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31" r:id="rId2"/>
    <p:sldMasterId id="2147483759" r:id="rId3"/>
  </p:sldMasterIdLst>
  <p:notesMasterIdLst>
    <p:notesMasterId r:id="rId53"/>
  </p:notesMasterIdLst>
  <p:sldIdLst>
    <p:sldId id="319" r:id="rId4"/>
    <p:sldId id="2147483485" r:id="rId5"/>
    <p:sldId id="2147483486" r:id="rId6"/>
    <p:sldId id="2147483617" r:id="rId7"/>
    <p:sldId id="283" r:id="rId8"/>
    <p:sldId id="2147483637" r:id="rId9"/>
    <p:sldId id="274" r:id="rId10"/>
    <p:sldId id="275" r:id="rId11"/>
    <p:sldId id="256" r:id="rId12"/>
    <p:sldId id="284" r:id="rId13"/>
    <p:sldId id="2147483638" r:id="rId14"/>
    <p:sldId id="2147483639" r:id="rId15"/>
    <p:sldId id="285" r:id="rId16"/>
    <p:sldId id="270" r:id="rId17"/>
    <p:sldId id="269" r:id="rId18"/>
    <p:sldId id="2147483640" r:id="rId19"/>
    <p:sldId id="2147483645" r:id="rId20"/>
    <p:sldId id="2147483642" r:id="rId21"/>
    <p:sldId id="2147483641" r:id="rId22"/>
    <p:sldId id="264" r:id="rId23"/>
    <p:sldId id="2147483643" r:id="rId24"/>
    <p:sldId id="2147483644" r:id="rId25"/>
    <p:sldId id="277" r:id="rId26"/>
    <p:sldId id="279" r:id="rId27"/>
    <p:sldId id="280" r:id="rId28"/>
    <p:sldId id="286" r:id="rId29"/>
    <p:sldId id="289" r:id="rId30"/>
    <p:sldId id="276" r:id="rId31"/>
    <p:sldId id="291" r:id="rId32"/>
    <p:sldId id="257" r:id="rId33"/>
    <p:sldId id="258" r:id="rId34"/>
    <p:sldId id="281" r:id="rId35"/>
    <p:sldId id="259" r:id="rId36"/>
    <p:sldId id="260" r:id="rId37"/>
    <p:sldId id="261" r:id="rId38"/>
    <p:sldId id="262" r:id="rId39"/>
    <p:sldId id="263" r:id="rId40"/>
    <p:sldId id="315" r:id="rId41"/>
    <p:sldId id="278" r:id="rId42"/>
    <p:sldId id="265" r:id="rId43"/>
    <p:sldId id="271" r:id="rId44"/>
    <p:sldId id="2147483623" r:id="rId45"/>
    <p:sldId id="2147483626" r:id="rId46"/>
    <p:sldId id="2147483590" r:id="rId47"/>
    <p:sldId id="2147483560" r:id="rId48"/>
    <p:sldId id="273" r:id="rId49"/>
    <p:sldId id="290" r:id="rId50"/>
    <p:sldId id="282" r:id="rId51"/>
    <p:sldId id="293" r:id="rId5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2A088B-B5E8-93F3-ECE1-9E70768B94A7}" name="OUTIZGUI AHMED" initials="AO" userId="S::AHMED.OUTIZGUI@TAALIM.MA::6c1d9dfc-82bb-47ed-b00f-add50caa3f4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7A9C"/>
    <a:srgbClr val="156082"/>
    <a:srgbClr val="15A2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E8B1032C-EA38-4F05-BA0D-38AFFFC7BED3}" styleName="Style léger 3 - Accentuation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404" autoAdjust="0"/>
    <p:restoredTop sz="94660"/>
  </p:normalViewPr>
  <p:slideViewPr>
    <p:cSldViewPr snapToGrid="0" showGuides="1">
      <p:cViewPr varScale="1">
        <p:scale>
          <a:sx n="78" d="100"/>
          <a:sy n="78" d="100"/>
        </p:scale>
        <p:origin x="1138" y="62"/>
      </p:cViewPr>
      <p:guideLst>
        <p:guide orient="horz" pos="2137"/>
        <p:guide pos="3863"/>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notesMaster" Target="notesMasters/notesMaster1.xml"/><Relationship Id="rId58" Type="http://schemas.microsoft.com/office/2018/10/relationships/authors" Target="authors.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ableStyles" Target="tableStyle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F12A07-4456-4B61-BC8E-0619932D81DE}" type="doc">
      <dgm:prSet loTypeId="urn:microsoft.com/office/officeart/2005/8/layout/radial2" loCatId="relationship" qsTypeId="urn:microsoft.com/office/officeart/2005/8/quickstyle/3d4" qsCatId="3D" csTypeId="urn:microsoft.com/office/officeart/2005/8/colors/colorful2" csCatId="colorful" phldr="1"/>
      <dgm:spPr/>
      <dgm:t>
        <a:bodyPr/>
        <a:lstStyle/>
        <a:p>
          <a:endParaRPr lang="fr-FR"/>
        </a:p>
      </dgm:t>
    </dgm:pt>
    <dgm:pt modelId="{60F04646-4829-4F00-B7EF-27057FF05228}">
      <dgm:prSet phldrT="[Texte]" custT="1"/>
      <dgm:spPr>
        <a:solidFill>
          <a:srgbClr val="FF0000"/>
        </a:solidFill>
      </dgm:spPr>
      <dgm:t>
        <a:bodyPr/>
        <a:lstStyle/>
        <a:p>
          <a:r>
            <a:rPr lang="ar-MA" sz="2800" b="1" kern="1200">
              <a:latin typeface="Calibri" panose="020F0502020204030204" pitchFamily="34" charset="0"/>
              <a:ea typeface="Calibri" panose="020F0502020204030204" pitchFamily="34" charset="0"/>
              <a:cs typeface="Calibri" panose="020F0502020204030204" pitchFamily="34" charset="0"/>
            </a:rPr>
            <a:t>المطلوب</a:t>
          </a:r>
          <a:endParaRPr lang="fr-FR" sz="2800" b="1" kern="1200" dirty="0">
            <a:latin typeface="Calibri" panose="020F0502020204030204" pitchFamily="34" charset="0"/>
            <a:ea typeface="Calibri" panose="020F0502020204030204" pitchFamily="34" charset="0"/>
            <a:cs typeface="Calibri" panose="020F0502020204030204" pitchFamily="34" charset="0"/>
          </a:endParaRPr>
        </a:p>
      </dgm:t>
    </dgm:pt>
    <dgm:pt modelId="{069058EE-E867-42B5-B816-1A5A9D7542AF}" type="parTrans" cxnId="{46CA1D1C-3874-4102-BD2C-0502F54FEAB5}">
      <dgm:prSet/>
      <dgm:spPr/>
      <dgm:t>
        <a:bodyPr/>
        <a:lstStyle/>
        <a:p>
          <a:endParaRPr lang="fr-FR"/>
        </a:p>
      </dgm:t>
    </dgm:pt>
    <dgm:pt modelId="{8CD8C53A-78AF-42E0-A981-7E59032AC27D}" type="sibTrans" cxnId="{46CA1D1C-3874-4102-BD2C-0502F54FEAB5}">
      <dgm:prSet/>
      <dgm:spPr/>
      <dgm:t>
        <a:bodyPr/>
        <a:lstStyle/>
        <a:p>
          <a:endParaRPr lang="fr-FR"/>
        </a:p>
      </dgm:t>
    </dgm:pt>
    <dgm:pt modelId="{EEFAF406-A2D7-4F56-AB8C-21F8B94A1DC7}">
      <dgm:prSet phldrT="[Texte]" custT="1"/>
      <dgm:spPr/>
      <dgm:t>
        <a:bodyPr/>
        <a:lstStyle/>
        <a:p>
          <a:pPr rtl="1"/>
          <a:r>
            <a:rPr lang="ar-MA" sz="2800" dirty="0">
              <a:latin typeface="Calibri" panose="020F0502020204030204" pitchFamily="34" charset="0"/>
              <a:ea typeface="Calibri" panose="020F0502020204030204" pitchFamily="34" charset="0"/>
              <a:cs typeface="Calibri" panose="020F0502020204030204" pitchFamily="34" charset="0"/>
            </a:rPr>
            <a:t>إنتاج نص سردي</a:t>
          </a:r>
          <a:r>
            <a:rPr lang="fr-FR" sz="2800" dirty="0">
              <a:latin typeface="Calibri" panose="020F0502020204030204" pitchFamily="34" charset="0"/>
              <a:ea typeface="Calibri" panose="020F0502020204030204" pitchFamily="34" charset="0"/>
              <a:cs typeface="Calibri" panose="020F0502020204030204" pitchFamily="34" charset="0"/>
            </a:rPr>
            <a:t> </a:t>
          </a:r>
          <a:r>
            <a:rPr lang="ar-MA" sz="2800" b="1" u="sng" dirty="0">
              <a:solidFill>
                <a:srgbClr val="156082"/>
              </a:solidFill>
              <a:latin typeface="Calibri" panose="020F0502020204030204" pitchFamily="34" charset="0"/>
              <a:ea typeface="Calibri" panose="020F0502020204030204" pitchFamily="34" charset="0"/>
              <a:cs typeface="Calibri" panose="020F0502020204030204" pitchFamily="34" charset="0"/>
            </a:rPr>
            <a:t>(12 </a:t>
          </a:r>
          <a:r>
            <a:rPr lang="ar-SA" sz="2800" b="1" u="sng" dirty="0">
              <a:solidFill>
                <a:srgbClr val="156082"/>
              </a:solidFill>
              <a:latin typeface="Calibri" panose="020F0502020204030204" pitchFamily="34" charset="0"/>
              <a:ea typeface="Calibri" panose="020F0502020204030204" pitchFamily="34" charset="0"/>
              <a:cs typeface="Calibri" panose="020F0502020204030204" pitchFamily="34" charset="0"/>
            </a:rPr>
            <a:t>سَطْراً</a:t>
          </a:r>
          <a:r>
            <a:rPr lang="ar-MA" sz="2800" dirty="0">
              <a:latin typeface="Calibri" panose="020F0502020204030204" pitchFamily="34" charset="0"/>
              <a:ea typeface="Calibri" panose="020F0502020204030204" pitchFamily="34" charset="0"/>
              <a:cs typeface="Calibri" panose="020F0502020204030204" pitchFamily="34" charset="0"/>
            </a:rPr>
            <a:t>)</a:t>
          </a:r>
          <a:endParaRPr lang="fr-FR" sz="2800" dirty="0">
            <a:latin typeface="Calibri" panose="020F0502020204030204" pitchFamily="34" charset="0"/>
            <a:ea typeface="Calibri" panose="020F0502020204030204" pitchFamily="34" charset="0"/>
            <a:cs typeface="Calibri" panose="020F0502020204030204" pitchFamily="34" charset="0"/>
          </a:endParaRPr>
        </a:p>
      </dgm:t>
    </dgm:pt>
    <dgm:pt modelId="{607F6823-37B8-4C43-8CFF-0AFB8A73719B}" type="parTrans" cxnId="{7171A564-E0D0-4BBA-996E-3F11811B77F6}">
      <dgm:prSet/>
      <dgm:spPr/>
      <dgm:t>
        <a:bodyPr/>
        <a:lstStyle/>
        <a:p>
          <a:endParaRPr lang="fr-FR"/>
        </a:p>
      </dgm:t>
    </dgm:pt>
    <dgm:pt modelId="{F24192B6-11EC-42D3-9CB2-1A275C894032}" type="sibTrans" cxnId="{7171A564-E0D0-4BBA-996E-3F11811B77F6}">
      <dgm:prSet/>
      <dgm:spPr/>
      <dgm:t>
        <a:bodyPr/>
        <a:lstStyle/>
        <a:p>
          <a:endParaRPr lang="fr-FR"/>
        </a:p>
      </dgm:t>
    </dgm:pt>
    <dgm:pt modelId="{85BB9316-2B66-46A6-A3A6-FFCFD2D920F8}">
      <dgm:prSet phldrT="[Texte]" custT="1"/>
      <dgm:spPr/>
      <dgm:t>
        <a:bodyPr/>
        <a:lstStyle/>
        <a:p>
          <a:r>
            <a:rPr lang="ar-MA" sz="2800" b="1" kern="1200">
              <a:latin typeface="Calibri" panose="020F0502020204030204" pitchFamily="34" charset="0"/>
              <a:ea typeface="Calibri" panose="020F0502020204030204" pitchFamily="34" charset="0"/>
              <a:cs typeface="Calibri" panose="020F0502020204030204" pitchFamily="34" charset="0"/>
            </a:rPr>
            <a:t>الموضوع</a:t>
          </a:r>
          <a:endParaRPr lang="fr-FR" sz="2800" b="1" kern="1200" dirty="0">
            <a:latin typeface="Calibri" panose="020F0502020204030204" pitchFamily="34" charset="0"/>
            <a:ea typeface="Calibri" panose="020F0502020204030204" pitchFamily="34" charset="0"/>
            <a:cs typeface="Calibri" panose="020F0502020204030204" pitchFamily="34" charset="0"/>
          </a:endParaRPr>
        </a:p>
      </dgm:t>
    </dgm:pt>
    <dgm:pt modelId="{DF8B4ADE-15BC-4F9C-8308-0A98A86EC268}" type="parTrans" cxnId="{8814DF56-286C-4DFF-BAD5-76521F6DBBE1}">
      <dgm:prSet/>
      <dgm:spPr/>
      <dgm:t>
        <a:bodyPr/>
        <a:lstStyle/>
        <a:p>
          <a:endParaRPr lang="fr-FR"/>
        </a:p>
      </dgm:t>
    </dgm:pt>
    <dgm:pt modelId="{64E4AAF5-EB84-494A-A893-C2992D06EBC7}" type="sibTrans" cxnId="{8814DF56-286C-4DFF-BAD5-76521F6DBBE1}">
      <dgm:prSet/>
      <dgm:spPr/>
      <dgm:t>
        <a:bodyPr/>
        <a:lstStyle/>
        <a:p>
          <a:endParaRPr lang="fr-FR"/>
        </a:p>
      </dgm:t>
    </dgm:pt>
    <dgm:pt modelId="{25A5E8D8-5DFA-4E5A-8EDC-B978B03906A4}">
      <dgm:prSet phldrT="[Texte]"/>
      <dgm:spPr/>
      <dgm:t>
        <a:bodyPr/>
        <a:lstStyle/>
        <a:p>
          <a:pPr rtl="1"/>
          <a:r>
            <a:rPr lang="ar-MA" dirty="0">
              <a:latin typeface="Calibri" panose="020F0502020204030204" pitchFamily="34" charset="0"/>
              <a:ea typeface="Calibri" panose="020F0502020204030204" pitchFamily="34" charset="0"/>
              <a:cs typeface="Calibri" panose="020F0502020204030204" pitchFamily="34" charset="0"/>
            </a:rPr>
            <a:t>سرد تفاصيل قصتي مع السينما</a:t>
          </a:r>
          <a:endParaRPr lang="fr-FR" dirty="0">
            <a:latin typeface="Calibri" panose="020F0502020204030204" pitchFamily="34" charset="0"/>
            <a:ea typeface="Calibri" panose="020F0502020204030204" pitchFamily="34" charset="0"/>
            <a:cs typeface="Calibri" panose="020F0502020204030204" pitchFamily="34" charset="0"/>
          </a:endParaRPr>
        </a:p>
      </dgm:t>
    </dgm:pt>
    <dgm:pt modelId="{D12DB69A-50F5-4026-8996-2AAE62DB97B3}" type="parTrans" cxnId="{0D0737A4-D94E-43D6-9E68-FC7615A9DA59}">
      <dgm:prSet/>
      <dgm:spPr/>
      <dgm:t>
        <a:bodyPr/>
        <a:lstStyle/>
        <a:p>
          <a:endParaRPr lang="fr-FR"/>
        </a:p>
      </dgm:t>
    </dgm:pt>
    <dgm:pt modelId="{B96AE787-67CD-4C63-836E-1DE8BF9BB776}" type="sibTrans" cxnId="{0D0737A4-D94E-43D6-9E68-FC7615A9DA59}">
      <dgm:prSet/>
      <dgm:spPr/>
      <dgm:t>
        <a:bodyPr/>
        <a:lstStyle/>
        <a:p>
          <a:endParaRPr lang="fr-FR"/>
        </a:p>
      </dgm:t>
    </dgm:pt>
    <dgm:pt modelId="{BD965D3E-D500-440E-8E7A-65BD68EB6A77}">
      <dgm:prSet phldrT="[Texte]" custT="1"/>
      <dgm:spPr>
        <a:solidFill>
          <a:schemeClr val="accent1"/>
        </a:solidFill>
      </dgm:spPr>
      <dgm:t>
        <a:bodyPr/>
        <a:lstStyle/>
        <a:p>
          <a:r>
            <a:rPr lang="ar-MA" sz="2800" b="1" kern="1200" dirty="0">
              <a:latin typeface="Calibri" panose="020F0502020204030204" pitchFamily="34" charset="0"/>
              <a:ea typeface="Calibri" panose="020F0502020204030204" pitchFamily="34" charset="0"/>
              <a:cs typeface="Calibri" panose="020F0502020204030204" pitchFamily="34" charset="0"/>
            </a:rPr>
            <a:t>الموارد</a:t>
          </a:r>
          <a:endParaRPr lang="fr-FR" sz="2800" b="1" kern="1200" dirty="0">
            <a:latin typeface="Calibri" panose="020F0502020204030204" pitchFamily="34" charset="0"/>
            <a:ea typeface="Calibri" panose="020F0502020204030204" pitchFamily="34" charset="0"/>
            <a:cs typeface="Calibri" panose="020F0502020204030204" pitchFamily="34" charset="0"/>
          </a:endParaRPr>
        </a:p>
      </dgm:t>
    </dgm:pt>
    <dgm:pt modelId="{A3D786E3-8ABA-4CF7-810E-675FB519FC06}" type="parTrans" cxnId="{EA68185F-F9F9-45F2-8425-395AED208592}">
      <dgm:prSet/>
      <dgm:spPr/>
      <dgm:t>
        <a:bodyPr/>
        <a:lstStyle/>
        <a:p>
          <a:endParaRPr lang="fr-FR"/>
        </a:p>
      </dgm:t>
    </dgm:pt>
    <dgm:pt modelId="{BF0B6C2E-783A-4223-AFD6-76BFBC4E6978}" type="sibTrans" cxnId="{EA68185F-F9F9-45F2-8425-395AED208592}">
      <dgm:prSet/>
      <dgm:spPr/>
      <dgm:t>
        <a:bodyPr/>
        <a:lstStyle/>
        <a:p>
          <a:endParaRPr lang="fr-FR"/>
        </a:p>
      </dgm:t>
    </dgm:pt>
    <dgm:pt modelId="{6481FFEE-FE30-4B81-B55C-B23501335D9E}">
      <dgm:prSet phldrT="[Texte]"/>
      <dgm:spPr/>
      <dgm:t>
        <a:bodyPr/>
        <a:lstStyle/>
        <a:p>
          <a:pPr rtl="1"/>
          <a:r>
            <a:rPr lang="ar-MA" dirty="0">
              <a:latin typeface="Calibri" panose="020F0502020204030204" pitchFamily="34" charset="0"/>
              <a:ea typeface="Calibri" panose="020F0502020204030204" pitchFamily="34" charset="0"/>
              <a:cs typeface="Calibri" panose="020F0502020204030204" pitchFamily="34" charset="0"/>
            </a:rPr>
            <a:t>المعجم</a:t>
          </a:r>
          <a:endParaRPr lang="fr-FR" dirty="0">
            <a:latin typeface="Calibri" panose="020F0502020204030204" pitchFamily="34" charset="0"/>
            <a:ea typeface="Calibri" panose="020F0502020204030204" pitchFamily="34" charset="0"/>
            <a:cs typeface="Calibri" panose="020F0502020204030204" pitchFamily="34" charset="0"/>
          </a:endParaRPr>
        </a:p>
      </dgm:t>
    </dgm:pt>
    <dgm:pt modelId="{624A2EFA-40EF-48BD-B0B1-BDF73A4F4BF4}" type="parTrans" cxnId="{D3031B7A-9C77-4A67-BA13-FB10C1C8EABF}">
      <dgm:prSet/>
      <dgm:spPr/>
      <dgm:t>
        <a:bodyPr/>
        <a:lstStyle/>
        <a:p>
          <a:endParaRPr lang="fr-FR"/>
        </a:p>
      </dgm:t>
    </dgm:pt>
    <dgm:pt modelId="{2EDAD4E7-E769-4CC8-9AE8-F295F066E566}" type="sibTrans" cxnId="{D3031B7A-9C77-4A67-BA13-FB10C1C8EABF}">
      <dgm:prSet/>
      <dgm:spPr/>
      <dgm:t>
        <a:bodyPr/>
        <a:lstStyle/>
        <a:p>
          <a:endParaRPr lang="fr-FR"/>
        </a:p>
      </dgm:t>
    </dgm:pt>
    <dgm:pt modelId="{0D0EFAE8-5C42-43BB-83C2-A10A93FBE23D}">
      <dgm:prSet phldrT="[Texte]"/>
      <dgm:spPr/>
      <dgm:t>
        <a:bodyPr/>
        <a:lstStyle/>
        <a:p>
          <a:pPr rtl="1"/>
          <a:r>
            <a:rPr lang="ar-MA" dirty="0">
              <a:latin typeface="Calibri" panose="020F0502020204030204" pitchFamily="34" charset="0"/>
              <a:ea typeface="Calibri" panose="020F0502020204030204" pitchFamily="34" charset="0"/>
              <a:cs typeface="Calibri" panose="020F0502020204030204" pitchFamily="34" charset="0"/>
            </a:rPr>
            <a:t>التعابير </a:t>
          </a:r>
          <a:endParaRPr lang="fr-FR" dirty="0">
            <a:latin typeface="Calibri" panose="020F0502020204030204" pitchFamily="34" charset="0"/>
            <a:ea typeface="Calibri" panose="020F0502020204030204" pitchFamily="34" charset="0"/>
            <a:cs typeface="Calibri" panose="020F0502020204030204" pitchFamily="34" charset="0"/>
          </a:endParaRPr>
        </a:p>
      </dgm:t>
    </dgm:pt>
    <dgm:pt modelId="{A3A071A1-1E97-43AC-9B89-725146862059}" type="parTrans" cxnId="{4F4F9E0B-020C-4E5D-BC71-82B77208EBD3}">
      <dgm:prSet/>
      <dgm:spPr/>
      <dgm:t>
        <a:bodyPr/>
        <a:lstStyle/>
        <a:p>
          <a:endParaRPr lang="fr-FR"/>
        </a:p>
      </dgm:t>
    </dgm:pt>
    <dgm:pt modelId="{A592C817-FB8A-4F17-B818-2E330F5E707D}" type="sibTrans" cxnId="{4F4F9E0B-020C-4E5D-BC71-82B77208EBD3}">
      <dgm:prSet/>
      <dgm:spPr/>
      <dgm:t>
        <a:bodyPr/>
        <a:lstStyle/>
        <a:p>
          <a:endParaRPr lang="fr-FR"/>
        </a:p>
      </dgm:t>
    </dgm:pt>
    <dgm:pt modelId="{9A1A6F8B-6478-4C8A-AF19-1D18E12357F1}">
      <dgm:prSet phldrT="[Texte]"/>
      <dgm:spPr/>
      <dgm:t>
        <a:bodyPr/>
        <a:lstStyle/>
        <a:p>
          <a:pPr rtl="1"/>
          <a:r>
            <a:rPr lang="ar-MA" dirty="0">
              <a:latin typeface="Calibri" panose="020F0502020204030204" pitchFamily="34" charset="0"/>
              <a:ea typeface="Calibri" panose="020F0502020204030204" pitchFamily="34" charset="0"/>
              <a:cs typeface="Calibri" panose="020F0502020204030204" pitchFamily="34" charset="0"/>
            </a:rPr>
            <a:t>أفعال الكلام</a:t>
          </a:r>
          <a:endParaRPr lang="fr-FR" dirty="0">
            <a:latin typeface="Calibri" panose="020F0502020204030204" pitchFamily="34" charset="0"/>
            <a:ea typeface="Calibri" panose="020F0502020204030204" pitchFamily="34" charset="0"/>
            <a:cs typeface="Calibri" panose="020F0502020204030204" pitchFamily="34" charset="0"/>
          </a:endParaRPr>
        </a:p>
      </dgm:t>
    </dgm:pt>
    <dgm:pt modelId="{65404468-9EAD-4E2F-B717-AFAE9BDA107F}" type="parTrans" cxnId="{A7D71105-E52F-4AE9-AA2D-B4CBCC95D06B}">
      <dgm:prSet/>
      <dgm:spPr/>
      <dgm:t>
        <a:bodyPr/>
        <a:lstStyle/>
        <a:p>
          <a:endParaRPr lang="fr-FR"/>
        </a:p>
      </dgm:t>
    </dgm:pt>
    <dgm:pt modelId="{133BB306-030D-42A0-8968-C5F005FDF0E5}" type="sibTrans" cxnId="{A7D71105-E52F-4AE9-AA2D-B4CBCC95D06B}">
      <dgm:prSet/>
      <dgm:spPr/>
      <dgm:t>
        <a:bodyPr/>
        <a:lstStyle/>
        <a:p>
          <a:endParaRPr lang="fr-FR"/>
        </a:p>
      </dgm:t>
    </dgm:pt>
    <dgm:pt modelId="{050C6879-4067-4DFB-823C-F474D4EC3698}">
      <dgm:prSet phldrT="[Texte]"/>
      <dgm:spPr/>
      <dgm:t>
        <a:bodyPr/>
        <a:lstStyle/>
        <a:p>
          <a:pPr rtl="1"/>
          <a:r>
            <a:rPr lang="ar-MA" dirty="0">
              <a:latin typeface="Calibri" panose="020F0502020204030204" pitchFamily="34" charset="0"/>
              <a:ea typeface="Calibri" panose="020F0502020204030204" pitchFamily="34" charset="0"/>
              <a:cs typeface="Calibri" panose="020F0502020204030204" pitchFamily="34" charset="0"/>
            </a:rPr>
            <a:t>وصف المشاعر</a:t>
          </a:r>
          <a:endParaRPr lang="fr-FR" dirty="0">
            <a:latin typeface="Calibri" panose="020F0502020204030204" pitchFamily="34" charset="0"/>
            <a:ea typeface="Calibri" panose="020F0502020204030204" pitchFamily="34" charset="0"/>
            <a:cs typeface="Calibri" panose="020F0502020204030204" pitchFamily="34" charset="0"/>
          </a:endParaRPr>
        </a:p>
      </dgm:t>
    </dgm:pt>
    <dgm:pt modelId="{54D431F6-813D-4897-9930-ECFAFC09946E}" type="parTrans" cxnId="{F3FBB225-9DD0-45FE-BD66-DF8FCE4320AA}">
      <dgm:prSet/>
      <dgm:spPr/>
      <dgm:t>
        <a:bodyPr/>
        <a:lstStyle/>
        <a:p>
          <a:endParaRPr lang="fr-FR"/>
        </a:p>
      </dgm:t>
    </dgm:pt>
    <dgm:pt modelId="{8792DC53-506E-4372-A4C9-99C8613CF99D}" type="sibTrans" cxnId="{F3FBB225-9DD0-45FE-BD66-DF8FCE4320AA}">
      <dgm:prSet/>
      <dgm:spPr/>
      <dgm:t>
        <a:bodyPr/>
        <a:lstStyle/>
        <a:p>
          <a:endParaRPr lang="fr-FR"/>
        </a:p>
      </dgm:t>
    </dgm:pt>
    <dgm:pt modelId="{CC80D92C-C78F-4E48-91DE-A0927D549B79}">
      <dgm:prSet phldrT="[Texte]"/>
      <dgm:spPr/>
      <dgm:t>
        <a:bodyPr/>
        <a:lstStyle/>
        <a:p>
          <a:pPr rtl="1"/>
          <a:r>
            <a:rPr lang="ar-SA" b="1" dirty="0">
              <a:solidFill>
                <a:schemeClr val="tx1"/>
              </a:solidFill>
              <a:latin typeface="+mn-lt"/>
              <a:ea typeface="+mn-ea"/>
              <a:cs typeface="Calibri" panose="020F0502020204030204" pitchFamily="34" charset="0"/>
            </a:rPr>
            <a:t>الروابط</a:t>
          </a:r>
          <a:endParaRPr lang="fr-FR" dirty="0">
            <a:latin typeface="Calibri" panose="020F0502020204030204" pitchFamily="34" charset="0"/>
            <a:ea typeface="Calibri" panose="020F0502020204030204" pitchFamily="34" charset="0"/>
            <a:cs typeface="Calibri" panose="020F0502020204030204" pitchFamily="34" charset="0"/>
          </a:endParaRPr>
        </a:p>
      </dgm:t>
    </dgm:pt>
    <dgm:pt modelId="{E570C013-A508-4904-9BBD-4F6D28A08991}" type="parTrans" cxnId="{7E7EDDAD-18E5-4134-8E2C-CCD59219FF24}">
      <dgm:prSet/>
      <dgm:spPr/>
      <dgm:t>
        <a:bodyPr/>
        <a:lstStyle/>
        <a:p>
          <a:endParaRPr lang="fr-FR"/>
        </a:p>
      </dgm:t>
    </dgm:pt>
    <dgm:pt modelId="{990BEED9-B28A-4862-B773-2270C52224E0}" type="sibTrans" cxnId="{7E7EDDAD-18E5-4134-8E2C-CCD59219FF24}">
      <dgm:prSet/>
      <dgm:spPr/>
      <dgm:t>
        <a:bodyPr/>
        <a:lstStyle/>
        <a:p>
          <a:endParaRPr lang="fr-FR"/>
        </a:p>
      </dgm:t>
    </dgm:pt>
    <dgm:pt modelId="{9F825799-CC64-454D-AD41-9BC3F53F7C75}" type="pres">
      <dgm:prSet presAssocID="{3BF12A07-4456-4B61-BC8E-0619932D81DE}" presName="composite" presStyleCnt="0">
        <dgm:presLayoutVars>
          <dgm:chMax val="5"/>
          <dgm:dir val="rev"/>
          <dgm:animLvl val="ctr"/>
          <dgm:resizeHandles val="exact"/>
        </dgm:presLayoutVars>
      </dgm:prSet>
      <dgm:spPr/>
    </dgm:pt>
    <dgm:pt modelId="{0C486515-8E19-46B6-A426-A906FC51E514}" type="pres">
      <dgm:prSet presAssocID="{3BF12A07-4456-4B61-BC8E-0619932D81DE}" presName="cycle" presStyleCnt="0"/>
      <dgm:spPr/>
    </dgm:pt>
    <dgm:pt modelId="{5DF84646-722A-4EB0-A317-A66AD74F2F4D}" type="pres">
      <dgm:prSet presAssocID="{3BF12A07-4456-4B61-BC8E-0619932D81DE}" presName="centerShape" presStyleCnt="0"/>
      <dgm:spPr/>
    </dgm:pt>
    <dgm:pt modelId="{52BB1738-DD97-436F-87E4-79E7C9E81A4B}" type="pres">
      <dgm:prSet presAssocID="{3BF12A07-4456-4B61-BC8E-0619932D81DE}" presName="connSite" presStyleLbl="node1" presStyleIdx="0" presStyleCnt="4"/>
      <dgm:spPr/>
    </dgm:pt>
    <dgm:pt modelId="{1EF97FF8-1443-4289-B729-9C4967F50460}" type="pres">
      <dgm:prSet presAssocID="{3BF12A07-4456-4B61-BC8E-0619932D81DE}" presName="visible" presStyleLbl="node1" presStyleIdx="0" presStyleCnt="4"/>
      <dgm:spPr/>
    </dgm:pt>
    <dgm:pt modelId="{1CCCE30C-45A7-457A-B715-54810CB1BCB7}" type="pres">
      <dgm:prSet presAssocID="{069058EE-E867-42B5-B816-1A5A9D7542AF}" presName="Name25" presStyleLbl="parChTrans1D1" presStyleIdx="0" presStyleCnt="3"/>
      <dgm:spPr/>
    </dgm:pt>
    <dgm:pt modelId="{3B70CD34-6C29-42AD-B952-2A781CD582D4}" type="pres">
      <dgm:prSet presAssocID="{60F04646-4829-4F00-B7EF-27057FF05228}" presName="node" presStyleCnt="0"/>
      <dgm:spPr/>
    </dgm:pt>
    <dgm:pt modelId="{FAF36704-2F0D-4CA1-81EE-E0335E50B067}" type="pres">
      <dgm:prSet presAssocID="{60F04646-4829-4F00-B7EF-27057FF05228}" presName="parentNode" presStyleLbl="node1" presStyleIdx="1" presStyleCnt="4" custScaleX="115947" custLinFactNeighborX="654" custLinFactNeighborY="3031">
        <dgm:presLayoutVars>
          <dgm:chMax val="1"/>
          <dgm:bulletEnabled val="1"/>
        </dgm:presLayoutVars>
      </dgm:prSet>
      <dgm:spPr/>
    </dgm:pt>
    <dgm:pt modelId="{6DA42DD3-3F67-493A-AD26-5BCC385F3059}" type="pres">
      <dgm:prSet presAssocID="{60F04646-4829-4F00-B7EF-27057FF05228}" presName="childNode" presStyleLbl="revTx" presStyleIdx="0" presStyleCnt="3">
        <dgm:presLayoutVars>
          <dgm:bulletEnabled val="1"/>
        </dgm:presLayoutVars>
      </dgm:prSet>
      <dgm:spPr/>
    </dgm:pt>
    <dgm:pt modelId="{540311E5-679D-41BB-92AD-9CE9E9BF839C}" type="pres">
      <dgm:prSet presAssocID="{DF8B4ADE-15BC-4F9C-8308-0A98A86EC268}" presName="Name25" presStyleLbl="parChTrans1D1" presStyleIdx="1" presStyleCnt="3"/>
      <dgm:spPr/>
    </dgm:pt>
    <dgm:pt modelId="{EC4977D9-FA9E-4B95-80CC-9208C256783B}" type="pres">
      <dgm:prSet presAssocID="{85BB9316-2B66-46A6-A3A6-FFCFD2D920F8}" presName="node" presStyleCnt="0"/>
      <dgm:spPr/>
    </dgm:pt>
    <dgm:pt modelId="{832372C5-563E-455E-99F3-DB5453EB2C1B}" type="pres">
      <dgm:prSet presAssocID="{85BB9316-2B66-46A6-A3A6-FFCFD2D920F8}" presName="parentNode" presStyleLbl="node1" presStyleIdx="2" presStyleCnt="4" custScaleX="120665">
        <dgm:presLayoutVars>
          <dgm:chMax val="1"/>
          <dgm:bulletEnabled val="1"/>
        </dgm:presLayoutVars>
      </dgm:prSet>
      <dgm:spPr/>
    </dgm:pt>
    <dgm:pt modelId="{ADB70E8E-E62C-4C35-8638-1A5436D6EB77}" type="pres">
      <dgm:prSet presAssocID="{85BB9316-2B66-46A6-A3A6-FFCFD2D920F8}" presName="childNode" presStyleLbl="revTx" presStyleIdx="1" presStyleCnt="3">
        <dgm:presLayoutVars>
          <dgm:bulletEnabled val="1"/>
        </dgm:presLayoutVars>
      </dgm:prSet>
      <dgm:spPr/>
    </dgm:pt>
    <dgm:pt modelId="{285BBC8C-3A4A-40CB-BD97-1D211C335432}" type="pres">
      <dgm:prSet presAssocID="{A3D786E3-8ABA-4CF7-810E-675FB519FC06}" presName="Name25" presStyleLbl="parChTrans1D1" presStyleIdx="2" presStyleCnt="3"/>
      <dgm:spPr/>
    </dgm:pt>
    <dgm:pt modelId="{E66AFF61-7EA9-4015-8103-33F80A6B0B28}" type="pres">
      <dgm:prSet presAssocID="{BD965D3E-D500-440E-8E7A-65BD68EB6A77}" presName="node" presStyleCnt="0"/>
      <dgm:spPr/>
    </dgm:pt>
    <dgm:pt modelId="{680D9CC4-A8F7-4790-9B16-23574D42191A}" type="pres">
      <dgm:prSet presAssocID="{BD965D3E-D500-440E-8E7A-65BD68EB6A77}" presName="parentNode" presStyleLbl="node1" presStyleIdx="3" presStyleCnt="4" custScaleX="103836">
        <dgm:presLayoutVars>
          <dgm:chMax val="1"/>
          <dgm:bulletEnabled val="1"/>
        </dgm:presLayoutVars>
      </dgm:prSet>
      <dgm:spPr/>
    </dgm:pt>
    <dgm:pt modelId="{0A214F25-FF5E-4079-BE5C-385E4C5EBABB}" type="pres">
      <dgm:prSet presAssocID="{BD965D3E-D500-440E-8E7A-65BD68EB6A77}" presName="childNode" presStyleLbl="revTx" presStyleIdx="2" presStyleCnt="3">
        <dgm:presLayoutVars>
          <dgm:bulletEnabled val="1"/>
        </dgm:presLayoutVars>
      </dgm:prSet>
      <dgm:spPr/>
    </dgm:pt>
  </dgm:ptLst>
  <dgm:cxnLst>
    <dgm:cxn modelId="{A7D71105-E52F-4AE9-AA2D-B4CBCC95D06B}" srcId="{BD965D3E-D500-440E-8E7A-65BD68EB6A77}" destId="{9A1A6F8B-6478-4C8A-AF19-1D18E12357F1}" srcOrd="2" destOrd="0" parTransId="{65404468-9EAD-4E2F-B717-AFAE9BDA107F}" sibTransId="{133BB306-030D-42A0-8968-C5F005FDF0E5}"/>
    <dgm:cxn modelId="{4F4F9E0B-020C-4E5D-BC71-82B77208EBD3}" srcId="{BD965D3E-D500-440E-8E7A-65BD68EB6A77}" destId="{0D0EFAE8-5C42-43BB-83C2-A10A93FBE23D}" srcOrd="1" destOrd="0" parTransId="{A3A071A1-1E97-43AC-9B89-725146862059}" sibTransId="{A592C817-FB8A-4F17-B818-2E330F5E707D}"/>
    <dgm:cxn modelId="{A782A314-E329-4801-B25E-68C16D11C36C}" type="presOf" srcId="{25A5E8D8-5DFA-4E5A-8EDC-B978B03906A4}" destId="{ADB70E8E-E62C-4C35-8638-1A5436D6EB77}" srcOrd="0" destOrd="0" presId="urn:microsoft.com/office/officeart/2005/8/layout/radial2"/>
    <dgm:cxn modelId="{60927619-D7BD-4C65-B944-F8C14693F336}" type="presOf" srcId="{069058EE-E867-42B5-B816-1A5A9D7542AF}" destId="{1CCCE30C-45A7-457A-B715-54810CB1BCB7}" srcOrd="0" destOrd="0" presId="urn:microsoft.com/office/officeart/2005/8/layout/radial2"/>
    <dgm:cxn modelId="{46CA1D1C-3874-4102-BD2C-0502F54FEAB5}" srcId="{3BF12A07-4456-4B61-BC8E-0619932D81DE}" destId="{60F04646-4829-4F00-B7EF-27057FF05228}" srcOrd="0" destOrd="0" parTransId="{069058EE-E867-42B5-B816-1A5A9D7542AF}" sibTransId="{8CD8C53A-78AF-42E0-A981-7E59032AC27D}"/>
    <dgm:cxn modelId="{A7B64625-8F1E-4329-B1E7-31B6FC676B2F}" type="presOf" srcId="{050C6879-4067-4DFB-823C-F474D4EC3698}" destId="{ADB70E8E-E62C-4C35-8638-1A5436D6EB77}" srcOrd="0" destOrd="1" presId="urn:microsoft.com/office/officeart/2005/8/layout/radial2"/>
    <dgm:cxn modelId="{F3FBB225-9DD0-45FE-BD66-DF8FCE4320AA}" srcId="{85BB9316-2B66-46A6-A3A6-FFCFD2D920F8}" destId="{050C6879-4067-4DFB-823C-F474D4EC3698}" srcOrd="1" destOrd="0" parTransId="{54D431F6-813D-4897-9930-ECFAFC09946E}" sibTransId="{8792DC53-506E-4372-A4C9-99C8613CF99D}"/>
    <dgm:cxn modelId="{6ECB8F39-C811-4737-9104-78B97C2BA66D}" type="presOf" srcId="{60F04646-4829-4F00-B7EF-27057FF05228}" destId="{FAF36704-2F0D-4CA1-81EE-E0335E50B067}" srcOrd="0" destOrd="0" presId="urn:microsoft.com/office/officeart/2005/8/layout/radial2"/>
    <dgm:cxn modelId="{EA68185F-F9F9-45F2-8425-395AED208592}" srcId="{3BF12A07-4456-4B61-BC8E-0619932D81DE}" destId="{BD965D3E-D500-440E-8E7A-65BD68EB6A77}" srcOrd="2" destOrd="0" parTransId="{A3D786E3-8ABA-4CF7-810E-675FB519FC06}" sibTransId="{BF0B6C2E-783A-4223-AFD6-76BFBC4E6978}"/>
    <dgm:cxn modelId="{7171A564-E0D0-4BBA-996E-3F11811B77F6}" srcId="{60F04646-4829-4F00-B7EF-27057FF05228}" destId="{EEFAF406-A2D7-4F56-AB8C-21F8B94A1DC7}" srcOrd="0" destOrd="0" parTransId="{607F6823-37B8-4C43-8CFF-0AFB8A73719B}" sibTransId="{F24192B6-11EC-42D3-9CB2-1A275C894032}"/>
    <dgm:cxn modelId="{99D10868-0AF4-4416-AAC6-C0D2E2ACD301}" type="presOf" srcId="{85BB9316-2B66-46A6-A3A6-FFCFD2D920F8}" destId="{832372C5-563E-455E-99F3-DB5453EB2C1B}" srcOrd="0" destOrd="0" presId="urn:microsoft.com/office/officeart/2005/8/layout/radial2"/>
    <dgm:cxn modelId="{CEC97B68-4E1E-445C-9C9C-5A2A57FA0B18}" type="presOf" srcId="{0D0EFAE8-5C42-43BB-83C2-A10A93FBE23D}" destId="{0A214F25-FF5E-4079-BE5C-385E4C5EBABB}" srcOrd="0" destOrd="1" presId="urn:microsoft.com/office/officeart/2005/8/layout/radial2"/>
    <dgm:cxn modelId="{7105E94E-FE5F-4999-A775-CFCF0469DC81}" type="presOf" srcId="{6481FFEE-FE30-4B81-B55C-B23501335D9E}" destId="{0A214F25-FF5E-4079-BE5C-385E4C5EBABB}" srcOrd="0" destOrd="0" presId="urn:microsoft.com/office/officeart/2005/8/layout/radial2"/>
    <dgm:cxn modelId="{E9B6A454-9E79-4508-B99A-B586E415A024}" type="presOf" srcId="{A3D786E3-8ABA-4CF7-810E-675FB519FC06}" destId="{285BBC8C-3A4A-40CB-BD97-1D211C335432}" srcOrd="0" destOrd="0" presId="urn:microsoft.com/office/officeart/2005/8/layout/radial2"/>
    <dgm:cxn modelId="{0966A874-8AD7-4414-8F6D-FDCF28EAC0D8}" type="presOf" srcId="{BD965D3E-D500-440E-8E7A-65BD68EB6A77}" destId="{680D9CC4-A8F7-4790-9B16-23574D42191A}" srcOrd="0" destOrd="0" presId="urn:microsoft.com/office/officeart/2005/8/layout/radial2"/>
    <dgm:cxn modelId="{8814DF56-286C-4DFF-BAD5-76521F6DBBE1}" srcId="{3BF12A07-4456-4B61-BC8E-0619932D81DE}" destId="{85BB9316-2B66-46A6-A3A6-FFCFD2D920F8}" srcOrd="1" destOrd="0" parTransId="{DF8B4ADE-15BC-4F9C-8308-0A98A86EC268}" sibTransId="{64E4AAF5-EB84-494A-A893-C2992D06EBC7}"/>
    <dgm:cxn modelId="{D3031B7A-9C77-4A67-BA13-FB10C1C8EABF}" srcId="{BD965D3E-D500-440E-8E7A-65BD68EB6A77}" destId="{6481FFEE-FE30-4B81-B55C-B23501335D9E}" srcOrd="0" destOrd="0" parTransId="{624A2EFA-40EF-48BD-B0B1-BDF73A4F4BF4}" sibTransId="{2EDAD4E7-E769-4CC8-9AE8-F295F066E566}"/>
    <dgm:cxn modelId="{B82D307A-9EBB-4C52-AF54-2B809852219D}" type="presOf" srcId="{CC80D92C-C78F-4E48-91DE-A0927D549B79}" destId="{0A214F25-FF5E-4079-BE5C-385E4C5EBABB}" srcOrd="0" destOrd="3" presId="urn:microsoft.com/office/officeart/2005/8/layout/radial2"/>
    <dgm:cxn modelId="{0D0737A4-D94E-43D6-9E68-FC7615A9DA59}" srcId="{85BB9316-2B66-46A6-A3A6-FFCFD2D920F8}" destId="{25A5E8D8-5DFA-4E5A-8EDC-B978B03906A4}" srcOrd="0" destOrd="0" parTransId="{D12DB69A-50F5-4026-8996-2AAE62DB97B3}" sibTransId="{B96AE787-67CD-4C63-836E-1DE8BF9BB776}"/>
    <dgm:cxn modelId="{90A80AA8-4A83-4A36-AE62-71AAA6687072}" type="presOf" srcId="{EEFAF406-A2D7-4F56-AB8C-21F8B94A1DC7}" destId="{6DA42DD3-3F67-493A-AD26-5BCC385F3059}" srcOrd="0" destOrd="0" presId="urn:microsoft.com/office/officeart/2005/8/layout/radial2"/>
    <dgm:cxn modelId="{7E7EDDAD-18E5-4134-8E2C-CCD59219FF24}" srcId="{BD965D3E-D500-440E-8E7A-65BD68EB6A77}" destId="{CC80D92C-C78F-4E48-91DE-A0927D549B79}" srcOrd="3" destOrd="0" parTransId="{E570C013-A508-4904-9BBD-4F6D28A08991}" sibTransId="{990BEED9-B28A-4862-B773-2270C52224E0}"/>
    <dgm:cxn modelId="{86B5CBC1-CFDD-498C-8BDA-09253385AFDF}" type="presOf" srcId="{9A1A6F8B-6478-4C8A-AF19-1D18E12357F1}" destId="{0A214F25-FF5E-4079-BE5C-385E4C5EBABB}" srcOrd="0" destOrd="2" presId="urn:microsoft.com/office/officeart/2005/8/layout/radial2"/>
    <dgm:cxn modelId="{EA75CCD9-3FCE-4CC1-9EF7-E24D254139B5}" type="presOf" srcId="{3BF12A07-4456-4B61-BC8E-0619932D81DE}" destId="{9F825799-CC64-454D-AD41-9BC3F53F7C75}" srcOrd="0" destOrd="0" presId="urn:microsoft.com/office/officeart/2005/8/layout/radial2"/>
    <dgm:cxn modelId="{F48FFDF2-DABD-46C1-97B4-B8BDB66724E7}" type="presOf" srcId="{DF8B4ADE-15BC-4F9C-8308-0A98A86EC268}" destId="{540311E5-679D-41BB-92AD-9CE9E9BF839C}" srcOrd="0" destOrd="0" presId="urn:microsoft.com/office/officeart/2005/8/layout/radial2"/>
    <dgm:cxn modelId="{229B9CB9-333A-4F60-BD86-BEA32944DBD1}" type="presParOf" srcId="{9F825799-CC64-454D-AD41-9BC3F53F7C75}" destId="{0C486515-8E19-46B6-A426-A906FC51E514}" srcOrd="0" destOrd="0" presId="urn:microsoft.com/office/officeart/2005/8/layout/radial2"/>
    <dgm:cxn modelId="{C5C8FF0C-7D48-49BF-8679-4CBB312EB646}" type="presParOf" srcId="{0C486515-8E19-46B6-A426-A906FC51E514}" destId="{5DF84646-722A-4EB0-A317-A66AD74F2F4D}" srcOrd="0" destOrd="0" presId="urn:microsoft.com/office/officeart/2005/8/layout/radial2"/>
    <dgm:cxn modelId="{F1D144A5-5975-4D28-AE7E-C64D4397C82B}" type="presParOf" srcId="{5DF84646-722A-4EB0-A317-A66AD74F2F4D}" destId="{52BB1738-DD97-436F-87E4-79E7C9E81A4B}" srcOrd="0" destOrd="0" presId="urn:microsoft.com/office/officeart/2005/8/layout/radial2"/>
    <dgm:cxn modelId="{DCB654EA-84AF-49EE-983A-6D36BBC75A85}" type="presParOf" srcId="{5DF84646-722A-4EB0-A317-A66AD74F2F4D}" destId="{1EF97FF8-1443-4289-B729-9C4967F50460}" srcOrd="1" destOrd="0" presId="urn:microsoft.com/office/officeart/2005/8/layout/radial2"/>
    <dgm:cxn modelId="{08748D6F-3843-4FDC-81BD-65FC31E42449}" type="presParOf" srcId="{0C486515-8E19-46B6-A426-A906FC51E514}" destId="{1CCCE30C-45A7-457A-B715-54810CB1BCB7}" srcOrd="1" destOrd="0" presId="urn:microsoft.com/office/officeart/2005/8/layout/radial2"/>
    <dgm:cxn modelId="{ACA7F237-6DA3-4840-843D-2FC586B6AFD6}" type="presParOf" srcId="{0C486515-8E19-46B6-A426-A906FC51E514}" destId="{3B70CD34-6C29-42AD-B952-2A781CD582D4}" srcOrd="2" destOrd="0" presId="urn:microsoft.com/office/officeart/2005/8/layout/radial2"/>
    <dgm:cxn modelId="{802B8E65-A5BC-4E88-85D8-EFF4A8E6884E}" type="presParOf" srcId="{3B70CD34-6C29-42AD-B952-2A781CD582D4}" destId="{FAF36704-2F0D-4CA1-81EE-E0335E50B067}" srcOrd="0" destOrd="0" presId="urn:microsoft.com/office/officeart/2005/8/layout/radial2"/>
    <dgm:cxn modelId="{34EFD3CB-9ED3-442A-951B-9C24B397A704}" type="presParOf" srcId="{3B70CD34-6C29-42AD-B952-2A781CD582D4}" destId="{6DA42DD3-3F67-493A-AD26-5BCC385F3059}" srcOrd="1" destOrd="0" presId="urn:microsoft.com/office/officeart/2005/8/layout/radial2"/>
    <dgm:cxn modelId="{743C029F-354F-49AC-85B1-FEE0D3C3870A}" type="presParOf" srcId="{0C486515-8E19-46B6-A426-A906FC51E514}" destId="{540311E5-679D-41BB-92AD-9CE9E9BF839C}" srcOrd="3" destOrd="0" presId="urn:microsoft.com/office/officeart/2005/8/layout/radial2"/>
    <dgm:cxn modelId="{0F4405CF-4A39-4E54-8B06-C5FED96CA263}" type="presParOf" srcId="{0C486515-8E19-46B6-A426-A906FC51E514}" destId="{EC4977D9-FA9E-4B95-80CC-9208C256783B}" srcOrd="4" destOrd="0" presId="urn:microsoft.com/office/officeart/2005/8/layout/radial2"/>
    <dgm:cxn modelId="{B4D2C541-E62D-4BE5-BC92-78C47B960FE4}" type="presParOf" srcId="{EC4977D9-FA9E-4B95-80CC-9208C256783B}" destId="{832372C5-563E-455E-99F3-DB5453EB2C1B}" srcOrd="0" destOrd="0" presId="urn:microsoft.com/office/officeart/2005/8/layout/radial2"/>
    <dgm:cxn modelId="{0B8CA252-AA22-4208-8F2A-8A27E975EDD4}" type="presParOf" srcId="{EC4977D9-FA9E-4B95-80CC-9208C256783B}" destId="{ADB70E8E-E62C-4C35-8638-1A5436D6EB77}" srcOrd="1" destOrd="0" presId="urn:microsoft.com/office/officeart/2005/8/layout/radial2"/>
    <dgm:cxn modelId="{178E8346-ABCD-4A36-8417-7592EA16D696}" type="presParOf" srcId="{0C486515-8E19-46B6-A426-A906FC51E514}" destId="{285BBC8C-3A4A-40CB-BD97-1D211C335432}" srcOrd="5" destOrd="0" presId="urn:microsoft.com/office/officeart/2005/8/layout/radial2"/>
    <dgm:cxn modelId="{27A75E39-5BF9-489E-B625-A764BF26375F}" type="presParOf" srcId="{0C486515-8E19-46B6-A426-A906FC51E514}" destId="{E66AFF61-7EA9-4015-8103-33F80A6B0B28}" srcOrd="6" destOrd="0" presId="urn:microsoft.com/office/officeart/2005/8/layout/radial2"/>
    <dgm:cxn modelId="{C45D0D55-0E3F-47B0-B689-075FDF1F0B20}" type="presParOf" srcId="{E66AFF61-7EA9-4015-8103-33F80A6B0B28}" destId="{680D9CC4-A8F7-4790-9B16-23574D42191A}" srcOrd="0" destOrd="0" presId="urn:microsoft.com/office/officeart/2005/8/layout/radial2"/>
    <dgm:cxn modelId="{D9868706-D291-4ABD-9624-E9658E7DA910}" type="presParOf" srcId="{E66AFF61-7EA9-4015-8103-33F80A6B0B28}" destId="{0A214F25-FF5E-4079-BE5C-385E4C5EBABB}" srcOrd="1" destOrd="0" presId="urn:microsoft.com/office/officeart/2005/8/layout/radial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862189-DB99-44D1-972B-2B9F34503B58}" type="doc">
      <dgm:prSet loTypeId="urn:microsoft.com/office/officeart/2005/8/layout/hProcess11" loCatId="process" qsTypeId="urn:microsoft.com/office/officeart/2005/8/quickstyle/simple1" qsCatId="simple" csTypeId="urn:microsoft.com/office/officeart/2005/8/colors/colorful4" csCatId="colorful" phldr="1"/>
      <dgm:spPr/>
      <dgm:t>
        <a:bodyPr/>
        <a:lstStyle/>
        <a:p>
          <a:endParaRPr lang="fr-FR"/>
        </a:p>
      </dgm:t>
    </dgm:pt>
    <dgm:pt modelId="{22706B13-21C7-4F8A-905A-75CB4A02A9A9}">
      <dgm:prSet phldrT="[Texte]"/>
      <dgm:spPr/>
      <dgm:t>
        <a:bodyPr/>
        <a:lstStyle/>
        <a:p>
          <a:r>
            <a:rPr lang="ar-MA" dirty="0"/>
            <a:t>الكتابة</a:t>
          </a:r>
          <a:endParaRPr lang="fr-FR" dirty="0"/>
        </a:p>
      </dgm:t>
    </dgm:pt>
    <dgm:pt modelId="{D58B9A96-ECF4-49AC-B840-94E2909C8FC5}" type="parTrans" cxnId="{B6AA3107-A536-4506-B2C7-1C7B297ED7EB}">
      <dgm:prSet/>
      <dgm:spPr/>
      <dgm:t>
        <a:bodyPr/>
        <a:lstStyle/>
        <a:p>
          <a:endParaRPr lang="fr-FR"/>
        </a:p>
      </dgm:t>
    </dgm:pt>
    <dgm:pt modelId="{D6078096-CAC2-4E0E-91CF-83DE9737CB56}" type="sibTrans" cxnId="{B6AA3107-A536-4506-B2C7-1C7B297ED7EB}">
      <dgm:prSet/>
      <dgm:spPr/>
      <dgm:t>
        <a:bodyPr/>
        <a:lstStyle/>
        <a:p>
          <a:endParaRPr lang="fr-FR"/>
        </a:p>
      </dgm:t>
    </dgm:pt>
    <dgm:pt modelId="{182195A2-0FB2-46FD-907D-73BF80C8D0FC}">
      <dgm:prSet phldrT="[Texte]"/>
      <dgm:spPr/>
      <dgm:t>
        <a:bodyPr/>
        <a:lstStyle/>
        <a:p>
          <a:r>
            <a:rPr lang="ar-MA" dirty="0"/>
            <a:t>التصحيح وإعادة  الكتابة</a:t>
          </a:r>
          <a:endParaRPr lang="fr-FR" dirty="0"/>
        </a:p>
      </dgm:t>
    </dgm:pt>
    <dgm:pt modelId="{E5D94F1E-6079-40B2-809B-A60DB1586708}" type="parTrans" cxnId="{5BE267D6-B000-414F-9FDB-26B27F772473}">
      <dgm:prSet/>
      <dgm:spPr/>
      <dgm:t>
        <a:bodyPr/>
        <a:lstStyle/>
        <a:p>
          <a:endParaRPr lang="fr-FR"/>
        </a:p>
      </dgm:t>
    </dgm:pt>
    <dgm:pt modelId="{518CDB61-A25C-44EE-9A0D-F5ACD17BA68F}" type="sibTrans" cxnId="{5BE267D6-B000-414F-9FDB-26B27F772473}">
      <dgm:prSet/>
      <dgm:spPr/>
      <dgm:t>
        <a:bodyPr/>
        <a:lstStyle/>
        <a:p>
          <a:endParaRPr lang="fr-FR"/>
        </a:p>
      </dgm:t>
    </dgm:pt>
    <dgm:pt modelId="{7A71E508-F3EA-4C22-93A8-608A01C05C81}" type="pres">
      <dgm:prSet presAssocID="{BD862189-DB99-44D1-972B-2B9F34503B58}" presName="Name0" presStyleCnt="0">
        <dgm:presLayoutVars>
          <dgm:dir val="rev"/>
          <dgm:resizeHandles val="exact"/>
        </dgm:presLayoutVars>
      </dgm:prSet>
      <dgm:spPr/>
    </dgm:pt>
    <dgm:pt modelId="{AAF96AEA-5C53-4682-ACB6-6C50D29934CB}" type="pres">
      <dgm:prSet presAssocID="{BD862189-DB99-44D1-972B-2B9F34503B58}" presName="arrow" presStyleLbl="bgShp" presStyleIdx="0" presStyleCnt="1"/>
      <dgm:spPr/>
    </dgm:pt>
    <dgm:pt modelId="{D02C64DE-DCC6-4333-9630-E02B88550237}" type="pres">
      <dgm:prSet presAssocID="{BD862189-DB99-44D1-972B-2B9F34503B58}" presName="points" presStyleCnt="0"/>
      <dgm:spPr/>
    </dgm:pt>
    <dgm:pt modelId="{FBFAD999-518A-4ED0-8201-E8968524E191}" type="pres">
      <dgm:prSet presAssocID="{22706B13-21C7-4F8A-905A-75CB4A02A9A9}" presName="compositeA" presStyleCnt="0"/>
      <dgm:spPr/>
    </dgm:pt>
    <dgm:pt modelId="{5A20E965-FB6A-4C72-8DAA-07835AFB769B}" type="pres">
      <dgm:prSet presAssocID="{22706B13-21C7-4F8A-905A-75CB4A02A9A9}" presName="textA" presStyleLbl="revTx" presStyleIdx="0" presStyleCnt="2">
        <dgm:presLayoutVars>
          <dgm:bulletEnabled val="1"/>
        </dgm:presLayoutVars>
      </dgm:prSet>
      <dgm:spPr/>
    </dgm:pt>
    <dgm:pt modelId="{7E46EE98-38BF-4E5D-8734-1C21D41A02C7}" type="pres">
      <dgm:prSet presAssocID="{22706B13-21C7-4F8A-905A-75CB4A02A9A9}" presName="circleA" presStyleLbl="node1" presStyleIdx="0" presStyleCnt="2"/>
      <dgm:spPr/>
    </dgm:pt>
    <dgm:pt modelId="{75647869-172D-45B0-AD60-A7CA1C0E7759}" type="pres">
      <dgm:prSet presAssocID="{22706B13-21C7-4F8A-905A-75CB4A02A9A9}" presName="spaceA" presStyleCnt="0"/>
      <dgm:spPr/>
    </dgm:pt>
    <dgm:pt modelId="{6EED7ECB-890A-4B2B-9C5A-C3E3FCC9670E}" type="pres">
      <dgm:prSet presAssocID="{D6078096-CAC2-4E0E-91CF-83DE9737CB56}" presName="space" presStyleCnt="0"/>
      <dgm:spPr/>
    </dgm:pt>
    <dgm:pt modelId="{1AF3B3E1-305C-4C51-BD30-1F4D2B804CCD}" type="pres">
      <dgm:prSet presAssocID="{182195A2-0FB2-46FD-907D-73BF80C8D0FC}" presName="compositeB" presStyleCnt="0"/>
      <dgm:spPr/>
    </dgm:pt>
    <dgm:pt modelId="{D0E957EF-E844-462F-9216-0C0E28D41779}" type="pres">
      <dgm:prSet presAssocID="{182195A2-0FB2-46FD-907D-73BF80C8D0FC}" presName="textB" presStyleLbl="revTx" presStyleIdx="1" presStyleCnt="2">
        <dgm:presLayoutVars>
          <dgm:bulletEnabled val="1"/>
        </dgm:presLayoutVars>
      </dgm:prSet>
      <dgm:spPr/>
    </dgm:pt>
    <dgm:pt modelId="{067EFFC1-DFB4-4D95-AA78-F270898C987A}" type="pres">
      <dgm:prSet presAssocID="{182195A2-0FB2-46FD-907D-73BF80C8D0FC}" presName="circleB" presStyleLbl="node1" presStyleIdx="1" presStyleCnt="2"/>
      <dgm:spPr/>
    </dgm:pt>
    <dgm:pt modelId="{6EF4C22A-B100-4EA1-9999-0A08BDD00944}" type="pres">
      <dgm:prSet presAssocID="{182195A2-0FB2-46FD-907D-73BF80C8D0FC}" presName="spaceB" presStyleCnt="0"/>
      <dgm:spPr/>
    </dgm:pt>
  </dgm:ptLst>
  <dgm:cxnLst>
    <dgm:cxn modelId="{B6AA3107-A536-4506-B2C7-1C7B297ED7EB}" srcId="{BD862189-DB99-44D1-972B-2B9F34503B58}" destId="{22706B13-21C7-4F8A-905A-75CB4A02A9A9}" srcOrd="0" destOrd="0" parTransId="{D58B9A96-ECF4-49AC-B840-94E2909C8FC5}" sibTransId="{D6078096-CAC2-4E0E-91CF-83DE9737CB56}"/>
    <dgm:cxn modelId="{40146611-4742-4059-B077-878AE1427E9E}" type="presOf" srcId="{BD862189-DB99-44D1-972B-2B9F34503B58}" destId="{7A71E508-F3EA-4C22-93A8-608A01C05C81}" srcOrd="0" destOrd="0" presId="urn:microsoft.com/office/officeart/2005/8/layout/hProcess11"/>
    <dgm:cxn modelId="{F4988E35-DE4D-4262-AA05-0C1A76A0423B}" type="presOf" srcId="{182195A2-0FB2-46FD-907D-73BF80C8D0FC}" destId="{D0E957EF-E844-462F-9216-0C0E28D41779}" srcOrd="0" destOrd="0" presId="urn:microsoft.com/office/officeart/2005/8/layout/hProcess11"/>
    <dgm:cxn modelId="{E3DF169B-5AB2-4394-BC2E-A2E82340825E}" type="presOf" srcId="{22706B13-21C7-4F8A-905A-75CB4A02A9A9}" destId="{5A20E965-FB6A-4C72-8DAA-07835AFB769B}" srcOrd="0" destOrd="0" presId="urn:microsoft.com/office/officeart/2005/8/layout/hProcess11"/>
    <dgm:cxn modelId="{5BE267D6-B000-414F-9FDB-26B27F772473}" srcId="{BD862189-DB99-44D1-972B-2B9F34503B58}" destId="{182195A2-0FB2-46FD-907D-73BF80C8D0FC}" srcOrd="1" destOrd="0" parTransId="{E5D94F1E-6079-40B2-809B-A60DB1586708}" sibTransId="{518CDB61-A25C-44EE-9A0D-F5ACD17BA68F}"/>
    <dgm:cxn modelId="{A300FA3A-1042-47C2-A278-75F39105AD94}" type="presParOf" srcId="{7A71E508-F3EA-4C22-93A8-608A01C05C81}" destId="{AAF96AEA-5C53-4682-ACB6-6C50D29934CB}" srcOrd="0" destOrd="0" presId="urn:microsoft.com/office/officeart/2005/8/layout/hProcess11"/>
    <dgm:cxn modelId="{17DA9289-EB12-4551-B20D-E1F57FCF68DA}" type="presParOf" srcId="{7A71E508-F3EA-4C22-93A8-608A01C05C81}" destId="{D02C64DE-DCC6-4333-9630-E02B88550237}" srcOrd="1" destOrd="0" presId="urn:microsoft.com/office/officeart/2005/8/layout/hProcess11"/>
    <dgm:cxn modelId="{68582CE1-96D6-4340-8133-07BCB58AE38F}" type="presParOf" srcId="{D02C64DE-DCC6-4333-9630-E02B88550237}" destId="{FBFAD999-518A-4ED0-8201-E8968524E191}" srcOrd="0" destOrd="0" presId="urn:microsoft.com/office/officeart/2005/8/layout/hProcess11"/>
    <dgm:cxn modelId="{77FE3D61-1AB1-40FB-AB34-EEC0F685F3D7}" type="presParOf" srcId="{FBFAD999-518A-4ED0-8201-E8968524E191}" destId="{5A20E965-FB6A-4C72-8DAA-07835AFB769B}" srcOrd="0" destOrd="0" presId="urn:microsoft.com/office/officeart/2005/8/layout/hProcess11"/>
    <dgm:cxn modelId="{9156C36C-5114-4F41-819B-DAFCF416A8F5}" type="presParOf" srcId="{FBFAD999-518A-4ED0-8201-E8968524E191}" destId="{7E46EE98-38BF-4E5D-8734-1C21D41A02C7}" srcOrd="1" destOrd="0" presId="urn:microsoft.com/office/officeart/2005/8/layout/hProcess11"/>
    <dgm:cxn modelId="{3DF6DA42-003A-4979-9EEE-2AD09FF31B78}" type="presParOf" srcId="{FBFAD999-518A-4ED0-8201-E8968524E191}" destId="{75647869-172D-45B0-AD60-A7CA1C0E7759}" srcOrd="2" destOrd="0" presId="urn:microsoft.com/office/officeart/2005/8/layout/hProcess11"/>
    <dgm:cxn modelId="{BC282F76-C314-4A42-92D0-4CCB0EEAA4B0}" type="presParOf" srcId="{D02C64DE-DCC6-4333-9630-E02B88550237}" destId="{6EED7ECB-890A-4B2B-9C5A-C3E3FCC9670E}" srcOrd="1" destOrd="0" presId="urn:microsoft.com/office/officeart/2005/8/layout/hProcess11"/>
    <dgm:cxn modelId="{A2CE1D83-B00B-47D6-841E-1B761ABCF2AF}" type="presParOf" srcId="{D02C64DE-DCC6-4333-9630-E02B88550237}" destId="{1AF3B3E1-305C-4C51-BD30-1F4D2B804CCD}" srcOrd="2" destOrd="0" presId="urn:microsoft.com/office/officeart/2005/8/layout/hProcess11"/>
    <dgm:cxn modelId="{0DD35607-921F-4918-B2A6-B33BEA2B7330}" type="presParOf" srcId="{1AF3B3E1-305C-4C51-BD30-1F4D2B804CCD}" destId="{D0E957EF-E844-462F-9216-0C0E28D41779}" srcOrd="0" destOrd="0" presId="urn:microsoft.com/office/officeart/2005/8/layout/hProcess11"/>
    <dgm:cxn modelId="{179047E1-6FAA-40DF-8A1D-F873A5C75947}" type="presParOf" srcId="{1AF3B3E1-305C-4C51-BD30-1F4D2B804CCD}" destId="{067EFFC1-DFB4-4D95-AA78-F270898C987A}" srcOrd="1" destOrd="0" presId="urn:microsoft.com/office/officeart/2005/8/layout/hProcess11"/>
    <dgm:cxn modelId="{091C25FC-4FA5-40C6-9D07-7FCA53544D0D}" type="presParOf" srcId="{1AF3B3E1-305C-4C51-BD30-1F4D2B804CCD}" destId="{6EF4C22A-B100-4EA1-9999-0A08BDD00944}" srcOrd="2" destOrd="0" presId="urn:microsoft.com/office/officeart/2005/8/layout/hProcess1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5BBC8C-3A4A-40CB-BD97-1D211C335432}">
      <dsp:nvSpPr>
        <dsp:cNvPr id="0" name=""/>
        <dsp:cNvSpPr/>
      </dsp:nvSpPr>
      <dsp:spPr>
        <a:xfrm rot="8272226">
          <a:off x="5808243" y="3585161"/>
          <a:ext cx="750023" cy="44033"/>
        </a:xfrm>
        <a:custGeom>
          <a:avLst/>
          <a:gdLst/>
          <a:ahLst/>
          <a:cxnLst/>
          <a:rect l="0" t="0" r="0" b="0"/>
          <a:pathLst>
            <a:path>
              <a:moveTo>
                <a:pt x="0" y="22016"/>
              </a:moveTo>
              <a:lnTo>
                <a:pt x="750023" y="22016"/>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540311E5-679D-41BB-92AD-9CE9E9BF839C}">
      <dsp:nvSpPr>
        <dsp:cNvPr id="0" name=""/>
        <dsp:cNvSpPr/>
      </dsp:nvSpPr>
      <dsp:spPr>
        <a:xfrm rot="10800000">
          <a:off x="5789590" y="2540931"/>
          <a:ext cx="671783" cy="44033"/>
        </a:xfrm>
        <a:custGeom>
          <a:avLst/>
          <a:gdLst/>
          <a:ahLst/>
          <a:cxnLst/>
          <a:rect l="0" t="0" r="0" b="0"/>
          <a:pathLst>
            <a:path>
              <a:moveTo>
                <a:pt x="0" y="22016"/>
              </a:moveTo>
              <a:lnTo>
                <a:pt x="671783" y="22016"/>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1CCCE30C-45A7-457A-B715-54810CB1BCB7}">
      <dsp:nvSpPr>
        <dsp:cNvPr id="0" name=""/>
        <dsp:cNvSpPr/>
      </dsp:nvSpPr>
      <dsp:spPr>
        <a:xfrm rot="13312269">
          <a:off x="5889317" y="1536565"/>
          <a:ext cx="655785" cy="44033"/>
        </a:xfrm>
        <a:custGeom>
          <a:avLst/>
          <a:gdLst/>
          <a:ahLst/>
          <a:cxnLst/>
          <a:rect l="0" t="0" r="0" b="0"/>
          <a:pathLst>
            <a:path>
              <a:moveTo>
                <a:pt x="0" y="22016"/>
              </a:moveTo>
              <a:lnTo>
                <a:pt x="655785" y="22016"/>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1EF97FF8-1443-4289-B729-9C4967F50460}">
      <dsp:nvSpPr>
        <dsp:cNvPr id="0" name=""/>
        <dsp:cNvSpPr/>
      </dsp:nvSpPr>
      <dsp:spPr>
        <a:xfrm>
          <a:off x="6085793" y="1311013"/>
          <a:ext cx="2503870" cy="2503870"/>
        </a:xfrm>
        <a:prstGeom prst="ellipse">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FAF36704-2F0D-4CA1-81EE-E0335E50B067}">
      <dsp:nvSpPr>
        <dsp:cNvPr id="0" name=""/>
        <dsp:cNvSpPr/>
      </dsp:nvSpPr>
      <dsp:spPr>
        <a:xfrm>
          <a:off x="4498216" y="47285"/>
          <a:ext cx="1741897" cy="1502322"/>
        </a:xfrm>
        <a:prstGeom prst="ellipse">
          <a:avLst/>
        </a:prstGeom>
        <a:solidFill>
          <a:srgbClr val="FF0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ar-MA" sz="2800" b="1" kern="1200">
              <a:latin typeface="Calibri" panose="020F0502020204030204" pitchFamily="34" charset="0"/>
              <a:ea typeface="Calibri" panose="020F0502020204030204" pitchFamily="34" charset="0"/>
              <a:cs typeface="Calibri" panose="020F0502020204030204" pitchFamily="34" charset="0"/>
            </a:rPr>
            <a:t>المطلوب</a:t>
          </a:r>
          <a:endParaRPr lang="fr-FR" sz="2800" b="1" kern="1200" dirty="0">
            <a:latin typeface="Calibri" panose="020F0502020204030204" pitchFamily="34" charset="0"/>
            <a:ea typeface="Calibri" panose="020F0502020204030204" pitchFamily="34" charset="0"/>
            <a:cs typeface="Calibri" panose="020F0502020204030204" pitchFamily="34" charset="0"/>
          </a:endParaRPr>
        </a:p>
      </dsp:txBody>
      <dsp:txXfrm>
        <a:off x="4753311" y="267295"/>
        <a:ext cx="1231707" cy="1062302"/>
      </dsp:txXfrm>
    </dsp:sp>
    <dsp:sp modelId="{6DA42DD3-3F67-493A-AD26-5BCC385F3059}">
      <dsp:nvSpPr>
        <dsp:cNvPr id="0" name=""/>
        <dsp:cNvSpPr/>
      </dsp:nvSpPr>
      <dsp:spPr>
        <a:xfrm>
          <a:off x="2184840" y="47285"/>
          <a:ext cx="2612845" cy="1502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r" defTabSz="1244600" rtl="1">
            <a:lnSpc>
              <a:spcPct val="90000"/>
            </a:lnSpc>
            <a:spcBef>
              <a:spcPct val="0"/>
            </a:spcBef>
            <a:spcAft>
              <a:spcPct val="15000"/>
            </a:spcAft>
            <a:buChar char="•"/>
          </a:pPr>
          <a:r>
            <a:rPr lang="ar-MA" sz="2800" kern="1200" dirty="0">
              <a:latin typeface="Calibri" panose="020F0502020204030204" pitchFamily="34" charset="0"/>
              <a:ea typeface="Calibri" panose="020F0502020204030204" pitchFamily="34" charset="0"/>
              <a:cs typeface="Calibri" panose="020F0502020204030204" pitchFamily="34" charset="0"/>
            </a:rPr>
            <a:t>إنتاج نص سردي</a:t>
          </a:r>
          <a:r>
            <a:rPr lang="fr-FR" sz="2800" kern="1200" dirty="0">
              <a:latin typeface="Calibri" panose="020F0502020204030204" pitchFamily="34" charset="0"/>
              <a:ea typeface="Calibri" panose="020F0502020204030204" pitchFamily="34" charset="0"/>
              <a:cs typeface="Calibri" panose="020F0502020204030204" pitchFamily="34" charset="0"/>
            </a:rPr>
            <a:t> </a:t>
          </a:r>
          <a:r>
            <a:rPr lang="ar-MA" sz="2800" b="1" u="sng" kern="1200" dirty="0">
              <a:solidFill>
                <a:srgbClr val="156082"/>
              </a:solidFill>
              <a:latin typeface="Calibri" panose="020F0502020204030204" pitchFamily="34" charset="0"/>
              <a:ea typeface="Calibri" panose="020F0502020204030204" pitchFamily="34" charset="0"/>
              <a:cs typeface="Calibri" panose="020F0502020204030204" pitchFamily="34" charset="0"/>
            </a:rPr>
            <a:t>(12 </a:t>
          </a:r>
          <a:r>
            <a:rPr lang="ar-SA" sz="2800" b="1" u="sng" kern="1200" dirty="0">
              <a:solidFill>
                <a:srgbClr val="156082"/>
              </a:solidFill>
              <a:latin typeface="Calibri" panose="020F0502020204030204" pitchFamily="34" charset="0"/>
              <a:ea typeface="Calibri" panose="020F0502020204030204" pitchFamily="34" charset="0"/>
              <a:cs typeface="Calibri" panose="020F0502020204030204" pitchFamily="34" charset="0"/>
            </a:rPr>
            <a:t>سَطْراً</a:t>
          </a:r>
          <a:r>
            <a:rPr lang="ar-MA" sz="2800" kern="1200" dirty="0">
              <a:latin typeface="Calibri" panose="020F0502020204030204" pitchFamily="34" charset="0"/>
              <a:ea typeface="Calibri" panose="020F0502020204030204" pitchFamily="34" charset="0"/>
              <a:cs typeface="Calibri" panose="020F0502020204030204" pitchFamily="34" charset="0"/>
            </a:rPr>
            <a:t>)</a:t>
          </a:r>
          <a:endParaRPr lang="fr-FR" sz="2800" kern="1200" dirty="0">
            <a:latin typeface="Calibri" panose="020F0502020204030204" pitchFamily="34" charset="0"/>
            <a:ea typeface="Calibri" panose="020F0502020204030204" pitchFamily="34" charset="0"/>
            <a:cs typeface="Calibri" panose="020F0502020204030204" pitchFamily="34" charset="0"/>
          </a:endParaRPr>
        </a:p>
      </dsp:txBody>
      <dsp:txXfrm>
        <a:off x="2184840" y="47285"/>
        <a:ext cx="2612845" cy="1502322"/>
      </dsp:txXfrm>
    </dsp:sp>
    <dsp:sp modelId="{832372C5-563E-455E-99F3-DB5453EB2C1B}">
      <dsp:nvSpPr>
        <dsp:cNvPr id="0" name=""/>
        <dsp:cNvSpPr/>
      </dsp:nvSpPr>
      <dsp:spPr>
        <a:xfrm>
          <a:off x="3976813" y="1811787"/>
          <a:ext cx="1812776" cy="1502322"/>
        </a:xfrm>
        <a:prstGeom prst="ellipse">
          <a:avLst/>
        </a:prstGeom>
        <a:solidFill>
          <a:schemeClr val="accent2">
            <a:hueOff val="-970242"/>
            <a:satOff val="-55952"/>
            <a:lumOff val="5752"/>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ar-MA" sz="2800" b="1" kern="1200">
              <a:latin typeface="Calibri" panose="020F0502020204030204" pitchFamily="34" charset="0"/>
              <a:ea typeface="Calibri" panose="020F0502020204030204" pitchFamily="34" charset="0"/>
              <a:cs typeface="Calibri" panose="020F0502020204030204" pitchFamily="34" charset="0"/>
            </a:rPr>
            <a:t>الموضوع</a:t>
          </a:r>
          <a:endParaRPr lang="fr-FR" sz="2800" b="1" kern="1200" dirty="0">
            <a:latin typeface="Calibri" panose="020F0502020204030204" pitchFamily="34" charset="0"/>
            <a:ea typeface="Calibri" panose="020F0502020204030204" pitchFamily="34" charset="0"/>
            <a:cs typeface="Calibri" panose="020F0502020204030204" pitchFamily="34" charset="0"/>
          </a:endParaRPr>
        </a:p>
      </dsp:txBody>
      <dsp:txXfrm>
        <a:off x="4242288" y="2031797"/>
        <a:ext cx="1281826" cy="1062302"/>
      </dsp:txXfrm>
    </dsp:sp>
    <dsp:sp modelId="{ADB70E8E-E62C-4C35-8638-1A5436D6EB77}">
      <dsp:nvSpPr>
        <dsp:cNvPr id="0" name=""/>
        <dsp:cNvSpPr/>
      </dsp:nvSpPr>
      <dsp:spPr>
        <a:xfrm>
          <a:off x="1645717" y="1811787"/>
          <a:ext cx="2719165" cy="1502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r" defTabSz="1022350" rtl="1">
            <a:lnSpc>
              <a:spcPct val="90000"/>
            </a:lnSpc>
            <a:spcBef>
              <a:spcPct val="0"/>
            </a:spcBef>
            <a:spcAft>
              <a:spcPct val="15000"/>
            </a:spcAft>
            <a:buChar char="•"/>
          </a:pPr>
          <a:r>
            <a:rPr lang="ar-MA" sz="2300" kern="1200" dirty="0">
              <a:latin typeface="Calibri" panose="020F0502020204030204" pitchFamily="34" charset="0"/>
              <a:ea typeface="Calibri" panose="020F0502020204030204" pitchFamily="34" charset="0"/>
              <a:cs typeface="Calibri" panose="020F0502020204030204" pitchFamily="34" charset="0"/>
            </a:rPr>
            <a:t>سرد تفاصيل قصتي مع السينما</a:t>
          </a:r>
          <a:endParaRPr lang="fr-FR" sz="2300" kern="1200" dirty="0">
            <a:latin typeface="Calibri" panose="020F0502020204030204" pitchFamily="34" charset="0"/>
            <a:ea typeface="Calibri" panose="020F0502020204030204" pitchFamily="34" charset="0"/>
            <a:cs typeface="Calibri" panose="020F0502020204030204" pitchFamily="34" charset="0"/>
          </a:endParaRPr>
        </a:p>
        <a:p>
          <a:pPr marL="228600" lvl="1" indent="-228600" algn="r" defTabSz="1022350" rtl="1">
            <a:lnSpc>
              <a:spcPct val="90000"/>
            </a:lnSpc>
            <a:spcBef>
              <a:spcPct val="0"/>
            </a:spcBef>
            <a:spcAft>
              <a:spcPct val="15000"/>
            </a:spcAft>
            <a:buChar char="•"/>
          </a:pPr>
          <a:r>
            <a:rPr lang="ar-MA" sz="2300" kern="1200" dirty="0">
              <a:latin typeface="Calibri" panose="020F0502020204030204" pitchFamily="34" charset="0"/>
              <a:ea typeface="Calibri" panose="020F0502020204030204" pitchFamily="34" charset="0"/>
              <a:cs typeface="Calibri" panose="020F0502020204030204" pitchFamily="34" charset="0"/>
            </a:rPr>
            <a:t>وصف المشاعر</a:t>
          </a:r>
          <a:endParaRPr lang="fr-FR" sz="2300" kern="1200" dirty="0">
            <a:latin typeface="Calibri" panose="020F0502020204030204" pitchFamily="34" charset="0"/>
            <a:ea typeface="Calibri" panose="020F0502020204030204" pitchFamily="34" charset="0"/>
            <a:cs typeface="Calibri" panose="020F0502020204030204" pitchFamily="34" charset="0"/>
          </a:endParaRPr>
        </a:p>
      </dsp:txBody>
      <dsp:txXfrm>
        <a:off x="1645717" y="1811787"/>
        <a:ext cx="2719165" cy="1502322"/>
      </dsp:txXfrm>
    </dsp:sp>
    <dsp:sp modelId="{680D9CC4-A8F7-4790-9B16-23574D42191A}">
      <dsp:nvSpPr>
        <dsp:cNvPr id="0" name=""/>
        <dsp:cNvSpPr/>
      </dsp:nvSpPr>
      <dsp:spPr>
        <a:xfrm>
          <a:off x="4556621" y="3621824"/>
          <a:ext cx="1559951" cy="1502322"/>
        </a:xfrm>
        <a:prstGeom prst="ellipse">
          <a:avLst/>
        </a:prstGeom>
        <a:solidFill>
          <a:schemeClr val="accent1"/>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ar-MA" sz="2800" b="1" kern="1200" dirty="0">
              <a:latin typeface="Calibri" panose="020F0502020204030204" pitchFamily="34" charset="0"/>
              <a:ea typeface="Calibri" panose="020F0502020204030204" pitchFamily="34" charset="0"/>
              <a:cs typeface="Calibri" panose="020F0502020204030204" pitchFamily="34" charset="0"/>
            </a:rPr>
            <a:t>الموارد</a:t>
          </a:r>
          <a:endParaRPr lang="fr-FR" sz="2800" b="1" kern="1200" dirty="0">
            <a:latin typeface="Calibri" panose="020F0502020204030204" pitchFamily="34" charset="0"/>
            <a:ea typeface="Calibri" panose="020F0502020204030204" pitchFamily="34" charset="0"/>
            <a:cs typeface="Calibri" panose="020F0502020204030204" pitchFamily="34" charset="0"/>
          </a:endParaRPr>
        </a:p>
      </dsp:txBody>
      <dsp:txXfrm>
        <a:off x="4785071" y="3841834"/>
        <a:ext cx="1103051" cy="1062302"/>
      </dsp:txXfrm>
    </dsp:sp>
    <dsp:sp modelId="{0A214F25-FF5E-4079-BE5C-385E4C5EBABB}">
      <dsp:nvSpPr>
        <dsp:cNvPr id="0" name=""/>
        <dsp:cNvSpPr/>
      </dsp:nvSpPr>
      <dsp:spPr>
        <a:xfrm>
          <a:off x="2288731" y="3621824"/>
          <a:ext cx="2339926" cy="1502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r" defTabSz="1022350" rtl="1">
            <a:lnSpc>
              <a:spcPct val="90000"/>
            </a:lnSpc>
            <a:spcBef>
              <a:spcPct val="0"/>
            </a:spcBef>
            <a:spcAft>
              <a:spcPct val="15000"/>
            </a:spcAft>
            <a:buChar char="•"/>
          </a:pPr>
          <a:r>
            <a:rPr lang="ar-MA" sz="2300" kern="1200" dirty="0">
              <a:latin typeface="Calibri" panose="020F0502020204030204" pitchFamily="34" charset="0"/>
              <a:ea typeface="Calibri" panose="020F0502020204030204" pitchFamily="34" charset="0"/>
              <a:cs typeface="Calibri" panose="020F0502020204030204" pitchFamily="34" charset="0"/>
            </a:rPr>
            <a:t>المعجم</a:t>
          </a:r>
          <a:endParaRPr lang="fr-FR" sz="2300" kern="1200" dirty="0">
            <a:latin typeface="Calibri" panose="020F0502020204030204" pitchFamily="34" charset="0"/>
            <a:ea typeface="Calibri" panose="020F0502020204030204" pitchFamily="34" charset="0"/>
            <a:cs typeface="Calibri" panose="020F0502020204030204" pitchFamily="34" charset="0"/>
          </a:endParaRPr>
        </a:p>
        <a:p>
          <a:pPr marL="228600" lvl="1" indent="-228600" algn="r" defTabSz="1022350" rtl="1">
            <a:lnSpc>
              <a:spcPct val="90000"/>
            </a:lnSpc>
            <a:spcBef>
              <a:spcPct val="0"/>
            </a:spcBef>
            <a:spcAft>
              <a:spcPct val="15000"/>
            </a:spcAft>
            <a:buChar char="•"/>
          </a:pPr>
          <a:r>
            <a:rPr lang="ar-MA" sz="2300" kern="1200" dirty="0">
              <a:latin typeface="Calibri" panose="020F0502020204030204" pitchFamily="34" charset="0"/>
              <a:ea typeface="Calibri" panose="020F0502020204030204" pitchFamily="34" charset="0"/>
              <a:cs typeface="Calibri" panose="020F0502020204030204" pitchFamily="34" charset="0"/>
            </a:rPr>
            <a:t>التعابير </a:t>
          </a:r>
          <a:endParaRPr lang="fr-FR" sz="2300" kern="1200" dirty="0">
            <a:latin typeface="Calibri" panose="020F0502020204030204" pitchFamily="34" charset="0"/>
            <a:ea typeface="Calibri" panose="020F0502020204030204" pitchFamily="34" charset="0"/>
            <a:cs typeface="Calibri" panose="020F0502020204030204" pitchFamily="34" charset="0"/>
          </a:endParaRPr>
        </a:p>
        <a:p>
          <a:pPr marL="228600" lvl="1" indent="-228600" algn="r" defTabSz="1022350" rtl="1">
            <a:lnSpc>
              <a:spcPct val="90000"/>
            </a:lnSpc>
            <a:spcBef>
              <a:spcPct val="0"/>
            </a:spcBef>
            <a:spcAft>
              <a:spcPct val="15000"/>
            </a:spcAft>
            <a:buChar char="•"/>
          </a:pPr>
          <a:r>
            <a:rPr lang="ar-MA" sz="2300" kern="1200" dirty="0">
              <a:latin typeface="Calibri" panose="020F0502020204030204" pitchFamily="34" charset="0"/>
              <a:ea typeface="Calibri" panose="020F0502020204030204" pitchFamily="34" charset="0"/>
              <a:cs typeface="Calibri" panose="020F0502020204030204" pitchFamily="34" charset="0"/>
            </a:rPr>
            <a:t>أفعال الكلام</a:t>
          </a:r>
          <a:endParaRPr lang="fr-FR" sz="2300" kern="1200" dirty="0">
            <a:latin typeface="Calibri" panose="020F0502020204030204" pitchFamily="34" charset="0"/>
            <a:ea typeface="Calibri" panose="020F0502020204030204" pitchFamily="34" charset="0"/>
            <a:cs typeface="Calibri" panose="020F0502020204030204" pitchFamily="34" charset="0"/>
          </a:endParaRPr>
        </a:p>
        <a:p>
          <a:pPr marL="228600" lvl="1" indent="-228600" algn="r" defTabSz="1022350" rtl="1">
            <a:lnSpc>
              <a:spcPct val="90000"/>
            </a:lnSpc>
            <a:spcBef>
              <a:spcPct val="0"/>
            </a:spcBef>
            <a:spcAft>
              <a:spcPct val="15000"/>
            </a:spcAft>
            <a:buChar char="•"/>
          </a:pPr>
          <a:r>
            <a:rPr lang="ar-SA" sz="2300" b="1" kern="1200" dirty="0">
              <a:solidFill>
                <a:schemeClr val="tx1"/>
              </a:solidFill>
              <a:latin typeface="+mn-lt"/>
              <a:ea typeface="+mn-ea"/>
              <a:cs typeface="Calibri" panose="020F0502020204030204" pitchFamily="34" charset="0"/>
            </a:rPr>
            <a:t>الروابط</a:t>
          </a:r>
          <a:endParaRPr lang="fr-FR" sz="2300" kern="1200" dirty="0">
            <a:latin typeface="Calibri" panose="020F0502020204030204" pitchFamily="34" charset="0"/>
            <a:ea typeface="Calibri" panose="020F0502020204030204" pitchFamily="34" charset="0"/>
            <a:cs typeface="Calibri" panose="020F0502020204030204" pitchFamily="34" charset="0"/>
          </a:endParaRPr>
        </a:p>
      </dsp:txBody>
      <dsp:txXfrm>
        <a:off x="2288731" y="3621824"/>
        <a:ext cx="2339926" cy="15023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F96AEA-5C53-4682-ACB6-6C50D29934CB}">
      <dsp:nvSpPr>
        <dsp:cNvPr id="0" name=""/>
        <dsp:cNvSpPr/>
      </dsp:nvSpPr>
      <dsp:spPr>
        <a:xfrm rot="10800000">
          <a:off x="0" y="1485966"/>
          <a:ext cx="10956130" cy="1981288"/>
        </a:xfrm>
        <a:prstGeom prst="notched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20E965-FB6A-4C72-8DAA-07835AFB769B}">
      <dsp:nvSpPr>
        <dsp:cNvPr id="0" name=""/>
        <dsp:cNvSpPr/>
      </dsp:nvSpPr>
      <dsp:spPr>
        <a:xfrm>
          <a:off x="6146118" y="0"/>
          <a:ext cx="4809890" cy="1981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4264" tIns="334264" rIns="334264" bIns="334264" numCol="1" spcCol="1270" anchor="b" anchorCtr="0">
          <a:noAutofit/>
        </a:bodyPr>
        <a:lstStyle/>
        <a:p>
          <a:pPr marL="0" lvl="0" indent="0" algn="ctr" defTabSz="2089150">
            <a:lnSpc>
              <a:spcPct val="90000"/>
            </a:lnSpc>
            <a:spcBef>
              <a:spcPct val="0"/>
            </a:spcBef>
            <a:spcAft>
              <a:spcPct val="35000"/>
            </a:spcAft>
            <a:buNone/>
          </a:pPr>
          <a:r>
            <a:rPr lang="ar-MA" sz="4700" kern="1200" dirty="0"/>
            <a:t>الكتابة</a:t>
          </a:r>
          <a:endParaRPr lang="fr-FR" sz="4700" kern="1200" dirty="0"/>
        </a:p>
      </dsp:txBody>
      <dsp:txXfrm>
        <a:off x="6146118" y="0"/>
        <a:ext cx="4809890" cy="1981288"/>
      </dsp:txXfrm>
    </dsp:sp>
    <dsp:sp modelId="{7E46EE98-38BF-4E5D-8734-1C21D41A02C7}">
      <dsp:nvSpPr>
        <dsp:cNvPr id="0" name=""/>
        <dsp:cNvSpPr/>
      </dsp:nvSpPr>
      <dsp:spPr>
        <a:xfrm>
          <a:off x="8303403" y="2228949"/>
          <a:ext cx="495322" cy="495322"/>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E957EF-E844-462F-9216-0C0E28D41779}">
      <dsp:nvSpPr>
        <dsp:cNvPr id="0" name=""/>
        <dsp:cNvSpPr/>
      </dsp:nvSpPr>
      <dsp:spPr>
        <a:xfrm>
          <a:off x="1095733" y="2971933"/>
          <a:ext cx="4809890" cy="1981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4264" tIns="334264" rIns="334264" bIns="334264" numCol="1" spcCol="1270" anchor="t" anchorCtr="0">
          <a:noAutofit/>
        </a:bodyPr>
        <a:lstStyle/>
        <a:p>
          <a:pPr marL="0" lvl="0" indent="0" algn="ctr" defTabSz="2089150">
            <a:lnSpc>
              <a:spcPct val="90000"/>
            </a:lnSpc>
            <a:spcBef>
              <a:spcPct val="0"/>
            </a:spcBef>
            <a:spcAft>
              <a:spcPct val="35000"/>
            </a:spcAft>
            <a:buNone/>
          </a:pPr>
          <a:r>
            <a:rPr lang="ar-MA" sz="4700" kern="1200" dirty="0"/>
            <a:t>التصحيح وإعادة  الكتابة</a:t>
          </a:r>
          <a:endParaRPr lang="fr-FR" sz="4700" kern="1200" dirty="0"/>
        </a:p>
      </dsp:txBody>
      <dsp:txXfrm>
        <a:off x="1095733" y="2971933"/>
        <a:ext cx="4809890" cy="1981288"/>
      </dsp:txXfrm>
    </dsp:sp>
    <dsp:sp modelId="{067EFFC1-DFB4-4D95-AA78-F270898C987A}">
      <dsp:nvSpPr>
        <dsp:cNvPr id="0" name=""/>
        <dsp:cNvSpPr/>
      </dsp:nvSpPr>
      <dsp:spPr>
        <a:xfrm>
          <a:off x="3253017" y="2228949"/>
          <a:ext cx="495322" cy="495322"/>
        </a:xfrm>
        <a:prstGeom prst="ellipse">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FD1214-C790-417D-A54B-85A42C4AE46A}" type="datetimeFigureOut">
              <a:rPr lang="fr-FR" smtClean="0"/>
              <a:t>17/11/2025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E74F34-2E39-4643-A01F-A565B072FF28}" type="slidenum">
              <a:rPr lang="fr-FR" smtClean="0"/>
              <a:t>‹N°›</a:t>
            </a:fld>
            <a:endParaRPr lang="fr-FR"/>
          </a:p>
        </p:txBody>
      </p:sp>
    </p:spTree>
    <p:extLst>
      <p:ext uri="{BB962C8B-B14F-4D97-AF65-F5344CB8AC3E}">
        <p14:creationId xmlns:p14="http://schemas.microsoft.com/office/powerpoint/2010/main" val="982989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8D0D654-7172-4DD1-A11D-C8D82BEB2586}" type="slidenum">
              <a:t>1</a:t>
            </a:fld>
            <a:endParaRPr lang="fr-FR"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0D7D3862-FBD5-49B1-F733-3E2C8FA1EF55}"/>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BA7C1430-D381-FBB8-EAF6-F3550273D92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A84FAB3C-2AB8-6A0F-8C2C-C527EA16393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173027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a:extLst>
            <a:ext uri="{FF2B5EF4-FFF2-40B4-BE49-F238E27FC236}">
              <a16:creationId xmlns:a16="http://schemas.microsoft.com/office/drawing/2014/main" id="{73CF0D69-F58D-1BA0-7B83-209EEBA6D614}"/>
            </a:ext>
          </a:extLst>
        </p:cNvPr>
        <p:cNvGrpSpPr/>
        <p:nvPr/>
      </p:nvGrpSpPr>
      <p:grpSpPr>
        <a:xfrm>
          <a:off x="0" y="0"/>
          <a:ext cx="0" cy="0"/>
          <a:chOff x="0" y="0"/>
          <a:chExt cx="0" cy="0"/>
        </a:xfrm>
      </p:grpSpPr>
      <p:sp>
        <p:nvSpPr>
          <p:cNvPr id="360" name="Google Shape;360;p11:notes">
            <a:extLst>
              <a:ext uri="{FF2B5EF4-FFF2-40B4-BE49-F238E27FC236}">
                <a16:creationId xmlns:a16="http://schemas.microsoft.com/office/drawing/2014/main" id="{A1741091-EB30-A76A-68AE-ABED0B10E88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11:notes">
            <a:extLst>
              <a:ext uri="{FF2B5EF4-FFF2-40B4-BE49-F238E27FC236}">
                <a16:creationId xmlns:a16="http://schemas.microsoft.com/office/drawing/2014/main" id="{68960C8E-6FF6-F3CB-E21A-9D082E5D342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p11:notes">
            <a:extLst>
              <a:ext uri="{FF2B5EF4-FFF2-40B4-BE49-F238E27FC236}">
                <a16:creationId xmlns:a16="http://schemas.microsoft.com/office/drawing/2014/main" id="{1AB74B96-F4A0-520F-1E54-D7228316286F}"/>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ts val="1400"/>
              <a:buFontTx/>
              <a:buNone/>
              <a:tabLst/>
              <a:defRPr/>
            </a:pPr>
            <a:fld id="{00000000-1234-1234-1234-123412341234}" type="slidenum">
              <a:rPr kumimoji="0" lang="ar-MA"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Pts val="1400"/>
                <a:buFontTx/>
                <a:buNone/>
                <a:tabLst/>
                <a:defRPr/>
              </a:pPr>
              <a:t>6</a:t>
            </a:fld>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12745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2" name="Google Shape;62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429E68F8-6B7B-03A2-C59C-039ECD4B2AE5}"/>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6E482621-1A79-77FF-E149-F5E344B243C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DAACC873-B3C2-8186-3680-9536ED84A7F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62912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D772A0E7-62EF-4CB6-9838-DBDFEF72D295}"/>
            </a:ext>
          </a:extLst>
        </p:cNvPr>
        <p:cNvGrpSpPr/>
        <p:nvPr/>
      </p:nvGrpSpPr>
      <p:grpSpPr>
        <a:xfrm>
          <a:off x="0" y="0"/>
          <a:ext cx="0" cy="0"/>
          <a:chOff x="0" y="0"/>
          <a:chExt cx="0" cy="0"/>
        </a:xfrm>
      </p:grpSpPr>
      <p:sp>
        <p:nvSpPr>
          <p:cNvPr id="830" name="Google Shape;830;p33:notes">
            <a:extLst>
              <a:ext uri="{FF2B5EF4-FFF2-40B4-BE49-F238E27FC236}">
                <a16:creationId xmlns:a16="http://schemas.microsoft.com/office/drawing/2014/main" id="{587C50C0-C1BB-9DAB-C93F-0FAF35E12A0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33:notes">
            <a:extLst>
              <a:ext uri="{FF2B5EF4-FFF2-40B4-BE49-F238E27FC236}">
                <a16:creationId xmlns:a16="http://schemas.microsoft.com/office/drawing/2014/main" id="{0CDC1D5A-9063-CB5C-BB00-18C0BC0A663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4893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F83DAB44-6457-3685-C92D-F32D3CAE53F6}"/>
            </a:ext>
          </a:extLst>
        </p:cNvPr>
        <p:cNvGrpSpPr/>
        <p:nvPr/>
      </p:nvGrpSpPr>
      <p:grpSpPr>
        <a:xfrm>
          <a:off x="0" y="0"/>
          <a:ext cx="0" cy="0"/>
          <a:chOff x="0" y="0"/>
          <a:chExt cx="0" cy="0"/>
        </a:xfrm>
      </p:grpSpPr>
      <p:sp>
        <p:nvSpPr>
          <p:cNvPr id="830" name="Google Shape;830;p33:notes">
            <a:extLst>
              <a:ext uri="{FF2B5EF4-FFF2-40B4-BE49-F238E27FC236}">
                <a16:creationId xmlns:a16="http://schemas.microsoft.com/office/drawing/2014/main" id="{EE521A73-3C79-992F-0AFD-8376A70A134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33:notes">
            <a:extLst>
              <a:ext uri="{FF2B5EF4-FFF2-40B4-BE49-F238E27FC236}">
                <a16:creationId xmlns:a16="http://schemas.microsoft.com/office/drawing/2014/main" id="{978B9CFD-5460-5D8E-3291-A96E7FCA7C1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45634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1B4A7B0D-7F33-4AA6-F7CF-0E213FA4809B}"/>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F078FD26-EFC2-F70C-01FB-79EBC3C52DE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9F034D23-4EED-54A8-CAE4-06734A9B503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4032281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24900AB2-F25A-8D5D-B73D-13F5EB7AA33B}"/>
            </a:ext>
          </a:extLst>
        </p:cNvPr>
        <p:cNvGrpSpPr/>
        <p:nvPr/>
      </p:nvGrpSpPr>
      <p:grpSpPr>
        <a:xfrm>
          <a:off x="0" y="0"/>
          <a:ext cx="0" cy="0"/>
          <a:chOff x="0" y="0"/>
          <a:chExt cx="0" cy="0"/>
        </a:xfrm>
      </p:grpSpPr>
      <p:sp>
        <p:nvSpPr>
          <p:cNvPr id="830" name="Google Shape;830;p33:notes">
            <a:extLst>
              <a:ext uri="{FF2B5EF4-FFF2-40B4-BE49-F238E27FC236}">
                <a16:creationId xmlns:a16="http://schemas.microsoft.com/office/drawing/2014/main" id="{D3BE795B-02CE-A59C-3C8F-43E64C9674C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33:notes">
            <a:extLst>
              <a:ext uri="{FF2B5EF4-FFF2-40B4-BE49-F238E27FC236}">
                <a16:creationId xmlns:a16="http://schemas.microsoft.com/office/drawing/2014/main" id="{8F3382DA-7746-2B48-E9FE-A32DB8CF82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702865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E4F8C1B9-6C87-884C-F5C8-AA38CBC314B0}"/>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182C91D7-53EF-4B52-848F-F95B0E43AD0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055270D5-8BB0-4639-E645-5A692E9016C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1D3EE876-6C7C-6B6F-4330-8123ABB5343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18</a:t>
            </a:fld>
            <a:endParaRPr>
              <a:solidFill>
                <a:srgbClr val="000000"/>
              </a:solidFill>
            </a:endParaRPr>
          </a:p>
        </p:txBody>
      </p:sp>
    </p:spTree>
    <p:extLst>
      <p:ext uri="{BB962C8B-B14F-4D97-AF65-F5344CB8AC3E}">
        <p14:creationId xmlns:p14="http://schemas.microsoft.com/office/powerpoint/2010/main" val="14799350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2" name="Google Shape;822;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p:cNvGrpSpPr/>
        <p:nvPr/>
      </p:nvGrpSpPr>
      <p:grpSpPr>
        <a:xfrm>
          <a:off x="0" y="0"/>
          <a:ext cx="0" cy="0"/>
          <a:chOff x="0" y="0"/>
          <a:chExt cx="0" cy="0"/>
        </a:xfrm>
      </p:grpSpPr>
      <p:sp>
        <p:nvSpPr>
          <p:cNvPr id="830" name="Google Shape;830;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054C900F-8E00-52C7-E315-67C4CF50FA14}"/>
            </a:ext>
          </a:extLst>
        </p:cNvPr>
        <p:cNvGrpSpPr/>
        <p:nvPr/>
      </p:nvGrpSpPr>
      <p:grpSpPr>
        <a:xfrm>
          <a:off x="0" y="0"/>
          <a:ext cx="0" cy="0"/>
          <a:chOff x="0" y="0"/>
          <a:chExt cx="0" cy="0"/>
        </a:xfrm>
      </p:grpSpPr>
      <p:sp>
        <p:nvSpPr>
          <p:cNvPr id="830" name="Google Shape;830;p33:notes">
            <a:extLst>
              <a:ext uri="{FF2B5EF4-FFF2-40B4-BE49-F238E27FC236}">
                <a16:creationId xmlns:a16="http://schemas.microsoft.com/office/drawing/2014/main" id="{A2DEE1F0-7FFD-4CD2-00F6-863683A86C4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33:notes">
            <a:extLst>
              <a:ext uri="{FF2B5EF4-FFF2-40B4-BE49-F238E27FC236}">
                <a16:creationId xmlns:a16="http://schemas.microsoft.com/office/drawing/2014/main" id="{1E5AE366-709D-DB4E-CC69-92325C79EB8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9977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CFF7A1EC-B19D-44E8-EB2D-D8BBF0F46555}"/>
            </a:ext>
          </a:extLst>
        </p:cNvPr>
        <p:cNvGrpSpPr/>
        <p:nvPr/>
      </p:nvGrpSpPr>
      <p:grpSpPr>
        <a:xfrm>
          <a:off x="0" y="0"/>
          <a:ext cx="0" cy="0"/>
          <a:chOff x="0" y="0"/>
          <a:chExt cx="0" cy="0"/>
        </a:xfrm>
      </p:grpSpPr>
      <p:sp>
        <p:nvSpPr>
          <p:cNvPr id="830" name="Google Shape;830;p33:notes">
            <a:extLst>
              <a:ext uri="{FF2B5EF4-FFF2-40B4-BE49-F238E27FC236}">
                <a16:creationId xmlns:a16="http://schemas.microsoft.com/office/drawing/2014/main" id="{7599A8B5-E8C9-770E-C9F6-F39D41C8865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33:notes">
            <a:extLst>
              <a:ext uri="{FF2B5EF4-FFF2-40B4-BE49-F238E27FC236}">
                <a16:creationId xmlns:a16="http://schemas.microsoft.com/office/drawing/2014/main" id="{E018EF69-3E03-EE22-A931-FDE342AE00B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351872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D58A65FF-821B-21D5-D3A2-19E596AE9913}"/>
            </a:ext>
          </a:extLst>
        </p:cNvPr>
        <p:cNvGrpSpPr/>
        <p:nvPr/>
      </p:nvGrpSpPr>
      <p:grpSpPr>
        <a:xfrm>
          <a:off x="0" y="0"/>
          <a:ext cx="0" cy="0"/>
          <a:chOff x="0" y="0"/>
          <a:chExt cx="0" cy="0"/>
        </a:xfrm>
      </p:grpSpPr>
      <p:sp>
        <p:nvSpPr>
          <p:cNvPr id="830" name="Google Shape;830;p33:notes">
            <a:extLst>
              <a:ext uri="{FF2B5EF4-FFF2-40B4-BE49-F238E27FC236}">
                <a16:creationId xmlns:a16="http://schemas.microsoft.com/office/drawing/2014/main" id="{B71BFF40-3644-03EE-D5DD-D5C0D0D57E6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33:notes">
            <a:extLst>
              <a:ext uri="{FF2B5EF4-FFF2-40B4-BE49-F238E27FC236}">
                <a16:creationId xmlns:a16="http://schemas.microsoft.com/office/drawing/2014/main" id="{EC86796B-52D9-3432-B042-240A2E7993A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954079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45E802F0-8C50-A3E7-E234-0A8E1A49D4A7}"/>
            </a:ext>
          </a:extLst>
        </p:cNvPr>
        <p:cNvGrpSpPr/>
        <p:nvPr/>
      </p:nvGrpSpPr>
      <p:grpSpPr>
        <a:xfrm>
          <a:off x="0" y="0"/>
          <a:ext cx="0" cy="0"/>
          <a:chOff x="0" y="0"/>
          <a:chExt cx="0" cy="0"/>
        </a:xfrm>
      </p:grpSpPr>
      <p:sp>
        <p:nvSpPr>
          <p:cNvPr id="830" name="Google Shape;830;p33:notes">
            <a:extLst>
              <a:ext uri="{FF2B5EF4-FFF2-40B4-BE49-F238E27FC236}">
                <a16:creationId xmlns:a16="http://schemas.microsoft.com/office/drawing/2014/main" id="{1574FE95-0D24-3872-39E6-32AF67BD67E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33:notes">
            <a:extLst>
              <a:ext uri="{FF2B5EF4-FFF2-40B4-BE49-F238E27FC236}">
                <a16:creationId xmlns:a16="http://schemas.microsoft.com/office/drawing/2014/main" id="{35AECF9C-6F2F-0C4C-382F-35CC45649C5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897289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EB42B16E-F47B-39FD-9465-58246AC9C249}"/>
            </a:ext>
          </a:extLst>
        </p:cNvPr>
        <p:cNvGrpSpPr/>
        <p:nvPr/>
      </p:nvGrpSpPr>
      <p:grpSpPr>
        <a:xfrm>
          <a:off x="0" y="0"/>
          <a:ext cx="0" cy="0"/>
          <a:chOff x="0" y="0"/>
          <a:chExt cx="0" cy="0"/>
        </a:xfrm>
      </p:grpSpPr>
      <p:sp>
        <p:nvSpPr>
          <p:cNvPr id="830" name="Google Shape;830;p33:notes">
            <a:extLst>
              <a:ext uri="{FF2B5EF4-FFF2-40B4-BE49-F238E27FC236}">
                <a16:creationId xmlns:a16="http://schemas.microsoft.com/office/drawing/2014/main" id="{CBF9FBC1-D984-12B5-915E-DB1D7199B06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33:notes">
            <a:extLst>
              <a:ext uri="{FF2B5EF4-FFF2-40B4-BE49-F238E27FC236}">
                <a16:creationId xmlns:a16="http://schemas.microsoft.com/office/drawing/2014/main" id="{01143D14-EF00-2FF2-3EAD-FB5CD49051D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229429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3582AA31-33A5-3B3A-C15A-A85B833595DD}"/>
            </a:ext>
          </a:extLst>
        </p:cNvPr>
        <p:cNvGrpSpPr/>
        <p:nvPr/>
      </p:nvGrpSpPr>
      <p:grpSpPr>
        <a:xfrm>
          <a:off x="0" y="0"/>
          <a:ext cx="0" cy="0"/>
          <a:chOff x="0" y="0"/>
          <a:chExt cx="0" cy="0"/>
        </a:xfrm>
      </p:grpSpPr>
      <p:sp>
        <p:nvSpPr>
          <p:cNvPr id="830" name="Google Shape;830;p33:notes">
            <a:extLst>
              <a:ext uri="{FF2B5EF4-FFF2-40B4-BE49-F238E27FC236}">
                <a16:creationId xmlns:a16="http://schemas.microsoft.com/office/drawing/2014/main" id="{2273B62D-B74D-98A9-4CB2-81023A71772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33:notes">
            <a:extLst>
              <a:ext uri="{FF2B5EF4-FFF2-40B4-BE49-F238E27FC236}">
                <a16:creationId xmlns:a16="http://schemas.microsoft.com/office/drawing/2014/main" id="{96FC24B7-B676-E472-8568-F38F2E2D398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105052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07926FA9-2FE6-AA21-487A-BB31DC16A4EA}"/>
            </a:ext>
          </a:extLst>
        </p:cNvPr>
        <p:cNvGrpSpPr/>
        <p:nvPr/>
      </p:nvGrpSpPr>
      <p:grpSpPr>
        <a:xfrm>
          <a:off x="0" y="0"/>
          <a:ext cx="0" cy="0"/>
          <a:chOff x="0" y="0"/>
          <a:chExt cx="0" cy="0"/>
        </a:xfrm>
      </p:grpSpPr>
      <p:sp>
        <p:nvSpPr>
          <p:cNvPr id="830" name="Google Shape;830;p33:notes">
            <a:extLst>
              <a:ext uri="{FF2B5EF4-FFF2-40B4-BE49-F238E27FC236}">
                <a16:creationId xmlns:a16="http://schemas.microsoft.com/office/drawing/2014/main" id="{8EADE3CB-63EC-FAB2-E5DA-FCFDAD42C7B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33:notes">
            <a:extLst>
              <a:ext uri="{FF2B5EF4-FFF2-40B4-BE49-F238E27FC236}">
                <a16:creationId xmlns:a16="http://schemas.microsoft.com/office/drawing/2014/main" id="{C8DA73E5-039D-9D11-5DAE-E70940CB896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88082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6">
          <a:extLst>
            <a:ext uri="{FF2B5EF4-FFF2-40B4-BE49-F238E27FC236}">
              <a16:creationId xmlns:a16="http://schemas.microsoft.com/office/drawing/2014/main" id="{B8B097E6-BFD6-8A82-9CDA-C4D7E7D57F73}"/>
            </a:ext>
          </a:extLst>
        </p:cNvPr>
        <p:cNvGrpSpPr/>
        <p:nvPr/>
      </p:nvGrpSpPr>
      <p:grpSpPr>
        <a:xfrm>
          <a:off x="0" y="0"/>
          <a:ext cx="0" cy="0"/>
          <a:chOff x="0" y="0"/>
          <a:chExt cx="0" cy="0"/>
        </a:xfrm>
      </p:grpSpPr>
      <p:sp>
        <p:nvSpPr>
          <p:cNvPr id="947" name="Google Shape;947;p40:notes">
            <a:extLst>
              <a:ext uri="{FF2B5EF4-FFF2-40B4-BE49-F238E27FC236}">
                <a16:creationId xmlns:a16="http://schemas.microsoft.com/office/drawing/2014/main" id="{3F13807C-39E4-950C-FB89-05D4485000C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8" name="Google Shape;948;p40:notes">
            <a:extLst>
              <a:ext uri="{FF2B5EF4-FFF2-40B4-BE49-F238E27FC236}">
                <a16:creationId xmlns:a16="http://schemas.microsoft.com/office/drawing/2014/main" id="{69F1977C-E1A0-172A-8B12-A7D4CB2B11B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0729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523FF803-A65C-13BE-4C2B-8535F7C8CC07}"/>
            </a:ext>
          </a:extLst>
        </p:cNvPr>
        <p:cNvGrpSpPr/>
        <p:nvPr/>
      </p:nvGrpSpPr>
      <p:grpSpPr>
        <a:xfrm>
          <a:off x="0" y="0"/>
          <a:ext cx="0" cy="0"/>
          <a:chOff x="0" y="0"/>
          <a:chExt cx="0" cy="0"/>
        </a:xfrm>
      </p:grpSpPr>
      <p:sp>
        <p:nvSpPr>
          <p:cNvPr id="830" name="Google Shape;830;p33:notes">
            <a:extLst>
              <a:ext uri="{FF2B5EF4-FFF2-40B4-BE49-F238E27FC236}">
                <a16:creationId xmlns:a16="http://schemas.microsoft.com/office/drawing/2014/main" id="{8CB9C909-9D90-D4CB-D1A6-0A750BDA0C7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33:notes">
            <a:extLst>
              <a:ext uri="{FF2B5EF4-FFF2-40B4-BE49-F238E27FC236}">
                <a16:creationId xmlns:a16="http://schemas.microsoft.com/office/drawing/2014/main" id="{D5FF1527-C4C6-9BE1-7D45-F0F6DCC9B68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406506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96C01BCB-4EA7-115C-9F0F-505A45E18E10}"/>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AF19A363-DD5E-62EF-BF6D-86DA6E67212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7051341D-CF64-2703-5203-440998E6723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438825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1ADAAF02-6D31-768E-1556-CDCC28F2768F}"/>
            </a:ext>
          </a:extLst>
        </p:cNvPr>
        <p:cNvGrpSpPr/>
        <p:nvPr/>
      </p:nvGrpSpPr>
      <p:grpSpPr>
        <a:xfrm>
          <a:off x="0" y="0"/>
          <a:ext cx="0" cy="0"/>
          <a:chOff x="0" y="0"/>
          <a:chExt cx="0" cy="0"/>
        </a:xfrm>
      </p:grpSpPr>
      <p:sp>
        <p:nvSpPr>
          <p:cNvPr id="830" name="Google Shape;830;p33:notes">
            <a:extLst>
              <a:ext uri="{FF2B5EF4-FFF2-40B4-BE49-F238E27FC236}">
                <a16:creationId xmlns:a16="http://schemas.microsoft.com/office/drawing/2014/main" id="{008D2B11-E1D6-7195-91B5-4F3D034197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33:notes">
            <a:extLst>
              <a:ext uri="{FF2B5EF4-FFF2-40B4-BE49-F238E27FC236}">
                <a16:creationId xmlns:a16="http://schemas.microsoft.com/office/drawing/2014/main" id="{FBA543F9-2B23-1EEE-82FB-2F3B1A264C9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41460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AABF7781-65A8-F482-FB90-F96037B20E65}"/>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70FE5C0D-9FC9-090E-5499-AB4A4D43AA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0EFB0510-1BB5-ED3A-0DE6-B15846CC869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ACE5C11D-B365-DEAB-64AD-9C674863EAD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35</a:t>
            </a:fld>
            <a:endParaRPr>
              <a:solidFill>
                <a:srgbClr val="000000"/>
              </a:solidFill>
            </a:endParaRPr>
          </a:p>
        </p:txBody>
      </p:sp>
    </p:spTree>
    <p:extLst>
      <p:ext uri="{BB962C8B-B14F-4D97-AF65-F5344CB8AC3E}">
        <p14:creationId xmlns:p14="http://schemas.microsoft.com/office/powerpoint/2010/main" val="35873439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EFEC8591-8234-8BC5-ABC9-2401E152DEE9}"/>
            </a:ext>
          </a:extLst>
        </p:cNvPr>
        <p:cNvGrpSpPr/>
        <p:nvPr/>
      </p:nvGrpSpPr>
      <p:grpSpPr>
        <a:xfrm>
          <a:off x="0" y="0"/>
          <a:ext cx="0" cy="0"/>
          <a:chOff x="0" y="0"/>
          <a:chExt cx="0" cy="0"/>
        </a:xfrm>
      </p:grpSpPr>
      <p:sp>
        <p:nvSpPr>
          <p:cNvPr id="830" name="Google Shape;830;p33:notes">
            <a:extLst>
              <a:ext uri="{FF2B5EF4-FFF2-40B4-BE49-F238E27FC236}">
                <a16:creationId xmlns:a16="http://schemas.microsoft.com/office/drawing/2014/main" id="{6A94FA61-E115-4273-4785-C695684D67A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33:notes">
            <a:extLst>
              <a:ext uri="{FF2B5EF4-FFF2-40B4-BE49-F238E27FC236}">
                <a16:creationId xmlns:a16="http://schemas.microsoft.com/office/drawing/2014/main" id="{C2660D62-E96A-509A-05E7-F1965872DD5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724994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C1DCF312-2425-A289-25B9-AA4E8A9833B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3C6F7649-3A16-8FC2-AB87-0701C619F62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81B9B955-EA4D-BF3C-09B2-7FDFBBB7DDE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939F5AA4-401B-D8C0-0E05-6B554F3EE30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38</a:t>
            </a:fld>
            <a:endParaRPr>
              <a:solidFill>
                <a:srgbClr val="000000"/>
              </a:solidFill>
            </a:endParaRPr>
          </a:p>
        </p:txBody>
      </p:sp>
    </p:spTree>
    <p:extLst>
      <p:ext uri="{BB962C8B-B14F-4D97-AF65-F5344CB8AC3E}">
        <p14:creationId xmlns:p14="http://schemas.microsoft.com/office/powerpoint/2010/main" val="13795936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8041A938-7A11-2C77-C70F-B6D723B301BA}"/>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00D03335-B0E2-FB6A-8236-BF917BE76A6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A4D74F4F-8E6E-1A2B-B864-0D7155BCE44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7FB867CD-5ED1-6ADA-868E-C688D4F61C1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39</a:t>
            </a:fld>
            <a:endParaRPr>
              <a:solidFill>
                <a:srgbClr val="000000"/>
              </a:solidFill>
            </a:endParaRPr>
          </a:p>
        </p:txBody>
      </p:sp>
    </p:spTree>
    <p:extLst>
      <p:ext uri="{BB962C8B-B14F-4D97-AF65-F5344CB8AC3E}">
        <p14:creationId xmlns:p14="http://schemas.microsoft.com/office/powerpoint/2010/main" val="1494162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9C7D30F9-2F9E-ADE5-E3DF-A3E7C9D96E1D}"/>
            </a:ext>
          </a:extLst>
        </p:cNvPr>
        <p:cNvGrpSpPr/>
        <p:nvPr/>
      </p:nvGrpSpPr>
      <p:grpSpPr>
        <a:xfrm>
          <a:off x="0" y="0"/>
          <a:ext cx="0" cy="0"/>
          <a:chOff x="0" y="0"/>
          <a:chExt cx="0" cy="0"/>
        </a:xfrm>
      </p:grpSpPr>
      <p:sp>
        <p:nvSpPr>
          <p:cNvPr id="830" name="Google Shape;830;p33:notes">
            <a:extLst>
              <a:ext uri="{FF2B5EF4-FFF2-40B4-BE49-F238E27FC236}">
                <a16:creationId xmlns:a16="http://schemas.microsoft.com/office/drawing/2014/main" id="{31AD4A15-FAFF-FD06-F516-21C443F9D9D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33:notes">
            <a:extLst>
              <a:ext uri="{FF2B5EF4-FFF2-40B4-BE49-F238E27FC236}">
                <a16:creationId xmlns:a16="http://schemas.microsoft.com/office/drawing/2014/main" id="{ADFAD2A6-EACD-6DB0-BA9A-F34AAD65E42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85535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62F3336D-469C-F5D8-2AE3-8AE7BB7EDB15}"/>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A9A20E54-1DA9-4648-4FD7-4D211B64EDA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2179EB9E-1EB8-E740-B89C-FDCB141C01A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2F643F84-5816-44DA-82A9-84CC643EED0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42</a:t>
            </a:fld>
            <a:endParaRPr>
              <a:solidFill>
                <a:srgbClr val="000000"/>
              </a:solidFill>
            </a:endParaRPr>
          </a:p>
        </p:txBody>
      </p:sp>
    </p:spTree>
    <p:extLst>
      <p:ext uri="{BB962C8B-B14F-4D97-AF65-F5344CB8AC3E}">
        <p14:creationId xmlns:p14="http://schemas.microsoft.com/office/powerpoint/2010/main" val="10289566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FE8E59EA-8A7C-0213-96F4-2F21089FE0A5}"/>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70B078E0-41A7-9D83-AC81-17755D3E6AB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97DCBB44-8BD8-ADD0-1BC7-00CE443785D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CE43D90E-1FB7-F3FD-3792-796516D140B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43</a:t>
            </a:fld>
            <a:endParaRPr>
              <a:solidFill>
                <a:srgbClr val="000000"/>
              </a:solidFill>
            </a:endParaRPr>
          </a:p>
        </p:txBody>
      </p:sp>
    </p:spTree>
    <p:extLst>
      <p:ext uri="{BB962C8B-B14F-4D97-AF65-F5344CB8AC3E}">
        <p14:creationId xmlns:p14="http://schemas.microsoft.com/office/powerpoint/2010/main" val="3393312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4AF89CE-4B4C-5321-564B-69254A22E4A4}"/>
              </a:ext>
            </a:extLst>
          </p:cNvPr>
          <p:cNvSpPr>
            <a:spLocks noGrp="1"/>
          </p:cNvSpPr>
          <p:nvPr>
            <p:ph type="dt" sz="half" idx="10"/>
          </p:nvPr>
        </p:nvSpPr>
        <p:spPr/>
        <p:txBody>
          <a:bodyPr/>
          <a:lstStyle/>
          <a:p>
            <a:fld id="{16A96569-37C4-49FE-9A8B-6BB2F945B40E}" type="datetimeFigureOut">
              <a:rPr lang="fr-FR" smtClean="0"/>
              <a:t>17/11/2025</a:t>
            </a:fld>
            <a:endParaRPr lang="fr-FR"/>
          </a:p>
        </p:txBody>
      </p:sp>
      <p:sp>
        <p:nvSpPr>
          <p:cNvPr id="5" name="Espace réservé du pied de page 4">
            <a:extLst>
              <a:ext uri="{FF2B5EF4-FFF2-40B4-BE49-F238E27FC236}">
                <a16:creationId xmlns:a16="http://schemas.microsoft.com/office/drawing/2014/main"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946931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E4BC91-89E0-F1CE-C6A0-843CF319AEF9}"/>
              </a:ext>
            </a:extLst>
          </p:cNvPr>
          <p:cNvSpPr>
            <a:spLocks noGrp="1"/>
          </p:cNvSpPr>
          <p:nvPr>
            <p:ph type="dt" sz="half" idx="10"/>
          </p:nvPr>
        </p:nvSpPr>
        <p:spPr/>
        <p:txBody>
          <a:bodyPr/>
          <a:lstStyle/>
          <a:p>
            <a:fld id="{16A96569-37C4-49FE-9A8B-6BB2F945B40E}" type="datetimeFigureOut">
              <a:rPr lang="fr-FR" smtClean="0"/>
              <a:t>17/11/2025</a:t>
            </a:fld>
            <a:endParaRPr lang="fr-FR"/>
          </a:p>
        </p:txBody>
      </p:sp>
      <p:sp>
        <p:nvSpPr>
          <p:cNvPr id="5" name="Espace réservé du pied de page 4">
            <a:extLst>
              <a:ext uri="{FF2B5EF4-FFF2-40B4-BE49-F238E27FC236}">
                <a16:creationId xmlns:a16="http://schemas.microsoft.com/office/drawing/2014/main"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88178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81A025-33FC-1C2A-7EF0-CAE6BF0B0601}"/>
              </a:ext>
            </a:extLst>
          </p:cNvPr>
          <p:cNvSpPr>
            <a:spLocks noGrp="1"/>
          </p:cNvSpPr>
          <p:nvPr>
            <p:ph type="dt" sz="half" idx="10"/>
          </p:nvPr>
        </p:nvSpPr>
        <p:spPr/>
        <p:txBody>
          <a:bodyPr/>
          <a:lstStyle/>
          <a:p>
            <a:fld id="{16A96569-37C4-49FE-9A8B-6BB2F945B40E}" type="datetimeFigureOut">
              <a:rPr lang="fr-FR" smtClean="0"/>
              <a:t>17/11/2025</a:t>
            </a:fld>
            <a:endParaRPr lang="fr-FR"/>
          </a:p>
        </p:txBody>
      </p:sp>
      <p:sp>
        <p:nvSpPr>
          <p:cNvPr id="5" name="Espace réservé du pied de page 4">
            <a:extLst>
              <a:ext uri="{FF2B5EF4-FFF2-40B4-BE49-F238E27FC236}">
                <a16:creationId xmlns:a16="http://schemas.microsoft.com/office/drawing/2014/main"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183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3CE214-72F8-0CCB-8191-F609D02303A0}"/>
              </a:ext>
            </a:extLst>
          </p:cNvPr>
          <p:cNvSpPr>
            <a:spLocks noGrp="1"/>
          </p:cNvSpPr>
          <p:nvPr>
            <p:ph type="dt" sz="half" idx="10"/>
          </p:nvPr>
        </p:nvSpPr>
        <p:spPr/>
        <p:txBody>
          <a:bodyPr/>
          <a:lstStyle/>
          <a:p>
            <a:fld id="{16A96569-37C4-49FE-9A8B-6BB2F945B40E}" type="datetimeFigureOut">
              <a:rPr lang="fr-FR" smtClean="0"/>
              <a:t>17/11/2025</a:t>
            </a:fld>
            <a:endParaRPr lang="fr-FR"/>
          </a:p>
        </p:txBody>
      </p:sp>
      <p:sp>
        <p:nvSpPr>
          <p:cNvPr id="6" name="Espace réservé du pied de page 5">
            <a:extLst>
              <a:ext uri="{FF2B5EF4-FFF2-40B4-BE49-F238E27FC236}">
                <a16:creationId xmlns:a16="http://schemas.microsoft.com/office/drawing/2014/main"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8163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BF4BF-4FD7-BC35-C52C-F1C0770B4579}"/>
              </a:ext>
            </a:extLst>
          </p:cNvPr>
          <p:cNvSpPr>
            <a:spLocks noGrp="1"/>
          </p:cNvSpPr>
          <p:nvPr>
            <p:ph type="dt" sz="half" idx="10"/>
          </p:nvPr>
        </p:nvSpPr>
        <p:spPr/>
        <p:txBody>
          <a:bodyPr/>
          <a:lstStyle/>
          <a:p>
            <a:fld id="{16A96569-37C4-49FE-9A8B-6BB2F945B40E}" type="datetimeFigureOut">
              <a:rPr lang="fr-FR" smtClean="0"/>
              <a:t>17/11/2025</a:t>
            </a:fld>
            <a:endParaRPr lang="fr-FR"/>
          </a:p>
        </p:txBody>
      </p:sp>
      <p:sp>
        <p:nvSpPr>
          <p:cNvPr id="8" name="Espace réservé du pied de page 7">
            <a:extLst>
              <a:ext uri="{FF2B5EF4-FFF2-40B4-BE49-F238E27FC236}">
                <a16:creationId xmlns:a16="http://schemas.microsoft.com/office/drawing/2014/main"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502977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BF64F8-5849-8849-1542-F41E57082847}"/>
              </a:ext>
            </a:extLst>
          </p:cNvPr>
          <p:cNvSpPr>
            <a:spLocks noGrp="1"/>
          </p:cNvSpPr>
          <p:nvPr>
            <p:ph type="dt" sz="half" idx="10"/>
          </p:nvPr>
        </p:nvSpPr>
        <p:spPr/>
        <p:txBody>
          <a:bodyPr/>
          <a:lstStyle/>
          <a:p>
            <a:fld id="{16A96569-37C4-49FE-9A8B-6BB2F945B40E}" type="datetimeFigureOut">
              <a:rPr lang="fr-FR" smtClean="0"/>
              <a:t>17/11/2025</a:t>
            </a:fld>
            <a:endParaRPr lang="fr-FR"/>
          </a:p>
        </p:txBody>
      </p:sp>
      <p:sp>
        <p:nvSpPr>
          <p:cNvPr id="4" name="Espace réservé du pied de page 3">
            <a:extLst>
              <a:ext uri="{FF2B5EF4-FFF2-40B4-BE49-F238E27FC236}">
                <a16:creationId xmlns:a16="http://schemas.microsoft.com/office/drawing/2014/main"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96083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FDAF37-3944-6C5A-345E-2EA9DE6BFB26}"/>
              </a:ext>
            </a:extLst>
          </p:cNvPr>
          <p:cNvSpPr>
            <a:spLocks noGrp="1"/>
          </p:cNvSpPr>
          <p:nvPr>
            <p:ph type="dt" sz="half" idx="10"/>
          </p:nvPr>
        </p:nvSpPr>
        <p:spPr/>
        <p:txBody>
          <a:bodyPr/>
          <a:lstStyle/>
          <a:p>
            <a:fld id="{16A96569-37C4-49FE-9A8B-6BB2F945B40E}" type="datetimeFigureOut">
              <a:rPr lang="fr-FR" smtClean="0"/>
              <a:t>17/11/2025</a:t>
            </a:fld>
            <a:endParaRPr lang="fr-FR"/>
          </a:p>
        </p:txBody>
      </p:sp>
      <p:sp>
        <p:nvSpPr>
          <p:cNvPr id="3" name="Espace réservé du pied de page 2">
            <a:extLst>
              <a:ext uri="{FF2B5EF4-FFF2-40B4-BE49-F238E27FC236}">
                <a16:creationId xmlns:a16="http://schemas.microsoft.com/office/drawing/2014/main"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24944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10ED86-2C89-87FE-B6BF-BDEB4FE1F865}"/>
              </a:ext>
            </a:extLst>
          </p:cNvPr>
          <p:cNvSpPr>
            <a:spLocks noGrp="1"/>
          </p:cNvSpPr>
          <p:nvPr>
            <p:ph type="dt" sz="half" idx="10"/>
          </p:nvPr>
        </p:nvSpPr>
        <p:spPr/>
        <p:txBody>
          <a:bodyPr/>
          <a:lstStyle/>
          <a:p>
            <a:fld id="{16A96569-37C4-49FE-9A8B-6BB2F945B40E}" type="datetimeFigureOut">
              <a:rPr lang="fr-FR" smtClean="0"/>
              <a:t>17/11/2025</a:t>
            </a:fld>
            <a:endParaRPr lang="fr-FR"/>
          </a:p>
        </p:txBody>
      </p:sp>
      <p:sp>
        <p:nvSpPr>
          <p:cNvPr id="6" name="Espace réservé du pied de page 5">
            <a:extLst>
              <a:ext uri="{FF2B5EF4-FFF2-40B4-BE49-F238E27FC236}">
                <a16:creationId xmlns:a16="http://schemas.microsoft.com/office/drawing/2014/main"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310936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2CA4C6-E7C0-39AB-8BE9-430732F96184}"/>
              </a:ext>
            </a:extLst>
          </p:cNvPr>
          <p:cNvSpPr>
            <a:spLocks noGrp="1"/>
          </p:cNvSpPr>
          <p:nvPr>
            <p:ph type="dt" sz="half" idx="10"/>
          </p:nvPr>
        </p:nvSpPr>
        <p:spPr/>
        <p:txBody>
          <a:bodyPr/>
          <a:lstStyle/>
          <a:p>
            <a:fld id="{16A96569-37C4-49FE-9A8B-6BB2F945B40E}" type="datetimeFigureOut">
              <a:rPr lang="fr-FR" smtClean="0"/>
              <a:t>17/11/2025</a:t>
            </a:fld>
            <a:endParaRPr lang="fr-FR"/>
          </a:p>
        </p:txBody>
      </p:sp>
      <p:sp>
        <p:nvSpPr>
          <p:cNvPr id="6" name="Espace réservé du pied de page 5">
            <a:extLst>
              <a:ext uri="{FF2B5EF4-FFF2-40B4-BE49-F238E27FC236}">
                <a16:creationId xmlns:a16="http://schemas.microsoft.com/office/drawing/2014/main"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22655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71420-D84B-750F-3121-0CB9A730B8F2}"/>
              </a:ext>
            </a:extLst>
          </p:cNvPr>
          <p:cNvSpPr>
            <a:spLocks noGrp="1"/>
          </p:cNvSpPr>
          <p:nvPr>
            <p:ph type="dt" sz="half" idx="10"/>
          </p:nvPr>
        </p:nvSpPr>
        <p:spPr/>
        <p:txBody>
          <a:bodyPr/>
          <a:lstStyle/>
          <a:p>
            <a:fld id="{16A96569-37C4-49FE-9A8B-6BB2F945B40E}" type="datetimeFigureOut">
              <a:rPr lang="fr-FR" smtClean="0"/>
              <a:t>17/11/2025</a:t>
            </a:fld>
            <a:endParaRPr lang="fr-FR"/>
          </a:p>
        </p:txBody>
      </p:sp>
      <p:sp>
        <p:nvSpPr>
          <p:cNvPr id="5" name="Espace réservé du pied de page 4">
            <a:extLst>
              <a:ext uri="{FF2B5EF4-FFF2-40B4-BE49-F238E27FC236}">
                <a16:creationId xmlns:a16="http://schemas.microsoft.com/office/drawing/2014/main"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75795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78C3EE-5F14-4308-35C8-D5979A1ABCD0}"/>
              </a:ext>
            </a:extLst>
          </p:cNvPr>
          <p:cNvSpPr>
            <a:spLocks noGrp="1"/>
          </p:cNvSpPr>
          <p:nvPr>
            <p:ph type="dt" sz="half" idx="10"/>
          </p:nvPr>
        </p:nvSpPr>
        <p:spPr/>
        <p:txBody>
          <a:bodyPr/>
          <a:lstStyle/>
          <a:p>
            <a:fld id="{16A96569-37C4-49FE-9A8B-6BB2F945B40E}" type="datetimeFigureOut">
              <a:rPr lang="fr-FR" smtClean="0"/>
              <a:t>17/11/2025</a:t>
            </a:fld>
            <a:endParaRPr lang="fr-FR"/>
          </a:p>
        </p:txBody>
      </p:sp>
      <p:sp>
        <p:nvSpPr>
          <p:cNvPr id="5" name="Espace réservé du pied de page 4">
            <a:extLst>
              <a:ext uri="{FF2B5EF4-FFF2-40B4-BE49-F238E27FC236}">
                <a16:creationId xmlns:a16="http://schemas.microsoft.com/office/drawing/2014/main"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580429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172459527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91286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94151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140;p16">
            <a:extLst>
              <a:ext uri="{FF2B5EF4-FFF2-40B4-BE49-F238E27FC236}">
                <a16:creationId xmlns:a16="http://schemas.microsoft.com/office/drawing/2014/main"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141;p16">
            <a:extLst>
              <a:ext uri="{FF2B5EF4-FFF2-40B4-BE49-F238E27FC236}">
                <a16:creationId xmlns:a16="http://schemas.microsoft.com/office/drawing/2014/main"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5B64A3EE-1873-493E-94C6-3DA5AC49684E}" type="slidenum">
              <a:t>‹N°›</a:t>
            </a:fld>
            <a:endParaRPr lang="fr-FR"/>
          </a:p>
        </p:txBody>
      </p:sp>
    </p:spTree>
    <p:extLst>
      <p:ext uri="{BB962C8B-B14F-4D97-AF65-F5344CB8AC3E}">
        <p14:creationId xmlns:p14="http://schemas.microsoft.com/office/powerpoint/2010/main" val="32388895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572288972"/>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87326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66;p19">
            <a:extLst>
              <a:ext uri="{FF2B5EF4-FFF2-40B4-BE49-F238E27FC236}">
                <a16:creationId xmlns:a16="http://schemas.microsoft.com/office/drawing/2014/main"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67;p19">
            <a:extLst>
              <a:ext uri="{FF2B5EF4-FFF2-40B4-BE49-F238E27FC236}">
                <a16:creationId xmlns:a16="http://schemas.microsoft.com/office/drawing/2014/main"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68;p19">
            <a:extLst>
              <a:ext uri="{FF2B5EF4-FFF2-40B4-BE49-F238E27FC236}">
                <a16:creationId xmlns:a16="http://schemas.microsoft.com/office/drawing/2014/main"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07BE8DEB-705E-4647-B517-3FA30C223BDF}" type="slidenum">
              <a:t>‹N°›</a:t>
            </a:fld>
            <a:endParaRPr lang="fr-FR"/>
          </a:p>
        </p:txBody>
      </p:sp>
      <p:sp>
        <p:nvSpPr>
          <p:cNvPr id="6" name="Google Shape;169;p19">
            <a:extLst>
              <a:ext uri="{FF2B5EF4-FFF2-40B4-BE49-F238E27FC236}">
                <a16:creationId xmlns:a16="http://schemas.microsoft.com/office/drawing/2014/main"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70;p19">
            <a:extLst>
              <a:ext uri="{FF2B5EF4-FFF2-40B4-BE49-F238E27FC236}">
                <a16:creationId xmlns:a16="http://schemas.microsoft.com/office/drawing/2014/main"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71;p19">
            <a:extLst>
              <a:ext uri="{FF2B5EF4-FFF2-40B4-BE49-F238E27FC236}">
                <a16:creationId xmlns:a16="http://schemas.microsoft.com/office/drawing/2014/main"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a16="http://schemas.microsoft.com/office/drawing/2014/main"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32245826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76;p20">
            <a:extLst>
              <a:ext uri="{FF2B5EF4-FFF2-40B4-BE49-F238E27FC236}">
                <a16:creationId xmlns:a16="http://schemas.microsoft.com/office/drawing/2014/main"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77;p20">
            <a:extLst>
              <a:ext uri="{FF2B5EF4-FFF2-40B4-BE49-F238E27FC236}">
                <a16:creationId xmlns:a16="http://schemas.microsoft.com/office/drawing/2014/main"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78;p20">
            <a:extLst>
              <a:ext uri="{FF2B5EF4-FFF2-40B4-BE49-F238E27FC236}">
                <a16:creationId xmlns:a16="http://schemas.microsoft.com/office/drawing/2014/main"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F6F310AA-5A3D-4C11-9811-C9290F9C2E68}" type="slidenum">
              <a:t>‹N°›</a:t>
            </a:fld>
            <a:endParaRPr lang="fr-FR"/>
          </a:p>
        </p:txBody>
      </p:sp>
      <p:sp>
        <p:nvSpPr>
          <p:cNvPr id="6" name="Google Shape;179;p20">
            <a:extLst>
              <a:ext uri="{FF2B5EF4-FFF2-40B4-BE49-F238E27FC236}">
                <a16:creationId xmlns:a16="http://schemas.microsoft.com/office/drawing/2014/main"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80;p20">
            <a:extLst>
              <a:ext uri="{FF2B5EF4-FFF2-40B4-BE49-F238E27FC236}">
                <a16:creationId xmlns:a16="http://schemas.microsoft.com/office/drawing/2014/main"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81;p20">
            <a:extLst>
              <a:ext uri="{FF2B5EF4-FFF2-40B4-BE49-F238E27FC236}">
                <a16:creationId xmlns:a16="http://schemas.microsoft.com/office/drawing/2014/main"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a16="http://schemas.microsoft.com/office/drawing/2014/main"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4281321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90441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2;p23">
            <a:extLst>
              <a:ext uri="{FF2B5EF4-FFF2-40B4-BE49-F238E27FC236}">
                <a16:creationId xmlns:a16="http://schemas.microsoft.com/office/drawing/2014/main"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3;p23">
            <a:extLst>
              <a:ext uri="{FF2B5EF4-FFF2-40B4-BE49-F238E27FC236}">
                <a16:creationId xmlns:a16="http://schemas.microsoft.com/office/drawing/2014/main"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04;p23">
            <a:extLst>
              <a:ext uri="{FF2B5EF4-FFF2-40B4-BE49-F238E27FC236}">
                <a16:creationId xmlns:a16="http://schemas.microsoft.com/office/drawing/2014/main"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2859088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8;p24">
            <a:extLst>
              <a:ext uri="{FF2B5EF4-FFF2-40B4-BE49-F238E27FC236}">
                <a16:creationId xmlns:a16="http://schemas.microsoft.com/office/drawing/2014/main"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9;p24">
            <a:extLst>
              <a:ext uri="{FF2B5EF4-FFF2-40B4-BE49-F238E27FC236}">
                <a16:creationId xmlns:a16="http://schemas.microsoft.com/office/drawing/2014/main"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10;p24">
            <a:extLst>
              <a:ext uri="{FF2B5EF4-FFF2-40B4-BE49-F238E27FC236}">
                <a16:creationId xmlns:a16="http://schemas.microsoft.com/office/drawing/2014/main"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39269758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215;p25">
            <a:extLst>
              <a:ext uri="{FF2B5EF4-FFF2-40B4-BE49-F238E27FC236}">
                <a16:creationId xmlns:a16="http://schemas.microsoft.com/office/drawing/2014/main"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216;p25">
            <a:extLst>
              <a:ext uri="{FF2B5EF4-FFF2-40B4-BE49-F238E27FC236}">
                <a16:creationId xmlns:a16="http://schemas.microsoft.com/office/drawing/2014/main"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838A6BF-B8F6-446D-B38E-D5D93A388C70}" type="slidenum">
              <a:t>‹N°›</a:t>
            </a:fld>
            <a:endParaRPr lang="fr-FR"/>
          </a:p>
        </p:txBody>
      </p:sp>
    </p:spTree>
    <p:extLst>
      <p:ext uri="{BB962C8B-B14F-4D97-AF65-F5344CB8AC3E}">
        <p14:creationId xmlns:p14="http://schemas.microsoft.com/office/powerpoint/2010/main" val="41993990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575;p77">
            <a:extLst>
              <a:ext uri="{FF2B5EF4-FFF2-40B4-BE49-F238E27FC236}">
                <a16:creationId xmlns:a16="http://schemas.microsoft.com/office/drawing/2014/main"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576;p77">
            <a:extLst>
              <a:ext uri="{FF2B5EF4-FFF2-40B4-BE49-F238E27FC236}">
                <a16:creationId xmlns:a16="http://schemas.microsoft.com/office/drawing/2014/main"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577;p77">
            <a:extLst>
              <a:ext uri="{FF2B5EF4-FFF2-40B4-BE49-F238E27FC236}">
                <a16:creationId xmlns:a16="http://schemas.microsoft.com/office/drawing/2014/main"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E4DCEC68-AA10-430F-AB8E-74B26C8292AC}" type="slidenum">
              <a:t>‹N°›</a:t>
            </a:fld>
            <a:endParaRPr lang="fr-FR"/>
          </a:p>
        </p:txBody>
      </p:sp>
      <p:sp>
        <p:nvSpPr>
          <p:cNvPr id="6" name="Google Shape;578;p77">
            <a:extLst>
              <a:ext uri="{FF2B5EF4-FFF2-40B4-BE49-F238E27FC236}">
                <a16:creationId xmlns:a16="http://schemas.microsoft.com/office/drawing/2014/main"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579;p77">
            <a:extLst>
              <a:ext uri="{FF2B5EF4-FFF2-40B4-BE49-F238E27FC236}">
                <a16:creationId xmlns:a16="http://schemas.microsoft.com/office/drawing/2014/main"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580;p77">
            <a:extLst>
              <a:ext uri="{FF2B5EF4-FFF2-40B4-BE49-F238E27FC236}">
                <a16:creationId xmlns:a16="http://schemas.microsoft.com/office/drawing/2014/main"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582;p77">
            <a:extLst>
              <a:ext uri="{FF2B5EF4-FFF2-40B4-BE49-F238E27FC236}">
                <a16:creationId xmlns:a16="http://schemas.microsoft.com/office/drawing/2014/main"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4238640289"/>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17/11/2025</a:t>
            </a:fld>
            <a:endParaRPr lang="fr-FR"/>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5202864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fr-MA" sz="1351" b="1">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390692768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97191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Tree>
    <p:extLst>
      <p:ext uri="{BB962C8B-B14F-4D97-AF65-F5344CB8AC3E}">
        <p14:creationId xmlns:p14="http://schemas.microsoft.com/office/powerpoint/2010/main" val="18383586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31401096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3503128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17/11/2025</a:t>
            </a:fld>
            <a:endParaRPr lang="fr-F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Tree>
    <p:extLst>
      <p:ext uri="{BB962C8B-B14F-4D97-AF65-F5344CB8AC3E}">
        <p14:creationId xmlns:p14="http://schemas.microsoft.com/office/powerpoint/2010/main" val="42236412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1396352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440416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350294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1587138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64025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4500849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081477"/>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Diapositive de titre" userDrawn="1">
  <p:cSld name="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4502395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able of contents">
  <p:cSld name="2_Table of contents">
    <p:spTree>
      <p:nvGrpSpPr>
        <p:cNvPr id="1" name="Shape 466"/>
        <p:cNvGrpSpPr/>
        <p:nvPr/>
      </p:nvGrpSpPr>
      <p:grpSpPr>
        <a:xfrm>
          <a:off x="0" y="0"/>
          <a:ext cx="0" cy="0"/>
          <a:chOff x="0" y="0"/>
          <a:chExt cx="0" cy="0"/>
        </a:xfrm>
      </p:grpSpPr>
      <p:sp>
        <p:nvSpPr>
          <p:cNvPr id="467" name="Google Shape;467;p13"/>
          <p:cNvSpPr txBox="1">
            <a:spLocks noGrp="1"/>
          </p:cNvSpPr>
          <p:nvPr>
            <p:ph type="title"/>
          </p:nvPr>
        </p:nvSpPr>
        <p:spPr>
          <a:xfrm>
            <a:off x="2621734"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68" name="Google Shape;468;p13"/>
          <p:cNvSpPr txBox="1">
            <a:spLocks noGrp="1"/>
          </p:cNvSpPr>
          <p:nvPr>
            <p:ph type="subTitle" idx="1"/>
          </p:nvPr>
        </p:nvSpPr>
        <p:spPr>
          <a:xfrm>
            <a:off x="2621738"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69" name="Google Shape;469;p13"/>
          <p:cNvSpPr txBox="1">
            <a:spLocks noGrp="1"/>
          </p:cNvSpPr>
          <p:nvPr>
            <p:ph type="subTitle" idx="2"/>
          </p:nvPr>
        </p:nvSpPr>
        <p:spPr>
          <a:xfrm flipH="1">
            <a:off x="8020253"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0" name="Google Shape;470;p13"/>
          <p:cNvSpPr txBox="1">
            <a:spLocks noGrp="1"/>
          </p:cNvSpPr>
          <p:nvPr>
            <p:ph type="title" idx="3"/>
          </p:nvPr>
        </p:nvSpPr>
        <p:spPr>
          <a:xfrm>
            <a:off x="2621766"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71" name="Google Shape;471;p13"/>
          <p:cNvSpPr txBox="1">
            <a:spLocks noGrp="1"/>
          </p:cNvSpPr>
          <p:nvPr>
            <p:ph type="subTitle" idx="4"/>
          </p:nvPr>
        </p:nvSpPr>
        <p:spPr>
          <a:xfrm>
            <a:off x="2621738"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2" name="Google Shape;472;p13"/>
          <p:cNvSpPr txBox="1">
            <a:spLocks noGrp="1"/>
          </p:cNvSpPr>
          <p:nvPr>
            <p:ph type="subTitle" idx="5"/>
          </p:nvPr>
        </p:nvSpPr>
        <p:spPr>
          <a:xfrm flipH="1">
            <a:off x="8020253"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3" name="Google Shape;473;p13"/>
          <p:cNvSpPr txBox="1">
            <a:spLocks noGrp="1"/>
          </p:cNvSpPr>
          <p:nvPr>
            <p:ph type="title" idx="6" hasCustomPrompt="1"/>
          </p:nvPr>
        </p:nvSpPr>
        <p:spPr>
          <a:xfrm>
            <a:off x="1097753"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4" name="Google Shape;474;p13"/>
          <p:cNvSpPr txBox="1">
            <a:spLocks noGrp="1"/>
          </p:cNvSpPr>
          <p:nvPr>
            <p:ph type="title" idx="7" hasCustomPrompt="1"/>
          </p:nvPr>
        </p:nvSpPr>
        <p:spPr>
          <a:xfrm>
            <a:off x="1097753"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5" name="Google Shape;475;p13"/>
          <p:cNvSpPr txBox="1">
            <a:spLocks noGrp="1"/>
          </p:cNvSpPr>
          <p:nvPr>
            <p:ph type="title" idx="8" hasCustomPrompt="1"/>
          </p:nvPr>
        </p:nvSpPr>
        <p:spPr>
          <a:xfrm flipH="1">
            <a:off x="6496261"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6" name="Google Shape;476;p13"/>
          <p:cNvSpPr txBox="1">
            <a:spLocks noGrp="1"/>
          </p:cNvSpPr>
          <p:nvPr>
            <p:ph type="title" idx="9" hasCustomPrompt="1"/>
          </p:nvPr>
        </p:nvSpPr>
        <p:spPr>
          <a:xfrm flipH="1">
            <a:off x="6496261"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525" name="Google Shape;525;p13"/>
          <p:cNvSpPr txBox="1">
            <a:spLocks noGrp="1"/>
          </p:cNvSpPr>
          <p:nvPr>
            <p:ph type="title" idx="13"/>
          </p:nvPr>
        </p:nvSpPr>
        <p:spPr>
          <a:xfrm>
            <a:off x="8020268"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6" name="Google Shape;526;p13"/>
          <p:cNvSpPr txBox="1">
            <a:spLocks noGrp="1"/>
          </p:cNvSpPr>
          <p:nvPr>
            <p:ph type="title" idx="14"/>
          </p:nvPr>
        </p:nvSpPr>
        <p:spPr>
          <a:xfrm>
            <a:off x="8020300"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7" name="Google Shape;527;p13"/>
          <p:cNvSpPr txBox="1">
            <a:spLocks noGrp="1"/>
          </p:cNvSpPr>
          <p:nvPr>
            <p:ph type="title" idx="15"/>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fr-FR"/>
              <a:t>Modifiez le style du titre</a:t>
            </a:r>
            <a:endParaRPr/>
          </a:p>
        </p:txBody>
      </p:sp>
    </p:spTree>
    <p:extLst>
      <p:ext uri="{BB962C8B-B14F-4D97-AF65-F5344CB8AC3E}">
        <p14:creationId xmlns:p14="http://schemas.microsoft.com/office/powerpoint/2010/main" val="12219326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8ED2D2-42B8-C3C7-63CF-621277C9F1C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C120824-6C38-354F-DF72-A49AD0E5D4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C2C31F1-DACF-5A10-BB99-9842D907A12E}"/>
              </a:ext>
            </a:extLst>
          </p:cNvPr>
          <p:cNvSpPr>
            <a:spLocks noGrp="1"/>
          </p:cNvSpPr>
          <p:nvPr>
            <p:ph type="dt" sz="half" idx="10"/>
          </p:nvPr>
        </p:nvSpPr>
        <p:spPr/>
        <p:txBody>
          <a:bodyPr/>
          <a:lstStyle/>
          <a:p>
            <a:fld id="{74CB9BFE-72E9-46A6-A207-AD86964D0F8A}" type="datetimeFigureOut">
              <a:rPr lang="fr-FR" smtClean="0"/>
              <a:t>17/11/2025</a:t>
            </a:fld>
            <a:endParaRPr lang="fr-FR"/>
          </a:p>
        </p:txBody>
      </p:sp>
      <p:sp>
        <p:nvSpPr>
          <p:cNvPr id="5" name="Espace réservé du pied de page 4">
            <a:extLst>
              <a:ext uri="{FF2B5EF4-FFF2-40B4-BE49-F238E27FC236}">
                <a16:creationId xmlns:a16="http://schemas.microsoft.com/office/drawing/2014/main" id="{14484077-95CB-4553-62B2-DFF804A781B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03F433-BF1B-D2B6-3920-0E50066A8019}"/>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4633889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E8EAC2-7EC1-27F9-CA80-F2AA275E2BC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6B4B46F-08F7-3042-8381-F4B646C1D45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D7DB424-0D1C-7A3E-5CE0-D34F8973AD4F}"/>
              </a:ext>
            </a:extLst>
          </p:cNvPr>
          <p:cNvSpPr>
            <a:spLocks noGrp="1"/>
          </p:cNvSpPr>
          <p:nvPr>
            <p:ph type="dt" sz="half" idx="10"/>
          </p:nvPr>
        </p:nvSpPr>
        <p:spPr/>
        <p:txBody>
          <a:bodyPr/>
          <a:lstStyle/>
          <a:p>
            <a:fld id="{74CB9BFE-72E9-46A6-A207-AD86964D0F8A}" type="datetimeFigureOut">
              <a:rPr lang="fr-FR" smtClean="0"/>
              <a:t>17/11/2025</a:t>
            </a:fld>
            <a:endParaRPr lang="fr-FR"/>
          </a:p>
        </p:txBody>
      </p:sp>
      <p:sp>
        <p:nvSpPr>
          <p:cNvPr id="5" name="Espace réservé du pied de page 4">
            <a:extLst>
              <a:ext uri="{FF2B5EF4-FFF2-40B4-BE49-F238E27FC236}">
                <a16:creationId xmlns:a16="http://schemas.microsoft.com/office/drawing/2014/main" id="{8F398917-FB33-B9AF-C009-0E1A97F99E1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9D9E572-9C38-D16C-4F05-9975E6795440}"/>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9937695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948FB2-8693-FCB9-D9A6-13725AF2758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C55290F-8247-E993-09F9-3E9770AE9A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0ED4A37-0FE5-1049-828A-71FD7F57EBCB}"/>
              </a:ext>
            </a:extLst>
          </p:cNvPr>
          <p:cNvSpPr>
            <a:spLocks noGrp="1"/>
          </p:cNvSpPr>
          <p:nvPr>
            <p:ph type="dt" sz="half" idx="10"/>
          </p:nvPr>
        </p:nvSpPr>
        <p:spPr/>
        <p:txBody>
          <a:bodyPr/>
          <a:lstStyle/>
          <a:p>
            <a:fld id="{74CB9BFE-72E9-46A6-A207-AD86964D0F8A}" type="datetimeFigureOut">
              <a:rPr lang="fr-FR" smtClean="0"/>
              <a:t>17/11/2025</a:t>
            </a:fld>
            <a:endParaRPr lang="fr-FR"/>
          </a:p>
        </p:txBody>
      </p:sp>
      <p:sp>
        <p:nvSpPr>
          <p:cNvPr id="5" name="Espace réservé du pied de page 4">
            <a:extLst>
              <a:ext uri="{FF2B5EF4-FFF2-40B4-BE49-F238E27FC236}">
                <a16:creationId xmlns:a16="http://schemas.microsoft.com/office/drawing/2014/main" id="{C1B76727-FA25-774F-B5FF-8678F41E0FE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6EEEAE3-BE3F-DD6A-5523-A61C4759B456}"/>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8336004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F3CD9F-8839-0143-1F14-C557BE26B28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32FF66D-D23D-91FD-184F-A8716E76F44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ECDCC56-AA6C-CBC2-6D38-0B0B2E2DD26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1E3ECA7-305A-7CE5-1873-DDECBB1DC2A0}"/>
              </a:ext>
            </a:extLst>
          </p:cNvPr>
          <p:cNvSpPr>
            <a:spLocks noGrp="1"/>
          </p:cNvSpPr>
          <p:nvPr>
            <p:ph type="dt" sz="half" idx="10"/>
          </p:nvPr>
        </p:nvSpPr>
        <p:spPr/>
        <p:txBody>
          <a:bodyPr/>
          <a:lstStyle/>
          <a:p>
            <a:fld id="{74CB9BFE-72E9-46A6-A207-AD86964D0F8A}" type="datetimeFigureOut">
              <a:rPr lang="fr-FR" smtClean="0"/>
              <a:t>17/11/2025</a:t>
            </a:fld>
            <a:endParaRPr lang="fr-FR"/>
          </a:p>
        </p:txBody>
      </p:sp>
      <p:sp>
        <p:nvSpPr>
          <p:cNvPr id="6" name="Espace réservé du pied de page 5">
            <a:extLst>
              <a:ext uri="{FF2B5EF4-FFF2-40B4-BE49-F238E27FC236}">
                <a16:creationId xmlns:a16="http://schemas.microsoft.com/office/drawing/2014/main" id="{7D960D44-0ECB-CBB7-AFB0-1FFA17F9FE9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ADF55E3-0AF5-A53D-A34C-6C3D55BFB09C}"/>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9485804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092085-14C8-28E4-102F-ED0B19F0A6D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4E7B72C-4A45-E3F0-A413-6884F81087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726A244-B359-577E-4E68-468DB08B6DA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7FFAD7A-C765-8531-CB64-D996D40279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278E4AF-D805-D256-F40A-851EC3BA122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F7C804D-E917-C6AB-4115-6F29AFD73E4C}"/>
              </a:ext>
            </a:extLst>
          </p:cNvPr>
          <p:cNvSpPr>
            <a:spLocks noGrp="1"/>
          </p:cNvSpPr>
          <p:nvPr>
            <p:ph type="dt" sz="half" idx="10"/>
          </p:nvPr>
        </p:nvSpPr>
        <p:spPr/>
        <p:txBody>
          <a:bodyPr/>
          <a:lstStyle/>
          <a:p>
            <a:fld id="{74CB9BFE-72E9-46A6-A207-AD86964D0F8A}" type="datetimeFigureOut">
              <a:rPr lang="fr-FR" smtClean="0"/>
              <a:t>17/11/2025</a:t>
            </a:fld>
            <a:endParaRPr lang="fr-FR"/>
          </a:p>
        </p:txBody>
      </p:sp>
      <p:sp>
        <p:nvSpPr>
          <p:cNvPr id="8" name="Espace réservé du pied de page 7">
            <a:extLst>
              <a:ext uri="{FF2B5EF4-FFF2-40B4-BE49-F238E27FC236}">
                <a16:creationId xmlns:a16="http://schemas.microsoft.com/office/drawing/2014/main" id="{C52FC19B-9C5E-8C8D-9BC7-22479341375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0506F3A-6305-7514-5E10-1E002F91181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7478636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8C30FB-211F-35C1-45B3-37139EFEA77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637D15E-E502-0625-6F1A-69553D5D364A}"/>
              </a:ext>
            </a:extLst>
          </p:cNvPr>
          <p:cNvSpPr>
            <a:spLocks noGrp="1"/>
          </p:cNvSpPr>
          <p:nvPr>
            <p:ph type="dt" sz="half" idx="10"/>
          </p:nvPr>
        </p:nvSpPr>
        <p:spPr/>
        <p:txBody>
          <a:bodyPr/>
          <a:lstStyle/>
          <a:p>
            <a:fld id="{74CB9BFE-72E9-46A6-A207-AD86964D0F8A}" type="datetimeFigureOut">
              <a:rPr lang="fr-FR" smtClean="0"/>
              <a:t>17/11/2025</a:t>
            </a:fld>
            <a:endParaRPr lang="fr-FR"/>
          </a:p>
        </p:txBody>
      </p:sp>
      <p:sp>
        <p:nvSpPr>
          <p:cNvPr id="4" name="Espace réservé du pied de page 3">
            <a:extLst>
              <a:ext uri="{FF2B5EF4-FFF2-40B4-BE49-F238E27FC236}">
                <a16:creationId xmlns:a16="http://schemas.microsoft.com/office/drawing/2014/main" id="{197B4271-BD12-E79C-5100-54E28536228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2D670BA-579C-AEE4-D8C0-FE74CC88BCC4}"/>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6685082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482D344-EB9A-BC27-3542-56280CBDDC8B}"/>
              </a:ext>
            </a:extLst>
          </p:cNvPr>
          <p:cNvSpPr>
            <a:spLocks noGrp="1"/>
          </p:cNvSpPr>
          <p:nvPr>
            <p:ph type="dt" sz="half" idx="10"/>
          </p:nvPr>
        </p:nvSpPr>
        <p:spPr/>
        <p:txBody>
          <a:bodyPr/>
          <a:lstStyle/>
          <a:p>
            <a:fld id="{74CB9BFE-72E9-46A6-A207-AD86964D0F8A}" type="datetimeFigureOut">
              <a:rPr lang="fr-FR" smtClean="0"/>
              <a:t>17/11/2025</a:t>
            </a:fld>
            <a:endParaRPr lang="fr-FR"/>
          </a:p>
        </p:txBody>
      </p:sp>
      <p:sp>
        <p:nvSpPr>
          <p:cNvPr id="3" name="Espace réservé du pied de page 2">
            <a:extLst>
              <a:ext uri="{FF2B5EF4-FFF2-40B4-BE49-F238E27FC236}">
                <a16:creationId xmlns:a16="http://schemas.microsoft.com/office/drawing/2014/main" id="{2E4CD51F-B6E1-3BEB-FD8B-99CFB0B2B1D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BE63402-5980-8B03-5C6A-F5F07C2B1CBE}"/>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8645468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C4C743-EB7C-A66D-E0E2-AA12529880E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B0DAAA0-DB2B-B8E1-E8D0-1A301F1FC8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A8D8D8C-B79B-7811-25FB-F9B4277673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3D88ABC-27AE-ADED-587F-03BE3A281FD1}"/>
              </a:ext>
            </a:extLst>
          </p:cNvPr>
          <p:cNvSpPr>
            <a:spLocks noGrp="1"/>
          </p:cNvSpPr>
          <p:nvPr>
            <p:ph type="dt" sz="half" idx="10"/>
          </p:nvPr>
        </p:nvSpPr>
        <p:spPr/>
        <p:txBody>
          <a:bodyPr/>
          <a:lstStyle/>
          <a:p>
            <a:fld id="{74CB9BFE-72E9-46A6-A207-AD86964D0F8A}" type="datetimeFigureOut">
              <a:rPr lang="fr-FR" smtClean="0"/>
              <a:t>17/11/2025</a:t>
            </a:fld>
            <a:endParaRPr lang="fr-FR"/>
          </a:p>
        </p:txBody>
      </p:sp>
      <p:sp>
        <p:nvSpPr>
          <p:cNvPr id="6" name="Espace réservé du pied de page 5">
            <a:extLst>
              <a:ext uri="{FF2B5EF4-FFF2-40B4-BE49-F238E27FC236}">
                <a16:creationId xmlns:a16="http://schemas.microsoft.com/office/drawing/2014/main" id="{4ECA6991-BEF1-D145-74D7-2799DB3B183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9316097-2FC4-9C9C-9343-249407EE9C1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4668014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84B283-6AE8-B781-AE26-A8920CE1D3F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016F648-CB24-0CD1-0BDE-0E9C65D7A9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AE53F75-B762-70CD-0662-60379C206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E56B356-640F-7832-E3E0-C7D098F37755}"/>
              </a:ext>
            </a:extLst>
          </p:cNvPr>
          <p:cNvSpPr>
            <a:spLocks noGrp="1"/>
          </p:cNvSpPr>
          <p:nvPr>
            <p:ph type="dt" sz="half" idx="10"/>
          </p:nvPr>
        </p:nvSpPr>
        <p:spPr/>
        <p:txBody>
          <a:bodyPr/>
          <a:lstStyle/>
          <a:p>
            <a:fld id="{74CB9BFE-72E9-46A6-A207-AD86964D0F8A}" type="datetimeFigureOut">
              <a:rPr lang="fr-FR" smtClean="0"/>
              <a:t>17/11/2025</a:t>
            </a:fld>
            <a:endParaRPr lang="fr-FR"/>
          </a:p>
        </p:txBody>
      </p:sp>
      <p:sp>
        <p:nvSpPr>
          <p:cNvPr id="6" name="Espace réservé du pied de page 5">
            <a:extLst>
              <a:ext uri="{FF2B5EF4-FFF2-40B4-BE49-F238E27FC236}">
                <a16:creationId xmlns:a16="http://schemas.microsoft.com/office/drawing/2014/main" id="{701DC535-75F0-6025-3358-5C96F198B9E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D31AEBA-626C-719F-7B50-ABD25FE2CBDA}"/>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25672099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AAC2E9-6EBA-AD80-9D0F-9926406572D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F41F3FE-6328-A8BD-ED13-436D2088D0C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C501C4A-FFE8-63D7-8294-8A62C18E02DB}"/>
              </a:ext>
            </a:extLst>
          </p:cNvPr>
          <p:cNvSpPr>
            <a:spLocks noGrp="1"/>
          </p:cNvSpPr>
          <p:nvPr>
            <p:ph type="dt" sz="half" idx="10"/>
          </p:nvPr>
        </p:nvSpPr>
        <p:spPr/>
        <p:txBody>
          <a:bodyPr/>
          <a:lstStyle/>
          <a:p>
            <a:fld id="{74CB9BFE-72E9-46A6-A207-AD86964D0F8A}" type="datetimeFigureOut">
              <a:rPr lang="fr-FR" smtClean="0"/>
              <a:t>17/11/2025</a:t>
            </a:fld>
            <a:endParaRPr lang="fr-FR"/>
          </a:p>
        </p:txBody>
      </p:sp>
      <p:sp>
        <p:nvSpPr>
          <p:cNvPr id="5" name="Espace réservé du pied de page 4">
            <a:extLst>
              <a:ext uri="{FF2B5EF4-FFF2-40B4-BE49-F238E27FC236}">
                <a16:creationId xmlns:a16="http://schemas.microsoft.com/office/drawing/2014/main" id="{D0ABCDED-9723-410F-1039-E82586E9144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462A592-B9B5-3DB6-293A-61EE386C22E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84834817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8A44AC3-E98B-5F31-56E4-12B0F299728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27DA23C-AD99-C36D-890E-B6736F0DDB4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E435B0B-0CF3-04B5-085F-9F7AF989CBE5}"/>
              </a:ext>
            </a:extLst>
          </p:cNvPr>
          <p:cNvSpPr>
            <a:spLocks noGrp="1"/>
          </p:cNvSpPr>
          <p:nvPr>
            <p:ph type="dt" sz="half" idx="10"/>
          </p:nvPr>
        </p:nvSpPr>
        <p:spPr/>
        <p:txBody>
          <a:bodyPr/>
          <a:lstStyle/>
          <a:p>
            <a:fld id="{74CB9BFE-72E9-46A6-A207-AD86964D0F8A}" type="datetimeFigureOut">
              <a:rPr lang="fr-FR" smtClean="0"/>
              <a:t>17/11/2025</a:t>
            </a:fld>
            <a:endParaRPr lang="fr-FR"/>
          </a:p>
        </p:txBody>
      </p:sp>
      <p:sp>
        <p:nvSpPr>
          <p:cNvPr id="5" name="Espace réservé du pied de page 4">
            <a:extLst>
              <a:ext uri="{FF2B5EF4-FFF2-40B4-BE49-F238E27FC236}">
                <a16:creationId xmlns:a16="http://schemas.microsoft.com/office/drawing/2014/main" id="{849BADC2-C8DB-CBBD-719D-81BB95B597E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93481B6-B977-D7DA-240F-E81A8544A391}"/>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89809473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7"/>
        <p:cNvGrpSpPr/>
        <p:nvPr/>
      </p:nvGrpSpPr>
      <p:grpSpPr>
        <a:xfrm>
          <a:off x="0" y="0"/>
          <a:ext cx="0" cy="0"/>
          <a:chOff x="0" y="0"/>
          <a:chExt cx="0" cy="0"/>
        </a:xfrm>
      </p:grpSpPr>
      <p:grpSp>
        <p:nvGrpSpPr>
          <p:cNvPr id="58" name="Google Shape;58;p83"/>
          <p:cNvGrpSpPr/>
          <p:nvPr/>
        </p:nvGrpSpPr>
        <p:grpSpPr>
          <a:xfrm>
            <a:off x="-1" y="-38042"/>
            <a:ext cx="12192000" cy="6858001"/>
            <a:chOff x="0" y="0"/>
            <a:chExt cx="13716000" cy="10287000"/>
          </a:xfrm>
        </p:grpSpPr>
        <p:sp>
          <p:nvSpPr>
            <p:cNvPr id="59" name="Google Shape;59;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60" name="Google Shape;60;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61" name="Google Shape;61;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62" name="Google Shape;62;p83"/>
          <p:cNvSpPr/>
          <p:nvPr/>
        </p:nvSpPr>
        <p:spPr>
          <a:xfrm flipH="1">
            <a:off x="11365763" y="278141"/>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63" name="Google Shape;63;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3"/>
          <p:cNvSpPr txBox="1">
            <a:spLocks noGrp="1"/>
          </p:cNvSpPr>
          <p:nvPr>
            <p:ph type="body" idx="1"/>
          </p:nvPr>
        </p:nvSpPr>
        <p:spPr>
          <a:xfrm>
            <a:off x="996949" y="685688"/>
            <a:ext cx="5940563" cy="29244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AEABAB"/>
              </a:buClr>
              <a:buSzPts val="1800"/>
              <a:buNone/>
              <a:defRPr sz="18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78501767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36231119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39"/>
        <p:cNvGrpSpPr/>
        <p:nvPr/>
      </p:nvGrpSpPr>
      <p:grpSpPr>
        <a:xfrm>
          <a:off x="0" y="0"/>
          <a:ext cx="0" cy="0"/>
          <a:chOff x="0" y="0"/>
          <a:chExt cx="0" cy="0"/>
        </a:xfrm>
      </p:grpSpPr>
      <p:sp>
        <p:nvSpPr>
          <p:cNvPr id="40" name="Google Shape;40;p63"/>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 name="Google Shape;41;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
        <p:nvSpPr>
          <p:cNvPr id="44" name="Google Shape;44;p63"/>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5" name="Google Shape;45;p63"/>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 name="Google Shape;46;p63"/>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63"/>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8" name="Google Shape;48;p63"/>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extLst>
      <p:ext uri="{BB962C8B-B14F-4D97-AF65-F5344CB8AC3E}">
        <p14:creationId xmlns:p14="http://schemas.microsoft.com/office/powerpoint/2010/main" val="34319023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2"/>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2"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1350" b="1" dirty="0">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6"/>
            <a:ext cx="10161104" cy="470617"/>
          </a:xfr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8"/>
            <a:ext cx="10179603" cy="292443"/>
          </a:xfr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427890808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45"/>
        <p:cNvGrpSpPr/>
        <p:nvPr/>
      </p:nvGrpSpPr>
      <p:grpSpPr>
        <a:xfrm>
          <a:off x="0" y="0"/>
          <a:ext cx="0" cy="0"/>
          <a:chOff x="0" y="0"/>
          <a:chExt cx="0" cy="0"/>
        </a:xfrm>
      </p:grpSpPr>
      <p:grpSp>
        <p:nvGrpSpPr>
          <p:cNvPr id="46" name="Google Shape;46;p83"/>
          <p:cNvGrpSpPr/>
          <p:nvPr/>
        </p:nvGrpSpPr>
        <p:grpSpPr>
          <a:xfrm>
            <a:off x="-1" y="-38042"/>
            <a:ext cx="12192000" cy="6858001"/>
            <a:chOff x="0" y="0"/>
            <a:chExt cx="13716000" cy="10287000"/>
          </a:xfrm>
        </p:grpSpPr>
        <p:sp>
          <p:nvSpPr>
            <p:cNvPr id="47" name="Google Shape;47;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8" name="Google Shape;48;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9" name="Google Shape;49;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50" name="Google Shape;50;p83"/>
          <p:cNvSpPr/>
          <p:nvPr/>
        </p:nvSpPr>
        <p:spPr>
          <a:xfrm rot="10800000">
            <a:off x="11447485" y="272473"/>
            <a:ext cx="290042" cy="219304"/>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51" name="Google Shape;51;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3"/>
          <p:cNvSpPr txBox="1">
            <a:spLocks noGrp="1"/>
          </p:cNvSpPr>
          <p:nvPr>
            <p:ph type="body" idx="1"/>
          </p:nvPr>
        </p:nvSpPr>
        <p:spPr>
          <a:xfrm>
            <a:off x="996949" y="685688"/>
            <a:ext cx="10179603" cy="292443"/>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Clr>
                <a:srgbClr val="AEABAB"/>
              </a:buClr>
              <a:buSzPts val="1400"/>
              <a:buNone/>
              <a:defRPr sz="14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53241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2_Title Slide" userDrawn="1">
  <p:cSld name="3_Title Slide">
    <p:bg>
      <p:bgRef idx="1001">
        <a:schemeClr val="bg1"/>
      </p:bgRef>
    </p:bg>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168477715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87698305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able of contents">
  <p:cSld name="2_Table of contents">
    <p:spTree>
      <p:nvGrpSpPr>
        <p:cNvPr id="1" name="Shape 466"/>
        <p:cNvGrpSpPr/>
        <p:nvPr/>
      </p:nvGrpSpPr>
      <p:grpSpPr>
        <a:xfrm>
          <a:off x="0" y="0"/>
          <a:ext cx="0" cy="0"/>
          <a:chOff x="0" y="0"/>
          <a:chExt cx="0" cy="0"/>
        </a:xfrm>
      </p:grpSpPr>
      <p:sp>
        <p:nvSpPr>
          <p:cNvPr id="467" name="Google Shape;467;p13"/>
          <p:cNvSpPr txBox="1">
            <a:spLocks noGrp="1"/>
          </p:cNvSpPr>
          <p:nvPr>
            <p:ph type="title"/>
          </p:nvPr>
        </p:nvSpPr>
        <p:spPr>
          <a:xfrm>
            <a:off x="2621734"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68" name="Google Shape;468;p13"/>
          <p:cNvSpPr txBox="1">
            <a:spLocks noGrp="1"/>
          </p:cNvSpPr>
          <p:nvPr>
            <p:ph type="subTitle" idx="1"/>
          </p:nvPr>
        </p:nvSpPr>
        <p:spPr>
          <a:xfrm>
            <a:off x="2621738"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69" name="Google Shape;469;p13"/>
          <p:cNvSpPr txBox="1">
            <a:spLocks noGrp="1"/>
          </p:cNvSpPr>
          <p:nvPr>
            <p:ph type="subTitle" idx="2"/>
          </p:nvPr>
        </p:nvSpPr>
        <p:spPr>
          <a:xfrm flipH="1">
            <a:off x="8020253"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0" name="Google Shape;470;p13"/>
          <p:cNvSpPr txBox="1">
            <a:spLocks noGrp="1"/>
          </p:cNvSpPr>
          <p:nvPr>
            <p:ph type="title" idx="3"/>
          </p:nvPr>
        </p:nvSpPr>
        <p:spPr>
          <a:xfrm>
            <a:off x="2621766"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71" name="Google Shape;471;p13"/>
          <p:cNvSpPr txBox="1">
            <a:spLocks noGrp="1"/>
          </p:cNvSpPr>
          <p:nvPr>
            <p:ph type="subTitle" idx="4"/>
          </p:nvPr>
        </p:nvSpPr>
        <p:spPr>
          <a:xfrm>
            <a:off x="2621738"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2" name="Google Shape;472;p13"/>
          <p:cNvSpPr txBox="1">
            <a:spLocks noGrp="1"/>
          </p:cNvSpPr>
          <p:nvPr>
            <p:ph type="subTitle" idx="5"/>
          </p:nvPr>
        </p:nvSpPr>
        <p:spPr>
          <a:xfrm flipH="1">
            <a:off x="8020253"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3" name="Google Shape;473;p13"/>
          <p:cNvSpPr txBox="1">
            <a:spLocks noGrp="1"/>
          </p:cNvSpPr>
          <p:nvPr>
            <p:ph type="title" idx="6" hasCustomPrompt="1"/>
          </p:nvPr>
        </p:nvSpPr>
        <p:spPr>
          <a:xfrm>
            <a:off x="1097753"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4" name="Google Shape;474;p13"/>
          <p:cNvSpPr txBox="1">
            <a:spLocks noGrp="1"/>
          </p:cNvSpPr>
          <p:nvPr>
            <p:ph type="title" idx="7" hasCustomPrompt="1"/>
          </p:nvPr>
        </p:nvSpPr>
        <p:spPr>
          <a:xfrm>
            <a:off x="1097753"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5" name="Google Shape;475;p13"/>
          <p:cNvSpPr txBox="1">
            <a:spLocks noGrp="1"/>
          </p:cNvSpPr>
          <p:nvPr>
            <p:ph type="title" idx="8" hasCustomPrompt="1"/>
          </p:nvPr>
        </p:nvSpPr>
        <p:spPr>
          <a:xfrm flipH="1">
            <a:off x="6496261"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6" name="Google Shape;476;p13"/>
          <p:cNvSpPr txBox="1">
            <a:spLocks noGrp="1"/>
          </p:cNvSpPr>
          <p:nvPr>
            <p:ph type="title" idx="9" hasCustomPrompt="1"/>
          </p:nvPr>
        </p:nvSpPr>
        <p:spPr>
          <a:xfrm flipH="1">
            <a:off x="6496261"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525" name="Google Shape;525;p13"/>
          <p:cNvSpPr txBox="1">
            <a:spLocks noGrp="1"/>
          </p:cNvSpPr>
          <p:nvPr>
            <p:ph type="title" idx="13"/>
          </p:nvPr>
        </p:nvSpPr>
        <p:spPr>
          <a:xfrm>
            <a:off x="8020268"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6" name="Google Shape;526;p13"/>
          <p:cNvSpPr txBox="1">
            <a:spLocks noGrp="1"/>
          </p:cNvSpPr>
          <p:nvPr>
            <p:ph type="title" idx="14"/>
          </p:nvPr>
        </p:nvSpPr>
        <p:spPr>
          <a:xfrm>
            <a:off x="8020300"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7" name="Google Shape;527;p13"/>
          <p:cNvSpPr txBox="1">
            <a:spLocks noGrp="1"/>
          </p:cNvSpPr>
          <p:nvPr>
            <p:ph type="title" idx="15"/>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fr-FR"/>
              <a:t>Modifiez le style du titre</a:t>
            </a:r>
            <a:endParaRPr/>
          </a:p>
        </p:txBody>
      </p:sp>
    </p:spTree>
    <p:extLst>
      <p:ext uri="{BB962C8B-B14F-4D97-AF65-F5344CB8AC3E}">
        <p14:creationId xmlns:p14="http://schemas.microsoft.com/office/powerpoint/2010/main" val="61873146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111" y="491632"/>
            <a:ext cx="715548" cy="668028"/>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Titre 10">
            <a:extLst>
              <a:ext uri="{FF2B5EF4-FFF2-40B4-BE49-F238E27FC236}">
                <a16:creationId xmlns:a16="http://schemas.microsoft.com/office/drawing/2014/main" id="{6502FB90-4345-3FBE-8B91-2DD1CB1EA2B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0470D2DD-71A9-856C-A4CE-FF2B1EE8C64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6275382A-3860-FADC-12DD-70FA339904E4}"/>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5AC30E14-CB74-032B-C1EB-C8DBD97A3B56}"/>
              </a:ext>
            </a:extLst>
          </p:cNvPr>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86868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slideLayout" Target="../slideLayouts/slideLayout58.xml"/><Relationship Id="rId3" Type="http://schemas.openxmlformats.org/officeDocument/2006/relationships/slideLayout" Target="../slideLayouts/slideLayout43.xml"/><Relationship Id="rId21" Type="http://schemas.openxmlformats.org/officeDocument/2006/relationships/theme" Target="../theme/theme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slideLayout" Target="../slideLayouts/slideLayout60.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slideLayout" Target="../slideLayouts/slideLayout59.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17/11/2025</a:t>
            </a:fld>
            <a:endParaRPr lang="fr-FR"/>
          </a:p>
        </p:txBody>
      </p:sp>
      <p:sp>
        <p:nvSpPr>
          <p:cNvPr id="5" name="Espace réservé du pied de page 4">
            <a:extLst>
              <a:ext uri="{FF2B5EF4-FFF2-40B4-BE49-F238E27FC236}">
                <a16:creationId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3206460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8263481"/>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 id="2147483750" r:id="rId18"/>
    <p:sldLayoutId id="2147483751" r:id="rId19"/>
    <p:sldLayoutId id="2147483752" r:id="rId20"/>
    <p:sldLayoutId id="2147483753" r:id="rId21"/>
    <p:sldLayoutId id="2147483754" r:id="rId22"/>
    <p:sldLayoutId id="2147483755" r:id="rId23"/>
    <p:sldLayoutId id="2147483756" r:id="rId24"/>
    <p:sldLayoutId id="2147483757" r:id="rId25"/>
    <p:sldLayoutId id="2147483758" r:id="rId26"/>
    <p:sldLayoutId id="2147483812" r:id="rId27"/>
    <p:sldLayoutId id="2147483815" r:id="rId28"/>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3F327FF-EBBE-A115-175E-3EB9C4BBDD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694719B-1004-D14A-C7EC-B7F26F174F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90DBBA7-7694-D667-7045-E192B6DAB4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CB9BFE-72E9-46A6-A207-AD86964D0F8A}" type="datetimeFigureOut">
              <a:rPr lang="fr-FR" smtClean="0"/>
              <a:t>17/11/2025</a:t>
            </a:fld>
            <a:endParaRPr lang="fr-FR"/>
          </a:p>
        </p:txBody>
      </p:sp>
      <p:sp>
        <p:nvSpPr>
          <p:cNvPr id="5" name="Espace réservé du pied de page 4">
            <a:extLst>
              <a:ext uri="{FF2B5EF4-FFF2-40B4-BE49-F238E27FC236}">
                <a16:creationId xmlns:a16="http://schemas.microsoft.com/office/drawing/2014/main" id="{80EE4580-4485-5CD9-F931-9110824567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B7AC89C-8484-8306-9741-F801B2EBB6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B72AE-2379-43E8-85B4-775312AA0A2E}" type="slidenum">
              <a:rPr lang="fr-FR" smtClean="0"/>
              <a:t>‹N°›</a:t>
            </a:fld>
            <a:endParaRPr lang="fr-FR"/>
          </a:p>
        </p:txBody>
      </p:sp>
    </p:spTree>
    <p:extLst>
      <p:ext uri="{BB962C8B-B14F-4D97-AF65-F5344CB8AC3E}">
        <p14:creationId xmlns:p14="http://schemas.microsoft.com/office/powerpoint/2010/main" val="1334960471"/>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7" r:id="rId17"/>
    <p:sldLayoutId id="2147483811" r:id="rId18"/>
    <p:sldLayoutId id="2147483814" r:id="rId19"/>
    <p:sldLayoutId id="2147483816"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7.png"/><Relationship Id="rId5" Type="http://schemas.microsoft.com/office/2007/relationships/hdphoto" Target="../media/hdphoto1.wdp"/><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39.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5.png"/><Relationship Id="rId4" Type="http://schemas.openxmlformats.org/officeDocument/2006/relationships/image" Target="../media/image19.png"/><Relationship Id="rId9" Type="http://schemas.openxmlformats.org/officeDocument/2006/relationships/image" Target="../media/image24.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6.png"/><Relationship Id="rId7"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Layout" Target="../slideLayouts/slideLayout15.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7.png"/><Relationship Id="rId9"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40.xml"/><Relationship Id="rId4" Type="http://schemas.openxmlformats.org/officeDocument/2006/relationships/image" Target="../media/image29.gif"/></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0.png"/><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59.xml"/><Relationship Id="rId4" Type="http://schemas.openxmlformats.org/officeDocument/2006/relationships/image" Target="../media/image31.jp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7.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png"/><Relationship Id="rId1" Type="http://schemas.openxmlformats.org/officeDocument/2006/relationships/slideLayout" Target="../slideLayouts/slideLayout58.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3.xml"/><Relationship Id="rId5" Type="http://schemas.openxmlformats.org/officeDocument/2006/relationships/image" Target="../media/image3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53.xml"/><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58.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58.xml"/><Relationship Id="rId5" Type="http://schemas.openxmlformats.org/officeDocument/2006/relationships/image" Target="../media/image38.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53.xml"/><Relationship Id="rId5" Type="http://schemas.openxmlformats.org/officeDocument/2006/relationships/image" Target="../media/image21.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5.png"/><Relationship Id="rId7" Type="http://schemas.openxmlformats.org/officeDocument/2006/relationships/diagramColors" Target="../diagrams/colors1.xml"/><Relationship Id="rId2" Type="http://schemas.openxmlformats.org/officeDocument/2006/relationships/image" Target="../media/image21.png"/><Relationship Id="rId1" Type="http://schemas.openxmlformats.org/officeDocument/2006/relationships/slideLayout" Target="../slideLayouts/slideLayout5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58.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2.jpeg"/><Relationship Id="rId2" Type="http://schemas.openxmlformats.org/officeDocument/2006/relationships/notesSlide" Target="../notesSlides/notesSlide10.xml"/><Relationship Id="rId1" Type="http://schemas.openxmlformats.org/officeDocument/2006/relationships/slideLayout" Target="../slideLayouts/slideLayout57.xml"/><Relationship Id="rId6" Type="http://schemas.openxmlformats.org/officeDocument/2006/relationships/image" Target="../media/image41.jpeg"/><Relationship Id="rId5" Type="http://schemas.openxmlformats.org/officeDocument/2006/relationships/image" Target="../media/image20.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3.xml"/><Relationship Id="rId6" Type="http://schemas.openxmlformats.org/officeDocument/2006/relationships/image" Target="../media/image43.png"/><Relationship Id="rId5" Type="http://schemas.openxmlformats.org/officeDocument/2006/relationships/image" Target="../media/image36.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4.png"/><Relationship Id="rId1" Type="http://schemas.openxmlformats.org/officeDocument/2006/relationships/slideLayout" Target="../slideLayouts/slideLayout47.xml"/></Relationships>
</file>

<file path=ppt/slides/_rels/slide2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1.xml"/><Relationship Id="rId1" Type="http://schemas.openxmlformats.org/officeDocument/2006/relationships/slideLayout" Target="../slideLayouts/slideLayout47.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58.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58.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58.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58.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58.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58.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58.xml"/><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58.xml"/><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47.xml"/><Relationship Id="rId4" Type="http://schemas.microsoft.com/office/2007/relationships/hdphoto" Target="../media/hdphoto4.wdp"/></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58.xml"/><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9.jpeg"/><Relationship Id="rId2" Type="http://schemas.openxmlformats.org/officeDocument/2006/relationships/notesSlide" Target="../notesSlides/notesSlide22.xml"/><Relationship Id="rId1" Type="http://schemas.openxmlformats.org/officeDocument/2006/relationships/slideLayout" Target="../slideLayouts/slideLayout57.xml"/><Relationship Id="rId6" Type="http://schemas.openxmlformats.org/officeDocument/2006/relationships/image" Target="../media/image48.png"/><Relationship Id="rId5" Type="http://schemas.openxmlformats.org/officeDocument/2006/relationships/image" Target="../media/image20.png"/><Relationship Id="rId4" Type="http://schemas.openxmlformats.org/officeDocument/2006/relationships/image" Target="../media/image47.png"/></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58.xml"/><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50.jpeg"/><Relationship Id="rId2" Type="http://schemas.openxmlformats.org/officeDocument/2006/relationships/notesSlide" Target="../notesSlides/notesSlide24.xml"/><Relationship Id="rId1" Type="http://schemas.openxmlformats.org/officeDocument/2006/relationships/slideLayout" Target="../slideLayouts/slideLayout57.xml"/><Relationship Id="rId6" Type="http://schemas.openxmlformats.org/officeDocument/2006/relationships/image" Target="../media/image49.jpeg"/><Relationship Id="rId5" Type="http://schemas.openxmlformats.org/officeDocument/2006/relationships/image" Target="../media/image20.png"/><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9.gif"/><Relationship Id="rId1" Type="http://schemas.openxmlformats.org/officeDocument/2006/relationships/slideLayout" Target="../slideLayouts/slideLayout47.xml"/><Relationship Id="rId4" Type="http://schemas.microsoft.com/office/2007/relationships/hdphoto" Target="../media/hdphoto5.wdp"/></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58.xml"/><Relationship Id="rId4" Type="http://schemas.openxmlformats.org/officeDocument/2006/relationships/image" Target="../media/image25.png"/></Relationships>
</file>

<file path=ppt/slides/_rels/slide3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4.png"/><Relationship Id="rId7" Type="http://schemas.openxmlformats.org/officeDocument/2006/relationships/image" Target="../media/image49.jpeg"/><Relationship Id="rId2" Type="http://schemas.openxmlformats.org/officeDocument/2006/relationships/notesSlide" Target="../notesSlides/notesSlide26.xml"/><Relationship Id="rId1" Type="http://schemas.openxmlformats.org/officeDocument/2006/relationships/slideLayout" Target="../slideLayouts/slideLayout57.xml"/><Relationship Id="rId6" Type="http://schemas.openxmlformats.org/officeDocument/2006/relationships/image" Target="../media/image48.png"/><Relationship Id="rId5" Type="http://schemas.openxmlformats.org/officeDocument/2006/relationships/image" Target="../media/image20.png"/><Relationship Id="rId4" Type="http://schemas.openxmlformats.org/officeDocument/2006/relationships/image" Target="../media/image40.png"/></Relationships>
</file>

<file path=ppt/slides/_rels/slide39.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34.png"/><Relationship Id="rId7" Type="http://schemas.openxmlformats.org/officeDocument/2006/relationships/image" Target="../media/image49.jpeg"/><Relationship Id="rId2" Type="http://schemas.openxmlformats.org/officeDocument/2006/relationships/notesSlide" Target="../notesSlides/notesSlide27.xml"/><Relationship Id="rId1" Type="http://schemas.openxmlformats.org/officeDocument/2006/relationships/slideLayout" Target="../slideLayouts/slideLayout57.xml"/><Relationship Id="rId6" Type="http://schemas.openxmlformats.org/officeDocument/2006/relationships/image" Target="../media/image48.png"/><Relationship Id="rId5" Type="http://schemas.openxmlformats.org/officeDocument/2006/relationships/image" Target="../media/image20.png"/><Relationship Id="rId4" Type="http://schemas.openxmlformats.org/officeDocument/2006/relationships/image" Target="../media/image40.png"/><Relationship Id="rId9" Type="http://schemas.microsoft.com/office/2007/relationships/hdphoto" Target="../media/hdphoto6.wdp"/></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58.xml"/><Relationship Id="rId4" Type="http://schemas.openxmlformats.org/officeDocument/2006/relationships/image" Target="../media/image25.png"/></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png"/><Relationship Id="rId1" Type="http://schemas.openxmlformats.org/officeDocument/2006/relationships/slideLayout" Target="../slideLayouts/slideLayout58.xml"/><Relationship Id="rId4" Type="http://schemas.openxmlformats.org/officeDocument/2006/relationships/image" Target="../media/image54.png"/></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50.jpeg"/><Relationship Id="rId2" Type="http://schemas.openxmlformats.org/officeDocument/2006/relationships/notesSlide" Target="../notesSlides/notesSlide29.xml"/><Relationship Id="rId1" Type="http://schemas.openxmlformats.org/officeDocument/2006/relationships/slideLayout" Target="../slideLayouts/slideLayout57.xml"/><Relationship Id="rId6" Type="http://schemas.openxmlformats.org/officeDocument/2006/relationships/image" Target="../media/image49.jpeg"/><Relationship Id="rId5" Type="http://schemas.openxmlformats.org/officeDocument/2006/relationships/image" Target="../media/image20.png"/><Relationship Id="rId4" Type="http://schemas.openxmlformats.org/officeDocument/2006/relationships/image" Target="../media/image40.png"/></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55.jpeg"/><Relationship Id="rId2" Type="http://schemas.openxmlformats.org/officeDocument/2006/relationships/notesSlide" Target="../notesSlides/notesSlide30.xml"/><Relationship Id="rId1" Type="http://schemas.openxmlformats.org/officeDocument/2006/relationships/slideLayout" Target="../slideLayouts/slideLayout57.xml"/><Relationship Id="rId6" Type="http://schemas.openxmlformats.org/officeDocument/2006/relationships/image" Target="../media/image49.jpeg"/><Relationship Id="rId5" Type="http://schemas.openxmlformats.org/officeDocument/2006/relationships/image" Target="../media/image20.png"/><Relationship Id="rId4" Type="http://schemas.openxmlformats.org/officeDocument/2006/relationships/image" Target="../media/image40.png"/></Relationships>
</file>

<file path=ppt/slides/_rels/slide44.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30.png"/><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4.png"/><Relationship Id="rId1" Type="http://schemas.openxmlformats.org/officeDocument/2006/relationships/slideLayout" Target="../slideLayouts/slideLayout53.xml"/></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4.png"/><Relationship Id="rId1" Type="http://schemas.openxmlformats.org/officeDocument/2006/relationships/slideLayout" Target="../slideLayouts/slideLayout53.xml"/></Relationships>
</file>

<file path=ppt/slides/_rels/slide4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9.png"/><Relationship Id="rId7" Type="http://schemas.openxmlformats.org/officeDocument/2006/relationships/diagramColors" Target="../diagrams/colors2.xml"/><Relationship Id="rId2" Type="http://schemas.openxmlformats.org/officeDocument/2006/relationships/image" Target="../media/image34.png"/><Relationship Id="rId1" Type="http://schemas.openxmlformats.org/officeDocument/2006/relationships/slideLayout" Target="../slideLayouts/slideLayout5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3.xml"/><Relationship Id="rId4" Type="http://schemas.openxmlformats.org/officeDocument/2006/relationships/image" Target="../media/image56.gif"/></Relationships>
</file>

<file path=ppt/slides/_rels/slide4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4.png"/><Relationship Id="rId1" Type="http://schemas.openxmlformats.org/officeDocument/2006/relationships/slideLayout" Target="../slideLayouts/slideLayout53.xm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pic>
        <p:nvPicPr>
          <p:cNvPr id="2" name="Google Shape;775;p100" descr="الصفحة الرئيسية">
            <a:extLst>
              <a:ext uri="{FF2B5EF4-FFF2-40B4-BE49-F238E27FC236}">
                <a16:creationId xmlns:a16="http://schemas.microsoft.com/office/drawing/2014/main" id="{6AD23381-334C-67D8-CF1A-37D4D26D1014}"/>
              </a:ext>
            </a:extLst>
          </p:cNvPr>
          <p:cNvPicPr>
            <a:picLocks noChangeAspect="1"/>
          </p:cNvPicPr>
          <p:nvPr/>
        </p:nvPicPr>
        <p:blipFill>
          <a:blip r:embed="rId3">
            <a:alphaModFix/>
          </a:blip>
          <a:srcRect/>
          <a:stretch>
            <a:fillRect/>
          </a:stretch>
        </p:blipFill>
        <p:spPr>
          <a:xfrm>
            <a:off x="3909508" y="183876"/>
            <a:ext cx="4372980" cy="663104"/>
          </a:xfrm>
          <a:prstGeom prst="rect">
            <a:avLst/>
          </a:prstGeom>
          <a:noFill/>
          <a:ln cap="flat">
            <a:noFill/>
          </a:ln>
        </p:spPr>
      </p:pic>
      <p:sp>
        <p:nvSpPr>
          <p:cNvPr id="3" name="Google Shape;777;p100">
            <a:extLst>
              <a:ext uri="{FF2B5EF4-FFF2-40B4-BE49-F238E27FC236}">
                <a16:creationId xmlns:a16="http://schemas.microsoft.com/office/drawing/2014/main" id="{C1CD5E3F-6334-6BAD-8391-699AEABC32B7}"/>
              </a:ext>
            </a:extLst>
          </p:cNvPr>
          <p:cNvSpPr/>
          <p:nvPr/>
        </p:nvSpPr>
        <p:spPr>
          <a:xfrm>
            <a:off x="4488873" y="3464895"/>
            <a:ext cx="6945363"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C000"/>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769961" y="3602745"/>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المرحلة  1 </a:t>
            </a: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7264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485861" y="4374434"/>
            <a:ext cx="6945363"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667" b="0" i="0" u="none" strike="noStrike" kern="1200" cap="none" spc="0" baseline="0" dirty="0">
                <a:solidFill>
                  <a:srgbClr val="FFFFFF"/>
                </a:solidFill>
                <a:uFillTx/>
                <a:latin typeface="Calibri"/>
                <a:ea typeface="Calibri"/>
                <a:cs typeface="Calibri"/>
              </a:rPr>
              <a:t>ال</a:t>
            </a:r>
            <a:endParaRPr lang="fr-FR" sz="667" b="0" i="0" u="none" strike="noStrike" kern="1200" cap="none" spc="0" baseline="0" dirty="0">
              <a:solidFill>
                <a:srgbClr val="FFFFFF"/>
              </a:solidFill>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549743"/>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الوحدة 1</a:t>
            </a:r>
            <a:endParaRPr lang="fr-FR" sz="2400" b="1" i="0" u="none" strike="noStrike" kern="1200" cap="none" spc="0" baseline="0" dirty="0">
              <a:solidFill>
                <a:srgbClr val="FFFFFF"/>
              </a:solidFill>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6822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1115312" y="846980"/>
            <a:ext cx="2137264" cy="1833146"/>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4">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94921" y="1551873"/>
              <a:ext cx="1536896" cy="647572"/>
            </a:xfrm>
            <a:prstGeom prst="rect">
              <a:avLst/>
            </a:prstGeom>
            <a:noFill/>
            <a:ln cap="flat">
              <a:noFill/>
            </a:ln>
          </p:spPr>
          <p:txBody>
            <a:bodyPr vert="horz" wrap="square" lIns="91430" tIns="45701" rIns="91430" bIns="45701"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Dosis"/>
                  <a:ea typeface="Dosis"/>
                  <a:cs typeface="+mj-cs"/>
                </a:rPr>
                <a:t>الثالثة</a:t>
              </a:r>
              <a:endParaRPr lang="ar-MA" sz="2400" b="1" i="0" u="none" strike="noStrike" kern="1200" cap="none" spc="0" baseline="0" dirty="0">
                <a:solidFill>
                  <a:srgbClr val="FFFFFF"/>
                </a:solidFill>
                <a:uFillTx/>
                <a:latin typeface="Dosis"/>
                <a:ea typeface="Dosis"/>
                <a:cs typeface="+mj-cs"/>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mj-cs"/>
                </a:rPr>
                <a:t>إعدادي</a:t>
              </a:r>
            </a:p>
          </p:txBody>
        </p:sp>
      </p:grpSp>
      <p:sp>
        <p:nvSpPr>
          <p:cNvPr id="13" name="Google Shape;777;p100">
            <a:extLst>
              <a:ext uri="{FF2B5EF4-FFF2-40B4-BE49-F238E27FC236}">
                <a16:creationId xmlns:a16="http://schemas.microsoft.com/office/drawing/2014/main" id="{F1FBBE3B-B0B6-EF4B-3D10-C1678888BE57}"/>
              </a:ext>
            </a:extLst>
          </p:cNvPr>
          <p:cNvSpPr/>
          <p:nvPr/>
        </p:nvSpPr>
        <p:spPr>
          <a:xfrm>
            <a:off x="4508270" y="5263216"/>
            <a:ext cx="6945363"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401066"/>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الأسبوع</a:t>
            </a:r>
            <a:r>
              <a:rPr lang="fr-FR" sz="2400" b="1" i="0" u="none" strike="noStrike" kern="1200" cap="none" spc="0" baseline="0" dirty="0">
                <a:solidFill>
                  <a:srgbClr val="FFFFFF"/>
                </a:solidFill>
                <a:uFillTx/>
                <a:latin typeface="Calibri"/>
                <a:ea typeface="Calibri"/>
                <a:cs typeface="Calibri"/>
              </a:rPr>
              <a:t> </a:t>
            </a:r>
            <a:r>
              <a:rPr lang="ar-MA" sz="2400" b="1" i="0" u="none" strike="noStrike" kern="1200" cap="none" spc="0" baseline="0" dirty="0">
                <a:solidFill>
                  <a:srgbClr val="FFFFFF"/>
                </a:solidFill>
                <a:uFillTx/>
                <a:latin typeface="Calibri"/>
                <a:ea typeface="Calibri"/>
                <a:cs typeface="Calibri"/>
              </a:rPr>
              <a:t>04</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7096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3" name="Google Shape;781;p100">
            <a:extLst>
              <a:ext uri="{FF2B5EF4-FFF2-40B4-BE49-F238E27FC236}">
                <a16:creationId xmlns:a16="http://schemas.microsoft.com/office/drawing/2014/main" id="{328AD07A-2BE8-E8A4-C02B-B9C4DE22C9E7}"/>
              </a:ext>
            </a:extLst>
          </p:cNvPr>
          <p:cNvSpPr/>
          <p:nvPr/>
        </p:nvSpPr>
        <p:spPr>
          <a:xfrm>
            <a:off x="4584027" y="5987846"/>
            <a:ext cx="6847197"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000" b="0" i="0" u="none" strike="noStrike" kern="1200" cap="none" spc="0" baseline="0" dirty="0">
              <a:solidFill>
                <a:schemeClr val="bg1"/>
              </a:solidFill>
              <a:uFillTx/>
              <a:latin typeface="Calibri"/>
              <a:ea typeface="Calibri"/>
              <a:cs typeface="Calibri"/>
            </a:endParaRPr>
          </a:p>
        </p:txBody>
      </p:sp>
      <p:sp>
        <p:nvSpPr>
          <p:cNvPr id="24" name="Google Shape;782;p100">
            <a:extLst>
              <a:ext uri="{FF2B5EF4-FFF2-40B4-BE49-F238E27FC236}">
                <a16:creationId xmlns:a16="http://schemas.microsoft.com/office/drawing/2014/main" id="{61109EE3-7AB9-A65B-8940-341C607461A7}"/>
              </a:ext>
            </a:extLst>
          </p:cNvPr>
          <p:cNvSpPr txBox="1"/>
          <p:nvPr/>
        </p:nvSpPr>
        <p:spPr>
          <a:xfrm>
            <a:off x="9691748" y="6181817"/>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الموضوع</a:t>
            </a:r>
            <a:endParaRPr lang="fr-FR" sz="2400" b="1" i="0" u="none" strike="noStrike" kern="1200" cap="none" spc="0" baseline="0" dirty="0">
              <a:solidFill>
                <a:srgbClr val="FFFFFF"/>
              </a:solidFill>
              <a:uFillTx/>
              <a:latin typeface="Calibri"/>
              <a:ea typeface="Calibri"/>
              <a:cs typeface="Calibri"/>
            </a:endParaRPr>
          </a:p>
        </p:txBody>
      </p:sp>
      <p:sp>
        <p:nvSpPr>
          <p:cNvPr id="25" name="Google Shape;783;p100">
            <a:extLst>
              <a:ext uri="{FF2B5EF4-FFF2-40B4-BE49-F238E27FC236}">
                <a16:creationId xmlns:a16="http://schemas.microsoft.com/office/drawing/2014/main" id="{93D21B39-1633-4036-1A1C-A89F17307FFF}"/>
              </a:ext>
            </a:extLst>
          </p:cNvPr>
          <p:cNvSpPr/>
          <p:nvPr/>
        </p:nvSpPr>
        <p:spPr>
          <a:xfrm>
            <a:off x="9625902" y="615017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1" name="ZoneTexte 20">
            <a:extLst>
              <a:ext uri="{FF2B5EF4-FFF2-40B4-BE49-F238E27FC236}">
                <a16:creationId xmlns:a16="http://schemas.microsoft.com/office/drawing/2014/main" id="{296888A6-001A-E9CB-37F8-6531B9C86BF7}"/>
              </a:ext>
            </a:extLst>
          </p:cNvPr>
          <p:cNvSpPr txBox="1"/>
          <p:nvPr/>
        </p:nvSpPr>
        <p:spPr>
          <a:xfrm>
            <a:off x="5425440" y="5388331"/>
            <a:ext cx="3989704" cy="461665"/>
          </a:xfrm>
          <a:prstGeom prst="rect">
            <a:avLst/>
          </a:prstGeom>
          <a:noFill/>
        </p:spPr>
        <p:txBody>
          <a:bodyPr wrap="square" rtlCol="0">
            <a:spAutoFit/>
          </a:bodyPr>
          <a:lstStyle/>
          <a:p>
            <a:pPr algn="ctr" rtl="1"/>
            <a:r>
              <a:rPr lang="ar-MA" sz="2400" b="1" dirty="0">
                <a:solidFill>
                  <a:srgbClr val="FFFFFF"/>
                </a:solidFill>
                <a:latin typeface="Calibri"/>
                <a:ea typeface="Calibri"/>
                <a:cs typeface="Calibri"/>
              </a:rPr>
              <a:t>الحصة </a:t>
            </a:r>
            <a:r>
              <a:rPr lang="fr-FR" sz="2400" b="1" dirty="0">
                <a:solidFill>
                  <a:srgbClr val="FFFFFF"/>
                </a:solidFill>
                <a:latin typeface="Calibri"/>
                <a:ea typeface="Calibri"/>
                <a:cs typeface="Calibri"/>
              </a:rPr>
              <a:t>3</a:t>
            </a:r>
            <a:endParaRPr lang="fr-BE" sz="2400" b="1" dirty="0">
              <a:solidFill>
                <a:srgbClr val="FFFFFF"/>
              </a:solidFill>
              <a:latin typeface="Calibri"/>
              <a:ea typeface="Calibri"/>
              <a:cs typeface="Calibri"/>
            </a:endParaRPr>
          </a:p>
        </p:txBody>
      </p:sp>
      <p:sp>
        <p:nvSpPr>
          <p:cNvPr id="14" name="ZoneTexte 13">
            <a:extLst>
              <a:ext uri="{FF2B5EF4-FFF2-40B4-BE49-F238E27FC236}">
                <a16:creationId xmlns:a16="http://schemas.microsoft.com/office/drawing/2014/main" id="{93B84D7B-3CCD-A534-87BE-95E94819D801}"/>
              </a:ext>
            </a:extLst>
          </p:cNvPr>
          <p:cNvSpPr txBox="1"/>
          <p:nvPr/>
        </p:nvSpPr>
        <p:spPr>
          <a:xfrm>
            <a:off x="4657445" y="6162001"/>
            <a:ext cx="5071899" cy="461665"/>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الإنتاج الكتابي: إنتاج نص سردي </a:t>
            </a:r>
            <a:r>
              <a:rPr lang="ar-MA" sz="2400" b="1" dirty="0">
                <a:solidFill>
                  <a:srgbClr val="FF0000"/>
                </a:solidFill>
                <a:latin typeface="Calibri"/>
                <a:ea typeface="Calibri"/>
                <a:cs typeface="Calibri"/>
              </a:rPr>
              <a:t>(ورشة الكتابة)</a:t>
            </a:r>
          </a:p>
        </p:txBody>
      </p:sp>
      <p:pic>
        <p:nvPicPr>
          <p:cNvPr id="19" name="Image 18">
            <a:extLst>
              <a:ext uri="{FF2B5EF4-FFF2-40B4-BE49-F238E27FC236}">
                <a16:creationId xmlns:a16="http://schemas.microsoft.com/office/drawing/2014/main" id="{0E13AEDD-6C1E-B32A-2FA1-A86F7B38E356}"/>
              </a:ext>
            </a:extLst>
          </p:cNvPr>
          <p:cNvPicPr>
            <a:picLocks noChangeAspect="1"/>
          </p:cNvPicPr>
          <p:nvPr/>
        </p:nvPicPr>
        <p:blipFill>
          <a:blip r:embed="rId5"/>
          <a:stretch>
            <a:fillRect/>
          </a:stretch>
        </p:blipFill>
        <p:spPr>
          <a:xfrm>
            <a:off x="528319" y="2905453"/>
            <a:ext cx="3251201" cy="1095432"/>
          </a:xfrm>
          <a:prstGeom prst="rect">
            <a:avLst/>
          </a:prstGeom>
        </p:spPr>
      </p:pic>
      <p:sp>
        <p:nvSpPr>
          <p:cNvPr id="22" name="Google Shape;787;p100">
            <a:extLst>
              <a:ext uri="{FF2B5EF4-FFF2-40B4-BE49-F238E27FC236}">
                <a16:creationId xmlns:a16="http://schemas.microsoft.com/office/drawing/2014/main" id="{108AB091-5A39-3759-C36A-8DD83B5C0D60}"/>
              </a:ext>
            </a:extLst>
          </p:cNvPr>
          <p:cNvSpPr txBox="1"/>
          <p:nvPr/>
        </p:nvSpPr>
        <p:spPr>
          <a:xfrm>
            <a:off x="6066502" y="2001169"/>
            <a:ext cx="5012000" cy="923330"/>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6000" b="1" dirty="0">
                <a:solidFill>
                  <a:srgbClr val="002060"/>
                </a:solidFill>
                <a:ea typeface="Calibri"/>
                <a:cs typeface="Calibri"/>
                <a:sym typeface="Calibri"/>
              </a:rPr>
              <a:t>مادَّةُ اللُّغةِ العَربيَّةِ</a:t>
            </a:r>
            <a:endParaRPr lang="ar-MA" sz="6000" dirty="0">
              <a:solidFill>
                <a:schemeClr val="dk1"/>
              </a:solidFill>
              <a:ea typeface="Calibri"/>
              <a:cs typeface="Calibri"/>
              <a:sym typeface="Calibri"/>
            </a:endParaRPr>
          </a:p>
        </p:txBody>
      </p:sp>
      <p:sp>
        <p:nvSpPr>
          <p:cNvPr id="28" name="Google Shape;779;p100">
            <a:extLst>
              <a:ext uri="{FF2B5EF4-FFF2-40B4-BE49-F238E27FC236}">
                <a16:creationId xmlns:a16="http://schemas.microsoft.com/office/drawing/2014/main" id="{E66311CE-92A4-98E1-1BD2-B4851537E8A7}"/>
              </a:ext>
            </a:extLst>
          </p:cNvPr>
          <p:cNvSpPr txBox="1"/>
          <p:nvPr/>
        </p:nvSpPr>
        <p:spPr>
          <a:xfrm>
            <a:off x="4584027" y="3601096"/>
            <a:ext cx="5145317"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rgbClr val="FFFFFF"/>
                </a:solidFill>
                <a:latin typeface="Calibri"/>
                <a:ea typeface="Calibri"/>
                <a:cs typeface="Calibri"/>
                <a:sym typeface="Arial"/>
              </a:rPr>
              <a:t>الآداب والفنون</a:t>
            </a:r>
          </a:p>
        </p:txBody>
      </p:sp>
      <p:sp>
        <p:nvSpPr>
          <p:cNvPr id="29" name="ZoneTexte 28">
            <a:extLst>
              <a:ext uri="{FF2B5EF4-FFF2-40B4-BE49-F238E27FC236}">
                <a16:creationId xmlns:a16="http://schemas.microsoft.com/office/drawing/2014/main" id="{4A3A6286-4B41-A1C7-B74D-F5E2F16C9606}"/>
              </a:ext>
            </a:extLst>
          </p:cNvPr>
          <p:cNvSpPr txBox="1"/>
          <p:nvPr/>
        </p:nvSpPr>
        <p:spPr>
          <a:xfrm>
            <a:off x="5007873" y="4468224"/>
            <a:ext cx="4407271" cy="461665"/>
          </a:xfrm>
          <a:prstGeom prst="rect">
            <a:avLst/>
          </a:prstGeom>
          <a:noFill/>
        </p:spPr>
        <p:txBody>
          <a:bodyPr wrap="square" rtlCol="0">
            <a:spAutoFit/>
          </a:bodyPr>
          <a:lstStyle/>
          <a:p>
            <a:pPr algn="ctr" rtl="1"/>
            <a:r>
              <a:rPr lang="ar-MA" sz="2400" b="1" dirty="0">
                <a:solidFill>
                  <a:srgbClr val="FFFFFF"/>
                </a:solidFill>
                <a:latin typeface="Calibri"/>
                <a:ea typeface="Calibri"/>
                <a:cs typeface="Calibri"/>
              </a:rPr>
              <a:t>قصتي مع السينما</a:t>
            </a:r>
            <a:endParaRPr lang="fr-BE" sz="2400" b="1" dirty="0">
              <a:solidFill>
                <a:srgbClr val="FFFFFF"/>
              </a:solidFill>
              <a:latin typeface="Calibri"/>
              <a:ea typeface="Calibri"/>
              <a:cs typeface="Calibri"/>
            </a:endParaRPr>
          </a:p>
        </p:txBody>
      </p:sp>
    </p:spTree>
    <p:extLst>
      <p:ext uri="{BB962C8B-B14F-4D97-AF65-F5344CB8AC3E}">
        <p14:creationId xmlns:p14="http://schemas.microsoft.com/office/powerpoint/2010/main" val="3772591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53A053B6-0BB1-8FAF-5706-5A05EC837BF1}"/>
            </a:ext>
          </a:extLst>
        </p:cNvPr>
        <p:cNvGrpSpPr/>
        <p:nvPr/>
      </p:nvGrpSpPr>
      <p:grpSpPr>
        <a:xfrm>
          <a:off x="0" y="0"/>
          <a:ext cx="0" cy="0"/>
          <a:chOff x="0" y="0"/>
          <a:chExt cx="0" cy="0"/>
        </a:xfrm>
      </p:grpSpPr>
      <p:pic>
        <p:nvPicPr>
          <p:cNvPr id="3" name="Picture 2" descr="Image générée">
            <a:extLst>
              <a:ext uri="{FF2B5EF4-FFF2-40B4-BE49-F238E27FC236}">
                <a16:creationId xmlns:a16="http://schemas.microsoft.com/office/drawing/2014/main" id="{803A1FCD-6298-E870-2699-1F7150C9AF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9" t="77363" r="68628" b="4644"/>
          <a:stretch>
            <a:fillRect/>
          </a:stretch>
        </p:blipFill>
        <p:spPr bwMode="auto">
          <a:xfrm>
            <a:off x="10651674" y="5098769"/>
            <a:ext cx="1197428" cy="11811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Image générée">
            <a:extLst>
              <a:ext uri="{FF2B5EF4-FFF2-40B4-BE49-F238E27FC236}">
                <a16:creationId xmlns:a16="http://schemas.microsoft.com/office/drawing/2014/main" id="{58E428DA-285D-11A1-7748-7870A4E01C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6" r="71115" b="60700"/>
          <a:stretch>
            <a:fillRect/>
          </a:stretch>
        </p:blipFill>
        <p:spPr bwMode="auto">
          <a:xfrm>
            <a:off x="10559772" y="1849191"/>
            <a:ext cx="1264016" cy="10341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générée">
            <a:extLst>
              <a:ext uri="{FF2B5EF4-FFF2-40B4-BE49-F238E27FC236}">
                <a16:creationId xmlns:a16="http://schemas.microsoft.com/office/drawing/2014/main" id="{0FAB7A11-4C0C-461D-8C0C-CBAB161491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81" t="42119" r="70997" b="41629"/>
          <a:stretch>
            <a:fillRect/>
          </a:stretch>
        </p:blipFill>
        <p:spPr bwMode="auto">
          <a:xfrm>
            <a:off x="10689774" y="3045400"/>
            <a:ext cx="1121228" cy="1066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Image générée">
            <a:extLst>
              <a:ext uri="{FF2B5EF4-FFF2-40B4-BE49-F238E27FC236}">
                <a16:creationId xmlns:a16="http://schemas.microsoft.com/office/drawing/2014/main" id="{CCE51CEF-CA8A-168B-A2A0-9E292C7B2C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61" t="59121" r="71159" b="24461"/>
          <a:stretch>
            <a:fillRect/>
          </a:stretch>
        </p:blipFill>
        <p:spPr bwMode="auto">
          <a:xfrm>
            <a:off x="10778759" y="4080668"/>
            <a:ext cx="1045029" cy="1077685"/>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185;p114">
            <a:extLst>
              <a:ext uri="{FF2B5EF4-FFF2-40B4-BE49-F238E27FC236}">
                <a16:creationId xmlns:a16="http://schemas.microsoft.com/office/drawing/2014/main" id="{9917C2D1-B63A-53F3-CE8E-69A526B45DA0}"/>
              </a:ext>
            </a:extLst>
          </p:cNvPr>
          <p:cNvSpPr txBox="1"/>
          <p:nvPr/>
        </p:nvSpPr>
        <p:spPr>
          <a:xfrm>
            <a:off x="1439162" y="1303131"/>
            <a:ext cx="9106684" cy="369281"/>
          </a:xfrm>
          <a:prstGeom prst="rect">
            <a:avLst/>
          </a:prstGeom>
          <a:noFill/>
          <a:ln cap="flat">
            <a:noFill/>
          </a:ln>
        </p:spPr>
        <p:txBody>
          <a:bodyPr vert="horz" wrap="square" lIns="91427" tIns="45695" rIns="91427" bIns="45695" anchor="t" anchorCtr="0" compatLnSpc="1">
            <a:spAutoFit/>
          </a:bodyPr>
          <a:lstStyle/>
          <a:p>
            <a:pPr marL="0" marR="0" lvl="0" indent="0" algn="r" defTabSz="914400" rtl="0" eaLnBrk="1" fontAlgn="auto" latinLnBrk="0" hangingPunct="1">
              <a:lnSpc>
                <a:spcPct val="90000"/>
              </a:lnSpc>
              <a:spcBef>
                <a:spcPts val="0"/>
              </a:spcBef>
              <a:spcAft>
                <a:spcPts val="80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صفحات خاصة بالمدرس(ة)</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9" name="Google Shape;1185;p114">
            <a:extLst>
              <a:ext uri="{FF2B5EF4-FFF2-40B4-BE49-F238E27FC236}">
                <a16:creationId xmlns:a16="http://schemas.microsoft.com/office/drawing/2014/main" id="{140C4DBB-C1A6-A4EF-C926-D43FCA1F9E57}"/>
              </a:ext>
            </a:extLst>
          </p:cNvPr>
          <p:cNvSpPr txBox="1"/>
          <p:nvPr/>
        </p:nvSpPr>
        <p:spPr>
          <a:xfrm>
            <a:off x="1502226" y="2041881"/>
            <a:ext cx="9106684" cy="1128464"/>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تعليمات وتوضيحات موجهة للتلميذ(ة)</a:t>
            </a:r>
          </a:p>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(يخاطب بها المدرس المتعلمين بصوت مسموع)</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a:p>
            <a:pPr marL="0" marR="0" lvl="0" indent="0" algn="r" defTabSz="914400" rtl="0" eaLnBrk="1" fontAlgn="auto" latinLnBrk="0" hangingPunct="1">
              <a:lnSpc>
                <a:spcPct val="90000"/>
              </a:lnSpc>
              <a:spcBef>
                <a:spcPts val="0"/>
              </a:spcBef>
              <a:spcAft>
                <a:spcPts val="800"/>
              </a:spcAft>
              <a:buClrTx/>
              <a:buSzTx/>
              <a:buFontTx/>
              <a:buNone/>
              <a:tabLst/>
              <a:defRPr/>
            </a:pPr>
            <a:endParaRPr kumimoji="0" lang="a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0" name="Google Shape;1185;p114">
            <a:extLst>
              <a:ext uri="{FF2B5EF4-FFF2-40B4-BE49-F238E27FC236}">
                <a16:creationId xmlns:a16="http://schemas.microsoft.com/office/drawing/2014/main" id="{2C38AFB4-3628-A7C2-D803-D748ACB6F0A7}"/>
              </a:ext>
            </a:extLst>
          </p:cNvPr>
          <p:cNvSpPr txBox="1"/>
          <p:nvPr/>
        </p:nvSpPr>
        <p:spPr>
          <a:xfrm>
            <a:off x="7902048" y="3363873"/>
            <a:ext cx="265772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صفحة في كراسة المتعلم</a:t>
            </a:r>
            <a:endParaRPr kumimoji="0" lang="f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1" name="Google Shape;1185;p114">
            <a:extLst>
              <a:ext uri="{FF2B5EF4-FFF2-40B4-BE49-F238E27FC236}">
                <a16:creationId xmlns:a16="http://schemas.microsoft.com/office/drawing/2014/main" id="{054CEC93-47A8-1D69-15D6-D06394224B8D}"/>
              </a:ext>
            </a:extLst>
          </p:cNvPr>
          <p:cNvSpPr txBox="1"/>
          <p:nvPr/>
        </p:nvSpPr>
        <p:spPr>
          <a:xfrm>
            <a:off x="7252138" y="4484538"/>
            <a:ext cx="3356772"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ذو أولوية ينجز في القسم</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2" name="Google Shape;1185;p114">
            <a:extLst>
              <a:ext uri="{FF2B5EF4-FFF2-40B4-BE49-F238E27FC236}">
                <a16:creationId xmlns:a16="http://schemas.microsoft.com/office/drawing/2014/main" id="{1EC40EC0-2873-795C-FC7D-1515888BCA8B}"/>
              </a:ext>
            </a:extLst>
          </p:cNvPr>
          <p:cNvSpPr txBox="1"/>
          <p:nvPr/>
        </p:nvSpPr>
        <p:spPr>
          <a:xfrm>
            <a:off x="1502226" y="5504678"/>
            <a:ext cx="910668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اختياري يُستغنى عنه عند عدم توفر </a:t>
            </a:r>
            <a:r>
              <a:rPr kumimoji="0" lang="ar-MA" sz="2000" b="1" i="0" u="none" strike="noStrike" kern="0" cap="none" spc="0" normalizeH="0" baseline="0" noProof="0">
                <a:ln>
                  <a:noFill/>
                </a:ln>
                <a:solidFill>
                  <a:srgbClr val="44546A"/>
                </a:solidFill>
                <a:effectLst/>
                <a:uLnTx/>
                <a:uFillTx/>
                <a:latin typeface="Calibri"/>
                <a:ea typeface="Calibri"/>
                <a:cs typeface="Calibri"/>
              </a:rPr>
              <a:t>الوقت.</a:t>
            </a:r>
            <a:r>
              <a:rPr kumimoji="0" lang="ar-MA" sz="2000" b="1" i="0" u="none" strike="noStrike" kern="0" cap="none" spc="0" normalizeH="0" baseline="0" noProof="0" dirty="0">
                <a:ln>
                  <a:noFill/>
                </a:ln>
                <a:solidFill>
                  <a:srgbClr val="44546A"/>
                </a:solidFill>
                <a:effectLst/>
                <a:uLnTx/>
                <a:uFillTx/>
                <a:latin typeface="Calibri"/>
                <a:ea typeface="Calibri"/>
                <a:cs typeface="Calibri"/>
              </a:rPr>
              <a:t> </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026" name="Picture 2" descr="Image générée">
            <a:extLst>
              <a:ext uri="{FF2B5EF4-FFF2-40B4-BE49-F238E27FC236}">
                <a16:creationId xmlns:a16="http://schemas.microsoft.com/office/drawing/2014/main" id="{95AD8B07-50C1-8C9C-8D56-1249EBDF41B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0808880" y="934195"/>
            <a:ext cx="765800" cy="89894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4">
            <a:extLst>
              <a:ext uri="{FF2B5EF4-FFF2-40B4-BE49-F238E27FC236}">
                <a16:creationId xmlns:a16="http://schemas.microsoft.com/office/drawing/2014/main" id="{AD56834C-8B57-C279-82A8-6183DD408BCB}"/>
              </a:ext>
            </a:extLst>
          </p:cNvPr>
          <p:cNvSpPr/>
          <p:nvPr/>
        </p:nvSpPr>
        <p:spPr>
          <a:xfrm>
            <a:off x="4615543" y="116366"/>
            <a:ext cx="6576237" cy="726481"/>
          </a:xfrm>
          <a:prstGeom prst="rect">
            <a:avLst/>
          </a:prstGeom>
          <a:noFill/>
          <a:ln cap="flat">
            <a:noFill/>
            <a:prstDash val="solid"/>
          </a:ln>
        </p:spPr>
        <p:txBody>
          <a:bodyPr vert="horz" wrap="square" lIns="91440" tIns="45720" rIns="91440" bIns="45720" anchor="t" anchorCtr="0" compatLnSpc="1">
            <a:spAutoFit/>
          </a:bodyPr>
          <a:lstStyle/>
          <a:p>
            <a:pPr marL="0" marR="0" lvl="0" indent="0" algn="r" defTabSz="914400" rtl="1" eaLnBrk="1" fontAlgn="auto" latinLnBrk="0" hangingPunct="1">
              <a:lnSpc>
                <a:spcPts val="5485"/>
              </a:lnSpc>
              <a:spcBef>
                <a:spcPts val="0"/>
              </a:spcBef>
              <a:spcAft>
                <a:spcPts val="0"/>
              </a:spcAft>
              <a:buClrTx/>
              <a:buSzTx/>
              <a:buFontTx/>
              <a:buNone/>
              <a:tabLst/>
              <a:defRPr sz="1800" b="0" i="0" u="none" strike="noStrike" kern="0" cap="none" spc="0" baseline="0">
                <a:solidFill>
                  <a:srgbClr val="000000"/>
                </a:solidFill>
                <a:uFillTx/>
              </a:defRPr>
            </a:pPr>
            <a:r>
              <a:rPr kumimoji="0" lang="ar-MA" sz="3200" b="1" i="0" u="none" strike="noStrike" kern="0" cap="none" spc="0" normalizeH="0" baseline="0" noProof="0" dirty="0">
                <a:ln>
                  <a:noFill/>
                </a:ln>
                <a:solidFill>
                  <a:srgbClr val="44546A"/>
                </a:solidFill>
                <a:effectLst/>
                <a:uLnTx/>
                <a:uFillTx/>
                <a:latin typeface="Calibri"/>
                <a:ea typeface="+mn-ea"/>
                <a:cs typeface="Arial"/>
              </a:rPr>
              <a:t>دلالة الأيقونات</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fr-FR" sz="3200" b="1" i="0" u="none" strike="noStrike" kern="0" cap="none" spc="0" normalizeH="0" baseline="0" noProof="0" dirty="0">
                <a:ln>
                  <a:noFill/>
                </a:ln>
                <a:solidFill>
                  <a:srgbClr val="44546A"/>
                </a:solidFill>
                <a:effectLst/>
                <a:uLnTx/>
                <a:uFillTx/>
                <a:latin typeface="Calibri"/>
                <a:ea typeface="Calibri"/>
                <a:cs typeface="Calibri"/>
              </a:rPr>
              <a:t> </a:t>
            </a:r>
            <a:r>
              <a:rPr kumimoji="0" lang="ar-DZ" sz="3200" b="1" i="0" u="none" strike="noStrike" kern="0" cap="none" spc="0" normalizeH="0" baseline="0" noProof="0" dirty="0">
                <a:ln>
                  <a:noFill/>
                </a:ln>
                <a:solidFill>
                  <a:srgbClr val="44546A"/>
                </a:solidFill>
                <a:effectLst/>
                <a:uLnTx/>
                <a:uFillTx/>
                <a:latin typeface="Calibri"/>
                <a:ea typeface="Calibri"/>
                <a:cs typeface="Calibri"/>
              </a:rPr>
              <a:t>الخاصة</a:t>
            </a:r>
            <a:r>
              <a:rPr kumimoji="0" lang="ar-MA" sz="3200" b="1" i="0" u="none" strike="noStrike" kern="0" cap="none" spc="0" normalizeH="0" baseline="0" noProof="0" dirty="0">
                <a:ln>
                  <a:noFill/>
                </a:ln>
                <a:solidFill>
                  <a:srgbClr val="44546A"/>
                </a:solidFill>
                <a:effectLst/>
                <a:uLnTx/>
                <a:uFillTx/>
                <a:latin typeface="Calibri"/>
                <a:ea typeface="Calibri"/>
                <a:cs typeface="Calibri"/>
              </a:rPr>
              <a:t> بالمدرس(ة)</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ar-MA" sz="3200" b="1" i="0" u="none" strike="noStrike" kern="0" cap="none" spc="0" normalizeH="0" baseline="0" noProof="0" dirty="0">
                <a:ln>
                  <a:noFill/>
                </a:ln>
                <a:solidFill>
                  <a:srgbClr val="44546A"/>
                </a:solidFill>
                <a:effectLst/>
                <a:uLnTx/>
                <a:uFillTx/>
                <a:latin typeface="Calibri"/>
                <a:ea typeface="+mn-ea"/>
                <a:cs typeface="Arial"/>
              </a:rPr>
              <a:t>:</a:t>
            </a:r>
          </a:p>
        </p:txBody>
      </p:sp>
    </p:spTree>
    <p:extLst>
      <p:ext uri="{BB962C8B-B14F-4D97-AF65-F5344CB8AC3E}">
        <p14:creationId xmlns:p14="http://schemas.microsoft.com/office/powerpoint/2010/main" val="1253135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62B6F77A-2E34-9DE2-DBE7-A4CC4B798C31}"/>
            </a:ext>
          </a:extLst>
        </p:cNvPr>
        <p:cNvGrpSpPr/>
        <p:nvPr/>
      </p:nvGrpSpPr>
      <p:grpSpPr>
        <a:xfrm>
          <a:off x="0" y="0"/>
          <a:ext cx="0" cy="0"/>
          <a:chOff x="0" y="0"/>
          <a:chExt cx="0" cy="0"/>
        </a:xfrm>
      </p:grpSpPr>
      <p:sp>
        <p:nvSpPr>
          <p:cNvPr id="2" name="Google Shape;255;p28">
            <a:extLst>
              <a:ext uri="{FF2B5EF4-FFF2-40B4-BE49-F238E27FC236}">
                <a16:creationId xmlns:a16="http://schemas.microsoft.com/office/drawing/2014/main" id="{CD4330D0-95B7-A023-4E42-DC9716E9E7DD}"/>
              </a:ext>
            </a:extLst>
          </p:cNvPr>
          <p:cNvSpPr/>
          <p:nvPr/>
        </p:nvSpPr>
        <p:spPr>
          <a:xfrm>
            <a:off x="172899" y="61516"/>
            <a:ext cx="11310803" cy="602723"/>
          </a:xfrm>
          <a:prstGeom prst="rect">
            <a:avLst/>
          </a:prstGeom>
          <a:noFill/>
          <a:ln cap="flat">
            <a:noFill/>
            <a:prstDash val="solid"/>
          </a:ln>
        </p:spPr>
        <p:txBody>
          <a:bodyPr vert="horz" wrap="square" lIns="91427" tIns="45695" rIns="91427" bIns="45695" anchor="t" anchorCtr="0" compatLnSpc="1">
            <a:noAutofit/>
          </a:bodyPr>
          <a:lstStyle/>
          <a:p>
            <a:pPr lvl="0" algn="r" rtl="1">
              <a:lnSpc>
                <a:spcPts val="5485"/>
              </a:lnSpc>
              <a:defRPr sz="1800" b="0" i="0" u="none" strike="noStrike" kern="0" cap="none" spc="0" baseline="0">
                <a:solidFill>
                  <a:srgbClr val="000000"/>
                </a:solidFill>
                <a:uFillTx/>
              </a:defRPr>
            </a:pPr>
            <a:r>
              <a:rPr lang="ar-MA" sz="3200" b="1" kern="0" dirty="0">
                <a:solidFill>
                  <a:srgbClr val="44546A"/>
                </a:solidFill>
                <a:latin typeface="Calibri"/>
                <a:cs typeface="Arial"/>
              </a:rPr>
              <a:t>دلالة الأيقونات</a:t>
            </a:r>
            <a:r>
              <a:rPr lang="fr-FR" sz="3200" b="1" kern="0" dirty="0">
                <a:solidFill>
                  <a:srgbClr val="44546A"/>
                </a:solidFill>
                <a:latin typeface="Calibri"/>
                <a:cs typeface="Arial"/>
              </a:rPr>
              <a:t>  </a:t>
            </a:r>
            <a:r>
              <a:rPr lang="ar-DZ" sz="3200" b="1" kern="0" dirty="0">
                <a:solidFill>
                  <a:srgbClr val="44546A"/>
                </a:solidFill>
                <a:latin typeface="Calibri"/>
                <a:ea typeface="Calibri"/>
                <a:cs typeface="Calibri"/>
              </a:rPr>
              <a:t>الخاصة</a:t>
            </a:r>
            <a:r>
              <a:rPr lang="ar-MA" sz="3200" b="1" kern="0" dirty="0">
                <a:solidFill>
                  <a:srgbClr val="44546A"/>
                </a:solidFill>
                <a:latin typeface="Calibri"/>
                <a:ea typeface="Calibri"/>
                <a:cs typeface="Calibri"/>
              </a:rPr>
              <a:t> </a:t>
            </a:r>
            <a:r>
              <a:rPr lang="ar-DZ" sz="3200" b="1" i="0" dirty="0">
                <a:solidFill>
                  <a:srgbClr val="44546A"/>
                </a:solidFill>
                <a:effectLst/>
                <a:latin typeface="Calibri" panose="020F0502020204030204" pitchFamily="34" charset="0"/>
              </a:rPr>
              <a:t>بالمتعلم</a:t>
            </a:r>
            <a:r>
              <a:rPr lang="ar-MA" sz="3200" dirty="0"/>
              <a:t> </a:t>
            </a:r>
            <a:r>
              <a:rPr lang="ar-MA" sz="3200" b="1" kern="0" dirty="0">
                <a:solidFill>
                  <a:srgbClr val="44546A"/>
                </a:solidFill>
                <a:latin typeface="Calibri"/>
                <a:cs typeface="Arial"/>
              </a:rPr>
              <a:t>:</a:t>
            </a:r>
          </a:p>
        </p:txBody>
      </p:sp>
      <p:sp>
        <p:nvSpPr>
          <p:cNvPr id="3" name="Google Shape;1229;p116">
            <a:extLst>
              <a:ext uri="{FF2B5EF4-FFF2-40B4-BE49-F238E27FC236}">
                <a16:creationId xmlns:a16="http://schemas.microsoft.com/office/drawing/2014/main" id="{3E61705D-FF76-C816-817F-FF16BB0F8FF7}"/>
              </a:ext>
            </a:extLst>
          </p:cNvPr>
          <p:cNvSpPr txBox="1"/>
          <p:nvPr/>
        </p:nvSpPr>
        <p:spPr>
          <a:xfrm>
            <a:off x="608022" y="1536628"/>
            <a:ext cx="10062183"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ضوابط القسم</a:t>
            </a:r>
            <a:endParaRPr lang="en-US" dirty="0"/>
          </a:p>
        </p:txBody>
      </p:sp>
      <p:sp>
        <p:nvSpPr>
          <p:cNvPr id="4" name="Google Shape;1233;p116">
            <a:extLst>
              <a:ext uri="{FF2B5EF4-FFF2-40B4-BE49-F238E27FC236}">
                <a16:creationId xmlns:a16="http://schemas.microsoft.com/office/drawing/2014/main" id="{1F8181F4-C03D-E637-B412-A06B1C7EBA67}"/>
              </a:ext>
            </a:extLst>
          </p:cNvPr>
          <p:cNvSpPr txBox="1"/>
          <p:nvPr/>
        </p:nvSpPr>
        <p:spPr>
          <a:xfrm>
            <a:off x="797206" y="2629655"/>
            <a:ext cx="10062183" cy="420514"/>
          </a:xfrm>
          <a:prstGeom prst="rect">
            <a:avLst/>
          </a:prstGeom>
          <a:noFill/>
          <a:ln cap="flat">
            <a:noFill/>
          </a:ln>
        </p:spPr>
        <p:txBody>
          <a:bodyPr vert="horz" wrap="square" lIns="91427" tIns="45695" rIns="91427" bIns="45695" anchor="t" anchorCtr="0" compatLnSpc="1">
            <a:spAutoFit/>
          </a:bodyPr>
          <a:lstStyle/>
          <a:p>
            <a:pPr algn="r" defTabSz="1219170">
              <a:defRPr sz="1800" b="0" i="0" u="none" strike="noStrike" kern="0" cap="none" spc="0" baseline="0">
                <a:solidFill>
                  <a:srgbClr val="000000"/>
                </a:solidFill>
                <a:uFillTx/>
              </a:defRPr>
            </a:pPr>
            <a:r>
              <a:rPr lang="ar-MA" sz="2133" b="1" kern="0" dirty="0">
                <a:solidFill>
                  <a:srgbClr val="44546A"/>
                </a:solidFill>
                <a:latin typeface="Calibri"/>
                <a:ea typeface="Calibri"/>
                <a:cs typeface="Calibri"/>
              </a:rPr>
              <a:t>استعمال الألواح للإجابة</a:t>
            </a:r>
            <a:endParaRPr lang="fr-MA" sz="2133" b="1" kern="0" dirty="0">
              <a:solidFill>
                <a:srgbClr val="44546A"/>
              </a:solidFill>
              <a:latin typeface="Calibri"/>
              <a:ea typeface="Calibri"/>
              <a:cs typeface="Calibri"/>
            </a:endParaRPr>
          </a:p>
        </p:txBody>
      </p:sp>
      <p:sp>
        <p:nvSpPr>
          <p:cNvPr id="5" name="Google Shape;1234;p116">
            <a:extLst>
              <a:ext uri="{FF2B5EF4-FFF2-40B4-BE49-F238E27FC236}">
                <a16:creationId xmlns:a16="http://schemas.microsoft.com/office/drawing/2014/main" id="{9A3F2DC4-EC8C-51E0-FA84-7C61465E7C2D}"/>
              </a:ext>
            </a:extLst>
          </p:cNvPr>
          <p:cNvSpPr txBox="1"/>
          <p:nvPr/>
        </p:nvSpPr>
        <p:spPr>
          <a:xfrm>
            <a:off x="797208" y="3958205"/>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المستقلة</a:t>
            </a:r>
          </a:p>
        </p:txBody>
      </p:sp>
      <p:sp>
        <p:nvSpPr>
          <p:cNvPr id="6" name="Google Shape;1235;p116">
            <a:extLst>
              <a:ext uri="{FF2B5EF4-FFF2-40B4-BE49-F238E27FC236}">
                <a16:creationId xmlns:a16="http://schemas.microsoft.com/office/drawing/2014/main" id="{7239D583-F5F6-41D5-78C5-F987E4E3E4E5}"/>
              </a:ext>
            </a:extLst>
          </p:cNvPr>
          <p:cNvSpPr txBox="1"/>
          <p:nvPr/>
        </p:nvSpPr>
        <p:spPr>
          <a:xfrm>
            <a:off x="797206" y="5159833"/>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الموجهة الثنائية</a:t>
            </a:r>
          </a:p>
        </p:txBody>
      </p:sp>
      <p:pic>
        <p:nvPicPr>
          <p:cNvPr id="7" name="Google Shape;1333;p128">
            <a:extLst>
              <a:ext uri="{FF2B5EF4-FFF2-40B4-BE49-F238E27FC236}">
                <a16:creationId xmlns:a16="http://schemas.microsoft.com/office/drawing/2014/main" id="{7269954D-EFC0-CC0A-0945-F6DF168F334C}"/>
              </a:ext>
            </a:extLst>
          </p:cNvPr>
          <p:cNvPicPr>
            <a:picLocks noChangeAspect="1"/>
          </p:cNvPicPr>
          <p:nvPr/>
        </p:nvPicPr>
        <p:blipFill>
          <a:blip r:embed="rId2">
            <a:alphaModFix/>
          </a:blip>
          <a:srcRect/>
          <a:stretch>
            <a:fillRect/>
          </a:stretch>
        </p:blipFill>
        <p:spPr>
          <a:xfrm>
            <a:off x="11017502" y="1181507"/>
            <a:ext cx="875940" cy="875940"/>
          </a:xfrm>
          <a:prstGeom prst="rect">
            <a:avLst/>
          </a:prstGeom>
          <a:noFill/>
          <a:ln cap="flat">
            <a:noFill/>
          </a:ln>
        </p:spPr>
      </p:pic>
      <p:pic>
        <p:nvPicPr>
          <p:cNvPr id="8" name="Google Shape;1341;p128" descr="Une image contenant Dessin animé, clipart, Animation, illustration&#10;&#10;Description générée automatiquement">
            <a:extLst>
              <a:ext uri="{FF2B5EF4-FFF2-40B4-BE49-F238E27FC236}">
                <a16:creationId xmlns:a16="http://schemas.microsoft.com/office/drawing/2014/main" id="{171C970F-7B59-B41F-6A3A-3A7A745D5AEB}"/>
              </a:ext>
            </a:extLst>
          </p:cNvPr>
          <p:cNvPicPr>
            <a:picLocks noChangeAspect="1"/>
          </p:cNvPicPr>
          <p:nvPr/>
        </p:nvPicPr>
        <p:blipFill>
          <a:blip r:embed="rId3">
            <a:alphaModFix/>
          </a:blip>
          <a:srcRect l="18242" t="9344" r="18458" b="23864"/>
          <a:stretch>
            <a:fillRect/>
          </a:stretch>
        </p:blipFill>
        <p:spPr>
          <a:xfrm>
            <a:off x="10988052" y="2151545"/>
            <a:ext cx="991300" cy="1045913"/>
          </a:xfrm>
          <a:prstGeom prst="rect">
            <a:avLst/>
          </a:prstGeom>
          <a:noFill/>
          <a:ln cap="flat">
            <a:noFill/>
          </a:ln>
        </p:spPr>
      </p:pic>
      <p:pic>
        <p:nvPicPr>
          <p:cNvPr id="9" name="Picture 14">
            <a:extLst>
              <a:ext uri="{FF2B5EF4-FFF2-40B4-BE49-F238E27FC236}">
                <a16:creationId xmlns:a16="http://schemas.microsoft.com/office/drawing/2014/main" id="{3459E6BA-34BF-9ABD-9DAF-C10A0FA6FA24}"/>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0988052" y="3385655"/>
            <a:ext cx="991299" cy="991299"/>
          </a:xfrm>
          <a:prstGeom prst="rect">
            <a:avLst/>
          </a:prstGeom>
        </p:spPr>
      </p:pic>
      <p:pic>
        <p:nvPicPr>
          <p:cNvPr id="10" name="Picture 9">
            <a:extLst>
              <a:ext uri="{FF2B5EF4-FFF2-40B4-BE49-F238E27FC236}">
                <a16:creationId xmlns:a16="http://schemas.microsoft.com/office/drawing/2014/main" id="{4A698D0B-D28C-54AB-04BD-8E0B04BC55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88052" y="4684764"/>
            <a:ext cx="991299" cy="925469"/>
          </a:xfrm>
          <a:prstGeom prst="rect">
            <a:avLst/>
          </a:prstGeom>
        </p:spPr>
      </p:pic>
    </p:spTree>
    <p:extLst>
      <p:ext uri="{BB962C8B-B14F-4D97-AF65-F5344CB8AC3E}">
        <p14:creationId xmlns:p14="http://schemas.microsoft.com/office/powerpoint/2010/main" val="1452997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990CA8AC-604E-F125-0B0D-4B7F6ABC791A}"/>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7C2A7F66-4CD3-8C97-68F9-36D22A22B7A4}"/>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pic>
        <p:nvPicPr>
          <p:cNvPr id="3" name="Picture 2" descr="Image générée">
            <a:extLst>
              <a:ext uri="{FF2B5EF4-FFF2-40B4-BE49-F238E27FC236}">
                <a16:creationId xmlns:a16="http://schemas.microsoft.com/office/drawing/2014/main" id="{26B87FA6-9590-687E-BB0C-204AACB5979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flipH="1" flipV="1">
            <a:off x="11353506" y="-79969"/>
            <a:ext cx="649407" cy="64830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83825BA-1670-DE9E-B873-FC4C1064D572}"/>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5" name="Google Shape;285;p7">
            <a:extLst>
              <a:ext uri="{FF2B5EF4-FFF2-40B4-BE49-F238E27FC236}">
                <a16:creationId xmlns:a16="http://schemas.microsoft.com/office/drawing/2014/main" id="{6B7E3D58-A7EB-39C6-7E46-D22445F1863F}"/>
              </a:ext>
            </a:extLst>
          </p:cNvPr>
          <p:cNvPicPr preferRelativeResize="0"/>
          <p:nvPr/>
        </p:nvPicPr>
        <p:blipFill rotWithShape="1">
          <a:blip r:embed="rId4">
            <a:alphaModFix/>
          </a:blip>
          <a:srcRect/>
          <a:stretch/>
        </p:blipFill>
        <p:spPr>
          <a:xfrm>
            <a:off x="140717" y="459939"/>
            <a:ext cx="730250" cy="730250"/>
          </a:xfrm>
          <a:prstGeom prst="rect">
            <a:avLst/>
          </a:prstGeom>
          <a:noFill/>
          <a:ln>
            <a:noFill/>
          </a:ln>
        </p:spPr>
      </p:pic>
      <p:sp>
        <p:nvSpPr>
          <p:cNvPr id="9" name="TextBox 6">
            <a:extLst>
              <a:ext uri="{FF2B5EF4-FFF2-40B4-BE49-F238E27FC236}">
                <a16:creationId xmlns:a16="http://schemas.microsoft.com/office/drawing/2014/main" id="{B26D6EFE-82A9-BDDE-EB77-41E17D144EBA}"/>
              </a:ext>
            </a:extLst>
          </p:cNvPr>
          <p:cNvSpPr txBox="1">
            <a:spLocks noChangeArrowheads="1"/>
          </p:cNvSpPr>
          <p:nvPr/>
        </p:nvSpPr>
        <p:spPr bwMode="auto">
          <a:xfrm>
            <a:off x="-21793" y="184654"/>
            <a:ext cx="11375299" cy="224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justLow" defTabSz="609600" rtl="1" eaLnBrk="1" fontAlgn="auto" latinLnBrk="0" hangingPunct="1">
              <a:lnSpc>
                <a:spcPts val="1700"/>
              </a:lnSpc>
              <a:spcBef>
                <a:spcPct val="0"/>
              </a:spcBef>
              <a:spcAft>
                <a:spcPts val="0"/>
              </a:spcAft>
              <a:buClrTx/>
              <a:buSzTx/>
              <a:buFontTx/>
              <a:buNone/>
              <a:tabLst/>
              <a:defRPr/>
            </a:pPr>
            <a:r>
              <a:rPr kumimoji="0" lang="ar-MA" altLang="fr-FR" sz="1700" b="1" i="0" u="none" strike="noStrike" kern="1200" cap="none" spc="0" normalizeH="0" baseline="0" noProof="0" dirty="0">
                <a:ln>
                  <a:noFill/>
                </a:ln>
                <a:solidFill>
                  <a:srgbClr val="002060"/>
                </a:solidFill>
                <a:effectLst/>
                <a:uLnTx/>
                <a:uFillTx/>
                <a:latin typeface="Calibri Light" panose="020F0302020204030204"/>
                <a:ea typeface="+mn-ea"/>
                <a:cs typeface="Calibri" panose="020F0502020204030204" pitchFamily="34" charset="0"/>
              </a:rPr>
              <a:t>لكل قاعدة أيقونة (علامة بصرية تشير إليها)، وعلى يسار كل شريحة، ستظهر لكم أيقونة، أنتظر منكم أن تلتزموا  بالسلوك الذي تشير إليه كما سأبين لكم. </a:t>
            </a:r>
          </a:p>
        </p:txBody>
      </p:sp>
      <p:sp>
        <p:nvSpPr>
          <p:cNvPr id="10" name="Title 4">
            <a:extLst>
              <a:ext uri="{FF2B5EF4-FFF2-40B4-BE49-F238E27FC236}">
                <a16:creationId xmlns:a16="http://schemas.microsoft.com/office/drawing/2014/main" id="{76C612EE-EE91-5AD4-FE80-444FCE1A4070}"/>
              </a:ext>
            </a:extLst>
          </p:cNvPr>
          <p:cNvSpPr txBox="1">
            <a:spLocks/>
          </p:cNvSpPr>
          <p:nvPr/>
        </p:nvSpPr>
        <p:spPr>
          <a:xfrm>
            <a:off x="758127" y="498353"/>
            <a:ext cx="11356618" cy="21157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90000"/>
              </a:lnSpc>
              <a:spcBef>
                <a:spcPct val="0"/>
              </a:spcBef>
              <a:spcAft>
                <a:spcPts val="0"/>
              </a:spcAft>
              <a:buClrTx/>
              <a:buSzTx/>
              <a:buFontTx/>
              <a:buNone/>
              <a:tabLst/>
              <a:defRPr/>
            </a:pPr>
            <a:r>
              <a:rPr kumimoji="0" lang="ar-MA" sz="1100" b="0" i="0" u="none" strike="noStrike" kern="1200" cap="none" spc="0" normalizeH="0" baseline="0" noProof="0" dirty="0">
                <a:ln>
                  <a:noFill/>
                </a:ln>
                <a:solidFill>
                  <a:srgbClr val="BFBFBF"/>
                </a:solidFill>
                <a:effectLst/>
                <a:uLnTx/>
                <a:uFillTx/>
                <a:latin typeface="Calibri" panose="020F0502020204030204" pitchFamily="34" charset="0"/>
                <a:ea typeface="+mj-ea"/>
                <a:cs typeface="Calibri" panose="020F0502020204030204" pitchFamily="34" charset="0"/>
              </a:rPr>
              <a:t>يشرح الدلالة  البصرية لكل أيقونة ومقتضاها السلوكي.  يحث التلاميذ على احترام قواعد العمل، عن طريق الانتباه الجيد للأيقونة التي تظهر على الشريحة والالتزام بالسلوك الذي يفهم منها. يخبرهم بأن هناك قواعد أخرى سيتم الوقوف عندها في الحصة المقبلة</a:t>
            </a:r>
            <a:endParaRPr kumimoji="0" lang="fr-FR" sz="1100" b="0" i="0" u="none" strike="noStrike" kern="1200" cap="none" spc="0" normalizeH="0" baseline="0" noProof="0" dirty="0">
              <a:ln>
                <a:noFill/>
              </a:ln>
              <a:solidFill>
                <a:prstClr val="black"/>
              </a:solidFill>
              <a:effectLst/>
              <a:uLnTx/>
              <a:uFillTx/>
              <a:latin typeface="Calibri Light"/>
              <a:ea typeface="+mj-ea"/>
              <a:cs typeface="+mj-cs"/>
            </a:endParaRPr>
          </a:p>
        </p:txBody>
      </p:sp>
      <p:grpSp>
        <p:nvGrpSpPr>
          <p:cNvPr id="11" name="Groupe 10">
            <a:extLst>
              <a:ext uri="{FF2B5EF4-FFF2-40B4-BE49-F238E27FC236}">
                <a16:creationId xmlns:a16="http://schemas.microsoft.com/office/drawing/2014/main" id="{B81A3FC9-9065-6E3D-66F1-75CD75DACBEF}"/>
              </a:ext>
            </a:extLst>
          </p:cNvPr>
          <p:cNvGrpSpPr/>
          <p:nvPr/>
        </p:nvGrpSpPr>
        <p:grpSpPr>
          <a:xfrm>
            <a:off x="4837827" y="1016360"/>
            <a:ext cx="1239922" cy="5602017"/>
            <a:chOff x="9597555" y="1444613"/>
            <a:chExt cx="1239922" cy="5602017"/>
          </a:xfrm>
        </p:grpSpPr>
        <p:pic>
          <p:nvPicPr>
            <p:cNvPr id="13" name="Google Shape;1173;p113" descr="Lever la main - Icônes mains et gestes gratuites">
              <a:extLst>
                <a:ext uri="{FF2B5EF4-FFF2-40B4-BE49-F238E27FC236}">
                  <a16:creationId xmlns:a16="http://schemas.microsoft.com/office/drawing/2014/main" id="{7A95E2A2-0089-9686-B95B-2028D08F3FB0}"/>
                </a:ext>
              </a:extLst>
            </p:cNvPr>
            <p:cNvPicPr>
              <a:picLocks noChangeAspect="1"/>
            </p:cNvPicPr>
            <p:nvPr/>
          </p:nvPicPr>
          <p:blipFill>
            <a:blip r:embed="rId5">
              <a:alphaModFix/>
            </a:blip>
            <a:srcRect/>
            <a:stretch>
              <a:fillRect/>
            </a:stretch>
          </p:blipFill>
          <p:spPr>
            <a:xfrm>
              <a:off x="9866198" y="1444613"/>
              <a:ext cx="702636" cy="702636"/>
            </a:xfrm>
            <a:prstGeom prst="rect">
              <a:avLst/>
            </a:prstGeom>
            <a:noFill/>
            <a:ln cap="flat">
              <a:noFill/>
            </a:ln>
          </p:spPr>
        </p:pic>
        <p:pic>
          <p:nvPicPr>
            <p:cNvPr id="14" name="Google Shape;1174;p113">
              <a:extLst>
                <a:ext uri="{FF2B5EF4-FFF2-40B4-BE49-F238E27FC236}">
                  <a16:creationId xmlns:a16="http://schemas.microsoft.com/office/drawing/2014/main" id="{D3AC6F64-89F4-2D68-7AFD-1B0CE4802275}"/>
                </a:ext>
              </a:extLst>
            </p:cNvPr>
            <p:cNvPicPr>
              <a:picLocks noChangeAspect="1"/>
            </p:cNvPicPr>
            <p:nvPr/>
          </p:nvPicPr>
          <p:blipFill>
            <a:blip r:embed="rId6">
              <a:alphaModFix/>
            </a:blip>
            <a:srcRect/>
            <a:stretch>
              <a:fillRect/>
            </a:stretch>
          </p:blipFill>
          <p:spPr>
            <a:xfrm>
              <a:off x="9867990" y="2420863"/>
              <a:ext cx="699052" cy="699052"/>
            </a:xfrm>
            <a:prstGeom prst="rect">
              <a:avLst/>
            </a:prstGeom>
            <a:noFill/>
            <a:ln cap="flat">
              <a:noFill/>
            </a:ln>
          </p:spPr>
        </p:pic>
        <p:pic>
          <p:nvPicPr>
            <p:cNvPr id="15" name="Google Shape;1175;p113">
              <a:extLst>
                <a:ext uri="{FF2B5EF4-FFF2-40B4-BE49-F238E27FC236}">
                  <a16:creationId xmlns:a16="http://schemas.microsoft.com/office/drawing/2014/main" id="{BCD45DB2-AF1C-823F-6309-740EF456DDA9}"/>
                </a:ext>
              </a:extLst>
            </p:cNvPr>
            <p:cNvPicPr>
              <a:picLocks noChangeAspect="1"/>
            </p:cNvPicPr>
            <p:nvPr/>
          </p:nvPicPr>
          <p:blipFill>
            <a:blip r:embed="rId7">
              <a:alphaModFix/>
            </a:blip>
            <a:srcRect/>
            <a:stretch>
              <a:fillRect/>
            </a:stretch>
          </p:blipFill>
          <p:spPr>
            <a:xfrm>
              <a:off x="9930535" y="3430552"/>
              <a:ext cx="636507" cy="636507"/>
            </a:xfrm>
            <a:prstGeom prst="rect">
              <a:avLst/>
            </a:prstGeom>
            <a:noFill/>
            <a:ln cap="flat">
              <a:noFill/>
            </a:ln>
          </p:spPr>
        </p:pic>
        <p:pic>
          <p:nvPicPr>
            <p:cNvPr id="20" name="Image 19" descr="Une image contenant émoticône, Dessin d’enfant, dessin humoristique, smiley&#10;&#10;Le contenu généré par l’IA peut être incorrect.">
              <a:extLst>
                <a:ext uri="{FF2B5EF4-FFF2-40B4-BE49-F238E27FC236}">
                  <a16:creationId xmlns:a16="http://schemas.microsoft.com/office/drawing/2014/main" id="{BF471471-A7FC-EACC-853F-6617CA01787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97555" y="6516518"/>
              <a:ext cx="1239922" cy="530112"/>
            </a:xfrm>
            <a:prstGeom prst="rect">
              <a:avLst/>
            </a:prstGeom>
          </p:spPr>
        </p:pic>
        <p:pic>
          <p:nvPicPr>
            <p:cNvPr id="21" name="Image 20" descr="Une image contenant Graphique, capture d’écran, logo, symbole&#10;&#10;Le contenu généré par l’IA peut être incorrect.">
              <a:extLst>
                <a:ext uri="{FF2B5EF4-FFF2-40B4-BE49-F238E27FC236}">
                  <a16:creationId xmlns:a16="http://schemas.microsoft.com/office/drawing/2014/main" id="{2E2EFD90-876B-280D-A582-5935529A751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48363" y="5411318"/>
              <a:ext cx="595964" cy="595964"/>
            </a:xfrm>
            <a:prstGeom prst="rect">
              <a:avLst/>
            </a:prstGeom>
          </p:spPr>
        </p:pic>
      </p:grpSp>
      <p:pic>
        <p:nvPicPr>
          <p:cNvPr id="7" name="Picture 4" descr="Image générée">
            <a:extLst>
              <a:ext uri="{FF2B5EF4-FFF2-40B4-BE49-F238E27FC236}">
                <a16:creationId xmlns:a16="http://schemas.microsoft.com/office/drawing/2014/main" id="{FDA8626E-9D31-F6D2-CD09-1C6BF85FEB8E}"/>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3381" t="42119" r="70997" b="41629"/>
          <a:stretch>
            <a:fillRect/>
          </a:stretch>
        </p:blipFill>
        <p:spPr bwMode="auto">
          <a:xfrm flipH="1">
            <a:off x="5010640" y="3855740"/>
            <a:ext cx="956839" cy="910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9431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1B3E1-C8FE-F684-BFBA-C8B279DDF978}"/>
            </a:ext>
          </a:extLst>
        </p:cNvPr>
        <p:cNvGrpSpPr/>
        <p:nvPr/>
      </p:nvGrpSpPr>
      <p:grpSpPr>
        <a:xfrm>
          <a:off x="0" y="0"/>
          <a:ext cx="0" cy="0"/>
          <a:chOff x="0" y="0"/>
          <a:chExt cx="0" cy="0"/>
        </a:xfrm>
      </p:grpSpPr>
      <p:sp>
        <p:nvSpPr>
          <p:cNvPr id="5" name="Rectangle: Rounded Corners 1">
            <a:extLst>
              <a:ext uri="{FF2B5EF4-FFF2-40B4-BE49-F238E27FC236}">
                <a16:creationId xmlns:a16="http://schemas.microsoft.com/office/drawing/2014/main" id="{957E436C-1C90-F7C2-87B3-4A867BF884E8}"/>
              </a:ext>
            </a:extLst>
          </p:cNvPr>
          <p:cNvSpPr/>
          <p:nvPr/>
        </p:nvSpPr>
        <p:spPr>
          <a:xfrm>
            <a:off x="128855" y="0"/>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Picture 2" descr="Image générée">
            <a:extLst>
              <a:ext uri="{FF2B5EF4-FFF2-40B4-BE49-F238E27FC236}">
                <a16:creationId xmlns:a16="http://schemas.microsoft.com/office/drawing/2014/main" id="{94D85EE9-92F8-7755-4F31-2CAF9084857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486414" y="0"/>
            <a:ext cx="705586" cy="704386"/>
          </a:xfrm>
          <a:prstGeom prst="rect">
            <a:avLst/>
          </a:prstGeom>
          <a:noFill/>
          <a:extLst>
            <a:ext uri="{909E8E84-426E-40DD-AFC4-6F175D3DCCD1}">
              <a14:hiddenFill xmlns:a14="http://schemas.microsoft.com/office/drawing/2010/main">
                <a:solidFill>
                  <a:srgbClr val="FFFFFF"/>
                </a:solidFill>
              </a14:hiddenFill>
            </a:ext>
          </a:extLst>
        </p:spPr>
      </p:pic>
      <p:sp>
        <p:nvSpPr>
          <p:cNvPr id="22" name="Google Shape;5933;p5">
            <a:extLst>
              <a:ext uri="{FF2B5EF4-FFF2-40B4-BE49-F238E27FC236}">
                <a16:creationId xmlns:a16="http://schemas.microsoft.com/office/drawing/2014/main" id="{AF1B1923-2D37-F7A2-DAE4-12F95D94C251}"/>
              </a:ext>
            </a:extLst>
          </p:cNvPr>
          <p:cNvSpPr/>
          <p:nvPr/>
        </p:nvSpPr>
        <p:spPr>
          <a:xfrm>
            <a:off x="2040688" y="993908"/>
            <a:ext cx="8221663" cy="668337"/>
          </a:xfrm>
          <a:prstGeom prst="roundRect">
            <a:avLst>
              <a:gd name="adj" fmla="val 50000"/>
            </a:avLst>
          </a:prstGeom>
          <a:solidFill>
            <a:srgbClr val="FFFFFF"/>
          </a:solidFill>
          <a:ln>
            <a:noFill/>
          </a:ln>
        </p:spPr>
        <p:txBody>
          <a:bodyPr spcFirstLastPara="1" lIns="121900" tIns="60933" rIns="121900" bIns="60933"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67" b="0" i="0" u="none" strike="noStrike" kern="1200" cap="none" spc="0" normalizeH="0" baseline="0" noProof="0">
              <a:ln>
                <a:noFill/>
              </a:ln>
              <a:solidFill>
                <a:prstClr val="white"/>
              </a:solidFill>
              <a:effectLst/>
              <a:uLnTx/>
              <a:uFillTx/>
              <a:latin typeface="Arial"/>
              <a:ea typeface="Arial"/>
              <a:cs typeface="Arial"/>
              <a:sym typeface="Arial"/>
            </a:endParaRPr>
          </a:p>
        </p:txBody>
      </p:sp>
      <p:sp>
        <p:nvSpPr>
          <p:cNvPr id="32" name="Google Shape;5933;p5">
            <a:extLst>
              <a:ext uri="{FF2B5EF4-FFF2-40B4-BE49-F238E27FC236}">
                <a16:creationId xmlns:a16="http://schemas.microsoft.com/office/drawing/2014/main" id="{38DC03D1-C3F0-B587-2D24-7323BB362C48}"/>
              </a:ext>
            </a:extLst>
          </p:cNvPr>
          <p:cNvSpPr/>
          <p:nvPr/>
        </p:nvSpPr>
        <p:spPr>
          <a:xfrm>
            <a:off x="1727829" y="5140902"/>
            <a:ext cx="8221663" cy="668337"/>
          </a:xfrm>
          <a:prstGeom prst="roundRect">
            <a:avLst>
              <a:gd name="adj" fmla="val 50000"/>
            </a:avLst>
          </a:prstGeom>
          <a:solidFill>
            <a:srgbClr val="FFFFFF"/>
          </a:solidFill>
          <a:ln>
            <a:noFill/>
          </a:ln>
        </p:spPr>
        <p:txBody>
          <a:bodyPr spcFirstLastPara="1" lIns="121900" tIns="60933" rIns="121900" bIns="60933"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67" b="0" i="0" u="none" strike="noStrike" kern="1200" cap="none" spc="0" normalizeH="0" baseline="0" noProof="0" dirty="0">
              <a:ln>
                <a:noFill/>
              </a:ln>
              <a:solidFill>
                <a:prstClr val="white"/>
              </a:solidFill>
              <a:effectLst/>
              <a:uLnTx/>
              <a:uFillTx/>
              <a:latin typeface="Arial"/>
              <a:ea typeface="Arial"/>
              <a:cs typeface="Arial"/>
              <a:sym typeface="Arial"/>
            </a:endParaRPr>
          </a:p>
        </p:txBody>
      </p:sp>
      <p:sp>
        <p:nvSpPr>
          <p:cNvPr id="4104" name="TextBox 6">
            <a:extLst>
              <a:ext uri="{FF2B5EF4-FFF2-40B4-BE49-F238E27FC236}">
                <a16:creationId xmlns:a16="http://schemas.microsoft.com/office/drawing/2014/main" id="{707A4F12-2C69-C67D-EE50-E7D579F2CF6C}"/>
              </a:ext>
            </a:extLst>
          </p:cNvPr>
          <p:cNvSpPr txBox="1">
            <a:spLocks noChangeArrowheads="1"/>
          </p:cNvSpPr>
          <p:nvPr/>
        </p:nvSpPr>
        <p:spPr bwMode="auto">
          <a:xfrm>
            <a:off x="601553" y="221081"/>
            <a:ext cx="10884861" cy="23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justLow" defTabSz="609600" rtl="1" eaLnBrk="1" fontAlgn="auto" latinLnBrk="0" hangingPunct="1">
              <a:lnSpc>
                <a:spcPts val="1700"/>
              </a:lnSpc>
              <a:spcBef>
                <a:spcPct val="0"/>
              </a:spcBef>
              <a:spcAft>
                <a:spcPts val="0"/>
              </a:spcAft>
              <a:buClrTx/>
              <a:buSzTx/>
              <a:buFontTx/>
              <a:buNone/>
              <a:tabLst/>
              <a:defRPr/>
            </a:pPr>
            <a:r>
              <a:rPr kumimoji="0" lang="ar-MA" altLang="fr-FR" sz="1800" b="1" i="0" u="none" strike="noStrike" kern="1200" cap="none" spc="0" normalizeH="0" baseline="0" noProof="0" dirty="0">
                <a:ln>
                  <a:noFill/>
                </a:ln>
                <a:solidFill>
                  <a:srgbClr val="002060"/>
                </a:solidFill>
                <a:effectLst/>
                <a:uLnTx/>
                <a:uFillTx/>
                <a:latin typeface="Calibri Light" panose="020F0302020204030204"/>
                <a:ea typeface="+mn-ea"/>
                <a:cs typeface="Calibri" panose="020F0502020204030204" pitchFamily="34" charset="0"/>
              </a:rPr>
              <a:t>مثلا انا الآن بصدد شرح ضوابط الفصل وأنتم تنصتون جيدا لتتمكنوا من فهم ما أشرحه لكم. ما الأيقونة التي يجب أن تكون على يسار الشريحة؟</a:t>
            </a:r>
          </a:p>
        </p:txBody>
      </p:sp>
      <p:pic>
        <p:nvPicPr>
          <p:cNvPr id="4107" name="Picture 2" descr="Lever la main - Icônes mains et gestes gratuites">
            <a:extLst>
              <a:ext uri="{FF2B5EF4-FFF2-40B4-BE49-F238E27FC236}">
                <a16:creationId xmlns:a16="http://schemas.microsoft.com/office/drawing/2014/main" id="{DA0F23A9-BE05-DD9C-7777-0817E0EB205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13895" y="1063102"/>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8" name="Image 8">
            <a:extLst>
              <a:ext uri="{FF2B5EF4-FFF2-40B4-BE49-F238E27FC236}">
                <a16:creationId xmlns:a16="http://schemas.microsoft.com/office/drawing/2014/main" id="{2F50085C-5767-32B8-23C2-F6110F9C895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94235" y="2099540"/>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4">
            <a:extLst>
              <a:ext uri="{FF2B5EF4-FFF2-40B4-BE49-F238E27FC236}">
                <a16:creationId xmlns:a16="http://schemas.microsoft.com/office/drawing/2014/main" id="{5A43C083-7797-8120-5ADD-67690127B6CC}"/>
              </a:ext>
            </a:extLst>
          </p:cNvPr>
          <p:cNvSpPr txBox="1">
            <a:spLocks/>
          </p:cNvSpPr>
          <p:nvPr/>
        </p:nvSpPr>
        <p:spPr>
          <a:xfrm>
            <a:off x="151733" y="497442"/>
            <a:ext cx="11373853" cy="185408"/>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1800" b="0" i="1" kern="1200">
                <a:solidFill>
                  <a:schemeClr val="bg2">
                    <a:lumMod val="50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ar-MA" sz="1300" b="0" i="1" u="none" strike="noStrike" kern="1200" cap="none" spc="0" normalizeH="0" baseline="0" noProof="0" dirty="0">
                <a:ln>
                  <a:noFill/>
                </a:ln>
                <a:solidFill>
                  <a:srgbClr val="BFBFBF"/>
                </a:solidFill>
                <a:effectLst/>
                <a:uLnTx/>
                <a:uFillTx/>
                <a:latin typeface="Calibri" panose="020F0502020204030204" pitchFamily="34" charset="0"/>
                <a:ea typeface="+mj-ea"/>
                <a:cs typeface="Calibri" panose="020F0502020204030204" pitchFamily="34" charset="0"/>
              </a:rPr>
              <a:t>يوجه التلاميذ إلى الربط بين الدلالة  البصرية للأيقونة ومقتضاها السلوكي.  يحثهم على احترام قواعد العمل، عن طريق الانتباه الجيد للأيقونة التي تظهر على الشريحة والالتزام بالسلوك الذي يفهم منها</a:t>
            </a:r>
            <a:r>
              <a:rPr kumimoji="0" lang="ar-MA" sz="1400" b="0" i="1" u="none" strike="noStrike" kern="1200" cap="none" spc="0" normalizeH="0" baseline="0" noProof="0" dirty="0">
                <a:ln>
                  <a:noFill/>
                </a:ln>
                <a:solidFill>
                  <a:srgbClr val="E7E6E6">
                    <a:lumMod val="50000"/>
                  </a:srgbClr>
                </a:solidFill>
                <a:effectLst/>
                <a:uLnTx/>
                <a:uFillTx/>
                <a:latin typeface="Calibri" panose="020F0502020204030204"/>
                <a:ea typeface="+mj-ea"/>
                <a:cs typeface="Times New Roman" panose="02020603050405020304" pitchFamily="18" charset="0"/>
              </a:rPr>
              <a:t>:</a:t>
            </a:r>
            <a:endParaRPr kumimoji="0" lang="fr-FR" sz="1400" b="0" i="1" u="none" strike="noStrike" kern="1200" cap="none" spc="0" normalizeH="0" baseline="0" noProof="0" dirty="0">
              <a:ln>
                <a:noFill/>
              </a:ln>
              <a:solidFill>
                <a:srgbClr val="E7E6E6">
                  <a:lumMod val="50000"/>
                </a:srgbClr>
              </a:solidFill>
              <a:effectLst/>
              <a:uLnTx/>
              <a:uFillTx/>
              <a:latin typeface="Calibri" panose="020F0502020204030204"/>
              <a:ea typeface="+mj-ea"/>
              <a:cs typeface="+mj-cs"/>
            </a:endParaRPr>
          </a:p>
        </p:txBody>
      </p:sp>
      <p:pic>
        <p:nvPicPr>
          <p:cNvPr id="4" name="Google Shape;1175;p113">
            <a:extLst>
              <a:ext uri="{FF2B5EF4-FFF2-40B4-BE49-F238E27FC236}">
                <a16:creationId xmlns:a16="http://schemas.microsoft.com/office/drawing/2014/main" id="{BC43A5D8-C390-C05D-853F-26552BE4516D}"/>
              </a:ext>
            </a:extLst>
          </p:cNvPr>
          <p:cNvPicPr>
            <a:picLocks noChangeAspect="1"/>
          </p:cNvPicPr>
          <p:nvPr/>
        </p:nvPicPr>
        <p:blipFill>
          <a:blip r:embed="rId5">
            <a:alphaModFix/>
          </a:blip>
          <a:srcRect/>
          <a:stretch>
            <a:fillRect/>
          </a:stretch>
        </p:blipFill>
        <p:spPr>
          <a:xfrm>
            <a:off x="10046043" y="3096645"/>
            <a:ext cx="636507" cy="636507"/>
          </a:xfrm>
          <a:prstGeom prst="rect">
            <a:avLst/>
          </a:prstGeom>
          <a:noFill/>
          <a:ln cap="flat">
            <a:noFill/>
          </a:ln>
        </p:spPr>
      </p:pic>
      <p:pic>
        <p:nvPicPr>
          <p:cNvPr id="9" name="Image 8" descr="Une image contenant émoticône, Dessin d’enfant, dessin humoristique, smiley&#10;&#10;Le contenu généré par l’IA peut être incorrect.">
            <a:extLst>
              <a:ext uri="{FF2B5EF4-FFF2-40B4-BE49-F238E27FC236}">
                <a16:creationId xmlns:a16="http://schemas.microsoft.com/office/drawing/2014/main" id="{E4B66922-EA21-54AA-2196-67E67A4DB4D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49492" y="5912575"/>
            <a:ext cx="1239922" cy="530112"/>
          </a:xfrm>
          <a:prstGeom prst="rect">
            <a:avLst/>
          </a:prstGeom>
        </p:spPr>
      </p:pic>
      <p:pic>
        <p:nvPicPr>
          <p:cNvPr id="10" name="Image 9" descr="Une image contenant Graphique, capture d’écran, logo, symbole&#10;&#10;Le contenu généré par l’IA peut être incorrect.">
            <a:extLst>
              <a:ext uri="{FF2B5EF4-FFF2-40B4-BE49-F238E27FC236}">
                <a16:creationId xmlns:a16="http://schemas.microsoft.com/office/drawing/2014/main" id="{7A8ACFDC-DFBD-0764-EACE-111A3B189C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40555" y="4922964"/>
            <a:ext cx="595964" cy="595964"/>
          </a:xfrm>
          <a:prstGeom prst="rect">
            <a:avLst/>
          </a:prstGeom>
        </p:spPr>
      </p:pic>
      <p:pic>
        <p:nvPicPr>
          <p:cNvPr id="13" name="Google Shape;285;p7">
            <a:extLst>
              <a:ext uri="{FF2B5EF4-FFF2-40B4-BE49-F238E27FC236}">
                <a16:creationId xmlns:a16="http://schemas.microsoft.com/office/drawing/2014/main" id="{A41EE182-5EB9-389A-2BD1-5ECF9033EF9F}"/>
              </a:ext>
            </a:extLst>
          </p:cNvPr>
          <p:cNvPicPr preferRelativeResize="0"/>
          <p:nvPr/>
        </p:nvPicPr>
        <p:blipFill rotWithShape="1">
          <a:blip r:embed="rId8">
            <a:alphaModFix/>
          </a:blip>
          <a:srcRect/>
          <a:stretch/>
        </p:blipFill>
        <p:spPr>
          <a:xfrm>
            <a:off x="248776" y="720493"/>
            <a:ext cx="730250" cy="730250"/>
          </a:xfrm>
          <a:prstGeom prst="rect">
            <a:avLst/>
          </a:prstGeom>
          <a:noFill/>
          <a:ln>
            <a:noFill/>
          </a:ln>
        </p:spPr>
      </p:pic>
      <p:pic>
        <p:nvPicPr>
          <p:cNvPr id="14" name="Picture 4" descr="Image générée">
            <a:extLst>
              <a:ext uri="{FF2B5EF4-FFF2-40B4-BE49-F238E27FC236}">
                <a16:creationId xmlns:a16="http://schemas.microsoft.com/office/drawing/2014/main" id="{0A5CA9F9-5FD5-4FAD-21CE-E12EBEB50FBB}"/>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3381" t="42119" r="70997" b="41629"/>
          <a:stretch>
            <a:fillRect/>
          </a:stretch>
        </p:blipFill>
        <p:spPr bwMode="auto">
          <a:xfrm flipH="1">
            <a:off x="9960117" y="3899954"/>
            <a:ext cx="956839" cy="910391"/>
          </a:xfrm>
          <a:prstGeom prst="rect">
            <a:avLst/>
          </a:prstGeom>
          <a:noFill/>
          <a:extLst>
            <a:ext uri="{909E8E84-426E-40DD-AFC4-6F175D3DCCD1}">
              <a14:hiddenFill xmlns:a14="http://schemas.microsoft.com/office/drawing/2010/main">
                <a:solidFill>
                  <a:srgbClr val="FFFFFF"/>
                </a:solidFill>
              </a14:hiddenFill>
            </a:ext>
          </a:extLst>
        </p:spPr>
      </p:pic>
      <p:sp>
        <p:nvSpPr>
          <p:cNvPr id="15" name="Google Shape;5938;p5">
            <a:extLst>
              <a:ext uri="{FF2B5EF4-FFF2-40B4-BE49-F238E27FC236}">
                <a16:creationId xmlns:a16="http://schemas.microsoft.com/office/drawing/2014/main" id="{A0523ADE-4342-6FA7-875F-92EB2B93C6FE}"/>
              </a:ext>
            </a:extLst>
          </p:cNvPr>
          <p:cNvSpPr txBox="1"/>
          <p:nvPr/>
        </p:nvSpPr>
        <p:spPr>
          <a:xfrm>
            <a:off x="841613" y="1351300"/>
            <a:ext cx="8950266" cy="492392"/>
          </a:xfrm>
          <a:prstGeom prst="rect">
            <a:avLst/>
          </a:prstGeom>
          <a:noFill/>
          <a:ln cap="flat">
            <a:noFill/>
          </a:ln>
        </p:spPr>
        <p:txBody>
          <a:bodyPr vert="horz" wrap="square" lIns="121898" tIns="60935" rIns="121898" bIns="60935" anchor="t" anchorCtr="0" compatLnSpc="1">
            <a:spAutoFit/>
          </a:bodyPr>
          <a:lstStyle/>
          <a:p>
            <a:pPr marL="0" marR="0" lvl="0" indent="0" algn="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0" cap="none" spc="0" normalizeH="0" baseline="0" noProof="0" dirty="0">
                <a:ln>
                  <a:noFill/>
                </a:ln>
                <a:solidFill>
                  <a:srgbClr val="44546A"/>
                </a:solidFill>
                <a:effectLst/>
                <a:uLnTx/>
                <a:uFillTx/>
                <a:latin typeface="Calibri"/>
                <a:ea typeface="Calibri"/>
                <a:cs typeface="Calibri"/>
              </a:rPr>
              <a:t>أُشارِكُ بِفَعّالِيَّةٍ، وَأَطلُبُ الإِذْنَ عِندَ المُشارَكَةِ</a:t>
            </a:r>
            <a:endParaRPr kumimoji="0" lang="fr-FR" sz="24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6" name="Google Shape;5939;p5">
            <a:extLst>
              <a:ext uri="{FF2B5EF4-FFF2-40B4-BE49-F238E27FC236}">
                <a16:creationId xmlns:a16="http://schemas.microsoft.com/office/drawing/2014/main" id="{406E2814-20C5-3CBA-AB17-5BDFC35ABDDD}"/>
              </a:ext>
            </a:extLst>
          </p:cNvPr>
          <p:cNvSpPr txBox="1"/>
          <p:nvPr/>
        </p:nvSpPr>
        <p:spPr>
          <a:xfrm>
            <a:off x="1967094" y="2259963"/>
            <a:ext cx="7824785" cy="492392"/>
          </a:xfrm>
          <a:prstGeom prst="rect">
            <a:avLst/>
          </a:prstGeom>
          <a:noFill/>
          <a:ln cap="flat">
            <a:noFill/>
          </a:ln>
        </p:spPr>
        <p:txBody>
          <a:bodyPr vert="horz" wrap="square" lIns="121898" tIns="60935" rIns="121898" bIns="60935" anchor="t" anchorCtr="0" compatLnSpc="1">
            <a:spAutoFit/>
          </a:bodyPr>
          <a:lstStyle/>
          <a:p>
            <a:pPr marL="0" marR="0" lvl="0" indent="0" algn="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0" cap="none" spc="0" normalizeH="0" baseline="0" noProof="0" dirty="0">
                <a:ln>
                  <a:noFill/>
                </a:ln>
                <a:solidFill>
                  <a:srgbClr val="44546A"/>
                </a:solidFill>
                <a:effectLst/>
                <a:uLnTx/>
                <a:uFillTx/>
                <a:latin typeface="Calibri"/>
                <a:ea typeface="Calibri"/>
                <a:cs typeface="Calibri"/>
              </a:rPr>
              <a:t>أَنْتَبِهُ عِنْدَما يَتَحَدَّثُ أُسْتاذي، وَأُصْغي بِعِنَايَةٍ لِحَديثِ زُمَلائي وَزَميلاتِي</a:t>
            </a:r>
            <a:endParaRPr kumimoji="0" lang="fr-FR" sz="24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7" name="Google Shape;5941;p5">
            <a:extLst>
              <a:ext uri="{FF2B5EF4-FFF2-40B4-BE49-F238E27FC236}">
                <a16:creationId xmlns:a16="http://schemas.microsoft.com/office/drawing/2014/main" id="{CC11F2DF-9CA8-22BB-AE98-20ABBB447797}"/>
              </a:ext>
            </a:extLst>
          </p:cNvPr>
          <p:cNvSpPr txBox="1"/>
          <p:nvPr/>
        </p:nvSpPr>
        <p:spPr>
          <a:xfrm>
            <a:off x="3205501" y="3148572"/>
            <a:ext cx="6504502" cy="492392"/>
          </a:xfrm>
          <a:prstGeom prst="rect">
            <a:avLst/>
          </a:prstGeom>
          <a:noFill/>
          <a:ln cap="flat">
            <a:noFill/>
          </a:ln>
        </p:spPr>
        <p:txBody>
          <a:bodyPr vert="horz" wrap="square" lIns="121898" tIns="60935" rIns="121898" bIns="60935" anchor="t" anchorCtr="0" compatLnSpc="1">
            <a:spAutoFit/>
          </a:bodyPr>
          <a:lstStyle/>
          <a:p>
            <a:pPr marL="0" marR="0" lvl="0" indent="0" algn="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0" cap="none" spc="0" normalizeH="0" baseline="0" noProof="0" dirty="0">
                <a:ln>
                  <a:noFill/>
                </a:ln>
                <a:solidFill>
                  <a:srgbClr val="44546A"/>
                </a:solidFill>
                <a:effectLst/>
                <a:uLnTx/>
                <a:uFillTx/>
                <a:latin typeface="Calibri"/>
                <a:ea typeface="Calibri"/>
                <a:cs typeface="Calibri"/>
              </a:rPr>
              <a:t>أَطْرَحُ أَسْئِلَتي كُلَّما كانَ أَمْرٌ ما غَيْرَ واضِحٍ بِالنِّسْبَةِ إِلَيَّ</a:t>
            </a:r>
            <a:endParaRPr kumimoji="0" lang="fr-FR" sz="24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3" name="Google Shape;5942;p5">
            <a:extLst>
              <a:ext uri="{FF2B5EF4-FFF2-40B4-BE49-F238E27FC236}">
                <a16:creationId xmlns:a16="http://schemas.microsoft.com/office/drawing/2014/main" id="{D5D4F0CB-34F2-29BF-CAC7-F5E439462F5C}"/>
              </a:ext>
            </a:extLst>
          </p:cNvPr>
          <p:cNvSpPr txBox="1">
            <a:spLocks noChangeArrowheads="1"/>
          </p:cNvSpPr>
          <p:nvPr/>
        </p:nvSpPr>
        <p:spPr bwMode="auto">
          <a:xfrm>
            <a:off x="2415740" y="5984216"/>
            <a:ext cx="7262000" cy="796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0" tIns="60933" rIns="121900" bIns="6093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R="0" lvl="0" indent="0" algn="r" fontAlgn="auto">
              <a:spcBef>
                <a:spcPct val="0"/>
              </a:spcBef>
              <a:spcAft>
                <a:spcPts val="800"/>
              </a:spcAft>
              <a:buClrTx/>
              <a:buSzTx/>
              <a:buFontTx/>
              <a:buNone/>
              <a:tabLst/>
              <a:defRPr/>
            </a:pPr>
            <a:r>
              <a:rPr lang="ar-MA" altLang="fr-FR" sz="2000" b="1" kern="0" dirty="0">
                <a:solidFill>
                  <a:srgbClr val="44546A"/>
                </a:solidFill>
                <a:latin typeface="Calibri"/>
                <a:ea typeface="Calibri"/>
                <a:cs typeface="Calibri"/>
                <a:sym typeface="Arial" panose="020B0604020202020204" pitchFamily="34" charset="0"/>
              </a:rPr>
              <a:t>أقوم بالتقويم الذاتي المنتظم، قبل أن يتولى أستاذي مهمة تقييم أدائي</a:t>
            </a:r>
          </a:p>
          <a:p>
            <a:pPr marL="0" marR="0" lvl="0" indent="0" algn="r" defTabSz="914400" rtl="1" eaLnBrk="1" fontAlgn="auto" latinLnBrk="0" hangingPunct="1">
              <a:lnSpc>
                <a:spcPts val="2100"/>
              </a:lnSpc>
              <a:spcBef>
                <a:spcPct val="0"/>
              </a:spcBef>
              <a:spcAft>
                <a:spcPts val="0"/>
              </a:spcAft>
              <a:buClrTx/>
              <a:buSzTx/>
              <a:buFontTx/>
              <a:buNone/>
              <a:tabLst/>
              <a:defRPr/>
            </a:pPr>
            <a:endParaRPr kumimoji="0" lang="ar-MA" altLang="fr-FR" sz="2400" b="1"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sym typeface="Arial" panose="020B0604020202020204" pitchFamily="34" charset="0"/>
            </a:endParaRPr>
          </a:p>
        </p:txBody>
      </p:sp>
      <p:sp>
        <p:nvSpPr>
          <p:cNvPr id="6" name="Google Shape;5942;p5">
            <a:extLst>
              <a:ext uri="{FF2B5EF4-FFF2-40B4-BE49-F238E27FC236}">
                <a16:creationId xmlns:a16="http://schemas.microsoft.com/office/drawing/2014/main" id="{66CAAEEC-4181-241A-D227-7032023F06B2}"/>
              </a:ext>
            </a:extLst>
          </p:cNvPr>
          <p:cNvSpPr txBox="1"/>
          <p:nvPr/>
        </p:nvSpPr>
        <p:spPr>
          <a:xfrm>
            <a:off x="613901" y="4113009"/>
            <a:ext cx="9111849" cy="430837"/>
          </a:xfrm>
          <a:prstGeom prst="rect">
            <a:avLst/>
          </a:prstGeom>
          <a:noFill/>
          <a:ln cap="flat">
            <a:noFill/>
          </a:ln>
        </p:spPr>
        <p:txBody>
          <a:bodyPr vert="horz" wrap="square" lIns="121898" tIns="60935" rIns="121898" bIns="60935" anchor="t" anchorCtr="0" compatLnSpc="1">
            <a:spAutoFit/>
          </a:bodyPr>
          <a:lstStyle/>
          <a:p>
            <a:pPr marL="0" marR="0" lvl="0" indent="0" algn="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ar-MA" sz="2000" b="1" kern="0" dirty="0">
                <a:solidFill>
                  <a:srgbClr val="44546A"/>
                </a:solidFill>
                <a:latin typeface="Calibri"/>
                <a:ea typeface="Calibri"/>
                <a:cs typeface="Calibri"/>
              </a:rPr>
              <a:t>أُنْجِزُ </a:t>
            </a:r>
            <a:r>
              <a:rPr lang="ar-SA" sz="2000" b="1" kern="0" dirty="0">
                <a:solidFill>
                  <a:srgbClr val="44546A"/>
                </a:solidFill>
                <a:latin typeface="Calibri"/>
                <a:ea typeface="Calibri"/>
                <a:cs typeface="Calibri"/>
              </a:rPr>
              <a:t>أ</a:t>
            </a:r>
            <a:r>
              <a:rPr lang="ar-MA" sz="2000" b="1" kern="0" dirty="0">
                <a:solidFill>
                  <a:srgbClr val="44546A"/>
                </a:solidFill>
                <a:latin typeface="Calibri"/>
                <a:ea typeface="Calibri"/>
                <a:cs typeface="Calibri"/>
              </a:rPr>
              <a:t>َ</a:t>
            </a:r>
            <a:r>
              <a:rPr lang="ar-SA" sz="2000" b="1" kern="0" dirty="0">
                <a:solidFill>
                  <a:srgbClr val="44546A"/>
                </a:solidFill>
                <a:latin typeface="Calibri"/>
                <a:ea typeface="Calibri"/>
                <a:cs typeface="Calibri"/>
              </a:rPr>
              <a:t>ن</a:t>
            </a:r>
            <a:r>
              <a:rPr lang="ar-MA" sz="2000" b="1" kern="0" dirty="0">
                <a:solidFill>
                  <a:srgbClr val="44546A"/>
                </a:solidFill>
                <a:latin typeface="Calibri"/>
                <a:ea typeface="Calibri"/>
                <a:cs typeface="Calibri"/>
              </a:rPr>
              <a:t>ْ</a:t>
            </a:r>
            <a:r>
              <a:rPr lang="ar-SA" sz="2000" b="1" kern="0" dirty="0">
                <a:solidFill>
                  <a:srgbClr val="44546A"/>
                </a:solidFill>
                <a:latin typeface="Calibri"/>
                <a:ea typeface="Calibri"/>
                <a:cs typeface="Calibri"/>
              </a:rPr>
              <a:t>ش</a:t>
            </a:r>
            <a:r>
              <a:rPr lang="ar-MA" sz="2000" b="1" kern="0" dirty="0">
                <a:solidFill>
                  <a:srgbClr val="44546A"/>
                </a:solidFill>
                <a:latin typeface="Calibri"/>
                <a:ea typeface="Calibri"/>
                <a:cs typeface="Calibri"/>
              </a:rPr>
              <a:t>ِ</a:t>
            </a:r>
            <a:r>
              <a:rPr lang="ar-SA" sz="2000" b="1" kern="0" dirty="0">
                <a:solidFill>
                  <a:srgbClr val="44546A"/>
                </a:solidFill>
                <a:latin typeface="Calibri"/>
                <a:ea typeface="Calibri"/>
                <a:cs typeface="Calibri"/>
              </a:rPr>
              <a:t>ط</a:t>
            </a:r>
            <a:r>
              <a:rPr lang="ar-MA" sz="2000" b="1" kern="0" dirty="0">
                <a:solidFill>
                  <a:srgbClr val="44546A"/>
                </a:solidFill>
                <a:latin typeface="Calibri"/>
                <a:ea typeface="Calibri"/>
                <a:cs typeface="Calibri"/>
              </a:rPr>
              <a:t>َ</a:t>
            </a:r>
            <a:r>
              <a:rPr lang="ar-SA" sz="2000" b="1" kern="0" dirty="0">
                <a:solidFill>
                  <a:srgbClr val="44546A"/>
                </a:solidFill>
                <a:latin typeface="Calibri"/>
                <a:ea typeface="Calibri"/>
                <a:cs typeface="Calibri"/>
              </a:rPr>
              <a:t>تي</a:t>
            </a:r>
            <a:r>
              <a:rPr lang="fr-FR" sz="2000" b="1" kern="0" dirty="0">
                <a:solidFill>
                  <a:srgbClr val="44546A"/>
                </a:solidFill>
                <a:latin typeface="Calibri"/>
                <a:ea typeface="Calibri"/>
                <a:cs typeface="Calibri"/>
              </a:rPr>
              <a:t> </a:t>
            </a:r>
            <a:r>
              <a:rPr lang="ar-SA" sz="2000" b="1" kern="0" dirty="0">
                <a:solidFill>
                  <a:srgbClr val="44546A"/>
                </a:solidFill>
                <a:latin typeface="Calibri"/>
                <a:ea typeface="Calibri"/>
                <a:cs typeface="Calibri"/>
              </a:rPr>
              <a:t>الصفية</a:t>
            </a:r>
            <a:r>
              <a:rPr lang="fr-FR" sz="2000" b="1" kern="0" dirty="0">
                <a:solidFill>
                  <a:srgbClr val="44546A"/>
                </a:solidFill>
                <a:latin typeface="Calibri"/>
                <a:ea typeface="Calibri"/>
                <a:cs typeface="Calibri"/>
              </a:rPr>
              <a:t>  </a:t>
            </a:r>
            <a:r>
              <a:rPr lang="ar-SA" sz="2000" b="1" kern="0" dirty="0">
                <a:solidFill>
                  <a:srgbClr val="44546A"/>
                </a:solidFill>
                <a:latin typeface="Calibri"/>
                <a:ea typeface="Calibri"/>
                <a:cs typeface="Calibri"/>
              </a:rPr>
              <a:t>و</a:t>
            </a:r>
            <a:r>
              <a:rPr lang="ar-MA" sz="2000" b="1" kern="0" dirty="0">
                <a:solidFill>
                  <a:srgbClr val="44546A"/>
                </a:solidFill>
                <a:latin typeface="Calibri"/>
                <a:ea typeface="Calibri"/>
                <a:cs typeface="Calibri"/>
              </a:rPr>
              <a:t>كذا واجباتي </a:t>
            </a:r>
            <a:r>
              <a:rPr lang="ar-SA" sz="2000" b="1" kern="0" dirty="0">
                <a:solidFill>
                  <a:srgbClr val="44546A"/>
                </a:solidFill>
                <a:latin typeface="Calibri"/>
                <a:ea typeface="Calibri"/>
                <a:cs typeface="Calibri"/>
              </a:rPr>
              <a:t>المنزلية ب</a:t>
            </a:r>
            <a:r>
              <a:rPr lang="ar-MA" sz="2000" b="1" kern="0" dirty="0">
                <a:solidFill>
                  <a:srgbClr val="44546A"/>
                </a:solidFill>
                <a:latin typeface="Calibri"/>
                <a:ea typeface="Calibri"/>
                <a:cs typeface="Calibri"/>
              </a:rPr>
              <a:t>كل </a:t>
            </a:r>
            <a:r>
              <a:rPr lang="ar-SA" sz="2000" b="1" kern="0" dirty="0">
                <a:solidFill>
                  <a:srgbClr val="44546A"/>
                </a:solidFill>
                <a:latin typeface="Calibri"/>
                <a:ea typeface="Calibri"/>
                <a:cs typeface="Calibri"/>
              </a:rPr>
              <a:t>جدية</a:t>
            </a:r>
            <a:r>
              <a:rPr lang="ar-MA" sz="2000" b="1" kern="0" dirty="0">
                <a:solidFill>
                  <a:srgbClr val="44546A"/>
                </a:solidFill>
                <a:latin typeface="Calibri"/>
                <a:ea typeface="Calibri"/>
                <a:cs typeface="Calibri"/>
              </a:rPr>
              <a:t> وإتقان</a:t>
            </a:r>
            <a:endParaRPr lang="fr-FR" sz="2000" b="1" kern="0" dirty="0">
              <a:solidFill>
                <a:srgbClr val="44546A"/>
              </a:solidFill>
              <a:latin typeface="Calibri"/>
              <a:ea typeface="Calibri"/>
              <a:cs typeface="Calibri"/>
            </a:endParaRPr>
          </a:p>
        </p:txBody>
      </p:sp>
      <p:sp>
        <p:nvSpPr>
          <p:cNvPr id="8" name="ZoneTexte 7">
            <a:extLst>
              <a:ext uri="{FF2B5EF4-FFF2-40B4-BE49-F238E27FC236}">
                <a16:creationId xmlns:a16="http://schemas.microsoft.com/office/drawing/2014/main" id="{DD588F68-A888-618A-98C7-3BC54C1B3130}"/>
              </a:ext>
            </a:extLst>
          </p:cNvPr>
          <p:cNvSpPr txBox="1"/>
          <p:nvPr/>
        </p:nvSpPr>
        <p:spPr>
          <a:xfrm>
            <a:off x="3515611" y="5081155"/>
            <a:ext cx="6096000" cy="400110"/>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2000" b="1" kern="0" dirty="0">
                <a:solidFill>
                  <a:srgbClr val="44546A"/>
                </a:solidFill>
                <a:latin typeface="Calibri"/>
                <a:ea typeface="Calibri"/>
                <a:cs typeface="Calibri"/>
                <a:sym typeface="Arial"/>
              </a:rPr>
              <a:t>أصحح بشكل جماعي مع زملائي، ثم أصحح على كراستي أو دفتري</a:t>
            </a:r>
          </a:p>
        </p:txBody>
      </p:sp>
    </p:spTree>
    <p:extLst>
      <p:ext uri="{BB962C8B-B14F-4D97-AF65-F5344CB8AC3E}">
        <p14:creationId xmlns:p14="http://schemas.microsoft.com/office/powerpoint/2010/main" val="201731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63">
          <a:extLst>
            <a:ext uri="{FF2B5EF4-FFF2-40B4-BE49-F238E27FC236}">
              <a16:creationId xmlns:a16="http://schemas.microsoft.com/office/drawing/2014/main" id="{77FBC2F7-82BB-8016-2F2A-65BF7E907467}"/>
            </a:ext>
          </a:extLst>
        </p:cNvPr>
        <p:cNvGrpSpPr/>
        <p:nvPr/>
      </p:nvGrpSpPr>
      <p:grpSpPr>
        <a:xfrm>
          <a:off x="0" y="0"/>
          <a:ext cx="0" cy="0"/>
          <a:chOff x="0" y="0"/>
          <a:chExt cx="0" cy="0"/>
        </a:xfrm>
      </p:grpSpPr>
      <p:sp>
        <p:nvSpPr>
          <p:cNvPr id="384" name="Google Shape;384;p11">
            <a:extLst>
              <a:ext uri="{FF2B5EF4-FFF2-40B4-BE49-F238E27FC236}">
                <a16:creationId xmlns:a16="http://schemas.microsoft.com/office/drawing/2014/main" id="{723948C5-2BEB-D662-9BB6-347FFC814150}"/>
              </a:ext>
            </a:extLst>
          </p:cNvPr>
          <p:cNvSpPr/>
          <p:nvPr/>
        </p:nvSpPr>
        <p:spPr>
          <a:xfrm>
            <a:off x="5195220" y="446134"/>
            <a:ext cx="5817654" cy="523180"/>
          </a:xfrm>
          <a:prstGeom prst="rect">
            <a:avLst/>
          </a:prstGeom>
          <a:noFill/>
          <a:ln>
            <a:noFill/>
          </a:ln>
        </p:spPr>
        <p:txBody>
          <a:bodyPr spcFirstLastPara="1" wrap="square" lIns="91425" tIns="45700" rIns="91425" bIns="45700" anchor="t" anchorCtr="0">
            <a:spAutoFit/>
          </a:bodyPr>
          <a:lstStyle/>
          <a:p>
            <a:pPr marL="0" marR="0" lvl="0" indent="0" algn="just" defTabSz="914400" rtl="1" eaLnBrk="1" fontAlgn="auto" latinLnBrk="0" hangingPunct="1">
              <a:lnSpc>
                <a:spcPct val="100000"/>
              </a:lnSpc>
              <a:spcBef>
                <a:spcPts val="0"/>
              </a:spcBef>
              <a:spcAft>
                <a:spcPts val="0"/>
              </a:spcAft>
              <a:buClr>
                <a:srgbClr val="000000"/>
              </a:buClr>
              <a:buSzPts val="3200"/>
              <a:buFontTx/>
              <a:buNone/>
              <a:tabLst/>
              <a:defRPr/>
            </a:pPr>
            <a:r>
              <a:rPr lang="ar-MA" sz="2800" b="1" dirty="0">
                <a:solidFill>
                  <a:srgbClr val="156082">
                    <a:lumMod val="75000"/>
                  </a:srgbClr>
                </a:solidFill>
                <a:latin typeface="Calibri"/>
                <a:ea typeface="Calibri"/>
                <a:cs typeface="Calibri"/>
                <a:sym typeface="Calibri"/>
              </a:rPr>
              <a:t>هيكلة حصة</a:t>
            </a:r>
            <a:r>
              <a:rPr lang="ar-SA" sz="2800" b="1" dirty="0">
                <a:solidFill>
                  <a:srgbClr val="156082">
                    <a:lumMod val="75000"/>
                  </a:srgbClr>
                </a:solidFill>
                <a:latin typeface="Calibri"/>
                <a:ea typeface="Calibri"/>
                <a:cs typeface="Calibri"/>
                <a:sym typeface="Calibri"/>
              </a:rPr>
              <a:t> </a:t>
            </a:r>
            <a:r>
              <a:rPr lang="ar-MA" sz="2800" b="1" dirty="0">
                <a:solidFill>
                  <a:srgbClr val="156082">
                    <a:lumMod val="75000"/>
                  </a:srgbClr>
                </a:solidFill>
                <a:latin typeface="Calibri"/>
                <a:ea typeface="Calibri"/>
                <a:cs typeface="Calibri"/>
                <a:sym typeface="Calibri"/>
              </a:rPr>
              <a:t>الإنتاج الكتابي</a:t>
            </a:r>
            <a:endParaRPr sz="2800" b="1" dirty="0">
              <a:solidFill>
                <a:srgbClr val="156082">
                  <a:lumMod val="75000"/>
                </a:srgbClr>
              </a:solidFill>
              <a:latin typeface="Calibri"/>
              <a:ea typeface="Calibri"/>
              <a:cs typeface="Calibri"/>
              <a:sym typeface="Calibri"/>
            </a:endParaRPr>
          </a:p>
        </p:txBody>
      </p:sp>
      <p:pic>
        <p:nvPicPr>
          <p:cNvPr id="7" name="Picture 2" descr="Image générée">
            <a:extLst>
              <a:ext uri="{FF2B5EF4-FFF2-40B4-BE49-F238E27FC236}">
                <a16:creationId xmlns:a16="http://schemas.microsoft.com/office/drawing/2014/main" id="{17D7BF39-6B11-F102-7726-CCB970AF497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e 2">
            <a:extLst>
              <a:ext uri="{FF2B5EF4-FFF2-40B4-BE49-F238E27FC236}">
                <a16:creationId xmlns:a16="http://schemas.microsoft.com/office/drawing/2014/main" id="{777B463E-7961-C330-1893-CC7834883590}"/>
              </a:ext>
            </a:extLst>
          </p:cNvPr>
          <p:cNvGrpSpPr/>
          <p:nvPr/>
        </p:nvGrpSpPr>
        <p:grpSpPr>
          <a:xfrm>
            <a:off x="1148018" y="1323475"/>
            <a:ext cx="9600993" cy="5072667"/>
            <a:chOff x="2159302" y="1382561"/>
            <a:chExt cx="8127697" cy="5072667"/>
          </a:xfrm>
        </p:grpSpPr>
        <p:sp>
          <p:nvSpPr>
            <p:cNvPr id="10" name="Rectangle : coins arrondis 10">
              <a:extLst>
                <a:ext uri="{FF2B5EF4-FFF2-40B4-BE49-F238E27FC236}">
                  <a16:creationId xmlns:a16="http://schemas.microsoft.com/office/drawing/2014/main" id="{DE91F5C8-4B9D-252E-EB2E-20750860518A}"/>
                </a:ext>
              </a:extLst>
            </p:cNvPr>
            <p:cNvSpPr/>
            <p:nvPr/>
          </p:nvSpPr>
          <p:spPr>
            <a:xfrm>
              <a:off x="2159302" y="1382561"/>
              <a:ext cx="8127697" cy="5072667"/>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a:p>
          </p:txBody>
        </p:sp>
        <p:sp>
          <p:nvSpPr>
            <p:cNvPr id="11" name="Rectangle 10">
              <a:extLst>
                <a:ext uri="{FF2B5EF4-FFF2-40B4-BE49-F238E27FC236}">
                  <a16:creationId xmlns:a16="http://schemas.microsoft.com/office/drawing/2014/main" id="{50DB69A5-65F5-FE5F-C7FD-24597CC5138A}"/>
                </a:ext>
              </a:extLst>
            </p:cNvPr>
            <p:cNvSpPr/>
            <p:nvPr/>
          </p:nvSpPr>
          <p:spPr>
            <a:xfrm>
              <a:off x="2257274" y="1455217"/>
              <a:ext cx="7899097" cy="4912926"/>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sp>
        <p:nvSpPr>
          <p:cNvPr id="15" name="Google Shape;377;p11">
            <a:extLst>
              <a:ext uri="{FF2B5EF4-FFF2-40B4-BE49-F238E27FC236}">
                <a16:creationId xmlns:a16="http://schemas.microsoft.com/office/drawing/2014/main" id="{6191E968-59F1-72A3-BB36-DC5801E5B688}"/>
              </a:ext>
            </a:extLst>
          </p:cNvPr>
          <p:cNvSpPr/>
          <p:nvPr/>
        </p:nvSpPr>
        <p:spPr>
          <a:xfrm>
            <a:off x="9951403" y="1978089"/>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1</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17" name="Google Shape;378;p11">
            <a:extLst>
              <a:ext uri="{FF2B5EF4-FFF2-40B4-BE49-F238E27FC236}">
                <a16:creationId xmlns:a16="http://schemas.microsoft.com/office/drawing/2014/main" id="{7B7399C8-68A0-373E-23BA-6FDA2685B9E6}"/>
              </a:ext>
            </a:extLst>
          </p:cNvPr>
          <p:cNvSpPr/>
          <p:nvPr/>
        </p:nvSpPr>
        <p:spPr>
          <a:xfrm>
            <a:off x="9982002" y="2761123"/>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2</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20" name="Google Shape;379;p11">
            <a:extLst>
              <a:ext uri="{FF2B5EF4-FFF2-40B4-BE49-F238E27FC236}">
                <a16:creationId xmlns:a16="http://schemas.microsoft.com/office/drawing/2014/main" id="{A58AFDB7-A3EC-C794-A203-3300A6C61F69}"/>
              </a:ext>
            </a:extLst>
          </p:cNvPr>
          <p:cNvSpPr/>
          <p:nvPr/>
        </p:nvSpPr>
        <p:spPr>
          <a:xfrm>
            <a:off x="9968415" y="3626340"/>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3</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22" name="Google Shape;380;p11">
            <a:extLst>
              <a:ext uri="{FF2B5EF4-FFF2-40B4-BE49-F238E27FC236}">
                <a16:creationId xmlns:a16="http://schemas.microsoft.com/office/drawing/2014/main" id="{659DFD9B-AF27-1581-9534-4B0424285F6E}"/>
              </a:ext>
            </a:extLst>
          </p:cNvPr>
          <p:cNvSpPr/>
          <p:nvPr/>
        </p:nvSpPr>
        <p:spPr>
          <a:xfrm>
            <a:off x="9999202" y="5277195"/>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5</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24" name="Google Shape;384;p11">
            <a:extLst>
              <a:ext uri="{FF2B5EF4-FFF2-40B4-BE49-F238E27FC236}">
                <a16:creationId xmlns:a16="http://schemas.microsoft.com/office/drawing/2014/main" id="{571B28FD-5A95-95F4-A954-EA25D7864C95}"/>
              </a:ext>
            </a:extLst>
          </p:cNvPr>
          <p:cNvSpPr/>
          <p:nvPr/>
        </p:nvSpPr>
        <p:spPr>
          <a:xfrm>
            <a:off x="5195220" y="446134"/>
            <a:ext cx="5817654" cy="523180"/>
          </a:xfrm>
          <a:prstGeom prst="rect">
            <a:avLst/>
          </a:prstGeom>
          <a:noFill/>
          <a:ln>
            <a:noFill/>
          </a:ln>
        </p:spPr>
        <p:txBody>
          <a:bodyPr spcFirstLastPara="1" wrap="square" lIns="91425" tIns="45700" rIns="91425" bIns="45700" anchor="t" anchorCtr="0">
            <a:spAutoFit/>
          </a:bodyPr>
          <a:lstStyle/>
          <a:p>
            <a:pPr lvl="0" algn="just" rtl="1">
              <a:buClr>
                <a:srgbClr val="000000"/>
              </a:buClr>
              <a:buSzPts val="3200"/>
              <a:defRPr/>
            </a:pPr>
            <a:r>
              <a:rPr lang="ar-MA" sz="2800" b="1" dirty="0">
                <a:solidFill>
                  <a:srgbClr val="156082">
                    <a:lumMod val="75000"/>
                  </a:srgbClr>
                </a:solidFill>
                <a:latin typeface="Calibri"/>
                <a:ea typeface="Calibri"/>
                <a:cs typeface="Calibri"/>
                <a:sym typeface="Calibri"/>
              </a:rPr>
              <a:t>هيكلة حصة</a:t>
            </a:r>
            <a:r>
              <a:rPr lang="ar-SA" sz="2800" b="1" dirty="0">
                <a:solidFill>
                  <a:srgbClr val="156082">
                    <a:lumMod val="75000"/>
                  </a:srgbClr>
                </a:solidFill>
                <a:latin typeface="Calibri"/>
                <a:ea typeface="Calibri"/>
                <a:cs typeface="Calibri"/>
                <a:sym typeface="Calibri"/>
              </a:rPr>
              <a:t> </a:t>
            </a:r>
            <a:r>
              <a:rPr lang="ar-MA" sz="2800" b="1" dirty="0">
                <a:solidFill>
                  <a:srgbClr val="156082">
                    <a:lumMod val="75000"/>
                  </a:srgbClr>
                </a:solidFill>
                <a:latin typeface="Calibri"/>
                <a:ea typeface="Calibri"/>
                <a:cs typeface="Calibri"/>
                <a:sym typeface="Calibri"/>
              </a:rPr>
              <a:t>الإنتاج الكتابي </a:t>
            </a:r>
            <a:r>
              <a:rPr lang="ar-MA" sz="2800" b="1" dirty="0">
                <a:solidFill>
                  <a:srgbClr val="002060"/>
                </a:solidFill>
                <a:latin typeface="Calibri" panose="020F0502020204030204" pitchFamily="34" charset="0"/>
                <a:cs typeface="Calibri" panose="020F0502020204030204" pitchFamily="34" charset="0"/>
                <a:sym typeface="Calibri"/>
              </a:rPr>
              <a:t> (2): ورشة الكتابة</a:t>
            </a:r>
            <a:endParaRPr sz="2800" b="1" dirty="0">
              <a:solidFill>
                <a:srgbClr val="156082">
                  <a:lumMod val="75000"/>
                </a:srgbClr>
              </a:solidFill>
              <a:latin typeface="Calibri"/>
              <a:ea typeface="Calibri"/>
              <a:cs typeface="Calibri"/>
              <a:sym typeface="Calibri"/>
            </a:endParaRPr>
          </a:p>
        </p:txBody>
      </p:sp>
      <p:sp>
        <p:nvSpPr>
          <p:cNvPr id="25" name="Google Shape;386;p11">
            <a:extLst>
              <a:ext uri="{FF2B5EF4-FFF2-40B4-BE49-F238E27FC236}">
                <a16:creationId xmlns:a16="http://schemas.microsoft.com/office/drawing/2014/main" id="{2773F587-6DC3-A8A7-B81B-4A2ACA58474C}"/>
              </a:ext>
            </a:extLst>
          </p:cNvPr>
          <p:cNvSpPr txBox="1"/>
          <p:nvPr/>
        </p:nvSpPr>
        <p:spPr>
          <a:xfrm>
            <a:off x="2036853" y="1918866"/>
            <a:ext cx="7885696" cy="461665"/>
          </a:xfrm>
          <a:prstGeom prst="rect">
            <a:avLst/>
          </a:prstGeom>
          <a:solidFill>
            <a:schemeClr val="bg1">
              <a:lumMod val="95000"/>
            </a:schemeClr>
          </a:solidFill>
          <a:ln w="28575">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 </a:t>
            </a:r>
            <a:r>
              <a:rPr kumimoji="0" lang="ar-M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افتتاح الحصة </a:t>
            </a:r>
            <a:r>
              <a:rPr lang="ar-MA" altLang="fr-FR" sz="1600" b="1" dirty="0">
                <a:solidFill>
                  <a:srgbClr val="106585"/>
                </a:solidFill>
                <a:latin typeface="Calibri" panose="020F0502020204030204" pitchFamily="34" charset="0"/>
                <a:cs typeface="Calibri" panose="020F0502020204030204" pitchFamily="34" charset="0"/>
              </a:rPr>
              <a:t>(م</a:t>
            </a:r>
            <a:r>
              <a:rPr kumimoji="0" lang="ar-MA" sz="16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راقبة الواجبات المنزلية- التصريح بالأهداف</a:t>
            </a:r>
            <a:r>
              <a:rPr lang="fr-FR" sz="1600" b="1" dirty="0">
                <a:solidFill>
                  <a:srgbClr val="106585"/>
                </a:solidFill>
                <a:latin typeface="Calibri" panose="020F0502020204030204" pitchFamily="34" charset="0"/>
                <a:cs typeface="Calibri" panose="020F0502020204030204" pitchFamily="34" charset="0"/>
              </a:rPr>
              <a:t>(</a:t>
            </a:r>
            <a:r>
              <a:rPr kumimoji="0" lang="ar-M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	</a:t>
            </a:r>
            <a:endParaRPr kumimoji="0"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endParaRPr>
          </a:p>
        </p:txBody>
      </p:sp>
      <p:sp>
        <p:nvSpPr>
          <p:cNvPr id="26" name="Google Shape;391;p11">
            <a:extLst>
              <a:ext uri="{FF2B5EF4-FFF2-40B4-BE49-F238E27FC236}">
                <a16:creationId xmlns:a16="http://schemas.microsoft.com/office/drawing/2014/main" id="{2FE5D13C-5188-14AE-1E3C-01FCF7459E2A}"/>
              </a:ext>
            </a:extLst>
          </p:cNvPr>
          <p:cNvSpPr/>
          <p:nvPr/>
        </p:nvSpPr>
        <p:spPr>
          <a:xfrm>
            <a:off x="2373896" y="1956328"/>
            <a:ext cx="1374085"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03</a:t>
            </a: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27" name="Google Shape;373;p11">
            <a:extLst>
              <a:ext uri="{FF2B5EF4-FFF2-40B4-BE49-F238E27FC236}">
                <a16:creationId xmlns:a16="http://schemas.microsoft.com/office/drawing/2014/main" id="{09125073-377E-ED1E-CAFD-E7B47A28BEF8}"/>
              </a:ext>
            </a:extLst>
          </p:cNvPr>
          <p:cNvSpPr/>
          <p:nvPr/>
        </p:nvSpPr>
        <p:spPr>
          <a:xfrm>
            <a:off x="2258459" y="1914962"/>
            <a:ext cx="356848" cy="403722"/>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28" name="Google Shape;386;p11">
            <a:extLst>
              <a:ext uri="{FF2B5EF4-FFF2-40B4-BE49-F238E27FC236}">
                <a16:creationId xmlns:a16="http://schemas.microsoft.com/office/drawing/2014/main" id="{A603B56A-C035-A6CF-EE30-EDE7A98FE191}"/>
              </a:ext>
            </a:extLst>
          </p:cNvPr>
          <p:cNvSpPr txBox="1"/>
          <p:nvPr/>
        </p:nvSpPr>
        <p:spPr>
          <a:xfrm>
            <a:off x="2036853" y="2735888"/>
            <a:ext cx="7885695" cy="461665"/>
          </a:xfrm>
          <a:prstGeom prst="rect">
            <a:avLst/>
          </a:prstGeom>
          <a:solidFill>
            <a:schemeClr val="bg1">
              <a:lumMod val="95000"/>
            </a:schemeClr>
          </a:solidFill>
          <a:ln>
            <a:noFill/>
          </a:ln>
        </p:spPr>
        <p:txBody>
          <a:bodyPr spcFirstLastPara="1" wrap="square" lIns="0" tIns="0" rIns="0" bIns="0" anchor="t" anchorCtr="0">
            <a:spAutoFit/>
          </a:bodyPr>
          <a:lstStyle/>
          <a:p>
            <a:pPr indent="-277200" algn="r" rtl="1">
              <a:lnSpc>
                <a:spcPct val="150000"/>
              </a:lnSpc>
              <a:buClr>
                <a:srgbClr val="000000"/>
              </a:buClr>
              <a:buSzPts val="2000"/>
              <a:defRPr/>
            </a:pPr>
            <a:r>
              <a:rPr lang="ar-MA" sz="2000" b="1" dirty="0">
                <a:solidFill>
                  <a:srgbClr val="156082">
                    <a:lumMod val="75000"/>
                  </a:srgbClr>
                </a:solidFill>
                <a:latin typeface="Calibri"/>
                <a:ea typeface="Calibri"/>
                <a:cs typeface="Calibri"/>
                <a:sym typeface="Calibri"/>
              </a:rPr>
              <a:t>التذكير بالمكتسبات القبلية وتفعيلها</a:t>
            </a:r>
            <a:endParaRPr lang="ar-SA" sz="2000" b="1" dirty="0">
              <a:solidFill>
                <a:srgbClr val="156082">
                  <a:lumMod val="75000"/>
                </a:srgbClr>
              </a:solidFill>
              <a:latin typeface="Calibri"/>
              <a:ea typeface="Calibri"/>
              <a:cs typeface="Calibri"/>
              <a:sym typeface="Calibri"/>
            </a:endParaRPr>
          </a:p>
        </p:txBody>
      </p:sp>
      <p:sp>
        <p:nvSpPr>
          <p:cNvPr id="29" name="Google Shape;391;p11">
            <a:extLst>
              <a:ext uri="{FF2B5EF4-FFF2-40B4-BE49-F238E27FC236}">
                <a16:creationId xmlns:a16="http://schemas.microsoft.com/office/drawing/2014/main" id="{CFB41257-6CE4-D99E-59DD-C56B4D7C7CAC}"/>
              </a:ext>
            </a:extLst>
          </p:cNvPr>
          <p:cNvSpPr/>
          <p:nvPr/>
        </p:nvSpPr>
        <p:spPr>
          <a:xfrm>
            <a:off x="2416787" y="2782793"/>
            <a:ext cx="1249713"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08</a:t>
            </a: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0" name="Google Shape;386;p11">
            <a:extLst>
              <a:ext uri="{FF2B5EF4-FFF2-40B4-BE49-F238E27FC236}">
                <a16:creationId xmlns:a16="http://schemas.microsoft.com/office/drawing/2014/main" id="{68DF27F1-9789-F245-CA32-C82BD01EC5D4}"/>
              </a:ext>
            </a:extLst>
          </p:cNvPr>
          <p:cNvSpPr txBox="1"/>
          <p:nvPr/>
        </p:nvSpPr>
        <p:spPr>
          <a:xfrm>
            <a:off x="2036853" y="3584759"/>
            <a:ext cx="7902899" cy="461665"/>
          </a:xfrm>
          <a:prstGeom prst="rect">
            <a:avLst/>
          </a:prstGeom>
          <a:solidFill>
            <a:schemeClr val="bg1">
              <a:lumMod val="95000"/>
            </a:schemeClr>
          </a:solidFill>
          <a:ln>
            <a:noFill/>
          </a:ln>
        </p:spPr>
        <p:txBody>
          <a:bodyPr spcFirstLastPara="1" wrap="square" lIns="0" tIns="0" rIns="0" bIns="0" anchor="t" anchorCtr="0">
            <a:spAutoFit/>
          </a:bodyPr>
          <a:lstStyle/>
          <a:p>
            <a:pPr indent="-277200" algn="r" rtl="1">
              <a:lnSpc>
                <a:spcPct val="150000"/>
              </a:lnSpc>
              <a:buClr>
                <a:srgbClr val="000000"/>
              </a:buClr>
              <a:buSzPts val="2000"/>
              <a:defRPr/>
            </a:pPr>
            <a:r>
              <a:rPr lang="ar-MA" sz="2000" b="1">
                <a:solidFill>
                  <a:srgbClr val="156082">
                    <a:lumMod val="75000"/>
                  </a:srgbClr>
                </a:solidFill>
                <a:latin typeface="Calibri"/>
                <a:ea typeface="Calibri"/>
                <a:cs typeface="Calibri"/>
                <a:sym typeface="Calibri"/>
              </a:rPr>
              <a:t>ورشة الكتابة: إنتاج نص سردي (وضعية التحول- وضعية النهاية)</a:t>
            </a:r>
            <a:endParaRPr lang="ar-SA" sz="2000" b="1" dirty="0">
              <a:solidFill>
                <a:srgbClr val="156082">
                  <a:lumMod val="75000"/>
                </a:srgbClr>
              </a:solidFill>
              <a:latin typeface="Calibri"/>
              <a:ea typeface="Calibri"/>
              <a:cs typeface="Calibri"/>
              <a:sym typeface="Calibri"/>
            </a:endParaRPr>
          </a:p>
        </p:txBody>
      </p:sp>
      <p:sp>
        <p:nvSpPr>
          <p:cNvPr id="31" name="Google Shape;391;p11">
            <a:extLst>
              <a:ext uri="{FF2B5EF4-FFF2-40B4-BE49-F238E27FC236}">
                <a16:creationId xmlns:a16="http://schemas.microsoft.com/office/drawing/2014/main" id="{D1386EAA-E0BF-5E9E-A97F-533A3016C6C6}"/>
              </a:ext>
            </a:extLst>
          </p:cNvPr>
          <p:cNvSpPr/>
          <p:nvPr/>
        </p:nvSpPr>
        <p:spPr>
          <a:xfrm>
            <a:off x="2495237" y="3627028"/>
            <a:ext cx="1171264"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40</a:t>
            </a: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دقيقة</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2" name="Google Shape;386;p11">
            <a:extLst>
              <a:ext uri="{FF2B5EF4-FFF2-40B4-BE49-F238E27FC236}">
                <a16:creationId xmlns:a16="http://schemas.microsoft.com/office/drawing/2014/main" id="{EE3A9D20-B983-8580-47D6-843CB094DD0A}"/>
              </a:ext>
            </a:extLst>
          </p:cNvPr>
          <p:cNvSpPr txBox="1"/>
          <p:nvPr/>
        </p:nvSpPr>
        <p:spPr>
          <a:xfrm>
            <a:off x="2103601" y="5225883"/>
            <a:ext cx="7864814" cy="461665"/>
          </a:xfrm>
          <a:prstGeom prst="rect">
            <a:avLst/>
          </a:prstGeom>
          <a:solidFill>
            <a:schemeClr val="bg1">
              <a:lumMod val="95000"/>
            </a:schemeClr>
          </a:solidFill>
          <a:ln w="28575">
            <a:noFill/>
          </a:ln>
        </p:spPr>
        <p:txBody>
          <a:bodyPr spcFirstLastPara="1" wrap="square" lIns="0" tIns="0" rIns="0" bIns="0" anchor="t" anchorCtr="0">
            <a:spAutoFit/>
          </a:bodyPr>
          <a:lstStyle>
            <a:defPPr>
              <a:defRPr lang="fr-FR"/>
            </a:defPPr>
            <a:lvl1pPr marR="0" lvl="0" indent="0" algn="r" rtl="1" fontAlgn="auto">
              <a:lnSpc>
                <a:spcPct val="150000"/>
              </a:lnSpc>
              <a:spcBef>
                <a:spcPts val="0"/>
              </a:spcBef>
              <a:spcAft>
                <a:spcPts val="0"/>
              </a:spcAft>
              <a:buClr>
                <a:srgbClr val="000000"/>
              </a:buClr>
              <a:buSzPts val="2000"/>
              <a:buFont typeface="Arial"/>
              <a:buNone/>
              <a:tabLst/>
              <a:defRPr kumimoji="0" sz="2000" b="1" i="0" u="none" strike="noStrike" cap="none" spc="0" normalizeH="0" baseline="0">
                <a:ln>
                  <a:noFill/>
                </a:ln>
                <a:solidFill>
                  <a:srgbClr val="156082">
                    <a:lumMod val="75000"/>
                  </a:srgbClr>
                </a:solidFill>
                <a:effectLst/>
                <a:uLnTx/>
                <a:uFillTx/>
                <a:latin typeface="Calibri"/>
                <a:ea typeface="Calibri"/>
                <a:cs typeface="Calibri"/>
              </a:defRPr>
            </a:lvl1pPr>
          </a:lstStyle>
          <a:p>
            <a:endParaRPr lang="ar-SA" dirty="0">
              <a:sym typeface="Calibri"/>
            </a:endParaRPr>
          </a:p>
        </p:txBody>
      </p:sp>
      <p:sp>
        <p:nvSpPr>
          <p:cNvPr id="33" name="Google Shape;380;p11">
            <a:extLst>
              <a:ext uri="{FF2B5EF4-FFF2-40B4-BE49-F238E27FC236}">
                <a16:creationId xmlns:a16="http://schemas.microsoft.com/office/drawing/2014/main" id="{721ECF51-11B4-9E69-F1DF-47B57B71056F}"/>
              </a:ext>
            </a:extLst>
          </p:cNvPr>
          <p:cNvSpPr/>
          <p:nvPr/>
        </p:nvSpPr>
        <p:spPr>
          <a:xfrm>
            <a:off x="9999203" y="4411978"/>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4</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4" name="Google Shape;386;p11">
            <a:extLst>
              <a:ext uri="{FF2B5EF4-FFF2-40B4-BE49-F238E27FC236}">
                <a16:creationId xmlns:a16="http://schemas.microsoft.com/office/drawing/2014/main" id="{3DBD19D6-1120-AB21-B16C-D6D8AE183895}"/>
              </a:ext>
            </a:extLst>
          </p:cNvPr>
          <p:cNvSpPr txBox="1"/>
          <p:nvPr/>
        </p:nvSpPr>
        <p:spPr>
          <a:xfrm>
            <a:off x="2036853" y="4407303"/>
            <a:ext cx="7864814" cy="461665"/>
          </a:xfrm>
          <a:prstGeom prst="rect">
            <a:avLst/>
          </a:prstGeom>
          <a:solidFill>
            <a:schemeClr val="bg1">
              <a:lumMod val="95000"/>
            </a:schemeClr>
          </a:solidFill>
          <a:ln>
            <a:noFill/>
          </a:ln>
        </p:spPr>
        <p:txBody>
          <a:bodyPr spcFirstLastPara="1" wrap="square" lIns="0" tIns="0" rIns="0" bIns="0" anchor="t" anchorCtr="0">
            <a:spAutoFit/>
          </a:bodyPr>
          <a:lstStyle/>
          <a:p>
            <a:pPr indent="-277200" algn="r" rtl="1">
              <a:lnSpc>
                <a:spcPct val="150000"/>
              </a:lnSpc>
              <a:buClr>
                <a:srgbClr val="000000"/>
              </a:buClr>
              <a:buSzPts val="2000"/>
              <a:defRPr/>
            </a:pPr>
            <a:endParaRPr lang="ar-SA" sz="2000" b="1" dirty="0">
              <a:solidFill>
                <a:srgbClr val="156082">
                  <a:lumMod val="75000"/>
                </a:srgbClr>
              </a:solidFill>
              <a:latin typeface="Calibri"/>
              <a:ea typeface="Calibri"/>
              <a:cs typeface="Calibri"/>
              <a:sym typeface="Calibri"/>
            </a:endParaRPr>
          </a:p>
        </p:txBody>
      </p:sp>
      <p:sp>
        <p:nvSpPr>
          <p:cNvPr id="35" name="Google Shape;373;p11">
            <a:extLst>
              <a:ext uri="{FF2B5EF4-FFF2-40B4-BE49-F238E27FC236}">
                <a16:creationId xmlns:a16="http://schemas.microsoft.com/office/drawing/2014/main" id="{3674AA78-BF21-4DBF-E761-5986C4C21845}"/>
              </a:ext>
            </a:extLst>
          </p:cNvPr>
          <p:cNvSpPr/>
          <p:nvPr/>
        </p:nvSpPr>
        <p:spPr>
          <a:xfrm>
            <a:off x="2244912" y="2763405"/>
            <a:ext cx="356848" cy="403722"/>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36" name="Google Shape;373;p11">
            <a:extLst>
              <a:ext uri="{FF2B5EF4-FFF2-40B4-BE49-F238E27FC236}">
                <a16:creationId xmlns:a16="http://schemas.microsoft.com/office/drawing/2014/main" id="{B9909123-23D8-141D-FC7E-89C86D33E4D9}"/>
              </a:ext>
            </a:extLst>
          </p:cNvPr>
          <p:cNvSpPr/>
          <p:nvPr/>
        </p:nvSpPr>
        <p:spPr>
          <a:xfrm>
            <a:off x="2232922" y="3584759"/>
            <a:ext cx="356848" cy="403722"/>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37" name="TextBox 9">
            <a:extLst>
              <a:ext uri="{FF2B5EF4-FFF2-40B4-BE49-F238E27FC236}">
                <a16:creationId xmlns:a16="http://schemas.microsoft.com/office/drawing/2014/main" id="{D27480D8-8643-4BE8-2C4E-3AABBC2F00A3}"/>
              </a:ext>
            </a:extLst>
          </p:cNvPr>
          <p:cNvSpPr txBox="1"/>
          <p:nvPr/>
        </p:nvSpPr>
        <p:spPr>
          <a:xfrm>
            <a:off x="3916046" y="4074310"/>
            <a:ext cx="5621243" cy="1645066"/>
          </a:xfrm>
          <a:prstGeom prst="rect">
            <a:avLst/>
          </a:prstGeom>
        </p:spPr>
        <p:txBody>
          <a:bodyPr wrap="square" lIns="0" tIns="0" rIns="0" bIns="0" rtlCol="0" anchor="t">
            <a:spAutoFit/>
          </a:bodyPr>
          <a:lstStyle/>
          <a:p>
            <a:pPr algn="r" defTabSz="685834" rtl="1">
              <a:defRPr/>
            </a:pPr>
            <a:endParaRPr lang="ar-MA" sz="2000" b="1" dirty="0">
              <a:solidFill>
                <a:srgbClr val="002060"/>
              </a:solidFill>
              <a:latin typeface="Calibri" panose="020F0502020204030204" pitchFamily="34" charset="0"/>
              <a:cs typeface="Calibri" panose="020F0502020204030204" pitchFamily="34" charset="0"/>
            </a:endParaRPr>
          </a:p>
          <a:p>
            <a:pPr marL="342900" indent="-342900" algn="r" defTabSz="685834" rtl="1">
              <a:lnSpc>
                <a:spcPct val="150000"/>
              </a:lnSpc>
              <a:buFont typeface="Wingdings" panose="05000000000000000000" pitchFamily="2" charset="2"/>
              <a:buChar char="q"/>
              <a:defRPr/>
            </a:pPr>
            <a:r>
              <a:rPr lang="ar-MA" sz="2000" b="1" dirty="0">
                <a:solidFill>
                  <a:srgbClr val="002060"/>
                </a:solidFill>
                <a:latin typeface="Calibri" panose="020F0502020204030204" pitchFamily="34" charset="0"/>
                <a:cs typeface="Calibri" panose="020F0502020204030204" pitchFamily="34" charset="0"/>
              </a:rPr>
              <a:t>النمذجة </a:t>
            </a:r>
          </a:p>
          <a:p>
            <a:pPr marL="342900" indent="-342900" algn="r" defTabSz="685834" rtl="1">
              <a:lnSpc>
                <a:spcPct val="150000"/>
              </a:lnSpc>
              <a:buFont typeface="Wingdings" panose="05000000000000000000" pitchFamily="2" charset="2"/>
              <a:buChar char="q"/>
              <a:defRPr/>
            </a:pPr>
            <a:r>
              <a:rPr lang="ar-MA" sz="2000" b="1" dirty="0">
                <a:solidFill>
                  <a:srgbClr val="002060"/>
                </a:solidFill>
                <a:latin typeface="Calibri" panose="020F0502020204030204" pitchFamily="34" charset="0"/>
                <a:cs typeface="Calibri" panose="020F0502020204030204" pitchFamily="34" charset="0"/>
              </a:rPr>
              <a:t>الإنتاج المشترك </a:t>
            </a:r>
          </a:p>
          <a:p>
            <a:pPr marL="342900" indent="-342900" algn="r" defTabSz="685834" rtl="1">
              <a:lnSpc>
                <a:spcPct val="150000"/>
              </a:lnSpc>
              <a:buFont typeface="Wingdings" panose="05000000000000000000" pitchFamily="2" charset="2"/>
              <a:buChar char="q"/>
              <a:defRPr/>
            </a:pPr>
            <a:r>
              <a:rPr lang="ar-MA" sz="2000" b="1" dirty="0">
                <a:solidFill>
                  <a:srgbClr val="002060"/>
                </a:solidFill>
                <a:latin typeface="Calibri" panose="020F0502020204030204" pitchFamily="34" charset="0"/>
                <a:cs typeface="Calibri" panose="020F0502020204030204" pitchFamily="34" charset="0"/>
              </a:rPr>
              <a:t>الإنتاج المستقل</a:t>
            </a:r>
          </a:p>
        </p:txBody>
      </p:sp>
      <p:sp>
        <p:nvSpPr>
          <p:cNvPr id="38" name="Google Shape;380;p11">
            <a:extLst>
              <a:ext uri="{FF2B5EF4-FFF2-40B4-BE49-F238E27FC236}">
                <a16:creationId xmlns:a16="http://schemas.microsoft.com/office/drawing/2014/main" id="{6A46F759-5BA7-F650-B527-D5DA727245D6}"/>
              </a:ext>
            </a:extLst>
          </p:cNvPr>
          <p:cNvSpPr/>
          <p:nvPr/>
        </p:nvSpPr>
        <p:spPr>
          <a:xfrm>
            <a:off x="9984458" y="6039197"/>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5</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9" name="Google Shape;386;p11">
            <a:extLst>
              <a:ext uri="{FF2B5EF4-FFF2-40B4-BE49-F238E27FC236}">
                <a16:creationId xmlns:a16="http://schemas.microsoft.com/office/drawing/2014/main" id="{15A8FABC-D519-924C-4555-C40F16C95136}"/>
              </a:ext>
            </a:extLst>
          </p:cNvPr>
          <p:cNvSpPr txBox="1"/>
          <p:nvPr/>
        </p:nvSpPr>
        <p:spPr>
          <a:xfrm>
            <a:off x="2042991" y="6025431"/>
            <a:ext cx="7864814" cy="461665"/>
          </a:xfrm>
          <a:prstGeom prst="rect">
            <a:avLst/>
          </a:prstGeom>
          <a:solidFill>
            <a:schemeClr val="bg1">
              <a:lumMod val="95000"/>
            </a:schemeClr>
          </a:solidFill>
          <a:ln w="28575">
            <a:noFill/>
          </a:ln>
        </p:spPr>
        <p:txBody>
          <a:bodyPr spcFirstLastPara="1" wrap="square" lIns="0" tIns="0" rIns="0" bIns="0" anchor="t" anchorCtr="0">
            <a:spAutoFit/>
          </a:bodyPr>
          <a:lstStyle>
            <a:defPPr>
              <a:defRPr lang="fr-FR"/>
            </a:defPPr>
            <a:lvl1pPr marR="0" lvl="0" indent="0" algn="r" rtl="1" fontAlgn="auto">
              <a:lnSpc>
                <a:spcPct val="150000"/>
              </a:lnSpc>
              <a:spcBef>
                <a:spcPts val="0"/>
              </a:spcBef>
              <a:spcAft>
                <a:spcPts val="0"/>
              </a:spcAft>
              <a:buClr>
                <a:srgbClr val="000000"/>
              </a:buClr>
              <a:buSzPts val="2000"/>
              <a:buFont typeface="Arial"/>
              <a:buNone/>
              <a:tabLst/>
              <a:defRPr kumimoji="0" sz="2000" b="1" i="0" u="none" strike="noStrike" cap="none" spc="0" normalizeH="0" baseline="0">
                <a:ln>
                  <a:noFill/>
                </a:ln>
                <a:solidFill>
                  <a:srgbClr val="156082">
                    <a:lumMod val="75000"/>
                  </a:srgbClr>
                </a:solidFill>
                <a:effectLst/>
                <a:uLnTx/>
                <a:uFillTx/>
                <a:latin typeface="Calibri"/>
                <a:ea typeface="Calibri"/>
                <a:cs typeface="Calibri"/>
              </a:defRPr>
            </a:lvl1pPr>
          </a:lstStyle>
          <a:p>
            <a:r>
              <a:rPr lang="ar-MA" dirty="0">
                <a:sym typeface="Calibri"/>
              </a:rPr>
              <a:t>اختتام الحصة</a:t>
            </a:r>
            <a:endParaRPr lang="ar-SA" dirty="0">
              <a:sym typeface="Calibri"/>
            </a:endParaRPr>
          </a:p>
        </p:txBody>
      </p:sp>
      <p:sp>
        <p:nvSpPr>
          <p:cNvPr id="40" name="Google Shape;394;p11">
            <a:extLst>
              <a:ext uri="{FF2B5EF4-FFF2-40B4-BE49-F238E27FC236}">
                <a16:creationId xmlns:a16="http://schemas.microsoft.com/office/drawing/2014/main" id="{9682D016-BA02-663E-520E-54A1E2F4154A}"/>
              </a:ext>
            </a:extLst>
          </p:cNvPr>
          <p:cNvSpPr txBox="1"/>
          <p:nvPr/>
        </p:nvSpPr>
        <p:spPr>
          <a:xfrm>
            <a:off x="2736192" y="6069606"/>
            <a:ext cx="1179854" cy="334488"/>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04</a:t>
            </a: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دق</a:t>
            </a:r>
            <a:r>
              <a:rPr kumimoji="0" lang="ar-MA" sz="1867" b="1" i="0" u="none" strike="noStrike" kern="1200" cap="none" spc="0" normalizeH="0" baseline="0" noProof="0" dirty="0" err="1">
                <a:ln>
                  <a:noFill/>
                </a:ln>
                <a:solidFill>
                  <a:srgbClr val="156082"/>
                </a:solidFill>
                <a:effectLst/>
                <a:uLnTx/>
                <a:uFillTx/>
                <a:latin typeface="Poppins ExtraBold"/>
                <a:ea typeface="Poppins ExtraBold"/>
                <a:cs typeface="Arial" panose="020B0604020202020204" pitchFamily="34" charset="0"/>
                <a:sym typeface="Poppins ExtraBold"/>
              </a:rPr>
              <a:t>ائ</a:t>
            </a: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41" name="Google Shape;373;p11">
            <a:extLst>
              <a:ext uri="{FF2B5EF4-FFF2-40B4-BE49-F238E27FC236}">
                <a16:creationId xmlns:a16="http://schemas.microsoft.com/office/drawing/2014/main" id="{2FA6169E-C102-E9AD-EFCB-8B21286B4117}"/>
              </a:ext>
            </a:extLst>
          </p:cNvPr>
          <p:cNvSpPr/>
          <p:nvPr/>
        </p:nvSpPr>
        <p:spPr>
          <a:xfrm>
            <a:off x="2302122" y="5997545"/>
            <a:ext cx="356848" cy="403722"/>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192596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09B75-AD0D-E04B-C8D9-D6320A3A610C}"/>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1B2B9B86-A88A-AB8F-ED29-28D13939CAC7}"/>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B8B0F20A-A74F-B071-9983-AE611059BD39}"/>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a16="http://schemas.microsoft.com/office/drawing/2014/main" id="{0E00EA71-C899-8F63-919F-6EDD8B398652}"/>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a16="http://schemas.microsoft.com/office/drawing/2014/main" id="{3516DEA3-0BDE-90D8-C1DB-C394BE6C66CC}"/>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a16="http://schemas.microsoft.com/office/drawing/2014/main" id="{14245948-51B4-A589-78B2-DAFF500CC4A2}"/>
              </a:ext>
            </a:extLst>
          </p:cNvPr>
          <p:cNvSpPr txBox="1"/>
          <p:nvPr/>
        </p:nvSpPr>
        <p:spPr>
          <a:xfrm>
            <a:off x="5877453" y="2008346"/>
            <a:ext cx="4754879" cy="2783262"/>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SA" sz="5400" b="1" kern="0" dirty="0">
                <a:latin typeface="Calibri"/>
                <a:ea typeface="Calibri"/>
                <a:cs typeface="Calibri"/>
                <a:sym typeface="Calibri"/>
              </a:rPr>
              <a:t>افتتاح الحصة: </a:t>
            </a:r>
            <a:endParaRPr lang="fr-FR" sz="5400" b="1" kern="0" dirty="0">
              <a:latin typeface="Calibri"/>
              <a:ea typeface="Calibri"/>
              <a:cs typeface="Calibri"/>
              <a:sym typeface="Calibri"/>
            </a:endParaRPr>
          </a:p>
          <a:p>
            <a:pPr algn="ctr" defTabSz="1219170" rtl="1">
              <a:lnSpc>
                <a:spcPct val="131218"/>
              </a:lnSpc>
              <a:defRPr sz="1800" b="0" i="0" u="none" strike="noStrike" kern="0" cap="none" spc="0" baseline="0">
                <a:solidFill>
                  <a:srgbClr val="000000"/>
                </a:solidFill>
                <a:uFillTx/>
              </a:defRPr>
            </a:pPr>
            <a:r>
              <a:rPr lang="ar-MA" sz="4000" b="1" kern="0" dirty="0">
                <a:solidFill>
                  <a:schemeClr val="accent2"/>
                </a:solidFill>
                <a:latin typeface="Calibri"/>
                <a:ea typeface="Calibri"/>
                <a:cs typeface="Calibri"/>
                <a:sym typeface="Calibri"/>
              </a:rPr>
              <a:t>ب- </a:t>
            </a:r>
            <a:r>
              <a:rPr lang="ar-MA" sz="3600" b="1" kern="0" dirty="0">
                <a:solidFill>
                  <a:schemeClr val="accent2"/>
                </a:solidFill>
                <a:latin typeface="Calibri"/>
                <a:ea typeface="Calibri"/>
                <a:cs typeface="Calibri"/>
              </a:rPr>
              <a:t>مراقبة الواجبات المنزلية </a:t>
            </a:r>
          </a:p>
          <a:p>
            <a:pPr algn="ctr" defTabSz="1219170" rtl="1">
              <a:lnSpc>
                <a:spcPct val="131218"/>
              </a:lnSpc>
              <a:defRPr sz="1800" b="0" i="0" u="none" strike="noStrike" kern="0" cap="none" spc="0" baseline="0">
                <a:solidFill>
                  <a:srgbClr val="000000"/>
                </a:solidFill>
                <a:uFillTx/>
              </a:defRPr>
            </a:pPr>
            <a:r>
              <a:rPr lang="ar-MA" sz="4800" b="1" kern="0" dirty="0">
                <a:solidFill>
                  <a:srgbClr val="44546A"/>
                </a:solidFill>
                <a:ea typeface="Calibri"/>
                <a:cs typeface="Calibri"/>
              </a:rPr>
              <a:t>دقيقة واحدة</a:t>
            </a:r>
            <a:endParaRPr lang="fr-FR" sz="4800" b="1" kern="0" dirty="0">
              <a:solidFill>
                <a:srgbClr val="44546A"/>
              </a:solidFill>
              <a:latin typeface="Calibri"/>
              <a:ea typeface="Calibri"/>
              <a:cs typeface="Calibri"/>
            </a:endParaRPr>
          </a:p>
        </p:txBody>
      </p:sp>
      <p:pic>
        <p:nvPicPr>
          <p:cNvPr id="3" name="Google Shape;618;p9">
            <a:extLst>
              <a:ext uri="{FF2B5EF4-FFF2-40B4-BE49-F238E27FC236}">
                <a16:creationId xmlns:a16="http://schemas.microsoft.com/office/drawing/2014/main" id="{6C9BB11D-1059-E313-21E7-28AE190C90D5}"/>
              </a:ext>
            </a:extLst>
          </p:cNvPr>
          <p:cNvPicPr preferRelativeResize="0"/>
          <p:nvPr/>
        </p:nvPicPr>
        <p:blipFill rotWithShape="1">
          <a:blip r:embed="rId2">
            <a:alphaModFix/>
          </a:blip>
          <a:srcRect/>
          <a:stretch/>
        </p:blipFill>
        <p:spPr>
          <a:xfrm>
            <a:off x="713863" y="2091395"/>
            <a:ext cx="2675209" cy="2675209"/>
          </a:xfrm>
          <a:prstGeom prst="rect">
            <a:avLst/>
          </a:prstGeom>
          <a:noFill/>
          <a:ln>
            <a:noFill/>
          </a:ln>
        </p:spPr>
      </p:pic>
      <p:pic>
        <p:nvPicPr>
          <p:cNvPr id="4" name="Google Shape;619;p9">
            <a:extLst>
              <a:ext uri="{FF2B5EF4-FFF2-40B4-BE49-F238E27FC236}">
                <a16:creationId xmlns:a16="http://schemas.microsoft.com/office/drawing/2014/main" id="{41D40AE4-3E38-7E02-9E05-F8E5E2B8D8CE}"/>
              </a:ext>
            </a:extLst>
          </p:cNvPr>
          <p:cNvPicPr preferRelativeResize="0"/>
          <p:nvPr/>
        </p:nvPicPr>
        <p:blipFill rotWithShape="1">
          <a:blip r:embed="rId3">
            <a:alphaModFix/>
          </a:blip>
          <a:srcRect/>
          <a:stretch/>
        </p:blipFill>
        <p:spPr>
          <a:xfrm>
            <a:off x="2113538" y="2342910"/>
            <a:ext cx="877251" cy="877251"/>
          </a:xfrm>
          <a:prstGeom prst="rect">
            <a:avLst/>
          </a:prstGeom>
          <a:noFill/>
          <a:ln>
            <a:noFill/>
          </a:ln>
        </p:spPr>
      </p:pic>
    </p:spTree>
    <p:extLst>
      <p:ext uri="{BB962C8B-B14F-4D97-AF65-F5344CB8AC3E}">
        <p14:creationId xmlns:p14="http://schemas.microsoft.com/office/powerpoint/2010/main" val="2186961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4" name="Google Shape;624;p10"/>
          <p:cNvSpPr/>
          <p:nvPr/>
        </p:nvSpPr>
        <p:spPr>
          <a:xfrm>
            <a:off x="347870" y="216280"/>
            <a:ext cx="10905893" cy="374781"/>
          </a:xfrm>
          <a:prstGeom prst="rect">
            <a:avLst/>
          </a:prstGeom>
          <a:noFill/>
          <a:ln>
            <a:noFill/>
          </a:ln>
        </p:spPr>
        <p:txBody>
          <a:bodyPr spcFirstLastPara="1" wrap="square" lIns="91425" tIns="45675" rIns="91425" bIns="45675" anchor="t" anchorCtr="0">
            <a:noAutofit/>
          </a:bodyPr>
          <a:lstStyle/>
          <a:p>
            <a:pPr marL="0" marR="0" lvl="0" indent="0" algn="r" rtl="1">
              <a:spcBef>
                <a:spcPts val="0"/>
              </a:spcBef>
              <a:spcAft>
                <a:spcPts val="0"/>
              </a:spcAft>
              <a:buNone/>
            </a:pPr>
            <a:r>
              <a:rPr lang="ar-MA" sz="1800" b="1" i="0" u="none" strike="noStrike" cap="none" dirty="0">
                <a:solidFill>
                  <a:srgbClr val="757070"/>
                </a:solidFill>
                <a:latin typeface="Calibri"/>
                <a:ea typeface="Calibri"/>
                <a:cs typeface="Calibri"/>
                <a:sym typeface="Calibri"/>
              </a:rPr>
              <a:t>قبل مواصلة أنشطة الحصة، دعونا نتحقق معًا مما أنجزتموه استعدادا  للنجاح في ورشة الكتابة، لنتأكد من اجتهادكم وتحليكم بالمسؤولية.</a:t>
            </a:r>
            <a:endParaRPr sz="1800" b="1" i="0" u="none" strike="noStrike" cap="none" dirty="0">
              <a:solidFill>
                <a:srgbClr val="757070"/>
              </a:solidFill>
              <a:latin typeface="Calibri"/>
              <a:ea typeface="Calibri"/>
              <a:cs typeface="Calibri"/>
              <a:sym typeface="Calibri"/>
            </a:endParaRPr>
          </a:p>
        </p:txBody>
      </p:sp>
      <p:sp>
        <p:nvSpPr>
          <p:cNvPr id="625" name="Google Shape;625;p10"/>
          <p:cNvSpPr txBox="1"/>
          <p:nvPr/>
        </p:nvSpPr>
        <p:spPr>
          <a:xfrm>
            <a:off x="1416402" y="591061"/>
            <a:ext cx="9491773" cy="292400"/>
          </a:xfrm>
          <a:prstGeom prst="rect">
            <a:avLst/>
          </a:prstGeom>
          <a:noFill/>
          <a:ln>
            <a:noFill/>
          </a:ln>
        </p:spPr>
        <p:txBody>
          <a:bodyPr spcFirstLastPara="1" wrap="square" lIns="91425" tIns="45675" rIns="91425" bIns="45675" anchor="t" anchorCtr="0">
            <a:normAutofit fontScale="92500" lnSpcReduction="10000"/>
          </a:bodyPr>
          <a:lstStyle/>
          <a:p>
            <a:pPr marL="0" marR="0" lvl="0" indent="0" algn="r" rtl="1">
              <a:lnSpc>
                <a:spcPct val="90000"/>
              </a:lnSpc>
              <a:spcBef>
                <a:spcPts val="0"/>
              </a:spcBef>
              <a:spcAft>
                <a:spcPts val="0"/>
              </a:spcAft>
              <a:buClr>
                <a:srgbClr val="000000"/>
              </a:buClr>
              <a:buSzPts val="2100"/>
              <a:buFont typeface="Arial"/>
              <a:buNone/>
            </a:pPr>
            <a:r>
              <a:rPr lang="ar-MA" sz="1600" b="0" i="1" u="none" strike="noStrike" cap="none" dirty="0">
                <a:solidFill>
                  <a:srgbClr val="AFABAB"/>
                </a:solidFill>
                <a:latin typeface="Calibri"/>
                <a:ea typeface="Calibri"/>
                <a:cs typeface="Calibri"/>
                <a:sym typeface="Calibri"/>
              </a:rPr>
              <a:t>يراقب  المدرس إنجاز المتعلمين للواجب المنزلي المتعلق بالتحضير لورشة الكتابة (خطوات التحضير)، و يكتفي بعينة من المتعلمين في كل حصة.</a:t>
            </a:r>
            <a:endParaRPr sz="1600" b="0" i="1" u="none" strike="noStrike" cap="none" dirty="0">
              <a:solidFill>
                <a:srgbClr val="AFABAB"/>
              </a:solidFill>
              <a:latin typeface="Calibri"/>
              <a:ea typeface="Calibri"/>
              <a:cs typeface="Calibri"/>
              <a:sym typeface="Calibri"/>
            </a:endParaRPr>
          </a:p>
        </p:txBody>
      </p:sp>
      <p:pic>
        <p:nvPicPr>
          <p:cNvPr id="626" name="Google Shape;626;p10"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pic>
        <p:nvPicPr>
          <p:cNvPr id="627" name="Google Shape;627;p10"/>
          <p:cNvPicPr preferRelativeResize="0"/>
          <p:nvPr/>
        </p:nvPicPr>
        <p:blipFill rotWithShape="1">
          <a:blip r:embed="rId4">
            <a:alphaModFix/>
          </a:blip>
          <a:srcRect b="8977"/>
          <a:stretch/>
        </p:blipFill>
        <p:spPr>
          <a:xfrm>
            <a:off x="3020472" y="1550504"/>
            <a:ext cx="6283631" cy="419431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DB9E8-8F01-A328-9FC0-74930CEE368A}"/>
            </a:ext>
          </a:extLst>
        </p:cNvPr>
        <p:cNvGrpSpPr/>
        <p:nvPr/>
      </p:nvGrpSpPr>
      <p:grpSpPr>
        <a:xfrm>
          <a:off x="0" y="0"/>
          <a:ext cx="0" cy="0"/>
          <a:chOff x="0" y="0"/>
          <a:chExt cx="0" cy="0"/>
        </a:xfrm>
      </p:grpSpPr>
      <p:pic>
        <p:nvPicPr>
          <p:cNvPr id="2" name="Google Shape;1205;p11">
            <a:extLst>
              <a:ext uri="{FF2B5EF4-FFF2-40B4-BE49-F238E27FC236}">
                <a16:creationId xmlns:a16="http://schemas.microsoft.com/office/drawing/2014/main" id="{447D94BB-F4C9-038C-FD8A-BEF11876804B}"/>
              </a:ext>
            </a:extLst>
          </p:cNvPr>
          <p:cNvPicPr preferRelativeResize="0"/>
          <p:nvPr/>
        </p:nvPicPr>
        <p:blipFill rotWithShape="1">
          <a:blip r:embed="rId2">
            <a:alphaModFix/>
          </a:blip>
          <a:srcRect/>
          <a:stretch/>
        </p:blipFill>
        <p:spPr>
          <a:xfrm>
            <a:off x="1807581" y="2255309"/>
            <a:ext cx="1173691" cy="1173691"/>
          </a:xfrm>
          <a:prstGeom prst="rect">
            <a:avLst/>
          </a:prstGeom>
          <a:noFill/>
          <a:ln>
            <a:noFill/>
          </a:ln>
        </p:spPr>
      </p:pic>
      <p:grpSp>
        <p:nvGrpSpPr>
          <p:cNvPr id="5" name="Group 14">
            <a:extLst>
              <a:ext uri="{FF2B5EF4-FFF2-40B4-BE49-F238E27FC236}">
                <a16:creationId xmlns:a16="http://schemas.microsoft.com/office/drawing/2014/main" id="{2F41E2FE-40CC-BC39-64A9-66A740FA41CF}"/>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F568693A-796A-28DE-F3E5-BE5AD788E1EC}"/>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a16="http://schemas.microsoft.com/office/drawing/2014/main" id="{2B43CFB1-0803-201E-FD96-6BAE1C3FD76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a16="http://schemas.microsoft.com/office/drawing/2014/main" id="{15256EC8-9FAF-4D7C-3FE3-F11BD24D27AB}"/>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a16="http://schemas.microsoft.com/office/drawing/2014/main" id="{569A8221-3C16-4C7D-0611-CD5507A83D24}"/>
              </a:ext>
            </a:extLst>
          </p:cNvPr>
          <p:cNvSpPr txBox="1"/>
          <p:nvPr/>
        </p:nvSpPr>
        <p:spPr>
          <a:xfrm>
            <a:off x="5877453" y="2008346"/>
            <a:ext cx="4754879" cy="2876172"/>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SA" sz="5400" b="1" kern="0" dirty="0">
                <a:latin typeface="Calibri"/>
                <a:ea typeface="Calibri"/>
                <a:cs typeface="Calibri"/>
                <a:sym typeface="Calibri"/>
              </a:rPr>
              <a:t>افتتاح الحصة: </a:t>
            </a:r>
            <a:endParaRPr lang="fr-FR" sz="5400" b="1" kern="0" dirty="0">
              <a:latin typeface="Calibri"/>
              <a:ea typeface="Calibri"/>
              <a:cs typeface="Calibri"/>
              <a:sym typeface="Calibri"/>
            </a:endParaRPr>
          </a:p>
          <a:p>
            <a:pPr algn="ctr" defTabSz="1219170" rtl="1">
              <a:lnSpc>
                <a:spcPct val="131218"/>
              </a:lnSpc>
              <a:defRPr sz="1800" b="0" i="0" u="none" strike="noStrike" kern="0" cap="none" spc="0" baseline="0">
                <a:solidFill>
                  <a:srgbClr val="000000"/>
                </a:solidFill>
                <a:uFillTx/>
              </a:defRPr>
            </a:pPr>
            <a:r>
              <a:rPr lang="ar-MA" sz="4000" b="1" kern="0" dirty="0">
                <a:solidFill>
                  <a:schemeClr val="accent2"/>
                </a:solidFill>
                <a:latin typeface="Calibri"/>
                <a:ea typeface="Calibri"/>
                <a:cs typeface="Calibri"/>
                <a:sym typeface="Calibri"/>
              </a:rPr>
              <a:t>أ- </a:t>
            </a:r>
            <a:r>
              <a:rPr lang="ar-SA" sz="4000" b="1" kern="0" dirty="0">
                <a:solidFill>
                  <a:schemeClr val="accent2"/>
                </a:solidFill>
                <a:latin typeface="Calibri"/>
                <a:ea typeface="Calibri"/>
                <a:cs typeface="Calibri"/>
              </a:rPr>
              <a:t>التصريح بالأهداف </a:t>
            </a:r>
            <a:r>
              <a:rPr lang="ar-MA" sz="4800" b="1" kern="0" dirty="0">
                <a:solidFill>
                  <a:srgbClr val="44546A"/>
                </a:solidFill>
                <a:latin typeface="Calibri"/>
                <a:ea typeface="Calibri"/>
                <a:cs typeface="Calibri"/>
              </a:rPr>
              <a:t>دقيقة واحدة</a:t>
            </a:r>
            <a:endParaRPr lang="fr-FR" sz="4800" b="1" kern="0" dirty="0">
              <a:solidFill>
                <a:srgbClr val="44546A"/>
              </a:solidFill>
              <a:latin typeface="Calibri"/>
              <a:ea typeface="Calibri"/>
              <a:cs typeface="Calibri"/>
            </a:endParaRPr>
          </a:p>
        </p:txBody>
      </p:sp>
      <p:pic>
        <p:nvPicPr>
          <p:cNvPr id="13" name="Picture 1">
            <a:extLst>
              <a:ext uri="{FF2B5EF4-FFF2-40B4-BE49-F238E27FC236}">
                <a16:creationId xmlns:a16="http://schemas.microsoft.com/office/drawing/2014/main" id="{1F9C021E-375B-53B7-4762-8E92153E8F80}"/>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Tree>
    <p:extLst>
      <p:ext uri="{BB962C8B-B14F-4D97-AF65-F5344CB8AC3E}">
        <p14:creationId xmlns:p14="http://schemas.microsoft.com/office/powerpoint/2010/main" val="2755176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1205;p11">
            <a:extLst>
              <a:ext uri="{FF2B5EF4-FFF2-40B4-BE49-F238E27FC236}">
                <a16:creationId xmlns:a16="http://schemas.microsoft.com/office/drawing/2014/main" id="{DA604BF0-59F3-C737-123E-BA34A0C9EB40}"/>
              </a:ext>
            </a:extLst>
          </p:cNvPr>
          <p:cNvPicPr preferRelativeResize="0"/>
          <p:nvPr/>
        </p:nvPicPr>
        <p:blipFill rotWithShape="1">
          <a:blip r:embed="rId4">
            <a:alphaModFix/>
          </a:blip>
          <a:srcRect/>
          <a:stretch/>
        </p:blipFill>
        <p:spPr>
          <a:xfrm>
            <a:off x="10813698" y="3251461"/>
            <a:ext cx="707602" cy="707602"/>
          </a:xfrm>
          <a:prstGeom prst="rect">
            <a:avLst/>
          </a:prstGeom>
          <a:noFill/>
          <a:ln>
            <a:noFill/>
          </a:ln>
        </p:spPr>
      </p:pic>
      <p:sp>
        <p:nvSpPr>
          <p:cNvPr id="9" name="Google Shape;1206;p11">
            <a:extLst>
              <a:ext uri="{FF2B5EF4-FFF2-40B4-BE49-F238E27FC236}">
                <a16:creationId xmlns:a16="http://schemas.microsoft.com/office/drawing/2014/main" id="{B156C62E-7968-DA67-8393-161C0F4727E3}"/>
              </a:ext>
            </a:extLst>
          </p:cNvPr>
          <p:cNvSpPr txBox="1"/>
          <p:nvPr/>
        </p:nvSpPr>
        <p:spPr>
          <a:xfrm>
            <a:off x="1774417" y="125250"/>
            <a:ext cx="9643604" cy="40006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Clr>
                <a:srgbClr val="000000"/>
              </a:buClr>
              <a:buSzPts val="2000"/>
              <a:buFont typeface="Arial"/>
              <a:buNone/>
            </a:pPr>
            <a:r>
              <a:rPr lang="ar-MA" sz="2000" b="1" i="0" u="none" strike="noStrike" cap="none" dirty="0">
                <a:solidFill>
                  <a:srgbClr val="757070"/>
                </a:solidFill>
                <a:latin typeface="Calibri"/>
                <a:ea typeface="Calibri"/>
                <a:cs typeface="Calibri"/>
                <a:sym typeface="Calibri"/>
              </a:rPr>
              <a:t>عِندَ نِهَايَةِ هذِهِ الحِصَّةِ، سَتَكُونُونَ قَادِرِينَ عَلَى:</a:t>
            </a:r>
            <a:endParaRPr lang="ar-MA" sz="1800" b="1" i="0" u="none" strike="noStrike" cap="none" dirty="0">
              <a:solidFill>
                <a:srgbClr val="002060"/>
              </a:solidFill>
              <a:latin typeface="Calibri"/>
              <a:ea typeface="Calibri"/>
              <a:cs typeface="Calibri"/>
              <a:sym typeface="Calibri"/>
            </a:endParaRPr>
          </a:p>
        </p:txBody>
      </p:sp>
      <p:sp>
        <p:nvSpPr>
          <p:cNvPr id="10" name="Google Shape;1369;p31">
            <a:extLst>
              <a:ext uri="{FF2B5EF4-FFF2-40B4-BE49-F238E27FC236}">
                <a16:creationId xmlns:a16="http://schemas.microsoft.com/office/drawing/2014/main" id="{B5C83B22-DCDC-5E03-7D8F-752B0A3EBCF7}"/>
              </a:ext>
            </a:extLst>
          </p:cNvPr>
          <p:cNvSpPr txBox="1"/>
          <p:nvPr/>
        </p:nvSpPr>
        <p:spPr>
          <a:xfrm>
            <a:off x="1014352" y="491140"/>
            <a:ext cx="10373965" cy="20338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600" dirty="0">
                <a:solidFill>
                  <a:prstClr val="white">
                    <a:lumMod val="50000"/>
                  </a:prstClr>
                </a:solidFill>
                <a:ea typeface="Calibri"/>
                <a:cs typeface="Calibri"/>
                <a:sym typeface="Calibri"/>
              </a:rPr>
              <a:t>يشرح المدرس أهداف الحصة، والمطلوب من المتعلم في كل هدف.</a:t>
            </a:r>
            <a:endParaRPr lang="fr-FR" sz="1600" dirty="0">
              <a:solidFill>
                <a:prstClr val="white">
                  <a:lumMod val="50000"/>
                </a:prstClr>
              </a:solidFill>
            </a:endParaRPr>
          </a:p>
        </p:txBody>
      </p:sp>
      <p:sp>
        <p:nvSpPr>
          <p:cNvPr id="5" name="Google Shape;1207;p11">
            <a:extLst>
              <a:ext uri="{FF2B5EF4-FFF2-40B4-BE49-F238E27FC236}">
                <a16:creationId xmlns:a16="http://schemas.microsoft.com/office/drawing/2014/main" id="{F1B4713F-CEB9-FE32-3238-DED78D48B763}"/>
              </a:ext>
            </a:extLst>
          </p:cNvPr>
          <p:cNvSpPr/>
          <p:nvPr/>
        </p:nvSpPr>
        <p:spPr>
          <a:xfrm>
            <a:off x="1966451" y="3251461"/>
            <a:ext cx="8581775"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gn="r" rtl="1"/>
            <a:r>
              <a:rPr lang="ar-MA" sz="3200" b="1" dirty="0">
                <a:solidFill>
                  <a:srgbClr val="106585"/>
                </a:solidFill>
                <a:latin typeface="Calibri"/>
                <a:ea typeface="Calibri"/>
                <a:cs typeface="Calibri"/>
              </a:rPr>
              <a:t>تفعيل المكتسبات القبلية</a:t>
            </a:r>
            <a:endParaRPr lang="ar-MA" sz="3200" b="1" dirty="0">
              <a:solidFill>
                <a:srgbClr val="106585"/>
              </a:solidFill>
              <a:ea typeface="Calibri"/>
              <a:cs typeface="Calibri"/>
              <a:sym typeface="Calibri"/>
            </a:endParaRPr>
          </a:p>
        </p:txBody>
      </p:sp>
      <p:pic>
        <p:nvPicPr>
          <p:cNvPr id="13" name="Google Shape;1205;p11">
            <a:extLst>
              <a:ext uri="{FF2B5EF4-FFF2-40B4-BE49-F238E27FC236}">
                <a16:creationId xmlns:a16="http://schemas.microsoft.com/office/drawing/2014/main" id="{58307C36-C319-A611-FFE2-9964A892C7B3}"/>
              </a:ext>
            </a:extLst>
          </p:cNvPr>
          <p:cNvPicPr preferRelativeResize="0"/>
          <p:nvPr/>
        </p:nvPicPr>
        <p:blipFill rotWithShape="1">
          <a:blip r:embed="rId4">
            <a:alphaModFix/>
          </a:blip>
          <a:srcRect/>
          <a:stretch/>
        </p:blipFill>
        <p:spPr>
          <a:xfrm>
            <a:off x="10966098" y="4652559"/>
            <a:ext cx="707602" cy="707602"/>
          </a:xfrm>
          <a:prstGeom prst="rect">
            <a:avLst/>
          </a:prstGeom>
          <a:noFill/>
          <a:ln>
            <a:noFill/>
          </a:ln>
        </p:spPr>
      </p:pic>
      <p:sp>
        <p:nvSpPr>
          <p:cNvPr id="14" name="Google Shape;1207;p11">
            <a:extLst>
              <a:ext uri="{FF2B5EF4-FFF2-40B4-BE49-F238E27FC236}">
                <a16:creationId xmlns:a16="http://schemas.microsoft.com/office/drawing/2014/main" id="{BD28E9AA-C68B-7B37-74E2-E370A964928D}"/>
              </a:ext>
            </a:extLst>
          </p:cNvPr>
          <p:cNvSpPr/>
          <p:nvPr/>
        </p:nvSpPr>
        <p:spPr>
          <a:xfrm>
            <a:off x="334297" y="4652559"/>
            <a:ext cx="10366330"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gn="r" rtl="1"/>
            <a:r>
              <a:rPr lang="ar-MA" sz="3200" b="1" dirty="0">
                <a:solidFill>
                  <a:srgbClr val="106585"/>
                </a:solidFill>
                <a:latin typeface="Calibri"/>
                <a:ea typeface="Calibri"/>
                <a:cs typeface="Calibri"/>
              </a:rPr>
              <a:t>كتابة نص سردي حول قصتي مع السينما</a:t>
            </a:r>
            <a:r>
              <a:rPr lang="ar-MA" sz="3200" b="1" dirty="0">
                <a:solidFill>
                  <a:srgbClr val="106585"/>
                </a:solidFill>
                <a:ea typeface="Calibri"/>
                <a:cs typeface="Calibri"/>
                <a:sym typeface="Calibri"/>
              </a:rPr>
              <a:t> </a:t>
            </a:r>
            <a:r>
              <a:rPr lang="ar-MA" sz="2400" b="1" dirty="0">
                <a:solidFill>
                  <a:srgbClr val="106585"/>
                </a:solidFill>
                <a:ea typeface="Calibri"/>
                <a:cs typeface="Calibri"/>
                <a:sym typeface="Calibri"/>
              </a:rPr>
              <a:t>(وضعية التحول- وضعية النهاية)</a:t>
            </a:r>
            <a:r>
              <a:rPr lang="ar-MA" sz="2400" b="1" dirty="0">
                <a:solidFill>
                  <a:srgbClr val="106585"/>
                </a:solidFill>
                <a:latin typeface="Calibri"/>
                <a:ea typeface="Calibri"/>
                <a:cs typeface="Calibri"/>
              </a:rPr>
              <a:t> </a:t>
            </a:r>
            <a:endParaRPr lang="fr-FR" sz="3200" b="1" dirty="0">
              <a:solidFill>
                <a:srgbClr val="106585"/>
              </a:solidFill>
              <a:latin typeface="Calibri"/>
              <a:ea typeface="Calibri"/>
              <a:cs typeface="Calibri"/>
            </a:endParaRPr>
          </a:p>
        </p:txBody>
      </p:sp>
    </p:spTree>
    <p:extLst>
      <p:ext uri="{BB962C8B-B14F-4D97-AF65-F5344CB8AC3E}">
        <p14:creationId xmlns:p14="http://schemas.microsoft.com/office/powerpoint/2010/main" val="1642169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20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E4B99-EFCC-F166-3367-0C0FCF1EA8C9}"/>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CC07A5CB-8DAE-5E0A-F3CD-638FD7100232}"/>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3E636320-FAED-1829-4986-3A60BBFD4BA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7" name="Google Shape;1724;p62">
            <a:extLst>
              <a:ext uri="{FF2B5EF4-FFF2-40B4-BE49-F238E27FC236}">
                <a16:creationId xmlns:a16="http://schemas.microsoft.com/office/drawing/2014/main" id="{31036879-D4E3-7F89-18A4-3E6460BF7846}"/>
              </a:ext>
            </a:extLst>
          </p:cNvPr>
          <p:cNvPicPr preferRelativeResize="0"/>
          <p:nvPr/>
        </p:nvPicPr>
        <p:blipFill rotWithShape="1">
          <a:blip r:embed="rId3">
            <a:alphaModFix/>
          </a:blip>
          <a:srcRect/>
          <a:stretch/>
        </p:blipFill>
        <p:spPr>
          <a:xfrm>
            <a:off x="0" y="28302"/>
            <a:ext cx="731837" cy="731837"/>
          </a:xfrm>
          <a:prstGeom prst="rect">
            <a:avLst/>
          </a:prstGeom>
          <a:noFill/>
          <a:ln>
            <a:noFill/>
          </a:ln>
        </p:spPr>
      </p:pic>
      <p:sp>
        <p:nvSpPr>
          <p:cNvPr id="8" name="Rectangle 7">
            <a:extLst>
              <a:ext uri="{FF2B5EF4-FFF2-40B4-BE49-F238E27FC236}">
                <a16:creationId xmlns:a16="http://schemas.microsoft.com/office/drawing/2014/main" id="{8F7848C2-F997-9CD2-447E-128017B86A2F}"/>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662E2415-646E-7C2F-711D-2D275369C302}"/>
              </a:ext>
            </a:extLst>
          </p:cNvPr>
          <p:cNvSpPr txBox="1">
            <a:spLocks noChangeArrowheads="1"/>
          </p:cNvSpPr>
          <p:nvPr/>
        </p:nvSpPr>
        <p:spPr bwMode="auto">
          <a:xfrm>
            <a:off x="32624" y="25264"/>
            <a:ext cx="11298238"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التذكير بالمكتسبات القبلية الخاصة بإنتاج نص سردي</a:t>
            </a:r>
          </a:p>
        </p:txBody>
      </p:sp>
      <p:sp>
        <p:nvSpPr>
          <p:cNvPr id="6" name="Titre 2">
            <a:extLst>
              <a:ext uri="{FF2B5EF4-FFF2-40B4-BE49-F238E27FC236}">
                <a16:creationId xmlns:a16="http://schemas.microsoft.com/office/drawing/2014/main" id="{57DA5EDA-04D7-0984-5625-7172D8385F02}"/>
              </a:ext>
            </a:extLst>
          </p:cNvPr>
          <p:cNvSpPr txBox="1">
            <a:spLocks/>
          </p:cNvSpPr>
          <p:nvPr/>
        </p:nvSpPr>
        <p:spPr>
          <a:xfrm>
            <a:off x="2186862" y="305234"/>
            <a:ext cx="9144000" cy="52863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dirty="0">
                <a:solidFill>
                  <a:schemeClr val="bg2">
                    <a:lumMod val="75000"/>
                  </a:schemeClr>
                </a:solidFill>
                <a:latin typeface="Calibri" panose="020F0502020204030204" pitchFamily="34" charset="0"/>
                <a:ea typeface="+mn-ea"/>
                <a:cs typeface="Calibri" panose="020F0502020204030204" pitchFamily="34" charset="0"/>
              </a:rPr>
              <a:t>يقود المدرس المتعلمين إلى تفعيل مكتسباتهم القبلية حول كتابة نص سردي، مستثمرا استراتيجية السؤال .</a:t>
            </a:r>
            <a:endParaRPr lang="fr-FR" sz="1400" dirty="0">
              <a:solidFill>
                <a:schemeClr val="bg2">
                  <a:lumMod val="75000"/>
                </a:schemeClr>
              </a:solidFill>
              <a:latin typeface="Calibri" panose="020F0502020204030204" pitchFamily="34" charset="0"/>
              <a:ea typeface="+mn-ea"/>
              <a:cs typeface="Calibri" panose="020F0502020204030204" pitchFamily="34" charset="0"/>
            </a:endParaRPr>
          </a:p>
        </p:txBody>
      </p:sp>
      <p:grpSp>
        <p:nvGrpSpPr>
          <p:cNvPr id="10" name="Groupe 9">
            <a:extLst>
              <a:ext uri="{FF2B5EF4-FFF2-40B4-BE49-F238E27FC236}">
                <a16:creationId xmlns:a16="http://schemas.microsoft.com/office/drawing/2014/main" id="{5BA3ECB3-95FE-55E3-3567-8B8D81D40ABA}"/>
              </a:ext>
            </a:extLst>
          </p:cNvPr>
          <p:cNvGrpSpPr/>
          <p:nvPr/>
        </p:nvGrpSpPr>
        <p:grpSpPr>
          <a:xfrm>
            <a:off x="5048250" y="1433257"/>
            <a:ext cx="6694017" cy="3932707"/>
            <a:chOff x="4572000" y="1583372"/>
            <a:chExt cx="6694017" cy="3932707"/>
          </a:xfrm>
        </p:grpSpPr>
        <p:grpSp>
          <p:nvGrpSpPr>
            <p:cNvPr id="11" name="Group 14">
              <a:extLst>
                <a:ext uri="{FF2B5EF4-FFF2-40B4-BE49-F238E27FC236}">
                  <a16:creationId xmlns:a16="http://schemas.microsoft.com/office/drawing/2014/main" id="{1F7ABCD9-1FD9-54F2-461B-194F86F5594E}"/>
                </a:ext>
              </a:extLst>
            </p:cNvPr>
            <p:cNvGrpSpPr/>
            <p:nvPr/>
          </p:nvGrpSpPr>
          <p:grpSpPr>
            <a:xfrm>
              <a:off x="4572000" y="1642150"/>
              <a:ext cx="6694017" cy="3873929"/>
              <a:chOff x="1641585" y="1048972"/>
              <a:chExt cx="5867403" cy="3260732"/>
            </a:xfrm>
          </p:grpSpPr>
          <p:sp>
            <p:nvSpPr>
              <p:cNvPr id="13" name="Rectangle : coins arrondis 10">
                <a:extLst>
                  <a:ext uri="{FF2B5EF4-FFF2-40B4-BE49-F238E27FC236}">
                    <a16:creationId xmlns:a16="http://schemas.microsoft.com/office/drawing/2014/main" id="{C40DAF40-7F91-1711-0433-9012FAB98922}"/>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14" name="Rectangle 18">
                <a:extLst>
                  <a:ext uri="{FF2B5EF4-FFF2-40B4-BE49-F238E27FC236}">
                    <a16:creationId xmlns:a16="http://schemas.microsoft.com/office/drawing/2014/main" id="{8DB9D827-CD40-0972-EBDE-6991AD4A6AE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15" name="Rectangle 19">
                <a:extLst>
                  <a:ext uri="{FF2B5EF4-FFF2-40B4-BE49-F238E27FC236}">
                    <a16:creationId xmlns:a16="http://schemas.microsoft.com/office/drawing/2014/main" id="{4A09D9C1-5480-6397-DBCF-89A5D48155DA}"/>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12" name="TextBox 6">
              <a:extLst>
                <a:ext uri="{FF2B5EF4-FFF2-40B4-BE49-F238E27FC236}">
                  <a16:creationId xmlns:a16="http://schemas.microsoft.com/office/drawing/2014/main" id="{BE49AB65-B404-C911-E0B6-7B83DF1E7FF9}"/>
                </a:ext>
              </a:extLst>
            </p:cNvPr>
            <p:cNvSpPr txBox="1"/>
            <p:nvPr/>
          </p:nvSpPr>
          <p:spPr>
            <a:xfrm>
              <a:off x="4793540" y="1583372"/>
              <a:ext cx="6369613" cy="3549241"/>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MA" sz="4800" b="1" dirty="0">
                  <a:solidFill>
                    <a:srgbClr val="44546A"/>
                  </a:solidFill>
                  <a:ea typeface="Calibri"/>
                  <a:cs typeface="Calibri"/>
                  <a:sym typeface="Calibri"/>
                </a:rPr>
                <a:t>النشاط الأول:</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MA" sz="3600" b="1" kern="0" dirty="0">
                  <a:solidFill>
                    <a:schemeClr val="accent2"/>
                  </a:solidFill>
                  <a:latin typeface="Calibri"/>
                  <a:ea typeface="Calibri"/>
                  <a:cs typeface="Calibri"/>
                  <a:sym typeface="Calibri"/>
                </a:rPr>
                <a:t>تفعيل المكتسبات القبلية </a:t>
              </a:r>
            </a:p>
            <a:p>
              <a:pPr algn="ctr" defTabSz="1219170">
                <a:lnSpc>
                  <a:spcPct val="131218"/>
                </a:lnSpc>
                <a:defRPr sz="1800" b="0" i="0" u="none" strike="noStrike" kern="0" cap="none" spc="0" baseline="0">
                  <a:solidFill>
                    <a:srgbClr val="000000"/>
                  </a:solidFill>
                  <a:uFillTx/>
                </a:defRPr>
              </a:pPr>
              <a:br>
                <a:rPr lang="ar-MA" sz="4800" b="1" kern="0" dirty="0">
                  <a:solidFill>
                    <a:srgbClr val="44546A"/>
                  </a:solidFill>
                  <a:latin typeface="Calibri"/>
                  <a:ea typeface="Calibri"/>
                  <a:cs typeface="Calibri"/>
                  <a:sym typeface="Calibri"/>
                </a:rPr>
              </a:br>
              <a:r>
                <a:rPr lang="ar-MA" sz="4800" b="1" dirty="0">
                  <a:solidFill>
                    <a:srgbClr val="44546A"/>
                  </a:solidFill>
                  <a:ea typeface="Calibri"/>
                  <a:cs typeface="Calibri"/>
                  <a:sym typeface="Calibri"/>
                </a:rPr>
                <a:t>(08  دقائق)</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grpSp>
      <p:pic>
        <p:nvPicPr>
          <p:cNvPr id="16" name="Picture 5" descr="Image générée">
            <a:extLst>
              <a:ext uri="{FF2B5EF4-FFF2-40B4-BE49-F238E27FC236}">
                <a16:creationId xmlns:a16="http://schemas.microsoft.com/office/drawing/2014/main" id="{05661ED9-1024-F82D-FA68-5EB40F23A32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961" t="59121" r="71159" b="24461"/>
          <a:stretch>
            <a:fillRect/>
          </a:stretch>
        </p:blipFill>
        <p:spPr bwMode="auto">
          <a:xfrm>
            <a:off x="11601450" y="847953"/>
            <a:ext cx="485701" cy="500880"/>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e 16">
            <a:extLst>
              <a:ext uri="{FF2B5EF4-FFF2-40B4-BE49-F238E27FC236}">
                <a16:creationId xmlns:a16="http://schemas.microsoft.com/office/drawing/2014/main" id="{B2A65677-5869-A204-CBA4-E064DE7E88FC}"/>
              </a:ext>
            </a:extLst>
          </p:cNvPr>
          <p:cNvGrpSpPr/>
          <p:nvPr/>
        </p:nvGrpSpPr>
        <p:grpSpPr>
          <a:xfrm>
            <a:off x="3405953" y="3342170"/>
            <a:ext cx="2152886" cy="217766"/>
            <a:chOff x="3162883" y="1826066"/>
            <a:chExt cx="1823790" cy="217766"/>
          </a:xfrm>
        </p:grpSpPr>
        <p:cxnSp>
          <p:nvCxnSpPr>
            <p:cNvPr id="18" name="Straight Arrow Connector 16">
              <a:extLst>
                <a:ext uri="{FF2B5EF4-FFF2-40B4-BE49-F238E27FC236}">
                  <a16:creationId xmlns:a16="http://schemas.microsoft.com/office/drawing/2014/main" id="{FD344B2F-CBB2-46C5-815F-519018F04627}"/>
                </a:ext>
              </a:extLst>
            </p:cNvPr>
            <p:cNvCxnSpPr>
              <a:cxnSpLocks/>
            </p:cNvCxnSpPr>
            <p:nvPr/>
          </p:nvCxnSpPr>
          <p:spPr>
            <a:xfrm flipH="1">
              <a:off x="4000700" y="1966315"/>
              <a:ext cx="985973" cy="0"/>
            </a:xfrm>
            <a:prstGeom prst="straightConnector1">
              <a:avLst/>
            </a:prstGeom>
            <a:ln>
              <a:solidFill>
                <a:schemeClr val="tx2">
                  <a:lumMod val="75000"/>
                  <a:lumOff val="2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9" name="Rectangle 18">
              <a:extLst>
                <a:ext uri="{FF2B5EF4-FFF2-40B4-BE49-F238E27FC236}">
                  <a16:creationId xmlns:a16="http://schemas.microsoft.com/office/drawing/2014/main" id="{407292EB-20A9-1CA3-84FC-2C70786C3155}"/>
                </a:ext>
              </a:extLst>
            </p:cNvPr>
            <p:cNvSpPr/>
            <p:nvPr/>
          </p:nvSpPr>
          <p:spPr>
            <a:xfrm>
              <a:off x="3162883" y="1826066"/>
              <a:ext cx="837817" cy="217766"/>
            </a:xfrm>
            <a:prstGeom prst="rect">
              <a:avLst/>
            </a:prstGeom>
            <a:noFill/>
            <a:ln w="28575">
              <a:solidFill>
                <a:schemeClr val="tx2">
                  <a:lumMod val="75000"/>
                  <a:lumOff val="2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grpSp>
      <p:pic>
        <p:nvPicPr>
          <p:cNvPr id="25" name="Image 24">
            <a:extLst>
              <a:ext uri="{FF2B5EF4-FFF2-40B4-BE49-F238E27FC236}">
                <a16:creationId xmlns:a16="http://schemas.microsoft.com/office/drawing/2014/main" id="{29D5E94F-FB54-0B16-619A-7A623DF701E2}"/>
              </a:ext>
            </a:extLst>
          </p:cNvPr>
          <p:cNvPicPr>
            <a:picLocks noChangeAspect="1"/>
          </p:cNvPicPr>
          <p:nvPr/>
        </p:nvPicPr>
        <p:blipFill>
          <a:blip r:embed="rId5"/>
          <a:stretch>
            <a:fillRect/>
          </a:stretch>
        </p:blipFill>
        <p:spPr>
          <a:xfrm>
            <a:off x="354957" y="2871019"/>
            <a:ext cx="4559877" cy="1740310"/>
          </a:xfrm>
          <a:prstGeom prst="rect">
            <a:avLst/>
          </a:prstGeom>
        </p:spPr>
      </p:pic>
    </p:spTree>
    <p:extLst>
      <p:ext uri="{BB962C8B-B14F-4D97-AF65-F5344CB8AC3E}">
        <p14:creationId xmlns:p14="http://schemas.microsoft.com/office/powerpoint/2010/main" val="2334385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67A90C8D-8E1B-0E07-A9DF-AE267455C198}"/>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38C88FCF-6F8E-5778-35B5-201509CE2527}"/>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3FA06409-4F0A-F05B-378D-BE89A91F955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06624D0-632C-F23B-4C75-DC76ADB50B38}"/>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21" name="Picture 2" descr="Lever la main - Icônes mains et gestes gratuites">
            <a:extLst>
              <a:ext uri="{FF2B5EF4-FFF2-40B4-BE49-F238E27FC236}">
                <a16:creationId xmlns:a16="http://schemas.microsoft.com/office/drawing/2014/main" id="{44C8E647-1501-A046-019C-23484851306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141" y="34992"/>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ZoneTexte 13">
            <a:extLst>
              <a:ext uri="{FF2B5EF4-FFF2-40B4-BE49-F238E27FC236}">
                <a16:creationId xmlns:a16="http://schemas.microsoft.com/office/drawing/2014/main" id="{49B12D81-1F18-8EBC-E2FD-82E2B1C05059}"/>
              </a:ext>
            </a:extLst>
          </p:cNvPr>
          <p:cNvSpPr txBox="1"/>
          <p:nvPr/>
        </p:nvSpPr>
        <p:spPr>
          <a:xfrm>
            <a:off x="4478254" y="2069691"/>
            <a:ext cx="3141746" cy="584775"/>
          </a:xfrm>
          <a:prstGeom prst="rect">
            <a:avLst/>
          </a:prstGeom>
          <a:solidFill>
            <a:schemeClr val="accent1">
              <a:lumMod val="20000"/>
              <a:lumOff val="80000"/>
            </a:schemeClr>
          </a:solidFill>
          <a:ln>
            <a:solidFill>
              <a:schemeClr val="accent1"/>
            </a:solidFill>
          </a:ln>
        </p:spPr>
        <p:txBody>
          <a:bodyPr wrap="square">
            <a:spAutoFit/>
          </a:bodyPr>
          <a:lstStyle/>
          <a:p>
            <a:pPr lvl="0" algn="ctr" rtl="1"/>
            <a:r>
              <a:rPr lang="ar-SA" sz="3200" b="1" dirty="0">
                <a:solidFill>
                  <a:srgbClr val="002060"/>
                </a:solidFill>
                <a:latin typeface="Sakkal Majalla" panose="02000000000000000000" pitchFamily="2" charset="-78"/>
                <a:cs typeface="Sakkal Majalla" panose="02000000000000000000" pitchFamily="2" charset="-78"/>
              </a:rPr>
              <a:t>-ال</a:t>
            </a:r>
            <a:r>
              <a:rPr lang="ar-MA" sz="3200" b="1" dirty="0">
                <a:solidFill>
                  <a:srgbClr val="002060"/>
                </a:solidFill>
                <a:latin typeface="Sakkal Majalla" panose="02000000000000000000" pitchFamily="2" charset="-78"/>
                <a:cs typeface="Sakkal Majalla" panose="02000000000000000000" pitchFamily="2" charset="-78"/>
              </a:rPr>
              <a:t>نص السردي</a:t>
            </a:r>
            <a:endParaRPr lang="ar-MA" b="1" dirty="0">
              <a:solidFill>
                <a:srgbClr val="002060"/>
              </a:solidFill>
              <a:latin typeface="Sakkal Majalla" panose="02000000000000000000" pitchFamily="2" charset="-78"/>
              <a:cs typeface="Sakkal Majalla" panose="02000000000000000000" pitchFamily="2" charset="-78"/>
            </a:endParaRPr>
          </a:p>
        </p:txBody>
      </p:sp>
      <p:sp>
        <p:nvSpPr>
          <p:cNvPr id="15" name="ZoneTexte 14">
            <a:extLst>
              <a:ext uri="{FF2B5EF4-FFF2-40B4-BE49-F238E27FC236}">
                <a16:creationId xmlns:a16="http://schemas.microsoft.com/office/drawing/2014/main" id="{315EA095-8550-6269-59D0-730C5586FA92}"/>
              </a:ext>
            </a:extLst>
          </p:cNvPr>
          <p:cNvSpPr txBox="1"/>
          <p:nvPr/>
        </p:nvSpPr>
        <p:spPr>
          <a:xfrm>
            <a:off x="8152110" y="3441292"/>
            <a:ext cx="3474496" cy="461665"/>
          </a:xfrm>
          <a:prstGeom prst="rect">
            <a:avLst/>
          </a:prstGeom>
          <a:solidFill>
            <a:srgbClr val="002060"/>
          </a:solidFill>
          <a:ln>
            <a:solidFill>
              <a:schemeClr val="accent1"/>
            </a:solidFill>
          </a:ln>
        </p:spPr>
        <p:txBody>
          <a:bodyPr wrap="square">
            <a:spAutoFit/>
          </a:bodyPr>
          <a:lstStyle/>
          <a:p>
            <a:pPr lvl="0" algn="ctr" rtl="1"/>
            <a:r>
              <a:rPr lang="ar-MA" sz="2400" b="1" dirty="0">
                <a:solidFill>
                  <a:srgbClr val="FFC000"/>
                </a:solidFill>
                <a:latin typeface="Sakkal Majalla" panose="02000000000000000000" pitchFamily="2" charset="-78"/>
                <a:cs typeface="Sakkal Majalla" panose="02000000000000000000" pitchFamily="2" charset="-78"/>
              </a:rPr>
              <a:t>العناصر</a:t>
            </a:r>
            <a:endParaRPr lang="ar-MA" sz="1400" b="1" dirty="0">
              <a:solidFill>
                <a:srgbClr val="FFC000"/>
              </a:solidFill>
              <a:latin typeface="Sakkal Majalla" panose="02000000000000000000" pitchFamily="2" charset="-78"/>
              <a:cs typeface="Sakkal Majalla" panose="02000000000000000000" pitchFamily="2" charset="-78"/>
            </a:endParaRPr>
          </a:p>
        </p:txBody>
      </p:sp>
      <p:sp>
        <p:nvSpPr>
          <p:cNvPr id="16" name="Accolade fermante 15">
            <a:extLst>
              <a:ext uri="{FF2B5EF4-FFF2-40B4-BE49-F238E27FC236}">
                <a16:creationId xmlns:a16="http://schemas.microsoft.com/office/drawing/2014/main" id="{76607C04-661D-ACA7-FEAF-3E7084DD996B}"/>
              </a:ext>
            </a:extLst>
          </p:cNvPr>
          <p:cNvSpPr/>
          <p:nvPr/>
        </p:nvSpPr>
        <p:spPr>
          <a:xfrm rot="16200000">
            <a:off x="5734734" y="-1099528"/>
            <a:ext cx="646332" cy="830580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ln w="0"/>
              <a:effectLst>
                <a:outerShdw blurRad="38100" dist="19050" dir="2700000" algn="tl" rotWithShape="0">
                  <a:schemeClr val="dk1">
                    <a:alpha val="40000"/>
                  </a:schemeClr>
                </a:outerShdw>
              </a:effectLst>
            </a:endParaRPr>
          </a:p>
        </p:txBody>
      </p:sp>
      <p:sp>
        <p:nvSpPr>
          <p:cNvPr id="17" name="ZoneTexte 16">
            <a:extLst>
              <a:ext uri="{FF2B5EF4-FFF2-40B4-BE49-F238E27FC236}">
                <a16:creationId xmlns:a16="http://schemas.microsoft.com/office/drawing/2014/main" id="{8E7E67BA-C7AF-F8D4-5A44-0C33823C0693}"/>
              </a:ext>
            </a:extLst>
          </p:cNvPr>
          <p:cNvSpPr txBox="1"/>
          <p:nvPr/>
        </p:nvSpPr>
        <p:spPr>
          <a:xfrm>
            <a:off x="4478254" y="3437096"/>
            <a:ext cx="3244605" cy="461665"/>
          </a:xfrm>
          <a:prstGeom prst="rect">
            <a:avLst/>
          </a:prstGeom>
          <a:solidFill>
            <a:srgbClr val="002060"/>
          </a:solidFill>
          <a:ln>
            <a:solidFill>
              <a:schemeClr val="accent1"/>
            </a:solidFill>
          </a:ln>
        </p:spPr>
        <p:txBody>
          <a:bodyPr wrap="square">
            <a:spAutoFit/>
          </a:bodyPr>
          <a:lstStyle/>
          <a:p>
            <a:pPr lvl="0" algn="ctr" rtl="1"/>
            <a:r>
              <a:rPr lang="ar-MA" sz="2400" b="1" dirty="0">
                <a:solidFill>
                  <a:srgbClr val="FFC000"/>
                </a:solidFill>
                <a:latin typeface="Sakkal Majalla" panose="02000000000000000000" pitchFamily="2" charset="-78"/>
                <a:cs typeface="Sakkal Majalla" panose="02000000000000000000" pitchFamily="2" charset="-78"/>
              </a:rPr>
              <a:t>الخطاطة السردية</a:t>
            </a:r>
            <a:endParaRPr lang="ar-MA" sz="1400" b="1" dirty="0">
              <a:solidFill>
                <a:srgbClr val="FFC000"/>
              </a:solidFill>
              <a:latin typeface="Sakkal Majalla" panose="02000000000000000000" pitchFamily="2" charset="-78"/>
              <a:cs typeface="Sakkal Majalla" panose="02000000000000000000" pitchFamily="2" charset="-78"/>
            </a:endParaRPr>
          </a:p>
        </p:txBody>
      </p:sp>
      <p:sp>
        <p:nvSpPr>
          <p:cNvPr id="18" name="ZoneTexte 17">
            <a:extLst>
              <a:ext uri="{FF2B5EF4-FFF2-40B4-BE49-F238E27FC236}">
                <a16:creationId xmlns:a16="http://schemas.microsoft.com/office/drawing/2014/main" id="{3FF82E27-37C2-432C-4E33-627E1EB406A8}"/>
              </a:ext>
            </a:extLst>
          </p:cNvPr>
          <p:cNvSpPr txBox="1"/>
          <p:nvPr/>
        </p:nvSpPr>
        <p:spPr>
          <a:xfrm>
            <a:off x="457200" y="3422202"/>
            <a:ext cx="3303259" cy="461665"/>
          </a:xfrm>
          <a:prstGeom prst="rect">
            <a:avLst/>
          </a:prstGeom>
          <a:solidFill>
            <a:srgbClr val="002060"/>
          </a:solidFill>
          <a:ln>
            <a:solidFill>
              <a:schemeClr val="accent1"/>
            </a:solidFill>
          </a:ln>
        </p:spPr>
        <p:txBody>
          <a:bodyPr wrap="square">
            <a:spAutoFit/>
          </a:bodyPr>
          <a:lstStyle/>
          <a:p>
            <a:pPr lvl="0" algn="ctr" rtl="1"/>
            <a:r>
              <a:rPr lang="ar-MA" sz="2400" b="1" dirty="0">
                <a:solidFill>
                  <a:srgbClr val="FFC000"/>
                </a:solidFill>
                <a:latin typeface="Sakkal Majalla" panose="02000000000000000000" pitchFamily="2" charset="-78"/>
                <a:cs typeface="Sakkal Majalla" panose="02000000000000000000" pitchFamily="2" charset="-78"/>
              </a:rPr>
              <a:t>الموارد السردية</a:t>
            </a:r>
            <a:endParaRPr lang="ar-MA" sz="1400" b="1" dirty="0">
              <a:solidFill>
                <a:srgbClr val="FFC000"/>
              </a:solidFill>
              <a:latin typeface="Sakkal Majalla" panose="02000000000000000000" pitchFamily="2" charset="-78"/>
              <a:cs typeface="Sakkal Majalla" panose="02000000000000000000" pitchFamily="2" charset="-78"/>
            </a:endParaRPr>
          </a:p>
        </p:txBody>
      </p:sp>
      <p:sp>
        <p:nvSpPr>
          <p:cNvPr id="20" name="Google Shape;837;p33">
            <a:extLst>
              <a:ext uri="{FF2B5EF4-FFF2-40B4-BE49-F238E27FC236}">
                <a16:creationId xmlns:a16="http://schemas.microsoft.com/office/drawing/2014/main" id="{B6FBB8D8-00E6-D7E8-DB53-E323EE8C3780}"/>
              </a:ext>
            </a:extLst>
          </p:cNvPr>
          <p:cNvSpPr txBox="1"/>
          <p:nvPr/>
        </p:nvSpPr>
        <p:spPr>
          <a:xfrm>
            <a:off x="1268363" y="154444"/>
            <a:ext cx="10029660" cy="412380"/>
          </a:xfrm>
          <a:prstGeom prst="rect">
            <a:avLst/>
          </a:prstGeom>
          <a:noFill/>
          <a:ln>
            <a:noFill/>
          </a:ln>
        </p:spPr>
        <p:txBody>
          <a:bodyPr spcFirstLastPara="1" wrap="square" lIns="91425" tIns="45700" rIns="91425" bIns="45700" anchor="t" anchorCtr="0">
            <a:spAutoFit/>
          </a:bodyPr>
          <a:lstStyle/>
          <a:p>
            <a:pPr lvl="0" algn="r" rtl="1">
              <a:lnSpc>
                <a:spcPct val="103750"/>
              </a:lnSpc>
              <a:buClr>
                <a:srgbClr val="7F7F7F"/>
              </a:buClr>
              <a:buSzPts val="2000"/>
            </a:pPr>
            <a:r>
              <a:rPr lang="ar-MA" sz="2000" b="1" dirty="0">
                <a:solidFill>
                  <a:srgbClr val="7F7F7F"/>
                </a:solidFill>
                <a:latin typeface="Calibri"/>
                <a:ea typeface="Calibri"/>
                <a:cs typeface="Calibri"/>
                <a:sym typeface="Calibri"/>
              </a:rPr>
              <a:t>نستهل حصتنا بتذكر أهم المكتسبات المتعلقة بكتابة نص سردي: العناصر- الخطاطة السردي- الموارد</a:t>
            </a:r>
            <a:endParaRPr sz="2000" b="1" dirty="0">
              <a:solidFill>
                <a:srgbClr val="7F7F7F"/>
              </a:solidFill>
              <a:latin typeface="Calibri"/>
              <a:ea typeface="Calibri"/>
              <a:cs typeface="Calibri"/>
              <a:sym typeface="Calibri"/>
            </a:endParaRPr>
          </a:p>
        </p:txBody>
      </p:sp>
      <p:sp>
        <p:nvSpPr>
          <p:cNvPr id="22" name="Google Shape;838;p33">
            <a:extLst>
              <a:ext uri="{FF2B5EF4-FFF2-40B4-BE49-F238E27FC236}">
                <a16:creationId xmlns:a16="http://schemas.microsoft.com/office/drawing/2014/main" id="{CCE5A8F9-F1CC-00E4-4096-74C12D287E97}"/>
              </a:ext>
            </a:extLst>
          </p:cNvPr>
          <p:cNvSpPr txBox="1"/>
          <p:nvPr/>
        </p:nvSpPr>
        <p:spPr>
          <a:xfrm>
            <a:off x="1606396" y="603746"/>
            <a:ext cx="9454137" cy="193899"/>
          </a:xfrm>
          <a:prstGeom prst="rect">
            <a:avLst/>
          </a:prstGeom>
          <a:noFill/>
          <a:ln>
            <a:noFill/>
          </a:ln>
        </p:spPr>
        <p:txBody>
          <a:bodyPr spcFirstLastPara="1" wrap="square" lIns="0" tIns="0" rIns="0" bIns="0" anchor="t" anchorCtr="0">
            <a:spAutoFit/>
          </a:bodyPr>
          <a:lstStyle/>
          <a:p>
            <a:pPr lvl="0" algn="r">
              <a:lnSpc>
                <a:spcPct val="90000"/>
              </a:lnSpc>
              <a:buClr>
                <a:srgbClr val="323F4F"/>
              </a:buClr>
              <a:buSzPts val="1400"/>
            </a:pPr>
            <a:r>
              <a:rPr lang="ar-MA" sz="1400" dirty="0">
                <a:solidFill>
                  <a:srgbClr val="323F4F"/>
                </a:solidFill>
                <a:ea typeface="Calibri"/>
                <a:cs typeface="Calibri"/>
                <a:sym typeface="Calibri"/>
              </a:rPr>
              <a:t>يقود المدرس المتعلمين إلى تذكر المكتسبات القبلية، مستعينا بأسئلة موجهة. ما المقصود بالنص السردي؟ ما عناصره؟ وما مراحل الخطاطة السردية؟ </a:t>
            </a:r>
            <a:endParaRPr lang="ar-MA" sz="1400" i="1" dirty="0">
              <a:solidFill>
                <a:srgbClr val="AEABAB"/>
              </a:solidFill>
              <a:ea typeface="Calibri"/>
              <a:cs typeface="Calibri"/>
              <a:sym typeface="Calibri"/>
            </a:endParaRPr>
          </a:p>
        </p:txBody>
      </p:sp>
    </p:spTree>
    <p:extLst>
      <p:ext uri="{BB962C8B-B14F-4D97-AF65-F5344CB8AC3E}">
        <p14:creationId xmlns:p14="http://schemas.microsoft.com/office/powerpoint/2010/main" val="3457355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32">
          <a:extLst>
            <a:ext uri="{FF2B5EF4-FFF2-40B4-BE49-F238E27FC236}">
              <a16:creationId xmlns:a16="http://schemas.microsoft.com/office/drawing/2014/main" id="{18BFC726-A2B0-67D6-2477-FF6007303C08}"/>
            </a:ext>
          </a:extLst>
        </p:cNvPr>
        <p:cNvGrpSpPr/>
        <p:nvPr/>
      </p:nvGrpSpPr>
      <p:grpSpPr>
        <a:xfrm>
          <a:off x="0" y="0"/>
          <a:ext cx="0" cy="0"/>
          <a:chOff x="0" y="0"/>
          <a:chExt cx="0" cy="0"/>
        </a:xfrm>
      </p:grpSpPr>
      <p:sp>
        <p:nvSpPr>
          <p:cNvPr id="833" name="Google Shape;833;p33">
            <a:extLst>
              <a:ext uri="{FF2B5EF4-FFF2-40B4-BE49-F238E27FC236}">
                <a16:creationId xmlns:a16="http://schemas.microsoft.com/office/drawing/2014/main" id="{49453EA1-4BFF-0C0D-9FF6-6A48B0F08251}"/>
              </a:ext>
            </a:extLst>
          </p:cNvPr>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834" name="Google Shape;834;p33">
            <a:extLst>
              <a:ext uri="{FF2B5EF4-FFF2-40B4-BE49-F238E27FC236}">
                <a16:creationId xmlns:a16="http://schemas.microsoft.com/office/drawing/2014/main" id="{A3A5A7CE-6B47-3681-7154-0EEA826B5EFF}"/>
              </a:ext>
            </a:extLst>
          </p:cNvPr>
          <p:cNvPicPr preferRelativeResize="0"/>
          <p:nvPr/>
        </p:nvPicPr>
        <p:blipFill rotWithShape="1">
          <a:blip r:embed="rId3">
            <a:alphaModFix/>
          </a:blip>
          <a:srcRect/>
          <a:stretch/>
        </p:blipFill>
        <p:spPr>
          <a:xfrm>
            <a:off x="267910" y="91374"/>
            <a:ext cx="744881" cy="744881"/>
          </a:xfrm>
          <a:prstGeom prst="rect">
            <a:avLst/>
          </a:prstGeom>
          <a:noFill/>
          <a:ln>
            <a:noFill/>
          </a:ln>
        </p:spPr>
      </p:pic>
      <p:pic>
        <p:nvPicPr>
          <p:cNvPr id="835" name="Google Shape;835;p33" descr="Image générée">
            <a:extLst>
              <a:ext uri="{FF2B5EF4-FFF2-40B4-BE49-F238E27FC236}">
                <a16:creationId xmlns:a16="http://schemas.microsoft.com/office/drawing/2014/main" id="{1476BDCC-765D-1E2B-45A1-98231E6EEC8D}"/>
              </a:ext>
            </a:extLst>
          </p:cNvPr>
          <p:cNvPicPr preferRelativeResize="0"/>
          <p:nvPr/>
        </p:nvPicPr>
        <p:blipFill rotWithShape="1">
          <a:blip r:embed="rId4">
            <a:alphaModFix/>
          </a:blip>
          <a:srcRect l="3539" t="24327" r="75793" b="61971"/>
          <a:stretch/>
        </p:blipFill>
        <p:spPr>
          <a:xfrm>
            <a:off x="11333166" y="9878"/>
            <a:ext cx="705586" cy="704386"/>
          </a:xfrm>
          <a:prstGeom prst="rect">
            <a:avLst/>
          </a:prstGeom>
          <a:noFill/>
          <a:ln>
            <a:noFill/>
          </a:ln>
        </p:spPr>
      </p:pic>
      <p:sp>
        <p:nvSpPr>
          <p:cNvPr id="836" name="Google Shape;836;p33">
            <a:extLst>
              <a:ext uri="{FF2B5EF4-FFF2-40B4-BE49-F238E27FC236}">
                <a16:creationId xmlns:a16="http://schemas.microsoft.com/office/drawing/2014/main" id="{F7B0685B-016B-BE8B-D4B7-A25C6B7AC076}"/>
              </a:ext>
            </a:extLst>
          </p:cNvPr>
          <p:cNvSpPr/>
          <p:nvPr/>
        </p:nvSpPr>
        <p:spPr>
          <a:xfrm>
            <a:off x="0" y="0"/>
            <a:ext cx="12192000" cy="6858000"/>
          </a:xfrm>
          <a:prstGeom prst="rect">
            <a:avLst/>
          </a:prstGeom>
          <a:noFill/>
          <a:ln w="762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Arial"/>
              <a:ea typeface="Arial"/>
              <a:cs typeface="Arial"/>
              <a:sym typeface="Arial"/>
            </a:endParaRPr>
          </a:p>
        </p:txBody>
      </p:sp>
      <p:sp>
        <p:nvSpPr>
          <p:cNvPr id="837" name="Google Shape;837;p33">
            <a:extLst>
              <a:ext uri="{FF2B5EF4-FFF2-40B4-BE49-F238E27FC236}">
                <a16:creationId xmlns:a16="http://schemas.microsoft.com/office/drawing/2014/main" id="{318F8B60-04F9-6DA8-B3F1-611CF3520330}"/>
              </a:ext>
            </a:extLst>
          </p:cNvPr>
          <p:cNvSpPr txBox="1"/>
          <p:nvPr/>
        </p:nvSpPr>
        <p:spPr>
          <a:xfrm>
            <a:off x="1337188" y="110718"/>
            <a:ext cx="10029660" cy="412380"/>
          </a:xfrm>
          <a:prstGeom prst="rect">
            <a:avLst/>
          </a:prstGeom>
          <a:noFill/>
          <a:ln>
            <a:noFill/>
          </a:ln>
        </p:spPr>
        <p:txBody>
          <a:bodyPr spcFirstLastPara="1" wrap="square" lIns="91425" tIns="45700" rIns="91425" bIns="45700" anchor="t" anchorCtr="0">
            <a:spAutoFit/>
          </a:bodyPr>
          <a:lstStyle/>
          <a:p>
            <a:pPr lvl="0" algn="r" rtl="1">
              <a:lnSpc>
                <a:spcPct val="103750"/>
              </a:lnSpc>
              <a:buClr>
                <a:srgbClr val="7F7F7F"/>
              </a:buClr>
              <a:buSzPts val="2000"/>
            </a:pPr>
            <a:r>
              <a:rPr lang="ar-MA" sz="2000" b="1" dirty="0">
                <a:solidFill>
                  <a:srgbClr val="7F7F7F"/>
                </a:solidFill>
                <a:latin typeface="Calibri"/>
                <a:ea typeface="Calibri"/>
                <a:cs typeface="Calibri"/>
                <a:sym typeface="Calibri"/>
              </a:rPr>
              <a:t>تعرفنا سابقا، أن لكل نص سردي بداية ووسط ونهاية، سنتدرب الآن على كتابة وضعية البداية </a:t>
            </a:r>
            <a:r>
              <a:rPr lang="ar-MA" sz="2000" b="1" dirty="0">
                <a:solidFill>
                  <a:srgbClr val="7F7F7F"/>
                </a:solidFill>
                <a:highlight>
                  <a:srgbClr val="FFFF00"/>
                </a:highlight>
                <a:latin typeface="Calibri"/>
                <a:ea typeface="Calibri"/>
                <a:cs typeface="Calibri"/>
                <a:sym typeface="Calibri"/>
              </a:rPr>
              <a:t> </a:t>
            </a:r>
            <a:endParaRPr sz="2000" b="1" dirty="0">
              <a:solidFill>
                <a:srgbClr val="7F7F7F"/>
              </a:solidFill>
              <a:highlight>
                <a:srgbClr val="FFFF00"/>
              </a:highlight>
              <a:latin typeface="Calibri"/>
              <a:ea typeface="Calibri"/>
              <a:cs typeface="Calibri"/>
              <a:sym typeface="Calibri"/>
            </a:endParaRPr>
          </a:p>
        </p:txBody>
      </p:sp>
      <p:sp>
        <p:nvSpPr>
          <p:cNvPr id="838" name="Google Shape;838;p33">
            <a:extLst>
              <a:ext uri="{FF2B5EF4-FFF2-40B4-BE49-F238E27FC236}">
                <a16:creationId xmlns:a16="http://schemas.microsoft.com/office/drawing/2014/main" id="{2696A2B1-1A2D-E746-6F3F-C9F71FCAC38E}"/>
              </a:ext>
            </a:extLst>
          </p:cNvPr>
          <p:cNvSpPr txBox="1"/>
          <p:nvPr/>
        </p:nvSpPr>
        <p:spPr>
          <a:xfrm>
            <a:off x="1012791" y="560020"/>
            <a:ext cx="10116567" cy="387798"/>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dirty="0">
                <a:solidFill>
                  <a:srgbClr val="323F4F"/>
                </a:solidFill>
                <a:latin typeface="Calibri"/>
                <a:ea typeface="Calibri"/>
                <a:cs typeface="Calibri"/>
                <a:sym typeface="Calibri"/>
              </a:rPr>
              <a:t>يقود المدرس المتعلمين إلى تذكر مراحل الخطاطة السردية، بالتركيز على وضعية البداية، مستعينا بأسئلة موجهة. ثم يوجههم إلى تحديد مقطع البداية في النص النموذج واستنتاج وضعيته.</a:t>
            </a:r>
            <a:endParaRPr sz="1400" b="0" i="1" u="none" strike="noStrike" cap="none" dirty="0">
              <a:solidFill>
                <a:srgbClr val="AEABAB"/>
              </a:solidFill>
              <a:latin typeface="Calibri"/>
              <a:ea typeface="Calibri"/>
              <a:cs typeface="Calibri"/>
              <a:sym typeface="Calibri"/>
            </a:endParaRPr>
          </a:p>
        </p:txBody>
      </p:sp>
      <p:sp>
        <p:nvSpPr>
          <p:cNvPr id="5" name="ZoneTexte 4">
            <a:extLst>
              <a:ext uri="{FF2B5EF4-FFF2-40B4-BE49-F238E27FC236}">
                <a16:creationId xmlns:a16="http://schemas.microsoft.com/office/drawing/2014/main" id="{DD9617EF-C3A1-A758-A70A-7E4764C96C45}"/>
              </a:ext>
            </a:extLst>
          </p:cNvPr>
          <p:cNvSpPr txBox="1"/>
          <p:nvPr/>
        </p:nvSpPr>
        <p:spPr>
          <a:xfrm>
            <a:off x="2884717" y="984740"/>
            <a:ext cx="6223820" cy="1169551"/>
          </a:xfrm>
          <a:prstGeom prst="rect">
            <a:avLst/>
          </a:prstGeom>
          <a:solidFill>
            <a:schemeClr val="accent5">
              <a:lumMod val="20000"/>
              <a:lumOff val="80000"/>
            </a:schemeClr>
          </a:solidFill>
          <a:ln>
            <a:solidFill>
              <a:schemeClr val="accent1"/>
            </a:solidFill>
          </a:ln>
        </p:spPr>
        <p:txBody>
          <a:bodyPr wrap="square">
            <a:spAutoFit/>
          </a:bodyPr>
          <a:lstStyle/>
          <a:p>
            <a:pPr lvl="0" algn="ctr" rtl="1"/>
            <a:r>
              <a:rPr lang="ar-SA" sz="3200" b="1" dirty="0">
                <a:solidFill>
                  <a:srgbClr val="002060"/>
                </a:solidFill>
                <a:latin typeface="Sakkal Majalla" panose="02000000000000000000" pitchFamily="2" charset="-78"/>
                <a:cs typeface="Sakkal Majalla" panose="02000000000000000000" pitchFamily="2" charset="-78"/>
              </a:rPr>
              <a:t>-ال</a:t>
            </a:r>
            <a:r>
              <a:rPr lang="ar-MA" sz="3200" b="1" dirty="0">
                <a:solidFill>
                  <a:srgbClr val="002060"/>
                </a:solidFill>
                <a:latin typeface="Sakkal Majalla" panose="02000000000000000000" pitchFamily="2" charset="-78"/>
                <a:cs typeface="Sakkal Majalla" panose="02000000000000000000" pitchFamily="2" charset="-78"/>
              </a:rPr>
              <a:t>خطاطة السردية</a:t>
            </a:r>
          </a:p>
          <a:p>
            <a:pPr lvl="0" algn="ctr" rtl="1"/>
            <a:r>
              <a:rPr lang="ar-MA" dirty="0">
                <a:solidFill>
                  <a:srgbClr val="002060"/>
                </a:solidFill>
                <a:latin typeface="Sakkal Majalla" panose="02000000000000000000" pitchFamily="2" charset="-78"/>
                <a:cs typeface="Sakkal Majalla" panose="02000000000000000000" pitchFamily="2" charset="-78"/>
              </a:rPr>
              <a:t>هي </a:t>
            </a:r>
            <a:r>
              <a:rPr lang="ar-MA" b="1" dirty="0">
                <a:solidFill>
                  <a:srgbClr val="002060"/>
                </a:solidFill>
                <a:latin typeface="Sakkal Majalla" panose="02000000000000000000" pitchFamily="2" charset="-78"/>
                <a:cs typeface="Sakkal Majalla" panose="02000000000000000000" pitchFamily="2" charset="-78"/>
              </a:rPr>
              <a:t>مخطط يوضح أحداث القصة بطريقة منظمة</a:t>
            </a:r>
            <a:r>
              <a:rPr lang="ar-MA" dirty="0">
                <a:solidFill>
                  <a:srgbClr val="002060"/>
                </a:solidFill>
                <a:latin typeface="Sakkal Majalla" panose="02000000000000000000" pitchFamily="2" charset="-78"/>
                <a:cs typeface="Sakkal Majalla" panose="02000000000000000000" pitchFamily="2" charset="-78"/>
              </a:rPr>
              <a:t>، من البداية إلى النهاية، تساعد الخطاطة </a:t>
            </a:r>
            <a:r>
              <a:rPr lang="ar-MA" b="1" dirty="0">
                <a:solidFill>
                  <a:srgbClr val="002060"/>
                </a:solidFill>
                <a:latin typeface="Sakkal Majalla" panose="02000000000000000000" pitchFamily="2" charset="-78"/>
                <a:cs typeface="Sakkal Majalla" panose="02000000000000000000" pitchFamily="2" charset="-78"/>
              </a:rPr>
              <a:t>القارئ والكاتب معا</a:t>
            </a:r>
            <a:r>
              <a:rPr lang="ar-MA" dirty="0">
                <a:solidFill>
                  <a:srgbClr val="002060"/>
                </a:solidFill>
                <a:latin typeface="Sakkal Majalla" panose="02000000000000000000" pitchFamily="2" charset="-78"/>
                <a:cs typeface="Sakkal Majalla" panose="02000000000000000000" pitchFamily="2" charset="-78"/>
              </a:rPr>
              <a:t> على فهم تسلسل الأحداث والعلاقات بينها بسهولة.</a:t>
            </a:r>
            <a:endParaRPr lang="ar-MA" b="1" dirty="0">
              <a:solidFill>
                <a:srgbClr val="002060"/>
              </a:solidFill>
              <a:latin typeface="Sakkal Majalla" panose="02000000000000000000" pitchFamily="2" charset="-78"/>
              <a:cs typeface="Sakkal Majalla" panose="02000000000000000000" pitchFamily="2" charset="-78"/>
            </a:endParaRPr>
          </a:p>
        </p:txBody>
      </p:sp>
      <p:sp>
        <p:nvSpPr>
          <p:cNvPr id="6" name="ZoneTexte 5">
            <a:extLst>
              <a:ext uri="{FF2B5EF4-FFF2-40B4-BE49-F238E27FC236}">
                <a16:creationId xmlns:a16="http://schemas.microsoft.com/office/drawing/2014/main" id="{9BCF4E0D-E7C2-37B7-571A-90A8695766CF}"/>
              </a:ext>
            </a:extLst>
          </p:cNvPr>
          <p:cNvSpPr txBox="1"/>
          <p:nvPr/>
        </p:nvSpPr>
        <p:spPr>
          <a:xfrm>
            <a:off x="8152110" y="3077494"/>
            <a:ext cx="3474496" cy="461665"/>
          </a:xfrm>
          <a:prstGeom prst="rect">
            <a:avLst/>
          </a:prstGeom>
          <a:solidFill>
            <a:schemeClr val="accent6">
              <a:lumMod val="40000"/>
              <a:lumOff val="60000"/>
            </a:schemeClr>
          </a:solidFill>
          <a:ln>
            <a:solidFill>
              <a:schemeClr val="accent1"/>
            </a:solidFill>
          </a:ln>
        </p:spPr>
        <p:txBody>
          <a:bodyPr wrap="square">
            <a:spAutoFit/>
          </a:bodyPr>
          <a:lstStyle/>
          <a:p>
            <a:pPr algn="ctr" rtl="1"/>
            <a:r>
              <a:rPr lang="ar-MA" sz="2400" b="1" dirty="0">
                <a:solidFill>
                  <a:srgbClr val="0070C0"/>
                </a:solidFill>
                <a:latin typeface="Sakkal Majalla" panose="02000000000000000000" pitchFamily="2" charset="-78"/>
                <a:cs typeface="Sakkal Majalla" panose="02000000000000000000" pitchFamily="2" charset="-78"/>
              </a:rPr>
              <a:t>وضعية البداية:</a:t>
            </a:r>
            <a:endParaRPr lang="ar-MA" sz="1400" b="1" dirty="0">
              <a:solidFill>
                <a:srgbClr val="002060"/>
              </a:solidFill>
              <a:latin typeface="Sakkal Majalla" panose="02000000000000000000" pitchFamily="2" charset="-78"/>
              <a:cs typeface="Sakkal Majalla" panose="02000000000000000000" pitchFamily="2" charset="-78"/>
            </a:endParaRPr>
          </a:p>
        </p:txBody>
      </p:sp>
      <p:sp>
        <p:nvSpPr>
          <p:cNvPr id="7" name="Accolade fermante 6">
            <a:extLst>
              <a:ext uri="{FF2B5EF4-FFF2-40B4-BE49-F238E27FC236}">
                <a16:creationId xmlns:a16="http://schemas.microsoft.com/office/drawing/2014/main" id="{A3E2E2AB-2A55-4BE0-1A97-1E6FEB13979F}"/>
              </a:ext>
            </a:extLst>
          </p:cNvPr>
          <p:cNvSpPr/>
          <p:nvPr/>
        </p:nvSpPr>
        <p:spPr>
          <a:xfrm rot="16200000">
            <a:off x="5628675" y="-1569384"/>
            <a:ext cx="858449" cy="830580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ln w="0"/>
              <a:effectLst>
                <a:outerShdw blurRad="38100" dist="19050" dir="2700000" algn="tl" rotWithShape="0">
                  <a:schemeClr val="dk1">
                    <a:alpha val="40000"/>
                  </a:schemeClr>
                </a:outerShdw>
              </a:effectLst>
            </a:endParaRPr>
          </a:p>
        </p:txBody>
      </p:sp>
      <p:sp>
        <p:nvSpPr>
          <p:cNvPr id="8" name="ZoneTexte 7">
            <a:extLst>
              <a:ext uri="{FF2B5EF4-FFF2-40B4-BE49-F238E27FC236}">
                <a16:creationId xmlns:a16="http://schemas.microsoft.com/office/drawing/2014/main" id="{B0EE72CF-83F4-86A8-C35B-95C33AAA9D97}"/>
              </a:ext>
            </a:extLst>
          </p:cNvPr>
          <p:cNvSpPr txBox="1"/>
          <p:nvPr/>
        </p:nvSpPr>
        <p:spPr>
          <a:xfrm>
            <a:off x="8299953" y="3883898"/>
            <a:ext cx="3474496" cy="2431435"/>
          </a:xfrm>
          <a:prstGeom prst="rect">
            <a:avLst/>
          </a:prstGeom>
          <a:solidFill>
            <a:schemeClr val="accent4">
              <a:lumMod val="20000"/>
              <a:lumOff val="80000"/>
            </a:schemeClr>
          </a:solidFill>
          <a:ln>
            <a:solidFill>
              <a:schemeClr val="accent1"/>
            </a:solidFill>
          </a:ln>
        </p:spPr>
        <p:txBody>
          <a:bodyPr wrap="square">
            <a:spAutoFit/>
          </a:bodyPr>
          <a:lstStyle/>
          <a:p>
            <a:pPr marL="342900" lvl="0" indent="-342900" algn="r" rtl="1">
              <a:buFont typeface="Arial" panose="020B0604020202020204" pitchFamily="34" charset="0"/>
              <a:buChar char="•"/>
            </a:pPr>
            <a:r>
              <a:rPr lang="ar-MA" b="1" dirty="0">
                <a:solidFill>
                  <a:srgbClr val="002060"/>
                </a:solidFill>
                <a:latin typeface="Sakkal Majalla" panose="02000000000000000000" pitchFamily="2" charset="-78"/>
                <a:cs typeface="Sakkal Majalla" panose="02000000000000000000" pitchFamily="2" charset="-78"/>
              </a:rPr>
              <a:t>تتسم بالهدوء، تقدم الشخصيات والمكان، وتساعد على فهم سياق الأحداث. </a:t>
            </a:r>
          </a:p>
          <a:p>
            <a:pPr marL="342900" lvl="0" indent="-342900" algn="r" rtl="1">
              <a:buFont typeface="Arial" panose="020B0604020202020204" pitchFamily="34" charset="0"/>
              <a:buChar char="•"/>
            </a:pPr>
            <a:r>
              <a:rPr lang="ar-MA" b="1" dirty="0">
                <a:solidFill>
                  <a:srgbClr val="002060"/>
                </a:solidFill>
                <a:latin typeface="Sakkal Majalla" panose="02000000000000000000" pitchFamily="2" charset="-78"/>
                <a:cs typeface="Sakkal Majalla" panose="02000000000000000000" pitchFamily="2" charset="-78"/>
              </a:rPr>
              <a:t>تتضمن وضعية البداية إشارة إلى العناصر الآتية:</a:t>
            </a:r>
          </a:p>
          <a:p>
            <a:pPr marL="800100" lvl="1" indent="-342900" algn="r" rtl="1">
              <a:buFont typeface="Courier New" panose="02070309020205020404" pitchFamily="49" charset="0"/>
              <a:buChar char="o"/>
            </a:pPr>
            <a:r>
              <a:rPr lang="ar-MA" sz="2000" b="1" dirty="0">
                <a:solidFill>
                  <a:srgbClr val="002060"/>
                </a:solidFill>
                <a:latin typeface="Sakkal Majalla" panose="02000000000000000000" pitchFamily="2" charset="-78"/>
                <a:cs typeface="Sakkal Majalla" panose="02000000000000000000" pitchFamily="2" charset="-78"/>
              </a:rPr>
              <a:t> الموضوع</a:t>
            </a:r>
          </a:p>
          <a:p>
            <a:pPr marL="800100" lvl="1" indent="-342900" algn="r" rtl="1">
              <a:buFont typeface="Courier New" panose="02070309020205020404" pitchFamily="49" charset="0"/>
              <a:buChar char="o"/>
            </a:pPr>
            <a:r>
              <a:rPr lang="ar-MA" sz="2000" b="1" dirty="0">
                <a:solidFill>
                  <a:srgbClr val="002060"/>
                </a:solidFill>
                <a:latin typeface="Sakkal Majalla" panose="02000000000000000000" pitchFamily="2" charset="-78"/>
                <a:cs typeface="Sakkal Majalla" panose="02000000000000000000" pitchFamily="2" charset="-78"/>
              </a:rPr>
              <a:t>الشخصيات،</a:t>
            </a:r>
          </a:p>
          <a:p>
            <a:pPr marL="800100" lvl="1" indent="-342900" algn="r" rtl="1">
              <a:buFont typeface="Courier New" panose="02070309020205020404" pitchFamily="49" charset="0"/>
              <a:buChar char="o"/>
            </a:pPr>
            <a:r>
              <a:rPr lang="ar-MA" sz="2000" b="1" dirty="0">
                <a:solidFill>
                  <a:srgbClr val="002060"/>
                </a:solidFill>
                <a:latin typeface="Sakkal Majalla" panose="02000000000000000000" pitchFamily="2" charset="-78"/>
                <a:cs typeface="Sakkal Majalla" panose="02000000000000000000" pitchFamily="2" charset="-78"/>
              </a:rPr>
              <a:t> المكان، </a:t>
            </a:r>
          </a:p>
          <a:p>
            <a:pPr marL="800100" lvl="1" indent="-342900" algn="r" rtl="1">
              <a:buFont typeface="Courier New" panose="02070309020205020404" pitchFamily="49" charset="0"/>
              <a:buChar char="o"/>
            </a:pPr>
            <a:r>
              <a:rPr lang="ar-MA" sz="2000" b="1" dirty="0">
                <a:solidFill>
                  <a:srgbClr val="002060"/>
                </a:solidFill>
                <a:latin typeface="Sakkal Majalla" panose="02000000000000000000" pitchFamily="2" charset="-78"/>
                <a:cs typeface="Sakkal Majalla" panose="02000000000000000000" pitchFamily="2" charset="-78"/>
              </a:rPr>
              <a:t>الزمن، </a:t>
            </a:r>
          </a:p>
        </p:txBody>
      </p:sp>
      <p:sp>
        <p:nvSpPr>
          <p:cNvPr id="9" name="ZoneTexte 8">
            <a:extLst>
              <a:ext uri="{FF2B5EF4-FFF2-40B4-BE49-F238E27FC236}">
                <a16:creationId xmlns:a16="http://schemas.microsoft.com/office/drawing/2014/main" id="{5EFF35B6-F400-922E-594C-24919B887905}"/>
              </a:ext>
            </a:extLst>
          </p:cNvPr>
          <p:cNvSpPr txBox="1"/>
          <p:nvPr/>
        </p:nvSpPr>
        <p:spPr>
          <a:xfrm>
            <a:off x="4090674" y="3092873"/>
            <a:ext cx="3934450" cy="461665"/>
          </a:xfrm>
          <a:prstGeom prst="rect">
            <a:avLst/>
          </a:prstGeom>
          <a:solidFill>
            <a:schemeClr val="accent6">
              <a:lumMod val="40000"/>
              <a:lumOff val="60000"/>
            </a:schemeClr>
          </a:solidFill>
          <a:ln>
            <a:solidFill>
              <a:schemeClr val="accent1"/>
            </a:solidFill>
          </a:ln>
        </p:spPr>
        <p:txBody>
          <a:bodyPr wrap="square">
            <a:spAutoFit/>
          </a:bodyPr>
          <a:lstStyle/>
          <a:p>
            <a:pPr marL="342900" lvl="0" indent="-342900" algn="ctr" rtl="1">
              <a:buFont typeface="Arial" panose="020B0604020202020204" pitchFamily="34" charset="0"/>
              <a:buChar char="•"/>
            </a:pPr>
            <a:r>
              <a:rPr lang="ar-MA" sz="2400" b="1" dirty="0">
                <a:solidFill>
                  <a:srgbClr val="0070C0"/>
                </a:solidFill>
                <a:latin typeface="Sakkal Majalla" panose="02000000000000000000" pitchFamily="2" charset="-78"/>
                <a:cs typeface="Sakkal Majalla" panose="02000000000000000000" pitchFamily="2" charset="-78"/>
              </a:rPr>
              <a:t>وضعية التحول :</a:t>
            </a:r>
            <a:endParaRPr lang="ar-MA" sz="1400" b="1" dirty="0">
              <a:solidFill>
                <a:srgbClr val="0070C0"/>
              </a:solidFill>
              <a:latin typeface="Sakkal Majalla" panose="02000000000000000000" pitchFamily="2" charset="-78"/>
              <a:cs typeface="Sakkal Majalla" panose="02000000000000000000" pitchFamily="2" charset="-78"/>
            </a:endParaRPr>
          </a:p>
        </p:txBody>
      </p:sp>
      <p:sp>
        <p:nvSpPr>
          <p:cNvPr id="10" name="ZoneTexte 9">
            <a:extLst>
              <a:ext uri="{FF2B5EF4-FFF2-40B4-BE49-F238E27FC236}">
                <a16:creationId xmlns:a16="http://schemas.microsoft.com/office/drawing/2014/main" id="{71AC1A8B-E585-899E-DBC8-039670F25B98}"/>
              </a:ext>
            </a:extLst>
          </p:cNvPr>
          <p:cNvSpPr txBox="1"/>
          <p:nvPr/>
        </p:nvSpPr>
        <p:spPr>
          <a:xfrm>
            <a:off x="267910" y="3058404"/>
            <a:ext cx="3492549" cy="461665"/>
          </a:xfrm>
          <a:prstGeom prst="rect">
            <a:avLst/>
          </a:prstGeom>
          <a:solidFill>
            <a:schemeClr val="accent6">
              <a:lumMod val="40000"/>
              <a:lumOff val="60000"/>
            </a:schemeClr>
          </a:solidFill>
          <a:ln>
            <a:solidFill>
              <a:schemeClr val="accent1"/>
            </a:solidFill>
          </a:ln>
        </p:spPr>
        <p:txBody>
          <a:bodyPr wrap="square">
            <a:spAutoFit/>
          </a:bodyPr>
          <a:lstStyle/>
          <a:p>
            <a:pPr algn="ctr" rtl="1"/>
            <a:r>
              <a:rPr lang="ar-MA" sz="2400" b="1" dirty="0">
                <a:solidFill>
                  <a:srgbClr val="0070C0"/>
                </a:solidFill>
                <a:latin typeface="Sakkal Majalla" panose="02000000000000000000" pitchFamily="2" charset="-78"/>
                <a:cs typeface="Sakkal Majalla" panose="02000000000000000000" pitchFamily="2" charset="-78"/>
              </a:rPr>
              <a:t>وضعية النهاية:</a:t>
            </a:r>
            <a:endParaRPr lang="ar-MA" sz="1400" b="1" dirty="0">
              <a:solidFill>
                <a:srgbClr val="0070C0"/>
              </a:solidFill>
              <a:latin typeface="Sakkal Majalla" panose="02000000000000000000" pitchFamily="2" charset="-78"/>
              <a:cs typeface="Sakkal Majalla" panose="02000000000000000000" pitchFamily="2" charset="-78"/>
            </a:endParaRPr>
          </a:p>
        </p:txBody>
      </p:sp>
      <p:sp>
        <p:nvSpPr>
          <p:cNvPr id="2" name="ZoneTexte 1">
            <a:extLst>
              <a:ext uri="{FF2B5EF4-FFF2-40B4-BE49-F238E27FC236}">
                <a16:creationId xmlns:a16="http://schemas.microsoft.com/office/drawing/2014/main" id="{1C74A04C-51B3-4AD5-EC9A-BE029966124C}"/>
              </a:ext>
            </a:extLst>
          </p:cNvPr>
          <p:cNvSpPr txBox="1"/>
          <p:nvPr/>
        </p:nvSpPr>
        <p:spPr>
          <a:xfrm>
            <a:off x="4607930" y="3839658"/>
            <a:ext cx="3474496" cy="2308324"/>
          </a:xfrm>
          <a:prstGeom prst="rect">
            <a:avLst/>
          </a:prstGeom>
          <a:solidFill>
            <a:schemeClr val="accent4">
              <a:lumMod val="20000"/>
              <a:lumOff val="80000"/>
            </a:schemeClr>
          </a:solidFill>
          <a:ln>
            <a:solidFill>
              <a:schemeClr val="accent1"/>
            </a:solidFill>
          </a:ln>
        </p:spPr>
        <p:txBody>
          <a:bodyPr wrap="square">
            <a:spAutoFit/>
          </a:bodyPr>
          <a:lstStyle/>
          <a:p>
            <a:pPr marL="342900" lvl="0" indent="-342900" algn="r" rtl="1">
              <a:buFont typeface="Arial" panose="020B0604020202020204" pitchFamily="34" charset="0"/>
              <a:buChar char="•"/>
            </a:pPr>
            <a:r>
              <a:rPr lang="ar-MA" b="1" dirty="0">
                <a:solidFill>
                  <a:srgbClr val="002060"/>
                </a:solidFill>
                <a:latin typeface="Sakkal Majalla" panose="02000000000000000000" pitchFamily="2" charset="-78"/>
                <a:cs typeface="Sakkal Majalla" panose="02000000000000000000" pitchFamily="2" charset="-78"/>
              </a:rPr>
              <a:t>هي المرحلة التي تنتقل فيها القصة من الهدوء النسبي أو من تتابع الأحداث العادي، إلى منعرج جديد يجعل مسار الحكاية يتغيّر. </a:t>
            </a:r>
          </a:p>
          <a:p>
            <a:pPr lvl="0" algn="r" rtl="1"/>
            <a:r>
              <a:rPr lang="ar-MA" b="1" dirty="0">
                <a:solidFill>
                  <a:srgbClr val="002060"/>
                </a:solidFill>
                <a:latin typeface="Sakkal Majalla" panose="02000000000000000000" pitchFamily="2" charset="-78"/>
                <a:cs typeface="Sakkal Majalla" panose="02000000000000000000" pitchFamily="2" charset="-78"/>
              </a:rPr>
              <a:t>ومن مميزاتها: </a:t>
            </a:r>
          </a:p>
          <a:p>
            <a:pPr marL="342900" indent="-342900" algn="r" rtl="1">
              <a:buFont typeface="Arial" panose="020B0604020202020204" pitchFamily="34" charset="0"/>
              <a:buChar char="•"/>
            </a:pPr>
            <a:r>
              <a:rPr lang="ar-MA" b="1" dirty="0">
                <a:solidFill>
                  <a:srgbClr val="002060"/>
                </a:solidFill>
                <a:latin typeface="Sakkal Majalla" panose="02000000000000000000" pitchFamily="2" charset="-78"/>
                <a:cs typeface="Sakkal Majalla" panose="02000000000000000000" pitchFamily="2" charset="-78"/>
              </a:rPr>
              <a:t>تطور الأحداث بعد وقوع حدث مفاجئ/ تغير،</a:t>
            </a:r>
          </a:p>
          <a:p>
            <a:pPr marL="342900" lvl="0" indent="-342900" algn="r" rtl="1">
              <a:buFont typeface="Arial" panose="020B0604020202020204" pitchFamily="34" charset="0"/>
              <a:buChar char="•"/>
            </a:pPr>
            <a:r>
              <a:rPr lang="ar-MA" b="1" dirty="0">
                <a:solidFill>
                  <a:srgbClr val="002060"/>
                </a:solidFill>
                <a:latin typeface="Sakkal Majalla" panose="02000000000000000000" pitchFamily="2" charset="-78"/>
                <a:cs typeface="Sakkal Majalla" panose="02000000000000000000" pitchFamily="2" charset="-78"/>
              </a:rPr>
              <a:t>تسارع إيقاع الأحداث:</a:t>
            </a:r>
          </a:p>
          <a:p>
            <a:pPr marL="342900" lvl="0" indent="-342900" algn="r" rtl="1">
              <a:buFont typeface="Arial" panose="020B0604020202020204" pitchFamily="34" charset="0"/>
              <a:buChar char="•"/>
            </a:pPr>
            <a:r>
              <a:rPr lang="ar-MA" b="1" dirty="0">
                <a:solidFill>
                  <a:srgbClr val="002060"/>
                </a:solidFill>
                <a:latin typeface="Sakkal Majalla" panose="02000000000000000000" pitchFamily="2" charset="-78"/>
                <a:cs typeface="Sakkal Majalla" panose="02000000000000000000" pitchFamily="2" charset="-78"/>
              </a:rPr>
              <a:t>تطور في شخصية البطل: بظهور  مشاعر- مواقف- علاقات..</a:t>
            </a:r>
          </a:p>
        </p:txBody>
      </p:sp>
      <p:sp>
        <p:nvSpPr>
          <p:cNvPr id="3" name="ZoneTexte 2">
            <a:extLst>
              <a:ext uri="{FF2B5EF4-FFF2-40B4-BE49-F238E27FC236}">
                <a16:creationId xmlns:a16="http://schemas.microsoft.com/office/drawing/2014/main" id="{857F1BB9-EF7A-D120-D604-B042A9BA6CF5}"/>
              </a:ext>
            </a:extLst>
          </p:cNvPr>
          <p:cNvSpPr txBox="1"/>
          <p:nvPr/>
        </p:nvSpPr>
        <p:spPr>
          <a:xfrm>
            <a:off x="163733" y="3918314"/>
            <a:ext cx="3474496" cy="2862322"/>
          </a:xfrm>
          <a:prstGeom prst="rect">
            <a:avLst/>
          </a:prstGeom>
          <a:solidFill>
            <a:schemeClr val="accent4">
              <a:lumMod val="20000"/>
              <a:lumOff val="80000"/>
            </a:schemeClr>
          </a:solidFill>
          <a:ln>
            <a:solidFill>
              <a:schemeClr val="accent1"/>
            </a:solidFill>
          </a:ln>
        </p:spPr>
        <p:txBody>
          <a:bodyPr wrap="square">
            <a:spAutoFit/>
          </a:bodyPr>
          <a:lstStyle/>
          <a:p>
            <a:pPr marL="342900" lvl="0" indent="-342900" algn="r" rtl="1">
              <a:buFont typeface="Arial" panose="020B0604020202020204" pitchFamily="34" charset="0"/>
              <a:buChar char="•"/>
            </a:pPr>
            <a:r>
              <a:rPr lang="ar-MA" b="1" dirty="0">
                <a:solidFill>
                  <a:srgbClr val="002060"/>
                </a:solidFill>
                <a:latin typeface="Sakkal Majalla" panose="02000000000000000000" pitchFamily="2" charset="-78"/>
                <a:cs typeface="Sakkal Majalla" panose="02000000000000000000" pitchFamily="2" charset="-78"/>
              </a:rPr>
              <a:t>هي المرحلة التي تُغلَق فيها الأحداث وتستقر الأوضاع، وتظهر النتائج النهائية للتجربة السردية. من مميزاتها:</a:t>
            </a:r>
          </a:p>
          <a:p>
            <a:pPr marL="342900" lvl="0" indent="-342900" algn="r" rtl="1">
              <a:buFont typeface="Arial" panose="020B0604020202020204" pitchFamily="34" charset="0"/>
              <a:buChar char="•"/>
            </a:pPr>
            <a:r>
              <a:rPr lang="ar-MA" b="1" dirty="0">
                <a:solidFill>
                  <a:srgbClr val="002060"/>
                </a:solidFill>
                <a:latin typeface="Sakkal Majalla" panose="02000000000000000000" pitchFamily="2" charset="-78"/>
                <a:cs typeface="Sakkal Majalla" panose="02000000000000000000" pitchFamily="2" charset="-78"/>
              </a:rPr>
              <a:t>انخفاض التوتر تدريجيا، واستقرار النسق السردي</a:t>
            </a:r>
          </a:p>
          <a:p>
            <a:pPr marL="342900" lvl="0" indent="-342900" algn="r" rtl="1">
              <a:buFont typeface="Arial" panose="020B0604020202020204" pitchFamily="34" charset="0"/>
              <a:buChar char="•"/>
            </a:pPr>
            <a:r>
              <a:rPr lang="ar-MA" b="1" dirty="0">
                <a:solidFill>
                  <a:srgbClr val="002060"/>
                </a:solidFill>
                <a:latin typeface="Sakkal Majalla" panose="02000000000000000000" pitchFamily="2" charset="-78"/>
                <a:cs typeface="Sakkal Majalla" panose="02000000000000000000" pitchFamily="2" charset="-78"/>
              </a:rPr>
              <a:t>إبراز أثر التجربة على الشخصيات: تظهر النتائج النفسية والاجتماعية والمعنوية.</a:t>
            </a:r>
          </a:p>
          <a:p>
            <a:pPr marL="342900" lvl="0" indent="-342900" algn="r" rtl="1">
              <a:buFont typeface="Arial" panose="020B0604020202020204" pitchFamily="34" charset="0"/>
              <a:buChar char="•"/>
            </a:pPr>
            <a:r>
              <a:rPr lang="ar-MA" b="1" dirty="0">
                <a:solidFill>
                  <a:srgbClr val="002060"/>
                </a:solidFill>
                <a:latin typeface="Sakkal Majalla" panose="02000000000000000000" pitchFamily="2" charset="-78"/>
                <a:cs typeface="Sakkal Majalla" panose="02000000000000000000" pitchFamily="2" charset="-78"/>
              </a:rPr>
              <a:t>وضوح الرسالة: يدرك القارئ معنى القصة بوضوح، ويلمس المغزى والقيمة التي يريد السرد إيصالها</a:t>
            </a:r>
            <a:endParaRPr lang="ar-MA" sz="2000" b="1" dirty="0">
              <a:solidFill>
                <a:srgbClr val="00206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541386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additive="base">
                                        <p:cTn id="43" dur="500" fill="hold"/>
                                        <p:tgtEl>
                                          <p:spTgt spid="2"/>
                                        </p:tgtEl>
                                        <p:attrNameLst>
                                          <p:attrName>ppt_x</p:attrName>
                                        </p:attrNameLst>
                                      </p:cBhvr>
                                      <p:tavLst>
                                        <p:tav tm="0">
                                          <p:val>
                                            <p:strVal val="#ppt_x"/>
                                          </p:val>
                                        </p:tav>
                                        <p:tav tm="100000">
                                          <p:val>
                                            <p:strVal val="#ppt_x"/>
                                          </p:val>
                                        </p:tav>
                                      </p:tavLst>
                                    </p:anim>
                                    <p:anim calcmode="lin" valueType="num">
                                      <p:cBhvr additive="base">
                                        <p:cTn id="4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additive="base">
                                        <p:cTn id="49" dur="500" fill="hold"/>
                                        <p:tgtEl>
                                          <p:spTgt spid="3"/>
                                        </p:tgtEl>
                                        <p:attrNameLst>
                                          <p:attrName>ppt_x</p:attrName>
                                        </p:attrNameLst>
                                      </p:cBhvr>
                                      <p:tavLst>
                                        <p:tav tm="0">
                                          <p:val>
                                            <p:strVal val="#ppt_x"/>
                                          </p:val>
                                        </p:tav>
                                        <p:tav tm="100000">
                                          <p:val>
                                            <p:strVal val="#ppt_x"/>
                                          </p:val>
                                        </p:tav>
                                      </p:tavLst>
                                    </p:anim>
                                    <p:anim calcmode="lin" valueType="num">
                                      <p:cBhvr additive="base">
                                        <p:cTn id="5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2" grpId="0"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32">
          <a:extLst>
            <a:ext uri="{FF2B5EF4-FFF2-40B4-BE49-F238E27FC236}">
              <a16:creationId xmlns:a16="http://schemas.microsoft.com/office/drawing/2014/main" id="{DB0F07EE-88BE-1CBE-DF46-C5D62AF9D9F4}"/>
            </a:ext>
          </a:extLst>
        </p:cNvPr>
        <p:cNvGrpSpPr/>
        <p:nvPr/>
      </p:nvGrpSpPr>
      <p:grpSpPr>
        <a:xfrm>
          <a:off x="0" y="0"/>
          <a:ext cx="0" cy="0"/>
          <a:chOff x="0" y="0"/>
          <a:chExt cx="0" cy="0"/>
        </a:xfrm>
      </p:grpSpPr>
      <p:sp>
        <p:nvSpPr>
          <p:cNvPr id="833" name="Google Shape;833;p33">
            <a:extLst>
              <a:ext uri="{FF2B5EF4-FFF2-40B4-BE49-F238E27FC236}">
                <a16:creationId xmlns:a16="http://schemas.microsoft.com/office/drawing/2014/main" id="{434DA99C-D3C8-F044-FDB2-1D14E02947B0}"/>
              </a:ext>
            </a:extLst>
          </p:cNvPr>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834" name="Google Shape;834;p33">
            <a:extLst>
              <a:ext uri="{FF2B5EF4-FFF2-40B4-BE49-F238E27FC236}">
                <a16:creationId xmlns:a16="http://schemas.microsoft.com/office/drawing/2014/main" id="{12ED204B-ACA0-22DF-31C6-B390EBF62F00}"/>
              </a:ext>
            </a:extLst>
          </p:cNvPr>
          <p:cNvPicPr preferRelativeResize="0"/>
          <p:nvPr/>
        </p:nvPicPr>
        <p:blipFill rotWithShape="1">
          <a:blip r:embed="rId3">
            <a:alphaModFix/>
          </a:blip>
          <a:srcRect/>
          <a:stretch/>
        </p:blipFill>
        <p:spPr>
          <a:xfrm>
            <a:off x="-82052" y="34313"/>
            <a:ext cx="744881" cy="744881"/>
          </a:xfrm>
          <a:prstGeom prst="rect">
            <a:avLst/>
          </a:prstGeom>
          <a:noFill/>
          <a:ln>
            <a:noFill/>
          </a:ln>
        </p:spPr>
      </p:pic>
      <p:pic>
        <p:nvPicPr>
          <p:cNvPr id="835" name="Google Shape;835;p33" descr="Image générée">
            <a:extLst>
              <a:ext uri="{FF2B5EF4-FFF2-40B4-BE49-F238E27FC236}">
                <a16:creationId xmlns:a16="http://schemas.microsoft.com/office/drawing/2014/main" id="{958F50F7-826A-6B53-BDE6-27562A8A9634}"/>
              </a:ext>
            </a:extLst>
          </p:cNvPr>
          <p:cNvPicPr preferRelativeResize="0"/>
          <p:nvPr/>
        </p:nvPicPr>
        <p:blipFill rotWithShape="1">
          <a:blip r:embed="rId4">
            <a:alphaModFix/>
          </a:blip>
          <a:srcRect l="3539" t="24327" r="75793" b="61971"/>
          <a:stretch/>
        </p:blipFill>
        <p:spPr>
          <a:xfrm>
            <a:off x="11333166" y="9878"/>
            <a:ext cx="705586" cy="704386"/>
          </a:xfrm>
          <a:prstGeom prst="rect">
            <a:avLst/>
          </a:prstGeom>
          <a:noFill/>
          <a:ln>
            <a:noFill/>
          </a:ln>
        </p:spPr>
      </p:pic>
      <p:sp>
        <p:nvSpPr>
          <p:cNvPr id="836" name="Google Shape;836;p33">
            <a:extLst>
              <a:ext uri="{FF2B5EF4-FFF2-40B4-BE49-F238E27FC236}">
                <a16:creationId xmlns:a16="http://schemas.microsoft.com/office/drawing/2014/main" id="{436B7823-75D6-F9DE-05D8-66393AF2CDE8}"/>
              </a:ext>
            </a:extLst>
          </p:cNvPr>
          <p:cNvSpPr/>
          <p:nvPr/>
        </p:nvSpPr>
        <p:spPr>
          <a:xfrm>
            <a:off x="0" y="0"/>
            <a:ext cx="12192000" cy="6858000"/>
          </a:xfrm>
          <a:prstGeom prst="rect">
            <a:avLst/>
          </a:prstGeom>
          <a:noFill/>
          <a:ln w="762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Arial"/>
              <a:ea typeface="Arial"/>
              <a:cs typeface="Arial"/>
              <a:sym typeface="Arial"/>
            </a:endParaRPr>
          </a:p>
        </p:txBody>
      </p:sp>
      <p:sp>
        <p:nvSpPr>
          <p:cNvPr id="837" name="Google Shape;837;p33">
            <a:extLst>
              <a:ext uri="{FF2B5EF4-FFF2-40B4-BE49-F238E27FC236}">
                <a16:creationId xmlns:a16="http://schemas.microsoft.com/office/drawing/2014/main" id="{D0DF2CD3-995C-D4C1-5832-6D12543935FA}"/>
              </a:ext>
            </a:extLst>
          </p:cNvPr>
          <p:cNvSpPr txBox="1"/>
          <p:nvPr/>
        </p:nvSpPr>
        <p:spPr>
          <a:xfrm>
            <a:off x="501445" y="110718"/>
            <a:ext cx="10865403" cy="380385"/>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F7F7F"/>
              </a:buClr>
              <a:buSzPts val="2000"/>
              <a:buFont typeface="Arial"/>
              <a:buNone/>
            </a:pPr>
            <a:r>
              <a:rPr lang="ar-MA" b="1" i="0" u="none" strike="noStrike" cap="none" dirty="0">
                <a:solidFill>
                  <a:srgbClr val="7F7F7F"/>
                </a:solidFill>
                <a:latin typeface="Calibri"/>
                <a:ea typeface="Calibri"/>
                <a:cs typeface="Calibri"/>
                <a:sym typeface="Calibri"/>
              </a:rPr>
              <a:t>بعد تثبيت مكتسباتنا حول النص السردي وعناصره وخطاطته، </a:t>
            </a:r>
            <a:r>
              <a:rPr lang="ar-MA" b="1" i="0" u="none" strike="noStrike" cap="none" dirty="0">
                <a:solidFill>
                  <a:srgbClr val="FF0000"/>
                </a:solidFill>
                <a:latin typeface="Calibri"/>
                <a:ea typeface="Calibri"/>
                <a:cs typeface="Calibri"/>
                <a:sym typeface="Calibri"/>
              </a:rPr>
              <a:t>نمر الآن إلى التذكير بالمهمة النهائية ووضعية الكتابة المقترحة لإنجازها</a:t>
            </a:r>
            <a:r>
              <a:rPr lang="ar-MA" b="1" i="0" u="none" strike="noStrike" cap="none" dirty="0">
                <a:solidFill>
                  <a:srgbClr val="7F7F7F"/>
                </a:solidFill>
                <a:latin typeface="Calibri"/>
                <a:ea typeface="Calibri"/>
                <a:cs typeface="Calibri"/>
                <a:sym typeface="Calibri"/>
              </a:rPr>
              <a:t> </a:t>
            </a:r>
            <a:endParaRPr b="1" i="0" u="none" strike="noStrike" cap="none" dirty="0">
              <a:solidFill>
                <a:srgbClr val="7F7F7F"/>
              </a:solidFill>
              <a:latin typeface="Calibri"/>
              <a:ea typeface="Calibri"/>
              <a:cs typeface="Calibri"/>
              <a:sym typeface="Calibri"/>
            </a:endParaRPr>
          </a:p>
        </p:txBody>
      </p:sp>
      <p:sp>
        <p:nvSpPr>
          <p:cNvPr id="838" name="Google Shape;838;p33">
            <a:extLst>
              <a:ext uri="{FF2B5EF4-FFF2-40B4-BE49-F238E27FC236}">
                <a16:creationId xmlns:a16="http://schemas.microsoft.com/office/drawing/2014/main" id="{92746907-1DA4-DD2E-23CD-A651417B1144}"/>
              </a:ext>
            </a:extLst>
          </p:cNvPr>
          <p:cNvSpPr txBox="1"/>
          <p:nvPr/>
        </p:nvSpPr>
        <p:spPr>
          <a:xfrm>
            <a:off x="1700346" y="617314"/>
            <a:ext cx="9454137"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dirty="0">
                <a:solidFill>
                  <a:schemeClr val="bg2">
                    <a:lumMod val="75000"/>
                  </a:schemeClr>
                </a:solidFill>
                <a:cs typeface="Calibri" panose="020F0502020204030204" pitchFamily="34" charset="0"/>
                <a:sym typeface="Calibri"/>
              </a:rPr>
              <a:t>يدعو المدرس المتعلمين إلى الانتباه ويقدم لهم الوضعية ويشرح المهمة بالتدقيق: </a:t>
            </a:r>
            <a:endParaRPr sz="1400" dirty="0">
              <a:solidFill>
                <a:schemeClr val="bg2">
                  <a:lumMod val="75000"/>
                </a:schemeClr>
              </a:solidFill>
              <a:cs typeface="Calibri" panose="020F0502020204030204" pitchFamily="34" charset="0"/>
              <a:sym typeface="Calibri"/>
            </a:endParaRPr>
          </a:p>
        </p:txBody>
      </p:sp>
      <p:pic>
        <p:nvPicPr>
          <p:cNvPr id="8" name="Image 7">
            <a:extLst>
              <a:ext uri="{FF2B5EF4-FFF2-40B4-BE49-F238E27FC236}">
                <a16:creationId xmlns:a16="http://schemas.microsoft.com/office/drawing/2014/main" id="{4B22B2DB-4E2A-36B6-CEB2-00B6A8E1E1B5}"/>
              </a:ext>
            </a:extLst>
          </p:cNvPr>
          <p:cNvPicPr>
            <a:picLocks noChangeAspect="1"/>
          </p:cNvPicPr>
          <p:nvPr/>
        </p:nvPicPr>
        <p:blipFill>
          <a:blip r:embed="rId5"/>
          <a:stretch>
            <a:fillRect/>
          </a:stretch>
        </p:blipFill>
        <p:spPr>
          <a:xfrm>
            <a:off x="1337189" y="2281085"/>
            <a:ext cx="9547122" cy="2684206"/>
          </a:xfrm>
          <a:prstGeom prst="rect">
            <a:avLst/>
          </a:prstGeom>
        </p:spPr>
      </p:pic>
    </p:spTree>
    <p:extLst>
      <p:ext uri="{BB962C8B-B14F-4D97-AF65-F5344CB8AC3E}">
        <p14:creationId xmlns:p14="http://schemas.microsoft.com/office/powerpoint/2010/main" val="2065102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8AE5B863-4888-8E3B-1220-E07BF37D003B}"/>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380AF8F4-D284-5AFA-467C-85469DAFBF1A}"/>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DDB661F1-A545-2C9C-CF19-AF39D013183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A959FD0-DBF2-DC04-2751-C45E3CD5F0B5}"/>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9" name="TextBox 6">
            <a:extLst>
              <a:ext uri="{FF2B5EF4-FFF2-40B4-BE49-F238E27FC236}">
                <a16:creationId xmlns:a16="http://schemas.microsoft.com/office/drawing/2014/main" id="{8CDBF58A-FC7E-CBA5-BF6E-48AA897DFB66}"/>
              </a:ext>
            </a:extLst>
          </p:cNvPr>
          <p:cNvSpPr txBox="1">
            <a:spLocks noChangeArrowheads="1"/>
          </p:cNvSpPr>
          <p:nvPr/>
        </p:nvSpPr>
        <p:spPr bwMode="auto">
          <a:xfrm>
            <a:off x="1652563" y="497108"/>
            <a:ext cx="9601200"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sz="1400" dirty="0">
                <a:solidFill>
                  <a:schemeClr val="bg2">
                    <a:lumMod val="75000"/>
                  </a:schemeClr>
                </a:solidFill>
                <a:ea typeface="Calibri" panose="020F0502020204030204" pitchFamily="34" charset="0"/>
                <a:cs typeface="Calibri" panose="020F0502020204030204" pitchFamily="34" charset="0"/>
              </a:rPr>
              <a:t> </a:t>
            </a:r>
            <a:r>
              <a:rPr lang="ar-MA" sz="1400" dirty="0">
                <a:solidFill>
                  <a:schemeClr val="bg2">
                    <a:lumMod val="75000"/>
                  </a:schemeClr>
                </a:solidFill>
                <a:ea typeface="Calibri" panose="020F0502020204030204" pitchFamily="34" charset="0"/>
                <a:cs typeface="Calibri" panose="020F0502020204030204" pitchFamily="34" charset="0"/>
                <a:sym typeface="Calibri"/>
              </a:rPr>
              <a:t>يشد المدرس انتباه التلاميذ، ويشرع في شرح المطلوب بالتدرج: تقديم المهمة النهائية موضوع الاشتغال </a:t>
            </a:r>
            <a:r>
              <a:rPr lang="ar-MA" sz="1400" dirty="0">
                <a:solidFill>
                  <a:schemeClr val="bg2">
                    <a:lumMod val="75000"/>
                  </a:schemeClr>
                </a:solidFill>
                <a:ea typeface="Calibri" panose="020F0502020204030204" pitchFamily="34" charset="0"/>
                <a:cs typeface="Calibri" panose="020F0502020204030204" pitchFamily="34" charset="0"/>
              </a:rPr>
              <a:t>وشرح مكوناتها</a:t>
            </a:r>
            <a:r>
              <a:rPr lang="ar-MA" sz="1400" dirty="0">
                <a:solidFill>
                  <a:schemeClr val="bg2">
                    <a:lumMod val="75000"/>
                  </a:schemeClr>
                </a:solidFill>
                <a:ea typeface="Calibri" panose="020F0502020204030204" pitchFamily="34" charset="0"/>
                <a:cs typeface="Calibri" panose="020F0502020204030204" pitchFamily="34" charset="0"/>
                <a:sym typeface="Calibri"/>
              </a:rPr>
              <a:t>، ثم وضعية الكتابة المقترحة لإنجاز المهمة.</a:t>
            </a:r>
            <a:endParaRPr lang="ar-MA" altLang="fr-FR" sz="1400" i="1" dirty="0">
              <a:solidFill>
                <a:schemeClr val="bg2">
                  <a:lumMod val="75000"/>
                </a:schemeClr>
              </a:solidFill>
              <a:cs typeface="Calibri" panose="020F0502020204030204" pitchFamily="34" charset="0"/>
            </a:endParaRPr>
          </a:p>
        </p:txBody>
      </p:sp>
      <p:sp>
        <p:nvSpPr>
          <p:cNvPr id="6" name="ZoneTexte 5">
            <a:extLst>
              <a:ext uri="{FF2B5EF4-FFF2-40B4-BE49-F238E27FC236}">
                <a16:creationId xmlns:a16="http://schemas.microsoft.com/office/drawing/2014/main" id="{07FA4F23-CAF7-6399-B68B-54758B8A721D}"/>
              </a:ext>
            </a:extLst>
          </p:cNvPr>
          <p:cNvSpPr txBox="1"/>
          <p:nvPr/>
        </p:nvSpPr>
        <p:spPr>
          <a:xfrm>
            <a:off x="345704" y="52909"/>
            <a:ext cx="10904058" cy="369332"/>
          </a:xfrm>
          <a:prstGeom prst="rect">
            <a:avLst/>
          </a:prstGeom>
          <a:noFill/>
        </p:spPr>
        <p:txBody>
          <a:bodyPr wrap="square" rtlCol="0">
            <a:spAutoFit/>
          </a:bodyPr>
          <a:lstStyle/>
          <a:p>
            <a:pPr algn="just" rtl="1"/>
            <a:r>
              <a:rPr lang="ar-MA" b="1" dirty="0">
                <a:solidFill>
                  <a:srgbClr val="7F7F7F"/>
                </a:solidFill>
                <a:latin typeface="Calibri"/>
                <a:ea typeface="Calibri"/>
                <a:cs typeface="Calibri"/>
              </a:rPr>
              <a:t>انتبهوا من فضلكم ، الآن سنذكر سأعرض المهمة النهائية التي سنشتغل عليها، وسأشرح مكوناتها.</a:t>
            </a:r>
          </a:p>
        </p:txBody>
      </p:sp>
      <p:sp>
        <p:nvSpPr>
          <p:cNvPr id="8" name="Google Shape;838;p48">
            <a:extLst>
              <a:ext uri="{FF2B5EF4-FFF2-40B4-BE49-F238E27FC236}">
                <a16:creationId xmlns:a16="http://schemas.microsoft.com/office/drawing/2014/main" id="{CEE28CF6-4B87-AD66-B0A4-434A8D7DAB68}"/>
              </a:ext>
            </a:extLst>
          </p:cNvPr>
          <p:cNvSpPr txBox="1"/>
          <p:nvPr/>
        </p:nvSpPr>
        <p:spPr>
          <a:xfrm>
            <a:off x="345704" y="999460"/>
            <a:ext cx="11128796" cy="380385"/>
          </a:xfrm>
          <a:prstGeom prst="rect">
            <a:avLst/>
          </a:prstGeom>
          <a:noFill/>
          <a:ln>
            <a:noFill/>
          </a:ln>
        </p:spPr>
        <p:txBody>
          <a:bodyPr spcFirstLastPara="1" wrap="square" lIns="91425" tIns="45700" rIns="91425" bIns="45700" anchor="t" anchorCtr="0">
            <a:spAutoFit/>
          </a:bodyPr>
          <a:lstStyle/>
          <a:p>
            <a:pPr lvl="0" algn="r" rtl="1">
              <a:lnSpc>
                <a:spcPct val="103750"/>
              </a:lnSpc>
            </a:pPr>
            <a:r>
              <a:rPr lang="ar-MA" b="1" dirty="0">
                <a:solidFill>
                  <a:srgbClr val="757070"/>
                </a:solidFill>
                <a:latin typeface="Calibri"/>
                <a:ea typeface="Calibri"/>
                <a:cs typeface="Calibri"/>
                <a:sym typeface="Calibri"/>
              </a:rPr>
              <a:t>. </a:t>
            </a:r>
            <a:endParaRPr sz="1600" dirty="0">
              <a:highlight>
                <a:srgbClr val="FF00FF"/>
              </a:highlight>
            </a:endParaRPr>
          </a:p>
        </p:txBody>
      </p:sp>
      <p:sp>
        <p:nvSpPr>
          <p:cNvPr id="9" name="Rectangle 8">
            <a:extLst>
              <a:ext uri="{FF2B5EF4-FFF2-40B4-BE49-F238E27FC236}">
                <a16:creationId xmlns:a16="http://schemas.microsoft.com/office/drawing/2014/main" id="{2D65E48B-08EF-38FF-59A6-997091AC7850}"/>
              </a:ext>
            </a:extLst>
          </p:cNvPr>
          <p:cNvSpPr/>
          <p:nvPr/>
        </p:nvSpPr>
        <p:spPr>
          <a:xfrm>
            <a:off x="1570383" y="3389875"/>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C41E558C-700A-E21B-2C20-5155E85766CF}"/>
              </a:ext>
            </a:extLst>
          </p:cNvPr>
          <p:cNvSpPr/>
          <p:nvPr/>
        </p:nvSpPr>
        <p:spPr>
          <a:xfrm>
            <a:off x="8736496" y="4973552"/>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12" name="Rectangle 11">
            <a:extLst>
              <a:ext uri="{FF2B5EF4-FFF2-40B4-BE49-F238E27FC236}">
                <a16:creationId xmlns:a16="http://schemas.microsoft.com/office/drawing/2014/main" id="{13B2D762-024D-6157-CD78-938C36311D3A}"/>
              </a:ext>
            </a:extLst>
          </p:cNvPr>
          <p:cNvSpPr/>
          <p:nvPr/>
        </p:nvSpPr>
        <p:spPr>
          <a:xfrm>
            <a:off x="8878954" y="3448623"/>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13" name="Image 12">
            <a:extLst>
              <a:ext uri="{FF2B5EF4-FFF2-40B4-BE49-F238E27FC236}">
                <a16:creationId xmlns:a16="http://schemas.microsoft.com/office/drawing/2014/main" id="{9B9231CB-E2CE-0701-1ABF-96D099AF782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91018" y="3794910"/>
            <a:ext cx="707602" cy="707602"/>
          </a:xfrm>
          <a:prstGeom prst="rect">
            <a:avLst/>
          </a:prstGeom>
        </p:spPr>
      </p:pic>
      <p:sp>
        <p:nvSpPr>
          <p:cNvPr id="14" name="Rectangle: Rounded Corners 55">
            <a:extLst>
              <a:ext uri="{FF2B5EF4-FFF2-40B4-BE49-F238E27FC236}">
                <a16:creationId xmlns:a16="http://schemas.microsoft.com/office/drawing/2014/main" id="{6DF01C77-9571-B0D0-F8A5-A1133EC746C1}"/>
              </a:ext>
            </a:extLst>
          </p:cNvPr>
          <p:cNvSpPr/>
          <p:nvPr/>
        </p:nvSpPr>
        <p:spPr>
          <a:xfrm>
            <a:off x="1202443" y="3316089"/>
            <a:ext cx="8775760" cy="1665245"/>
          </a:xfrm>
          <a:prstGeom prst="roundRect">
            <a:avLst/>
          </a:prstGeom>
          <a:solidFill>
            <a:schemeClr val="accent3">
              <a:lumMod val="20000"/>
              <a:lumOff val="80000"/>
            </a:schemeClr>
          </a:solidFill>
          <a:ln>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rtl="1">
              <a:lnSpc>
                <a:spcPct val="150000"/>
              </a:lnSpc>
            </a:pPr>
            <a:r>
              <a:rPr lang="ar-M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التعليمة: </a:t>
            </a:r>
            <a:r>
              <a:rPr lang="ar-S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أنتجُ نصاً </a:t>
            </a:r>
            <a:r>
              <a:rPr lang="ar-M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سرد</a:t>
            </a:r>
            <a:r>
              <a:rPr lang="ar-S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ي</a:t>
            </a:r>
            <a:r>
              <a:rPr lang="ar-M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اً مِن</a:t>
            </a:r>
            <a:r>
              <a:rPr lang="ar-M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 </a:t>
            </a:r>
            <a:r>
              <a:rPr lang="ar-SA" sz="2400" b="1" u="sng" dirty="0">
                <a:solidFill>
                  <a:srgbClr val="156082"/>
                </a:solidFill>
                <a:latin typeface="Calibri" panose="020F0502020204030204" pitchFamily="34" charset="0"/>
                <a:ea typeface="Calibri" panose="020F0502020204030204" pitchFamily="34" charset="0"/>
                <a:cs typeface="Calibri" panose="020F0502020204030204" pitchFamily="34" charset="0"/>
              </a:rPr>
              <a:t>اثْنَيْ عَشَرَ سَطْراً</a:t>
            </a:r>
            <a:r>
              <a:rPr lang="ar-S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a:t>
            </a:r>
            <a:r>
              <a:rPr lang="ar-M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 أَسْرُدُ فيهِ تَفاصيلَ قِصَّتي مَعَ السينما، واصِفاً الْمَشاعِرَ الَّتي غَمَرَتْني خِلالَ هَذِهِ التَّجْرِبَةِ</a:t>
            </a:r>
            <a:r>
              <a:rPr lang="ar-S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 مُسْتَثْمِراً الْمُعْجَمَ وَالتَّعابير</a:t>
            </a:r>
            <a:r>
              <a:rPr lang="ar-M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 وَأَفْعالَ الْكَلامِ وَالظَّواهِر</a:t>
            </a:r>
            <a:r>
              <a:rPr lang="ar-M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 اللُّغَوِيَة</a:t>
            </a:r>
            <a:r>
              <a:rPr lang="ar-M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 الْمُكْتَسَبة</a:t>
            </a:r>
            <a:r>
              <a:rPr lang="ar-M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156082"/>
                </a:solidFill>
                <a:latin typeface="Calibri" panose="020F0502020204030204" pitchFamily="34" charset="0"/>
                <a:ea typeface="Calibri" panose="020F0502020204030204" pitchFamily="34" charset="0"/>
                <a:cs typeface="Calibri" panose="020F0502020204030204" pitchFamily="34" charset="0"/>
              </a:rPr>
              <a:t>.</a:t>
            </a:r>
            <a:endParaRPr lang="ar-MA" sz="2400" b="1" dirty="0">
              <a:solidFill>
                <a:srgbClr val="156082"/>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Ellipse 14">
            <a:extLst>
              <a:ext uri="{FF2B5EF4-FFF2-40B4-BE49-F238E27FC236}">
                <a16:creationId xmlns:a16="http://schemas.microsoft.com/office/drawing/2014/main" id="{19957ED3-45F4-2FE4-2E4F-8D0BF1D2C84F}"/>
              </a:ext>
            </a:extLst>
          </p:cNvPr>
          <p:cNvSpPr/>
          <p:nvPr/>
        </p:nvSpPr>
        <p:spPr>
          <a:xfrm>
            <a:off x="2861187" y="1866993"/>
            <a:ext cx="5968181" cy="807381"/>
          </a:xfrm>
          <a:prstGeom prst="ellipse">
            <a:avLst/>
          </a:prstGeom>
          <a:solidFill>
            <a:schemeClr val="accent2">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المهمة النهائية: إنتاج نص سردي (2) </a:t>
            </a:r>
            <a:endPar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Google Shape;1294;p76">
            <a:extLst>
              <a:ext uri="{FF2B5EF4-FFF2-40B4-BE49-F238E27FC236}">
                <a16:creationId xmlns:a16="http://schemas.microsoft.com/office/drawing/2014/main" id="{CD3AEE1C-1779-CDE3-E36E-75F0124CC5F6}"/>
              </a:ext>
            </a:extLst>
          </p:cNvPr>
          <p:cNvSpPr/>
          <p:nvPr/>
        </p:nvSpPr>
        <p:spPr>
          <a:xfrm>
            <a:off x="7168188" y="3348999"/>
            <a:ext cx="1710766" cy="575287"/>
          </a:xfrm>
          <a:prstGeom prst="ellipse">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 name="Google Shape;1278;p75">
            <a:extLst>
              <a:ext uri="{FF2B5EF4-FFF2-40B4-BE49-F238E27FC236}">
                <a16:creationId xmlns:a16="http://schemas.microsoft.com/office/drawing/2014/main" id="{40C5D09C-4256-765D-94E0-AC1ABBFB62DA}"/>
              </a:ext>
            </a:extLst>
          </p:cNvPr>
          <p:cNvSpPr/>
          <p:nvPr/>
        </p:nvSpPr>
        <p:spPr>
          <a:xfrm>
            <a:off x="1429313" y="3350366"/>
            <a:ext cx="1812979" cy="588078"/>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8" name="Google Shape;656;p54">
            <a:extLst>
              <a:ext uri="{FF2B5EF4-FFF2-40B4-BE49-F238E27FC236}">
                <a16:creationId xmlns:a16="http://schemas.microsoft.com/office/drawing/2014/main" id="{81CA331E-0C01-F137-FBAC-2A91E5A82DCB}"/>
              </a:ext>
            </a:extLst>
          </p:cNvPr>
          <p:cNvPicPr>
            <a:picLocks noChangeAspect="1"/>
          </p:cNvPicPr>
          <p:nvPr/>
        </p:nvPicPr>
        <p:blipFill>
          <a:blip r:embed="rId5">
            <a:alphaModFix/>
          </a:blip>
          <a:srcRect/>
          <a:stretch>
            <a:fillRect/>
          </a:stretch>
        </p:blipFill>
        <p:spPr>
          <a:xfrm>
            <a:off x="267910" y="91374"/>
            <a:ext cx="744881" cy="744881"/>
          </a:xfrm>
          <a:prstGeom prst="rect">
            <a:avLst/>
          </a:prstGeom>
          <a:noFill/>
          <a:ln cap="flat">
            <a:noFill/>
          </a:ln>
        </p:spPr>
      </p:pic>
      <p:sp>
        <p:nvSpPr>
          <p:cNvPr id="20" name="Google Shape;1278;p75">
            <a:extLst>
              <a:ext uri="{FF2B5EF4-FFF2-40B4-BE49-F238E27FC236}">
                <a16:creationId xmlns:a16="http://schemas.microsoft.com/office/drawing/2014/main" id="{40C5D09C-4256-765D-94E0-AC1ABBFB62DA}"/>
              </a:ext>
            </a:extLst>
          </p:cNvPr>
          <p:cNvSpPr/>
          <p:nvPr/>
        </p:nvSpPr>
        <p:spPr>
          <a:xfrm>
            <a:off x="8165224" y="3903922"/>
            <a:ext cx="1812979" cy="588078"/>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a:spcBef>
                <a:spcPts val="0"/>
              </a:spcBef>
              <a:spcAft>
                <a:spcPts val="0"/>
              </a:spcAft>
              <a:buNone/>
            </a:pPr>
            <a:endParaRPr sz="1800" dirty="0">
              <a:solidFill>
                <a:schemeClr val="lt1"/>
              </a:solidFill>
              <a:latin typeface="Calibri"/>
              <a:ea typeface="Calibri"/>
              <a:cs typeface="Calibri"/>
              <a:sym typeface="Calibri"/>
            </a:endParaRPr>
          </a:p>
        </p:txBody>
      </p:sp>
      <p:sp>
        <p:nvSpPr>
          <p:cNvPr id="23" name="Google Shape;1278;p75">
            <a:extLst>
              <a:ext uri="{FF2B5EF4-FFF2-40B4-BE49-F238E27FC236}">
                <a16:creationId xmlns:a16="http://schemas.microsoft.com/office/drawing/2014/main" id="{40C5D09C-4256-765D-94E0-AC1ABBFB62DA}"/>
              </a:ext>
            </a:extLst>
          </p:cNvPr>
          <p:cNvSpPr/>
          <p:nvPr/>
        </p:nvSpPr>
        <p:spPr>
          <a:xfrm>
            <a:off x="1327356" y="3948196"/>
            <a:ext cx="2522388" cy="588078"/>
          </a:xfrm>
          <a:prstGeom prst="ellipse">
            <a:avLst/>
          </a:prstGeom>
          <a:no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525688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p:tgtEl>
                                          <p:spTgt spid="16"/>
                                        </p:tgtEl>
                                        <p:attrNameLst>
                                          <p:attrName>ppt_w</p:attrName>
                                        </p:attrNameLst>
                                      </p:cBhvr>
                                      <p:tavLst>
                                        <p:tav tm="0">
                                          <p:val>
                                            <p:strVal val="0"/>
                                          </p:val>
                                        </p:tav>
                                        <p:tav tm="100000">
                                          <p:val>
                                            <p:strVal val="#ppt_w"/>
                                          </p:val>
                                        </p:tav>
                                      </p:tavLst>
                                    </p:anim>
                                    <p:anim calcmode="lin" valueType="num">
                                      <p:cBhvr additive="base">
                                        <p:cTn id="8" dur="500"/>
                                        <p:tgtEl>
                                          <p:spTgt spid="16"/>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p:tgtEl>
                                          <p:spTgt spid="17"/>
                                        </p:tgtEl>
                                        <p:attrNameLst>
                                          <p:attrName>ppt_w</p:attrName>
                                        </p:attrNameLst>
                                      </p:cBhvr>
                                      <p:tavLst>
                                        <p:tav tm="0">
                                          <p:val>
                                            <p:strVal val="0"/>
                                          </p:val>
                                        </p:tav>
                                        <p:tav tm="100000">
                                          <p:val>
                                            <p:strVal val="#ppt_w"/>
                                          </p:val>
                                        </p:tav>
                                      </p:tavLst>
                                    </p:anim>
                                    <p:anim calcmode="lin" valueType="num">
                                      <p:cBhvr additive="base">
                                        <p:cTn id="14" dur="500"/>
                                        <p:tgtEl>
                                          <p:spTgt spid="17"/>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p:tgtEl>
                                          <p:spTgt spid="20"/>
                                        </p:tgtEl>
                                        <p:attrNameLst>
                                          <p:attrName>ppt_w</p:attrName>
                                        </p:attrNameLst>
                                      </p:cBhvr>
                                      <p:tavLst>
                                        <p:tav tm="0">
                                          <p:val>
                                            <p:strVal val="0"/>
                                          </p:val>
                                        </p:tav>
                                        <p:tav tm="100000">
                                          <p:val>
                                            <p:strVal val="#ppt_w"/>
                                          </p:val>
                                        </p:tav>
                                      </p:tavLst>
                                    </p:anim>
                                    <p:anim calcmode="lin" valueType="num">
                                      <p:cBhvr additive="base">
                                        <p:cTn id="20" dur="500"/>
                                        <p:tgtEl>
                                          <p:spTgt spid="20"/>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p:tgtEl>
                                          <p:spTgt spid="23"/>
                                        </p:tgtEl>
                                        <p:attrNameLst>
                                          <p:attrName>ppt_w</p:attrName>
                                        </p:attrNameLst>
                                      </p:cBhvr>
                                      <p:tavLst>
                                        <p:tav tm="0">
                                          <p:val>
                                            <p:strVal val="0"/>
                                          </p:val>
                                        </p:tav>
                                        <p:tav tm="100000">
                                          <p:val>
                                            <p:strVal val="#ppt_w"/>
                                          </p:val>
                                        </p:tav>
                                      </p:tavLst>
                                    </p:anim>
                                    <p:anim calcmode="lin" valueType="num">
                                      <p:cBhvr additive="base">
                                        <p:cTn id="26" dur="500"/>
                                        <p:tgtEl>
                                          <p:spTgt spid="23"/>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2B78F-D478-980D-AA12-7F8ABAC65354}"/>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9B1AB7D-67CE-BE72-9D03-1826AAB5AA07}"/>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4" name="Google Shape;656;p54">
            <a:extLst>
              <a:ext uri="{FF2B5EF4-FFF2-40B4-BE49-F238E27FC236}">
                <a16:creationId xmlns:a16="http://schemas.microsoft.com/office/drawing/2014/main" id="{81CA331E-0C01-F137-FBAC-2A91E5A82DCB}"/>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pic>
        <p:nvPicPr>
          <p:cNvPr id="5" name="Picture 2" descr="Image générée">
            <a:extLst>
              <a:ext uri="{FF2B5EF4-FFF2-40B4-BE49-F238E27FC236}">
                <a16:creationId xmlns:a16="http://schemas.microsoft.com/office/drawing/2014/main" id="{BD3E34BF-2EFB-217A-608D-C3C4F8463B8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3">
            <a:extLst>
              <a:ext uri="{FF2B5EF4-FFF2-40B4-BE49-F238E27FC236}">
                <a16:creationId xmlns:a16="http://schemas.microsoft.com/office/drawing/2014/main" id="{6070AD6A-0F0E-55AB-92FB-9EE1BDD30729}"/>
              </a:ext>
            </a:extLst>
          </p:cNvPr>
          <p:cNvSpPr txBox="1">
            <a:spLocks noChangeArrowheads="1"/>
          </p:cNvSpPr>
          <p:nvPr/>
        </p:nvSpPr>
        <p:spPr bwMode="auto">
          <a:xfrm>
            <a:off x="2898520" y="102526"/>
            <a:ext cx="8434646" cy="631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sz="2000" b="1" dirty="0">
                <a:solidFill>
                  <a:schemeClr val="bg2">
                    <a:lumMod val="50000"/>
                  </a:schemeClr>
                </a:solidFill>
                <a:cs typeface="Calibri" panose="020F0502020204030204" pitchFamily="34" charset="0"/>
              </a:rPr>
              <a:t>جيد، سنفصل مكونات المهمة وعناصرها في الخطاطة الآتية. </a:t>
            </a:r>
          </a:p>
          <a:p>
            <a:pPr algn="r" rtl="1" eaLnBrk="1" hangingPunct="1">
              <a:lnSpc>
                <a:spcPts val="2075"/>
              </a:lnSpc>
              <a:spcBef>
                <a:spcPct val="0"/>
              </a:spcBef>
              <a:buFontTx/>
              <a:buNone/>
            </a:pPr>
            <a:endParaRPr lang="ar-MA" altLang="fr-FR" sz="2000" b="1" dirty="0">
              <a:solidFill>
                <a:schemeClr val="bg2">
                  <a:lumMod val="50000"/>
                </a:schemeClr>
              </a:solidFill>
              <a:cs typeface="Calibri" panose="020F0502020204030204" pitchFamily="34" charset="0"/>
            </a:endParaRPr>
          </a:p>
        </p:txBody>
      </p:sp>
      <p:sp>
        <p:nvSpPr>
          <p:cNvPr id="8" name="Rectangle 7">
            <a:extLst>
              <a:ext uri="{FF2B5EF4-FFF2-40B4-BE49-F238E27FC236}">
                <a16:creationId xmlns:a16="http://schemas.microsoft.com/office/drawing/2014/main" id="{ED71F33F-3C45-D928-CFCB-2531EBD44344}"/>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graphicFrame>
        <p:nvGraphicFramePr>
          <p:cNvPr id="3" name="Diagramme 2">
            <a:extLst>
              <a:ext uri="{FF2B5EF4-FFF2-40B4-BE49-F238E27FC236}">
                <a16:creationId xmlns:a16="http://schemas.microsoft.com/office/drawing/2014/main" id="{3736CB74-26A9-EA14-6116-324050F4EAED}"/>
              </a:ext>
            </a:extLst>
          </p:cNvPr>
          <p:cNvGraphicFramePr/>
          <p:nvPr/>
        </p:nvGraphicFramePr>
        <p:xfrm>
          <a:off x="978309" y="1142502"/>
          <a:ext cx="10235381" cy="512589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Organigramme : Connecteur 8">
            <a:extLst>
              <a:ext uri="{FF2B5EF4-FFF2-40B4-BE49-F238E27FC236}">
                <a16:creationId xmlns:a16="http://schemas.microsoft.com/office/drawing/2014/main" id="{6B8D7389-58FC-0393-FB0B-2CEEBDDC711A}"/>
              </a:ext>
            </a:extLst>
          </p:cNvPr>
          <p:cNvSpPr/>
          <p:nvPr/>
        </p:nvSpPr>
        <p:spPr>
          <a:xfrm>
            <a:off x="7438105" y="2992611"/>
            <a:ext cx="1720645" cy="1425678"/>
          </a:xfrm>
          <a:prstGeom prst="flowChartConnector">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MA" sz="2800" b="1" dirty="0">
                <a:solidFill>
                  <a:srgbClr val="002060"/>
                </a:solidFill>
                <a:latin typeface="Calibri" panose="020F0502020204030204" pitchFamily="34" charset="0"/>
                <a:ea typeface="Calibri" panose="020F0502020204030204" pitchFamily="34" charset="0"/>
                <a:cs typeface="Calibri" panose="020F0502020204030204" pitchFamily="34" charset="0"/>
              </a:rPr>
              <a:t>المهمة</a:t>
            </a:r>
            <a:endParaRPr lang="fr-FR" sz="20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Titre 9">
            <a:extLst>
              <a:ext uri="{FF2B5EF4-FFF2-40B4-BE49-F238E27FC236}">
                <a16:creationId xmlns:a16="http://schemas.microsoft.com/office/drawing/2014/main" id="{49964A15-65B0-9730-6096-C15B48130657}"/>
              </a:ext>
            </a:extLst>
          </p:cNvPr>
          <p:cNvSpPr txBox="1">
            <a:spLocks/>
          </p:cNvSpPr>
          <p:nvPr/>
        </p:nvSpPr>
        <p:spPr>
          <a:xfrm>
            <a:off x="2733367" y="418189"/>
            <a:ext cx="8507107" cy="370726"/>
          </a:xfrm>
          <a:prstGeom prst="rect">
            <a:avLst/>
          </a:prstGeom>
        </p:spPr>
        <p:txBody>
          <a:bodyPr>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r>
              <a:rPr lang="ar-MA" sz="1400">
                <a:solidFill>
                  <a:schemeClr val="bg2">
                    <a:lumMod val="75000"/>
                  </a:schemeClr>
                </a:solidFill>
                <a:latin typeface="Calibri" panose="020F0502020204030204" pitchFamily="34" charset="0"/>
                <a:cs typeface="Calibri" panose="020F0502020204030204" pitchFamily="34" charset="0"/>
              </a:rPr>
              <a:t>يفكك المدرس مكونات المهمة موضحا: المطلوب والموضوع والموارد، ويشرح كل عنصر على حدة. </a:t>
            </a:r>
            <a:endParaRPr lang="ar-MA" sz="1400" dirty="0">
              <a:solidFill>
                <a:schemeClr val="bg2">
                  <a:lumMod val="75000"/>
                </a:schemeClr>
              </a:solidFill>
            </a:endParaRPr>
          </a:p>
        </p:txBody>
      </p:sp>
    </p:spTree>
    <p:extLst>
      <p:ext uri="{BB962C8B-B14F-4D97-AF65-F5344CB8AC3E}">
        <p14:creationId xmlns:p14="http://schemas.microsoft.com/office/powerpoint/2010/main" val="28802225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32">
          <a:extLst>
            <a:ext uri="{FF2B5EF4-FFF2-40B4-BE49-F238E27FC236}">
              <a16:creationId xmlns:a16="http://schemas.microsoft.com/office/drawing/2014/main" id="{E5E19570-A2D8-5408-7EEB-11BE0A7018CC}"/>
            </a:ext>
          </a:extLst>
        </p:cNvPr>
        <p:cNvGrpSpPr/>
        <p:nvPr/>
      </p:nvGrpSpPr>
      <p:grpSpPr>
        <a:xfrm>
          <a:off x="0" y="0"/>
          <a:ext cx="0" cy="0"/>
          <a:chOff x="0" y="0"/>
          <a:chExt cx="0" cy="0"/>
        </a:xfrm>
      </p:grpSpPr>
      <p:sp>
        <p:nvSpPr>
          <p:cNvPr id="833" name="Google Shape;833;p33">
            <a:extLst>
              <a:ext uri="{FF2B5EF4-FFF2-40B4-BE49-F238E27FC236}">
                <a16:creationId xmlns:a16="http://schemas.microsoft.com/office/drawing/2014/main" id="{6D5B4F3F-BC72-F61B-574D-2F7B70CB29EE}"/>
              </a:ext>
            </a:extLst>
          </p:cNvPr>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834" name="Google Shape;834;p33">
            <a:extLst>
              <a:ext uri="{FF2B5EF4-FFF2-40B4-BE49-F238E27FC236}">
                <a16:creationId xmlns:a16="http://schemas.microsoft.com/office/drawing/2014/main" id="{C0129CD0-722A-9559-31C7-10C780ED1AC3}"/>
              </a:ext>
            </a:extLst>
          </p:cNvPr>
          <p:cNvPicPr preferRelativeResize="0"/>
          <p:nvPr/>
        </p:nvPicPr>
        <p:blipFill rotWithShape="1">
          <a:blip r:embed="rId3">
            <a:alphaModFix/>
          </a:blip>
          <a:srcRect/>
          <a:stretch/>
        </p:blipFill>
        <p:spPr>
          <a:xfrm>
            <a:off x="267910" y="91374"/>
            <a:ext cx="744881" cy="744881"/>
          </a:xfrm>
          <a:prstGeom prst="rect">
            <a:avLst/>
          </a:prstGeom>
          <a:noFill/>
          <a:ln>
            <a:noFill/>
          </a:ln>
        </p:spPr>
      </p:pic>
      <p:pic>
        <p:nvPicPr>
          <p:cNvPr id="835" name="Google Shape;835;p33" descr="Image générée">
            <a:extLst>
              <a:ext uri="{FF2B5EF4-FFF2-40B4-BE49-F238E27FC236}">
                <a16:creationId xmlns:a16="http://schemas.microsoft.com/office/drawing/2014/main" id="{1F36B3E8-E5BA-8A7A-6E85-A42B3A84DE91}"/>
              </a:ext>
            </a:extLst>
          </p:cNvPr>
          <p:cNvPicPr preferRelativeResize="0"/>
          <p:nvPr/>
        </p:nvPicPr>
        <p:blipFill rotWithShape="1">
          <a:blip r:embed="rId4">
            <a:alphaModFix/>
          </a:blip>
          <a:srcRect l="3539" t="24327" r="75793" b="61971"/>
          <a:stretch/>
        </p:blipFill>
        <p:spPr>
          <a:xfrm>
            <a:off x="11333166" y="9878"/>
            <a:ext cx="705586" cy="704386"/>
          </a:xfrm>
          <a:prstGeom prst="rect">
            <a:avLst/>
          </a:prstGeom>
          <a:noFill/>
          <a:ln>
            <a:noFill/>
          </a:ln>
        </p:spPr>
      </p:pic>
      <p:sp>
        <p:nvSpPr>
          <p:cNvPr id="836" name="Google Shape;836;p33">
            <a:extLst>
              <a:ext uri="{FF2B5EF4-FFF2-40B4-BE49-F238E27FC236}">
                <a16:creationId xmlns:a16="http://schemas.microsoft.com/office/drawing/2014/main" id="{F34FCF1A-FC34-A8A1-04F8-9A485562C01F}"/>
              </a:ext>
            </a:extLst>
          </p:cNvPr>
          <p:cNvSpPr/>
          <p:nvPr/>
        </p:nvSpPr>
        <p:spPr>
          <a:xfrm>
            <a:off x="0" y="0"/>
            <a:ext cx="12192000" cy="6858000"/>
          </a:xfrm>
          <a:prstGeom prst="rect">
            <a:avLst/>
          </a:prstGeom>
          <a:noFill/>
          <a:ln w="762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Arial"/>
              <a:ea typeface="Arial"/>
              <a:cs typeface="Arial"/>
              <a:sym typeface="Arial"/>
            </a:endParaRPr>
          </a:p>
        </p:txBody>
      </p:sp>
      <p:sp>
        <p:nvSpPr>
          <p:cNvPr id="837" name="Google Shape;837;p33">
            <a:extLst>
              <a:ext uri="{FF2B5EF4-FFF2-40B4-BE49-F238E27FC236}">
                <a16:creationId xmlns:a16="http://schemas.microsoft.com/office/drawing/2014/main" id="{ADE3C4C4-99BD-7C00-8571-D2B803041587}"/>
              </a:ext>
            </a:extLst>
          </p:cNvPr>
          <p:cNvSpPr txBox="1"/>
          <p:nvPr/>
        </p:nvSpPr>
        <p:spPr>
          <a:xfrm>
            <a:off x="802060" y="169827"/>
            <a:ext cx="10531106" cy="668476"/>
          </a:xfrm>
          <a:prstGeom prst="rect">
            <a:avLst/>
          </a:prstGeom>
          <a:noFill/>
          <a:ln>
            <a:noFill/>
          </a:ln>
        </p:spPr>
        <p:txBody>
          <a:bodyPr spcFirstLastPara="1" wrap="square" lIns="91425" tIns="45700" rIns="91425" bIns="45700" anchor="t" anchorCtr="0">
            <a:spAutoFit/>
          </a:bodyPr>
          <a:lstStyle/>
          <a:p>
            <a:pPr lvl="0" algn="r" rtl="1">
              <a:lnSpc>
                <a:spcPct val="103750"/>
              </a:lnSpc>
              <a:buClr>
                <a:srgbClr val="7F7F7F"/>
              </a:buClr>
              <a:buSzPts val="2000"/>
            </a:pPr>
            <a:r>
              <a:rPr lang="ar-MA" b="1" i="0" u="none" strike="noStrike" cap="none" dirty="0">
                <a:solidFill>
                  <a:srgbClr val="7F7F7F"/>
                </a:solidFill>
                <a:highlight>
                  <a:srgbClr val="FFFF00"/>
                </a:highlight>
                <a:latin typeface="Calibri"/>
                <a:ea typeface="Calibri"/>
                <a:cs typeface="Calibri"/>
                <a:sym typeface="Calibri"/>
              </a:rPr>
              <a:t>وظيفة السرد:</a:t>
            </a:r>
            <a:r>
              <a:rPr lang="ar-MA" b="1" dirty="0">
                <a:solidFill>
                  <a:srgbClr val="7F7F7F"/>
                </a:solidFill>
                <a:highlight>
                  <a:srgbClr val="FFFF00"/>
                </a:highlight>
                <a:ea typeface="Calibri"/>
                <a:cs typeface="Calibri"/>
              </a:rPr>
              <a:t>  </a:t>
            </a:r>
            <a:r>
              <a:rPr lang="ar-MA" b="1" dirty="0">
                <a:solidFill>
                  <a:srgbClr val="7F7F7F"/>
                </a:solidFill>
                <a:ea typeface="Calibri"/>
                <a:cs typeface="Calibri"/>
              </a:rPr>
              <a:t>بما أن الوضعية تطلب من المتعلّم إنتاج نص سردي شخصي (سيرة ذاتية جزئية)، وبالتالي فـوظيفة السرد المنتظرة </a:t>
            </a:r>
            <a:r>
              <a:rPr lang="ar-MA" b="1" dirty="0">
                <a:solidFill>
                  <a:srgbClr val="7F7F7F"/>
                </a:solidFill>
                <a:ea typeface="Calibri"/>
                <a:cs typeface="Calibri"/>
                <a:sym typeface="Calibri"/>
              </a:rPr>
              <a:t>من المنتج</a:t>
            </a:r>
            <a:r>
              <a:rPr lang="ar-MA" b="1" dirty="0">
                <a:solidFill>
                  <a:srgbClr val="7F7F7F"/>
                </a:solidFill>
                <a:ea typeface="Calibri"/>
                <a:cs typeface="Calibri"/>
              </a:rPr>
              <a:t> هي كالتالي:</a:t>
            </a:r>
            <a:endParaRPr b="1" i="0" u="none" strike="noStrike" cap="none" dirty="0">
              <a:solidFill>
                <a:srgbClr val="7F7F7F"/>
              </a:solidFill>
              <a:latin typeface="Calibri"/>
              <a:ea typeface="Calibri"/>
              <a:cs typeface="Calibri"/>
              <a:sym typeface="Calibri"/>
            </a:endParaRPr>
          </a:p>
        </p:txBody>
      </p:sp>
      <p:sp>
        <p:nvSpPr>
          <p:cNvPr id="838" name="Google Shape;838;p33">
            <a:extLst>
              <a:ext uri="{FF2B5EF4-FFF2-40B4-BE49-F238E27FC236}">
                <a16:creationId xmlns:a16="http://schemas.microsoft.com/office/drawing/2014/main" id="{B67E3717-1237-4B85-57D3-D808BA2B9614}"/>
              </a:ext>
            </a:extLst>
          </p:cNvPr>
          <p:cNvSpPr txBox="1"/>
          <p:nvPr/>
        </p:nvSpPr>
        <p:spPr>
          <a:xfrm>
            <a:off x="862899" y="724142"/>
            <a:ext cx="1082306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dirty="0">
                <a:solidFill>
                  <a:schemeClr val="bg2">
                    <a:lumMod val="75000"/>
                  </a:schemeClr>
                </a:solidFill>
                <a:cs typeface="Calibri" panose="020F0502020204030204" pitchFamily="34" charset="0"/>
                <a:sym typeface="Calibri"/>
              </a:rPr>
              <a:t>يقدم المدرس عبارات وجملا سردية تجسد التحولات التي عرفتها الأحداث والتطور الحاصل في القصة، معللا اختياراته ومصرحا بسيرورة التفكير والإنجاز. </a:t>
            </a:r>
            <a:endParaRPr sz="1400" dirty="0">
              <a:solidFill>
                <a:schemeClr val="bg2">
                  <a:lumMod val="75000"/>
                </a:schemeClr>
              </a:solidFill>
              <a:cs typeface="Calibri" panose="020F0502020204030204" pitchFamily="34" charset="0"/>
              <a:sym typeface="Calibri"/>
            </a:endParaRPr>
          </a:p>
        </p:txBody>
      </p:sp>
      <p:graphicFrame>
        <p:nvGraphicFramePr>
          <p:cNvPr id="2" name="Tableau 1">
            <a:extLst>
              <a:ext uri="{FF2B5EF4-FFF2-40B4-BE49-F238E27FC236}">
                <a16:creationId xmlns:a16="http://schemas.microsoft.com/office/drawing/2014/main" id="{D1312916-31C5-5494-D0BB-A71DA678DA41}"/>
              </a:ext>
            </a:extLst>
          </p:cNvPr>
          <p:cNvGraphicFramePr>
            <a:graphicFrameLocks noGrp="1"/>
          </p:cNvGraphicFramePr>
          <p:nvPr>
            <p:extLst>
              <p:ext uri="{D42A27DB-BD31-4B8C-83A1-F6EECF244321}">
                <p14:modId xmlns:p14="http://schemas.microsoft.com/office/powerpoint/2010/main" val="2356323850"/>
              </p:ext>
            </p:extLst>
          </p:nvPr>
        </p:nvGraphicFramePr>
        <p:xfrm>
          <a:off x="802060" y="2181747"/>
          <a:ext cx="11016314" cy="3296012"/>
        </p:xfrm>
        <a:graphic>
          <a:graphicData uri="http://schemas.openxmlformats.org/drawingml/2006/table">
            <a:tbl>
              <a:tblPr firstRow="1" bandRow="1">
                <a:tableStyleId>{21E4AEA4-8DFA-4A89-87EB-49C32662AFE0}</a:tableStyleId>
              </a:tblPr>
              <a:tblGrid>
                <a:gridCol w="11016314">
                  <a:extLst>
                    <a:ext uri="{9D8B030D-6E8A-4147-A177-3AD203B41FA5}">
                      <a16:colId xmlns:a16="http://schemas.microsoft.com/office/drawing/2014/main" val="1282818750"/>
                    </a:ext>
                  </a:extLst>
                </a:gridCol>
              </a:tblGrid>
              <a:tr h="552812">
                <a:tc>
                  <a:txBody>
                    <a:bodyPr/>
                    <a:lstStyle/>
                    <a:p>
                      <a:pPr algn="ctr"/>
                      <a:r>
                        <a:rPr lang="ar-MA" sz="2000" dirty="0"/>
                        <a:t>وظيفة السرد المنتظرة من منتوج الوضعية</a:t>
                      </a:r>
                      <a:endParaRPr lang="fr-FR" sz="2000" dirty="0"/>
                    </a:p>
                  </a:txBody>
                  <a:tcPr/>
                </a:tc>
                <a:extLst>
                  <a:ext uri="{0D108BD9-81ED-4DB2-BD59-A6C34878D82A}">
                    <a16:rowId xmlns:a16="http://schemas.microsoft.com/office/drawing/2014/main" val="2510696559"/>
                  </a:ext>
                </a:extLst>
              </a:tr>
              <a:tr h="423743">
                <a:tc>
                  <a:txBody>
                    <a:bodyPr/>
                    <a:lstStyle/>
                    <a:p>
                      <a:pPr marL="342900" indent="-342900" algn="r" rtl="1">
                        <a:buFont typeface="Arial" panose="020B0604020202020204" pitchFamily="34" charset="0"/>
                        <a:buChar char="•"/>
                      </a:pPr>
                      <a:r>
                        <a:rPr lang="ar-MA" sz="2400" b="1" i="0" u="none" strike="noStrike" kern="1200" cap="none" dirty="0">
                          <a:solidFill>
                            <a:srgbClr val="7030A0"/>
                          </a:solidFill>
                          <a:latin typeface="Calibri"/>
                          <a:ea typeface="Calibri"/>
                          <a:cs typeface="Calibri"/>
                        </a:rPr>
                        <a:t>وظيفة السرد هنا هي: حكيُ تجربة شخصية واقعية، بشكل يجعل القارئ يعيش تفاصيل العلاقة بالسينما، مع وصف دقيق للمشاعر وتوظيف للرصيد اللغوي المكتسب. بالتركيز على:</a:t>
                      </a:r>
                    </a:p>
                  </a:txBody>
                  <a:tcPr/>
                </a:tc>
                <a:extLst>
                  <a:ext uri="{0D108BD9-81ED-4DB2-BD59-A6C34878D82A}">
                    <a16:rowId xmlns:a16="http://schemas.microsoft.com/office/drawing/2014/main" val="3624419078"/>
                  </a:ext>
                </a:extLst>
              </a:tr>
              <a:tr h="993224">
                <a:tc>
                  <a:txBody>
                    <a:bodyPr/>
                    <a:lstStyle/>
                    <a:p>
                      <a:pPr marL="285750" indent="-285750" algn="r" rtl="1">
                        <a:buFont typeface="Courier New" panose="02070309020205020404" pitchFamily="49" charset="0"/>
                        <a:buChar char="o"/>
                      </a:pPr>
                      <a:r>
                        <a:rPr lang="ar-MA" sz="2400" b="1" i="0" u="none" strike="noStrike" kern="1200" cap="none" dirty="0">
                          <a:solidFill>
                            <a:srgbClr val="002060"/>
                          </a:solidFill>
                          <a:latin typeface="Calibri"/>
                          <a:ea typeface="Calibri"/>
                          <a:cs typeface="Calibri"/>
                        </a:rPr>
                        <a:t>استحضار أحداث مرتبطة بتجربته مع السينما؛</a:t>
                      </a:r>
                    </a:p>
                    <a:p>
                      <a:pPr marL="285750" indent="-285750" algn="r" rtl="1">
                        <a:buFont typeface="Courier New" panose="02070309020205020404" pitchFamily="49" charset="0"/>
                        <a:buChar char="o"/>
                      </a:pPr>
                      <a:r>
                        <a:rPr lang="ar-MA" sz="2400" b="1" i="0" u="none" strike="noStrike" kern="1200" cap="none" dirty="0">
                          <a:solidFill>
                            <a:srgbClr val="002060"/>
                          </a:solidFill>
                          <a:latin typeface="Calibri"/>
                          <a:ea typeface="Calibri"/>
                          <a:cs typeface="Calibri"/>
                        </a:rPr>
                        <a:t>  وصف المشاعر والانفعالات المصاحبة للتجربة؛</a:t>
                      </a:r>
                    </a:p>
                    <a:p>
                      <a:pPr marL="285750" indent="-285750" algn="r" rtl="1">
                        <a:buFont typeface="Courier New" panose="02070309020205020404" pitchFamily="49" charset="0"/>
                        <a:buChar char="o"/>
                      </a:pPr>
                      <a:r>
                        <a:rPr lang="ar-MA" sz="2400" b="1" i="0" u="none" strike="noStrike" kern="1200" cap="none" dirty="0">
                          <a:solidFill>
                            <a:srgbClr val="002060"/>
                          </a:solidFill>
                          <a:latin typeface="Calibri"/>
                          <a:ea typeface="Calibri"/>
                          <a:cs typeface="Calibri"/>
                        </a:rPr>
                        <a:t>إبراز تطوّر التجربة عبر الزمن؛</a:t>
                      </a:r>
                    </a:p>
                    <a:p>
                      <a:pPr marL="285750" indent="-285750" algn="r" rtl="1">
                        <a:buFont typeface="Courier New" panose="02070309020205020404" pitchFamily="49" charset="0"/>
                        <a:buChar char="o"/>
                      </a:pPr>
                      <a:r>
                        <a:rPr lang="ar-MA" sz="2400" b="1" i="0" u="none" strike="noStrike" kern="1200" cap="none" dirty="0">
                          <a:solidFill>
                            <a:srgbClr val="002060"/>
                          </a:solidFill>
                          <a:latin typeface="Calibri"/>
                          <a:ea typeface="Calibri"/>
                          <a:cs typeface="Calibri"/>
                        </a:rPr>
                        <a:t>دمج موارد وعناصر لغوية مكتسبة (تعابير وأفعال كلام والروابط والظواهر اللغوية )؛</a:t>
                      </a:r>
                    </a:p>
                    <a:p>
                      <a:pPr marL="285750" indent="-285750" algn="r" rtl="1">
                        <a:buFont typeface="Courier New" panose="02070309020205020404" pitchFamily="49" charset="0"/>
                        <a:buChar char="o"/>
                      </a:pPr>
                      <a:r>
                        <a:rPr lang="ar-MA" sz="2400" b="1" i="0" u="none" strike="noStrike" kern="1200" cap="none" dirty="0">
                          <a:solidFill>
                            <a:srgbClr val="002060"/>
                          </a:solidFill>
                          <a:latin typeface="Calibri"/>
                          <a:ea typeface="Calibri"/>
                          <a:cs typeface="Calibri"/>
                        </a:rPr>
                        <a:t>تحقيق غاية تواصلية واضحة:  مشاركة القارئ تجربة ذاتية غنية. </a:t>
                      </a:r>
                      <a:endParaRPr lang="fr-FR" sz="2400" b="1" i="0" u="none" strike="noStrike" kern="1200" cap="none" dirty="0">
                        <a:solidFill>
                          <a:srgbClr val="002060"/>
                        </a:solidFill>
                        <a:latin typeface="Calibri"/>
                        <a:ea typeface="Calibri"/>
                        <a:cs typeface="Calibri"/>
                      </a:endParaRPr>
                    </a:p>
                  </a:txBody>
                  <a:tcPr/>
                </a:tc>
                <a:extLst>
                  <a:ext uri="{0D108BD9-81ED-4DB2-BD59-A6C34878D82A}">
                    <a16:rowId xmlns:a16="http://schemas.microsoft.com/office/drawing/2014/main" val="125655853"/>
                  </a:ext>
                </a:extLst>
              </a:tr>
            </a:tbl>
          </a:graphicData>
        </a:graphic>
      </p:graphicFrame>
    </p:spTree>
    <p:extLst>
      <p:ext uri="{BB962C8B-B14F-4D97-AF65-F5344CB8AC3E}">
        <p14:creationId xmlns:p14="http://schemas.microsoft.com/office/powerpoint/2010/main" val="1275372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EE84EA25-930A-D3DC-EF7F-429B633A37C8}"/>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48401EAA-1DFF-A370-9721-203049D431DB}"/>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BD136596-36F1-0E41-0AD6-518C80A1497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582C879B-53D7-0C15-B23E-198043D90565}"/>
              </a:ext>
            </a:extLst>
          </p:cNvPr>
          <p:cNvSpPr txBox="1">
            <a:spLocks noGrp="1"/>
          </p:cNvSpPr>
          <p:nvPr>
            <p:ph type="body" idx="4294967295"/>
          </p:nvPr>
        </p:nvSpPr>
        <p:spPr>
          <a:xfrm>
            <a:off x="-118622" y="472837"/>
            <a:ext cx="12082419" cy="510898"/>
          </a:xfrm>
          <a:prstGeom prst="rect">
            <a:avLst/>
          </a:prstGeom>
          <a:noFill/>
          <a:ln>
            <a:noFill/>
          </a:ln>
        </p:spPr>
        <p:txBody>
          <a:bodyPr spcFirstLastPara="1" wrap="square" lIns="91425" tIns="45700" rIns="91425" bIns="45700" anchor="t" anchorCtr="0">
            <a:noAutofit/>
          </a:bodyPr>
          <a:lstStyle/>
          <a:p>
            <a:pPr marL="0" lvl="0" indent="0" algn="r" rtl="1">
              <a:spcBef>
                <a:spcPts val="0"/>
              </a:spcBef>
              <a:buClr>
                <a:srgbClr val="AEABAB"/>
              </a:buClr>
              <a:buSzPts val="1400"/>
              <a:buNone/>
            </a:pPr>
            <a:r>
              <a:rPr lang="ar-MA" sz="1400" dirty="0">
                <a:solidFill>
                  <a:schemeClr val="bg2">
                    <a:lumMod val="75000"/>
                  </a:schemeClr>
                </a:solidFill>
                <a:cs typeface="Calibri" panose="020F0502020204030204" pitchFamily="34" charset="0"/>
              </a:rPr>
              <a:t>يختار المدرس عينة عشوائية ( ثلاثة نماذج أو أربعة) وينبه جماعة الفصل إلى الإنصات لزملائهم تباعا. وفي أثناء ذلك يتدخل المدرس للتوجيه وتقديم التغذية الراجعة المناسبة. ويمكنه مطالبة التلميذ العارض بتعليل اختياره، كما يمكنه مطالبة باقي التلاميذ بإبداء رأيهم في منتوج زميلهم وتقويمه باستثمار معايير النجاح.</a:t>
            </a:r>
            <a:r>
              <a:rPr lang="ar-MA" sz="1400" i="1" dirty="0">
                <a:solidFill>
                  <a:srgbClr val="AEABAB"/>
                </a:solidFill>
                <a:latin typeface="Calibri" panose="020F0502020204030204" pitchFamily="34" charset="0"/>
                <a:cs typeface="Calibri" panose="020F0502020204030204" pitchFamily="34" charset="0"/>
              </a:rPr>
              <a:t>.</a:t>
            </a:r>
            <a:endParaRPr sz="1400" i="1" dirty="0">
              <a:latin typeface="Calibri" panose="020F0502020204030204" pitchFamily="34" charset="0"/>
              <a:cs typeface="Calibri" panose="020F0502020204030204" pitchFamily="34" charset="0"/>
            </a:endParaRPr>
          </a:p>
        </p:txBody>
      </p:sp>
      <p:sp>
        <p:nvSpPr>
          <p:cNvPr id="1548" name="Google Shape;1548;p49">
            <a:extLst>
              <a:ext uri="{FF2B5EF4-FFF2-40B4-BE49-F238E27FC236}">
                <a16:creationId xmlns:a16="http://schemas.microsoft.com/office/drawing/2014/main" id="{7334DA99-E004-6F67-B8AD-3340FA1CEF28}"/>
              </a:ext>
            </a:extLst>
          </p:cNvPr>
          <p:cNvSpPr txBox="1">
            <a:spLocks noGrp="1"/>
          </p:cNvSpPr>
          <p:nvPr>
            <p:ph type="title" idx="4294967295"/>
          </p:nvPr>
        </p:nvSpPr>
        <p:spPr>
          <a:xfrm>
            <a:off x="919210" y="156443"/>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MA" sz="2000" b="1" dirty="0">
                <a:solidFill>
                  <a:schemeClr val="bg1">
                    <a:lumMod val="50000"/>
                  </a:schemeClr>
                </a:solidFill>
                <a:latin typeface="Calibri" panose="020F0502020204030204" pitchFamily="34" charset="0"/>
                <a:cs typeface="Calibri" panose="020F0502020204030204" pitchFamily="34" charset="0"/>
              </a:rPr>
              <a:t>قبل أن نواصل ورشة الكتابة، نستمع إلى ثلاثة نماذج لوضعية البداية التي اشتغلنا عليها في الحصة الماضية، قصد مواصلة الكتابة.</a:t>
            </a:r>
            <a:endParaRPr sz="2000" b="1" dirty="0">
              <a:solidFill>
                <a:schemeClr val="bg1">
                  <a:lumMod val="50000"/>
                </a:schemeClr>
              </a:solidFill>
              <a:latin typeface="Calibri" panose="020F0502020204030204" pitchFamily="34" charset="0"/>
              <a:cs typeface="Calibri" panose="020F0502020204030204" pitchFamily="34" charset="0"/>
            </a:endParaRPr>
          </a:p>
        </p:txBody>
      </p:sp>
      <p:pic>
        <p:nvPicPr>
          <p:cNvPr id="8" name="Picture 4" descr="Image générée">
            <a:extLst>
              <a:ext uri="{FF2B5EF4-FFF2-40B4-BE49-F238E27FC236}">
                <a16:creationId xmlns:a16="http://schemas.microsoft.com/office/drawing/2014/main" id="{6323578C-6362-FCB8-F20E-FF164802101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79380" y="-44737"/>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3041997-DF80-C3D9-5B04-025842DA50B0}"/>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2" name="Google Shape;1504;p44" descr="Lever la main - Icônes mains et gestes gratuites">
            <a:extLst>
              <a:ext uri="{FF2B5EF4-FFF2-40B4-BE49-F238E27FC236}">
                <a16:creationId xmlns:a16="http://schemas.microsoft.com/office/drawing/2014/main" id="{683A6D11-622A-4C3F-6F0B-C20C037F78A2}"/>
              </a:ext>
            </a:extLst>
          </p:cNvPr>
          <p:cNvPicPr preferRelativeResize="0"/>
          <p:nvPr/>
        </p:nvPicPr>
        <p:blipFill rotWithShape="1">
          <a:blip r:embed="rId5">
            <a:alphaModFix/>
          </a:blip>
          <a:srcRect/>
          <a:stretch/>
        </p:blipFill>
        <p:spPr>
          <a:xfrm>
            <a:off x="453130" y="23682"/>
            <a:ext cx="702642" cy="452824"/>
          </a:xfrm>
          <a:prstGeom prst="rect">
            <a:avLst/>
          </a:prstGeom>
          <a:noFill/>
          <a:ln>
            <a:noFill/>
          </a:ln>
        </p:spPr>
      </p:pic>
      <p:pic>
        <p:nvPicPr>
          <p:cNvPr id="6146" name="Picture 2" descr="Tableau de classe : résultats (1,7 million) d’images libres de droits, de  photos de stock et d’illustrations | Shutterstock">
            <a:extLst>
              <a:ext uri="{FF2B5EF4-FFF2-40B4-BE49-F238E27FC236}">
                <a16:creationId xmlns:a16="http://schemas.microsoft.com/office/drawing/2014/main" id="{07AF47E1-51B5-374B-0E7C-514948F6EAA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17951"/>
          <a:stretch/>
        </p:blipFill>
        <p:spPr bwMode="auto">
          <a:xfrm>
            <a:off x="6499123" y="1301570"/>
            <a:ext cx="5464674" cy="277653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المايك - ويكيبيديا">
            <a:extLst>
              <a:ext uri="{FF2B5EF4-FFF2-40B4-BE49-F238E27FC236}">
                <a16:creationId xmlns:a16="http://schemas.microsoft.com/office/drawing/2014/main" id="{2A8AD8F9-E522-67E0-C9C9-33ADADCE27E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4240604" flipV="1">
            <a:off x="3521690" y="2539502"/>
            <a:ext cx="3732780" cy="2484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المايك - ويكيبيديا">
            <a:extLst>
              <a:ext uri="{FF2B5EF4-FFF2-40B4-BE49-F238E27FC236}">
                <a16:creationId xmlns:a16="http://schemas.microsoft.com/office/drawing/2014/main" id="{59D8AB2E-4ACB-2877-110E-0A330AA9ACE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4240604" flipV="1">
            <a:off x="75115" y="1635230"/>
            <a:ext cx="3732780" cy="248400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987;p43">
            <a:extLst>
              <a:ext uri="{FF2B5EF4-FFF2-40B4-BE49-F238E27FC236}">
                <a16:creationId xmlns:a16="http://schemas.microsoft.com/office/drawing/2014/main" id="{1F66563D-7AB4-E0EA-D590-19D924064FA6}"/>
              </a:ext>
            </a:extLst>
          </p:cNvPr>
          <p:cNvSpPr txBox="1"/>
          <p:nvPr/>
        </p:nvSpPr>
        <p:spPr>
          <a:xfrm>
            <a:off x="5093109" y="5648488"/>
            <a:ext cx="6579895" cy="487465"/>
          </a:xfrm>
          <a:prstGeom prst="rect">
            <a:avLst/>
          </a:prstGeom>
          <a:solidFill>
            <a:srgbClr val="FFF2CC"/>
          </a:solidFill>
          <a:ln>
            <a:noFill/>
          </a:ln>
        </p:spPr>
        <p:txBody>
          <a:bodyPr spcFirstLastPara="1" wrap="square" lIns="91425" tIns="45700" rIns="91425" bIns="45700" anchor="t" anchorCtr="0">
            <a:spAutoFit/>
          </a:bodyPr>
          <a:lstStyle/>
          <a:p>
            <a:pPr marL="0" marR="0" lvl="0" indent="0" algn="r" rtl="1">
              <a:lnSpc>
                <a:spcPct val="107000"/>
              </a:lnSpc>
              <a:spcBef>
                <a:spcPts val="0"/>
              </a:spcBef>
              <a:spcAft>
                <a:spcPts val="0"/>
              </a:spcAft>
              <a:buNone/>
            </a:pPr>
            <a:r>
              <a:rPr lang="ar-MA" sz="2400" b="1" i="0" u="none" strike="noStrike" cap="none" dirty="0">
                <a:solidFill>
                  <a:schemeClr val="dk1"/>
                </a:solidFill>
                <a:latin typeface="Calibri"/>
                <a:ea typeface="Calibri"/>
                <a:cs typeface="Calibri"/>
                <a:sym typeface="Calibri"/>
              </a:rPr>
              <a:t>التقاسم وتقديم التغذية الراجعة، باعتماد شبكة معايير النجاح</a:t>
            </a:r>
            <a:endParaRPr sz="2400" b="1"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993302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3A6DD-65B6-5E1D-71D2-7A19698E5297}"/>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1BD62468-7245-AF04-3D37-6970725BCF8A}"/>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EA445858-A7A0-0C6A-7C40-3900921847C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7" name="Google Shape;1724;p62">
            <a:extLst>
              <a:ext uri="{FF2B5EF4-FFF2-40B4-BE49-F238E27FC236}">
                <a16:creationId xmlns:a16="http://schemas.microsoft.com/office/drawing/2014/main" id="{6CBB79DF-CC76-E627-C30F-C8B1671AF465}"/>
              </a:ext>
            </a:extLst>
          </p:cNvPr>
          <p:cNvPicPr preferRelativeResize="0"/>
          <p:nvPr/>
        </p:nvPicPr>
        <p:blipFill rotWithShape="1">
          <a:blip r:embed="rId3">
            <a:alphaModFix/>
          </a:blip>
          <a:srcRect/>
          <a:stretch/>
        </p:blipFill>
        <p:spPr>
          <a:xfrm>
            <a:off x="0" y="28302"/>
            <a:ext cx="731837" cy="731837"/>
          </a:xfrm>
          <a:prstGeom prst="rect">
            <a:avLst/>
          </a:prstGeom>
          <a:noFill/>
          <a:ln>
            <a:noFill/>
          </a:ln>
        </p:spPr>
      </p:pic>
      <p:sp>
        <p:nvSpPr>
          <p:cNvPr id="8" name="Rectangle 7">
            <a:extLst>
              <a:ext uri="{FF2B5EF4-FFF2-40B4-BE49-F238E27FC236}">
                <a16:creationId xmlns:a16="http://schemas.microsoft.com/office/drawing/2014/main" id="{04ADE1C6-20DF-2C55-AE0F-064BF0DB8279}"/>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0" name="Groupe 9">
            <a:extLst>
              <a:ext uri="{FF2B5EF4-FFF2-40B4-BE49-F238E27FC236}">
                <a16:creationId xmlns:a16="http://schemas.microsoft.com/office/drawing/2014/main" id="{702479FB-BE0E-562A-83DF-BBC2FD930EC7}"/>
              </a:ext>
            </a:extLst>
          </p:cNvPr>
          <p:cNvGrpSpPr/>
          <p:nvPr/>
        </p:nvGrpSpPr>
        <p:grpSpPr>
          <a:xfrm>
            <a:off x="5048250" y="1433257"/>
            <a:ext cx="6694017" cy="4274953"/>
            <a:chOff x="4572000" y="1583372"/>
            <a:chExt cx="6694017" cy="4274953"/>
          </a:xfrm>
        </p:grpSpPr>
        <p:grpSp>
          <p:nvGrpSpPr>
            <p:cNvPr id="11" name="Group 14">
              <a:extLst>
                <a:ext uri="{FF2B5EF4-FFF2-40B4-BE49-F238E27FC236}">
                  <a16:creationId xmlns:a16="http://schemas.microsoft.com/office/drawing/2014/main" id="{02C2C124-FC9C-1370-4606-B9B2C0AD30D3}"/>
                </a:ext>
              </a:extLst>
            </p:cNvPr>
            <p:cNvGrpSpPr/>
            <p:nvPr/>
          </p:nvGrpSpPr>
          <p:grpSpPr>
            <a:xfrm>
              <a:off x="4572000" y="1642150"/>
              <a:ext cx="6694017" cy="3873929"/>
              <a:chOff x="1641585" y="1048972"/>
              <a:chExt cx="5867403" cy="3260732"/>
            </a:xfrm>
          </p:grpSpPr>
          <p:sp>
            <p:nvSpPr>
              <p:cNvPr id="13" name="Rectangle : coins arrondis 10">
                <a:extLst>
                  <a:ext uri="{FF2B5EF4-FFF2-40B4-BE49-F238E27FC236}">
                    <a16:creationId xmlns:a16="http://schemas.microsoft.com/office/drawing/2014/main" id="{DB5CC9F2-A9C4-C31B-52CE-0AAAC3E1689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14" name="Rectangle 18">
                <a:extLst>
                  <a:ext uri="{FF2B5EF4-FFF2-40B4-BE49-F238E27FC236}">
                    <a16:creationId xmlns:a16="http://schemas.microsoft.com/office/drawing/2014/main" id="{87B6B102-098C-B803-11FF-5CCDBC7F0DB6}"/>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15" name="Rectangle 19">
                <a:extLst>
                  <a:ext uri="{FF2B5EF4-FFF2-40B4-BE49-F238E27FC236}">
                    <a16:creationId xmlns:a16="http://schemas.microsoft.com/office/drawing/2014/main" id="{92ACD695-9ED3-9ED0-5B38-FA5EA5E0151A}"/>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12" name="TextBox 6">
              <a:extLst>
                <a:ext uri="{FF2B5EF4-FFF2-40B4-BE49-F238E27FC236}">
                  <a16:creationId xmlns:a16="http://schemas.microsoft.com/office/drawing/2014/main" id="{54BC92D2-C1FB-1F48-403D-0AA848B19610}"/>
                </a:ext>
              </a:extLst>
            </p:cNvPr>
            <p:cNvSpPr txBox="1"/>
            <p:nvPr/>
          </p:nvSpPr>
          <p:spPr>
            <a:xfrm>
              <a:off x="4793540" y="1583372"/>
              <a:ext cx="6369613" cy="4274953"/>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MA" sz="4800" b="1" dirty="0">
                  <a:solidFill>
                    <a:srgbClr val="44546A"/>
                  </a:solidFill>
                  <a:ea typeface="Calibri"/>
                  <a:cs typeface="Calibri"/>
                  <a:sym typeface="Calibri"/>
                </a:rPr>
                <a:t>النشاط الثاني:</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kumimoji="0" lang="ar-MA" sz="3600" b="1" i="0" u="none" strike="noStrike" kern="0" cap="none" spc="0" normalizeH="0" baseline="0" noProof="0" dirty="0">
                  <a:ln>
                    <a:noFill/>
                  </a:ln>
                  <a:solidFill>
                    <a:schemeClr val="accent2"/>
                  </a:solidFill>
                  <a:effectLst/>
                  <a:uLnTx/>
                  <a:uFillTx/>
                  <a:latin typeface="Calibri"/>
                  <a:ea typeface="Calibri"/>
                  <a:cs typeface="Calibri"/>
                  <a:sym typeface="Calibri"/>
                </a:rPr>
                <a:t>كتابة نص سردي</a:t>
              </a:r>
            </a:p>
            <a:p>
              <a:pPr algn="ctr" defTabSz="1219170">
                <a:lnSpc>
                  <a:spcPct val="131218"/>
                </a:lnSpc>
                <a:defRPr sz="1800" b="0" i="0" u="none" strike="noStrike" kern="0" cap="none" spc="0" baseline="0">
                  <a:solidFill>
                    <a:srgbClr val="000000"/>
                  </a:solidFill>
                  <a:uFillTx/>
                </a:defRPr>
              </a:pPr>
              <a:r>
                <a:rPr lang="ar-MA" sz="3600" b="1" kern="0" dirty="0">
                  <a:solidFill>
                    <a:schemeClr val="accent2"/>
                  </a:solidFill>
                  <a:latin typeface="Calibri"/>
                  <a:ea typeface="Calibri"/>
                  <a:cs typeface="Calibri"/>
                  <a:sym typeface="Calibri"/>
                </a:rPr>
                <a:t>(وضعيتي التحول والنهاية)</a:t>
              </a:r>
              <a:br>
                <a:rPr lang="ar-MA" sz="4800" b="1" kern="0" dirty="0">
                  <a:solidFill>
                    <a:srgbClr val="44546A"/>
                  </a:solidFill>
                  <a:latin typeface="Calibri"/>
                  <a:ea typeface="Calibri"/>
                  <a:cs typeface="Calibri"/>
                  <a:sym typeface="Calibri"/>
                </a:rPr>
              </a:br>
              <a:r>
                <a:rPr lang="ar-MA" sz="4800" b="1" dirty="0">
                  <a:solidFill>
                    <a:srgbClr val="44546A"/>
                  </a:solidFill>
                  <a:ea typeface="Calibri"/>
                  <a:cs typeface="Calibri"/>
                  <a:sym typeface="Calibri"/>
                </a:rPr>
                <a:t>40 دقيقة</a:t>
              </a:r>
            </a:p>
            <a:p>
              <a:pPr lvl="0" algn="ctr" defTabSz="1219170">
                <a:lnSpc>
                  <a:spcPct val="131218"/>
                </a:lnSpc>
                <a:defRPr sz="1800" b="0" i="0" u="none" strike="noStrike" kern="0" cap="none" spc="0" baseline="0">
                  <a:solidFill>
                    <a:srgbClr val="000000"/>
                  </a:solidFill>
                  <a:uFillTx/>
                </a:defRPr>
              </a:pP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grpSp>
      <p:pic>
        <p:nvPicPr>
          <p:cNvPr id="16" name="Picture 5" descr="Image générée">
            <a:extLst>
              <a:ext uri="{FF2B5EF4-FFF2-40B4-BE49-F238E27FC236}">
                <a16:creationId xmlns:a16="http://schemas.microsoft.com/office/drawing/2014/main" id="{8F1BA628-6DF5-E3CC-DDE1-1A5AB714782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961" t="59121" r="71159" b="24461"/>
          <a:stretch>
            <a:fillRect/>
          </a:stretch>
        </p:blipFill>
        <p:spPr bwMode="auto">
          <a:xfrm>
            <a:off x="11601450" y="847953"/>
            <a:ext cx="485701" cy="500880"/>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e 16">
            <a:extLst>
              <a:ext uri="{FF2B5EF4-FFF2-40B4-BE49-F238E27FC236}">
                <a16:creationId xmlns:a16="http://schemas.microsoft.com/office/drawing/2014/main" id="{01D55938-9F8E-5357-3C9E-3DE103918920}"/>
              </a:ext>
            </a:extLst>
          </p:cNvPr>
          <p:cNvGrpSpPr/>
          <p:nvPr/>
        </p:nvGrpSpPr>
        <p:grpSpPr>
          <a:xfrm>
            <a:off x="3405953" y="3342170"/>
            <a:ext cx="2152886" cy="217766"/>
            <a:chOff x="3162883" y="1826066"/>
            <a:chExt cx="1823790" cy="217766"/>
          </a:xfrm>
        </p:grpSpPr>
        <p:cxnSp>
          <p:nvCxnSpPr>
            <p:cNvPr id="18" name="Straight Arrow Connector 16">
              <a:extLst>
                <a:ext uri="{FF2B5EF4-FFF2-40B4-BE49-F238E27FC236}">
                  <a16:creationId xmlns:a16="http://schemas.microsoft.com/office/drawing/2014/main" id="{798C4F9A-A9EA-8522-B523-DD551146897B}"/>
                </a:ext>
              </a:extLst>
            </p:cNvPr>
            <p:cNvCxnSpPr>
              <a:cxnSpLocks/>
            </p:cNvCxnSpPr>
            <p:nvPr/>
          </p:nvCxnSpPr>
          <p:spPr>
            <a:xfrm flipH="1">
              <a:off x="4000700" y="1966315"/>
              <a:ext cx="985973" cy="0"/>
            </a:xfrm>
            <a:prstGeom prst="straightConnector1">
              <a:avLst/>
            </a:prstGeom>
            <a:ln>
              <a:solidFill>
                <a:schemeClr val="tx2">
                  <a:lumMod val="75000"/>
                  <a:lumOff val="2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9" name="Rectangle 18">
              <a:extLst>
                <a:ext uri="{FF2B5EF4-FFF2-40B4-BE49-F238E27FC236}">
                  <a16:creationId xmlns:a16="http://schemas.microsoft.com/office/drawing/2014/main" id="{B133D641-5A7F-ECD9-84D5-09F81E983CD3}"/>
                </a:ext>
              </a:extLst>
            </p:cNvPr>
            <p:cNvSpPr/>
            <p:nvPr/>
          </p:nvSpPr>
          <p:spPr>
            <a:xfrm>
              <a:off x="3162883" y="1826066"/>
              <a:ext cx="837817" cy="217766"/>
            </a:xfrm>
            <a:prstGeom prst="rect">
              <a:avLst/>
            </a:prstGeom>
            <a:noFill/>
            <a:ln w="28575">
              <a:solidFill>
                <a:schemeClr val="tx2">
                  <a:lumMod val="75000"/>
                  <a:lumOff val="2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grpSp>
      <p:pic>
        <p:nvPicPr>
          <p:cNvPr id="25" name="Image 24">
            <a:extLst>
              <a:ext uri="{FF2B5EF4-FFF2-40B4-BE49-F238E27FC236}">
                <a16:creationId xmlns:a16="http://schemas.microsoft.com/office/drawing/2014/main" id="{C7A8A3DC-B4F2-445B-2E2E-FB04F97A5FEA}"/>
              </a:ext>
            </a:extLst>
          </p:cNvPr>
          <p:cNvPicPr>
            <a:picLocks noChangeAspect="1"/>
          </p:cNvPicPr>
          <p:nvPr/>
        </p:nvPicPr>
        <p:blipFill>
          <a:blip r:embed="rId5"/>
          <a:stretch>
            <a:fillRect/>
          </a:stretch>
        </p:blipFill>
        <p:spPr>
          <a:xfrm>
            <a:off x="354957" y="1924665"/>
            <a:ext cx="4559877" cy="1201994"/>
          </a:xfrm>
          <a:prstGeom prst="rect">
            <a:avLst/>
          </a:prstGeom>
        </p:spPr>
      </p:pic>
      <p:pic>
        <p:nvPicPr>
          <p:cNvPr id="9" name="Image 8">
            <a:extLst>
              <a:ext uri="{FF2B5EF4-FFF2-40B4-BE49-F238E27FC236}">
                <a16:creationId xmlns:a16="http://schemas.microsoft.com/office/drawing/2014/main" id="{0DAA57AB-A0E3-299D-1AEB-D90B4CAC7737}"/>
              </a:ext>
            </a:extLst>
          </p:cNvPr>
          <p:cNvPicPr>
            <a:picLocks noChangeAspect="1"/>
          </p:cNvPicPr>
          <p:nvPr/>
        </p:nvPicPr>
        <p:blipFill>
          <a:blip r:embed="rId6"/>
          <a:stretch>
            <a:fillRect/>
          </a:stretch>
        </p:blipFill>
        <p:spPr>
          <a:xfrm>
            <a:off x="354957" y="3169755"/>
            <a:ext cx="4559877" cy="934556"/>
          </a:xfrm>
          <a:prstGeom prst="rect">
            <a:avLst/>
          </a:prstGeom>
        </p:spPr>
      </p:pic>
    </p:spTree>
    <p:extLst>
      <p:ext uri="{BB962C8B-B14F-4D97-AF65-F5344CB8AC3E}">
        <p14:creationId xmlns:p14="http://schemas.microsoft.com/office/powerpoint/2010/main" val="12331777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87B20-5889-CB2D-2F95-4C9301283CD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39E3D8A-52D2-2064-210E-6DB6722A2577}"/>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97923C4F-7A95-0C90-7F25-E607055788F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a16="http://schemas.microsoft.com/office/drawing/2014/main" id="{D85A7A66-AAD4-2F68-71D1-8B0D981FE1B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a16="http://schemas.microsoft.com/office/drawing/2014/main" id="{4AC2F6CA-65E4-C5D5-5A64-C8DCDC061174}"/>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a16="http://schemas.microsoft.com/office/drawing/2014/main" id="{E7CE5065-5221-BC2F-4F50-7E6CE30DB22A}"/>
              </a:ext>
            </a:extLst>
          </p:cNvPr>
          <p:cNvSpPr txBox="1"/>
          <p:nvPr/>
        </p:nvSpPr>
        <p:spPr>
          <a:xfrm>
            <a:off x="5223539" y="2690334"/>
            <a:ext cx="5869200" cy="830997"/>
          </a:xfrm>
          <a:prstGeom prst="rect">
            <a:avLst/>
          </a:prstGeom>
          <a:noFill/>
          <a:ln cap="flat">
            <a:noFill/>
          </a:ln>
        </p:spPr>
        <p:txBody>
          <a:bodyPr vert="horz" wrap="square" lIns="0" tIns="0" rIns="0" bIns="0" anchor="t" anchorCtr="1" compatLnSpc="1">
            <a:spAutoFit/>
          </a:bodyPr>
          <a:lstStyle/>
          <a:p>
            <a:pPr algn="ctr" defTabSz="1219170" rtl="1">
              <a:defRPr sz="1800" b="0" i="0" u="none" strike="noStrike" kern="0" cap="none" spc="0" baseline="0">
                <a:solidFill>
                  <a:srgbClr val="000000"/>
                </a:solidFill>
                <a:uFillTx/>
              </a:defRPr>
            </a:pPr>
            <a:r>
              <a:rPr lang="ar-MA" sz="5400" b="1" kern="0" dirty="0">
                <a:solidFill>
                  <a:schemeClr val="accent2"/>
                </a:solidFill>
                <a:latin typeface="Calibri"/>
                <a:cs typeface="Calibri"/>
              </a:rPr>
              <a:t>ورشة الكتابة</a:t>
            </a:r>
          </a:p>
        </p:txBody>
      </p:sp>
      <p:pic>
        <p:nvPicPr>
          <p:cNvPr id="2" name="Picture 2">
            <a:extLst>
              <a:ext uri="{FF2B5EF4-FFF2-40B4-BE49-F238E27FC236}">
                <a16:creationId xmlns:a16="http://schemas.microsoft.com/office/drawing/2014/main" id="{C9A9785F-C1ED-9964-9C94-07A921F8DFF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1538033" y="2080329"/>
            <a:ext cx="2697339" cy="2697339"/>
          </a:xfrm>
          <a:prstGeom prst="rect">
            <a:avLst/>
          </a:prstGeom>
        </p:spPr>
      </p:pic>
    </p:spTree>
    <p:extLst>
      <p:ext uri="{BB962C8B-B14F-4D97-AF65-F5344CB8AC3E}">
        <p14:creationId xmlns:p14="http://schemas.microsoft.com/office/powerpoint/2010/main" val="27527552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23"/>
        <p:cNvGrpSpPr/>
        <p:nvPr/>
      </p:nvGrpSpPr>
      <p:grpSpPr>
        <a:xfrm>
          <a:off x="0" y="0"/>
          <a:ext cx="0" cy="0"/>
          <a:chOff x="0" y="0"/>
          <a:chExt cx="0" cy="0"/>
        </a:xfrm>
      </p:grpSpPr>
      <p:grpSp>
        <p:nvGrpSpPr>
          <p:cNvPr id="824" name="Google Shape;824;p32"/>
          <p:cNvGrpSpPr/>
          <p:nvPr/>
        </p:nvGrpSpPr>
        <p:grpSpPr>
          <a:xfrm>
            <a:off x="5130955" y="1706886"/>
            <a:ext cx="6054377" cy="3711725"/>
            <a:chOff x="1715066" y="1103461"/>
            <a:chExt cx="5717724" cy="3124203"/>
          </a:xfrm>
        </p:grpSpPr>
        <p:sp>
          <p:nvSpPr>
            <p:cNvPr id="825" name="Google Shape;825;p32"/>
            <p:cNvSpPr/>
            <p:nvPr/>
          </p:nvSpPr>
          <p:spPr>
            <a:xfrm>
              <a:off x="1715066" y="1103461"/>
              <a:ext cx="5717724" cy="3124203"/>
            </a:xfrm>
            <a:prstGeom prst="rect">
              <a:avLst/>
            </a:prstGeom>
            <a:noFill/>
            <a:ln w="9525" cap="flat" cmpd="sng">
              <a:solidFill>
                <a:srgbClr val="44546A"/>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826" name="Google Shape;826;p32"/>
            <p:cNvSpPr/>
            <p:nvPr/>
          </p:nvSpPr>
          <p:spPr>
            <a:xfrm>
              <a:off x="1802501" y="1179667"/>
              <a:ext cx="5542845" cy="2971800"/>
            </a:xfrm>
            <a:prstGeom prst="rect">
              <a:avLst/>
            </a:prstGeom>
            <a:solidFill>
              <a:srgbClr val="FFFFFF"/>
            </a:solidFill>
            <a:ln w="9525" cap="flat" cmpd="sng">
              <a:solidFill>
                <a:srgbClr val="44546A"/>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827" name="Google Shape;827;p32"/>
          <p:cNvSpPr txBox="1"/>
          <p:nvPr/>
        </p:nvSpPr>
        <p:spPr>
          <a:xfrm>
            <a:off x="5223539" y="2321004"/>
            <a:ext cx="5869200" cy="1169551"/>
          </a:xfrm>
          <a:prstGeom prst="rect">
            <a:avLst/>
          </a:prstGeom>
          <a:noFill/>
          <a:ln>
            <a:noFill/>
          </a:ln>
        </p:spPr>
        <p:txBody>
          <a:bodyPr spcFirstLastPara="1" wrap="square" lIns="0" tIns="0" rIns="0" bIns="0" anchor="t" anchorCtr="1">
            <a:spAutoFit/>
          </a:bodyPr>
          <a:lstStyle/>
          <a:p>
            <a:pPr marL="0" marR="0" lvl="0" indent="0" algn="ctr" rtl="1">
              <a:spcBef>
                <a:spcPts val="0"/>
              </a:spcBef>
              <a:spcAft>
                <a:spcPts val="0"/>
              </a:spcAft>
              <a:buNone/>
            </a:pPr>
            <a:r>
              <a:rPr lang="ar-MA" sz="4800" b="1" i="0" u="none" strike="noStrike" cap="none" dirty="0">
                <a:solidFill>
                  <a:srgbClr val="44546A"/>
                </a:solidFill>
                <a:latin typeface="Calibri"/>
                <a:ea typeface="Calibri"/>
                <a:cs typeface="Calibri"/>
                <a:sym typeface="Calibri"/>
              </a:rPr>
              <a:t>النمذجة</a:t>
            </a:r>
            <a:br>
              <a:rPr lang="ar-MA" sz="9600" b="0" i="0" u="none" strike="noStrike" cap="none" dirty="0">
                <a:solidFill>
                  <a:srgbClr val="000000"/>
                </a:solidFill>
                <a:latin typeface="Calibri"/>
                <a:ea typeface="Calibri"/>
                <a:cs typeface="Calibri"/>
                <a:sym typeface="Calibri"/>
              </a:rPr>
            </a:br>
            <a:r>
              <a:rPr lang="ar-MA" sz="2800" b="1" i="0" u="none" strike="noStrike" cap="none" dirty="0">
                <a:solidFill>
                  <a:srgbClr val="44546A"/>
                </a:solidFill>
                <a:latin typeface="Calibri"/>
                <a:ea typeface="Calibri"/>
                <a:cs typeface="Calibri"/>
                <a:sym typeface="Calibri"/>
              </a:rPr>
              <a:t>(08 دقائق)</a:t>
            </a:r>
            <a:endParaRPr sz="2800" b="1" i="0" u="none" strike="noStrike" cap="none" dirty="0">
              <a:solidFill>
                <a:srgbClr val="44546A"/>
              </a:solidFill>
              <a:latin typeface="Calibri"/>
              <a:ea typeface="Calibri"/>
              <a:cs typeface="Calibri"/>
              <a:sym typeface="Calibri"/>
            </a:endParaRPr>
          </a:p>
        </p:txBody>
      </p:sp>
      <p:pic>
        <p:nvPicPr>
          <p:cNvPr id="828" name="Google Shape;828;p32"/>
          <p:cNvPicPr preferRelativeResize="0"/>
          <p:nvPr/>
        </p:nvPicPr>
        <p:blipFill rotWithShape="1">
          <a:blip r:embed="rId3">
            <a:alphaModFix/>
          </a:blip>
          <a:srcRect/>
          <a:stretch/>
        </p:blipFill>
        <p:spPr>
          <a:xfrm flipH="1">
            <a:off x="554384" y="1797423"/>
            <a:ext cx="3650756" cy="365075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32"/>
        <p:cNvGrpSpPr/>
        <p:nvPr/>
      </p:nvGrpSpPr>
      <p:grpSpPr>
        <a:xfrm>
          <a:off x="0" y="0"/>
          <a:ext cx="0" cy="0"/>
          <a:chOff x="0" y="0"/>
          <a:chExt cx="0" cy="0"/>
        </a:xfrm>
      </p:grpSpPr>
      <p:sp>
        <p:nvSpPr>
          <p:cNvPr id="833" name="Google Shape;833;p33"/>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834" name="Google Shape;834;p33"/>
          <p:cNvPicPr preferRelativeResize="0"/>
          <p:nvPr/>
        </p:nvPicPr>
        <p:blipFill rotWithShape="1">
          <a:blip r:embed="rId3">
            <a:alphaModFix/>
          </a:blip>
          <a:srcRect/>
          <a:stretch/>
        </p:blipFill>
        <p:spPr>
          <a:xfrm>
            <a:off x="267910" y="91374"/>
            <a:ext cx="744881" cy="744881"/>
          </a:xfrm>
          <a:prstGeom prst="rect">
            <a:avLst/>
          </a:prstGeom>
          <a:noFill/>
          <a:ln>
            <a:noFill/>
          </a:ln>
        </p:spPr>
      </p:pic>
      <p:pic>
        <p:nvPicPr>
          <p:cNvPr id="835" name="Google Shape;835;p33" descr="Image générée"/>
          <p:cNvPicPr preferRelativeResize="0"/>
          <p:nvPr/>
        </p:nvPicPr>
        <p:blipFill rotWithShape="1">
          <a:blip r:embed="rId4">
            <a:alphaModFix/>
          </a:blip>
          <a:srcRect l="3539" t="24327" r="75793" b="61971"/>
          <a:stretch/>
        </p:blipFill>
        <p:spPr>
          <a:xfrm>
            <a:off x="11333166" y="9878"/>
            <a:ext cx="705586" cy="704386"/>
          </a:xfrm>
          <a:prstGeom prst="rect">
            <a:avLst/>
          </a:prstGeom>
          <a:noFill/>
          <a:ln>
            <a:noFill/>
          </a:ln>
        </p:spPr>
      </p:pic>
      <p:sp>
        <p:nvSpPr>
          <p:cNvPr id="836" name="Google Shape;836;p33"/>
          <p:cNvSpPr/>
          <p:nvPr/>
        </p:nvSpPr>
        <p:spPr>
          <a:xfrm>
            <a:off x="0" y="0"/>
            <a:ext cx="12192000" cy="6858000"/>
          </a:xfrm>
          <a:prstGeom prst="rect">
            <a:avLst/>
          </a:prstGeom>
          <a:noFill/>
          <a:ln w="762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Arial"/>
              <a:ea typeface="Arial"/>
              <a:cs typeface="Arial"/>
              <a:sym typeface="Arial"/>
            </a:endParaRPr>
          </a:p>
        </p:txBody>
      </p:sp>
      <p:sp>
        <p:nvSpPr>
          <p:cNvPr id="837" name="Google Shape;837;p33"/>
          <p:cNvSpPr txBox="1"/>
          <p:nvPr/>
        </p:nvSpPr>
        <p:spPr>
          <a:xfrm>
            <a:off x="835742" y="110718"/>
            <a:ext cx="10531106" cy="668476"/>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F7F7F"/>
              </a:buClr>
              <a:buSzPts val="2000"/>
              <a:buFont typeface="Arial"/>
              <a:buNone/>
            </a:pPr>
            <a:r>
              <a:rPr lang="ar-MA" b="1" i="0" u="none" strike="noStrike" cap="none" dirty="0">
                <a:solidFill>
                  <a:srgbClr val="7F7F7F"/>
                </a:solidFill>
                <a:highlight>
                  <a:srgbClr val="FFFF00"/>
                </a:highlight>
                <a:latin typeface="Calibri"/>
                <a:ea typeface="Calibri"/>
                <a:cs typeface="Calibri"/>
                <a:sym typeface="Calibri"/>
              </a:rPr>
              <a:t>نمذجة مصغرة</a:t>
            </a:r>
            <a:r>
              <a:rPr lang="ar-MA" b="1" i="0" u="none" strike="noStrike" cap="none" dirty="0">
                <a:solidFill>
                  <a:srgbClr val="7F7F7F"/>
                </a:solidFill>
                <a:latin typeface="Calibri"/>
                <a:ea typeface="Calibri"/>
                <a:cs typeface="Calibri"/>
                <a:sym typeface="Calibri"/>
              </a:rPr>
              <a:t>، </a:t>
            </a:r>
            <a:r>
              <a:rPr lang="ar-MA" b="1" dirty="0">
                <a:solidFill>
                  <a:srgbClr val="7F7F7F"/>
                </a:solidFill>
                <a:latin typeface="Calibri"/>
                <a:ea typeface="Calibri"/>
                <a:cs typeface="Calibri"/>
                <a:sym typeface="Calibri"/>
              </a:rPr>
              <a:t>نتدرب الآن،</a:t>
            </a:r>
            <a:r>
              <a:rPr lang="ar-MA" b="1" i="0" u="none" strike="noStrike" cap="none" dirty="0">
                <a:solidFill>
                  <a:srgbClr val="7F7F7F"/>
                </a:solidFill>
                <a:latin typeface="Calibri"/>
                <a:ea typeface="Calibri"/>
                <a:cs typeface="Calibri"/>
                <a:sym typeface="Calibri"/>
              </a:rPr>
              <a:t> على كتابة </a:t>
            </a:r>
            <a:r>
              <a:rPr lang="ar-MA" b="1" i="0" u="none" strike="noStrike" cap="none" dirty="0">
                <a:solidFill>
                  <a:srgbClr val="7F7F7F"/>
                </a:solidFill>
                <a:highlight>
                  <a:srgbClr val="FFFF00"/>
                </a:highlight>
                <a:latin typeface="Calibri"/>
                <a:ea typeface="Calibri"/>
                <a:cs typeface="Calibri"/>
                <a:sym typeface="Calibri"/>
              </a:rPr>
              <a:t>وضعيتي التحول والنهاية </a:t>
            </a:r>
            <a:r>
              <a:rPr lang="ar-MA" b="1" i="0" u="none" strike="noStrike" cap="none" dirty="0">
                <a:solidFill>
                  <a:srgbClr val="7F7F7F"/>
                </a:solidFill>
                <a:latin typeface="Calibri"/>
                <a:ea typeface="Calibri"/>
                <a:cs typeface="Calibri"/>
                <a:sym typeface="Calibri"/>
              </a:rPr>
              <a:t>لإتمام النص السردي الذي بدأناه في الحصة الأولى، انتبهوا، سأنجز المهمة أولا، وسأصرح بالخطوات التي سأسلكها، قبل أن تنجزوا العمل نفسه. لكن دعوني أستحضر وضعية البداية كي أستمر.</a:t>
            </a:r>
            <a:endParaRPr b="1" i="0" u="none" strike="noStrike" cap="none" dirty="0">
              <a:solidFill>
                <a:srgbClr val="7F7F7F"/>
              </a:solidFill>
              <a:latin typeface="Calibri"/>
              <a:ea typeface="Calibri"/>
              <a:cs typeface="Calibri"/>
              <a:sym typeface="Calibri"/>
            </a:endParaRPr>
          </a:p>
        </p:txBody>
      </p:sp>
      <p:sp>
        <p:nvSpPr>
          <p:cNvPr id="838" name="Google Shape;838;p33"/>
          <p:cNvSpPr txBox="1"/>
          <p:nvPr/>
        </p:nvSpPr>
        <p:spPr>
          <a:xfrm>
            <a:off x="943897" y="676962"/>
            <a:ext cx="10823060" cy="387798"/>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dirty="0">
                <a:solidFill>
                  <a:schemeClr val="bg2">
                    <a:lumMod val="75000"/>
                  </a:schemeClr>
                </a:solidFill>
                <a:cs typeface="Calibri" panose="020F0502020204030204" pitchFamily="34" charset="0"/>
                <a:sym typeface="Calibri"/>
              </a:rPr>
              <a:t>يشد المدرس انتباه متعلميه، ثم يشرع في نمذجة وضعيتي التحول والنهاية، بعد أن يعرض وضعية البداية، ثم الأسئلة التي سينطلق منها لإتمام الكتابة، مستثمرا الموارد المكتسبة ومصرحا بسيرورة التفكير والإنجاز. </a:t>
            </a:r>
            <a:endParaRPr sz="1400" dirty="0">
              <a:solidFill>
                <a:schemeClr val="bg2">
                  <a:lumMod val="75000"/>
                </a:schemeClr>
              </a:solidFill>
              <a:cs typeface="Calibri" panose="020F0502020204030204" pitchFamily="34" charset="0"/>
              <a:sym typeface="Calibri"/>
            </a:endParaRPr>
          </a:p>
        </p:txBody>
      </p:sp>
      <p:sp>
        <p:nvSpPr>
          <p:cNvPr id="3" name="ZoneTexte 2">
            <a:extLst>
              <a:ext uri="{FF2B5EF4-FFF2-40B4-BE49-F238E27FC236}">
                <a16:creationId xmlns:a16="http://schemas.microsoft.com/office/drawing/2014/main" id="{96EA1832-5242-8D7C-01A9-BBE219B8F25A}"/>
              </a:ext>
            </a:extLst>
          </p:cNvPr>
          <p:cNvSpPr txBox="1"/>
          <p:nvPr/>
        </p:nvSpPr>
        <p:spPr>
          <a:xfrm>
            <a:off x="846627" y="2682561"/>
            <a:ext cx="10613504" cy="1815882"/>
          </a:xfrm>
          <a:prstGeom prst="rect">
            <a:avLst/>
          </a:prstGeom>
          <a:solidFill>
            <a:schemeClr val="bg1">
              <a:lumMod val="95000"/>
            </a:schemeClr>
          </a:solidFill>
        </p:spPr>
        <p:txBody>
          <a:bodyPr wrap="square">
            <a:spAutoFit/>
          </a:bodyPr>
          <a:lstStyle/>
          <a:p>
            <a:pPr lvl="0" algn="just" rtl="1">
              <a:defRPr/>
            </a:pPr>
            <a:r>
              <a:rPr lang="ar-MA" sz="2800" dirty="0">
                <a:solidFill>
                  <a:srgbClr val="0070C0"/>
                </a:solidFill>
                <a:ea typeface="Calibri"/>
                <a:cs typeface="Calibri"/>
              </a:rPr>
              <a:t>أتذكر جيدا تلك اللحظة التي أيقظت فيّ الشغف بعالم السينما. كنت حينها في السادسة من العمر، وكنتُ أداوم على مشاهدة التلفاز. إلى أن قرر أبي اصطحابي إلى مهرجان سينما الأطفال. في قاعة السينما، شاهدت فيلمًا قصيرًا يروي مغامرات فتاة تبحث عن كتاب سحري. فكانت البداية التي أشعلت فضولي لاكتشاف المزيد.</a:t>
            </a:r>
            <a:endParaRPr lang="fr-FR" sz="2600" b="1" dirty="0">
              <a:solidFill>
                <a:srgbClr val="002060"/>
              </a:solidFill>
              <a:ea typeface="Calibri"/>
              <a:cs typeface="Calibri"/>
            </a:endParaRPr>
          </a:p>
        </p:txBody>
      </p:sp>
      <p:sp>
        <p:nvSpPr>
          <p:cNvPr id="4" name="Espace réservé du texte 3">
            <a:extLst>
              <a:ext uri="{FF2B5EF4-FFF2-40B4-BE49-F238E27FC236}">
                <a16:creationId xmlns:a16="http://schemas.microsoft.com/office/drawing/2014/main" id="{B46D7ABE-8F34-8FC4-190C-772BC05836D3}"/>
              </a:ext>
            </a:extLst>
          </p:cNvPr>
          <p:cNvSpPr txBox="1">
            <a:spLocks/>
          </p:cNvSpPr>
          <p:nvPr/>
        </p:nvSpPr>
        <p:spPr>
          <a:xfrm>
            <a:off x="4678855" y="1545609"/>
            <a:ext cx="2834290" cy="457781"/>
          </a:xfrm>
          <a:prstGeom prst="rect">
            <a:avLst/>
          </a:prstGeom>
          <a:solidFill>
            <a:schemeClr val="accent4">
              <a:lumMod val="40000"/>
              <a:lumOff val="60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B050"/>
                </a:solidFill>
                <a:ea typeface="Calibri"/>
                <a:cs typeface="Calibri"/>
                <a:sym typeface="Hammersmith One"/>
              </a:rPr>
              <a:t>وضعية البداية</a:t>
            </a:r>
          </a:p>
          <a:p>
            <a:endParaRPr lang="fr-FR" sz="2800" i="0" dirty="0">
              <a:solidFill>
                <a:srgbClr val="00B05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32">
          <a:extLst>
            <a:ext uri="{FF2B5EF4-FFF2-40B4-BE49-F238E27FC236}">
              <a16:creationId xmlns:a16="http://schemas.microsoft.com/office/drawing/2014/main" id="{65996EF7-6AC9-1677-F200-0883929A2FF5}"/>
            </a:ext>
          </a:extLst>
        </p:cNvPr>
        <p:cNvGrpSpPr/>
        <p:nvPr/>
      </p:nvGrpSpPr>
      <p:grpSpPr>
        <a:xfrm>
          <a:off x="0" y="0"/>
          <a:ext cx="0" cy="0"/>
          <a:chOff x="0" y="0"/>
          <a:chExt cx="0" cy="0"/>
        </a:xfrm>
      </p:grpSpPr>
      <p:sp>
        <p:nvSpPr>
          <p:cNvPr id="833" name="Google Shape;833;p33">
            <a:extLst>
              <a:ext uri="{FF2B5EF4-FFF2-40B4-BE49-F238E27FC236}">
                <a16:creationId xmlns:a16="http://schemas.microsoft.com/office/drawing/2014/main" id="{00047628-045D-D601-C164-D7B1BBE62C2E}"/>
              </a:ext>
            </a:extLst>
          </p:cNvPr>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834" name="Google Shape;834;p33">
            <a:extLst>
              <a:ext uri="{FF2B5EF4-FFF2-40B4-BE49-F238E27FC236}">
                <a16:creationId xmlns:a16="http://schemas.microsoft.com/office/drawing/2014/main" id="{FB1A6FF1-081A-2223-D448-84D1B970E3DD}"/>
              </a:ext>
            </a:extLst>
          </p:cNvPr>
          <p:cNvPicPr preferRelativeResize="0"/>
          <p:nvPr/>
        </p:nvPicPr>
        <p:blipFill rotWithShape="1">
          <a:blip r:embed="rId3">
            <a:alphaModFix/>
          </a:blip>
          <a:srcRect/>
          <a:stretch/>
        </p:blipFill>
        <p:spPr>
          <a:xfrm>
            <a:off x="267910" y="91374"/>
            <a:ext cx="744881" cy="744881"/>
          </a:xfrm>
          <a:prstGeom prst="rect">
            <a:avLst/>
          </a:prstGeom>
          <a:noFill/>
          <a:ln>
            <a:noFill/>
          </a:ln>
        </p:spPr>
      </p:pic>
      <p:pic>
        <p:nvPicPr>
          <p:cNvPr id="835" name="Google Shape;835;p33" descr="Image générée">
            <a:extLst>
              <a:ext uri="{FF2B5EF4-FFF2-40B4-BE49-F238E27FC236}">
                <a16:creationId xmlns:a16="http://schemas.microsoft.com/office/drawing/2014/main" id="{D5F14221-B505-3F93-7E22-9B64851C79D0}"/>
              </a:ext>
            </a:extLst>
          </p:cNvPr>
          <p:cNvPicPr preferRelativeResize="0"/>
          <p:nvPr/>
        </p:nvPicPr>
        <p:blipFill rotWithShape="1">
          <a:blip r:embed="rId4">
            <a:alphaModFix/>
          </a:blip>
          <a:srcRect l="3539" t="24327" r="75793" b="61971"/>
          <a:stretch/>
        </p:blipFill>
        <p:spPr>
          <a:xfrm>
            <a:off x="11333166" y="9878"/>
            <a:ext cx="705586" cy="704386"/>
          </a:xfrm>
          <a:prstGeom prst="rect">
            <a:avLst/>
          </a:prstGeom>
          <a:noFill/>
          <a:ln>
            <a:noFill/>
          </a:ln>
        </p:spPr>
      </p:pic>
      <p:sp>
        <p:nvSpPr>
          <p:cNvPr id="836" name="Google Shape;836;p33">
            <a:extLst>
              <a:ext uri="{FF2B5EF4-FFF2-40B4-BE49-F238E27FC236}">
                <a16:creationId xmlns:a16="http://schemas.microsoft.com/office/drawing/2014/main" id="{4C2B320B-11A6-E50A-A068-A60EC00F7394}"/>
              </a:ext>
            </a:extLst>
          </p:cNvPr>
          <p:cNvSpPr/>
          <p:nvPr/>
        </p:nvSpPr>
        <p:spPr>
          <a:xfrm>
            <a:off x="0" y="0"/>
            <a:ext cx="12192000" cy="6858000"/>
          </a:xfrm>
          <a:prstGeom prst="rect">
            <a:avLst/>
          </a:prstGeom>
          <a:noFill/>
          <a:ln w="762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Arial"/>
              <a:ea typeface="Arial"/>
              <a:cs typeface="Arial"/>
              <a:sym typeface="Arial"/>
            </a:endParaRPr>
          </a:p>
        </p:txBody>
      </p:sp>
      <p:sp>
        <p:nvSpPr>
          <p:cNvPr id="837" name="Google Shape;837;p33">
            <a:extLst>
              <a:ext uri="{FF2B5EF4-FFF2-40B4-BE49-F238E27FC236}">
                <a16:creationId xmlns:a16="http://schemas.microsoft.com/office/drawing/2014/main" id="{D90071A9-F832-69C2-8977-44B7C8DA603B}"/>
              </a:ext>
            </a:extLst>
          </p:cNvPr>
          <p:cNvSpPr txBox="1"/>
          <p:nvPr/>
        </p:nvSpPr>
        <p:spPr>
          <a:xfrm>
            <a:off x="835742" y="110718"/>
            <a:ext cx="10531106" cy="668476"/>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F7F7F"/>
              </a:buClr>
              <a:buSzPts val="2000"/>
              <a:buFont typeface="Arial"/>
              <a:buNone/>
            </a:pPr>
            <a:r>
              <a:rPr lang="ar-MA" b="1" i="0" u="none" strike="noStrike" cap="none" dirty="0">
                <a:solidFill>
                  <a:srgbClr val="7F7F7F"/>
                </a:solidFill>
                <a:highlight>
                  <a:srgbClr val="FFFF00"/>
                </a:highlight>
                <a:latin typeface="Calibri"/>
                <a:ea typeface="Calibri"/>
                <a:cs typeface="Calibri"/>
                <a:sym typeface="Calibri"/>
              </a:rPr>
              <a:t>نمذجة مصغرة</a:t>
            </a:r>
            <a:r>
              <a:rPr lang="ar-MA" b="1" i="0" u="none" strike="noStrike" cap="none" dirty="0">
                <a:solidFill>
                  <a:srgbClr val="7F7F7F"/>
                </a:solidFill>
                <a:latin typeface="Calibri"/>
                <a:ea typeface="Calibri"/>
                <a:cs typeface="Calibri"/>
                <a:sym typeface="Calibri"/>
              </a:rPr>
              <a:t>، </a:t>
            </a:r>
            <a:r>
              <a:rPr lang="ar-MA" b="1" dirty="0">
                <a:solidFill>
                  <a:srgbClr val="7F7F7F"/>
                </a:solidFill>
                <a:latin typeface="Calibri"/>
                <a:ea typeface="Calibri"/>
                <a:cs typeface="Calibri"/>
                <a:sym typeface="Calibri"/>
              </a:rPr>
              <a:t>سأستعين في التدرب على </a:t>
            </a:r>
            <a:r>
              <a:rPr lang="ar-MA" b="1" i="0" u="none" strike="noStrike" cap="none" dirty="0">
                <a:solidFill>
                  <a:srgbClr val="7F7F7F"/>
                </a:solidFill>
                <a:latin typeface="Calibri"/>
                <a:ea typeface="Calibri"/>
                <a:cs typeface="Calibri"/>
                <a:sym typeface="Calibri"/>
              </a:rPr>
              <a:t>كتابة </a:t>
            </a:r>
            <a:r>
              <a:rPr lang="ar-MA" b="1" i="0" u="none" strike="noStrike" cap="none" dirty="0">
                <a:solidFill>
                  <a:srgbClr val="7F7F7F"/>
                </a:solidFill>
                <a:highlight>
                  <a:srgbClr val="FFFF00"/>
                </a:highlight>
                <a:latin typeface="Calibri"/>
                <a:ea typeface="Calibri"/>
                <a:cs typeface="Calibri"/>
                <a:sym typeface="Calibri"/>
              </a:rPr>
              <a:t>وضعيتي التحول والنهاية </a:t>
            </a:r>
            <a:r>
              <a:rPr lang="ar-MA" b="1" i="0" u="none" strike="noStrike" cap="none" dirty="0">
                <a:solidFill>
                  <a:srgbClr val="7F7F7F"/>
                </a:solidFill>
                <a:latin typeface="Calibri"/>
                <a:ea typeface="Calibri"/>
                <a:cs typeface="Calibri"/>
                <a:sym typeface="Calibri"/>
              </a:rPr>
              <a:t>لإتمام ببعض الأسئلة من بين أخرى، لأوضح لكم الخطوات التي سأسلكها، لكي أتمم المهمة.</a:t>
            </a:r>
            <a:endParaRPr b="1" i="0" u="none" strike="noStrike" cap="none" dirty="0">
              <a:solidFill>
                <a:srgbClr val="7F7F7F"/>
              </a:solidFill>
              <a:latin typeface="Calibri"/>
              <a:ea typeface="Calibri"/>
              <a:cs typeface="Calibri"/>
              <a:sym typeface="Calibri"/>
            </a:endParaRPr>
          </a:p>
        </p:txBody>
      </p:sp>
      <p:sp>
        <p:nvSpPr>
          <p:cNvPr id="838" name="Google Shape;838;p33">
            <a:extLst>
              <a:ext uri="{FF2B5EF4-FFF2-40B4-BE49-F238E27FC236}">
                <a16:creationId xmlns:a16="http://schemas.microsoft.com/office/drawing/2014/main" id="{FF4C65C2-D8F2-6F54-D20F-60128EC51572}"/>
              </a:ext>
            </a:extLst>
          </p:cNvPr>
          <p:cNvSpPr txBox="1"/>
          <p:nvPr/>
        </p:nvSpPr>
        <p:spPr>
          <a:xfrm>
            <a:off x="943897" y="676962"/>
            <a:ext cx="1082306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dirty="0">
                <a:solidFill>
                  <a:schemeClr val="bg2">
                    <a:lumMod val="75000"/>
                  </a:schemeClr>
                </a:solidFill>
                <a:cs typeface="Calibri" panose="020F0502020204030204" pitchFamily="34" charset="0"/>
                <a:sym typeface="Calibri"/>
              </a:rPr>
              <a:t>يشد المدرس انتباه متعلميه، ثم يعرض  الأسئلة  التي سينطلق منها لإتمام الكتابة، مستثمرا الموارد المكتسبة ومصرحا بسيرورة التفكير والإنجاز. </a:t>
            </a:r>
            <a:endParaRPr sz="1400" dirty="0">
              <a:solidFill>
                <a:schemeClr val="bg2">
                  <a:lumMod val="75000"/>
                </a:schemeClr>
              </a:solidFill>
              <a:cs typeface="Calibri" panose="020F0502020204030204" pitchFamily="34" charset="0"/>
              <a:sym typeface="Calibri"/>
            </a:endParaRPr>
          </a:p>
        </p:txBody>
      </p:sp>
      <p:sp>
        <p:nvSpPr>
          <p:cNvPr id="4" name="Espace réservé du texte 3">
            <a:extLst>
              <a:ext uri="{FF2B5EF4-FFF2-40B4-BE49-F238E27FC236}">
                <a16:creationId xmlns:a16="http://schemas.microsoft.com/office/drawing/2014/main" id="{69CB6D21-9988-8D9F-7124-466C6ABEE0C9}"/>
              </a:ext>
            </a:extLst>
          </p:cNvPr>
          <p:cNvSpPr txBox="1">
            <a:spLocks/>
          </p:cNvSpPr>
          <p:nvPr/>
        </p:nvSpPr>
        <p:spPr>
          <a:xfrm>
            <a:off x="7628533" y="1263870"/>
            <a:ext cx="2834290" cy="457781"/>
          </a:xfrm>
          <a:prstGeom prst="rect">
            <a:avLst/>
          </a:prstGeom>
          <a:solidFill>
            <a:schemeClr val="accent4">
              <a:lumMod val="40000"/>
              <a:lumOff val="60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B050"/>
                </a:solidFill>
                <a:ea typeface="Calibri"/>
                <a:cs typeface="Calibri"/>
                <a:sym typeface="Hammersmith One"/>
              </a:rPr>
              <a:t>أسئلة موجهة</a:t>
            </a:r>
          </a:p>
          <a:p>
            <a:endParaRPr lang="fr-FR" sz="2800" i="0" dirty="0">
              <a:solidFill>
                <a:srgbClr val="00B050"/>
              </a:solidFill>
            </a:endParaRPr>
          </a:p>
        </p:txBody>
      </p:sp>
      <p:graphicFrame>
        <p:nvGraphicFramePr>
          <p:cNvPr id="2" name="Tableau 1">
            <a:extLst>
              <a:ext uri="{FF2B5EF4-FFF2-40B4-BE49-F238E27FC236}">
                <a16:creationId xmlns:a16="http://schemas.microsoft.com/office/drawing/2014/main" id="{26906A0D-124B-A9FA-BA2E-2D6B7573748F}"/>
              </a:ext>
            </a:extLst>
          </p:cNvPr>
          <p:cNvGraphicFramePr>
            <a:graphicFrameLocks noGrp="1"/>
          </p:cNvGraphicFramePr>
          <p:nvPr>
            <p:extLst>
              <p:ext uri="{D42A27DB-BD31-4B8C-83A1-F6EECF244321}">
                <p14:modId xmlns:p14="http://schemas.microsoft.com/office/powerpoint/2010/main" val="2479997487"/>
              </p:ext>
            </p:extLst>
          </p:nvPr>
        </p:nvGraphicFramePr>
        <p:xfrm>
          <a:off x="835742" y="2227880"/>
          <a:ext cx="9985728" cy="3300095"/>
        </p:xfrm>
        <a:graphic>
          <a:graphicData uri="http://schemas.openxmlformats.org/drawingml/2006/table">
            <a:tbl>
              <a:tblPr rtl="1" firstRow="1" firstCol="1" bandRow="1">
                <a:tableStyleId>{C4B1156A-380E-4F78-BDF5-A606A8083BF9}</a:tableStyleId>
              </a:tblPr>
              <a:tblGrid>
                <a:gridCol w="2237910">
                  <a:extLst>
                    <a:ext uri="{9D8B030D-6E8A-4147-A177-3AD203B41FA5}">
                      <a16:colId xmlns:a16="http://schemas.microsoft.com/office/drawing/2014/main" val="942801198"/>
                    </a:ext>
                  </a:extLst>
                </a:gridCol>
                <a:gridCol w="7747818">
                  <a:extLst>
                    <a:ext uri="{9D8B030D-6E8A-4147-A177-3AD203B41FA5}">
                      <a16:colId xmlns:a16="http://schemas.microsoft.com/office/drawing/2014/main" val="4005487848"/>
                    </a:ext>
                  </a:extLst>
                </a:gridCol>
              </a:tblGrid>
              <a:tr h="252106">
                <a:tc>
                  <a:txBody>
                    <a:bodyPr/>
                    <a:lstStyle/>
                    <a:p>
                      <a:pPr algn="ctr" rtl="1">
                        <a:lnSpc>
                          <a:spcPct val="107000"/>
                        </a:lnSpc>
                        <a:spcAft>
                          <a:spcPts val="800"/>
                        </a:spcAft>
                        <a:buNone/>
                      </a:pPr>
                      <a:r>
                        <a:rPr lang="ar-MA" sz="2400" b="1" kern="1200" dirty="0">
                          <a:solidFill>
                            <a:schemeClr val="tx1"/>
                          </a:solidFill>
                          <a:latin typeface="Calibri"/>
                          <a:ea typeface="Calibri"/>
                          <a:cs typeface="Calibri"/>
                        </a:rPr>
                        <a:t>مراحل الكتابة</a:t>
                      </a:r>
                      <a:endParaRPr lang="fr-FR" sz="2400" b="1" kern="1200" dirty="0">
                        <a:solidFill>
                          <a:schemeClr val="tx1"/>
                        </a:solidFill>
                        <a:latin typeface="Calibri"/>
                        <a:ea typeface="Calibri"/>
                        <a:cs typeface="Calibri"/>
                      </a:endParaRPr>
                    </a:p>
                  </a:txBody>
                  <a:tcPr marL="68580" marR="68580" marT="0" marB="0"/>
                </a:tc>
                <a:tc>
                  <a:txBody>
                    <a:bodyPr/>
                    <a:lstStyle/>
                    <a:p>
                      <a:pPr algn="ctr" rtl="1">
                        <a:lnSpc>
                          <a:spcPct val="107000"/>
                        </a:lnSpc>
                        <a:spcAft>
                          <a:spcPts val="800"/>
                        </a:spcAft>
                        <a:buNone/>
                      </a:pPr>
                      <a:r>
                        <a:rPr lang="ar-MA" sz="2400" b="1" kern="1200" dirty="0">
                          <a:solidFill>
                            <a:schemeClr val="tx1"/>
                          </a:solidFill>
                          <a:latin typeface="Calibri"/>
                          <a:ea typeface="Calibri"/>
                          <a:cs typeface="Calibri"/>
                        </a:rPr>
                        <a:t> أسئلة موجهة</a:t>
                      </a:r>
                      <a:endParaRPr lang="fr-FR" sz="2400" b="1" kern="1200" dirty="0">
                        <a:solidFill>
                          <a:schemeClr val="tx1"/>
                        </a:solidFill>
                        <a:latin typeface="Calibri"/>
                        <a:ea typeface="Calibri"/>
                        <a:cs typeface="Calibri"/>
                      </a:endParaRPr>
                    </a:p>
                  </a:txBody>
                  <a:tcPr marL="68580" marR="68580" marT="0" marB="0"/>
                </a:tc>
                <a:extLst>
                  <a:ext uri="{0D108BD9-81ED-4DB2-BD59-A6C34878D82A}">
                    <a16:rowId xmlns:a16="http://schemas.microsoft.com/office/drawing/2014/main" val="415409311"/>
                  </a:ext>
                </a:extLst>
              </a:tr>
              <a:tr h="252106">
                <a:tc>
                  <a:txBody>
                    <a:bodyPr/>
                    <a:lstStyle/>
                    <a:p>
                      <a:pPr marL="0" lvl="0" indent="0" algn="r" rtl="1">
                        <a:lnSpc>
                          <a:spcPct val="107000"/>
                        </a:lnSpc>
                        <a:spcAft>
                          <a:spcPts val="800"/>
                        </a:spcAft>
                        <a:buFont typeface="+mj-lt"/>
                        <a:buNone/>
                      </a:pPr>
                      <a:r>
                        <a:rPr lang="ar-MA" sz="2400" b="0" kern="1200" dirty="0">
                          <a:solidFill>
                            <a:schemeClr val="tx1"/>
                          </a:solidFill>
                          <a:latin typeface="Calibri"/>
                          <a:ea typeface="Calibri"/>
                          <a:cs typeface="Calibri"/>
                        </a:rPr>
                        <a:t>في وضعية التحول</a:t>
                      </a:r>
                    </a:p>
                    <a:p>
                      <a:pPr marL="0" lvl="0" indent="0" algn="r" rtl="1">
                        <a:lnSpc>
                          <a:spcPct val="107000"/>
                        </a:lnSpc>
                        <a:spcAft>
                          <a:spcPts val="800"/>
                        </a:spcAft>
                        <a:buFont typeface="+mj-lt"/>
                        <a:buNone/>
                      </a:pPr>
                      <a:r>
                        <a:rPr lang="ar-MA" sz="2400" b="0" kern="1200" dirty="0">
                          <a:solidFill>
                            <a:schemeClr val="tx1"/>
                          </a:solidFill>
                          <a:latin typeface="Calibri"/>
                          <a:ea typeface="Calibri"/>
                          <a:cs typeface="Calibri"/>
                        </a:rPr>
                        <a:t>أسأل نفسي: </a:t>
                      </a:r>
                      <a:endParaRPr lang="fr-FR" sz="2400" b="0" kern="1200" dirty="0">
                        <a:solidFill>
                          <a:schemeClr val="tx1"/>
                        </a:solidFill>
                        <a:latin typeface="Calibri"/>
                        <a:ea typeface="Calibri"/>
                        <a:cs typeface="Calibri"/>
                      </a:endParaRPr>
                    </a:p>
                  </a:txBody>
                  <a:tcPr marL="68580" marR="68580" marT="0" marB="0" anchor="ctr"/>
                </a:tc>
                <a:tc>
                  <a:txBody>
                    <a:bodyPr/>
                    <a:lstStyle/>
                    <a:p>
                      <a:pPr marL="342900" indent="-342900" algn="r" rtl="1">
                        <a:buFont typeface="Arial" panose="020B0604020202020204" pitchFamily="34" charset="0"/>
                        <a:buChar char="•"/>
                      </a:pPr>
                      <a:r>
                        <a:rPr lang="ar-SA" sz="2400" b="0" kern="1200" dirty="0">
                          <a:solidFill>
                            <a:schemeClr val="tx1"/>
                          </a:solidFill>
                          <a:latin typeface="Calibri"/>
                          <a:ea typeface="Calibri"/>
                          <a:cs typeface="Calibri"/>
                        </a:rPr>
                        <a:t> </a:t>
                      </a:r>
                      <a:r>
                        <a:rPr lang="ar-MA" sz="2400" dirty="0"/>
                        <a:t>ما التغيّر الذي وقع في شخصيتي بعد تلك البداية؟</a:t>
                      </a:r>
                    </a:p>
                    <a:p>
                      <a:pPr marL="342900" indent="-342900" algn="r" rtl="1">
                        <a:buFont typeface="Arial" panose="020B0604020202020204" pitchFamily="34" charset="0"/>
                        <a:buChar char="•"/>
                      </a:pPr>
                      <a:r>
                        <a:rPr lang="ar-MA" sz="2400" dirty="0"/>
                        <a:t>ما الأحداث التي تظهر هذا التغير؟ ودفعتني إلى التطور؟</a:t>
                      </a:r>
                    </a:p>
                    <a:p>
                      <a:pPr marL="342900" indent="-342900" algn="r" rtl="1">
                        <a:buFont typeface="Arial" panose="020B0604020202020204" pitchFamily="34" charset="0"/>
                        <a:buChar char="•"/>
                      </a:pPr>
                      <a:r>
                        <a:rPr lang="ar-MA" sz="2400" dirty="0"/>
                        <a:t>كيف سأنتقل من المشاهدة إلى الفعل؟ من الفضول إلى التجربة؟</a:t>
                      </a:r>
                    </a:p>
                    <a:p>
                      <a:pPr marL="342900" indent="-342900" algn="r" rtl="1">
                        <a:buFont typeface="Arial" panose="020B0604020202020204" pitchFamily="34" charset="0"/>
                        <a:buChar char="•"/>
                      </a:pPr>
                      <a:r>
                        <a:rPr lang="ar-MA" sz="2400" dirty="0"/>
                        <a:t>هل تسير الأحداث بشكل منطقي ومتدرج؟</a:t>
                      </a:r>
                    </a:p>
                    <a:p>
                      <a:pPr marL="342900" indent="-342900" algn="r" rtl="1">
                        <a:buFont typeface="Arial" panose="020B0604020202020204" pitchFamily="34" charset="0"/>
                        <a:buChar char="•"/>
                      </a:pPr>
                      <a:r>
                        <a:rPr lang="ar-MA" sz="2400" dirty="0"/>
                        <a:t>ما طبيعة التعابير التي سأوظفها للتعبير عن هذا التحول؟</a:t>
                      </a:r>
                    </a:p>
                  </a:txBody>
                  <a:tcPr marL="68580" marR="68580" marT="0" marB="0"/>
                </a:tc>
                <a:extLst>
                  <a:ext uri="{0D108BD9-81ED-4DB2-BD59-A6C34878D82A}">
                    <a16:rowId xmlns:a16="http://schemas.microsoft.com/office/drawing/2014/main" val="2401911552"/>
                  </a:ext>
                </a:extLst>
              </a:tr>
              <a:tr h="252106">
                <a:tc>
                  <a:txBody>
                    <a:bodyPr/>
                    <a:lstStyle/>
                    <a:p>
                      <a:pPr marL="0" lvl="0" indent="0" algn="r" rtl="1">
                        <a:lnSpc>
                          <a:spcPct val="107000"/>
                        </a:lnSpc>
                        <a:spcAft>
                          <a:spcPts val="800"/>
                        </a:spcAft>
                        <a:buFont typeface="+mj-lt"/>
                        <a:buNone/>
                      </a:pPr>
                      <a:r>
                        <a:rPr lang="ar-MA" sz="2400" b="0" kern="1200" dirty="0">
                          <a:solidFill>
                            <a:schemeClr val="tx1"/>
                          </a:solidFill>
                          <a:latin typeface="Calibri"/>
                          <a:ea typeface="Calibri"/>
                          <a:cs typeface="Calibri"/>
                        </a:rPr>
                        <a:t>في وضعية النهاية</a:t>
                      </a:r>
                    </a:p>
                    <a:p>
                      <a:pPr marL="0" lvl="0" indent="0" algn="r" rtl="1">
                        <a:lnSpc>
                          <a:spcPct val="107000"/>
                        </a:lnSpc>
                        <a:spcAft>
                          <a:spcPts val="800"/>
                        </a:spcAft>
                        <a:buFont typeface="+mj-lt"/>
                        <a:buNone/>
                      </a:pPr>
                      <a:r>
                        <a:rPr lang="ar-MA" sz="2400" b="0" kern="1200" dirty="0">
                          <a:solidFill>
                            <a:schemeClr val="tx1"/>
                          </a:solidFill>
                          <a:latin typeface="Calibri"/>
                          <a:ea typeface="Calibri"/>
                          <a:cs typeface="Calibri"/>
                        </a:rPr>
                        <a:t>أسأل نفسي:</a:t>
                      </a:r>
                      <a:endParaRPr lang="fr-FR" sz="2400" b="0" kern="1200" dirty="0">
                        <a:solidFill>
                          <a:schemeClr val="tx1"/>
                        </a:solidFill>
                        <a:latin typeface="Calibri"/>
                        <a:ea typeface="Calibri"/>
                        <a:cs typeface="Calibri"/>
                      </a:endParaRPr>
                    </a:p>
                  </a:txBody>
                  <a:tcPr marL="68580" marR="68580" marT="0" marB="0" anchor="ctr"/>
                </a:tc>
                <a:tc>
                  <a:txBody>
                    <a:bodyPr/>
                    <a:lstStyle/>
                    <a:p>
                      <a:pPr marL="342900" indent="-342900" algn="r" rtl="1">
                        <a:buFont typeface="Courier New" panose="02070309020205020404" pitchFamily="49" charset="0"/>
                        <a:buChar char="o"/>
                      </a:pPr>
                      <a:r>
                        <a:rPr lang="ar-SA" sz="2400" b="0" kern="1200" dirty="0">
                          <a:solidFill>
                            <a:schemeClr val="tx1"/>
                          </a:solidFill>
                          <a:latin typeface="Calibri"/>
                          <a:ea typeface="Calibri"/>
                          <a:cs typeface="Calibri"/>
                        </a:rPr>
                        <a:t> </a:t>
                      </a:r>
                      <a:r>
                        <a:rPr lang="ar-MA" sz="2400" dirty="0"/>
                        <a:t>ما الأثر الذي تركته هذه التجربة في نفسي؟</a:t>
                      </a:r>
                    </a:p>
                    <a:p>
                      <a:pPr marL="342900" indent="-342900" algn="r" rtl="1">
                        <a:buFont typeface="Courier New" panose="02070309020205020404" pitchFamily="49" charset="0"/>
                        <a:buChar char="o"/>
                      </a:pPr>
                      <a:r>
                        <a:rPr lang="ar-MA" sz="2400" dirty="0"/>
                        <a:t>ما الجملة التي تلخّص التحوّل بشكل غير مباشر؟</a:t>
                      </a:r>
                    </a:p>
                    <a:p>
                      <a:pPr marL="342900" indent="-342900" algn="r" rtl="1">
                        <a:buFont typeface="Courier New" panose="02070309020205020404" pitchFamily="49" charset="0"/>
                        <a:buChar char="o"/>
                      </a:pPr>
                      <a:r>
                        <a:rPr lang="ar-MA" sz="2400" dirty="0"/>
                        <a:t>ما الإحساس الذي أريد أن يخرج به القارئ؟ وكيف أربط النهاية بالبداية؟ </a:t>
                      </a:r>
                    </a:p>
                  </a:txBody>
                  <a:tcPr marL="68580" marR="68580" marT="0" marB="0"/>
                </a:tc>
                <a:extLst>
                  <a:ext uri="{0D108BD9-81ED-4DB2-BD59-A6C34878D82A}">
                    <a16:rowId xmlns:a16="http://schemas.microsoft.com/office/drawing/2014/main" val="1089609083"/>
                  </a:ext>
                </a:extLst>
              </a:tr>
            </a:tbl>
          </a:graphicData>
        </a:graphic>
      </p:graphicFrame>
    </p:spTree>
    <p:extLst>
      <p:ext uri="{BB962C8B-B14F-4D97-AF65-F5344CB8AC3E}">
        <p14:creationId xmlns:p14="http://schemas.microsoft.com/office/powerpoint/2010/main" val="25421726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Shape 832">
          <a:extLst>
            <a:ext uri="{FF2B5EF4-FFF2-40B4-BE49-F238E27FC236}">
              <a16:creationId xmlns:a16="http://schemas.microsoft.com/office/drawing/2014/main" id="{8BF8262F-0994-A1F1-C5FD-31E64E62C404}"/>
            </a:ext>
          </a:extLst>
        </p:cNvPr>
        <p:cNvGrpSpPr/>
        <p:nvPr/>
      </p:nvGrpSpPr>
      <p:grpSpPr>
        <a:xfrm>
          <a:off x="0" y="0"/>
          <a:ext cx="0" cy="0"/>
          <a:chOff x="0" y="0"/>
          <a:chExt cx="0" cy="0"/>
        </a:xfrm>
      </p:grpSpPr>
      <p:sp>
        <p:nvSpPr>
          <p:cNvPr id="833" name="Google Shape;833;p33">
            <a:extLst>
              <a:ext uri="{FF2B5EF4-FFF2-40B4-BE49-F238E27FC236}">
                <a16:creationId xmlns:a16="http://schemas.microsoft.com/office/drawing/2014/main" id="{B5CA4C40-3BAF-2961-29BC-BD7608684DF5}"/>
              </a:ext>
            </a:extLst>
          </p:cNvPr>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834" name="Google Shape;834;p33">
            <a:extLst>
              <a:ext uri="{FF2B5EF4-FFF2-40B4-BE49-F238E27FC236}">
                <a16:creationId xmlns:a16="http://schemas.microsoft.com/office/drawing/2014/main" id="{3B6A6785-96CC-45E1-B9E9-20A0F0BFC78C}"/>
              </a:ext>
            </a:extLst>
          </p:cNvPr>
          <p:cNvPicPr preferRelativeResize="0"/>
          <p:nvPr/>
        </p:nvPicPr>
        <p:blipFill rotWithShape="1">
          <a:blip r:embed="rId3">
            <a:alphaModFix/>
          </a:blip>
          <a:srcRect/>
          <a:stretch/>
        </p:blipFill>
        <p:spPr>
          <a:xfrm>
            <a:off x="267910" y="91374"/>
            <a:ext cx="744881" cy="744881"/>
          </a:xfrm>
          <a:prstGeom prst="rect">
            <a:avLst/>
          </a:prstGeom>
          <a:noFill/>
          <a:ln>
            <a:noFill/>
          </a:ln>
        </p:spPr>
      </p:pic>
      <p:pic>
        <p:nvPicPr>
          <p:cNvPr id="835" name="Google Shape;835;p33" descr="Image générée">
            <a:extLst>
              <a:ext uri="{FF2B5EF4-FFF2-40B4-BE49-F238E27FC236}">
                <a16:creationId xmlns:a16="http://schemas.microsoft.com/office/drawing/2014/main" id="{4B684C0F-400B-C359-C43C-4FFF19EDA97A}"/>
              </a:ext>
            </a:extLst>
          </p:cNvPr>
          <p:cNvPicPr preferRelativeResize="0"/>
          <p:nvPr/>
        </p:nvPicPr>
        <p:blipFill rotWithShape="1">
          <a:blip r:embed="rId4">
            <a:alphaModFix/>
          </a:blip>
          <a:srcRect l="3539" t="24327" r="75793" b="61971"/>
          <a:stretch/>
        </p:blipFill>
        <p:spPr>
          <a:xfrm>
            <a:off x="11333166" y="9878"/>
            <a:ext cx="705586" cy="704386"/>
          </a:xfrm>
          <a:prstGeom prst="rect">
            <a:avLst/>
          </a:prstGeom>
          <a:noFill/>
          <a:ln>
            <a:noFill/>
          </a:ln>
        </p:spPr>
      </p:pic>
      <p:sp>
        <p:nvSpPr>
          <p:cNvPr id="836" name="Google Shape;836;p33">
            <a:extLst>
              <a:ext uri="{FF2B5EF4-FFF2-40B4-BE49-F238E27FC236}">
                <a16:creationId xmlns:a16="http://schemas.microsoft.com/office/drawing/2014/main" id="{D93DB714-FAE4-5B3B-9E53-7A29DFD33186}"/>
              </a:ext>
            </a:extLst>
          </p:cNvPr>
          <p:cNvSpPr/>
          <p:nvPr/>
        </p:nvSpPr>
        <p:spPr>
          <a:xfrm>
            <a:off x="0" y="0"/>
            <a:ext cx="12192000" cy="6858000"/>
          </a:xfrm>
          <a:prstGeom prst="rect">
            <a:avLst/>
          </a:prstGeom>
          <a:noFill/>
          <a:ln w="762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Arial"/>
              <a:ea typeface="Arial"/>
              <a:cs typeface="Arial"/>
              <a:sym typeface="Arial"/>
            </a:endParaRPr>
          </a:p>
        </p:txBody>
      </p:sp>
      <p:sp>
        <p:nvSpPr>
          <p:cNvPr id="837" name="Google Shape;837;p33">
            <a:extLst>
              <a:ext uri="{FF2B5EF4-FFF2-40B4-BE49-F238E27FC236}">
                <a16:creationId xmlns:a16="http://schemas.microsoft.com/office/drawing/2014/main" id="{166E900C-7867-13DD-CA14-6829B42ACE91}"/>
              </a:ext>
            </a:extLst>
          </p:cNvPr>
          <p:cNvSpPr txBox="1"/>
          <p:nvPr/>
        </p:nvSpPr>
        <p:spPr>
          <a:xfrm>
            <a:off x="802060" y="169827"/>
            <a:ext cx="10531106" cy="668476"/>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F7F7F"/>
              </a:buClr>
              <a:buSzPts val="2000"/>
              <a:buFont typeface="Arial"/>
              <a:buNone/>
            </a:pPr>
            <a:r>
              <a:rPr lang="ar-MA" b="1" i="0" u="none" strike="noStrike" cap="none" dirty="0">
                <a:solidFill>
                  <a:srgbClr val="7F7F7F"/>
                </a:solidFill>
                <a:latin typeface="Calibri"/>
                <a:ea typeface="Calibri"/>
                <a:cs typeface="Calibri"/>
                <a:sym typeface="Calibri"/>
              </a:rPr>
              <a:t>نمذجة مصغرة</a:t>
            </a:r>
            <a:r>
              <a:rPr lang="ar-MA" b="1" dirty="0">
                <a:solidFill>
                  <a:srgbClr val="7F7F7F"/>
                </a:solidFill>
                <a:latin typeface="Calibri"/>
                <a:ea typeface="Calibri"/>
                <a:cs typeface="Calibri"/>
                <a:sym typeface="Calibri"/>
              </a:rPr>
              <a:t>: أنتقل الان إلى الإجابة عن هذه الأسئلة بالتدرج لأحصل على وضعيتي التحول والنهاية تناسبان وضعية البداية وأسرد من خلالهما تفاصيل  قصتي مع السينما. </a:t>
            </a:r>
            <a:endParaRPr b="1" i="0" u="none" strike="noStrike" cap="none" dirty="0">
              <a:solidFill>
                <a:srgbClr val="7F7F7F"/>
              </a:solidFill>
              <a:latin typeface="Calibri"/>
              <a:ea typeface="Calibri"/>
              <a:cs typeface="Calibri"/>
              <a:sym typeface="Calibri"/>
            </a:endParaRPr>
          </a:p>
        </p:txBody>
      </p:sp>
      <p:sp>
        <p:nvSpPr>
          <p:cNvPr id="838" name="Google Shape;838;p33">
            <a:extLst>
              <a:ext uri="{FF2B5EF4-FFF2-40B4-BE49-F238E27FC236}">
                <a16:creationId xmlns:a16="http://schemas.microsoft.com/office/drawing/2014/main" id="{03EDAB08-EECC-364E-46D0-49D6F28BEEB7}"/>
              </a:ext>
            </a:extLst>
          </p:cNvPr>
          <p:cNvSpPr txBox="1"/>
          <p:nvPr/>
        </p:nvSpPr>
        <p:spPr>
          <a:xfrm>
            <a:off x="862899" y="724142"/>
            <a:ext cx="1082306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dirty="0">
                <a:solidFill>
                  <a:schemeClr val="bg2">
                    <a:lumMod val="75000"/>
                  </a:schemeClr>
                </a:solidFill>
                <a:cs typeface="Calibri" panose="020F0502020204030204" pitchFamily="34" charset="0"/>
                <a:sym typeface="Calibri"/>
              </a:rPr>
              <a:t>يقرأ المدرس السؤال ويوضح كيف سيجيب عنه ويشرح المراحل المتبعة، معللا اختياراته ومصرحا بسيرورة التفكير والإنجاز. </a:t>
            </a:r>
            <a:endParaRPr sz="1400" dirty="0">
              <a:solidFill>
                <a:schemeClr val="bg2">
                  <a:lumMod val="75000"/>
                </a:schemeClr>
              </a:solidFill>
              <a:cs typeface="Calibri" panose="020F0502020204030204" pitchFamily="34" charset="0"/>
              <a:sym typeface="Calibri"/>
            </a:endParaRPr>
          </a:p>
        </p:txBody>
      </p:sp>
      <p:graphicFrame>
        <p:nvGraphicFramePr>
          <p:cNvPr id="2" name="Tableau 1">
            <a:extLst>
              <a:ext uri="{FF2B5EF4-FFF2-40B4-BE49-F238E27FC236}">
                <a16:creationId xmlns:a16="http://schemas.microsoft.com/office/drawing/2014/main" id="{4AB63430-DDCE-3249-FD64-6A0265197618}"/>
              </a:ext>
            </a:extLst>
          </p:cNvPr>
          <p:cNvGraphicFramePr>
            <a:graphicFrameLocks noGrp="1"/>
          </p:cNvGraphicFramePr>
          <p:nvPr>
            <p:extLst>
              <p:ext uri="{D42A27DB-BD31-4B8C-83A1-F6EECF244321}">
                <p14:modId xmlns:p14="http://schemas.microsoft.com/office/powerpoint/2010/main" val="2943790539"/>
              </p:ext>
            </p:extLst>
          </p:nvPr>
        </p:nvGraphicFramePr>
        <p:xfrm>
          <a:off x="802060" y="2181747"/>
          <a:ext cx="11016314" cy="2930252"/>
        </p:xfrm>
        <a:graphic>
          <a:graphicData uri="http://schemas.openxmlformats.org/drawingml/2006/table">
            <a:tbl>
              <a:tblPr firstRow="1" bandRow="1">
                <a:tableStyleId>{7DF18680-E054-41AD-8BC1-D1AEF772440D}</a:tableStyleId>
              </a:tblPr>
              <a:tblGrid>
                <a:gridCol w="11016314">
                  <a:extLst>
                    <a:ext uri="{9D8B030D-6E8A-4147-A177-3AD203B41FA5}">
                      <a16:colId xmlns:a16="http://schemas.microsoft.com/office/drawing/2014/main" val="1282818750"/>
                    </a:ext>
                  </a:extLst>
                </a:gridCol>
              </a:tblGrid>
              <a:tr h="552812">
                <a:tc>
                  <a:txBody>
                    <a:bodyPr/>
                    <a:lstStyle/>
                    <a:p>
                      <a:pPr algn="ctr"/>
                      <a:r>
                        <a:rPr lang="ar-MA" sz="2000" dirty="0"/>
                        <a:t>وضعية التحول</a:t>
                      </a:r>
                      <a:endParaRPr lang="fr-FR" sz="2000" dirty="0"/>
                    </a:p>
                  </a:txBody>
                  <a:tcPr/>
                </a:tc>
                <a:extLst>
                  <a:ext uri="{0D108BD9-81ED-4DB2-BD59-A6C34878D82A}">
                    <a16:rowId xmlns:a16="http://schemas.microsoft.com/office/drawing/2014/main" val="2510696559"/>
                  </a:ext>
                </a:extLst>
              </a:tr>
              <a:tr h="423743">
                <a:tc>
                  <a:txBody>
                    <a:bodyPr/>
                    <a:lstStyle/>
                    <a:p>
                      <a:pPr marL="342900" indent="-342900" algn="r" rtl="1">
                        <a:buFont typeface="Arial" panose="020B0604020202020204" pitchFamily="34" charset="0"/>
                        <a:buChar char="•"/>
                      </a:pPr>
                      <a:r>
                        <a:rPr lang="ar-MA" sz="2400" b="1" u="sng" kern="1200" dirty="0">
                          <a:solidFill>
                            <a:srgbClr val="7030A0"/>
                          </a:solidFill>
                        </a:rPr>
                        <a:t>السؤال: </a:t>
                      </a:r>
                      <a:r>
                        <a:rPr lang="ar-MA" sz="2400" b="1" dirty="0"/>
                        <a:t>ما التغيّر الذي وقع في شخصيتي بعد تلك البداية؟  ما الأحداث التي تظهر هذا التغير؟ ودفعتني إلى التطور؟</a:t>
                      </a:r>
                      <a:endParaRPr lang="ar-MA" sz="2000" b="1" dirty="0"/>
                    </a:p>
                  </a:txBody>
                  <a:tcPr/>
                </a:tc>
                <a:extLst>
                  <a:ext uri="{0D108BD9-81ED-4DB2-BD59-A6C34878D82A}">
                    <a16:rowId xmlns:a16="http://schemas.microsoft.com/office/drawing/2014/main" val="3624419078"/>
                  </a:ext>
                </a:extLst>
              </a:tr>
              <a:tr h="993224">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2000" dirty="0"/>
                        <a:t> </a:t>
                      </a:r>
                      <a:r>
                        <a:rPr lang="ar-MA" sz="2400" b="0" kern="1200" dirty="0">
                          <a:solidFill>
                            <a:schemeClr val="tx1"/>
                          </a:solidFill>
                          <a:latin typeface="Calibri"/>
                          <a:ea typeface="Calibri"/>
                          <a:cs typeface="Calibri"/>
                        </a:rPr>
                        <a:t>-  جوابا على </a:t>
                      </a:r>
                      <a:r>
                        <a:rPr lang="ar-MA" sz="2400" b="1" kern="1200" dirty="0">
                          <a:solidFill>
                            <a:schemeClr val="tx1"/>
                          </a:solidFill>
                          <a:latin typeface="Calibri"/>
                          <a:ea typeface="Calibri"/>
                          <a:cs typeface="Calibri"/>
                        </a:rPr>
                        <a:t>السؤال الأول </a:t>
                      </a:r>
                      <a:r>
                        <a:rPr lang="ar-MA" sz="2400" b="0" kern="1200" dirty="0">
                          <a:solidFill>
                            <a:schemeClr val="tx1"/>
                          </a:solidFill>
                          <a:latin typeface="Calibri"/>
                          <a:ea typeface="Calibri"/>
                          <a:cs typeface="Calibri"/>
                        </a:rPr>
                        <a:t>أقول إن التغير الذي وقع في شخصيتي، هو أن فضولي كبر، وأن اعتمام بالسينما تطور من مجرد مشاهدة إلى البحث. وهذا ما سأحاول إبرازه</a:t>
                      </a:r>
                      <a:br>
                        <a:rPr lang="ar-MA" sz="2400" b="0" kern="1200" dirty="0">
                          <a:solidFill>
                            <a:schemeClr val="tx1"/>
                          </a:solidFill>
                          <a:latin typeface="Calibri"/>
                          <a:ea typeface="Calibri"/>
                          <a:cs typeface="Calibri"/>
                        </a:rPr>
                      </a:br>
                      <a:r>
                        <a:rPr lang="ar-MA" sz="2400" b="0" kern="1200" dirty="0">
                          <a:solidFill>
                            <a:schemeClr val="tx1"/>
                          </a:solidFill>
                          <a:latin typeface="Calibri"/>
                          <a:ea typeface="Calibri"/>
                          <a:cs typeface="Calibri"/>
                        </a:rPr>
                        <a:t>- أما بالنسبة </a:t>
                      </a:r>
                      <a:r>
                        <a:rPr lang="ar-MA" sz="2400" b="1" kern="1200" dirty="0">
                          <a:solidFill>
                            <a:schemeClr val="tx1"/>
                          </a:solidFill>
                          <a:latin typeface="Calibri"/>
                          <a:ea typeface="Calibri"/>
                          <a:cs typeface="Calibri"/>
                        </a:rPr>
                        <a:t>للسؤال الثاني</a:t>
                      </a:r>
                      <a:r>
                        <a:rPr lang="ar-MA" sz="2400" b="0" kern="1200" dirty="0">
                          <a:solidFill>
                            <a:schemeClr val="tx1"/>
                          </a:solidFill>
                          <a:latin typeface="Calibri"/>
                          <a:ea typeface="Calibri"/>
                          <a:cs typeface="Calibri"/>
                        </a:rPr>
                        <a:t>، فإنه يخص التطور الذي ستعرفه القصة، لذلك أتصور أن فضولي سيدفعني إلى مشاهدة أفلام أخرى، ثم التفكير في  تجريب محاولات أولى في: كتابة السيناريو أو الإخراج أو التصوير....</a:t>
                      </a:r>
                      <a:endParaRPr lang="fr-FR" sz="1800" b="0" kern="1200" dirty="0">
                        <a:solidFill>
                          <a:schemeClr val="tx1"/>
                        </a:solidFill>
                        <a:latin typeface="Calibri"/>
                        <a:ea typeface="Calibri"/>
                        <a:cs typeface="Calibri"/>
                      </a:endParaRPr>
                    </a:p>
                  </a:txBody>
                  <a:tcPr/>
                </a:tc>
                <a:extLst>
                  <a:ext uri="{0D108BD9-81ED-4DB2-BD59-A6C34878D82A}">
                    <a16:rowId xmlns:a16="http://schemas.microsoft.com/office/drawing/2014/main" val="125655853"/>
                  </a:ext>
                </a:extLst>
              </a:tr>
            </a:tbl>
          </a:graphicData>
        </a:graphic>
      </p:graphicFrame>
    </p:spTree>
    <p:extLst>
      <p:ext uri="{BB962C8B-B14F-4D97-AF65-F5344CB8AC3E}">
        <p14:creationId xmlns:p14="http://schemas.microsoft.com/office/powerpoint/2010/main" val="37406695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32">
          <a:extLst>
            <a:ext uri="{FF2B5EF4-FFF2-40B4-BE49-F238E27FC236}">
              <a16:creationId xmlns:a16="http://schemas.microsoft.com/office/drawing/2014/main" id="{55E4A9F7-E2BF-5362-2CBC-D49D5F1F8CB8}"/>
            </a:ext>
          </a:extLst>
        </p:cNvPr>
        <p:cNvGrpSpPr/>
        <p:nvPr/>
      </p:nvGrpSpPr>
      <p:grpSpPr>
        <a:xfrm>
          <a:off x="0" y="0"/>
          <a:ext cx="0" cy="0"/>
          <a:chOff x="0" y="0"/>
          <a:chExt cx="0" cy="0"/>
        </a:xfrm>
      </p:grpSpPr>
      <p:sp>
        <p:nvSpPr>
          <p:cNvPr id="833" name="Google Shape;833;p33">
            <a:extLst>
              <a:ext uri="{FF2B5EF4-FFF2-40B4-BE49-F238E27FC236}">
                <a16:creationId xmlns:a16="http://schemas.microsoft.com/office/drawing/2014/main" id="{7E8ACA4C-146A-49A6-9CCC-DF6BCEED544F}"/>
              </a:ext>
            </a:extLst>
          </p:cNvPr>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834" name="Google Shape;834;p33">
            <a:extLst>
              <a:ext uri="{FF2B5EF4-FFF2-40B4-BE49-F238E27FC236}">
                <a16:creationId xmlns:a16="http://schemas.microsoft.com/office/drawing/2014/main" id="{2724796C-3A31-C223-A527-6BD35846ED60}"/>
              </a:ext>
            </a:extLst>
          </p:cNvPr>
          <p:cNvPicPr preferRelativeResize="0"/>
          <p:nvPr/>
        </p:nvPicPr>
        <p:blipFill rotWithShape="1">
          <a:blip r:embed="rId3">
            <a:alphaModFix/>
          </a:blip>
          <a:srcRect/>
          <a:stretch/>
        </p:blipFill>
        <p:spPr>
          <a:xfrm>
            <a:off x="267910" y="91374"/>
            <a:ext cx="744881" cy="744881"/>
          </a:xfrm>
          <a:prstGeom prst="rect">
            <a:avLst/>
          </a:prstGeom>
          <a:noFill/>
          <a:ln>
            <a:noFill/>
          </a:ln>
        </p:spPr>
      </p:pic>
      <p:pic>
        <p:nvPicPr>
          <p:cNvPr id="835" name="Google Shape;835;p33" descr="Image générée">
            <a:extLst>
              <a:ext uri="{FF2B5EF4-FFF2-40B4-BE49-F238E27FC236}">
                <a16:creationId xmlns:a16="http://schemas.microsoft.com/office/drawing/2014/main" id="{7B4B466D-7D25-06F2-AB62-5BB9FD8F110F}"/>
              </a:ext>
            </a:extLst>
          </p:cNvPr>
          <p:cNvPicPr preferRelativeResize="0"/>
          <p:nvPr/>
        </p:nvPicPr>
        <p:blipFill rotWithShape="1">
          <a:blip r:embed="rId4">
            <a:alphaModFix/>
          </a:blip>
          <a:srcRect l="3539" t="24327" r="75793" b="61971"/>
          <a:stretch/>
        </p:blipFill>
        <p:spPr>
          <a:xfrm>
            <a:off x="11333166" y="9878"/>
            <a:ext cx="705586" cy="704386"/>
          </a:xfrm>
          <a:prstGeom prst="rect">
            <a:avLst/>
          </a:prstGeom>
          <a:noFill/>
          <a:ln>
            <a:noFill/>
          </a:ln>
        </p:spPr>
      </p:pic>
      <p:sp>
        <p:nvSpPr>
          <p:cNvPr id="836" name="Google Shape;836;p33">
            <a:extLst>
              <a:ext uri="{FF2B5EF4-FFF2-40B4-BE49-F238E27FC236}">
                <a16:creationId xmlns:a16="http://schemas.microsoft.com/office/drawing/2014/main" id="{4F3F99C5-E0AC-BD05-61F2-B8587DF27558}"/>
              </a:ext>
            </a:extLst>
          </p:cNvPr>
          <p:cNvSpPr/>
          <p:nvPr/>
        </p:nvSpPr>
        <p:spPr>
          <a:xfrm>
            <a:off x="0" y="0"/>
            <a:ext cx="12192000" cy="6858000"/>
          </a:xfrm>
          <a:prstGeom prst="rect">
            <a:avLst/>
          </a:prstGeom>
          <a:noFill/>
          <a:ln w="762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Arial"/>
              <a:ea typeface="Arial"/>
              <a:cs typeface="Arial"/>
              <a:sym typeface="Arial"/>
            </a:endParaRPr>
          </a:p>
        </p:txBody>
      </p:sp>
      <p:sp>
        <p:nvSpPr>
          <p:cNvPr id="837" name="Google Shape;837;p33">
            <a:extLst>
              <a:ext uri="{FF2B5EF4-FFF2-40B4-BE49-F238E27FC236}">
                <a16:creationId xmlns:a16="http://schemas.microsoft.com/office/drawing/2014/main" id="{3D2E806F-8BE7-6BA8-0841-471CE1668E65}"/>
              </a:ext>
            </a:extLst>
          </p:cNvPr>
          <p:cNvSpPr txBox="1"/>
          <p:nvPr/>
        </p:nvSpPr>
        <p:spPr>
          <a:xfrm>
            <a:off x="802060" y="169827"/>
            <a:ext cx="10531106" cy="668476"/>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F7F7F"/>
              </a:buClr>
              <a:buSzPts val="2000"/>
              <a:buFont typeface="Arial"/>
              <a:buNone/>
            </a:pPr>
            <a:r>
              <a:rPr lang="ar-MA" b="1" i="0" u="none" strike="noStrike" cap="none" dirty="0">
                <a:solidFill>
                  <a:srgbClr val="7F7F7F"/>
                </a:solidFill>
                <a:latin typeface="Calibri"/>
                <a:ea typeface="Calibri"/>
                <a:cs typeface="Calibri"/>
                <a:sym typeface="Calibri"/>
              </a:rPr>
              <a:t>نمذجة مصغرة</a:t>
            </a:r>
            <a:r>
              <a:rPr lang="ar-MA" b="1" dirty="0">
                <a:solidFill>
                  <a:srgbClr val="7F7F7F"/>
                </a:solidFill>
                <a:latin typeface="Calibri"/>
                <a:ea typeface="Calibri"/>
                <a:cs typeface="Calibri"/>
                <a:sym typeface="Calibri"/>
              </a:rPr>
              <a:t>: بعد توضح كيفية الإجابة عن هذه الأسئلة، أنتقل إلى صياغة الأجوبة بالتدرج في جمل، تعبر عن وضعية التحول والأحداث التي تعبر عنها لأبرز التحولات التي عرفتها  قصتي مع السينما. </a:t>
            </a:r>
            <a:endParaRPr b="1" i="0" u="none" strike="noStrike" cap="none" dirty="0">
              <a:solidFill>
                <a:srgbClr val="7F7F7F"/>
              </a:solidFill>
              <a:latin typeface="Calibri"/>
              <a:ea typeface="Calibri"/>
              <a:cs typeface="Calibri"/>
              <a:sym typeface="Calibri"/>
            </a:endParaRPr>
          </a:p>
        </p:txBody>
      </p:sp>
      <p:sp>
        <p:nvSpPr>
          <p:cNvPr id="838" name="Google Shape;838;p33">
            <a:extLst>
              <a:ext uri="{FF2B5EF4-FFF2-40B4-BE49-F238E27FC236}">
                <a16:creationId xmlns:a16="http://schemas.microsoft.com/office/drawing/2014/main" id="{F815344F-56B3-79B8-C926-F994EB45CA4B}"/>
              </a:ext>
            </a:extLst>
          </p:cNvPr>
          <p:cNvSpPr txBox="1"/>
          <p:nvPr/>
        </p:nvSpPr>
        <p:spPr>
          <a:xfrm>
            <a:off x="862899" y="724142"/>
            <a:ext cx="1082306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dirty="0">
                <a:solidFill>
                  <a:schemeClr val="bg2">
                    <a:lumMod val="75000"/>
                  </a:schemeClr>
                </a:solidFill>
                <a:cs typeface="Calibri" panose="020F0502020204030204" pitchFamily="34" charset="0"/>
                <a:sym typeface="Calibri"/>
              </a:rPr>
              <a:t>يقدم المدرس عبارات وجملا سردية تجسد التحولات التي عرفتها الأحداث والتطور الحاصل في القصة، معللا اختياراته ومصرحا بسيرورة التفكير والإنجاز. </a:t>
            </a:r>
            <a:endParaRPr sz="1400" dirty="0">
              <a:solidFill>
                <a:schemeClr val="bg2">
                  <a:lumMod val="75000"/>
                </a:schemeClr>
              </a:solidFill>
              <a:cs typeface="Calibri" panose="020F0502020204030204" pitchFamily="34" charset="0"/>
              <a:sym typeface="Calibri"/>
            </a:endParaRPr>
          </a:p>
        </p:txBody>
      </p:sp>
      <p:graphicFrame>
        <p:nvGraphicFramePr>
          <p:cNvPr id="2" name="Tableau 1">
            <a:extLst>
              <a:ext uri="{FF2B5EF4-FFF2-40B4-BE49-F238E27FC236}">
                <a16:creationId xmlns:a16="http://schemas.microsoft.com/office/drawing/2014/main" id="{4E703AAA-589D-203A-2283-CE2A2D5C5104}"/>
              </a:ext>
            </a:extLst>
          </p:cNvPr>
          <p:cNvGraphicFramePr>
            <a:graphicFrameLocks noGrp="1"/>
          </p:cNvGraphicFramePr>
          <p:nvPr>
            <p:extLst>
              <p:ext uri="{D42A27DB-BD31-4B8C-83A1-F6EECF244321}">
                <p14:modId xmlns:p14="http://schemas.microsoft.com/office/powerpoint/2010/main" val="2709368848"/>
              </p:ext>
            </p:extLst>
          </p:nvPr>
        </p:nvGraphicFramePr>
        <p:xfrm>
          <a:off x="802060" y="2181747"/>
          <a:ext cx="11016314" cy="2686412"/>
        </p:xfrm>
        <a:graphic>
          <a:graphicData uri="http://schemas.openxmlformats.org/drawingml/2006/table">
            <a:tbl>
              <a:tblPr firstRow="1" bandRow="1">
                <a:tableStyleId>{7DF18680-E054-41AD-8BC1-D1AEF772440D}</a:tableStyleId>
              </a:tblPr>
              <a:tblGrid>
                <a:gridCol w="11016314">
                  <a:extLst>
                    <a:ext uri="{9D8B030D-6E8A-4147-A177-3AD203B41FA5}">
                      <a16:colId xmlns:a16="http://schemas.microsoft.com/office/drawing/2014/main" val="1282818750"/>
                    </a:ext>
                  </a:extLst>
                </a:gridCol>
              </a:tblGrid>
              <a:tr h="552812">
                <a:tc>
                  <a:txBody>
                    <a:bodyPr/>
                    <a:lstStyle/>
                    <a:p>
                      <a:pPr algn="ctr"/>
                      <a:r>
                        <a:rPr lang="ar-MA" sz="2000" dirty="0"/>
                        <a:t>وضعية التحول</a:t>
                      </a:r>
                      <a:endParaRPr lang="fr-FR" sz="2000" dirty="0"/>
                    </a:p>
                  </a:txBody>
                  <a:tcPr/>
                </a:tc>
                <a:extLst>
                  <a:ext uri="{0D108BD9-81ED-4DB2-BD59-A6C34878D82A}">
                    <a16:rowId xmlns:a16="http://schemas.microsoft.com/office/drawing/2014/main" val="2510696559"/>
                  </a:ext>
                </a:extLst>
              </a:tr>
              <a:tr h="423743">
                <a:tc>
                  <a:txBody>
                    <a:bodyPr/>
                    <a:lstStyle/>
                    <a:p>
                      <a:pPr marL="342900" indent="-342900" algn="ctr" rtl="1">
                        <a:buFont typeface="Arial" panose="020B0604020202020204" pitchFamily="34" charset="0"/>
                        <a:buChar char="•"/>
                      </a:pPr>
                      <a:r>
                        <a:rPr lang="ar-MA" sz="2800" b="0" u="none" kern="1200" dirty="0">
                          <a:solidFill>
                            <a:srgbClr val="7030A0"/>
                          </a:solidFill>
                        </a:rPr>
                        <a:t>التعبير عن هذه الأحداث والتطورات بالتدرج باستثمار مكتسباتي ومواردي</a:t>
                      </a:r>
                      <a:endParaRPr lang="ar-MA" sz="1800" b="0" u="none" dirty="0"/>
                    </a:p>
                  </a:txBody>
                  <a:tcPr/>
                </a:tc>
                <a:extLst>
                  <a:ext uri="{0D108BD9-81ED-4DB2-BD59-A6C34878D82A}">
                    <a16:rowId xmlns:a16="http://schemas.microsoft.com/office/drawing/2014/main" val="3624419078"/>
                  </a:ext>
                </a:extLst>
              </a:tr>
              <a:tr h="993224">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2000" dirty="0"/>
                        <a:t> - منذ تلك الأمسية، صار فضولي يكبر كلما تذكّرتُ الفتاة التي تبحث عن الكتاب السحري.</a:t>
                      </a:r>
                    </a:p>
                    <a:p>
                      <a:pPr marL="342900" marR="0" lvl="0" indent="-342900" algn="r" defTabSz="914400" rtl="1" eaLnBrk="1" fontAlgn="auto" latinLnBrk="0" hangingPunct="1">
                        <a:lnSpc>
                          <a:spcPct val="100000"/>
                        </a:lnSpc>
                        <a:spcBef>
                          <a:spcPts val="0"/>
                        </a:spcBef>
                        <a:spcAft>
                          <a:spcPts val="0"/>
                        </a:spcAft>
                        <a:buClrTx/>
                        <a:buSzTx/>
                        <a:buFontTx/>
                        <a:buChar char="-"/>
                        <a:tabLst/>
                        <a:defRPr/>
                      </a:pPr>
                      <a:r>
                        <a:rPr lang="ar-MA" sz="2000" dirty="0"/>
                        <a:t>بدأتُ أستكشف أفلامًا أخرى، فصار عالم الشاشة يثير فيّ أسئلة لا تنتهي. شيئًا فشيئًا، أدركتُ أن السينما ليست تسلية فقط، بل نافذة على عوالم أخرى.</a:t>
                      </a:r>
                    </a:p>
                    <a:p>
                      <a:pPr marL="342900" marR="0" lvl="0" indent="-342900" algn="r" defTabSz="914400" rtl="1" eaLnBrk="1" fontAlgn="auto" latinLnBrk="0" hangingPunct="1">
                        <a:lnSpc>
                          <a:spcPct val="100000"/>
                        </a:lnSpc>
                        <a:spcBef>
                          <a:spcPts val="0"/>
                        </a:spcBef>
                        <a:spcAft>
                          <a:spcPts val="0"/>
                        </a:spcAft>
                        <a:buClrTx/>
                        <a:buSzTx/>
                        <a:buFontTx/>
                        <a:buChar char="-"/>
                        <a:tabLst/>
                        <a:defRPr/>
                      </a:pPr>
                      <a:r>
                        <a:rPr lang="ar-MA" sz="2000" dirty="0"/>
                        <a:t> وعندما وصلتُ إلى الإعدادي، جرّبتُ تصوير أول مقطع قصير بهاتفي البسيط، فحصل على إعجاب زملائي.</a:t>
                      </a:r>
                    </a:p>
                    <a:p>
                      <a:pPr marL="0" marR="0" lvl="0" indent="0" algn="r" defTabSz="914400" rtl="1" eaLnBrk="1" fontAlgn="auto" latinLnBrk="0" hangingPunct="1">
                        <a:lnSpc>
                          <a:spcPct val="100000"/>
                        </a:lnSpc>
                        <a:spcBef>
                          <a:spcPts val="0"/>
                        </a:spcBef>
                        <a:spcAft>
                          <a:spcPts val="0"/>
                        </a:spcAft>
                        <a:buClrTx/>
                        <a:buSzTx/>
                        <a:buFontTx/>
                        <a:buNone/>
                        <a:tabLst/>
                        <a:defRPr/>
                      </a:pPr>
                      <a:endParaRPr lang="fr-FR" sz="2000" dirty="0">
                        <a:solidFill>
                          <a:schemeClr val="tx1"/>
                        </a:solidFill>
                      </a:endParaRPr>
                    </a:p>
                  </a:txBody>
                  <a:tcPr/>
                </a:tc>
                <a:extLst>
                  <a:ext uri="{0D108BD9-81ED-4DB2-BD59-A6C34878D82A}">
                    <a16:rowId xmlns:a16="http://schemas.microsoft.com/office/drawing/2014/main" val="125655853"/>
                  </a:ext>
                </a:extLst>
              </a:tr>
            </a:tbl>
          </a:graphicData>
        </a:graphic>
      </p:graphicFrame>
    </p:spTree>
    <p:extLst>
      <p:ext uri="{BB962C8B-B14F-4D97-AF65-F5344CB8AC3E}">
        <p14:creationId xmlns:p14="http://schemas.microsoft.com/office/powerpoint/2010/main" val="18884268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Shape 832">
          <a:extLst>
            <a:ext uri="{FF2B5EF4-FFF2-40B4-BE49-F238E27FC236}">
              <a16:creationId xmlns:a16="http://schemas.microsoft.com/office/drawing/2014/main" id="{C5026726-CB7F-2769-84A1-14756982B42F}"/>
            </a:ext>
          </a:extLst>
        </p:cNvPr>
        <p:cNvGrpSpPr/>
        <p:nvPr/>
      </p:nvGrpSpPr>
      <p:grpSpPr>
        <a:xfrm>
          <a:off x="0" y="0"/>
          <a:ext cx="0" cy="0"/>
          <a:chOff x="0" y="0"/>
          <a:chExt cx="0" cy="0"/>
        </a:xfrm>
      </p:grpSpPr>
      <p:sp>
        <p:nvSpPr>
          <p:cNvPr id="833" name="Google Shape;833;p33">
            <a:extLst>
              <a:ext uri="{FF2B5EF4-FFF2-40B4-BE49-F238E27FC236}">
                <a16:creationId xmlns:a16="http://schemas.microsoft.com/office/drawing/2014/main" id="{BDECB2DB-4BD0-67A3-0EF6-BA0424779083}"/>
              </a:ext>
            </a:extLst>
          </p:cNvPr>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834" name="Google Shape;834;p33">
            <a:extLst>
              <a:ext uri="{FF2B5EF4-FFF2-40B4-BE49-F238E27FC236}">
                <a16:creationId xmlns:a16="http://schemas.microsoft.com/office/drawing/2014/main" id="{47DBA179-1A45-4F12-AE31-36F8562498D5}"/>
              </a:ext>
            </a:extLst>
          </p:cNvPr>
          <p:cNvPicPr preferRelativeResize="0"/>
          <p:nvPr/>
        </p:nvPicPr>
        <p:blipFill rotWithShape="1">
          <a:blip r:embed="rId3">
            <a:alphaModFix/>
          </a:blip>
          <a:srcRect/>
          <a:stretch/>
        </p:blipFill>
        <p:spPr>
          <a:xfrm>
            <a:off x="267910" y="91374"/>
            <a:ext cx="744881" cy="744881"/>
          </a:xfrm>
          <a:prstGeom prst="rect">
            <a:avLst/>
          </a:prstGeom>
          <a:noFill/>
          <a:ln>
            <a:noFill/>
          </a:ln>
        </p:spPr>
      </p:pic>
      <p:pic>
        <p:nvPicPr>
          <p:cNvPr id="835" name="Google Shape;835;p33" descr="Image générée">
            <a:extLst>
              <a:ext uri="{FF2B5EF4-FFF2-40B4-BE49-F238E27FC236}">
                <a16:creationId xmlns:a16="http://schemas.microsoft.com/office/drawing/2014/main" id="{16EC645E-741D-F1A2-32AB-8BC509011A41}"/>
              </a:ext>
            </a:extLst>
          </p:cNvPr>
          <p:cNvPicPr preferRelativeResize="0"/>
          <p:nvPr/>
        </p:nvPicPr>
        <p:blipFill rotWithShape="1">
          <a:blip r:embed="rId4">
            <a:alphaModFix/>
          </a:blip>
          <a:srcRect l="3539" t="24327" r="75793" b="61971"/>
          <a:stretch/>
        </p:blipFill>
        <p:spPr>
          <a:xfrm>
            <a:off x="11333166" y="9878"/>
            <a:ext cx="705586" cy="704386"/>
          </a:xfrm>
          <a:prstGeom prst="rect">
            <a:avLst/>
          </a:prstGeom>
          <a:noFill/>
          <a:ln>
            <a:noFill/>
          </a:ln>
        </p:spPr>
      </p:pic>
      <p:sp>
        <p:nvSpPr>
          <p:cNvPr id="836" name="Google Shape;836;p33">
            <a:extLst>
              <a:ext uri="{FF2B5EF4-FFF2-40B4-BE49-F238E27FC236}">
                <a16:creationId xmlns:a16="http://schemas.microsoft.com/office/drawing/2014/main" id="{A51DB6B9-F611-AA12-4DCE-0D770C0008E4}"/>
              </a:ext>
            </a:extLst>
          </p:cNvPr>
          <p:cNvSpPr/>
          <p:nvPr/>
        </p:nvSpPr>
        <p:spPr>
          <a:xfrm>
            <a:off x="0" y="0"/>
            <a:ext cx="12192000" cy="6858000"/>
          </a:xfrm>
          <a:prstGeom prst="rect">
            <a:avLst/>
          </a:prstGeom>
          <a:noFill/>
          <a:ln w="762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Arial"/>
              <a:ea typeface="Arial"/>
              <a:cs typeface="Arial"/>
              <a:sym typeface="Arial"/>
            </a:endParaRPr>
          </a:p>
        </p:txBody>
      </p:sp>
      <p:graphicFrame>
        <p:nvGraphicFramePr>
          <p:cNvPr id="2" name="Tableau 1">
            <a:extLst>
              <a:ext uri="{FF2B5EF4-FFF2-40B4-BE49-F238E27FC236}">
                <a16:creationId xmlns:a16="http://schemas.microsoft.com/office/drawing/2014/main" id="{7AE04CD5-3DF7-C287-8416-4391F652DDBD}"/>
              </a:ext>
            </a:extLst>
          </p:cNvPr>
          <p:cNvGraphicFramePr>
            <a:graphicFrameLocks noGrp="1"/>
          </p:cNvGraphicFramePr>
          <p:nvPr>
            <p:extLst>
              <p:ext uri="{D42A27DB-BD31-4B8C-83A1-F6EECF244321}">
                <p14:modId xmlns:p14="http://schemas.microsoft.com/office/powerpoint/2010/main" val="1894094275"/>
              </p:ext>
            </p:extLst>
          </p:nvPr>
        </p:nvGraphicFramePr>
        <p:xfrm>
          <a:off x="802060" y="2181747"/>
          <a:ext cx="11016314" cy="2930252"/>
        </p:xfrm>
        <a:graphic>
          <a:graphicData uri="http://schemas.openxmlformats.org/drawingml/2006/table">
            <a:tbl>
              <a:tblPr firstRow="1" bandRow="1">
                <a:tableStyleId>{10A1B5D5-9B99-4C35-A422-299274C87663}</a:tableStyleId>
              </a:tblPr>
              <a:tblGrid>
                <a:gridCol w="11016314">
                  <a:extLst>
                    <a:ext uri="{9D8B030D-6E8A-4147-A177-3AD203B41FA5}">
                      <a16:colId xmlns:a16="http://schemas.microsoft.com/office/drawing/2014/main" val="1282818750"/>
                    </a:ext>
                  </a:extLst>
                </a:gridCol>
              </a:tblGrid>
              <a:tr h="552812">
                <a:tc>
                  <a:txBody>
                    <a:bodyPr/>
                    <a:lstStyle/>
                    <a:p>
                      <a:pPr algn="ctr"/>
                      <a:r>
                        <a:rPr lang="ar-MA" sz="2000" dirty="0"/>
                        <a:t>وضعية النهاية</a:t>
                      </a:r>
                      <a:endParaRPr lang="fr-FR" sz="2000" dirty="0"/>
                    </a:p>
                  </a:txBody>
                  <a:tcPr/>
                </a:tc>
                <a:extLst>
                  <a:ext uri="{0D108BD9-81ED-4DB2-BD59-A6C34878D82A}">
                    <a16:rowId xmlns:a16="http://schemas.microsoft.com/office/drawing/2014/main" val="2510696559"/>
                  </a:ext>
                </a:extLst>
              </a:tr>
              <a:tr h="423743">
                <a:tc>
                  <a:txBody>
                    <a:bodyPr/>
                    <a:lstStyle/>
                    <a:p>
                      <a:pPr marL="342900" indent="-342900" algn="r" rtl="1">
                        <a:buFont typeface="Courier New" panose="02070309020205020404" pitchFamily="49" charset="0"/>
                        <a:buChar char="o"/>
                      </a:pPr>
                      <a:r>
                        <a:rPr lang="ar-MA" sz="2400" b="1" u="sng" kern="1200" dirty="0">
                          <a:solidFill>
                            <a:srgbClr val="7030A0"/>
                          </a:solidFill>
                        </a:rPr>
                        <a:t>الأسئلة: </a:t>
                      </a:r>
                      <a:r>
                        <a:rPr lang="ar-MA" sz="2400" dirty="0"/>
                        <a:t>ما الأثر الذي تركته هذه التجربة في نفسي؟- ما الجملة التي تلخّص التحوّل بشكل غير مباشر؟</a:t>
                      </a:r>
                    </a:p>
                    <a:p>
                      <a:pPr marL="342900" indent="-342900" algn="r" rtl="1">
                        <a:buFont typeface="Courier New" panose="02070309020205020404" pitchFamily="49" charset="0"/>
                        <a:buChar char="o"/>
                      </a:pPr>
                      <a:r>
                        <a:rPr lang="ar-MA" sz="2400" dirty="0"/>
                        <a:t>ما الإحساس الذي أريد أن يخرج به القارئ؟ وكيف أربط النهاية بالبداية؟ </a:t>
                      </a:r>
                    </a:p>
                  </a:txBody>
                  <a:tcPr/>
                </a:tc>
                <a:extLst>
                  <a:ext uri="{0D108BD9-81ED-4DB2-BD59-A6C34878D82A}">
                    <a16:rowId xmlns:a16="http://schemas.microsoft.com/office/drawing/2014/main" val="3624419078"/>
                  </a:ext>
                </a:extLst>
              </a:tr>
              <a:tr h="993224">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2000" dirty="0"/>
                        <a:t> </a:t>
                      </a:r>
                      <a:r>
                        <a:rPr lang="ar-MA" sz="2400" b="0" kern="1200" dirty="0">
                          <a:solidFill>
                            <a:schemeClr val="tx1"/>
                          </a:solidFill>
                        </a:rPr>
                        <a:t>-  في النهاية  علي أن أوضح الأثر الذي تركته لدي هذه التجربة. مع الإشارة إلى أني سأختار تعيرا/ جملة تناسب وضعية النهاية.</a:t>
                      </a:r>
                      <a:br>
                        <a:rPr lang="ar-MA" sz="2400" b="0" kern="1200" dirty="0">
                          <a:solidFill>
                            <a:schemeClr val="tx1"/>
                          </a:solidFill>
                        </a:rPr>
                      </a:br>
                      <a:r>
                        <a:rPr lang="ar-MA" sz="2400" b="0" kern="1200" dirty="0">
                          <a:solidFill>
                            <a:schemeClr val="tx1"/>
                          </a:solidFill>
                        </a:rPr>
                        <a:t>- أما بالنسبة </a:t>
                      </a:r>
                      <a:r>
                        <a:rPr lang="ar-MA" sz="2400" b="1" kern="1200" dirty="0">
                          <a:solidFill>
                            <a:schemeClr val="tx1"/>
                          </a:solidFill>
                        </a:rPr>
                        <a:t>للسؤال الثالث</a:t>
                      </a:r>
                      <a:r>
                        <a:rPr lang="ar-MA" sz="2400" b="0" kern="1200" dirty="0">
                          <a:solidFill>
                            <a:schemeClr val="tx1"/>
                          </a:solidFill>
                        </a:rPr>
                        <a:t>، فهو يوجهني إلى استحضار القارئ ويدفعني إلى إشراكه في الإحساس. كما ينبغي علي ربط النهاية بالبداية من أجل إضفاء الانسجام على قصتي.  </a:t>
                      </a:r>
                      <a:endParaRPr lang="fr-FR" sz="1800" b="0" kern="1200" dirty="0">
                        <a:solidFill>
                          <a:schemeClr val="tx1"/>
                        </a:solidFill>
                        <a:latin typeface="Calibri"/>
                        <a:ea typeface="Calibri"/>
                        <a:cs typeface="Calibri"/>
                      </a:endParaRPr>
                    </a:p>
                  </a:txBody>
                  <a:tcPr/>
                </a:tc>
                <a:extLst>
                  <a:ext uri="{0D108BD9-81ED-4DB2-BD59-A6C34878D82A}">
                    <a16:rowId xmlns:a16="http://schemas.microsoft.com/office/drawing/2014/main" val="125655853"/>
                  </a:ext>
                </a:extLst>
              </a:tr>
            </a:tbl>
          </a:graphicData>
        </a:graphic>
      </p:graphicFrame>
      <p:sp>
        <p:nvSpPr>
          <p:cNvPr id="3" name="Google Shape;837;p33">
            <a:extLst>
              <a:ext uri="{FF2B5EF4-FFF2-40B4-BE49-F238E27FC236}">
                <a16:creationId xmlns:a16="http://schemas.microsoft.com/office/drawing/2014/main" id="{7FD0B23C-0793-B0C2-FE79-954DD66233D2}"/>
              </a:ext>
            </a:extLst>
          </p:cNvPr>
          <p:cNvSpPr txBox="1"/>
          <p:nvPr/>
        </p:nvSpPr>
        <p:spPr>
          <a:xfrm>
            <a:off x="802060" y="169827"/>
            <a:ext cx="10531106" cy="668476"/>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F7F7F"/>
              </a:buClr>
              <a:buSzPts val="2000"/>
              <a:buFont typeface="Arial"/>
              <a:buNone/>
            </a:pPr>
            <a:r>
              <a:rPr lang="ar-MA" b="1" i="0" u="none" strike="noStrike" cap="none" dirty="0">
                <a:solidFill>
                  <a:srgbClr val="7F7F7F"/>
                </a:solidFill>
                <a:latin typeface="Calibri"/>
                <a:ea typeface="Calibri"/>
                <a:cs typeface="Calibri"/>
                <a:sym typeface="Calibri"/>
              </a:rPr>
              <a:t>نمذجة مصغرة</a:t>
            </a:r>
            <a:r>
              <a:rPr lang="ar-MA" b="1" dirty="0">
                <a:solidFill>
                  <a:srgbClr val="7F7F7F"/>
                </a:solidFill>
                <a:latin typeface="Calibri"/>
                <a:ea typeface="Calibri"/>
                <a:cs typeface="Calibri"/>
                <a:sym typeface="Calibri"/>
              </a:rPr>
              <a:t>: أنتقل الان إلى الإجابة عن هذه الأسئلة بالتدرج لأحصل على وضعيتي التحول والنهاية تناسبان وضعية البداية وأسرد من خلالهما تفاصيل  قصتي مع السينما. </a:t>
            </a:r>
            <a:endParaRPr b="1" i="0" u="none" strike="noStrike" cap="none" dirty="0">
              <a:solidFill>
                <a:srgbClr val="7F7F7F"/>
              </a:solidFill>
              <a:latin typeface="Calibri"/>
              <a:ea typeface="Calibri"/>
              <a:cs typeface="Calibri"/>
              <a:sym typeface="Calibri"/>
            </a:endParaRPr>
          </a:p>
        </p:txBody>
      </p:sp>
      <p:sp>
        <p:nvSpPr>
          <p:cNvPr id="4" name="Google Shape;838;p33">
            <a:extLst>
              <a:ext uri="{FF2B5EF4-FFF2-40B4-BE49-F238E27FC236}">
                <a16:creationId xmlns:a16="http://schemas.microsoft.com/office/drawing/2014/main" id="{AC4BA580-5B4E-BCF4-5B6A-A90472EDBF85}"/>
              </a:ext>
            </a:extLst>
          </p:cNvPr>
          <p:cNvSpPr txBox="1"/>
          <p:nvPr/>
        </p:nvSpPr>
        <p:spPr>
          <a:xfrm>
            <a:off x="862899" y="724142"/>
            <a:ext cx="1082306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dirty="0">
                <a:solidFill>
                  <a:schemeClr val="bg2">
                    <a:lumMod val="75000"/>
                  </a:schemeClr>
                </a:solidFill>
                <a:cs typeface="Calibri" panose="020F0502020204030204" pitchFamily="34" charset="0"/>
                <a:sym typeface="Calibri"/>
              </a:rPr>
              <a:t>يقرأ المدرس السؤال ويوضح كيف سيجيب عنه ويشرح المراحل المتبعة، معللا اختياراته ومصرحا بسيرورة التفكير والإنجاز. </a:t>
            </a:r>
            <a:endParaRPr sz="1400" dirty="0">
              <a:solidFill>
                <a:schemeClr val="bg2">
                  <a:lumMod val="75000"/>
                </a:schemeClr>
              </a:solidFill>
              <a:cs typeface="Calibri" panose="020F0502020204030204" pitchFamily="34" charset="0"/>
              <a:sym typeface="Calibri"/>
            </a:endParaRPr>
          </a:p>
        </p:txBody>
      </p:sp>
    </p:spTree>
    <p:extLst>
      <p:ext uri="{BB962C8B-B14F-4D97-AF65-F5344CB8AC3E}">
        <p14:creationId xmlns:p14="http://schemas.microsoft.com/office/powerpoint/2010/main" val="4517791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32">
          <a:extLst>
            <a:ext uri="{FF2B5EF4-FFF2-40B4-BE49-F238E27FC236}">
              <a16:creationId xmlns:a16="http://schemas.microsoft.com/office/drawing/2014/main" id="{6274182D-30C4-3FD2-46FC-62316208A86A}"/>
            </a:ext>
          </a:extLst>
        </p:cNvPr>
        <p:cNvGrpSpPr/>
        <p:nvPr/>
      </p:nvGrpSpPr>
      <p:grpSpPr>
        <a:xfrm>
          <a:off x="0" y="0"/>
          <a:ext cx="0" cy="0"/>
          <a:chOff x="0" y="0"/>
          <a:chExt cx="0" cy="0"/>
        </a:xfrm>
      </p:grpSpPr>
      <p:sp>
        <p:nvSpPr>
          <p:cNvPr id="833" name="Google Shape;833;p33">
            <a:extLst>
              <a:ext uri="{FF2B5EF4-FFF2-40B4-BE49-F238E27FC236}">
                <a16:creationId xmlns:a16="http://schemas.microsoft.com/office/drawing/2014/main" id="{D6E9D98F-42AF-8511-C674-0E165E0B093B}"/>
              </a:ext>
            </a:extLst>
          </p:cNvPr>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834" name="Google Shape;834;p33">
            <a:extLst>
              <a:ext uri="{FF2B5EF4-FFF2-40B4-BE49-F238E27FC236}">
                <a16:creationId xmlns:a16="http://schemas.microsoft.com/office/drawing/2014/main" id="{EDC38722-6B42-D7D8-3165-2E79CBA29F14}"/>
              </a:ext>
            </a:extLst>
          </p:cNvPr>
          <p:cNvPicPr preferRelativeResize="0"/>
          <p:nvPr/>
        </p:nvPicPr>
        <p:blipFill rotWithShape="1">
          <a:blip r:embed="rId3">
            <a:alphaModFix/>
          </a:blip>
          <a:srcRect/>
          <a:stretch/>
        </p:blipFill>
        <p:spPr>
          <a:xfrm>
            <a:off x="267910" y="91374"/>
            <a:ext cx="744881" cy="744881"/>
          </a:xfrm>
          <a:prstGeom prst="rect">
            <a:avLst/>
          </a:prstGeom>
          <a:noFill/>
          <a:ln>
            <a:noFill/>
          </a:ln>
        </p:spPr>
      </p:pic>
      <p:pic>
        <p:nvPicPr>
          <p:cNvPr id="835" name="Google Shape;835;p33" descr="Image générée">
            <a:extLst>
              <a:ext uri="{FF2B5EF4-FFF2-40B4-BE49-F238E27FC236}">
                <a16:creationId xmlns:a16="http://schemas.microsoft.com/office/drawing/2014/main" id="{6FEA4E53-4D24-CF64-D628-9685B28B4492}"/>
              </a:ext>
            </a:extLst>
          </p:cNvPr>
          <p:cNvPicPr preferRelativeResize="0"/>
          <p:nvPr/>
        </p:nvPicPr>
        <p:blipFill rotWithShape="1">
          <a:blip r:embed="rId4">
            <a:alphaModFix/>
          </a:blip>
          <a:srcRect l="3539" t="24327" r="75793" b="61971"/>
          <a:stretch/>
        </p:blipFill>
        <p:spPr>
          <a:xfrm>
            <a:off x="11333166" y="9878"/>
            <a:ext cx="705586" cy="704386"/>
          </a:xfrm>
          <a:prstGeom prst="rect">
            <a:avLst/>
          </a:prstGeom>
          <a:noFill/>
          <a:ln>
            <a:noFill/>
          </a:ln>
        </p:spPr>
      </p:pic>
      <p:sp>
        <p:nvSpPr>
          <p:cNvPr id="836" name="Google Shape;836;p33">
            <a:extLst>
              <a:ext uri="{FF2B5EF4-FFF2-40B4-BE49-F238E27FC236}">
                <a16:creationId xmlns:a16="http://schemas.microsoft.com/office/drawing/2014/main" id="{5EFCD694-9810-C46A-A585-911BCE32D382}"/>
              </a:ext>
            </a:extLst>
          </p:cNvPr>
          <p:cNvSpPr/>
          <p:nvPr/>
        </p:nvSpPr>
        <p:spPr>
          <a:xfrm>
            <a:off x="0" y="0"/>
            <a:ext cx="12192000" cy="6858000"/>
          </a:xfrm>
          <a:prstGeom prst="rect">
            <a:avLst/>
          </a:prstGeom>
          <a:noFill/>
          <a:ln w="762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Arial"/>
              <a:ea typeface="Arial"/>
              <a:cs typeface="Arial"/>
              <a:sym typeface="Arial"/>
            </a:endParaRPr>
          </a:p>
        </p:txBody>
      </p:sp>
      <p:graphicFrame>
        <p:nvGraphicFramePr>
          <p:cNvPr id="2" name="Tableau 1">
            <a:extLst>
              <a:ext uri="{FF2B5EF4-FFF2-40B4-BE49-F238E27FC236}">
                <a16:creationId xmlns:a16="http://schemas.microsoft.com/office/drawing/2014/main" id="{2F081D74-FAEC-FF0D-B960-4BCB87535325}"/>
              </a:ext>
            </a:extLst>
          </p:cNvPr>
          <p:cNvGraphicFramePr>
            <a:graphicFrameLocks noGrp="1"/>
          </p:cNvGraphicFramePr>
          <p:nvPr>
            <p:extLst>
              <p:ext uri="{D42A27DB-BD31-4B8C-83A1-F6EECF244321}">
                <p14:modId xmlns:p14="http://schemas.microsoft.com/office/powerpoint/2010/main" val="2389971703"/>
              </p:ext>
            </p:extLst>
          </p:nvPr>
        </p:nvGraphicFramePr>
        <p:xfrm>
          <a:off x="802060" y="2181747"/>
          <a:ext cx="11016314" cy="2259692"/>
        </p:xfrm>
        <a:graphic>
          <a:graphicData uri="http://schemas.openxmlformats.org/drawingml/2006/table">
            <a:tbl>
              <a:tblPr firstRow="1" bandRow="1">
                <a:tableStyleId>{93296810-A885-4BE3-A3E7-6D5BEEA58F35}</a:tableStyleId>
              </a:tblPr>
              <a:tblGrid>
                <a:gridCol w="11016314">
                  <a:extLst>
                    <a:ext uri="{9D8B030D-6E8A-4147-A177-3AD203B41FA5}">
                      <a16:colId xmlns:a16="http://schemas.microsoft.com/office/drawing/2014/main" val="1282818750"/>
                    </a:ext>
                  </a:extLst>
                </a:gridCol>
              </a:tblGrid>
              <a:tr h="552812">
                <a:tc>
                  <a:txBody>
                    <a:bodyPr/>
                    <a:lstStyle/>
                    <a:p>
                      <a:pPr algn="ctr"/>
                      <a:r>
                        <a:rPr lang="ar-MA" sz="2000" dirty="0"/>
                        <a:t>وضعية النهاية</a:t>
                      </a:r>
                      <a:endParaRPr lang="fr-FR" sz="2000" dirty="0"/>
                    </a:p>
                  </a:txBody>
                  <a:tcPr/>
                </a:tc>
                <a:extLst>
                  <a:ext uri="{0D108BD9-81ED-4DB2-BD59-A6C34878D82A}">
                    <a16:rowId xmlns:a16="http://schemas.microsoft.com/office/drawing/2014/main" val="2510696559"/>
                  </a:ext>
                </a:extLst>
              </a:tr>
              <a:tr h="423743">
                <a:tc>
                  <a:txBody>
                    <a:bodyPr/>
                    <a:lstStyle/>
                    <a:p>
                      <a:pPr marL="342900" indent="-342900" algn="ctr" rtl="1">
                        <a:buFont typeface="Arial" panose="020B0604020202020204" pitchFamily="34" charset="0"/>
                        <a:buChar char="•"/>
                      </a:pPr>
                      <a:r>
                        <a:rPr lang="ar-MA" sz="2800" b="0" u="none" kern="1200" dirty="0">
                          <a:solidFill>
                            <a:srgbClr val="7030A0"/>
                          </a:solidFill>
                        </a:rPr>
                        <a:t>سأحاول التعبير عن هذه الوضعية النهائية بالتدرج، أيضا باستثمار مكتسباتي ومواردي</a:t>
                      </a:r>
                      <a:endParaRPr lang="ar-MA" sz="1800" b="0" u="none" dirty="0"/>
                    </a:p>
                  </a:txBody>
                  <a:tcPr/>
                </a:tc>
                <a:extLst>
                  <a:ext uri="{0D108BD9-81ED-4DB2-BD59-A6C34878D82A}">
                    <a16:rowId xmlns:a16="http://schemas.microsoft.com/office/drawing/2014/main" val="3624419078"/>
                  </a:ext>
                </a:extLst>
              </a:tr>
              <a:tr h="993224">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2000" dirty="0"/>
                        <a:t> </a:t>
                      </a:r>
                      <a:r>
                        <a:rPr lang="ar-MA" sz="2400" dirty="0"/>
                        <a:t>- ومنذ ذلك اليوم، أدركتُ أن علاقتي بالسينما لم تعد مجرد صدفة طفولية، بل حلمًا يرافقني.</a:t>
                      </a:r>
                    </a:p>
                    <a:p>
                      <a:pPr marL="0" marR="0" lvl="0" indent="0" algn="r" defTabSz="914400" rtl="1" eaLnBrk="1" fontAlgn="auto" latinLnBrk="0" hangingPunct="1">
                        <a:lnSpc>
                          <a:spcPct val="100000"/>
                        </a:lnSpc>
                        <a:spcBef>
                          <a:spcPts val="0"/>
                        </a:spcBef>
                        <a:spcAft>
                          <a:spcPts val="0"/>
                        </a:spcAft>
                        <a:buClrTx/>
                        <a:buSzTx/>
                        <a:buFontTx/>
                        <a:buNone/>
                        <a:tabLst/>
                        <a:defRPr/>
                      </a:pPr>
                      <a:r>
                        <a:rPr lang="ar-MA" sz="2400" dirty="0"/>
                        <a:t>-  واليوم، كلما جلستُ في قاعة مظلمة أمام شاشة كبيرة، تحضرني تلك اللحظة التي أشعلت الشرارة في داخلي.</a:t>
                      </a:r>
                    </a:p>
                    <a:p>
                      <a:pPr marL="0" marR="0" lvl="0" indent="0" algn="r" defTabSz="914400" rtl="1" eaLnBrk="1" fontAlgn="auto" latinLnBrk="0" hangingPunct="1">
                        <a:lnSpc>
                          <a:spcPct val="100000"/>
                        </a:lnSpc>
                        <a:spcBef>
                          <a:spcPts val="0"/>
                        </a:spcBef>
                        <a:spcAft>
                          <a:spcPts val="0"/>
                        </a:spcAft>
                        <a:buClrTx/>
                        <a:buSzTx/>
                        <a:buFontTx/>
                        <a:buNone/>
                        <a:tabLst/>
                        <a:defRPr/>
                      </a:pPr>
                      <a:r>
                        <a:rPr lang="ar-MA" sz="2400" dirty="0"/>
                        <a:t>-  وأبتسم لأنني ما زلت أكتشف نفسي مع كل فيلم جديد</a:t>
                      </a:r>
                      <a:endParaRPr lang="fr-FR" sz="2400" dirty="0">
                        <a:solidFill>
                          <a:schemeClr val="tx1"/>
                        </a:solidFill>
                      </a:endParaRPr>
                    </a:p>
                  </a:txBody>
                  <a:tcPr/>
                </a:tc>
                <a:extLst>
                  <a:ext uri="{0D108BD9-81ED-4DB2-BD59-A6C34878D82A}">
                    <a16:rowId xmlns:a16="http://schemas.microsoft.com/office/drawing/2014/main" val="125655853"/>
                  </a:ext>
                </a:extLst>
              </a:tr>
            </a:tbl>
          </a:graphicData>
        </a:graphic>
      </p:graphicFrame>
      <p:sp>
        <p:nvSpPr>
          <p:cNvPr id="3" name="Google Shape;837;p33">
            <a:extLst>
              <a:ext uri="{FF2B5EF4-FFF2-40B4-BE49-F238E27FC236}">
                <a16:creationId xmlns:a16="http://schemas.microsoft.com/office/drawing/2014/main" id="{1146686A-FE63-FF99-70F9-E11FCBAEE40B}"/>
              </a:ext>
            </a:extLst>
          </p:cNvPr>
          <p:cNvSpPr txBox="1"/>
          <p:nvPr/>
        </p:nvSpPr>
        <p:spPr>
          <a:xfrm>
            <a:off x="802060" y="169827"/>
            <a:ext cx="10531106" cy="668476"/>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F7F7F"/>
              </a:buClr>
              <a:buSzPts val="2000"/>
              <a:buFont typeface="Arial"/>
              <a:buNone/>
            </a:pPr>
            <a:r>
              <a:rPr lang="ar-MA" b="1" i="0" u="none" strike="noStrike" cap="none" dirty="0">
                <a:solidFill>
                  <a:srgbClr val="7F7F7F"/>
                </a:solidFill>
                <a:latin typeface="Calibri"/>
                <a:ea typeface="Calibri"/>
                <a:cs typeface="Calibri"/>
                <a:sym typeface="Calibri"/>
              </a:rPr>
              <a:t>نمذجة مصغرة</a:t>
            </a:r>
            <a:r>
              <a:rPr lang="ar-MA" b="1" dirty="0">
                <a:solidFill>
                  <a:srgbClr val="7F7F7F"/>
                </a:solidFill>
                <a:latin typeface="Calibri"/>
                <a:ea typeface="Calibri"/>
                <a:cs typeface="Calibri"/>
                <a:sym typeface="Calibri"/>
              </a:rPr>
              <a:t>: بعد توضح كيفية الإجابة عن هذه الأسئلة، أنتقل إلى صياغة الأجوبة بالتدرج في جمل، تعبر عن وضعية التحول والأحداث التي تعبر عنها لأبرز التحولات التي عرفتها  قصتي مع السينما. </a:t>
            </a:r>
            <a:endParaRPr b="1" i="0" u="none" strike="noStrike" cap="none" dirty="0">
              <a:solidFill>
                <a:srgbClr val="7F7F7F"/>
              </a:solidFill>
              <a:latin typeface="Calibri"/>
              <a:ea typeface="Calibri"/>
              <a:cs typeface="Calibri"/>
              <a:sym typeface="Calibri"/>
            </a:endParaRPr>
          </a:p>
        </p:txBody>
      </p:sp>
      <p:sp>
        <p:nvSpPr>
          <p:cNvPr id="4" name="Google Shape;838;p33">
            <a:extLst>
              <a:ext uri="{FF2B5EF4-FFF2-40B4-BE49-F238E27FC236}">
                <a16:creationId xmlns:a16="http://schemas.microsoft.com/office/drawing/2014/main" id="{CD6E0539-02F7-40FE-E9B8-FBDE13FD287C}"/>
              </a:ext>
            </a:extLst>
          </p:cNvPr>
          <p:cNvSpPr txBox="1"/>
          <p:nvPr/>
        </p:nvSpPr>
        <p:spPr>
          <a:xfrm>
            <a:off x="862899" y="724142"/>
            <a:ext cx="1082306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dirty="0">
                <a:solidFill>
                  <a:schemeClr val="bg2">
                    <a:lumMod val="75000"/>
                  </a:schemeClr>
                </a:solidFill>
                <a:cs typeface="Calibri" panose="020F0502020204030204" pitchFamily="34" charset="0"/>
                <a:sym typeface="Calibri"/>
              </a:rPr>
              <a:t>يقدم المدرس عبارات وجملا سردية تجسد التحولات التي عرفتها الأحداث والتطور الحاصل في القصة، معللا اختياراته ومصرحا بسيرورة التفكير والإنجاز. </a:t>
            </a:r>
            <a:endParaRPr sz="1400" dirty="0">
              <a:solidFill>
                <a:schemeClr val="bg2">
                  <a:lumMod val="75000"/>
                </a:schemeClr>
              </a:solidFill>
              <a:cs typeface="Calibri" panose="020F0502020204030204" pitchFamily="34" charset="0"/>
              <a:sym typeface="Calibri"/>
            </a:endParaRPr>
          </a:p>
        </p:txBody>
      </p:sp>
    </p:spTree>
    <p:extLst>
      <p:ext uri="{BB962C8B-B14F-4D97-AF65-F5344CB8AC3E}">
        <p14:creationId xmlns:p14="http://schemas.microsoft.com/office/powerpoint/2010/main" val="3516603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32">
          <a:extLst>
            <a:ext uri="{FF2B5EF4-FFF2-40B4-BE49-F238E27FC236}">
              <a16:creationId xmlns:a16="http://schemas.microsoft.com/office/drawing/2014/main" id="{FF8DF707-89FB-6B08-C2AE-9505D3961886}"/>
            </a:ext>
          </a:extLst>
        </p:cNvPr>
        <p:cNvGrpSpPr/>
        <p:nvPr/>
      </p:nvGrpSpPr>
      <p:grpSpPr>
        <a:xfrm>
          <a:off x="0" y="0"/>
          <a:ext cx="0" cy="0"/>
          <a:chOff x="0" y="0"/>
          <a:chExt cx="0" cy="0"/>
        </a:xfrm>
      </p:grpSpPr>
      <p:sp>
        <p:nvSpPr>
          <p:cNvPr id="833" name="Google Shape;833;p33">
            <a:extLst>
              <a:ext uri="{FF2B5EF4-FFF2-40B4-BE49-F238E27FC236}">
                <a16:creationId xmlns:a16="http://schemas.microsoft.com/office/drawing/2014/main" id="{9A600F2D-3DC9-F93D-DBA9-C76269CFBC48}"/>
              </a:ext>
            </a:extLst>
          </p:cNvPr>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834" name="Google Shape;834;p33">
            <a:extLst>
              <a:ext uri="{FF2B5EF4-FFF2-40B4-BE49-F238E27FC236}">
                <a16:creationId xmlns:a16="http://schemas.microsoft.com/office/drawing/2014/main" id="{3BB99B5B-A73B-ED7E-F512-393B5BCC6140}"/>
              </a:ext>
            </a:extLst>
          </p:cNvPr>
          <p:cNvPicPr preferRelativeResize="0"/>
          <p:nvPr/>
        </p:nvPicPr>
        <p:blipFill rotWithShape="1">
          <a:blip r:embed="rId3">
            <a:alphaModFix/>
          </a:blip>
          <a:srcRect/>
          <a:stretch/>
        </p:blipFill>
        <p:spPr>
          <a:xfrm>
            <a:off x="267910" y="91374"/>
            <a:ext cx="744881" cy="744881"/>
          </a:xfrm>
          <a:prstGeom prst="rect">
            <a:avLst/>
          </a:prstGeom>
          <a:noFill/>
          <a:ln>
            <a:noFill/>
          </a:ln>
        </p:spPr>
      </p:pic>
      <p:pic>
        <p:nvPicPr>
          <p:cNvPr id="835" name="Google Shape;835;p33" descr="Image générée">
            <a:extLst>
              <a:ext uri="{FF2B5EF4-FFF2-40B4-BE49-F238E27FC236}">
                <a16:creationId xmlns:a16="http://schemas.microsoft.com/office/drawing/2014/main" id="{B36E2393-795F-17CD-77C9-18958BB5ED83}"/>
              </a:ext>
            </a:extLst>
          </p:cNvPr>
          <p:cNvPicPr preferRelativeResize="0"/>
          <p:nvPr/>
        </p:nvPicPr>
        <p:blipFill rotWithShape="1">
          <a:blip r:embed="rId4">
            <a:alphaModFix/>
          </a:blip>
          <a:srcRect l="3539" t="24327" r="75793" b="61971"/>
          <a:stretch/>
        </p:blipFill>
        <p:spPr>
          <a:xfrm>
            <a:off x="11333166" y="9878"/>
            <a:ext cx="705586" cy="704386"/>
          </a:xfrm>
          <a:prstGeom prst="rect">
            <a:avLst/>
          </a:prstGeom>
          <a:noFill/>
          <a:ln>
            <a:noFill/>
          </a:ln>
        </p:spPr>
      </p:pic>
      <p:sp>
        <p:nvSpPr>
          <p:cNvPr id="836" name="Google Shape;836;p33">
            <a:extLst>
              <a:ext uri="{FF2B5EF4-FFF2-40B4-BE49-F238E27FC236}">
                <a16:creationId xmlns:a16="http://schemas.microsoft.com/office/drawing/2014/main" id="{6DCC8415-3902-AAAF-7B3F-CDC0A8FC1D54}"/>
              </a:ext>
            </a:extLst>
          </p:cNvPr>
          <p:cNvSpPr/>
          <p:nvPr/>
        </p:nvSpPr>
        <p:spPr>
          <a:xfrm>
            <a:off x="0" y="0"/>
            <a:ext cx="12192000" cy="6858000"/>
          </a:xfrm>
          <a:prstGeom prst="rect">
            <a:avLst/>
          </a:prstGeom>
          <a:noFill/>
          <a:ln w="762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Arial"/>
              <a:ea typeface="Arial"/>
              <a:cs typeface="Arial"/>
              <a:sym typeface="Arial"/>
            </a:endParaRPr>
          </a:p>
        </p:txBody>
      </p:sp>
      <p:sp>
        <p:nvSpPr>
          <p:cNvPr id="837" name="Google Shape;837;p33">
            <a:extLst>
              <a:ext uri="{FF2B5EF4-FFF2-40B4-BE49-F238E27FC236}">
                <a16:creationId xmlns:a16="http://schemas.microsoft.com/office/drawing/2014/main" id="{0AFAB743-4572-45CF-4817-12089540F933}"/>
              </a:ext>
            </a:extLst>
          </p:cNvPr>
          <p:cNvSpPr txBox="1"/>
          <p:nvPr/>
        </p:nvSpPr>
        <p:spPr>
          <a:xfrm>
            <a:off x="835742" y="110718"/>
            <a:ext cx="10531106" cy="380385"/>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F7F7F"/>
              </a:buClr>
              <a:buSzPts val="2000"/>
              <a:buFont typeface="Arial"/>
              <a:buNone/>
            </a:pPr>
            <a:r>
              <a:rPr lang="ar-MA" b="1" i="0" u="none" strike="noStrike" cap="none" dirty="0">
                <a:solidFill>
                  <a:srgbClr val="7F7F7F"/>
                </a:solidFill>
                <a:highlight>
                  <a:srgbClr val="FFFF00"/>
                </a:highlight>
                <a:latin typeface="Calibri"/>
                <a:ea typeface="Calibri"/>
                <a:cs typeface="Calibri"/>
                <a:sym typeface="Calibri"/>
              </a:rPr>
              <a:t>نمذجة مصغرة</a:t>
            </a:r>
            <a:r>
              <a:rPr lang="ar-MA" b="1" i="0" u="none" strike="noStrike" cap="none" dirty="0">
                <a:solidFill>
                  <a:srgbClr val="7F7F7F"/>
                </a:solidFill>
                <a:latin typeface="Calibri"/>
                <a:ea typeface="Calibri"/>
                <a:cs typeface="Calibri"/>
                <a:sym typeface="Calibri"/>
              </a:rPr>
              <a:t>، الآن سأمر إلى تركيب المقاطع والتنسيق بينها لأحصل على نص سردي قصير أسرد فيه تفاصيل قصتي مع السينما .  </a:t>
            </a:r>
            <a:endParaRPr b="1" i="0" u="none" strike="noStrike" cap="none" dirty="0">
              <a:solidFill>
                <a:srgbClr val="7F7F7F"/>
              </a:solidFill>
              <a:latin typeface="Calibri"/>
              <a:ea typeface="Calibri"/>
              <a:cs typeface="Calibri"/>
              <a:sym typeface="Calibri"/>
            </a:endParaRPr>
          </a:p>
        </p:txBody>
      </p:sp>
      <p:sp>
        <p:nvSpPr>
          <p:cNvPr id="838" name="Google Shape;838;p33">
            <a:extLst>
              <a:ext uri="{FF2B5EF4-FFF2-40B4-BE49-F238E27FC236}">
                <a16:creationId xmlns:a16="http://schemas.microsoft.com/office/drawing/2014/main" id="{78D83311-FA1F-6FA7-6E7A-0B0EC41D921D}"/>
              </a:ext>
            </a:extLst>
          </p:cNvPr>
          <p:cNvSpPr txBox="1"/>
          <p:nvPr/>
        </p:nvSpPr>
        <p:spPr>
          <a:xfrm>
            <a:off x="943897" y="676962"/>
            <a:ext cx="1082306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dirty="0">
                <a:solidFill>
                  <a:schemeClr val="bg2">
                    <a:lumMod val="75000"/>
                  </a:schemeClr>
                </a:solidFill>
                <a:cs typeface="Calibri" panose="020F0502020204030204" pitchFamily="34" charset="0"/>
                <a:sym typeface="Calibri"/>
              </a:rPr>
              <a:t>يعرض المدرس منتوج النمذجة، ويقرؤه موضحا كيفية الانتقال من مرحلة إلى أخرى، ومنبها إلى التعابير المعتمدة في كل مرحلة.   </a:t>
            </a:r>
            <a:endParaRPr sz="1400" dirty="0">
              <a:solidFill>
                <a:schemeClr val="bg2">
                  <a:lumMod val="75000"/>
                </a:schemeClr>
              </a:solidFill>
              <a:cs typeface="Calibri" panose="020F0502020204030204" pitchFamily="34" charset="0"/>
              <a:sym typeface="Calibri"/>
            </a:endParaRPr>
          </a:p>
        </p:txBody>
      </p:sp>
      <p:sp>
        <p:nvSpPr>
          <p:cNvPr id="3" name="ZoneTexte 2">
            <a:extLst>
              <a:ext uri="{FF2B5EF4-FFF2-40B4-BE49-F238E27FC236}">
                <a16:creationId xmlns:a16="http://schemas.microsoft.com/office/drawing/2014/main" id="{D11E7803-30F0-E4BD-C431-D2C196BB337F}"/>
              </a:ext>
            </a:extLst>
          </p:cNvPr>
          <p:cNvSpPr txBox="1"/>
          <p:nvPr/>
        </p:nvSpPr>
        <p:spPr>
          <a:xfrm>
            <a:off x="816461" y="1803516"/>
            <a:ext cx="10613504" cy="3785652"/>
          </a:xfrm>
          <a:prstGeom prst="rect">
            <a:avLst/>
          </a:prstGeom>
          <a:solidFill>
            <a:schemeClr val="accent6">
              <a:lumMod val="20000"/>
              <a:lumOff val="80000"/>
            </a:schemeClr>
          </a:solidFill>
        </p:spPr>
        <p:txBody>
          <a:bodyPr wrap="square">
            <a:spAutoFit/>
          </a:bodyPr>
          <a:lstStyle/>
          <a:p>
            <a:pPr lvl="0" algn="just" rtl="1">
              <a:defRPr/>
            </a:pPr>
            <a:r>
              <a:rPr lang="ar-MA" sz="2400" dirty="0">
                <a:solidFill>
                  <a:srgbClr val="0070C0"/>
                </a:solidFill>
                <a:ea typeface="Calibri"/>
                <a:cs typeface="Calibri"/>
              </a:rPr>
              <a:t>أتذكر جيدا تلك اللحظة التي أيقظت فيّ الشغف بعالم السينما. كنت حينها في السادسة من العمر، وكنتُ أداوم على مشاهدة التلفاز. إلى أن قرر أبي اصطحابي إلى مهرجان سينما الأطفال. في قاعة السينما، شاهدت فيلمًا قصيرًا يروي مغامرات فتاة تبحث عن كتاب سحري. فكانت البداية التي أشعلت فضولي لاكتشاف المزيد.</a:t>
            </a:r>
          </a:p>
          <a:p>
            <a:pPr algn="just" rtl="1"/>
            <a:r>
              <a:rPr lang="ar-MA" sz="2400" dirty="0">
                <a:solidFill>
                  <a:srgbClr val="0070C0"/>
                </a:solidFill>
                <a:ea typeface="Calibri"/>
                <a:cs typeface="Calibri"/>
              </a:rPr>
              <a:t>ومنذ تلك الأمسية، صار فضولي يكبر كلما تذكّرتُ الفتاة التي تبحث عن الكتاب السحري. بدأتُ أستكشف أفلامًا أخرى، فصار عالم الشاشة يثير فيّ أسئلة لا تنتهي. شيئًا فشيئًا، أدركتُ أن السينما ليست تسلية فقط، بل نافذة على عوالم أخرى. وعندما وصلتُ إلى الإعدادي، جرّبتُ تصوير أول مقطع قصير بهاتفي البسيط، فحصل على إعجاب زملائي.</a:t>
            </a:r>
          </a:p>
          <a:p>
            <a:pPr algn="just" rtl="1"/>
            <a:r>
              <a:rPr lang="ar-MA" sz="2400" dirty="0">
                <a:solidFill>
                  <a:srgbClr val="0070C0"/>
                </a:solidFill>
                <a:ea typeface="Calibri"/>
                <a:cs typeface="Calibri"/>
              </a:rPr>
              <a:t>ومنذ ذلك اليوم، أدركتُ أن علاقتي بالسينما لم تعد مجرد صدفة طفولية، بل حلمًا يرافقني. ومازلت أتذكر تلك اللحظة التي أشعلت الشرارة في داخلي، وأبتسم لأنني ما زلت أكتشف نفسي مع كل فيلم جديد.</a:t>
            </a:r>
            <a:endParaRPr lang="fr-FR" sz="2400" dirty="0">
              <a:solidFill>
                <a:srgbClr val="0070C0"/>
              </a:solidFill>
              <a:ea typeface="Calibri"/>
              <a:cs typeface="Calibri"/>
            </a:endParaRPr>
          </a:p>
        </p:txBody>
      </p:sp>
      <p:sp>
        <p:nvSpPr>
          <p:cNvPr id="4" name="Espace réservé du texte 3">
            <a:extLst>
              <a:ext uri="{FF2B5EF4-FFF2-40B4-BE49-F238E27FC236}">
                <a16:creationId xmlns:a16="http://schemas.microsoft.com/office/drawing/2014/main" id="{22A438D9-A62E-21B5-FA7C-2E8B4543972F}"/>
              </a:ext>
            </a:extLst>
          </p:cNvPr>
          <p:cNvSpPr txBox="1">
            <a:spLocks/>
          </p:cNvSpPr>
          <p:nvPr/>
        </p:nvSpPr>
        <p:spPr>
          <a:xfrm>
            <a:off x="4725349" y="1140907"/>
            <a:ext cx="2834290" cy="457781"/>
          </a:xfrm>
          <a:prstGeom prst="rect">
            <a:avLst/>
          </a:prstGeom>
          <a:solidFill>
            <a:schemeClr val="accent4">
              <a:lumMod val="40000"/>
              <a:lumOff val="60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B050"/>
                </a:solidFill>
                <a:ea typeface="Calibri"/>
                <a:cs typeface="Calibri"/>
                <a:sym typeface="Hammersmith One"/>
              </a:rPr>
              <a:t>منتوج النمذجة</a:t>
            </a:r>
          </a:p>
          <a:p>
            <a:endParaRPr lang="fr-FR" sz="2800" i="0" dirty="0">
              <a:solidFill>
                <a:srgbClr val="00B050"/>
              </a:solidFill>
            </a:endParaRPr>
          </a:p>
        </p:txBody>
      </p:sp>
    </p:spTree>
    <p:extLst>
      <p:ext uri="{BB962C8B-B14F-4D97-AF65-F5344CB8AC3E}">
        <p14:creationId xmlns:p14="http://schemas.microsoft.com/office/powerpoint/2010/main" val="26593022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32">
          <a:extLst>
            <a:ext uri="{FF2B5EF4-FFF2-40B4-BE49-F238E27FC236}">
              <a16:creationId xmlns:a16="http://schemas.microsoft.com/office/drawing/2014/main" id="{56CA1222-FF9E-B6DD-2743-3E099E654D25}"/>
            </a:ext>
          </a:extLst>
        </p:cNvPr>
        <p:cNvGrpSpPr/>
        <p:nvPr/>
      </p:nvGrpSpPr>
      <p:grpSpPr>
        <a:xfrm>
          <a:off x="0" y="0"/>
          <a:ext cx="0" cy="0"/>
          <a:chOff x="0" y="0"/>
          <a:chExt cx="0" cy="0"/>
        </a:xfrm>
      </p:grpSpPr>
      <p:sp>
        <p:nvSpPr>
          <p:cNvPr id="833" name="Google Shape;833;p33">
            <a:extLst>
              <a:ext uri="{FF2B5EF4-FFF2-40B4-BE49-F238E27FC236}">
                <a16:creationId xmlns:a16="http://schemas.microsoft.com/office/drawing/2014/main" id="{F1FF2BB1-DE2D-067F-AE34-82CF0D77230E}"/>
              </a:ext>
            </a:extLst>
          </p:cNvPr>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834" name="Google Shape;834;p33">
            <a:extLst>
              <a:ext uri="{FF2B5EF4-FFF2-40B4-BE49-F238E27FC236}">
                <a16:creationId xmlns:a16="http://schemas.microsoft.com/office/drawing/2014/main" id="{B24C821C-1F99-A307-88A6-36AF9A3732A8}"/>
              </a:ext>
            </a:extLst>
          </p:cNvPr>
          <p:cNvPicPr preferRelativeResize="0"/>
          <p:nvPr/>
        </p:nvPicPr>
        <p:blipFill rotWithShape="1">
          <a:blip r:embed="rId3">
            <a:alphaModFix/>
          </a:blip>
          <a:srcRect/>
          <a:stretch/>
        </p:blipFill>
        <p:spPr>
          <a:xfrm>
            <a:off x="267910" y="91374"/>
            <a:ext cx="744881" cy="744881"/>
          </a:xfrm>
          <a:prstGeom prst="rect">
            <a:avLst/>
          </a:prstGeom>
          <a:noFill/>
          <a:ln>
            <a:noFill/>
          </a:ln>
        </p:spPr>
      </p:pic>
      <p:pic>
        <p:nvPicPr>
          <p:cNvPr id="835" name="Google Shape;835;p33" descr="Image générée">
            <a:extLst>
              <a:ext uri="{FF2B5EF4-FFF2-40B4-BE49-F238E27FC236}">
                <a16:creationId xmlns:a16="http://schemas.microsoft.com/office/drawing/2014/main" id="{592503CE-16F3-C0B5-3863-8F9F020E6083}"/>
              </a:ext>
            </a:extLst>
          </p:cNvPr>
          <p:cNvPicPr preferRelativeResize="0"/>
          <p:nvPr/>
        </p:nvPicPr>
        <p:blipFill rotWithShape="1">
          <a:blip r:embed="rId4">
            <a:alphaModFix/>
          </a:blip>
          <a:srcRect l="3539" t="24327" r="75793" b="61971"/>
          <a:stretch/>
        </p:blipFill>
        <p:spPr>
          <a:xfrm>
            <a:off x="11333166" y="9878"/>
            <a:ext cx="705586" cy="704386"/>
          </a:xfrm>
          <a:prstGeom prst="rect">
            <a:avLst/>
          </a:prstGeom>
          <a:noFill/>
          <a:ln>
            <a:noFill/>
          </a:ln>
        </p:spPr>
      </p:pic>
      <p:sp>
        <p:nvSpPr>
          <p:cNvPr id="836" name="Google Shape;836;p33">
            <a:extLst>
              <a:ext uri="{FF2B5EF4-FFF2-40B4-BE49-F238E27FC236}">
                <a16:creationId xmlns:a16="http://schemas.microsoft.com/office/drawing/2014/main" id="{4C7B1CC5-A1BE-A56D-131E-14D1CBB730DD}"/>
              </a:ext>
            </a:extLst>
          </p:cNvPr>
          <p:cNvSpPr/>
          <p:nvPr/>
        </p:nvSpPr>
        <p:spPr>
          <a:xfrm>
            <a:off x="0" y="0"/>
            <a:ext cx="12192000" cy="6858000"/>
          </a:xfrm>
          <a:prstGeom prst="rect">
            <a:avLst/>
          </a:prstGeom>
          <a:noFill/>
          <a:ln w="762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Arial"/>
              <a:ea typeface="Arial"/>
              <a:cs typeface="Arial"/>
              <a:sym typeface="Arial"/>
            </a:endParaRPr>
          </a:p>
        </p:txBody>
      </p:sp>
      <p:sp>
        <p:nvSpPr>
          <p:cNvPr id="837" name="Google Shape;837;p33">
            <a:extLst>
              <a:ext uri="{FF2B5EF4-FFF2-40B4-BE49-F238E27FC236}">
                <a16:creationId xmlns:a16="http://schemas.microsoft.com/office/drawing/2014/main" id="{D8212FFC-AD27-2599-BA30-476D614C7049}"/>
              </a:ext>
            </a:extLst>
          </p:cNvPr>
          <p:cNvSpPr txBox="1"/>
          <p:nvPr/>
        </p:nvSpPr>
        <p:spPr>
          <a:xfrm>
            <a:off x="802060" y="12515"/>
            <a:ext cx="10531106" cy="668476"/>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F7F7F"/>
              </a:buClr>
              <a:buSzPts val="2000"/>
              <a:buFont typeface="Arial"/>
              <a:buNone/>
            </a:pPr>
            <a:r>
              <a:rPr lang="ar-MA" b="1" i="0" u="none" strike="noStrike" cap="none" dirty="0">
                <a:solidFill>
                  <a:srgbClr val="7F7F7F"/>
                </a:solidFill>
                <a:latin typeface="Calibri"/>
                <a:ea typeface="Calibri"/>
                <a:cs typeface="Calibri"/>
                <a:sym typeface="Calibri"/>
              </a:rPr>
              <a:t>نمذجة مصغرة</a:t>
            </a:r>
            <a:r>
              <a:rPr lang="ar-MA" b="1" dirty="0">
                <a:solidFill>
                  <a:srgbClr val="7F7F7F"/>
                </a:solidFill>
                <a:latin typeface="Calibri"/>
                <a:ea typeface="Calibri"/>
                <a:cs typeface="Calibri"/>
                <a:sym typeface="Calibri"/>
              </a:rPr>
              <a:t>: الآن أمر إلى تقويم إنجازي باعتماد معايير النجاح التي استحضرتها أثناء الإنجاز .تلاحظون أني بدأت بتعبير مناسب لانطلاق السرد....</a:t>
            </a:r>
            <a:endParaRPr b="1" i="0" u="none" strike="noStrike" cap="none" dirty="0">
              <a:solidFill>
                <a:srgbClr val="7F7F7F"/>
              </a:solidFill>
              <a:latin typeface="Calibri"/>
              <a:ea typeface="Calibri"/>
              <a:cs typeface="Calibri"/>
              <a:sym typeface="Calibri"/>
            </a:endParaRPr>
          </a:p>
        </p:txBody>
      </p:sp>
      <p:sp>
        <p:nvSpPr>
          <p:cNvPr id="838" name="Google Shape;838;p33">
            <a:extLst>
              <a:ext uri="{FF2B5EF4-FFF2-40B4-BE49-F238E27FC236}">
                <a16:creationId xmlns:a16="http://schemas.microsoft.com/office/drawing/2014/main" id="{2E21CFF6-80CA-D3BE-80A5-0AC035704D39}"/>
              </a:ext>
            </a:extLst>
          </p:cNvPr>
          <p:cNvSpPr txBox="1"/>
          <p:nvPr/>
        </p:nvSpPr>
        <p:spPr>
          <a:xfrm>
            <a:off x="862899" y="655318"/>
            <a:ext cx="1082306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dirty="0">
                <a:solidFill>
                  <a:schemeClr val="bg2">
                    <a:lumMod val="75000"/>
                  </a:schemeClr>
                </a:solidFill>
                <a:cs typeface="Calibri" panose="020F0502020204030204" pitchFamily="34" charset="0"/>
                <a:sym typeface="Calibri"/>
              </a:rPr>
              <a:t>يعتمد المدرس شبكة معايير النجاح في تقويم وضعية البداية ويشرح المراحل المتبعة، معللا اختياراته ومصرحا بسيرورة التفكير والإنجاز. </a:t>
            </a:r>
            <a:endParaRPr sz="1400" dirty="0">
              <a:solidFill>
                <a:schemeClr val="bg2">
                  <a:lumMod val="75000"/>
                </a:schemeClr>
              </a:solidFill>
              <a:cs typeface="Calibri" panose="020F0502020204030204" pitchFamily="34" charset="0"/>
              <a:sym typeface="Calibri"/>
            </a:endParaRPr>
          </a:p>
        </p:txBody>
      </p:sp>
      <p:graphicFrame>
        <p:nvGraphicFramePr>
          <p:cNvPr id="3" name="Tableau 2">
            <a:extLst>
              <a:ext uri="{FF2B5EF4-FFF2-40B4-BE49-F238E27FC236}">
                <a16:creationId xmlns:a16="http://schemas.microsoft.com/office/drawing/2014/main" id="{00958896-A077-1E4D-9A77-C4E7FCD6FB38}"/>
              </a:ext>
            </a:extLst>
          </p:cNvPr>
          <p:cNvGraphicFramePr>
            <a:graphicFrameLocks noGrp="1"/>
          </p:cNvGraphicFramePr>
          <p:nvPr/>
        </p:nvGraphicFramePr>
        <p:xfrm>
          <a:off x="1115124" y="2683342"/>
          <a:ext cx="10318610" cy="2635441"/>
        </p:xfrm>
        <a:graphic>
          <a:graphicData uri="http://schemas.openxmlformats.org/drawingml/2006/table">
            <a:tbl>
              <a:tblPr rtl="1" firstRow="1" firstCol="1" bandRow="1">
                <a:tableStyleId>{C4B1156A-380E-4F78-BDF5-A606A8083BF9}</a:tableStyleId>
              </a:tblPr>
              <a:tblGrid>
                <a:gridCol w="7311628">
                  <a:extLst>
                    <a:ext uri="{9D8B030D-6E8A-4147-A177-3AD203B41FA5}">
                      <a16:colId xmlns:a16="http://schemas.microsoft.com/office/drawing/2014/main" val="942801198"/>
                    </a:ext>
                  </a:extLst>
                </a:gridCol>
                <a:gridCol w="1003339">
                  <a:extLst>
                    <a:ext uri="{9D8B030D-6E8A-4147-A177-3AD203B41FA5}">
                      <a16:colId xmlns:a16="http://schemas.microsoft.com/office/drawing/2014/main" val="4005487848"/>
                    </a:ext>
                  </a:extLst>
                </a:gridCol>
                <a:gridCol w="1003339">
                  <a:extLst>
                    <a:ext uri="{9D8B030D-6E8A-4147-A177-3AD203B41FA5}">
                      <a16:colId xmlns:a16="http://schemas.microsoft.com/office/drawing/2014/main" val="26551863"/>
                    </a:ext>
                  </a:extLst>
                </a:gridCol>
                <a:gridCol w="1000304">
                  <a:extLst>
                    <a:ext uri="{9D8B030D-6E8A-4147-A177-3AD203B41FA5}">
                      <a16:colId xmlns:a16="http://schemas.microsoft.com/office/drawing/2014/main" val="2081316685"/>
                    </a:ext>
                  </a:extLst>
                </a:gridCol>
              </a:tblGrid>
              <a:tr h="252106">
                <a:tc>
                  <a:txBody>
                    <a:bodyPr/>
                    <a:lstStyle/>
                    <a:p>
                      <a:pPr algn="ctr" rtl="1">
                        <a:lnSpc>
                          <a:spcPct val="107000"/>
                        </a:lnSpc>
                        <a:spcAft>
                          <a:spcPts val="800"/>
                        </a:spcAft>
                        <a:buNone/>
                      </a:pPr>
                      <a:r>
                        <a:rPr lang="ar-SA" sz="2400" b="1" kern="1200" dirty="0">
                          <a:solidFill>
                            <a:schemeClr val="tx1"/>
                          </a:solidFill>
                          <a:latin typeface="Calibri"/>
                          <a:ea typeface="Calibri"/>
                          <a:cs typeface="Calibri"/>
                        </a:rPr>
                        <a:t>المعيار</a:t>
                      </a:r>
                      <a:endParaRPr lang="fr-FR" sz="2400" b="1" kern="1200" dirty="0">
                        <a:solidFill>
                          <a:schemeClr val="tx1"/>
                        </a:solidFill>
                        <a:latin typeface="Calibri"/>
                        <a:ea typeface="Calibri"/>
                        <a:cs typeface="Calibri"/>
                      </a:endParaRPr>
                    </a:p>
                  </a:txBody>
                  <a:tcPr marL="68580" marR="68580" marT="0" marB="0"/>
                </a:tc>
                <a:tc>
                  <a:txBody>
                    <a:bodyPr/>
                    <a:lstStyle/>
                    <a:p>
                      <a:pPr algn="just" rtl="1">
                        <a:lnSpc>
                          <a:spcPct val="107000"/>
                        </a:lnSpc>
                        <a:spcAft>
                          <a:spcPts val="800"/>
                        </a:spcAft>
                        <a:buNone/>
                      </a:pPr>
                      <a:r>
                        <a:rPr lang="ar-SA" sz="2400" b="1" kern="1200">
                          <a:solidFill>
                            <a:schemeClr val="tx1"/>
                          </a:solidFill>
                          <a:latin typeface="Calibri"/>
                          <a:ea typeface="Calibri"/>
                          <a:cs typeface="Calibri"/>
                        </a:rPr>
                        <a:t>نعم</a:t>
                      </a:r>
                      <a:endParaRPr lang="fr-FR" sz="2400" b="1" kern="1200">
                        <a:solidFill>
                          <a:schemeClr val="tx1"/>
                        </a:solidFill>
                        <a:latin typeface="Calibri"/>
                        <a:ea typeface="Calibri"/>
                        <a:cs typeface="Calibri"/>
                      </a:endParaRPr>
                    </a:p>
                  </a:txBody>
                  <a:tcPr marL="68580" marR="68580" marT="0" marB="0"/>
                </a:tc>
                <a:tc>
                  <a:txBody>
                    <a:bodyPr/>
                    <a:lstStyle/>
                    <a:p>
                      <a:pPr algn="just" rtl="1">
                        <a:lnSpc>
                          <a:spcPct val="107000"/>
                        </a:lnSpc>
                        <a:spcAft>
                          <a:spcPts val="800"/>
                        </a:spcAft>
                        <a:buNone/>
                      </a:pPr>
                      <a:r>
                        <a:rPr lang="ar-SA" sz="2400" b="1" kern="1200">
                          <a:solidFill>
                            <a:schemeClr val="tx1"/>
                          </a:solidFill>
                          <a:latin typeface="Calibri"/>
                          <a:ea typeface="Calibri"/>
                          <a:cs typeface="Calibri"/>
                        </a:rPr>
                        <a:t>نسبيا</a:t>
                      </a:r>
                      <a:endParaRPr lang="fr-FR" sz="2400" b="1" kern="1200">
                        <a:solidFill>
                          <a:schemeClr val="tx1"/>
                        </a:solidFill>
                        <a:latin typeface="Calibri"/>
                        <a:ea typeface="Calibri"/>
                        <a:cs typeface="Calibri"/>
                      </a:endParaRPr>
                    </a:p>
                  </a:txBody>
                  <a:tcPr marL="68580" marR="68580" marT="0" marB="0"/>
                </a:tc>
                <a:tc>
                  <a:txBody>
                    <a:bodyPr/>
                    <a:lstStyle/>
                    <a:p>
                      <a:pPr algn="just" rtl="1">
                        <a:lnSpc>
                          <a:spcPct val="107000"/>
                        </a:lnSpc>
                        <a:spcAft>
                          <a:spcPts val="800"/>
                        </a:spcAft>
                        <a:buNone/>
                      </a:pPr>
                      <a:r>
                        <a:rPr lang="ar-SA" sz="2400" b="1" kern="1200" dirty="0">
                          <a:solidFill>
                            <a:schemeClr val="tx1"/>
                          </a:solidFill>
                          <a:latin typeface="Calibri"/>
                          <a:ea typeface="Calibri"/>
                          <a:cs typeface="Calibri"/>
                        </a:rPr>
                        <a:t>لا</a:t>
                      </a:r>
                      <a:endParaRPr lang="fr-FR" sz="2400" b="1" kern="1200" dirty="0">
                        <a:solidFill>
                          <a:schemeClr val="tx1"/>
                        </a:solidFill>
                        <a:latin typeface="Calibri"/>
                        <a:ea typeface="Calibri"/>
                        <a:cs typeface="Calibri"/>
                      </a:endParaRPr>
                    </a:p>
                  </a:txBody>
                  <a:tcPr marL="68580" marR="68580" marT="0" marB="0"/>
                </a:tc>
                <a:extLst>
                  <a:ext uri="{0D108BD9-81ED-4DB2-BD59-A6C34878D82A}">
                    <a16:rowId xmlns:a16="http://schemas.microsoft.com/office/drawing/2014/main" val="415409311"/>
                  </a:ext>
                </a:extLst>
              </a:tr>
              <a:tr h="252106">
                <a:tc>
                  <a:txBody>
                    <a:bodyPr/>
                    <a:lstStyle/>
                    <a:p>
                      <a:pPr marL="342900" lvl="0" indent="-342900" algn="r" rtl="1">
                        <a:lnSpc>
                          <a:spcPct val="107000"/>
                        </a:lnSpc>
                        <a:spcAft>
                          <a:spcPts val="800"/>
                        </a:spcAft>
                        <a:buFont typeface="+mj-lt"/>
                        <a:buAutoNum type="arabicPeriod"/>
                      </a:pPr>
                      <a:r>
                        <a:rPr lang="ar-SA" sz="2400" b="0" kern="1200" dirty="0">
                          <a:solidFill>
                            <a:schemeClr val="tx1"/>
                          </a:solidFill>
                          <a:latin typeface="Calibri"/>
                          <a:ea typeface="Calibri"/>
                          <a:cs typeface="Calibri"/>
                        </a:rPr>
                        <a:t>أنجزتُ المطلوب: </a:t>
                      </a:r>
                      <a:r>
                        <a:rPr lang="ar-MA" sz="2400" b="0" kern="1200" dirty="0">
                          <a:solidFill>
                            <a:schemeClr val="tx1"/>
                          </a:solidFill>
                          <a:latin typeface="Calibri"/>
                          <a:ea typeface="Calibri"/>
                          <a:cs typeface="Calibri"/>
                        </a:rPr>
                        <a:t>كتبت وضعية البداية مناسبة لسرد قصتي مع السينما</a:t>
                      </a:r>
                      <a:endParaRPr lang="fr-FR" sz="2400" b="0" kern="1200" dirty="0">
                        <a:solidFill>
                          <a:schemeClr val="tx1"/>
                        </a:solidFill>
                        <a:latin typeface="Calibri"/>
                        <a:ea typeface="Calibri"/>
                        <a:cs typeface="Calibri"/>
                      </a:endParaRPr>
                    </a:p>
                  </a:txBody>
                  <a:tcPr marL="68580" marR="68580" marT="0" marB="0" anchor="ctr"/>
                </a:tc>
                <a:tc>
                  <a:txBody>
                    <a:bodyPr/>
                    <a:lstStyle/>
                    <a:p>
                      <a:pPr algn="just" rtl="1">
                        <a:lnSpc>
                          <a:spcPct val="107000"/>
                        </a:lnSpc>
                        <a:spcAft>
                          <a:spcPts val="800"/>
                        </a:spcAft>
                        <a:buNone/>
                      </a:pPr>
                      <a:r>
                        <a:rPr lang="ar-SA" sz="2400" b="0" kern="1200">
                          <a:solidFill>
                            <a:schemeClr val="tx1"/>
                          </a:solidFill>
                          <a:latin typeface="Calibri"/>
                          <a:ea typeface="Calibri"/>
                          <a:cs typeface="Calibri"/>
                        </a:rPr>
                        <a:t> </a:t>
                      </a:r>
                      <a:endParaRPr lang="fr-FR" sz="2400" b="0" kern="1200">
                        <a:solidFill>
                          <a:schemeClr val="tx1"/>
                        </a:solidFill>
                        <a:latin typeface="Calibri"/>
                        <a:ea typeface="Calibri"/>
                        <a:cs typeface="Calibri"/>
                      </a:endParaRPr>
                    </a:p>
                  </a:txBody>
                  <a:tcPr marL="68580" marR="68580" marT="0" marB="0"/>
                </a:tc>
                <a:tc>
                  <a:txBody>
                    <a:bodyPr/>
                    <a:lstStyle/>
                    <a:p>
                      <a:pPr algn="just" rtl="1">
                        <a:lnSpc>
                          <a:spcPct val="107000"/>
                        </a:lnSpc>
                        <a:spcAft>
                          <a:spcPts val="800"/>
                        </a:spcAft>
                        <a:buNone/>
                      </a:pPr>
                      <a:r>
                        <a:rPr lang="ar-SA" sz="2400" b="0" kern="1200">
                          <a:solidFill>
                            <a:schemeClr val="tx1"/>
                          </a:solidFill>
                          <a:latin typeface="Calibri"/>
                          <a:ea typeface="Calibri"/>
                          <a:cs typeface="Calibri"/>
                        </a:rPr>
                        <a:t> </a:t>
                      </a:r>
                      <a:endParaRPr lang="fr-FR" sz="2400" b="0" kern="1200">
                        <a:solidFill>
                          <a:schemeClr val="tx1"/>
                        </a:solidFill>
                        <a:latin typeface="Calibri"/>
                        <a:ea typeface="Calibri"/>
                        <a:cs typeface="Calibri"/>
                      </a:endParaRPr>
                    </a:p>
                  </a:txBody>
                  <a:tcPr marL="68580" marR="68580" marT="0" marB="0"/>
                </a:tc>
                <a:tc>
                  <a:txBody>
                    <a:bodyPr/>
                    <a:lstStyle/>
                    <a:p>
                      <a:pPr algn="just" rtl="1">
                        <a:lnSpc>
                          <a:spcPct val="107000"/>
                        </a:lnSpc>
                        <a:spcAft>
                          <a:spcPts val="800"/>
                        </a:spcAft>
                        <a:buNone/>
                      </a:pPr>
                      <a:r>
                        <a:rPr lang="ar-SA" sz="2400" b="0" kern="1200">
                          <a:solidFill>
                            <a:schemeClr val="tx1"/>
                          </a:solidFill>
                          <a:latin typeface="Calibri"/>
                          <a:ea typeface="Calibri"/>
                          <a:cs typeface="Calibri"/>
                        </a:rPr>
                        <a:t> </a:t>
                      </a:r>
                      <a:endParaRPr lang="fr-FR" sz="2400" b="0" kern="1200">
                        <a:solidFill>
                          <a:schemeClr val="tx1"/>
                        </a:solidFill>
                        <a:latin typeface="Calibri"/>
                        <a:ea typeface="Calibri"/>
                        <a:cs typeface="Calibri"/>
                      </a:endParaRPr>
                    </a:p>
                  </a:txBody>
                  <a:tcPr marL="68580" marR="68580" marT="0" marB="0"/>
                </a:tc>
                <a:extLst>
                  <a:ext uri="{0D108BD9-81ED-4DB2-BD59-A6C34878D82A}">
                    <a16:rowId xmlns:a16="http://schemas.microsoft.com/office/drawing/2014/main" val="2401911552"/>
                  </a:ext>
                </a:extLst>
              </a:tr>
              <a:tr h="252106">
                <a:tc>
                  <a:txBody>
                    <a:bodyPr/>
                    <a:lstStyle/>
                    <a:p>
                      <a:pPr marL="342900" lvl="0" indent="-342900" algn="r" rtl="1">
                        <a:lnSpc>
                          <a:spcPct val="107000"/>
                        </a:lnSpc>
                        <a:spcAft>
                          <a:spcPts val="800"/>
                        </a:spcAft>
                        <a:buFont typeface="+mj-lt"/>
                        <a:buAutoNum type="arabicPeriod"/>
                      </a:pPr>
                      <a:r>
                        <a:rPr lang="ar-MA" sz="2400" b="0" kern="1200" dirty="0">
                          <a:solidFill>
                            <a:schemeClr val="tx1"/>
                          </a:solidFill>
                          <a:latin typeface="Calibri"/>
                          <a:ea typeface="Calibri"/>
                          <a:cs typeface="Calibri"/>
                        </a:rPr>
                        <a:t>حددت الشخصية الرئيسة والشخصيات المساعدة</a:t>
                      </a:r>
                      <a:endParaRPr lang="fr-FR" sz="2400" b="0" kern="1200" dirty="0">
                        <a:solidFill>
                          <a:schemeClr val="tx1"/>
                        </a:solidFill>
                        <a:latin typeface="Calibri"/>
                        <a:ea typeface="Calibri"/>
                        <a:cs typeface="Calibri"/>
                      </a:endParaRPr>
                    </a:p>
                  </a:txBody>
                  <a:tcPr marL="68580" marR="68580" marT="0" marB="0" anchor="ctr"/>
                </a:tc>
                <a:tc>
                  <a:txBody>
                    <a:bodyPr/>
                    <a:lstStyle/>
                    <a:p>
                      <a:pPr algn="just" rtl="1">
                        <a:lnSpc>
                          <a:spcPct val="107000"/>
                        </a:lnSpc>
                        <a:spcAft>
                          <a:spcPts val="800"/>
                        </a:spcAft>
                        <a:buNone/>
                      </a:pPr>
                      <a:r>
                        <a:rPr lang="ar-SA" sz="2400" b="0" kern="1200">
                          <a:solidFill>
                            <a:schemeClr val="tx1"/>
                          </a:solidFill>
                          <a:latin typeface="Calibri"/>
                          <a:ea typeface="Calibri"/>
                          <a:cs typeface="Calibri"/>
                        </a:rPr>
                        <a:t> </a:t>
                      </a:r>
                      <a:endParaRPr lang="fr-FR" sz="2400" b="0" kern="1200">
                        <a:solidFill>
                          <a:schemeClr val="tx1"/>
                        </a:solidFill>
                        <a:latin typeface="Calibri"/>
                        <a:ea typeface="Calibri"/>
                        <a:cs typeface="Calibri"/>
                      </a:endParaRPr>
                    </a:p>
                  </a:txBody>
                  <a:tcPr marL="68580" marR="68580" marT="0" marB="0"/>
                </a:tc>
                <a:tc>
                  <a:txBody>
                    <a:bodyPr/>
                    <a:lstStyle/>
                    <a:p>
                      <a:pPr algn="just" rtl="1">
                        <a:lnSpc>
                          <a:spcPct val="107000"/>
                        </a:lnSpc>
                        <a:spcAft>
                          <a:spcPts val="800"/>
                        </a:spcAft>
                        <a:buNone/>
                      </a:pPr>
                      <a:r>
                        <a:rPr lang="ar-SA" sz="2400" b="0" kern="1200">
                          <a:solidFill>
                            <a:schemeClr val="tx1"/>
                          </a:solidFill>
                          <a:latin typeface="Calibri"/>
                          <a:ea typeface="Calibri"/>
                          <a:cs typeface="Calibri"/>
                        </a:rPr>
                        <a:t> </a:t>
                      </a:r>
                      <a:endParaRPr lang="fr-FR" sz="2400" b="0" kern="1200">
                        <a:solidFill>
                          <a:schemeClr val="tx1"/>
                        </a:solidFill>
                        <a:latin typeface="Calibri"/>
                        <a:ea typeface="Calibri"/>
                        <a:cs typeface="Calibri"/>
                      </a:endParaRPr>
                    </a:p>
                  </a:txBody>
                  <a:tcPr marL="68580" marR="68580" marT="0" marB="0"/>
                </a:tc>
                <a:tc>
                  <a:txBody>
                    <a:bodyPr/>
                    <a:lstStyle/>
                    <a:p>
                      <a:pPr algn="just" rtl="1">
                        <a:lnSpc>
                          <a:spcPct val="107000"/>
                        </a:lnSpc>
                        <a:spcAft>
                          <a:spcPts val="800"/>
                        </a:spcAft>
                        <a:buNone/>
                      </a:pPr>
                      <a:r>
                        <a:rPr lang="ar-SA" sz="2400" b="0" kern="1200">
                          <a:solidFill>
                            <a:schemeClr val="tx1"/>
                          </a:solidFill>
                          <a:latin typeface="Calibri"/>
                          <a:ea typeface="Calibri"/>
                          <a:cs typeface="Calibri"/>
                        </a:rPr>
                        <a:t> </a:t>
                      </a:r>
                      <a:endParaRPr lang="fr-FR" sz="2400" b="0" kern="1200">
                        <a:solidFill>
                          <a:schemeClr val="tx1"/>
                        </a:solidFill>
                        <a:latin typeface="Calibri"/>
                        <a:ea typeface="Calibri"/>
                        <a:cs typeface="Calibri"/>
                      </a:endParaRPr>
                    </a:p>
                  </a:txBody>
                  <a:tcPr marL="68580" marR="68580" marT="0" marB="0"/>
                </a:tc>
                <a:extLst>
                  <a:ext uri="{0D108BD9-81ED-4DB2-BD59-A6C34878D82A}">
                    <a16:rowId xmlns:a16="http://schemas.microsoft.com/office/drawing/2014/main" val="1089609083"/>
                  </a:ext>
                </a:extLst>
              </a:tr>
              <a:tr h="252106">
                <a:tc>
                  <a:txBody>
                    <a:bodyPr/>
                    <a:lstStyle/>
                    <a:p>
                      <a:pPr marL="342900" lvl="0" indent="-342900" algn="r" rtl="1">
                        <a:lnSpc>
                          <a:spcPct val="107000"/>
                        </a:lnSpc>
                        <a:spcAft>
                          <a:spcPts val="800"/>
                        </a:spcAft>
                        <a:buFont typeface="+mj-lt"/>
                        <a:buAutoNum type="arabicPeriod"/>
                      </a:pPr>
                      <a:r>
                        <a:rPr lang="ar-SA" sz="2400" b="0" kern="1200" dirty="0">
                          <a:solidFill>
                            <a:schemeClr val="tx1"/>
                          </a:solidFill>
                          <a:latin typeface="Calibri"/>
                          <a:ea typeface="Calibri"/>
                          <a:cs typeface="Calibri"/>
                        </a:rPr>
                        <a:t>استعملتُ التعابير وأفعال الكلام وأدوات الربط المناسبة</a:t>
                      </a:r>
                      <a:endParaRPr lang="fr-FR" sz="2400" b="0" kern="1200" dirty="0">
                        <a:solidFill>
                          <a:schemeClr val="tx1"/>
                        </a:solidFill>
                        <a:latin typeface="Calibri"/>
                        <a:ea typeface="Calibri"/>
                        <a:cs typeface="Calibri"/>
                      </a:endParaRPr>
                    </a:p>
                  </a:txBody>
                  <a:tcPr marL="68580" marR="68580" marT="0" marB="0" anchor="ctr"/>
                </a:tc>
                <a:tc>
                  <a:txBody>
                    <a:bodyPr/>
                    <a:lstStyle/>
                    <a:p>
                      <a:pPr algn="just" rtl="1">
                        <a:lnSpc>
                          <a:spcPct val="107000"/>
                        </a:lnSpc>
                        <a:spcAft>
                          <a:spcPts val="800"/>
                        </a:spcAft>
                        <a:buNone/>
                      </a:pPr>
                      <a:r>
                        <a:rPr lang="ar-SA" sz="2400" b="0" kern="1200">
                          <a:solidFill>
                            <a:schemeClr val="tx1"/>
                          </a:solidFill>
                          <a:latin typeface="Calibri"/>
                          <a:ea typeface="Calibri"/>
                          <a:cs typeface="Calibri"/>
                        </a:rPr>
                        <a:t> </a:t>
                      </a:r>
                      <a:endParaRPr lang="fr-FR" sz="2400" b="0" kern="1200">
                        <a:solidFill>
                          <a:schemeClr val="tx1"/>
                        </a:solidFill>
                        <a:latin typeface="Calibri"/>
                        <a:ea typeface="Calibri"/>
                        <a:cs typeface="Calibri"/>
                      </a:endParaRPr>
                    </a:p>
                  </a:txBody>
                  <a:tcPr marL="68580" marR="68580" marT="0" marB="0"/>
                </a:tc>
                <a:tc>
                  <a:txBody>
                    <a:bodyPr/>
                    <a:lstStyle/>
                    <a:p>
                      <a:pPr algn="just" rtl="1">
                        <a:lnSpc>
                          <a:spcPct val="107000"/>
                        </a:lnSpc>
                        <a:spcAft>
                          <a:spcPts val="800"/>
                        </a:spcAft>
                        <a:buNone/>
                      </a:pPr>
                      <a:r>
                        <a:rPr lang="ar-SA" sz="2400" b="0" kern="1200">
                          <a:solidFill>
                            <a:schemeClr val="tx1"/>
                          </a:solidFill>
                          <a:latin typeface="Calibri"/>
                          <a:ea typeface="Calibri"/>
                          <a:cs typeface="Calibri"/>
                        </a:rPr>
                        <a:t> </a:t>
                      </a:r>
                      <a:endParaRPr lang="fr-FR" sz="2400" b="0" kern="1200">
                        <a:solidFill>
                          <a:schemeClr val="tx1"/>
                        </a:solidFill>
                        <a:latin typeface="Calibri"/>
                        <a:ea typeface="Calibri"/>
                        <a:cs typeface="Calibri"/>
                      </a:endParaRPr>
                    </a:p>
                  </a:txBody>
                  <a:tcPr marL="68580" marR="68580" marT="0" marB="0"/>
                </a:tc>
                <a:tc>
                  <a:txBody>
                    <a:bodyPr/>
                    <a:lstStyle/>
                    <a:p>
                      <a:pPr algn="just" rtl="1">
                        <a:lnSpc>
                          <a:spcPct val="107000"/>
                        </a:lnSpc>
                        <a:spcAft>
                          <a:spcPts val="800"/>
                        </a:spcAft>
                        <a:buNone/>
                      </a:pPr>
                      <a:r>
                        <a:rPr lang="ar-SA" sz="2400" b="0" kern="1200">
                          <a:solidFill>
                            <a:schemeClr val="tx1"/>
                          </a:solidFill>
                          <a:latin typeface="Calibri"/>
                          <a:ea typeface="Calibri"/>
                          <a:cs typeface="Calibri"/>
                        </a:rPr>
                        <a:t> </a:t>
                      </a:r>
                      <a:endParaRPr lang="fr-FR" sz="2400" b="0" kern="1200">
                        <a:solidFill>
                          <a:schemeClr val="tx1"/>
                        </a:solidFill>
                        <a:latin typeface="Calibri"/>
                        <a:ea typeface="Calibri"/>
                        <a:cs typeface="Calibri"/>
                      </a:endParaRPr>
                    </a:p>
                  </a:txBody>
                  <a:tcPr marL="68580" marR="68580" marT="0" marB="0"/>
                </a:tc>
                <a:extLst>
                  <a:ext uri="{0D108BD9-81ED-4DB2-BD59-A6C34878D82A}">
                    <a16:rowId xmlns:a16="http://schemas.microsoft.com/office/drawing/2014/main" val="1808995281"/>
                  </a:ext>
                </a:extLst>
              </a:tr>
              <a:tr h="252106">
                <a:tc>
                  <a:txBody>
                    <a:bodyPr/>
                    <a:lstStyle/>
                    <a:p>
                      <a:pPr marL="342900" lvl="0" indent="-342900" algn="r" rtl="1">
                        <a:lnSpc>
                          <a:spcPct val="107000"/>
                        </a:lnSpc>
                        <a:spcAft>
                          <a:spcPts val="800"/>
                        </a:spcAft>
                        <a:buFont typeface="+mj-lt"/>
                        <a:buAutoNum type="arabicPeriod"/>
                      </a:pPr>
                      <a:r>
                        <a:rPr lang="ar-MA" sz="2400" b="0" kern="1200" dirty="0">
                          <a:solidFill>
                            <a:schemeClr val="tx1"/>
                          </a:solidFill>
                          <a:latin typeface="Calibri"/>
                          <a:ea typeface="Calibri"/>
                          <a:cs typeface="Calibri"/>
                        </a:rPr>
                        <a:t>راعيت خاصية الهدوء والاستقرار التي تميز وضعية البداية</a:t>
                      </a:r>
                      <a:endParaRPr lang="fr-FR" sz="2400" b="0" kern="1200" dirty="0">
                        <a:solidFill>
                          <a:schemeClr val="tx1"/>
                        </a:solidFill>
                        <a:latin typeface="Calibri"/>
                        <a:ea typeface="Calibri"/>
                        <a:cs typeface="Calibri"/>
                      </a:endParaRPr>
                    </a:p>
                  </a:txBody>
                  <a:tcPr marL="68580" marR="68580" marT="0" marB="0" anchor="ctr"/>
                </a:tc>
                <a:tc>
                  <a:txBody>
                    <a:bodyPr/>
                    <a:lstStyle/>
                    <a:p>
                      <a:pPr algn="just" rtl="1">
                        <a:lnSpc>
                          <a:spcPct val="107000"/>
                        </a:lnSpc>
                        <a:spcAft>
                          <a:spcPts val="800"/>
                        </a:spcAft>
                        <a:buNone/>
                      </a:pPr>
                      <a:r>
                        <a:rPr lang="ar-SA" sz="2400" b="0" kern="1200">
                          <a:solidFill>
                            <a:schemeClr val="tx1"/>
                          </a:solidFill>
                          <a:latin typeface="Calibri"/>
                          <a:ea typeface="Calibri"/>
                          <a:cs typeface="Calibri"/>
                        </a:rPr>
                        <a:t> </a:t>
                      </a:r>
                      <a:endParaRPr lang="fr-FR" sz="2400" b="0" kern="1200">
                        <a:solidFill>
                          <a:schemeClr val="tx1"/>
                        </a:solidFill>
                        <a:latin typeface="Calibri"/>
                        <a:ea typeface="Calibri"/>
                        <a:cs typeface="Calibri"/>
                      </a:endParaRPr>
                    </a:p>
                  </a:txBody>
                  <a:tcPr marL="68580" marR="68580" marT="0" marB="0"/>
                </a:tc>
                <a:tc>
                  <a:txBody>
                    <a:bodyPr/>
                    <a:lstStyle/>
                    <a:p>
                      <a:pPr algn="just" rtl="1">
                        <a:lnSpc>
                          <a:spcPct val="107000"/>
                        </a:lnSpc>
                        <a:spcAft>
                          <a:spcPts val="800"/>
                        </a:spcAft>
                        <a:buNone/>
                      </a:pPr>
                      <a:r>
                        <a:rPr lang="ar-SA" sz="2400" b="0" kern="1200">
                          <a:solidFill>
                            <a:schemeClr val="tx1"/>
                          </a:solidFill>
                          <a:latin typeface="Calibri"/>
                          <a:ea typeface="Calibri"/>
                          <a:cs typeface="Calibri"/>
                        </a:rPr>
                        <a:t> </a:t>
                      </a:r>
                      <a:endParaRPr lang="fr-FR" sz="2400" b="0" kern="1200">
                        <a:solidFill>
                          <a:schemeClr val="tx1"/>
                        </a:solidFill>
                        <a:latin typeface="Calibri"/>
                        <a:ea typeface="Calibri"/>
                        <a:cs typeface="Calibri"/>
                      </a:endParaRPr>
                    </a:p>
                  </a:txBody>
                  <a:tcPr marL="68580" marR="68580" marT="0" marB="0"/>
                </a:tc>
                <a:tc>
                  <a:txBody>
                    <a:bodyPr/>
                    <a:lstStyle/>
                    <a:p>
                      <a:pPr algn="just" rtl="1">
                        <a:lnSpc>
                          <a:spcPct val="107000"/>
                        </a:lnSpc>
                        <a:spcAft>
                          <a:spcPts val="800"/>
                        </a:spcAft>
                        <a:buNone/>
                      </a:pPr>
                      <a:r>
                        <a:rPr lang="ar-SA" sz="2400" b="0" kern="1200" dirty="0">
                          <a:solidFill>
                            <a:schemeClr val="tx1"/>
                          </a:solidFill>
                          <a:latin typeface="Calibri"/>
                          <a:ea typeface="Calibri"/>
                          <a:cs typeface="Calibri"/>
                        </a:rPr>
                        <a:t> </a:t>
                      </a:r>
                      <a:endParaRPr lang="fr-FR" sz="2400" b="0" kern="1200" dirty="0">
                        <a:solidFill>
                          <a:schemeClr val="tx1"/>
                        </a:solidFill>
                        <a:latin typeface="Calibri"/>
                        <a:ea typeface="Calibri"/>
                        <a:cs typeface="Calibri"/>
                      </a:endParaRPr>
                    </a:p>
                  </a:txBody>
                  <a:tcPr marL="68580" marR="68580" marT="0" marB="0"/>
                </a:tc>
                <a:extLst>
                  <a:ext uri="{0D108BD9-81ED-4DB2-BD59-A6C34878D82A}">
                    <a16:rowId xmlns:a16="http://schemas.microsoft.com/office/drawing/2014/main" val="2213743337"/>
                  </a:ext>
                </a:extLst>
              </a:tr>
              <a:tr h="0">
                <a:tc>
                  <a:txBody>
                    <a:bodyPr/>
                    <a:lstStyle/>
                    <a:p>
                      <a:pPr marL="342900" marR="0" lvl="0" indent="-342900" algn="r" defTabSz="914400" rtl="1" eaLnBrk="1" fontAlgn="auto" latinLnBrk="0" hangingPunct="1">
                        <a:lnSpc>
                          <a:spcPct val="107000"/>
                        </a:lnSpc>
                        <a:spcBef>
                          <a:spcPts val="0"/>
                        </a:spcBef>
                        <a:spcAft>
                          <a:spcPts val="800"/>
                        </a:spcAft>
                        <a:buClrTx/>
                        <a:buSzTx/>
                        <a:buFont typeface="+mj-lt"/>
                        <a:buAutoNum type="arabicPeriod"/>
                        <a:tabLst/>
                        <a:defRPr/>
                      </a:pPr>
                      <a:r>
                        <a:rPr lang="ar-SA" sz="2400" b="0" kern="1200" dirty="0">
                          <a:solidFill>
                            <a:schemeClr val="tx1"/>
                          </a:solidFill>
                          <a:latin typeface="Calibri"/>
                          <a:ea typeface="Calibri"/>
                          <a:cs typeface="Calibri"/>
                        </a:rPr>
                        <a:t>استعملتُ لغة سليمة (القواعد الإملائية والنحوية...) وعلامات الترقيم</a:t>
                      </a:r>
                      <a:endParaRPr lang="fr-FR" sz="2400" b="0" kern="1200" dirty="0">
                        <a:solidFill>
                          <a:schemeClr val="tx1"/>
                        </a:solidFill>
                        <a:latin typeface="Calibri"/>
                        <a:ea typeface="Calibri"/>
                        <a:cs typeface="Calibri"/>
                      </a:endParaRPr>
                    </a:p>
                  </a:txBody>
                  <a:tcPr marL="68580" marR="68580" marT="0" marB="0" anchor="ctr"/>
                </a:tc>
                <a:tc>
                  <a:txBody>
                    <a:bodyPr/>
                    <a:lstStyle/>
                    <a:p>
                      <a:pPr algn="just" rtl="1">
                        <a:lnSpc>
                          <a:spcPct val="107000"/>
                        </a:lnSpc>
                        <a:spcAft>
                          <a:spcPts val="800"/>
                        </a:spcAft>
                        <a:buNone/>
                      </a:pPr>
                      <a:endParaRPr lang="fr-FR" sz="2400" b="0" kern="1200">
                        <a:solidFill>
                          <a:schemeClr val="tx1"/>
                        </a:solidFill>
                        <a:latin typeface="Calibri"/>
                        <a:ea typeface="Calibri"/>
                        <a:cs typeface="Calibri"/>
                      </a:endParaRPr>
                    </a:p>
                  </a:txBody>
                  <a:tcPr marL="68580" marR="68580" marT="0" marB="0"/>
                </a:tc>
                <a:tc>
                  <a:txBody>
                    <a:bodyPr/>
                    <a:lstStyle/>
                    <a:p>
                      <a:pPr algn="just" rtl="1">
                        <a:lnSpc>
                          <a:spcPct val="107000"/>
                        </a:lnSpc>
                        <a:spcAft>
                          <a:spcPts val="800"/>
                        </a:spcAft>
                        <a:buNone/>
                      </a:pPr>
                      <a:endParaRPr lang="fr-FR" sz="2400" b="0" kern="1200">
                        <a:solidFill>
                          <a:schemeClr val="tx1"/>
                        </a:solidFill>
                        <a:latin typeface="Calibri"/>
                        <a:ea typeface="Calibri"/>
                        <a:cs typeface="Calibri"/>
                      </a:endParaRPr>
                    </a:p>
                  </a:txBody>
                  <a:tcPr marL="68580" marR="68580" marT="0" marB="0"/>
                </a:tc>
                <a:tc>
                  <a:txBody>
                    <a:bodyPr/>
                    <a:lstStyle/>
                    <a:p>
                      <a:pPr algn="just" rtl="1">
                        <a:lnSpc>
                          <a:spcPct val="107000"/>
                        </a:lnSpc>
                        <a:spcAft>
                          <a:spcPts val="800"/>
                        </a:spcAft>
                        <a:buNone/>
                      </a:pPr>
                      <a:endParaRPr lang="fr-FR" sz="2400" b="0" kern="1200" dirty="0">
                        <a:solidFill>
                          <a:schemeClr val="tx1"/>
                        </a:solidFill>
                        <a:latin typeface="Calibri"/>
                        <a:ea typeface="Calibri"/>
                        <a:cs typeface="Calibri"/>
                      </a:endParaRPr>
                    </a:p>
                  </a:txBody>
                  <a:tcPr marL="68580" marR="68580" marT="0" marB="0"/>
                </a:tc>
                <a:extLst>
                  <a:ext uri="{0D108BD9-81ED-4DB2-BD59-A6C34878D82A}">
                    <a16:rowId xmlns:a16="http://schemas.microsoft.com/office/drawing/2014/main" val="3733778615"/>
                  </a:ext>
                </a:extLst>
              </a:tr>
            </a:tbl>
          </a:graphicData>
        </a:graphic>
      </p:graphicFrame>
      <p:sp>
        <p:nvSpPr>
          <p:cNvPr id="5" name="ZoneTexte 4">
            <a:extLst>
              <a:ext uri="{FF2B5EF4-FFF2-40B4-BE49-F238E27FC236}">
                <a16:creationId xmlns:a16="http://schemas.microsoft.com/office/drawing/2014/main" id="{48A944D7-814C-5BFB-33CE-65521CD9A170}"/>
              </a:ext>
            </a:extLst>
          </p:cNvPr>
          <p:cNvSpPr txBox="1"/>
          <p:nvPr/>
        </p:nvSpPr>
        <p:spPr>
          <a:xfrm>
            <a:off x="4375356" y="1510650"/>
            <a:ext cx="6135328" cy="532903"/>
          </a:xfrm>
          <a:prstGeom prst="rect">
            <a:avLst/>
          </a:prstGeom>
          <a:solidFill>
            <a:schemeClr val="accent4">
              <a:lumMod val="40000"/>
              <a:lumOff val="60000"/>
            </a:schemeClr>
          </a:solidFill>
        </p:spPr>
        <p:txBody>
          <a:bodyPr wrap="square">
            <a:spAutoFit/>
          </a:bodyPr>
          <a:lstStyle/>
          <a:p>
            <a:pPr algn="just" rtl="1">
              <a:lnSpc>
                <a:spcPct val="107000"/>
              </a:lnSpc>
              <a:spcAft>
                <a:spcPts val="800"/>
              </a:spcAft>
              <a:buNone/>
            </a:pPr>
            <a:r>
              <a:rPr lang="ar-SA" sz="2800" b="1" dirty="0">
                <a:latin typeface="Calibri"/>
                <a:ea typeface="Calibri"/>
                <a:cs typeface="Calibri"/>
              </a:rPr>
              <a:t>أنجز المطلوب محترما معايير النجاح. </a:t>
            </a:r>
            <a:endParaRPr lang="fr-FR" sz="2800" b="1" dirty="0">
              <a:latin typeface="Calibri"/>
              <a:ea typeface="Calibri"/>
              <a:cs typeface="Calibri"/>
            </a:endParaRPr>
          </a:p>
        </p:txBody>
      </p:sp>
    </p:spTree>
    <p:extLst>
      <p:ext uri="{BB962C8B-B14F-4D97-AF65-F5344CB8AC3E}">
        <p14:creationId xmlns:p14="http://schemas.microsoft.com/office/powerpoint/2010/main" val="30489464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49">
          <a:extLst>
            <a:ext uri="{FF2B5EF4-FFF2-40B4-BE49-F238E27FC236}">
              <a16:creationId xmlns:a16="http://schemas.microsoft.com/office/drawing/2014/main" id="{DC9157A5-48D2-CF8B-6531-31B850472BE0}"/>
            </a:ext>
          </a:extLst>
        </p:cNvPr>
        <p:cNvGrpSpPr/>
        <p:nvPr/>
      </p:nvGrpSpPr>
      <p:grpSpPr>
        <a:xfrm>
          <a:off x="0" y="0"/>
          <a:ext cx="0" cy="0"/>
          <a:chOff x="0" y="0"/>
          <a:chExt cx="0" cy="0"/>
        </a:xfrm>
      </p:grpSpPr>
      <p:grpSp>
        <p:nvGrpSpPr>
          <p:cNvPr id="950" name="Google Shape;950;p40">
            <a:extLst>
              <a:ext uri="{FF2B5EF4-FFF2-40B4-BE49-F238E27FC236}">
                <a16:creationId xmlns:a16="http://schemas.microsoft.com/office/drawing/2014/main" id="{E2C66506-54B6-7676-EAAD-57F5F24CF22E}"/>
              </a:ext>
            </a:extLst>
          </p:cNvPr>
          <p:cNvGrpSpPr/>
          <p:nvPr/>
        </p:nvGrpSpPr>
        <p:grpSpPr>
          <a:xfrm>
            <a:off x="5130955" y="1706886"/>
            <a:ext cx="6054377" cy="3711725"/>
            <a:chOff x="1715066" y="1103461"/>
            <a:chExt cx="5717724" cy="3124203"/>
          </a:xfrm>
        </p:grpSpPr>
        <p:sp>
          <p:nvSpPr>
            <p:cNvPr id="951" name="Google Shape;951;p40">
              <a:extLst>
                <a:ext uri="{FF2B5EF4-FFF2-40B4-BE49-F238E27FC236}">
                  <a16:creationId xmlns:a16="http://schemas.microsoft.com/office/drawing/2014/main" id="{A57E33D9-8270-A6D5-499C-0DB3FAE94270}"/>
                </a:ext>
              </a:extLst>
            </p:cNvPr>
            <p:cNvSpPr/>
            <p:nvPr/>
          </p:nvSpPr>
          <p:spPr>
            <a:xfrm>
              <a:off x="1715066" y="1103461"/>
              <a:ext cx="5717724" cy="3124203"/>
            </a:xfrm>
            <a:prstGeom prst="rect">
              <a:avLst/>
            </a:prstGeom>
            <a:noFill/>
            <a:ln w="9525" cap="flat" cmpd="sng">
              <a:solidFill>
                <a:srgbClr val="44546A"/>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952" name="Google Shape;952;p40">
              <a:extLst>
                <a:ext uri="{FF2B5EF4-FFF2-40B4-BE49-F238E27FC236}">
                  <a16:creationId xmlns:a16="http://schemas.microsoft.com/office/drawing/2014/main" id="{F74BAC41-E81F-BE7D-6006-4074E063DE7F}"/>
                </a:ext>
              </a:extLst>
            </p:cNvPr>
            <p:cNvSpPr/>
            <p:nvPr/>
          </p:nvSpPr>
          <p:spPr>
            <a:xfrm>
              <a:off x="1802501" y="1179667"/>
              <a:ext cx="5542845" cy="2971800"/>
            </a:xfrm>
            <a:prstGeom prst="rect">
              <a:avLst/>
            </a:prstGeom>
            <a:solidFill>
              <a:srgbClr val="FFFFFF"/>
            </a:solidFill>
            <a:ln w="9525" cap="flat" cmpd="sng">
              <a:solidFill>
                <a:srgbClr val="44546A"/>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953" name="Google Shape;953;p40">
            <a:extLst>
              <a:ext uri="{FF2B5EF4-FFF2-40B4-BE49-F238E27FC236}">
                <a16:creationId xmlns:a16="http://schemas.microsoft.com/office/drawing/2014/main" id="{49673934-DD2F-4459-9965-6B6C41F600B7}"/>
              </a:ext>
            </a:extLst>
          </p:cNvPr>
          <p:cNvSpPr txBox="1"/>
          <p:nvPr/>
        </p:nvSpPr>
        <p:spPr>
          <a:xfrm>
            <a:off x="5223539" y="2321004"/>
            <a:ext cx="5869200" cy="1908215"/>
          </a:xfrm>
          <a:prstGeom prst="rect">
            <a:avLst/>
          </a:prstGeom>
          <a:noFill/>
          <a:ln>
            <a:noFill/>
          </a:ln>
        </p:spPr>
        <p:txBody>
          <a:bodyPr spcFirstLastPara="1" wrap="square" lIns="0" tIns="0" rIns="0" bIns="0" anchor="t" anchorCtr="1">
            <a:spAutoFit/>
          </a:bodyPr>
          <a:lstStyle/>
          <a:p>
            <a:pPr marL="0" marR="0" lvl="0" indent="0" algn="ctr" rtl="1">
              <a:spcBef>
                <a:spcPts val="0"/>
              </a:spcBef>
              <a:spcAft>
                <a:spcPts val="0"/>
              </a:spcAft>
              <a:buNone/>
            </a:pPr>
            <a:r>
              <a:rPr lang="ar-MA" sz="4800" b="1" i="0" u="none" strike="noStrike" cap="none" dirty="0">
                <a:solidFill>
                  <a:srgbClr val="44546A"/>
                </a:solidFill>
                <a:latin typeface="Calibri"/>
                <a:ea typeface="Calibri"/>
                <a:cs typeface="Calibri"/>
                <a:sym typeface="Calibri"/>
              </a:rPr>
              <a:t>الممارسة الموجهة</a:t>
            </a:r>
          </a:p>
          <a:p>
            <a:pPr marL="0" marR="0" lvl="0" indent="0" algn="ctr" rtl="1">
              <a:spcBef>
                <a:spcPts val="0"/>
              </a:spcBef>
              <a:spcAft>
                <a:spcPts val="0"/>
              </a:spcAft>
              <a:buNone/>
            </a:pPr>
            <a:r>
              <a:rPr lang="ar-MA" sz="4800" b="1" dirty="0">
                <a:solidFill>
                  <a:srgbClr val="44546A"/>
                </a:solidFill>
                <a:latin typeface="Calibri"/>
                <a:ea typeface="Calibri"/>
                <a:cs typeface="Calibri"/>
                <a:sym typeface="Calibri"/>
              </a:rPr>
              <a:t>(الثنائية)</a:t>
            </a:r>
            <a:br>
              <a:rPr lang="ar-MA" sz="9600" b="0" i="0" u="none" strike="noStrike" cap="none" dirty="0">
                <a:solidFill>
                  <a:srgbClr val="000000"/>
                </a:solidFill>
                <a:latin typeface="Calibri"/>
                <a:ea typeface="Calibri"/>
                <a:cs typeface="Calibri"/>
                <a:sym typeface="Calibri"/>
              </a:rPr>
            </a:br>
            <a:r>
              <a:rPr lang="ar-MA" sz="2800" b="1" i="0" u="none" strike="noStrike" cap="none" dirty="0">
                <a:solidFill>
                  <a:srgbClr val="44546A"/>
                </a:solidFill>
                <a:latin typeface="Calibri"/>
                <a:ea typeface="Calibri"/>
                <a:cs typeface="Calibri"/>
                <a:sym typeface="Calibri"/>
              </a:rPr>
              <a:t>(12  دقائق)</a:t>
            </a:r>
            <a:endParaRPr sz="2800" b="1" i="0" u="none" strike="noStrike" cap="none" dirty="0">
              <a:solidFill>
                <a:srgbClr val="44546A"/>
              </a:solidFill>
              <a:latin typeface="Calibri"/>
              <a:ea typeface="Calibri"/>
              <a:cs typeface="Calibri"/>
              <a:sym typeface="Calibri"/>
            </a:endParaRPr>
          </a:p>
        </p:txBody>
      </p:sp>
      <p:pic>
        <p:nvPicPr>
          <p:cNvPr id="3" name="Picture 11">
            <a:extLst>
              <a:ext uri="{FF2B5EF4-FFF2-40B4-BE49-F238E27FC236}">
                <a16:creationId xmlns:a16="http://schemas.microsoft.com/office/drawing/2014/main" id="{76E43F5D-ADF1-0AE7-B4F2-889D2862AD25}"/>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755090" y="1877949"/>
            <a:ext cx="3736023" cy="3736023"/>
          </a:xfrm>
          <a:prstGeom prst="rect">
            <a:avLst/>
          </a:prstGeom>
        </p:spPr>
      </p:pic>
    </p:spTree>
    <p:extLst>
      <p:ext uri="{BB962C8B-B14F-4D97-AF65-F5344CB8AC3E}">
        <p14:creationId xmlns:p14="http://schemas.microsoft.com/office/powerpoint/2010/main" val="24178022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32">
          <a:extLst>
            <a:ext uri="{FF2B5EF4-FFF2-40B4-BE49-F238E27FC236}">
              <a16:creationId xmlns:a16="http://schemas.microsoft.com/office/drawing/2014/main" id="{343B5EA1-FE3C-7924-52B1-3143393DF74F}"/>
            </a:ext>
          </a:extLst>
        </p:cNvPr>
        <p:cNvGrpSpPr/>
        <p:nvPr/>
      </p:nvGrpSpPr>
      <p:grpSpPr>
        <a:xfrm>
          <a:off x="0" y="0"/>
          <a:ext cx="0" cy="0"/>
          <a:chOff x="0" y="0"/>
          <a:chExt cx="0" cy="0"/>
        </a:xfrm>
      </p:grpSpPr>
      <p:sp>
        <p:nvSpPr>
          <p:cNvPr id="833" name="Google Shape;833;p33">
            <a:extLst>
              <a:ext uri="{FF2B5EF4-FFF2-40B4-BE49-F238E27FC236}">
                <a16:creationId xmlns:a16="http://schemas.microsoft.com/office/drawing/2014/main" id="{98C4DCBD-B528-F9DE-9FFD-6CDDF00C10F6}"/>
              </a:ext>
            </a:extLst>
          </p:cNvPr>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834" name="Google Shape;834;p33">
            <a:extLst>
              <a:ext uri="{FF2B5EF4-FFF2-40B4-BE49-F238E27FC236}">
                <a16:creationId xmlns:a16="http://schemas.microsoft.com/office/drawing/2014/main" id="{A408E18F-52B0-5BCE-6942-704700D91965}"/>
              </a:ext>
            </a:extLst>
          </p:cNvPr>
          <p:cNvPicPr preferRelativeResize="0"/>
          <p:nvPr/>
        </p:nvPicPr>
        <p:blipFill rotWithShape="1">
          <a:blip r:embed="rId3">
            <a:alphaModFix/>
          </a:blip>
          <a:srcRect/>
          <a:stretch/>
        </p:blipFill>
        <p:spPr>
          <a:xfrm>
            <a:off x="-62387" y="72515"/>
            <a:ext cx="744881" cy="744881"/>
          </a:xfrm>
          <a:prstGeom prst="rect">
            <a:avLst/>
          </a:prstGeom>
          <a:noFill/>
          <a:ln>
            <a:noFill/>
          </a:ln>
        </p:spPr>
      </p:pic>
      <p:pic>
        <p:nvPicPr>
          <p:cNvPr id="835" name="Google Shape;835;p33" descr="Image générée">
            <a:extLst>
              <a:ext uri="{FF2B5EF4-FFF2-40B4-BE49-F238E27FC236}">
                <a16:creationId xmlns:a16="http://schemas.microsoft.com/office/drawing/2014/main" id="{7947FE8D-C549-F43B-B0C5-D5B25B22DF11}"/>
              </a:ext>
            </a:extLst>
          </p:cNvPr>
          <p:cNvPicPr preferRelativeResize="0"/>
          <p:nvPr/>
        </p:nvPicPr>
        <p:blipFill rotWithShape="1">
          <a:blip r:embed="rId4">
            <a:alphaModFix/>
          </a:blip>
          <a:srcRect l="3539" t="24327" r="75793" b="61971"/>
          <a:stretch/>
        </p:blipFill>
        <p:spPr>
          <a:xfrm>
            <a:off x="11333166" y="9878"/>
            <a:ext cx="705586" cy="704386"/>
          </a:xfrm>
          <a:prstGeom prst="rect">
            <a:avLst/>
          </a:prstGeom>
          <a:noFill/>
          <a:ln>
            <a:noFill/>
          </a:ln>
        </p:spPr>
      </p:pic>
      <p:sp>
        <p:nvSpPr>
          <p:cNvPr id="836" name="Google Shape;836;p33">
            <a:extLst>
              <a:ext uri="{FF2B5EF4-FFF2-40B4-BE49-F238E27FC236}">
                <a16:creationId xmlns:a16="http://schemas.microsoft.com/office/drawing/2014/main" id="{2B1B1394-9485-498C-4B0A-6D86C01F5F87}"/>
              </a:ext>
            </a:extLst>
          </p:cNvPr>
          <p:cNvSpPr/>
          <p:nvPr/>
        </p:nvSpPr>
        <p:spPr>
          <a:xfrm>
            <a:off x="0" y="0"/>
            <a:ext cx="12192000" cy="6858000"/>
          </a:xfrm>
          <a:prstGeom prst="rect">
            <a:avLst/>
          </a:prstGeom>
          <a:noFill/>
          <a:ln w="762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Arial"/>
              <a:ea typeface="Arial"/>
              <a:cs typeface="Arial"/>
              <a:sym typeface="Arial"/>
            </a:endParaRPr>
          </a:p>
        </p:txBody>
      </p:sp>
      <p:sp>
        <p:nvSpPr>
          <p:cNvPr id="837" name="Google Shape;837;p33">
            <a:extLst>
              <a:ext uri="{FF2B5EF4-FFF2-40B4-BE49-F238E27FC236}">
                <a16:creationId xmlns:a16="http://schemas.microsoft.com/office/drawing/2014/main" id="{68C461A0-60D5-066A-4547-294AD4FCC99D}"/>
              </a:ext>
            </a:extLst>
          </p:cNvPr>
          <p:cNvSpPr txBox="1"/>
          <p:nvPr/>
        </p:nvSpPr>
        <p:spPr>
          <a:xfrm>
            <a:off x="518854" y="110718"/>
            <a:ext cx="10847994" cy="668476"/>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F7F7F"/>
              </a:buClr>
              <a:buSzPts val="2000"/>
              <a:buFont typeface="Arial"/>
              <a:buNone/>
            </a:pPr>
            <a:r>
              <a:rPr lang="ar-MA" b="1" i="0" u="none" strike="noStrike" cap="none" dirty="0">
                <a:solidFill>
                  <a:srgbClr val="7F7F7F"/>
                </a:solidFill>
                <a:latin typeface="Calibri"/>
                <a:ea typeface="Calibri"/>
                <a:cs typeface="Calibri"/>
                <a:sym typeface="Calibri"/>
              </a:rPr>
              <a:t>الآن، تشتغلون في ثنائيات لل</a:t>
            </a:r>
            <a:r>
              <a:rPr lang="ar-MA" b="1" dirty="0">
                <a:solidFill>
                  <a:srgbClr val="7F7F7F"/>
                </a:solidFill>
                <a:latin typeface="Calibri"/>
                <a:ea typeface="Calibri"/>
                <a:cs typeface="Calibri"/>
                <a:sym typeface="Calibri"/>
              </a:rPr>
              <a:t>تدرب </a:t>
            </a:r>
            <a:r>
              <a:rPr lang="ar-MA" b="1" i="0" u="none" strike="noStrike" cap="none" dirty="0">
                <a:solidFill>
                  <a:srgbClr val="7F7F7F"/>
                </a:solidFill>
                <a:latin typeface="Calibri"/>
                <a:ea typeface="Calibri"/>
                <a:cs typeface="Calibri"/>
                <a:sym typeface="Calibri"/>
              </a:rPr>
              <a:t>على كتابة </a:t>
            </a:r>
            <a:r>
              <a:rPr lang="ar-MA" b="1" i="0" u="none" strike="noStrike" cap="none" dirty="0">
                <a:solidFill>
                  <a:srgbClr val="7F7F7F"/>
                </a:solidFill>
                <a:highlight>
                  <a:srgbClr val="FFFF00"/>
                </a:highlight>
                <a:latin typeface="Calibri"/>
                <a:ea typeface="Calibri"/>
                <a:cs typeface="Calibri"/>
                <a:sym typeface="Calibri"/>
              </a:rPr>
              <a:t>وضعيتي التحول والنهاية</a:t>
            </a:r>
            <a:r>
              <a:rPr lang="ar-MA" b="1" i="0" u="none" strike="noStrike" cap="none" dirty="0">
                <a:solidFill>
                  <a:srgbClr val="7F7F7F"/>
                </a:solidFill>
                <a:latin typeface="Calibri"/>
                <a:ea typeface="Calibri"/>
                <a:cs typeface="Calibri"/>
                <a:sym typeface="Calibri"/>
              </a:rPr>
              <a:t>، باستثمار الموارد المكتسبة، أمامكم ثمان دقائق للتفكير والإنجاز، قبل التصحيح.  </a:t>
            </a:r>
            <a:endParaRPr b="1" i="0" u="none" strike="noStrike" cap="none" dirty="0">
              <a:solidFill>
                <a:srgbClr val="7F7F7F"/>
              </a:solidFill>
              <a:latin typeface="Calibri"/>
              <a:ea typeface="Calibri"/>
              <a:cs typeface="Calibri"/>
              <a:sym typeface="Calibri"/>
            </a:endParaRPr>
          </a:p>
        </p:txBody>
      </p:sp>
      <p:sp>
        <p:nvSpPr>
          <p:cNvPr id="838" name="Google Shape;838;p33">
            <a:extLst>
              <a:ext uri="{FF2B5EF4-FFF2-40B4-BE49-F238E27FC236}">
                <a16:creationId xmlns:a16="http://schemas.microsoft.com/office/drawing/2014/main" id="{E6E6CEA4-70C0-352B-D95F-ABCB68FEA5B3}"/>
              </a:ext>
            </a:extLst>
          </p:cNvPr>
          <p:cNvSpPr txBox="1"/>
          <p:nvPr/>
        </p:nvSpPr>
        <p:spPr>
          <a:xfrm>
            <a:off x="800173" y="566081"/>
            <a:ext cx="10823060" cy="387798"/>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dirty="0">
                <a:solidFill>
                  <a:schemeClr val="bg2">
                    <a:lumMod val="75000"/>
                  </a:schemeClr>
                </a:solidFill>
                <a:cs typeface="Calibri" panose="020F0502020204030204" pitchFamily="34" charset="0"/>
                <a:sym typeface="Calibri"/>
              </a:rPr>
              <a:t>يوجه المدرس متعلميه، إلى الاشتغال في ثنائيات على كتابة مقطعي الوسط والنهاية لوضعية الكتابة، ويوجههم إلى استثمار الموارد المقترحة في الجدول، مع تفادي التعابير الموظفة في النمذجة.. ويحرص على مواكبة الإنجاز </a:t>
            </a:r>
            <a:endParaRPr sz="1400" dirty="0">
              <a:solidFill>
                <a:schemeClr val="bg2">
                  <a:lumMod val="75000"/>
                </a:schemeClr>
              </a:solidFill>
              <a:cs typeface="Calibri" panose="020F0502020204030204" pitchFamily="34" charset="0"/>
              <a:sym typeface="Calibri"/>
            </a:endParaRPr>
          </a:p>
        </p:txBody>
      </p:sp>
      <p:graphicFrame>
        <p:nvGraphicFramePr>
          <p:cNvPr id="3" name="Tableau 2">
            <a:extLst>
              <a:ext uri="{FF2B5EF4-FFF2-40B4-BE49-F238E27FC236}">
                <a16:creationId xmlns:a16="http://schemas.microsoft.com/office/drawing/2014/main" id="{89B87043-02E6-1F5D-2488-D949145EEF00}"/>
              </a:ext>
            </a:extLst>
          </p:cNvPr>
          <p:cNvGraphicFramePr>
            <a:graphicFrameLocks noGrp="1"/>
          </p:cNvGraphicFramePr>
          <p:nvPr>
            <p:extLst>
              <p:ext uri="{D42A27DB-BD31-4B8C-83A1-F6EECF244321}">
                <p14:modId xmlns:p14="http://schemas.microsoft.com/office/powerpoint/2010/main" val="2351826145"/>
              </p:ext>
            </p:extLst>
          </p:nvPr>
        </p:nvGraphicFramePr>
        <p:xfrm>
          <a:off x="1411922" y="1917700"/>
          <a:ext cx="9599562" cy="3022600"/>
        </p:xfrm>
        <a:graphic>
          <a:graphicData uri="http://schemas.openxmlformats.org/drawingml/2006/table">
            <a:tbl>
              <a:tblPr firstRow="1" bandRow="1">
                <a:tableStyleId>{00A15C55-8517-42AA-B614-E9B94910E393}</a:tableStyleId>
              </a:tblPr>
              <a:tblGrid>
                <a:gridCol w="7889394">
                  <a:extLst>
                    <a:ext uri="{9D8B030D-6E8A-4147-A177-3AD203B41FA5}">
                      <a16:colId xmlns:a16="http://schemas.microsoft.com/office/drawing/2014/main" val="3543527266"/>
                    </a:ext>
                  </a:extLst>
                </a:gridCol>
                <a:gridCol w="1710168">
                  <a:extLst>
                    <a:ext uri="{9D8B030D-6E8A-4147-A177-3AD203B41FA5}">
                      <a16:colId xmlns:a16="http://schemas.microsoft.com/office/drawing/2014/main" val="3143431434"/>
                    </a:ext>
                  </a:extLst>
                </a:gridCol>
              </a:tblGrid>
              <a:tr h="370840">
                <a:tc gridSpan="2">
                  <a:txBody>
                    <a:bodyPr/>
                    <a:lstStyle/>
                    <a:p>
                      <a:pPr algn="ctr"/>
                      <a:r>
                        <a:rPr lang="ar-MA" dirty="0"/>
                        <a:t>موارد الكتابة السردية</a:t>
                      </a:r>
                      <a:endParaRPr lang="fr-FR" dirty="0"/>
                    </a:p>
                  </a:txBody>
                  <a:tcPr/>
                </a:tc>
                <a:tc hMerge="1">
                  <a:txBody>
                    <a:bodyPr/>
                    <a:lstStyle/>
                    <a:p>
                      <a:endParaRPr lang="fr-FR" dirty="0"/>
                    </a:p>
                  </a:txBody>
                  <a:tcPr/>
                </a:tc>
                <a:extLst>
                  <a:ext uri="{0D108BD9-81ED-4DB2-BD59-A6C34878D82A}">
                    <a16:rowId xmlns:a16="http://schemas.microsoft.com/office/drawing/2014/main" val="2510696559"/>
                  </a:ext>
                </a:extLst>
              </a:tr>
              <a:tr h="175317">
                <a:tc>
                  <a:txBody>
                    <a:bodyPr/>
                    <a:lstStyle/>
                    <a:p>
                      <a:pPr marL="285750" indent="-285750" algn="r" rtl="1">
                        <a:buFont typeface="Arial" panose="020B0604020202020204" pitchFamily="34" charset="0"/>
                        <a:buChar char="•"/>
                      </a:pPr>
                      <a:r>
                        <a:rPr lang="ar-MA" sz="1800" b="1" i="0" u="none" strike="noStrike" kern="1200" cap="none" dirty="0">
                          <a:solidFill>
                            <a:srgbClr val="002060"/>
                          </a:solidFill>
                          <a:latin typeface="Calibri"/>
                          <a:ea typeface="Calibri"/>
                          <a:cs typeface="Calibri"/>
                        </a:rPr>
                        <a:t>"منذ تلك اللحظة، بدأ فضولي يكبر</a:t>
                      </a:r>
                    </a:p>
                    <a:p>
                      <a:pPr marL="285750" indent="-285750" algn="r" rtl="1">
                        <a:buFont typeface="Arial" panose="020B0604020202020204" pitchFamily="34" charset="0"/>
                        <a:buChar char="•"/>
                      </a:pPr>
                      <a:r>
                        <a:rPr lang="ar-MA" sz="1800" b="1" i="0" u="none" strike="noStrike" kern="1200" cap="none" dirty="0">
                          <a:solidFill>
                            <a:srgbClr val="002060"/>
                          </a:solidFill>
                          <a:latin typeface="Calibri"/>
                          <a:ea typeface="Calibri"/>
                          <a:cs typeface="Calibri"/>
                        </a:rPr>
                        <a:t> "مع مرور الوقت، لم أعد أكتفي بالمشاهدة</a:t>
                      </a:r>
                    </a:p>
                    <a:p>
                      <a:pPr marL="285750" indent="-285750" algn="r" rtl="1">
                        <a:buFont typeface="Arial" panose="020B0604020202020204" pitchFamily="34" charset="0"/>
                        <a:buChar char="•"/>
                      </a:pPr>
                      <a:r>
                        <a:rPr lang="ar-MA" sz="1800" b="1" i="0" u="none" strike="noStrike" kern="1200" cap="none" dirty="0">
                          <a:solidFill>
                            <a:srgbClr val="002060"/>
                          </a:solidFill>
                          <a:latin typeface="Calibri"/>
                          <a:ea typeface="Calibri"/>
                          <a:cs typeface="Calibri"/>
                        </a:rPr>
                        <a:t>"شيئًا فشيئًا، تحوّل شغفي الصغير إلى</a:t>
                      </a:r>
                    </a:p>
                    <a:p>
                      <a:pPr marL="285750" indent="-285750" algn="r" rtl="1">
                        <a:buFont typeface="Arial" panose="020B0604020202020204" pitchFamily="34" charset="0"/>
                        <a:buChar char="•"/>
                      </a:pPr>
                      <a:r>
                        <a:rPr lang="ar-MA" sz="1800" b="1" i="0" u="none" strike="noStrike" kern="1200" cap="none" dirty="0">
                          <a:solidFill>
                            <a:srgbClr val="002060"/>
                          </a:solidFill>
                          <a:latin typeface="Calibri"/>
                          <a:ea typeface="Calibri"/>
                          <a:cs typeface="Calibri"/>
                        </a:rPr>
                        <a:t>"لم يعد الأمر مجرد متعة عابرة، بل اكتشفت أنني</a:t>
                      </a: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800" b="1" i="0" u="none" strike="noStrike" kern="1200" cap="none" dirty="0">
                          <a:solidFill>
                            <a:srgbClr val="002060"/>
                          </a:solidFill>
                          <a:latin typeface="Calibri"/>
                          <a:ea typeface="Calibri"/>
                          <a:cs typeface="Calibri"/>
                        </a:rPr>
                        <a:t>تعابير يمكن توظيفها في وضعية التحول</a:t>
                      </a:r>
                      <a:endParaRPr lang="fr-FR" sz="1800" b="1" i="0" u="none" strike="noStrike" kern="1200" cap="none" dirty="0">
                        <a:solidFill>
                          <a:srgbClr val="002060"/>
                        </a:solidFill>
                        <a:latin typeface="Calibri"/>
                        <a:ea typeface="Calibri"/>
                        <a:cs typeface="Calibri"/>
                      </a:endParaRPr>
                    </a:p>
                    <a:p>
                      <a:pPr algn="ctr" rtl="1"/>
                      <a:endParaRPr lang="fr-FR" sz="1800" b="1" i="0" u="none" strike="noStrike" kern="1200" cap="none" dirty="0">
                        <a:solidFill>
                          <a:srgbClr val="002060"/>
                        </a:solidFill>
                        <a:latin typeface="Calibri"/>
                        <a:ea typeface="Calibri"/>
                        <a:cs typeface="Calibri"/>
                      </a:endParaRPr>
                    </a:p>
                  </a:txBody>
                  <a:tcPr anchor="ctr"/>
                </a:tc>
                <a:extLst>
                  <a:ext uri="{0D108BD9-81ED-4DB2-BD59-A6C34878D82A}">
                    <a16:rowId xmlns:a16="http://schemas.microsoft.com/office/drawing/2014/main" val="3624419078"/>
                  </a:ext>
                </a:extLst>
              </a:tr>
              <a:tr h="370840">
                <a:tc>
                  <a:txBody>
                    <a:bodyPr/>
                    <a:lstStyle/>
                    <a:p>
                      <a:pPr marL="285750" indent="-285750" algn="r" rtl="1">
                        <a:buFont typeface="Courier New" panose="02070309020205020404" pitchFamily="49" charset="0"/>
                        <a:buChar char="o"/>
                      </a:pPr>
                      <a:r>
                        <a:rPr lang="ar-MA" sz="1800" b="1" i="0" u="none" strike="noStrike" kern="1200" cap="none" dirty="0">
                          <a:solidFill>
                            <a:srgbClr val="002060"/>
                          </a:solidFill>
                          <a:latin typeface="Calibri"/>
                          <a:ea typeface="Calibri"/>
                          <a:cs typeface="Calibri"/>
                        </a:rPr>
                        <a:t>ومنذ ذلك اليوم، أدركت أن علاقتي بالسينما....</a:t>
                      </a:r>
                    </a:p>
                    <a:p>
                      <a:pPr marL="285750" indent="-285750" algn="r" rtl="1">
                        <a:buFont typeface="Courier New" panose="02070309020205020404" pitchFamily="49" charset="0"/>
                        <a:buChar char="o"/>
                      </a:pPr>
                      <a:r>
                        <a:rPr lang="ar-MA" sz="1800" b="1" i="0" u="none" strike="noStrike" kern="1200" cap="none" dirty="0">
                          <a:solidFill>
                            <a:srgbClr val="002060"/>
                          </a:solidFill>
                          <a:latin typeface="Calibri"/>
                          <a:ea typeface="Calibri"/>
                          <a:cs typeface="Calibri"/>
                        </a:rPr>
                        <a:t>وهكذا، كلما جلست أمام شاشة كبيرة، .... </a:t>
                      </a:r>
                    </a:p>
                    <a:p>
                      <a:pPr marL="285750" indent="-285750" algn="r" rtl="1">
                        <a:buFont typeface="Courier New" panose="02070309020205020404" pitchFamily="49" charset="0"/>
                        <a:buChar char="o"/>
                      </a:pPr>
                      <a:r>
                        <a:rPr lang="ar-MA" sz="1800" b="1" i="0" u="none" strike="noStrike" kern="1200" cap="none" dirty="0">
                          <a:solidFill>
                            <a:srgbClr val="002060"/>
                          </a:solidFill>
                          <a:latin typeface="Calibri"/>
                          <a:ea typeface="Calibri"/>
                          <a:cs typeface="Calibri"/>
                        </a:rPr>
                        <a:t>وفي النهاية، فهمت أن أول فيلم شاهدته لم يكن مجرد بداية هواية.....</a:t>
                      </a:r>
                    </a:p>
                    <a:p>
                      <a:pPr marL="285750" marR="0" lvl="0" indent="-285750"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ar-MA" sz="1800" b="1" i="0" u="none" strike="noStrike" kern="1200" cap="none" dirty="0">
                          <a:solidFill>
                            <a:srgbClr val="002060"/>
                          </a:solidFill>
                          <a:latin typeface="Calibri"/>
                          <a:ea typeface="Calibri"/>
                          <a:cs typeface="Calibri"/>
                        </a:rPr>
                        <a:t>"وهكذا انتهت رحلتي الأولى مع السينما، لكنها تركت في قلبي..... </a:t>
                      </a:r>
                    </a:p>
                    <a:p>
                      <a:pPr algn="r" rtl="1"/>
                      <a:endParaRPr lang="fr-FR" sz="1800" b="1" i="0" u="none" strike="noStrike" kern="1200" cap="none" dirty="0">
                        <a:solidFill>
                          <a:srgbClr val="002060"/>
                        </a:solidFill>
                        <a:highlight>
                          <a:srgbClr val="FFFF00"/>
                        </a:highlight>
                        <a:latin typeface="Calibri"/>
                        <a:ea typeface="Calibri"/>
                        <a:cs typeface="Calibri"/>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800" b="1" i="0" u="none" strike="noStrike" kern="1200" cap="none" dirty="0">
                          <a:solidFill>
                            <a:srgbClr val="002060"/>
                          </a:solidFill>
                          <a:latin typeface="+mn-lt"/>
                          <a:ea typeface="Calibri"/>
                          <a:cs typeface="Calibri"/>
                        </a:rPr>
                        <a:t>تعابير يمكن توظيفها في وضعية النهاية</a:t>
                      </a:r>
                      <a:endParaRPr lang="fr-FR" sz="1800" b="1" i="0" u="none" strike="noStrike" kern="1200" cap="none" dirty="0">
                        <a:solidFill>
                          <a:srgbClr val="002060"/>
                        </a:solidFill>
                        <a:latin typeface="+mn-lt"/>
                        <a:ea typeface="Calibri"/>
                        <a:cs typeface="Calibri"/>
                      </a:endParaRPr>
                    </a:p>
                  </a:txBody>
                  <a:tcPr anchor="ctr"/>
                </a:tc>
                <a:extLst>
                  <a:ext uri="{0D108BD9-81ED-4DB2-BD59-A6C34878D82A}">
                    <a16:rowId xmlns:a16="http://schemas.microsoft.com/office/drawing/2014/main" val="125655853"/>
                  </a:ext>
                </a:extLst>
              </a:tr>
            </a:tbl>
          </a:graphicData>
        </a:graphic>
      </p:graphicFrame>
    </p:spTree>
    <p:extLst>
      <p:ext uri="{BB962C8B-B14F-4D97-AF65-F5344CB8AC3E}">
        <p14:creationId xmlns:p14="http://schemas.microsoft.com/office/powerpoint/2010/main" val="20309625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5A4F18F7-465F-0385-4DB1-AAE33809ABF7}"/>
              </a:ext>
            </a:extLst>
          </p:cNvPr>
          <p:cNvSpPr>
            <a:spLocks noGrp="1"/>
          </p:cNvSpPr>
          <p:nvPr>
            <p:ph type="title"/>
          </p:nvPr>
        </p:nvSpPr>
        <p:spPr>
          <a:xfrm>
            <a:off x="968558" y="176981"/>
            <a:ext cx="10529279" cy="463289"/>
          </a:xfrm>
        </p:spPr>
        <p:txBody>
          <a:bodyPr/>
          <a:lstStyle/>
          <a:p>
            <a:br>
              <a:rPr lang="ar-MA" dirty="0"/>
            </a:br>
            <a:r>
              <a:rPr lang="ar-MA" dirty="0"/>
              <a:t>أمامكم ثمان دقائق لإنجاز المطلوب منكم، احترموا مبدأ التعاون بينكم:</a:t>
            </a:r>
            <a:br>
              <a:rPr lang="ar-MA" dirty="0"/>
            </a:br>
            <a:endParaRPr lang="fr-FR" dirty="0"/>
          </a:p>
        </p:txBody>
      </p:sp>
      <p:sp>
        <p:nvSpPr>
          <p:cNvPr id="5" name="Rectangle 1">
            <a:extLst>
              <a:ext uri="{FF2B5EF4-FFF2-40B4-BE49-F238E27FC236}">
                <a16:creationId xmlns:a16="http://schemas.microsoft.com/office/drawing/2014/main" id="{76450AC4-D9E1-C574-DB5E-0530DE825321}"/>
              </a:ext>
            </a:extLst>
          </p:cNvPr>
          <p:cNvSpPr>
            <a:spLocks noChangeArrowheads="1"/>
          </p:cNvSpPr>
          <p:nvPr/>
        </p:nvSpPr>
        <p:spPr bwMode="auto">
          <a:xfrm>
            <a:off x="1563329" y="3044279"/>
            <a:ext cx="8957187" cy="769441"/>
          </a:xfrm>
          <a:prstGeom prst="rect">
            <a:avLst/>
          </a:prstGeom>
          <a:noFill/>
          <a:ln w="38100">
            <a:solidFill>
              <a:srgbClr val="FFC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tabLst/>
            </a:pPr>
            <a:r>
              <a:rPr lang="ar-MA" sz="4400" b="1" dirty="0">
                <a:solidFill>
                  <a:schemeClr val="tx1"/>
                </a:solidFill>
                <a:latin typeface="Calibri" panose="020F0502020204030204" pitchFamily="34" charset="0"/>
                <a:cs typeface="Calibri" panose="020F0502020204030204" pitchFamily="34" charset="0"/>
              </a:rPr>
              <a:t>فترة للتحضير </a:t>
            </a:r>
            <a:endParaRPr kumimoji="0" lang="fr-FR" altLang="fr-FR" sz="44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898788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0ADB50E6-1F59-4A61-7A11-02B31C007442}"/>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56469AE0-8539-A822-326B-14A24381FEB0}"/>
              </a:ext>
            </a:extLst>
          </p:cNvPr>
          <p:cNvSpPr/>
          <p:nvPr/>
        </p:nvSpPr>
        <p:spPr>
          <a:xfrm>
            <a:off x="0" y="54634"/>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2D7BD89B-EBB9-AAF9-78AE-17826E15B75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7379CE8-1B21-B7C2-78FF-EE76193AA4A8}"/>
              </a:ext>
            </a:extLst>
          </p:cNvPr>
          <p:cNvSpPr/>
          <p:nvPr/>
        </p:nvSpPr>
        <p:spPr>
          <a:xfrm>
            <a:off x="0" y="0"/>
            <a:ext cx="12192000" cy="6848122"/>
          </a:xfrm>
          <a:prstGeom prst="rect">
            <a:avLst/>
          </a:prstGeom>
          <a:noFill/>
          <a:ln w="762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Titre 1">
            <a:extLst>
              <a:ext uri="{FF2B5EF4-FFF2-40B4-BE49-F238E27FC236}">
                <a16:creationId xmlns:a16="http://schemas.microsoft.com/office/drawing/2014/main" id="{7E2469CD-94A9-244F-01C2-86F6E19B1BFB}"/>
              </a:ext>
            </a:extLst>
          </p:cNvPr>
          <p:cNvSpPr txBox="1">
            <a:spLocks/>
          </p:cNvSpPr>
          <p:nvPr/>
        </p:nvSpPr>
        <p:spPr>
          <a:xfrm>
            <a:off x="838106" y="430197"/>
            <a:ext cx="10639334" cy="36329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ينبه المدرس إلى انتهاء مدة الإنجاز، ويوجه متعلميه إلى الخطوة الموالية المتعلقة بالتصحيح التبادلي، ويخصص لها مدة سبع دقائق، وينوه بانضباط المتعلمين وجديتهم</a:t>
            </a:r>
            <a:endParaRPr lang="fr-FR" sz="1400" dirty="0">
              <a:solidFill>
                <a:schemeClr val="bg2">
                  <a:lumMod val="75000"/>
                </a:schemeClr>
              </a:solidFill>
              <a:cs typeface="Calibri" panose="020F0502020204030204" pitchFamily="34" charset="0"/>
            </a:endParaRPr>
          </a:p>
        </p:txBody>
      </p:sp>
      <p:sp>
        <p:nvSpPr>
          <p:cNvPr id="6" name="ZoneTexte 5">
            <a:extLst>
              <a:ext uri="{FF2B5EF4-FFF2-40B4-BE49-F238E27FC236}">
                <a16:creationId xmlns:a16="http://schemas.microsoft.com/office/drawing/2014/main" id="{66DC5A72-F243-D295-B273-518713331CE8}"/>
              </a:ext>
            </a:extLst>
          </p:cNvPr>
          <p:cNvSpPr txBox="1"/>
          <p:nvPr/>
        </p:nvSpPr>
        <p:spPr>
          <a:xfrm>
            <a:off x="776333" y="-9809"/>
            <a:ext cx="10639333" cy="407035"/>
          </a:xfrm>
          <a:prstGeom prst="rect">
            <a:avLst/>
          </a:prstGeom>
          <a:noFill/>
        </p:spPr>
        <p:txBody>
          <a:bodyPr wrap="square">
            <a:spAutoFit/>
          </a:bodyPr>
          <a:lstStyle/>
          <a:p>
            <a:pPr algn="just" rtl="1">
              <a:lnSpc>
                <a:spcPct val="107000"/>
              </a:lnSpc>
              <a:spcAft>
                <a:spcPts val="800"/>
              </a:spcAft>
            </a:pPr>
            <a:r>
              <a:rPr lang="ar-MA" sz="2000" b="1" dirty="0">
                <a:solidFill>
                  <a:schemeClr val="bg2">
                    <a:lumMod val="50000"/>
                  </a:schemeClr>
                </a:solidFill>
                <a:effectLst/>
                <a:latin typeface="Calibri" panose="020F0502020204030204" pitchFamily="34" charset="0"/>
                <a:ea typeface="Calibri" panose="020F0502020204030204" pitchFamily="34" charset="0"/>
                <a:cs typeface="Calibri" panose="020F0502020204030204" pitchFamily="34" charset="0"/>
              </a:rPr>
              <a:t>انقضت المدة المخصصة لإنجاز المهمة( 8 دقائق).</a:t>
            </a:r>
            <a:endParaRPr lang="fr-FR" sz="1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Picture 2" descr="Chronomètre Pro ‒ Applis sur Google Play">
            <a:extLst>
              <a:ext uri="{FF2B5EF4-FFF2-40B4-BE49-F238E27FC236}">
                <a16:creationId xmlns:a16="http://schemas.microsoft.com/office/drawing/2014/main" id="{C67303DA-479C-30D2-894F-DD8F2C62FB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42162" y="1502674"/>
            <a:ext cx="3780000" cy="3780000"/>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1504;p44" descr="Lever la main - Icônes mains et gestes gratuites">
            <a:extLst>
              <a:ext uri="{FF2B5EF4-FFF2-40B4-BE49-F238E27FC236}">
                <a16:creationId xmlns:a16="http://schemas.microsoft.com/office/drawing/2014/main" id="{B75824E1-13A6-504F-B9CA-C46F1E970F1B}"/>
              </a:ext>
            </a:extLst>
          </p:cNvPr>
          <p:cNvPicPr preferRelativeResize="0"/>
          <p:nvPr/>
        </p:nvPicPr>
        <p:blipFill rotWithShape="1">
          <a:blip r:embed="rId5">
            <a:alphaModFix/>
          </a:blip>
          <a:srcRect/>
          <a:stretch/>
        </p:blipFill>
        <p:spPr>
          <a:xfrm>
            <a:off x="151886" y="101606"/>
            <a:ext cx="702642" cy="716446"/>
          </a:xfrm>
          <a:prstGeom prst="rect">
            <a:avLst/>
          </a:prstGeom>
          <a:noFill/>
          <a:ln>
            <a:noFill/>
          </a:ln>
        </p:spPr>
      </p:pic>
      <p:pic>
        <p:nvPicPr>
          <p:cNvPr id="9" name="Image 8">
            <a:extLst>
              <a:ext uri="{FF2B5EF4-FFF2-40B4-BE49-F238E27FC236}">
                <a16:creationId xmlns:a16="http://schemas.microsoft.com/office/drawing/2014/main" id="{98EBF171-83C2-46F4-3F14-96E7FB6E1CCD}"/>
              </a:ext>
            </a:extLst>
          </p:cNvPr>
          <p:cNvPicPr>
            <a:picLocks noChangeAspect="1"/>
          </p:cNvPicPr>
          <p:nvPr/>
        </p:nvPicPr>
        <p:blipFill>
          <a:blip r:embed="rId6"/>
          <a:stretch>
            <a:fillRect/>
          </a:stretch>
        </p:blipFill>
        <p:spPr>
          <a:xfrm>
            <a:off x="8728151" y="1200967"/>
            <a:ext cx="3087330" cy="831706"/>
          </a:xfrm>
          <a:prstGeom prst="rect">
            <a:avLst/>
          </a:prstGeom>
        </p:spPr>
      </p:pic>
      <p:pic>
        <p:nvPicPr>
          <p:cNvPr id="10" name="Image 12">
            <a:extLst>
              <a:ext uri="{FF2B5EF4-FFF2-40B4-BE49-F238E27FC236}">
                <a16:creationId xmlns:a16="http://schemas.microsoft.com/office/drawing/2014/main" id="{D6BD6FDA-E373-A3D0-5BF4-7763BFDB09F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584308" y="1318102"/>
            <a:ext cx="870865" cy="962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6855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32">
          <a:extLst>
            <a:ext uri="{FF2B5EF4-FFF2-40B4-BE49-F238E27FC236}">
              <a16:creationId xmlns:a16="http://schemas.microsoft.com/office/drawing/2014/main" id="{A1C8FD2B-57E3-EFC0-BE8D-2748D087ACA3}"/>
            </a:ext>
          </a:extLst>
        </p:cNvPr>
        <p:cNvGrpSpPr/>
        <p:nvPr/>
      </p:nvGrpSpPr>
      <p:grpSpPr>
        <a:xfrm>
          <a:off x="0" y="0"/>
          <a:ext cx="0" cy="0"/>
          <a:chOff x="0" y="0"/>
          <a:chExt cx="0" cy="0"/>
        </a:xfrm>
      </p:grpSpPr>
      <p:sp>
        <p:nvSpPr>
          <p:cNvPr id="833" name="Google Shape;833;p33">
            <a:extLst>
              <a:ext uri="{FF2B5EF4-FFF2-40B4-BE49-F238E27FC236}">
                <a16:creationId xmlns:a16="http://schemas.microsoft.com/office/drawing/2014/main" id="{CFD95EAF-0D74-97EC-D0AA-C6E9F2793908}"/>
              </a:ext>
            </a:extLst>
          </p:cNvPr>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834" name="Google Shape;834;p33">
            <a:extLst>
              <a:ext uri="{FF2B5EF4-FFF2-40B4-BE49-F238E27FC236}">
                <a16:creationId xmlns:a16="http://schemas.microsoft.com/office/drawing/2014/main" id="{26E8F4EF-6768-F601-2ADD-C49DFB1B059F}"/>
              </a:ext>
            </a:extLst>
          </p:cNvPr>
          <p:cNvPicPr preferRelativeResize="0"/>
          <p:nvPr/>
        </p:nvPicPr>
        <p:blipFill rotWithShape="1">
          <a:blip r:embed="rId3">
            <a:alphaModFix/>
          </a:blip>
          <a:srcRect/>
          <a:stretch/>
        </p:blipFill>
        <p:spPr>
          <a:xfrm>
            <a:off x="267910" y="91374"/>
            <a:ext cx="744881" cy="744881"/>
          </a:xfrm>
          <a:prstGeom prst="rect">
            <a:avLst/>
          </a:prstGeom>
          <a:noFill/>
          <a:ln>
            <a:noFill/>
          </a:ln>
        </p:spPr>
      </p:pic>
      <p:pic>
        <p:nvPicPr>
          <p:cNvPr id="835" name="Google Shape;835;p33" descr="Image générée">
            <a:extLst>
              <a:ext uri="{FF2B5EF4-FFF2-40B4-BE49-F238E27FC236}">
                <a16:creationId xmlns:a16="http://schemas.microsoft.com/office/drawing/2014/main" id="{2883300D-1785-1A4B-04E1-DDCDF12C58B3}"/>
              </a:ext>
            </a:extLst>
          </p:cNvPr>
          <p:cNvPicPr preferRelativeResize="0"/>
          <p:nvPr/>
        </p:nvPicPr>
        <p:blipFill rotWithShape="1">
          <a:blip r:embed="rId4">
            <a:alphaModFix/>
          </a:blip>
          <a:srcRect l="3539" t="24327" r="75793" b="61971"/>
          <a:stretch/>
        </p:blipFill>
        <p:spPr>
          <a:xfrm>
            <a:off x="11333166" y="9878"/>
            <a:ext cx="705586" cy="704386"/>
          </a:xfrm>
          <a:prstGeom prst="rect">
            <a:avLst/>
          </a:prstGeom>
          <a:noFill/>
          <a:ln>
            <a:noFill/>
          </a:ln>
        </p:spPr>
      </p:pic>
      <p:sp>
        <p:nvSpPr>
          <p:cNvPr id="836" name="Google Shape;836;p33">
            <a:extLst>
              <a:ext uri="{FF2B5EF4-FFF2-40B4-BE49-F238E27FC236}">
                <a16:creationId xmlns:a16="http://schemas.microsoft.com/office/drawing/2014/main" id="{A52FC4FB-C15E-1628-AB2E-4A7B6A2F91C2}"/>
              </a:ext>
            </a:extLst>
          </p:cNvPr>
          <p:cNvSpPr/>
          <p:nvPr/>
        </p:nvSpPr>
        <p:spPr>
          <a:xfrm>
            <a:off x="0" y="0"/>
            <a:ext cx="12192000" cy="6858000"/>
          </a:xfrm>
          <a:prstGeom prst="rect">
            <a:avLst/>
          </a:prstGeom>
          <a:noFill/>
          <a:ln w="762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Arial"/>
              <a:ea typeface="Arial"/>
              <a:cs typeface="Arial"/>
              <a:sym typeface="Arial"/>
            </a:endParaRPr>
          </a:p>
        </p:txBody>
      </p:sp>
      <p:sp>
        <p:nvSpPr>
          <p:cNvPr id="2" name="ZoneTexte 1">
            <a:extLst>
              <a:ext uri="{FF2B5EF4-FFF2-40B4-BE49-F238E27FC236}">
                <a16:creationId xmlns:a16="http://schemas.microsoft.com/office/drawing/2014/main" id="{107E5E6D-0AD9-C506-B7F4-80A31DD88F62}"/>
              </a:ext>
            </a:extLst>
          </p:cNvPr>
          <p:cNvSpPr txBox="1"/>
          <p:nvPr/>
        </p:nvSpPr>
        <p:spPr>
          <a:xfrm>
            <a:off x="1012791" y="2135983"/>
            <a:ext cx="10396622" cy="4284506"/>
          </a:xfrm>
          <a:prstGeom prst="rect">
            <a:avLst/>
          </a:prstGeom>
          <a:solidFill>
            <a:schemeClr val="bg1">
              <a:lumMod val="95000"/>
            </a:schemeClr>
          </a:solidFill>
        </p:spPr>
        <p:txBody>
          <a:bodyPr wrap="square">
            <a:spAutoFit/>
          </a:bodyPr>
          <a:lstStyle/>
          <a:p>
            <a:pPr algn="just" rtl="1">
              <a:lnSpc>
                <a:spcPct val="107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Espace réservé du texte 3">
            <a:extLst>
              <a:ext uri="{FF2B5EF4-FFF2-40B4-BE49-F238E27FC236}">
                <a16:creationId xmlns:a16="http://schemas.microsoft.com/office/drawing/2014/main" id="{76140671-7661-9E5C-B4DA-41B7B08A8582}"/>
              </a:ext>
            </a:extLst>
          </p:cNvPr>
          <p:cNvSpPr txBox="1">
            <a:spLocks/>
          </p:cNvSpPr>
          <p:nvPr/>
        </p:nvSpPr>
        <p:spPr>
          <a:xfrm>
            <a:off x="4678855" y="1545609"/>
            <a:ext cx="2834290" cy="457781"/>
          </a:xfrm>
          <a:prstGeom prst="rect">
            <a:avLst/>
          </a:prstGeom>
          <a:solidFill>
            <a:schemeClr val="accent4">
              <a:lumMod val="40000"/>
              <a:lumOff val="60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B050"/>
                </a:solidFill>
                <a:ea typeface="Calibri"/>
                <a:cs typeface="Calibri"/>
                <a:sym typeface="Hammersmith One"/>
              </a:rPr>
              <a:t>الإنجاز</a:t>
            </a:r>
          </a:p>
          <a:p>
            <a:endParaRPr lang="fr-FR" sz="2800" i="0" dirty="0">
              <a:solidFill>
                <a:srgbClr val="00B050"/>
              </a:solidFill>
            </a:endParaRPr>
          </a:p>
        </p:txBody>
      </p:sp>
      <p:sp>
        <p:nvSpPr>
          <p:cNvPr id="4" name="Google Shape;1548;p49">
            <a:extLst>
              <a:ext uri="{FF2B5EF4-FFF2-40B4-BE49-F238E27FC236}">
                <a16:creationId xmlns:a16="http://schemas.microsoft.com/office/drawing/2014/main" id="{1B167C27-3E1C-A695-1626-48A001FA5B1A}"/>
              </a:ext>
            </a:extLst>
          </p:cNvPr>
          <p:cNvSpPr txBox="1">
            <a:spLocks/>
          </p:cNvSpPr>
          <p:nvPr/>
        </p:nvSpPr>
        <p:spPr>
          <a:xfrm>
            <a:off x="919210" y="156443"/>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الكتابة المشتركة: نمر الآن إلى تقاسم المنتوج، ونبدي رأينا فيه.</a:t>
            </a:r>
          </a:p>
        </p:txBody>
      </p:sp>
      <p:sp>
        <p:nvSpPr>
          <p:cNvPr id="5" name="Google Shape;838;p33">
            <a:extLst>
              <a:ext uri="{FF2B5EF4-FFF2-40B4-BE49-F238E27FC236}">
                <a16:creationId xmlns:a16="http://schemas.microsoft.com/office/drawing/2014/main" id="{7E62836C-CDE0-B0F5-DC8E-8EBD6606AE81}"/>
              </a:ext>
            </a:extLst>
          </p:cNvPr>
          <p:cNvSpPr txBox="1"/>
          <p:nvPr/>
        </p:nvSpPr>
        <p:spPr>
          <a:xfrm>
            <a:off x="919210" y="513955"/>
            <a:ext cx="1082306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dirty="0">
                <a:solidFill>
                  <a:schemeClr val="bg2">
                    <a:lumMod val="75000"/>
                  </a:schemeClr>
                </a:solidFill>
                <a:cs typeface="Calibri" panose="020F0502020204030204" pitchFamily="34" charset="0"/>
                <a:sym typeface="Calibri"/>
              </a:rPr>
              <a:t>ينبه المدرس متعلميه، إلى انقضاء مدة الإنجاز ويوجههم إلى تقاسم أعمالهم، ويدعو الجميع إلى الانتباه وإبداء الرأي لتجويد المنتوج. </a:t>
            </a:r>
            <a:endParaRPr sz="1400" dirty="0">
              <a:solidFill>
                <a:schemeClr val="bg2">
                  <a:lumMod val="75000"/>
                </a:schemeClr>
              </a:solidFill>
              <a:cs typeface="Calibri" panose="020F0502020204030204" pitchFamily="34" charset="0"/>
              <a:sym typeface="Calibri"/>
            </a:endParaRPr>
          </a:p>
        </p:txBody>
      </p:sp>
    </p:spTree>
    <p:extLst>
      <p:ext uri="{BB962C8B-B14F-4D97-AF65-F5344CB8AC3E}">
        <p14:creationId xmlns:p14="http://schemas.microsoft.com/office/powerpoint/2010/main" val="28164781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1A8E9F22-B68D-F7A1-44CE-387910F29E8D}"/>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9485BF1-4B8B-67C9-AE59-B99AEB12AA7A}"/>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FCD1FCE6-C0B4-5AC6-34C0-4E4F403E341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générée">
            <a:extLst>
              <a:ext uri="{FF2B5EF4-FFF2-40B4-BE49-F238E27FC236}">
                <a16:creationId xmlns:a16="http://schemas.microsoft.com/office/drawing/2014/main" id="{288BA100-A8F7-4DAA-0FF6-F940460ABB9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79380" y="-44737"/>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19F5CEF0-76A9-B28C-E60B-60F196F635A5}"/>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2" name="Google Shape;1504;p44" descr="Lever la main - Icônes mains et gestes gratuites">
            <a:extLst>
              <a:ext uri="{FF2B5EF4-FFF2-40B4-BE49-F238E27FC236}">
                <a16:creationId xmlns:a16="http://schemas.microsoft.com/office/drawing/2014/main" id="{0831D494-88E1-A8DB-6EBC-F270E8C3E7AB}"/>
              </a:ext>
            </a:extLst>
          </p:cNvPr>
          <p:cNvPicPr preferRelativeResize="0"/>
          <p:nvPr/>
        </p:nvPicPr>
        <p:blipFill rotWithShape="1">
          <a:blip r:embed="rId5">
            <a:alphaModFix/>
          </a:blip>
          <a:srcRect/>
          <a:stretch/>
        </p:blipFill>
        <p:spPr>
          <a:xfrm>
            <a:off x="453130" y="23682"/>
            <a:ext cx="702642" cy="452824"/>
          </a:xfrm>
          <a:prstGeom prst="rect">
            <a:avLst/>
          </a:prstGeom>
          <a:noFill/>
          <a:ln>
            <a:noFill/>
          </a:ln>
        </p:spPr>
      </p:pic>
      <p:pic>
        <p:nvPicPr>
          <p:cNvPr id="14" name="Image 12">
            <a:extLst>
              <a:ext uri="{FF2B5EF4-FFF2-40B4-BE49-F238E27FC236}">
                <a16:creationId xmlns:a16="http://schemas.microsoft.com/office/drawing/2014/main" id="{1D8A9460-4B63-F436-E2D7-64B8DB8638D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450505" y="1005233"/>
            <a:ext cx="595938" cy="59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Google Shape;1548;p49">
            <a:extLst>
              <a:ext uri="{FF2B5EF4-FFF2-40B4-BE49-F238E27FC236}">
                <a16:creationId xmlns:a16="http://schemas.microsoft.com/office/drawing/2014/main" id="{1129D5CE-CC80-B2EC-1561-1E01EE370322}"/>
              </a:ext>
            </a:extLst>
          </p:cNvPr>
          <p:cNvSpPr txBox="1">
            <a:spLocks/>
          </p:cNvSpPr>
          <p:nvPr/>
        </p:nvSpPr>
        <p:spPr>
          <a:xfrm>
            <a:off x="919210" y="156443"/>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ورشة الكتابة: </a:t>
            </a:r>
            <a:r>
              <a:rPr lang="ar-MA" sz="2000" b="1" dirty="0">
                <a:solidFill>
                  <a:srgbClr val="0070C0"/>
                </a:solidFill>
                <a:latin typeface="Calibri" panose="020F0502020204030204" pitchFamily="34" charset="0"/>
                <a:cs typeface="Calibri" panose="020F0502020204030204" pitchFamily="34" charset="0"/>
              </a:rPr>
              <a:t>البناء المشترك</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6" name="Google Shape;726;p36">
            <a:extLst>
              <a:ext uri="{FF2B5EF4-FFF2-40B4-BE49-F238E27FC236}">
                <a16:creationId xmlns:a16="http://schemas.microsoft.com/office/drawing/2014/main" id="{61D12403-16E6-2ABF-B8A0-969DE26B3E3B}"/>
              </a:ext>
            </a:extLst>
          </p:cNvPr>
          <p:cNvSpPr txBox="1">
            <a:spLocks/>
          </p:cNvSpPr>
          <p:nvPr/>
        </p:nvSpPr>
        <p:spPr>
          <a:xfrm>
            <a:off x="334297" y="511807"/>
            <a:ext cx="11168486" cy="452824"/>
          </a:xfrm>
          <a:prstGeom prst="rect">
            <a:avLst/>
          </a:prstGeom>
          <a:noFill/>
          <a:ln>
            <a:noFill/>
          </a:ln>
        </p:spPr>
        <p:txBody>
          <a:bodyPr spcFirstLastPara="1" wrap="square" lIns="91425" tIns="45700" rIns="91425" bIns="45700" anchor="ctr" anchorCtr="0">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600" dirty="0">
                <a:solidFill>
                  <a:schemeClr val="bg2">
                    <a:lumMod val="75000"/>
                  </a:schemeClr>
                </a:solidFill>
                <a:latin typeface="Calibri"/>
                <a:ea typeface="Calibri"/>
                <a:cs typeface="Calibri"/>
              </a:rPr>
              <a:t>يختار المدرس 3 نماذج للقراءة والتصويب، فيختار نموذجا يدون على السبورة و يدعو باقي التلاميذ في المجموعات الأخرى إلى إبداء الرأي، وبعد  تقديم تغذية راجعة  وتجويد المنتج والتنويه بالعمل وبالانخراط الفعال لجماعة الفصل</a:t>
            </a:r>
            <a:r>
              <a:rPr lang="ar-MA" sz="1600" b="1" dirty="0">
                <a:solidFill>
                  <a:schemeClr val="bg2">
                    <a:lumMod val="75000"/>
                  </a:schemeClr>
                </a:solidFill>
                <a:latin typeface="Calibri"/>
                <a:ea typeface="Calibri"/>
                <a:cs typeface="Calibri"/>
              </a:rPr>
              <a:t>، </a:t>
            </a:r>
            <a:r>
              <a:rPr lang="ar-MA" sz="1600" dirty="0">
                <a:solidFill>
                  <a:schemeClr val="bg2">
                    <a:lumMod val="75000"/>
                  </a:schemeClr>
                </a:solidFill>
                <a:latin typeface="Calibri"/>
                <a:ea typeface="Calibri"/>
                <a:cs typeface="Calibri"/>
              </a:rPr>
              <a:t>يطلب نقل مقطع البداية إلى الدفاتر.</a:t>
            </a:r>
            <a:endParaRPr lang="ar-MA" sz="1400" dirty="0">
              <a:solidFill>
                <a:srgbClr val="AEABAB"/>
              </a:solidFill>
            </a:endParaRPr>
          </a:p>
        </p:txBody>
      </p:sp>
      <p:sp>
        <p:nvSpPr>
          <p:cNvPr id="10" name="Google Shape;987;p43">
            <a:extLst>
              <a:ext uri="{FF2B5EF4-FFF2-40B4-BE49-F238E27FC236}">
                <a16:creationId xmlns:a16="http://schemas.microsoft.com/office/drawing/2014/main" id="{5DA909C1-4916-6185-8D3C-302095A424FF}"/>
              </a:ext>
            </a:extLst>
          </p:cNvPr>
          <p:cNvSpPr txBox="1"/>
          <p:nvPr/>
        </p:nvSpPr>
        <p:spPr>
          <a:xfrm>
            <a:off x="1433469" y="1214055"/>
            <a:ext cx="9439818" cy="487465"/>
          </a:xfrm>
          <a:prstGeom prst="rect">
            <a:avLst/>
          </a:prstGeom>
          <a:solidFill>
            <a:srgbClr val="FFF2CC"/>
          </a:solidFill>
          <a:ln>
            <a:noFill/>
          </a:ln>
        </p:spPr>
        <p:txBody>
          <a:bodyPr spcFirstLastPara="1" wrap="square" lIns="91425" tIns="45700" rIns="91425" bIns="45700" anchor="t" anchorCtr="0">
            <a:spAutoFit/>
          </a:bodyPr>
          <a:lstStyle/>
          <a:p>
            <a:pPr marL="0" marR="0" lvl="0" indent="0" algn="r" rtl="1">
              <a:lnSpc>
                <a:spcPct val="107000"/>
              </a:lnSpc>
              <a:spcBef>
                <a:spcPts val="0"/>
              </a:spcBef>
              <a:spcAft>
                <a:spcPts val="0"/>
              </a:spcAft>
              <a:buNone/>
            </a:pPr>
            <a:r>
              <a:rPr lang="ar-MA" sz="2400" b="1" i="0" u="none" strike="noStrike" cap="none" dirty="0">
                <a:solidFill>
                  <a:schemeClr val="dk1"/>
                </a:solidFill>
                <a:latin typeface="Calibri"/>
                <a:ea typeface="Calibri"/>
                <a:cs typeface="Calibri"/>
                <a:sym typeface="Calibri"/>
              </a:rPr>
              <a:t> يواكب المدرس الإجابات ويتعهدها بالتصويب والتعزيز.. </a:t>
            </a:r>
            <a:endParaRPr sz="2400" b="1" i="0" u="none" strike="noStrike" cap="none" dirty="0">
              <a:solidFill>
                <a:schemeClr val="dk1"/>
              </a:solidFill>
              <a:latin typeface="Calibri"/>
              <a:ea typeface="Calibri"/>
              <a:cs typeface="Calibri"/>
              <a:sym typeface="Calibri"/>
            </a:endParaRPr>
          </a:p>
        </p:txBody>
      </p:sp>
      <p:pic>
        <p:nvPicPr>
          <p:cNvPr id="11" name="Google Shape;988;p43" descr="‫Lovepik- صورة JPG-501123007 id صورة فوتوغرافية بحث - صور معلمة أنثى تكتب  على السبورة‬‎">
            <a:extLst>
              <a:ext uri="{FF2B5EF4-FFF2-40B4-BE49-F238E27FC236}">
                <a16:creationId xmlns:a16="http://schemas.microsoft.com/office/drawing/2014/main" id="{D0A058D5-8B26-81E4-EC43-1A590432AA2F}"/>
              </a:ext>
            </a:extLst>
          </p:cNvPr>
          <p:cNvPicPr preferRelativeResize="0"/>
          <p:nvPr/>
        </p:nvPicPr>
        <p:blipFill rotWithShape="1">
          <a:blip r:embed="rId7">
            <a:alphaModFix/>
          </a:blip>
          <a:srcRect/>
          <a:stretch/>
        </p:blipFill>
        <p:spPr>
          <a:xfrm>
            <a:off x="2450253" y="1897626"/>
            <a:ext cx="7285703" cy="3293806"/>
          </a:xfrm>
          <a:prstGeom prst="rect">
            <a:avLst/>
          </a:prstGeom>
          <a:noFill/>
          <a:ln>
            <a:noFill/>
          </a:ln>
        </p:spPr>
      </p:pic>
    </p:spTree>
    <p:extLst>
      <p:ext uri="{BB962C8B-B14F-4D97-AF65-F5344CB8AC3E}">
        <p14:creationId xmlns:p14="http://schemas.microsoft.com/office/powerpoint/2010/main" val="819711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F1C31-3269-D9E2-A11B-76E1E7FC1B8B}"/>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17DC0336-7468-96E4-4C8F-D75D561F5D22}"/>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7AC4A336-553B-C6D9-5960-F469265B1B72}"/>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69AEEE6E-857A-5D9C-2A33-25EA3FB3D64D}"/>
                </a:ext>
              </a:extLst>
            </p:cNvPr>
            <p:cNvSpPr/>
            <p:nvPr/>
          </p:nvSpPr>
          <p:spPr>
            <a:xfrm>
              <a:off x="2284184" y="1499311"/>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1219170" rtl="1">
                <a:defRPr sz="1800" b="0" i="0" u="none" strike="noStrike" kern="0" cap="none" spc="0" baseline="0">
                  <a:solidFill>
                    <a:srgbClr val="000000"/>
                  </a:solidFill>
                  <a:uFillTx/>
                </a:defRPr>
              </a:pPr>
              <a:r>
                <a:rPr lang="fr-FR" sz="4400" b="1" kern="0" dirty="0">
                  <a:solidFill>
                    <a:srgbClr val="92D050"/>
                  </a:solidFill>
                  <a:latin typeface="Calibri"/>
                  <a:cs typeface="Calibri"/>
                </a:rPr>
                <a:t>) </a:t>
              </a:r>
              <a:r>
                <a:rPr lang="ar-MA" sz="4400" b="1" kern="0" dirty="0">
                  <a:solidFill>
                    <a:srgbClr val="92D050"/>
                  </a:solidFill>
                  <a:latin typeface="Calibri"/>
                  <a:cs typeface="Calibri"/>
                </a:rPr>
                <a:t>الممارسة المستقلة</a:t>
              </a:r>
              <a:r>
                <a:rPr lang="fr-FR" sz="4400" b="1" kern="0" dirty="0">
                  <a:solidFill>
                    <a:srgbClr val="92D050"/>
                  </a:solidFill>
                  <a:latin typeface="Calibri"/>
                  <a:cs typeface="Calibri"/>
                </a:rPr>
                <a:t>(</a:t>
              </a:r>
              <a:endParaRPr lang="ar-MA" sz="4400" b="1" kern="0" dirty="0">
                <a:solidFill>
                  <a:srgbClr val="92D050"/>
                </a:solidFill>
                <a:latin typeface="Calibri"/>
                <a:ea typeface="Calibri"/>
                <a:cs typeface="Calibri"/>
              </a:endParaRPr>
            </a:p>
          </p:txBody>
        </p:sp>
      </p:grpSp>
      <p:grpSp>
        <p:nvGrpSpPr>
          <p:cNvPr id="44" name="Group 43">
            <a:extLst>
              <a:ext uri="{FF2B5EF4-FFF2-40B4-BE49-F238E27FC236}">
                <a16:creationId xmlns:a16="http://schemas.microsoft.com/office/drawing/2014/main" id="{02F30AD9-A760-1FB7-44E6-C5FB79615A98}"/>
              </a:ext>
            </a:extLst>
          </p:cNvPr>
          <p:cNvGrpSpPr/>
          <p:nvPr/>
        </p:nvGrpSpPr>
        <p:grpSpPr>
          <a:xfrm>
            <a:off x="8664315" y="5002108"/>
            <a:ext cx="2351651" cy="708937"/>
            <a:chOff x="8664315" y="5002108"/>
            <a:chExt cx="2351650" cy="708937"/>
          </a:xfrm>
        </p:grpSpPr>
        <p:sp>
          <p:nvSpPr>
            <p:cNvPr id="42" name="Oval 41">
              <a:extLst>
                <a:ext uri="{FF2B5EF4-FFF2-40B4-BE49-F238E27FC236}">
                  <a16:creationId xmlns:a16="http://schemas.microsoft.com/office/drawing/2014/main" id="{68B5FF32-915A-B598-700D-0EA7533542B3}"/>
                </a:ext>
              </a:extLst>
            </p:cNvPr>
            <p:cNvSpPr/>
            <p:nvPr/>
          </p:nvSpPr>
          <p:spPr>
            <a:xfrm>
              <a:off x="10366087"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199500E8-6AC1-98CD-F98D-D1177176CCC5}"/>
                </a:ext>
              </a:extLst>
            </p:cNvPr>
            <p:cNvSpPr/>
            <p:nvPr/>
          </p:nvSpPr>
          <p:spPr>
            <a:xfrm>
              <a:off x="8664315" y="5060928"/>
              <a:ext cx="1701771"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r>
                <a:rPr lang="ar-MA" sz="3600" b="1" dirty="0">
                  <a:solidFill>
                    <a:prstClr val="black"/>
                  </a:solidFill>
                  <a:latin typeface="Calibri" panose="020F0502020204030204"/>
                </a:rPr>
                <a:t>10 دقائق</a:t>
              </a:r>
            </a:p>
          </p:txBody>
        </p:sp>
      </p:grpSp>
      <p:pic>
        <p:nvPicPr>
          <p:cNvPr id="6" name="Picture 11">
            <a:extLst>
              <a:ext uri="{FF2B5EF4-FFF2-40B4-BE49-F238E27FC236}">
                <a16:creationId xmlns:a16="http://schemas.microsoft.com/office/drawing/2014/main" id="{CDABD28B-1E87-1CE1-512C-3F5698590254}"/>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Tree>
    <p:extLst>
      <p:ext uri="{BB962C8B-B14F-4D97-AF65-F5344CB8AC3E}">
        <p14:creationId xmlns:p14="http://schemas.microsoft.com/office/powerpoint/2010/main" val="1268273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832">
          <a:extLst>
            <a:ext uri="{FF2B5EF4-FFF2-40B4-BE49-F238E27FC236}">
              <a16:creationId xmlns:a16="http://schemas.microsoft.com/office/drawing/2014/main" id="{7342E0C2-BEBE-E8F8-52D4-A685DA21C12B}"/>
            </a:ext>
          </a:extLst>
        </p:cNvPr>
        <p:cNvGrpSpPr/>
        <p:nvPr/>
      </p:nvGrpSpPr>
      <p:grpSpPr>
        <a:xfrm>
          <a:off x="0" y="0"/>
          <a:ext cx="0" cy="0"/>
          <a:chOff x="0" y="0"/>
          <a:chExt cx="0" cy="0"/>
        </a:xfrm>
      </p:grpSpPr>
      <p:sp>
        <p:nvSpPr>
          <p:cNvPr id="833" name="Google Shape;833;p33">
            <a:extLst>
              <a:ext uri="{FF2B5EF4-FFF2-40B4-BE49-F238E27FC236}">
                <a16:creationId xmlns:a16="http://schemas.microsoft.com/office/drawing/2014/main" id="{979A73E9-648C-690E-3537-9FF29A7D1E11}"/>
              </a:ext>
            </a:extLst>
          </p:cNvPr>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834" name="Google Shape;834;p33">
            <a:extLst>
              <a:ext uri="{FF2B5EF4-FFF2-40B4-BE49-F238E27FC236}">
                <a16:creationId xmlns:a16="http://schemas.microsoft.com/office/drawing/2014/main" id="{575EBFF1-04D6-3D79-C91B-FFF493E1ADB6}"/>
              </a:ext>
            </a:extLst>
          </p:cNvPr>
          <p:cNvPicPr preferRelativeResize="0"/>
          <p:nvPr/>
        </p:nvPicPr>
        <p:blipFill rotWithShape="1">
          <a:blip r:embed="rId3">
            <a:alphaModFix/>
          </a:blip>
          <a:srcRect/>
          <a:stretch/>
        </p:blipFill>
        <p:spPr>
          <a:xfrm>
            <a:off x="0" y="-92107"/>
            <a:ext cx="744881" cy="744881"/>
          </a:xfrm>
          <a:prstGeom prst="rect">
            <a:avLst/>
          </a:prstGeom>
          <a:noFill/>
          <a:ln>
            <a:noFill/>
          </a:ln>
        </p:spPr>
      </p:pic>
      <p:pic>
        <p:nvPicPr>
          <p:cNvPr id="835" name="Google Shape;835;p33" descr="Image générée">
            <a:extLst>
              <a:ext uri="{FF2B5EF4-FFF2-40B4-BE49-F238E27FC236}">
                <a16:creationId xmlns:a16="http://schemas.microsoft.com/office/drawing/2014/main" id="{88114592-A97C-BE1B-40E8-BE8929479C3C}"/>
              </a:ext>
            </a:extLst>
          </p:cNvPr>
          <p:cNvPicPr preferRelativeResize="0"/>
          <p:nvPr/>
        </p:nvPicPr>
        <p:blipFill rotWithShape="1">
          <a:blip r:embed="rId4">
            <a:alphaModFix/>
          </a:blip>
          <a:srcRect l="3539" t="24327" r="75793" b="61971"/>
          <a:stretch/>
        </p:blipFill>
        <p:spPr>
          <a:xfrm>
            <a:off x="11333166" y="9878"/>
            <a:ext cx="705586" cy="704386"/>
          </a:xfrm>
          <a:prstGeom prst="rect">
            <a:avLst/>
          </a:prstGeom>
          <a:noFill/>
          <a:ln>
            <a:noFill/>
          </a:ln>
        </p:spPr>
      </p:pic>
      <p:sp>
        <p:nvSpPr>
          <p:cNvPr id="836" name="Google Shape;836;p33">
            <a:extLst>
              <a:ext uri="{FF2B5EF4-FFF2-40B4-BE49-F238E27FC236}">
                <a16:creationId xmlns:a16="http://schemas.microsoft.com/office/drawing/2014/main" id="{D353D83C-A73E-3867-A8DC-33A2CBBFF1C3}"/>
              </a:ext>
            </a:extLst>
          </p:cNvPr>
          <p:cNvSpPr/>
          <p:nvPr/>
        </p:nvSpPr>
        <p:spPr>
          <a:xfrm>
            <a:off x="0" y="0"/>
            <a:ext cx="12192000" cy="6858000"/>
          </a:xfrm>
          <a:prstGeom prst="rect">
            <a:avLst/>
          </a:prstGeom>
          <a:noFill/>
          <a:ln w="762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Arial"/>
              <a:ea typeface="Arial"/>
              <a:cs typeface="Arial"/>
              <a:sym typeface="Arial"/>
            </a:endParaRPr>
          </a:p>
        </p:txBody>
      </p:sp>
      <p:sp>
        <p:nvSpPr>
          <p:cNvPr id="838" name="Google Shape;838;p33">
            <a:extLst>
              <a:ext uri="{FF2B5EF4-FFF2-40B4-BE49-F238E27FC236}">
                <a16:creationId xmlns:a16="http://schemas.microsoft.com/office/drawing/2014/main" id="{C5F1EF50-4D21-C14D-A821-372BBE23A794}"/>
              </a:ext>
            </a:extLst>
          </p:cNvPr>
          <p:cNvSpPr txBox="1"/>
          <p:nvPr/>
        </p:nvSpPr>
        <p:spPr>
          <a:xfrm>
            <a:off x="943897" y="676962"/>
            <a:ext cx="1082306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dirty="0">
                <a:solidFill>
                  <a:schemeClr val="bg2">
                    <a:lumMod val="75000"/>
                  </a:schemeClr>
                </a:solidFill>
                <a:cs typeface="Calibri" panose="020F0502020204030204" pitchFamily="34" charset="0"/>
                <a:sym typeface="Calibri"/>
              </a:rPr>
              <a:t>يوجه المدرس متعلميه، إلى الاشتغال فرديا على كتابة مقطع البداية، ويوجههم إلى استثمار الموارد المقترحة في الجدول، وتعليل اختياراتهم. ويحرص على مواكبة الإنجاز </a:t>
            </a:r>
            <a:endParaRPr sz="1400" dirty="0">
              <a:solidFill>
                <a:schemeClr val="bg2">
                  <a:lumMod val="75000"/>
                </a:schemeClr>
              </a:solidFill>
              <a:cs typeface="Calibri" panose="020F0502020204030204" pitchFamily="34" charset="0"/>
              <a:sym typeface="Calibri"/>
            </a:endParaRPr>
          </a:p>
        </p:txBody>
      </p:sp>
      <p:sp>
        <p:nvSpPr>
          <p:cNvPr id="5" name="ZoneTexte 4">
            <a:extLst>
              <a:ext uri="{FF2B5EF4-FFF2-40B4-BE49-F238E27FC236}">
                <a16:creationId xmlns:a16="http://schemas.microsoft.com/office/drawing/2014/main" id="{528BE156-ABCA-9893-158E-5417F56E1B13}"/>
              </a:ext>
            </a:extLst>
          </p:cNvPr>
          <p:cNvSpPr txBox="1"/>
          <p:nvPr/>
        </p:nvSpPr>
        <p:spPr>
          <a:xfrm>
            <a:off x="344128" y="166253"/>
            <a:ext cx="11190362" cy="369332"/>
          </a:xfrm>
          <a:prstGeom prst="rect">
            <a:avLst/>
          </a:prstGeom>
          <a:noFill/>
        </p:spPr>
        <p:txBody>
          <a:bodyPr wrap="square">
            <a:spAutoFit/>
          </a:bodyPr>
          <a:lstStyle/>
          <a:p>
            <a:pPr algn="r" rtl="1">
              <a:spcBef>
                <a:spcPts val="0"/>
              </a:spcBef>
              <a:buSzPct val="111111"/>
            </a:pPr>
            <a:r>
              <a:rPr lang="ar-MA" sz="1800" b="1" dirty="0">
                <a:solidFill>
                  <a:schemeClr val="bg1">
                    <a:lumMod val="50000"/>
                  </a:schemeClr>
                </a:solidFill>
                <a:highlight>
                  <a:srgbClr val="FFFF00"/>
                </a:highlight>
                <a:latin typeface="Calibri" panose="020F0502020204030204" pitchFamily="34" charset="0"/>
                <a:cs typeface="Calibri" panose="020F0502020204030204" pitchFamily="34" charset="0"/>
              </a:rPr>
              <a:t>الكتابة المستقلة: </a:t>
            </a:r>
            <a:r>
              <a:rPr lang="ar-MA" sz="1800" b="1" dirty="0">
                <a:solidFill>
                  <a:schemeClr val="bg1">
                    <a:lumMod val="50000"/>
                  </a:schemeClr>
                </a:solidFill>
                <a:latin typeface="Calibri" panose="020F0502020204030204" pitchFamily="34" charset="0"/>
                <a:cs typeface="Calibri" panose="020F0502020204030204" pitchFamily="34" charset="0"/>
              </a:rPr>
              <a:t>الآن، تشتغلون فرديا على كتابة مقطع البداية لنص سردي تحكون فيه قصتكم الخاصة مع </a:t>
            </a:r>
            <a:r>
              <a:rPr lang="ar-MA" sz="1800" b="1" dirty="0">
                <a:solidFill>
                  <a:schemeClr val="bg1">
                    <a:lumMod val="50000"/>
                  </a:schemeClr>
                </a:solidFill>
                <a:highlight>
                  <a:srgbClr val="FFFF00"/>
                </a:highlight>
                <a:latin typeface="Calibri" panose="020F0502020204030204" pitchFamily="34" charset="0"/>
                <a:cs typeface="Calibri" panose="020F0502020204030204" pitchFamily="34" charset="0"/>
              </a:rPr>
              <a:t>أول زيارة للمسرح</a:t>
            </a:r>
            <a:r>
              <a:rPr lang="ar-MA" sz="1800" b="1" dirty="0">
                <a:solidFill>
                  <a:schemeClr val="bg1">
                    <a:lumMod val="50000"/>
                  </a:schemeClr>
                </a:solidFill>
                <a:latin typeface="Calibri" panose="020F0502020204030204" pitchFamily="34" charset="0"/>
                <a:cs typeface="Calibri" panose="020F0502020204030204" pitchFamily="34" charset="0"/>
              </a:rPr>
              <a:t>. أمامكم (07 دقائق) </a:t>
            </a:r>
          </a:p>
        </p:txBody>
      </p:sp>
      <p:graphicFrame>
        <p:nvGraphicFramePr>
          <p:cNvPr id="2" name="Tableau 1">
            <a:extLst>
              <a:ext uri="{FF2B5EF4-FFF2-40B4-BE49-F238E27FC236}">
                <a16:creationId xmlns:a16="http://schemas.microsoft.com/office/drawing/2014/main" id="{BE07FEF0-2740-B01E-F423-9B7BD74492D5}"/>
              </a:ext>
            </a:extLst>
          </p:cNvPr>
          <p:cNvGraphicFramePr>
            <a:graphicFrameLocks noGrp="1"/>
          </p:cNvGraphicFramePr>
          <p:nvPr>
            <p:extLst>
              <p:ext uri="{D42A27DB-BD31-4B8C-83A1-F6EECF244321}">
                <p14:modId xmlns:p14="http://schemas.microsoft.com/office/powerpoint/2010/main" val="1102706898"/>
              </p:ext>
            </p:extLst>
          </p:nvPr>
        </p:nvGraphicFramePr>
        <p:xfrm>
          <a:off x="1451251" y="1317933"/>
          <a:ext cx="9599562" cy="4119880"/>
        </p:xfrm>
        <a:graphic>
          <a:graphicData uri="http://schemas.openxmlformats.org/drawingml/2006/table">
            <a:tbl>
              <a:tblPr firstRow="1" bandRow="1">
                <a:tableStyleId>{00A15C55-8517-42AA-B614-E9B94910E393}</a:tableStyleId>
              </a:tblPr>
              <a:tblGrid>
                <a:gridCol w="7889394">
                  <a:extLst>
                    <a:ext uri="{9D8B030D-6E8A-4147-A177-3AD203B41FA5}">
                      <a16:colId xmlns:a16="http://schemas.microsoft.com/office/drawing/2014/main" val="3543527266"/>
                    </a:ext>
                  </a:extLst>
                </a:gridCol>
                <a:gridCol w="1710168">
                  <a:extLst>
                    <a:ext uri="{9D8B030D-6E8A-4147-A177-3AD203B41FA5}">
                      <a16:colId xmlns:a16="http://schemas.microsoft.com/office/drawing/2014/main" val="3143431434"/>
                    </a:ext>
                  </a:extLst>
                </a:gridCol>
              </a:tblGrid>
              <a:tr h="370840">
                <a:tc gridSpan="2">
                  <a:txBody>
                    <a:bodyPr/>
                    <a:lstStyle/>
                    <a:p>
                      <a:pPr algn="ctr"/>
                      <a:r>
                        <a:rPr lang="ar-MA" dirty="0"/>
                        <a:t>موارد الكتابة السردية</a:t>
                      </a:r>
                      <a:endParaRPr lang="fr-FR" dirty="0"/>
                    </a:p>
                  </a:txBody>
                  <a:tcPr/>
                </a:tc>
                <a:tc hMerge="1">
                  <a:txBody>
                    <a:bodyPr/>
                    <a:lstStyle/>
                    <a:p>
                      <a:endParaRPr lang="fr-FR" dirty="0"/>
                    </a:p>
                  </a:txBody>
                  <a:tcPr/>
                </a:tc>
                <a:extLst>
                  <a:ext uri="{0D108BD9-81ED-4DB2-BD59-A6C34878D82A}">
                    <a16:rowId xmlns:a16="http://schemas.microsoft.com/office/drawing/2014/main" val="2510696559"/>
                  </a:ext>
                </a:extLst>
              </a:tr>
              <a:tr h="175317">
                <a:tc>
                  <a:txBody>
                    <a:bodyPr/>
                    <a:lstStyle/>
                    <a:p>
                      <a:pPr marL="285750" indent="-285750" algn="r" rtl="1">
                        <a:buFont typeface="Arial" panose="020B0604020202020204" pitchFamily="34" charset="0"/>
                        <a:buChar char="•"/>
                      </a:pPr>
                      <a:r>
                        <a:rPr lang="ar-MA" sz="1800" b="1" i="0" u="none" strike="noStrike" kern="1200" cap="none" dirty="0">
                          <a:solidFill>
                            <a:srgbClr val="002060"/>
                          </a:solidFill>
                          <a:latin typeface="Calibri"/>
                          <a:ea typeface="Calibri"/>
                          <a:cs typeface="Calibri"/>
                        </a:rPr>
                        <a:t>"منذ تلك اللحظة، بدأ فضولي يكبر تدريجيا......</a:t>
                      </a:r>
                    </a:p>
                    <a:p>
                      <a:pPr marL="285750" indent="-285750" algn="r" rtl="1">
                        <a:buFont typeface="Arial" panose="020B0604020202020204" pitchFamily="34" charset="0"/>
                        <a:buChar char="•"/>
                      </a:pPr>
                      <a:r>
                        <a:rPr lang="ar-MA" sz="1800" b="1" i="0" u="none" strike="noStrike" kern="1200" cap="none" dirty="0">
                          <a:solidFill>
                            <a:srgbClr val="002060"/>
                          </a:solidFill>
                          <a:latin typeface="Calibri"/>
                          <a:ea typeface="Calibri"/>
                          <a:cs typeface="Calibri"/>
                        </a:rPr>
                        <a:t>"مع مرور الوقت، لم أعد أكتفي بالمشاهدة.....</a:t>
                      </a:r>
                    </a:p>
                    <a:p>
                      <a:pPr marL="285750" indent="-285750" algn="r" rtl="1">
                        <a:buFont typeface="Arial" panose="020B0604020202020204" pitchFamily="34" charset="0"/>
                        <a:buChar char="•"/>
                      </a:pPr>
                      <a:r>
                        <a:rPr lang="ar-MA" sz="1800" b="1" i="0" u="none" strike="noStrike" kern="1200" cap="none" dirty="0">
                          <a:solidFill>
                            <a:srgbClr val="002060"/>
                          </a:solidFill>
                          <a:latin typeface="Calibri"/>
                          <a:ea typeface="Calibri"/>
                          <a:cs typeface="Calibri"/>
                        </a:rPr>
                        <a:t>بعد تلك التجربة، وجدتني منجذبًا إلى...... </a:t>
                      </a:r>
                    </a:p>
                    <a:p>
                      <a:pPr marL="285750" indent="-285750" algn="r" rtl="1">
                        <a:buFont typeface="Arial" panose="020B0604020202020204" pitchFamily="34" charset="0"/>
                        <a:buChar char="•"/>
                      </a:pPr>
                      <a:r>
                        <a:rPr lang="ar-MA" sz="1800" b="1" i="1" u="none" strike="noStrike" kern="1200" cap="none" dirty="0">
                          <a:solidFill>
                            <a:srgbClr val="002060"/>
                          </a:solidFill>
                          <a:latin typeface="Calibri"/>
                          <a:ea typeface="Calibri"/>
                          <a:cs typeface="Calibri"/>
                        </a:rPr>
                        <a:t>بدأ اهتمامي ينمو </a:t>
                      </a:r>
                      <a:r>
                        <a:rPr lang="ar-MA" sz="1800" b="1" i="0" u="none" strike="noStrike" kern="1200" cap="none" dirty="0">
                          <a:solidFill>
                            <a:srgbClr val="002060"/>
                          </a:solidFill>
                          <a:latin typeface="Calibri"/>
                          <a:ea typeface="Calibri"/>
                          <a:cs typeface="Calibri"/>
                        </a:rPr>
                        <a:t>شيئًا فشيئًا، إلى أن تحوّل شغفي الصغير إلى</a:t>
                      </a:r>
                    </a:p>
                    <a:p>
                      <a:pPr marL="285750" indent="-285750" algn="r" rtl="1">
                        <a:buFont typeface="Arial" panose="020B0604020202020204" pitchFamily="34" charset="0"/>
                        <a:buChar char="•"/>
                      </a:pPr>
                      <a:r>
                        <a:rPr lang="ar-MA" sz="1800" b="1" i="0" u="none" strike="noStrike" kern="1200" cap="none" dirty="0">
                          <a:solidFill>
                            <a:srgbClr val="002060"/>
                          </a:solidFill>
                          <a:latin typeface="Calibri"/>
                          <a:ea typeface="Calibri"/>
                          <a:cs typeface="Calibri"/>
                        </a:rPr>
                        <a:t>"لم يعد الأمر مجرد متعة عابرة، بل تحول الفضول تدريجيًا إلى تجربة</a:t>
                      </a:r>
                    </a:p>
                    <a:p>
                      <a:pPr marL="285750" indent="-285750" algn="r" rtl="1">
                        <a:buFont typeface="Arial" panose="020B0604020202020204" pitchFamily="34" charset="0"/>
                        <a:buChar char="•"/>
                      </a:pPr>
                      <a:r>
                        <a:rPr lang="ar-MA" sz="1800" b="1" i="0" u="none" strike="noStrike" kern="1200" cap="none" dirty="0">
                          <a:solidFill>
                            <a:srgbClr val="002060"/>
                          </a:solidFill>
                          <a:latin typeface="Calibri"/>
                          <a:ea typeface="Calibri"/>
                          <a:cs typeface="Calibri"/>
                        </a:rPr>
                        <a:t>هنا بدأت القصة تتجه نحو منعطف جديد</a:t>
                      </a: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800" b="1" i="0" u="none" strike="noStrike" kern="1200" cap="none" dirty="0">
                          <a:solidFill>
                            <a:srgbClr val="002060"/>
                          </a:solidFill>
                          <a:latin typeface="Calibri"/>
                          <a:ea typeface="Calibri"/>
                          <a:cs typeface="Calibri"/>
                        </a:rPr>
                        <a:t>تعابير يمكن توظيفها في وضعية التحول</a:t>
                      </a:r>
                      <a:endParaRPr lang="fr-FR" sz="1800" b="1" i="0" u="none" strike="noStrike" kern="1200" cap="none" dirty="0">
                        <a:solidFill>
                          <a:srgbClr val="002060"/>
                        </a:solidFill>
                        <a:latin typeface="Calibri"/>
                        <a:ea typeface="Calibri"/>
                        <a:cs typeface="Calibri"/>
                      </a:endParaRPr>
                    </a:p>
                    <a:p>
                      <a:pPr algn="ctr" rtl="1"/>
                      <a:endParaRPr lang="fr-FR" sz="1800" b="1" i="0" u="none" strike="noStrike" kern="1200" cap="none" dirty="0">
                        <a:solidFill>
                          <a:srgbClr val="002060"/>
                        </a:solidFill>
                        <a:latin typeface="Calibri"/>
                        <a:ea typeface="Calibri"/>
                        <a:cs typeface="Calibri"/>
                      </a:endParaRPr>
                    </a:p>
                  </a:txBody>
                  <a:tcPr anchor="ctr"/>
                </a:tc>
                <a:extLst>
                  <a:ext uri="{0D108BD9-81ED-4DB2-BD59-A6C34878D82A}">
                    <a16:rowId xmlns:a16="http://schemas.microsoft.com/office/drawing/2014/main" val="3624419078"/>
                  </a:ext>
                </a:extLst>
              </a:tr>
              <a:tr h="370840">
                <a:tc>
                  <a:txBody>
                    <a:bodyPr/>
                    <a:lstStyle/>
                    <a:p>
                      <a:pPr marL="285750" indent="-285750" algn="r" rtl="1">
                        <a:buFont typeface="Courier New" panose="02070309020205020404" pitchFamily="49" charset="0"/>
                        <a:buChar char="o"/>
                      </a:pPr>
                      <a:r>
                        <a:rPr lang="ar-MA" sz="1800" b="1" i="0" u="none" strike="noStrike" kern="1200" cap="none" dirty="0">
                          <a:solidFill>
                            <a:srgbClr val="002060"/>
                          </a:solidFill>
                          <a:latin typeface="Calibri"/>
                          <a:ea typeface="Calibri"/>
                          <a:cs typeface="Calibri"/>
                        </a:rPr>
                        <a:t>وفي النهاية، أدركتُ أن تلك التجربة تركت بصمتها في داخلي</a:t>
                      </a:r>
                    </a:p>
                    <a:p>
                      <a:pPr marL="285750" indent="-285750" algn="r" rtl="1">
                        <a:buFont typeface="Courier New" panose="02070309020205020404" pitchFamily="49" charset="0"/>
                        <a:buChar char="o"/>
                      </a:pPr>
                      <a:r>
                        <a:rPr lang="ar-MA" sz="1800" b="1" i="0" u="none" strike="noStrike" kern="1200" cap="none" dirty="0">
                          <a:solidFill>
                            <a:srgbClr val="002060"/>
                          </a:solidFill>
                          <a:latin typeface="Calibri"/>
                          <a:ea typeface="Calibri"/>
                          <a:cs typeface="Calibri"/>
                        </a:rPr>
                        <a:t>ومنذ ذلك اليوم، أدركت أن علاقتي بالمسرح....</a:t>
                      </a:r>
                    </a:p>
                    <a:p>
                      <a:pPr marL="285750" indent="-285750" algn="r" rtl="1">
                        <a:buFont typeface="Courier New" panose="02070309020205020404" pitchFamily="49" charset="0"/>
                        <a:buChar char="o"/>
                      </a:pPr>
                      <a:r>
                        <a:rPr lang="ar-MA" sz="1800" b="1" i="0" u="none" strike="noStrike" kern="1200" cap="none" dirty="0">
                          <a:solidFill>
                            <a:srgbClr val="002060"/>
                          </a:solidFill>
                          <a:latin typeface="Calibri"/>
                          <a:ea typeface="Calibri"/>
                          <a:cs typeface="Calibri"/>
                        </a:rPr>
                        <a:t>وهكذا، كلما شاهدت عرضا.... </a:t>
                      </a:r>
                    </a:p>
                    <a:p>
                      <a:pPr marL="285750" marR="0" lvl="0" indent="-285750"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ar-MA" sz="1800" b="1" i="0" u="none" strike="noStrike" kern="1200" cap="none" dirty="0">
                          <a:solidFill>
                            <a:srgbClr val="002060"/>
                          </a:solidFill>
                          <a:latin typeface="Calibri"/>
                          <a:ea typeface="Calibri"/>
                          <a:cs typeface="Calibri"/>
                        </a:rPr>
                        <a:t>انتهت رحلتي الأولى مع المسرح، لكن أثرها ظل يرافقني ..... </a:t>
                      </a:r>
                    </a:p>
                    <a:p>
                      <a:pPr marL="285750" indent="-285750" algn="r" rtl="1">
                        <a:buFont typeface="Courier New" panose="02070309020205020404" pitchFamily="49" charset="0"/>
                        <a:buChar char="o"/>
                      </a:pPr>
                      <a:r>
                        <a:rPr lang="ar-MA" sz="1800" b="1" i="0" u="none" strike="noStrike" kern="1200" cap="none" dirty="0">
                          <a:solidFill>
                            <a:srgbClr val="002060"/>
                          </a:solidFill>
                          <a:latin typeface="Calibri"/>
                          <a:ea typeface="Calibri"/>
                          <a:cs typeface="Calibri"/>
                        </a:rPr>
                        <a:t>"وكلما تذكرت حكايتي، شعرت أن تأثيرها ما زال ينمو داخلي حتى الآن...</a:t>
                      </a:r>
                    </a:p>
                    <a:p>
                      <a:pPr marL="285750" marR="0" lvl="0" indent="-285750"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lang="ar-MA" sz="1800" b="1" i="0" u="none" strike="noStrike" kern="1200" cap="none" dirty="0">
                        <a:solidFill>
                          <a:srgbClr val="002060"/>
                        </a:solidFill>
                        <a:latin typeface="Calibri"/>
                        <a:ea typeface="Calibri"/>
                        <a:cs typeface="Calibri"/>
                      </a:endParaRPr>
                    </a:p>
                    <a:p>
                      <a:pPr algn="r" rtl="1"/>
                      <a:endParaRPr lang="fr-FR" sz="1800" b="1" i="0" u="none" strike="noStrike" kern="1200" cap="none" dirty="0">
                        <a:solidFill>
                          <a:srgbClr val="002060"/>
                        </a:solidFill>
                        <a:highlight>
                          <a:srgbClr val="FFFF00"/>
                        </a:highlight>
                        <a:latin typeface="Calibri"/>
                        <a:ea typeface="Calibri"/>
                        <a:cs typeface="Calibri"/>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800" b="1" i="0" u="none" strike="noStrike" kern="1200" cap="none" dirty="0">
                          <a:solidFill>
                            <a:srgbClr val="002060"/>
                          </a:solidFill>
                          <a:latin typeface="+mn-lt"/>
                          <a:ea typeface="Calibri"/>
                          <a:cs typeface="Calibri"/>
                        </a:rPr>
                        <a:t>تعابير يمكن توظيفها في وضعية النهاية</a:t>
                      </a:r>
                      <a:endParaRPr lang="fr-FR" sz="1800" b="1" i="0" u="none" strike="noStrike" kern="1200" cap="none" dirty="0">
                        <a:solidFill>
                          <a:srgbClr val="002060"/>
                        </a:solidFill>
                        <a:latin typeface="+mn-lt"/>
                        <a:ea typeface="Calibri"/>
                        <a:cs typeface="Calibri"/>
                      </a:endParaRPr>
                    </a:p>
                  </a:txBody>
                  <a:tcPr anchor="ctr"/>
                </a:tc>
                <a:extLst>
                  <a:ext uri="{0D108BD9-81ED-4DB2-BD59-A6C34878D82A}">
                    <a16:rowId xmlns:a16="http://schemas.microsoft.com/office/drawing/2014/main" val="125655853"/>
                  </a:ext>
                </a:extLst>
              </a:tr>
            </a:tbl>
          </a:graphicData>
        </a:graphic>
      </p:graphicFrame>
    </p:spTree>
    <p:extLst>
      <p:ext uri="{BB962C8B-B14F-4D97-AF65-F5344CB8AC3E}">
        <p14:creationId xmlns:p14="http://schemas.microsoft.com/office/powerpoint/2010/main" val="21913825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23D7B71-EC5E-72CC-71EA-C5CAC40820C6}"/>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85C0AC22-415A-3A69-CA26-E72309BB6306}"/>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064D40A-7BC2-4FC1-ED60-45CC49C263D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48" name="Google Shape;1548;p49">
            <a:extLst>
              <a:ext uri="{FF2B5EF4-FFF2-40B4-BE49-F238E27FC236}">
                <a16:creationId xmlns:a16="http://schemas.microsoft.com/office/drawing/2014/main" id="{D68636AB-4CE8-B002-CE30-3B2E166E96B6}"/>
              </a:ext>
            </a:extLst>
          </p:cNvPr>
          <p:cNvSpPr txBox="1">
            <a:spLocks noGrp="1"/>
          </p:cNvSpPr>
          <p:nvPr>
            <p:ph type="title" idx="4294967295"/>
          </p:nvPr>
        </p:nvSpPr>
        <p:spPr>
          <a:xfrm>
            <a:off x="919210" y="156443"/>
            <a:ext cx="10468339" cy="292443"/>
          </a:xfrm>
          <a:prstGeom prst="rect">
            <a:avLst/>
          </a:prstGeom>
          <a:noFill/>
          <a:ln>
            <a:noFill/>
          </a:ln>
        </p:spPr>
        <p:txBody>
          <a:bodyPr spcFirstLastPara="1" wrap="square" lIns="91425" tIns="45700" rIns="91425" bIns="45700" anchor="ctr" anchorCtr="0">
            <a:noAutofit/>
          </a:body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الكتابة المستقلة: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إنجاز المهمة باستحضار معايير النجاح:</a:t>
            </a:r>
            <a:endParaRPr sz="2000" b="1" dirty="0">
              <a:solidFill>
                <a:schemeClr val="bg1">
                  <a:lumMod val="50000"/>
                </a:schemeClr>
              </a:solidFill>
              <a:latin typeface="Calibri" panose="020F0502020204030204" pitchFamily="34" charset="0"/>
              <a:cs typeface="Calibri" panose="020F0502020204030204" pitchFamily="34" charset="0"/>
            </a:endParaRPr>
          </a:p>
        </p:txBody>
      </p:sp>
      <p:pic>
        <p:nvPicPr>
          <p:cNvPr id="8" name="Picture 4" descr="Image générée">
            <a:extLst>
              <a:ext uri="{FF2B5EF4-FFF2-40B4-BE49-F238E27FC236}">
                <a16:creationId xmlns:a16="http://schemas.microsoft.com/office/drawing/2014/main" id="{25A71B05-F0C2-D044-AC8A-2FCCD746528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79380" y="-44737"/>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4EB063E6-DEDF-9233-1BEB-1FFC54E891CA}"/>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2" name="Google Shape;1504;p44" descr="Lever la main - Icônes mains et gestes gratuites">
            <a:extLst>
              <a:ext uri="{FF2B5EF4-FFF2-40B4-BE49-F238E27FC236}">
                <a16:creationId xmlns:a16="http://schemas.microsoft.com/office/drawing/2014/main" id="{C73D6BD0-8107-8D1F-118C-1EC6218FDA4B}"/>
              </a:ext>
            </a:extLst>
          </p:cNvPr>
          <p:cNvPicPr preferRelativeResize="0"/>
          <p:nvPr/>
        </p:nvPicPr>
        <p:blipFill rotWithShape="1">
          <a:blip r:embed="rId5">
            <a:alphaModFix/>
          </a:blip>
          <a:srcRect/>
          <a:stretch/>
        </p:blipFill>
        <p:spPr>
          <a:xfrm>
            <a:off x="453130" y="23682"/>
            <a:ext cx="702642" cy="452824"/>
          </a:xfrm>
          <a:prstGeom prst="rect">
            <a:avLst/>
          </a:prstGeom>
          <a:noFill/>
          <a:ln>
            <a:noFill/>
          </a:ln>
        </p:spPr>
      </p:pic>
      <p:sp>
        <p:nvSpPr>
          <p:cNvPr id="13" name="Google Shape;726;p36">
            <a:extLst>
              <a:ext uri="{FF2B5EF4-FFF2-40B4-BE49-F238E27FC236}">
                <a16:creationId xmlns:a16="http://schemas.microsoft.com/office/drawing/2014/main" id="{10BC0557-C5ED-756D-8D12-9E12AE77B5AA}"/>
              </a:ext>
            </a:extLst>
          </p:cNvPr>
          <p:cNvSpPr txBox="1">
            <a:spLocks/>
          </p:cNvSpPr>
          <p:nvPr/>
        </p:nvSpPr>
        <p:spPr>
          <a:xfrm>
            <a:off x="650870" y="511808"/>
            <a:ext cx="10851913" cy="273058"/>
          </a:xfrm>
          <a:prstGeom prst="rect">
            <a:avLst/>
          </a:prstGeom>
          <a:noFill/>
          <a:ln>
            <a:noFill/>
          </a:ln>
        </p:spPr>
        <p:txBody>
          <a:bodyPr spcFirstLastPara="1" wrap="square" lIns="91425" tIns="45700" rIns="91425" bIns="45700" anchor="ctr" anchorCtr="0">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يوجه المدرس إلى إنجاز المهمة النهائية وينبههم إلى مراعاة معايير النجاح، محددا مدة الإنجاز،  وفي أثناء ذلك يتجول المدرس بين الصفوف لمواكبة الإنجاز وتقديم الدعم للمتعثرين </a:t>
            </a:r>
            <a:r>
              <a:rPr lang="ar-MA" sz="1200" dirty="0">
                <a:solidFill>
                  <a:srgbClr val="AEABAB"/>
                </a:solidFill>
              </a:rPr>
              <a:t>.</a:t>
            </a:r>
          </a:p>
        </p:txBody>
      </p:sp>
      <p:pic>
        <p:nvPicPr>
          <p:cNvPr id="11" name="Image 10">
            <a:extLst>
              <a:ext uri="{FF2B5EF4-FFF2-40B4-BE49-F238E27FC236}">
                <a16:creationId xmlns:a16="http://schemas.microsoft.com/office/drawing/2014/main" id="{736E46C0-DBBC-F53D-E766-9A1B428C2DE6}"/>
              </a:ext>
            </a:extLst>
          </p:cNvPr>
          <p:cNvPicPr>
            <a:picLocks noChangeAspect="1"/>
          </p:cNvPicPr>
          <p:nvPr/>
        </p:nvPicPr>
        <p:blipFill>
          <a:blip r:embed="rId6"/>
          <a:stretch>
            <a:fillRect/>
          </a:stretch>
        </p:blipFill>
        <p:spPr>
          <a:xfrm>
            <a:off x="8300219" y="1242058"/>
            <a:ext cx="3087330" cy="831706"/>
          </a:xfrm>
          <a:prstGeom prst="rect">
            <a:avLst/>
          </a:prstGeom>
        </p:spPr>
      </p:pic>
      <p:pic>
        <p:nvPicPr>
          <p:cNvPr id="14" name="Image 12">
            <a:extLst>
              <a:ext uri="{FF2B5EF4-FFF2-40B4-BE49-F238E27FC236}">
                <a16:creationId xmlns:a16="http://schemas.microsoft.com/office/drawing/2014/main" id="{C011A9BA-998F-5301-7930-0DD17B0434C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387287" y="1832645"/>
            <a:ext cx="595938" cy="59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3">
            <a:extLst>
              <a:ext uri="{FF2B5EF4-FFF2-40B4-BE49-F238E27FC236}">
                <a16:creationId xmlns:a16="http://schemas.microsoft.com/office/drawing/2014/main" id="{E56AFFA3-570F-A1A4-2B1A-F0E676ABFECF}"/>
              </a:ext>
            </a:extLst>
          </p:cNvPr>
          <p:cNvPicPr>
            <a:picLocks noChangeAspect="1"/>
          </p:cNvPicPr>
          <p:nvPr/>
        </p:nvPicPr>
        <p:blipFill>
          <a:blip r:embed="rId8"/>
          <a:stretch>
            <a:fillRect/>
          </a:stretch>
        </p:blipFill>
        <p:spPr>
          <a:xfrm>
            <a:off x="1187062" y="2606452"/>
            <a:ext cx="9843884" cy="3440387"/>
          </a:xfrm>
          <a:prstGeom prst="rect">
            <a:avLst/>
          </a:prstGeom>
        </p:spPr>
      </p:pic>
    </p:spTree>
    <p:extLst>
      <p:ext uri="{BB962C8B-B14F-4D97-AF65-F5344CB8AC3E}">
        <p14:creationId xmlns:p14="http://schemas.microsoft.com/office/powerpoint/2010/main" val="3418004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65AE813-22DD-88B3-6F31-717721375FD8}"/>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ED01B9F8-8BA5-0680-4631-72C9F0D2E655}"/>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FAA005BC-6760-2DF7-3A23-307AB0585A4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48" name="Google Shape;1548;p49">
            <a:extLst>
              <a:ext uri="{FF2B5EF4-FFF2-40B4-BE49-F238E27FC236}">
                <a16:creationId xmlns:a16="http://schemas.microsoft.com/office/drawing/2014/main" id="{A5F7BCEE-CA67-218B-0212-410DD826BBB8}"/>
              </a:ext>
            </a:extLst>
          </p:cNvPr>
          <p:cNvSpPr txBox="1">
            <a:spLocks noGrp="1"/>
          </p:cNvSpPr>
          <p:nvPr>
            <p:ph type="title" idx="4294967295"/>
          </p:nvPr>
        </p:nvSpPr>
        <p:spPr>
          <a:xfrm>
            <a:off x="919210" y="156443"/>
            <a:ext cx="10468339" cy="292443"/>
          </a:xfrm>
          <a:prstGeom prst="rect">
            <a:avLst/>
          </a:prstGeom>
          <a:noFill/>
          <a:ln>
            <a:noFill/>
          </a:ln>
        </p:spPr>
        <p:txBody>
          <a:bodyPr spcFirstLastPara="1" wrap="square" lIns="91425" tIns="45700" rIns="91425" bIns="45700" anchor="ctr" anchorCtr="0">
            <a:noAutofit/>
          </a:body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ورشة الكتابة: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إنجاز المهمة باستحضار معايير النجاح:</a:t>
            </a:r>
            <a:endParaRPr sz="2000" b="1" dirty="0">
              <a:solidFill>
                <a:schemeClr val="bg1">
                  <a:lumMod val="50000"/>
                </a:schemeClr>
              </a:solidFill>
              <a:latin typeface="Calibri" panose="020F0502020204030204" pitchFamily="34" charset="0"/>
              <a:cs typeface="Calibri" panose="020F0502020204030204" pitchFamily="34" charset="0"/>
            </a:endParaRPr>
          </a:p>
        </p:txBody>
      </p:sp>
      <p:pic>
        <p:nvPicPr>
          <p:cNvPr id="8" name="Picture 4" descr="Image générée">
            <a:extLst>
              <a:ext uri="{FF2B5EF4-FFF2-40B4-BE49-F238E27FC236}">
                <a16:creationId xmlns:a16="http://schemas.microsoft.com/office/drawing/2014/main" id="{734CAF59-293F-2E9A-204F-3F0138B4003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79380" y="-44737"/>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6A7CC317-C645-A53C-65F7-8CB705D4C3F3}"/>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2" name="Google Shape;1504;p44" descr="Lever la main - Icônes mains et gestes gratuites">
            <a:extLst>
              <a:ext uri="{FF2B5EF4-FFF2-40B4-BE49-F238E27FC236}">
                <a16:creationId xmlns:a16="http://schemas.microsoft.com/office/drawing/2014/main" id="{234513AE-3027-A785-8A8F-DAF4E4498742}"/>
              </a:ext>
            </a:extLst>
          </p:cNvPr>
          <p:cNvPicPr preferRelativeResize="0"/>
          <p:nvPr/>
        </p:nvPicPr>
        <p:blipFill rotWithShape="1">
          <a:blip r:embed="rId5">
            <a:alphaModFix/>
          </a:blip>
          <a:srcRect/>
          <a:stretch/>
        </p:blipFill>
        <p:spPr>
          <a:xfrm>
            <a:off x="453130" y="23682"/>
            <a:ext cx="702642" cy="452824"/>
          </a:xfrm>
          <a:prstGeom prst="rect">
            <a:avLst/>
          </a:prstGeom>
          <a:noFill/>
          <a:ln>
            <a:noFill/>
          </a:ln>
        </p:spPr>
      </p:pic>
      <p:sp>
        <p:nvSpPr>
          <p:cNvPr id="13" name="Google Shape;726;p36">
            <a:extLst>
              <a:ext uri="{FF2B5EF4-FFF2-40B4-BE49-F238E27FC236}">
                <a16:creationId xmlns:a16="http://schemas.microsoft.com/office/drawing/2014/main" id="{4C1BF7A2-7B9C-ECE6-2A21-3AA454BF650D}"/>
              </a:ext>
            </a:extLst>
          </p:cNvPr>
          <p:cNvSpPr txBox="1">
            <a:spLocks/>
          </p:cNvSpPr>
          <p:nvPr/>
        </p:nvSpPr>
        <p:spPr>
          <a:xfrm>
            <a:off x="650870" y="511808"/>
            <a:ext cx="10851913" cy="273058"/>
          </a:xfrm>
          <a:prstGeom prst="rect">
            <a:avLst/>
          </a:prstGeom>
          <a:noFill/>
          <a:ln>
            <a:noFill/>
          </a:ln>
        </p:spPr>
        <p:txBody>
          <a:bodyPr spcFirstLastPara="1" wrap="square" lIns="91425" tIns="45700" rIns="91425" bIns="45700" anchor="ctr" anchorCtr="0">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يوجه المدرس إلى إنجاز المهمة النهائية وينبههم إلى مراعاة معايير النجاح، محددا مدة الإنجاز،  وفي أثناء ذلك يتجول المدرس بين الصفوف لمواكبة الإنجاز وتقديم الدعم للمتعثرين </a:t>
            </a:r>
            <a:r>
              <a:rPr lang="ar-MA" sz="1200" dirty="0">
                <a:solidFill>
                  <a:srgbClr val="AEABAB"/>
                </a:solidFill>
              </a:rPr>
              <a:t>.</a:t>
            </a:r>
          </a:p>
        </p:txBody>
      </p:sp>
      <p:pic>
        <p:nvPicPr>
          <p:cNvPr id="11" name="Image 10">
            <a:extLst>
              <a:ext uri="{FF2B5EF4-FFF2-40B4-BE49-F238E27FC236}">
                <a16:creationId xmlns:a16="http://schemas.microsoft.com/office/drawing/2014/main" id="{5D68D494-1456-5984-B9A5-1617814A79A9}"/>
              </a:ext>
            </a:extLst>
          </p:cNvPr>
          <p:cNvPicPr>
            <a:picLocks noChangeAspect="1"/>
          </p:cNvPicPr>
          <p:nvPr/>
        </p:nvPicPr>
        <p:blipFill>
          <a:blip r:embed="rId6"/>
          <a:stretch>
            <a:fillRect/>
          </a:stretch>
        </p:blipFill>
        <p:spPr>
          <a:xfrm>
            <a:off x="8300219" y="1231647"/>
            <a:ext cx="3087330" cy="831706"/>
          </a:xfrm>
          <a:prstGeom prst="rect">
            <a:avLst/>
          </a:prstGeom>
        </p:spPr>
      </p:pic>
      <p:pic>
        <p:nvPicPr>
          <p:cNvPr id="14" name="Image 12">
            <a:extLst>
              <a:ext uri="{FF2B5EF4-FFF2-40B4-BE49-F238E27FC236}">
                <a16:creationId xmlns:a16="http://schemas.microsoft.com/office/drawing/2014/main" id="{800FFEAE-41A0-9CF9-B3D7-088FFEA9B18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387287" y="1832645"/>
            <a:ext cx="595938" cy="59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
            <a:extLst>
              <a:ext uri="{FF2B5EF4-FFF2-40B4-BE49-F238E27FC236}">
                <a16:creationId xmlns:a16="http://schemas.microsoft.com/office/drawing/2014/main" id="{60FBAC67-83BF-807A-15A6-3F4CFCC54296}"/>
              </a:ext>
            </a:extLst>
          </p:cNvPr>
          <p:cNvSpPr>
            <a:spLocks noChangeArrowheads="1"/>
          </p:cNvSpPr>
          <p:nvPr/>
        </p:nvSpPr>
        <p:spPr bwMode="auto">
          <a:xfrm>
            <a:off x="1373406" y="2231104"/>
            <a:ext cx="8957187" cy="769441"/>
          </a:xfrm>
          <a:prstGeom prst="rect">
            <a:avLst/>
          </a:prstGeom>
          <a:noFill/>
          <a:ln w="38100">
            <a:solidFill>
              <a:srgbClr val="FFC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tabLst/>
            </a:pPr>
            <a:r>
              <a:rPr lang="ar-MA" sz="4400" b="1" dirty="0">
                <a:solidFill>
                  <a:schemeClr val="tx1"/>
                </a:solidFill>
                <a:latin typeface="Calibri" panose="020F0502020204030204" pitchFamily="34" charset="0"/>
                <a:cs typeface="Calibri" panose="020F0502020204030204" pitchFamily="34" charset="0"/>
              </a:rPr>
              <a:t>فترة الإنجاز </a:t>
            </a:r>
            <a:endParaRPr kumimoji="0" lang="fr-FR" altLang="fr-FR" sz="44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pic>
        <p:nvPicPr>
          <p:cNvPr id="5" name="Picture 2">
            <a:extLst>
              <a:ext uri="{FF2B5EF4-FFF2-40B4-BE49-F238E27FC236}">
                <a16:creationId xmlns:a16="http://schemas.microsoft.com/office/drawing/2014/main" id="{6EE7E998-7C02-6AAD-89FC-DE9DE769E059}"/>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4004" b="96875" l="9961" r="89844"/>
                    </a14:imgEffect>
                  </a14:imgLayer>
                </a14:imgProps>
              </a:ext>
              <a:ext uri="{28A0092B-C50C-407E-A947-70E740481C1C}">
                <a14:useLocalDpi xmlns:a14="http://schemas.microsoft.com/office/drawing/2010/main" val="0"/>
              </a:ext>
            </a:extLst>
          </a:blip>
          <a:stretch>
            <a:fillRect/>
          </a:stretch>
        </p:blipFill>
        <p:spPr>
          <a:xfrm>
            <a:off x="7905136" y="3122503"/>
            <a:ext cx="3568152" cy="3651929"/>
          </a:xfrm>
          <a:prstGeom prst="rect">
            <a:avLst/>
          </a:prstGeom>
        </p:spPr>
      </p:pic>
    </p:spTree>
    <p:extLst>
      <p:ext uri="{BB962C8B-B14F-4D97-AF65-F5344CB8AC3E}">
        <p14:creationId xmlns:p14="http://schemas.microsoft.com/office/powerpoint/2010/main" val="2519190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832">
          <a:extLst>
            <a:ext uri="{FF2B5EF4-FFF2-40B4-BE49-F238E27FC236}">
              <a16:creationId xmlns:a16="http://schemas.microsoft.com/office/drawing/2014/main" id="{B129036B-811F-4F57-735E-5817F8CDB93B}"/>
            </a:ext>
          </a:extLst>
        </p:cNvPr>
        <p:cNvGrpSpPr/>
        <p:nvPr/>
      </p:nvGrpSpPr>
      <p:grpSpPr>
        <a:xfrm>
          <a:off x="0" y="0"/>
          <a:ext cx="0" cy="0"/>
          <a:chOff x="0" y="0"/>
          <a:chExt cx="0" cy="0"/>
        </a:xfrm>
      </p:grpSpPr>
      <p:sp>
        <p:nvSpPr>
          <p:cNvPr id="833" name="Google Shape;833;p33">
            <a:extLst>
              <a:ext uri="{FF2B5EF4-FFF2-40B4-BE49-F238E27FC236}">
                <a16:creationId xmlns:a16="http://schemas.microsoft.com/office/drawing/2014/main" id="{589EFEF7-20FB-B2A3-0D1A-B1B1C1A28743}"/>
              </a:ext>
            </a:extLst>
          </p:cNvPr>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834" name="Google Shape;834;p33">
            <a:extLst>
              <a:ext uri="{FF2B5EF4-FFF2-40B4-BE49-F238E27FC236}">
                <a16:creationId xmlns:a16="http://schemas.microsoft.com/office/drawing/2014/main" id="{7E0AA723-4CE0-FA83-3C18-55D527394EA8}"/>
              </a:ext>
            </a:extLst>
          </p:cNvPr>
          <p:cNvPicPr preferRelativeResize="0"/>
          <p:nvPr/>
        </p:nvPicPr>
        <p:blipFill rotWithShape="1">
          <a:blip r:embed="rId3">
            <a:alphaModFix/>
          </a:blip>
          <a:srcRect/>
          <a:stretch/>
        </p:blipFill>
        <p:spPr>
          <a:xfrm>
            <a:off x="40374" y="-10370"/>
            <a:ext cx="744881" cy="744881"/>
          </a:xfrm>
          <a:prstGeom prst="rect">
            <a:avLst/>
          </a:prstGeom>
          <a:noFill/>
          <a:ln>
            <a:noFill/>
          </a:ln>
        </p:spPr>
      </p:pic>
      <p:pic>
        <p:nvPicPr>
          <p:cNvPr id="835" name="Google Shape;835;p33" descr="Image générée">
            <a:extLst>
              <a:ext uri="{FF2B5EF4-FFF2-40B4-BE49-F238E27FC236}">
                <a16:creationId xmlns:a16="http://schemas.microsoft.com/office/drawing/2014/main" id="{43410C19-0542-A2F4-F4A7-F3AE860773CD}"/>
              </a:ext>
            </a:extLst>
          </p:cNvPr>
          <p:cNvPicPr preferRelativeResize="0"/>
          <p:nvPr/>
        </p:nvPicPr>
        <p:blipFill rotWithShape="1">
          <a:blip r:embed="rId4">
            <a:alphaModFix/>
          </a:blip>
          <a:srcRect l="3539" t="24327" r="75793" b="61971"/>
          <a:stretch/>
        </p:blipFill>
        <p:spPr>
          <a:xfrm>
            <a:off x="11486414" y="-67684"/>
            <a:ext cx="705586" cy="704386"/>
          </a:xfrm>
          <a:prstGeom prst="rect">
            <a:avLst/>
          </a:prstGeom>
          <a:noFill/>
          <a:ln>
            <a:noFill/>
          </a:ln>
        </p:spPr>
      </p:pic>
      <p:sp>
        <p:nvSpPr>
          <p:cNvPr id="836" name="Google Shape;836;p33">
            <a:extLst>
              <a:ext uri="{FF2B5EF4-FFF2-40B4-BE49-F238E27FC236}">
                <a16:creationId xmlns:a16="http://schemas.microsoft.com/office/drawing/2014/main" id="{A747F48B-5F9E-5195-BD1F-003E48E2DCC2}"/>
              </a:ext>
            </a:extLst>
          </p:cNvPr>
          <p:cNvSpPr/>
          <p:nvPr/>
        </p:nvSpPr>
        <p:spPr>
          <a:xfrm>
            <a:off x="0" y="0"/>
            <a:ext cx="12192000" cy="6858000"/>
          </a:xfrm>
          <a:prstGeom prst="rect">
            <a:avLst/>
          </a:prstGeom>
          <a:noFill/>
          <a:ln w="762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Arial"/>
              <a:ea typeface="Arial"/>
              <a:cs typeface="Arial"/>
              <a:sym typeface="Arial"/>
            </a:endParaRPr>
          </a:p>
        </p:txBody>
      </p:sp>
      <p:sp>
        <p:nvSpPr>
          <p:cNvPr id="2" name="ZoneTexte 1">
            <a:extLst>
              <a:ext uri="{FF2B5EF4-FFF2-40B4-BE49-F238E27FC236}">
                <a16:creationId xmlns:a16="http://schemas.microsoft.com/office/drawing/2014/main" id="{5E8B4096-8BCB-065C-9637-FC2E1D1E2166}"/>
              </a:ext>
            </a:extLst>
          </p:cNvPr>
          <p:cNvSpPr txBox="1"/>
          <p:nvPr/>
        </p:nvSpPr>
        <p:spPr>
          <a:xfrm>
            <a:off x="1012791" y="2135983"/>
            <a:ext cx="10396622" cy="4284506"/>
          </a:xfrm>
          <a:prstGeom prst="rect">
            <a:avLst/>
          </a:prstGeom>
          <a:solidFill>
            <a:schemeClr val="bg1">
              <a:lumMod val="95000"/>
            </a:schemeClr>
          </a:solidFill>
        </p:spPr>
        <p:txBody>
          <a:bodyPr wrap="square">
            <a:spAutoFit/>
          </a:bodyPr>
          <a:lstStyle/>
          <a:p>
            <a:pPr algn="just" rtl="1">
              <a:lnSpc>
                <a:spcPct val="107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Espace réservé du texte 3">
            <a:extLst>
              <a:ext uri="{FF2B5EF4-FFF2-40B4-BE49-F238E27FC236}">
                <a16:creationId xmlns:a16="http://schemas.microsoft.com/office/drawing/2014/main" id="{02D58C42-9F67-478E-E8BC-481508B1C692}"/>
              </a:ext>
            </a:extLst>
          </p:cNvPr>
          <p:cNvSpPr txBox="1">
            <a:spLocks/>
          </p:cNvSpPr>
          <p:nvPr/>
        </p:nvSpPr>
        <p:spPr>
          <a:xfrm>
            <a:off x="4678855" y="1545609"/>
            <a:ext cx="2834290" cy="457781"/>
          </a:xfrm>
          <a:prstGeom prst="rect">
            <a:avLst/>
          </a:prstGeom>
          <a:solidFill>
            <a:schemeClr val="accent4">
              <a:lumMod val="40000"/>
              <a:lumOff val="60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B050"/>
                </a:solidFill>
                <a:ea typeface="Calibri"/>
                <a:cs typeface="Calibri"/>
                <a:sym typeface="Hammersmith One"/>
              </a:rPr>
              <a:t>الإنجاز</a:t>
            </a:r>
          </a:p>
          <a:p>
            <a:endParaRPr lang="fr-FR" sz="2800" i="0" dirty="0">
              <a:solidFill>
                <a:srgbClr val="00B050"/>
              </a:solidFill>
            </a:endParaRPr>
          </a:p>
        </p:txBody>
      </p:sp>
      <p:sp>
        <p:nvSpPr>
          <p:cNvPr id="4" name="Google Shape;1548;p49">
            <a:extLst>
              <a:ext uri="{FF2B5EF4-FFF2-40B4-BE49-F238E27FC236}">
                <a16:creationId xmlns:a16="http://schemas.microsoft.com/office/drawing/2014/main" id="{E116DEDB-659A-9A0E-F2D0-5530D029D8C9}"/>
              </a:ext>
            </a:extLst>
          </p:cNvPr>
          <p:cNvSpPr txBox="1">
            <a:spLocks/>
          </p:cNvSpPr>
          <p:nvPr/>
        </p:nvSpPr>
        <p:spPr>
          <a:xfrm>
            <a:off x="275303" y="55063"/>
            <a:ext cx="11366091" cy="458892"/>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1800" b="1" dirty="0">
                <a:solidFill>
                  <a:schemeClr val="bg1">
                    <a:lumMod val="50000"/>
                  </a:schemeClr>
                </a:solidFill>
                <a:highlight>
                  <a:srgbClr val="FFFF00"/>
                </a:highlight>
                <a:latin typeface="Calibri" panose="020F0502020204030204" pitchFamily="34" charset="0"/>
                <a:cs typeface="Calibri" panose="020F0502020204030204" pitchFamily="34" charset="0"/>
              </a:rPr>
              <a:t>الكتابة المستقلة: </a:t>
            </a:r>
            <a:r>
              <a:rPr lang="ar-MA" sz="1800" b="1" dirty="0">
                <a:solidFill>
                  <a:schemeClr val="bg1">
                    <a:lumMod val="50000"/>
                  </a:schemeClr>
                </a:solidFill>
                <a:latin typeface="Calibri" panose="020F0502020204030204" pitchFamily="34" charset="0"/>
                <a:cs typeface="Calibri" panose="020F0502020204030204" pitchFamily="34" charset="0"/>
              </a:rPr>
              <a:t>الآن، تشتغلون فرديا على كتابة مقطع البداية لنص سردي تحكون فيه قصتكم الخاصة مع أول زيارة للمسرح. أمامكم (07 دقائق) </a:t>
            </a:r>
          </a:p>
        </p:txBody>
      </p:sp>
      <p:sp>
        <p:nvSpPr>
          <p:cNvPr id="5" name="Google Shape;838;p33">
            <a:extLst>
              <a:ext uri="{FF2B5EF4-FFF2-40B4-BE49-F238E27FC236}">
                <a16:creationId xmlns:a16="http://schemas.microsoft.com/office/drawing/2014/main" id="{4E82F83F-1D55-E383-6AB4-B32CFE0C2F3C}"/>
              </a:ext>
            </a:extLst>
          </p:cNvPr>
          <p:cNvSpPr txBox="1"/>
          <p:nvPr/>
        </p:nvSpPr>
        <p:spPr>
          <a:xfrm>
            <a:off x="919210" y="513955"/>
            <a:ext cx="10823060" cy="387798"/>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dirty="0">
                <a:solidFill>
                  <a:schemeClr val="bg2">
                    <a:lumMod val="75000"/>
                  </a:schemeClr>
                </a:solidFill>
                <a:cs typeface="Calibri" panose="020F0502020204030204" pitchFamily="34" charset="0"/>
                <a:sym typeface="Calibri"/>
              </a:rPr>
              <a:t>يوضح المدرس المطلوب ويدققه، ويحرص على مواكبة الإنجاز بالتجول بين الصفوف لتقديم الدعم لمن يحتاجه. ويحرص على ضبط الوقت لتخصيص فترة للاستماع إلى عينة من إنتاج التلاميذ حسب ما يسمح به الزمن، وتقديم تغذية راجعة حوله (يمكن للتقاسم أن يتم بشكل شفهي دون تدوين على السبورة)  </a:t>
            </a:r>
            <a:endParaRPr sz="1400" dirty="0">
              <a:solidFill>
                <a:schemeClr val="bg2">
                  <a:lumMod val="75000"/>
                </a:schemeClr>
              </a:solidFill>
              <a:cs typeface="Calibri" panose="020F0502020204030204" pitchFamily="34" charset="0"/>
              <a:sym typeface="Calibri"/>
            </a:endParaRPr>
          </a:p>
        </p:txBody>
      </p:sp>
    </p:spTree>
    <p:extLst>
      <p:ext uri="{BB962C8B-B14F-4D97-AF65-F5344CB8AC3E}">
        <p14:creationId xmlns:p14="http://schemas.microsoft.com/office/powerpoint/2010/main" val="12228358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54427" y="15306"/>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39" t="24327" r="75793" b="61972"/>
          <a:stretch>
            <a:fillRect/>
          </a:stretch>
        </p:blipFill>
        <p:spPr bwMode="auto">
          <a:xfrm>
            <a:off x="11359666" y="0"/>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Titre 1">
            <a:extLst>
              <a:ext uri="{FF2B5EF4-FFF2-40B4-BE49-F238E27FC236}">
                <a16:creationId xmlns:a16="http://schemas.microsoft.com/office/drawing/2014/main" id="{833F83B3-5EB1-4D1A-8505-FD8F76F50346}"/>
              </a:ext>
            </a:extLst>
          </p:cNvPr>
          <p:cNvSpPr txBox="1">
            <a:spLocks/>
          </p:cNvSpPr>
          <p:nvPr/>
        </p:nvSpPr>
        <p:spPr>
          <a:xfrm>
            <a:off x="1341679" y="352781"/>
            <a:ext cx="10161104" cy="470617"/>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يدعو المدرس المتعلمين إلى الانتباه ثم ينتدب ثلاثة/ أربعة متعلمين للقيام إلى السبورة تباعا لقراءة منتوجهم، قصد التصحيح والتنقيح باستحضار عناصر المهارة ومعايير النجاح. و</a:t>
            </a:r>
            <a:r>
              <a:rPr lang="ar-MA" sz="1400" dirty="0">
                <a:solidFill>
                  <a:srgbClr val="AEABAB"/>
                </a:solidFill>
                <a:latin typeface="Calibri" panose="020F0502020204030204" pitchFamily="34" charset="0"/>
                <a:cs typeface="Calibri" panose="020F0502020204030204" pitchFamily="34" charset="0"/>
              </a:rPr>
              <a:t>بعدها يوجه المتعلمين إلى إعادة كتابة/ تصحيح منجزهم في ضوء توصيات التصحيح الجماعي.</a:t>
            </a:r>
            <a:endParaRPr lang="fr-FR" sz="1400" dirty="0">
              <a:solidFill>
                <a:schemeClr val="bg2">
                  <a:lumMod val="75000"/>
                </a:schemeClr>
              </a:solidFill>
            </a:endParaRPr>
          </a:p>
        </p:txBody>
      </p:sp>
      <p:sp>
        <p:nvSpPr>
          <p:cNvPr id="9" name="TextBox 13">
            <a:extLst>
              <a:ext uri="{FF2B5EF4-FFF2-40B4-BE49-F238E27FC236}">
                <a16:creationId xmlns:a16="http://schemas.microsoft.com/office/drawing/2014/main" id="{5F533496-2304-DC20-7800-2581BD86B5CB}"/>
              </a:ext>
            </a:extLst>
          </p:cNvPr>
          <p:cNvSpPr txBox="1">
            <a:spLocks noChangeArrowheads="1"/>
          </p:cNvSpPr>
          <p:nvPr/>
        </p:nvSpPr>
        <p:spPr bwMode="auto">
          <a:xfrm>
            <a:off x="2671625" y="33832"/>
            <a:ext cx="8645525" cy="407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ct val="107000"/>
              </a:lnSpc>
              <a:spcAft>
                <a:spcPts val="800"/>
              </a:spcAft>
              <a:buNone/>
            </a:pPr>
            <a:r>
              <a:rPr lang="ar-MA" sz="2000" b="1" dirty="0">
                <a:solidFill>
                  <a:schemeClr val="bg2">
                    <a:lumMod val="50000"/>
                  </a:schemeClr>
                </a:solidFill>
                <a:cs typeface="Calibri" panose="020F0502020204030204" pitchFamily="34" charset="0"/>
              </a:rPr>
              <a:t>عرض الإنتاجات:</a:t>
            </a:r>
            <a:endParaRPr lang="ar-MA" altLang="fr-FR" sz="2000" b="1" dirty="0">
              <a:solidFill>
                <a:schemeClr val="bg2">
                  <a:lumMod val="50000"/>
                </a:schemeClr>
              </a:solidFill>
              <a:cs typeface="Calibri" panose="020F0502020204030204" pitchFamily="34" charset="0"/>
            </a:endParaRPr>
          </a:p>
        </p:txBody>
      </p:sp>
      <p:pic>
        <p:nvPicPr>
          <p:cNvPr id="10" name="Image 9">
            <a:extLst>
              <a:ext uri="{FF2B5EF4-FFF2-40B4-BE49-F238E27FC236}">
                <a16:creationId xmlns:a16="http://schemas.microsoft.com/office/drawing/2014/main" id="{67872DBC-C6AF-7FB6-98AA-379E7927CD93}"/>
              </a:ext>
            </a:extLst>
          </p:cNvPr>
          <p:cNvPicPr>
            <a:picLocks noChangeAspect="1"/>
          </p:cNvPicPr>
          <p:nvPr/>
        </p:nvPicPr>
        <p:blipFill>
          <a:blip r:embed="rId4"/>
          <a:stretch>
            <a:fillRect/>
          </a:stretch>
        </p:blipFill>
        <p:spPr>
          <a:xfrm>
            <a:off x="2998837" y="1946644"/>
            <a:ext cx="6961239" cy="3903550"/>
          </a:xfrm>
          <a:prstGeom prst="rect">
            <a:avLst/>
          </a:prstGeom>
        </p:spPr>
      </p:pic>
    </p:spTree>
    <p:extLst>
      <p:ext uri="{BB962C8B-B14F-4D97-AF65-F5344CB8AC3E}">
        <p14:creationId xmlns:p14="http://schemas.microsoft.com/office/powerpoint/2010/main" val="3671672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EA92FE4F-464D-AEE2-5D2C-92A90B6BB70A}"/>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D84278F1-1732-C2A2-3C25-D0DB036A19C3}"/>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A94E35A9-0F4C-7B46-6D79-9E8808AF6BF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générée">
            <a:extLst>
              <a:ext uri="{FF2B5EF4-FFF2-40B4-BE49-F238E27FC236}">
                <a16:creationId xmlns:a16="http://schemas.microsoft.com/office/drawing/2014/main" id="{DBF9F815-CA61-CB23-5DD2-F16C5F15C2D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79380" y="-44737"/>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D32E6A7D-C941-F2BD-7171-B0641F554FEC}"/>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2" name="Google Shape;1504;p44" descr="Lever la main - Icônes mains et gestes gratuites">
            <a:extLst>
              <a:ext uri="{FF2B5EF4-FFF2-40B4-BE49-F238E27FC236}">
                <a16:creationId xmlns:a16="http://schemas.microsoft.com/office/drawing/2014/main" id="{DB486CF0-A5BB-77E5-E5BA-3A12E1087A62}"/>
              </a:ext>
            </a:extLst>
          </p:cNvPr>
          <p:cNvPicPr preferRelativeResize="0"/>
          <p:nvPr/>
        </p:nvPicPr>
        <p:blipFill rotWithShape="1">
          <a:blip r:embed="rId5">
            <a:alphaModFix/>
          </a:blip>
          <a:srcRect/>
          <a:stretch/>
        </p:blipFill>
        <p:spPr>
          <a:xfrm>
            <a:off x="453130" y="23682"/>
            <a:ext cx="702642" cy="452824"/>
          </a:xfrm>
          <a:prstGeom prst="rect">
            <a:avLst/>
          </a:prstGeom>
          <a:noFill/>
          <a:ln>
            <a:noFill/>
          </a:ln>
        </p:spPr>
      </p:pic>
      <p:pic>
        <p:nvPicPr>
          <p:cNvPr id="14" name="Image 12">
            <a:extLst>
              <a:ext uri="{FF2B5EF4-FFF2-40B4-BE49-F238E27FC236}">
                <a16:creationId xmlns:a16="http://schemas.microsoft.com/office/drawing/2014/main" id="{1FD322D6-3012-DF04-56A9-867E9B975D1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450505" y="1005233"/>
            <a:ext cx="595938" cy="59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Google Shape;1548;p49">
            <a:extLst>
              <a:ext uri="{FF2B5EF4-FFF2-40B4-BE49-F238E27FC236}">
                <a16:creationId xmlns:a16="http://schemas.microsoft.com/office/drawing/2014/main" id="{4107D744-1676-2AFB-A177-8AECAE66038D}"/>
              </a:ext>
            </a:extLst>
          </p:cNvPr>
          <p:cNvSpPr txBox="1">
            <a:spLocks/>
          </p:cNvSpPr>
          <p:nvPr/>
        </p:nvSpPr>
        <p:spPr>
          <a:xfrm>
            <a:off x="919210" y="156443"/>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ورشة الكتابة: </a:t>
            </a:r>
            <a:r>
              <a:rPr lang="ar-MA" sz="2000" b="1" dirty="0">
                <a:solidFill>
                  <a:srgbClr val="0070C0"/>
                </a:solidFill>
                <a:latin typeface="Calibri" panose="020F0502020204030204" pitchFamily="34" charset="0"/>
                <a:cs typeface="Calibri" panose="020F0502020204030204" pitchFamily="34" charset="0"/>
              </a:rPr>
              <a:t>البناء المشترك</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6" name="Google Shape;726;p36">
            <a:extLst>
              <a:ext uri="{FF2B5EF4-FFF2-40B4-BE49-F238E27FC236}">
                <a16:creationId xmlns:a16="http://schemas.microsoft.com/office/drawing/2014/main" id="{4C14C2EE-EFC9-A3F1-531D-9A5F78E194D6}"/>
              </a:ext>
            </a:extLst>
          </p:cNvPr>
          <p:cNvSpPr txBox="1">
            <a:spLocks/>
          </p:cNvSpPr>
          <p:nvPr/>
        </p:nvSpPr>
        <p:spPr>
          <a:xfrm>
            <a:off x="334297" y="511807"/>
            <a:ext cx="11168486" cy="452824"/>
          </a:xfrm>
          <a:prstGeom prst="rect">
            <a:avLst/>
          </a:prstGeom>
          <a:noFill/>
          <a:ln>
            <a:noFill/>
          </a:ln>
        </p:spPr>
        <p:txBody>
          <a:bodyPr spcFirstLastPara="1" wrap="square" lIns="91425" tIns="45700" rIns="91425" bIns="45700" anchor="ctr" anchorCtr="0">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600" dirty="0">
                <a:solidFill>
                  <a:schemeClr val="bg2">
                    <a:lumMod val="75000"/>
                  </a:schemeClr>
                </a:solidFill>
                <a:latin typeface="Calibri"/>
                <a:ea typeface="Calibri"/>
                <a:cs typeface="Calibri"/>
              </a:rPr>
              <a:t>يختار المدرس 3 مجموعات تكتب منتجها على السبورة و يدعو باقي التلاميذ في المجموعات الأخرى إلى تقديم تغذية راجعة  </a:t>
            </a:r>
            <a:r>
              <a:rPr lang="ar-MA" sz="1600" b="1" dirty="0">
                <a:solidFill>
                  <a:schemeClr val="bg2">
                    <a:lumMod val="75000"/>
                  </a:schemeClr>
                </a:solidFill>
                <a:latin typeface="Calibri"/>
                <a:ea typeface="Calibri"/>
                <a:cs typeface="Calibri"/>
              </a:rPr>
              <a:t>وتجويد المنتج </a:t>
            </a:r>
            <a:r>
              <a:rPr lang="ar-MA" sz="1600" dirty="0">
                <a:solidFill>
                  <a:schemeClr val="bg2">
                    <a:lumMod val="75000"/>
                  </a:schemeClr>
                </a:solidFill>
                <a:latin typeface="Calibri"/>
                <a:ea typeface="Calibri"/>
                <a:cs typeface="Calibri"/>
              </a:rPr>
              <a:t>اعتمادا على شبكة معايير النجاح ، </a:t>
            </a:r>
            <a:endParaRPr lang="ar-MA" sz="1400" dirty="0">
              <a:solidFill>
                <a:srgbClr val="AEABAB"/>
              </a:solidFill>
            </a:endParaRPr>
          </a:p>
        </p:txBody>
      </p:sp>
      <p:sp>
        <p:nvSpPr>
          <p:cNvPr id="10" name="Google Shape;987;p43">
            <a:extLst>
              <a:ext uri="{FF2B5EF4-FFF2-40B4-BE49-F238E27FC236}">
                <a16:creationId xmlns:a16="http://schemas.microsoft.com/office/drawing/2014/main" id="{3C3CBF6F-1FD2-7A33-7E61-A4C5D41DE5A0}"/>
              </a:ext>
            </a:extLst>
          </p:cNvPr>
          <p:cNvSpPr txBox="1"/>
          <p:nvPr/>
        </p:nvSpPr>
        <p:spPr>
          <a:xfrm>
            <a:off x="1433469" y="1214055"/>
            <a:ext cx="9439818" cy="487465"/>
          </a:xfrm>
          <a:prstGeom prst="rect">
            <a:avLst/>
          </a:prstGeom>
          <a:solidFill>
            <a:srgbClr val="FFF2CC"/>
          </a:solidFill>
          <a:ln>
            <a:noFill/>
          </a:ln>
        </p:spPr>
        <p:txBody>
          <a:bodyPr spcFirstLastPara="1" wrap="square" lIns="91425" tIns="45700" rIns="91425" bIns="45700" anchor="t" anchorCtr="0">
            <a:spAutoFit/>
          </a:bodyPr>
          <a:lstStyle/>
          <a:p>
            <a:pPr marL="0" marR="0" lvl="0" indent="0" algn="r" rtl="1">
              <a:lnSpc>
                <a:spcPct val="107000"/>
              </a:lnSpc>
              <a:spcBef>
                <a:spcPts val="0"/>
              </a:spcBef>
              <a:spcAft>
                <a:spcPts val="0"/>
              </a:spcAft>
              <a:buNone/>
            </a:pPr>
            <a:r>
              <a:rPr lang="ar-MA" sz="2400" b="1" i="0" u="none" strike="noStrike" cap="none" dirty="0">
                <a:solidFill>
                  <a:schemeClr val="dk1"/>
                </a:solidFill>
                <a:latin typeface="Calibri"/>
                <a:ea typeface="Calibri"/>
                <a:cs typeface="Calibri"/>
                <a:sym typeface="Calibri"/>
              </a:rPr>
              <a:t> يواكب المدرس الإجابات ويتعهدها بالتصويب والتعزيز.. </a:t>
            </a:r>
            <a:endParaRPr sz="2400" b="1" i="0" u="none" strike="noStrike" cap="none" dirty="0">
              <a:solidFill>
                <a:schemeClr val="dk1"/>
              </a:solidFill>
              <a:latin typeface="Calibri"/>
              <a:ea typeface="Calibri"/>
              <a:cs typeface="Calibri"/>
              <a:sym typeface="Calibri"/>
            </a:endParaRPr>
          </a:p>
        </p:txBody>
      </p:sp>
      <p:pic>
        <p:nvPicPr>
          <p:cNvPr id="11" name="Google Shape;988;p43" descr="‫Lovepik- صورة JPG-501123007 id صورة فوتوغرافية بحث - صور معلمة أنثى تكتب  على السبورة‬‎">
            <a:extLst>
              <a:ext uri="{FF2B5EF4-FFF2-40B4-BE49-F238E27FC236}">
                <a16:creationId xmlns:a16="http://schemas.microsoft.com/office/drawing/2014/main" id="{6B99C437-7C9B-F581-F4E8-FD0F440B1C59}"/>
              </a:ext>
            </a:extLst>
          </p:cNvPr>
          <p:cNvPicPr preferRelativeResize="0"/>
          <p:nvPr/>
        </p:nvPicPr>
        <p:blipFill rotWithShape="1">
          <a:blip r:embed="rId7">
            <a:alphaModFix/>
          </a:blip>
          <a:srcRect/>
          <a:stretch/>
        </p:blipFill>
        <p:spPr>
          <a:xfrm>
            <a:off x="2450253" y="1897626"/>
            <a:ext cx="7285703" cy="3293806"/>
          </a:xfrm>
          <a:prstGeom prst="rect">
            <a:avLst/>
          </a:prstGeom>
          <a:noFill/>
          <a:ln>
            <a:noFill/>
          </a:ln>
        </p:spPr>
      </p:pic>
    </p:spTree>
    <p:extLst>
      <p:ext uri="{BB962C8B-B14F-4D97-AF65-F5344CB8AC3E}">
        <p14:creationId xmlns:p14="http://schemas.microsoft.com/office/powerpoint/2010/main" val="966894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Shape 1509">
          <a:extLst>
            <a:ext uri="{FF2B5EF4-FFF2-40B4-BE49-F238E27FC236}">
              <a16:creationId xmlns:a16="http://schemas.microsoft.com/office/drawing/2014/main" id="{BA379265-0574-46AB-2905-246A26EA11E2}"/>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819166F5-E9C4-3293-BD09-4E4E2C677F5D}"/>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21CA014A-77FB-13E7-1F8B-6FEF7C4D0E3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générée">
            <a:extLst>
              <a:ext uri="{FF2B5EF4-FFF2-40B4-BE49-F238E27FC236}">
                <a16:creationId xmlns:a16="http://schemas.microsoft.com/office/drawing/2014/main" id="{765A3C23-10DB-6743-829F-F216E64C83F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79380" y="-44737"/>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ACF2DBD4-85EF-8A47-C7F2-EA282E14E17E}"/>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2" name="Google Shape;1504;p44" descr="Lever la main - Icônes mains et gestes gratuites">
            <a:extLst>
              <a:ext uri="{FF2B5EF4-FFF2-40B4-BE49-F238E27FC236}">
                <a16:creationId xmlns:a16="http://schemas.microsoft.com/office/drawing/2014/main" id="{A2527EA5-8CA7-C2E1-BF65-ABFACD16A63F}"/>
              </a:ext>
            </a:extLst>
          </p:cNvPr>
          <p:cNvPicPr preferRelativeResize="0"/>
          <p:nvPr/>
        </p:nvPicPr>
        <p:blipFill rotWithShape="1">
          <a:blip r:embed="rId5">
            <a:alphaModFix/>
          </a:blip>
          <a:srcRect/>
          <a:stretch/>
        </p:blipFill>
        <p:spPr>
          <a:xfrm>
            <a:off x="453130" y="23682"/>
            <a:ext cx="702642" cy="452824"/>
          </a:xfrm>
          <a:prstGeom prst="rect">
            <a:avLst/>
          </a:prstGeom>
          <a:noFill/>
          <a:ln>
            <a:noFill/>
          </a:ln>
        </p:spPr>
      </p:pic>
      <p:sp>
        <p:nvSpPr>
          <p:cNvPr id="5" name="Espace réservé du texte 3">
            <a:extLst>
              <a:ext uri="{FF2B5EF4-FFF2-40B4-BE49-F238E27FC236}">
                <a16:creationId xmlns:a16="http://schemas.microsoft.com/office/drawing/2014/main" id="{2ECB68DA-72BD-63C7-BBBC-FB7C4A48EA61}"/>
              </a:ext>
            </a:extLst>
          </p:cNvPr>
          <p:cNvSpPr txBox="1">
            <a:spLocks/>
          </p:cNvSpPr>
          <p:nvPr/>
        </p:nvSpPr>
        <p:spPr>
          <a:xfrm>
            <a:off x="4208502" y="1261819"/>
            <a:ext cx="3352503" cy="831706"/>
          </a:xfrm>
          <a:prstGeom prst="rect">
            <a:avLst/>
          </a:prstGeom>
          <a:solidFill>
            <a:schemeClr val="accent4">
              <a:lumMod val="40000"/>
              <a:lumOff val="60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B050"/>
                </a:solidFill>
                <a:ea typeface="Calibri"/>
                <a:cs typeface="Calibri"/>
                <a:sym typeface="Hammersmith One"/>
              </a:rPr>
              <a:t>الاستثمار والتشجيع على مواصلة الكتابة</a:t>
            </a:r>
          </a:p>
          <a:p>
            <a:endParaRPr lang="fr-FR" sz="2800" i="0" dirty="0">
              <a:solidFill>
                <a:srgbClr val="00B050"/>
              </a:solidFill>
            </a:endParaRPr>
          </a:p>
        </p:txBody>
      </p:sp>
      <p:pic>
        <p:nvPicPr>
          <p:cNvPr id="14" name="Image 12">
            <a:extLst>
              <a:ext uri="{FF2B5EF4-FFF2-40B4-BE49-F238E27FC236}">
                <a16:creationId xmlns:a16="http://schemas.microsoft.com/office/drawing/2014/main" id="{010F2573-36F9-DFCC-20EC-B61349E6264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584309" y="1318103"/>
            <a:ext cx="595938" cy="59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Google Shape;1548;p49">
            <a:extLst>
              <a:ext uri="{FF2B5EF4-FFF2-40B4-BE49-F238E27FC236}">
                <a16:creationId xmlns:a16="http://schemas.microsoft.com/office/drawing/2014/main" id="{C23A3C70-8713-9D38-8FE6-69ED54CF9BF5}"/>
              </a:ext>
            </a:extLst>
          </p:cNvPr>
          <p:cNvSpPr txBox="1">
            <a:spLocks/>
          </p:cNvSpPr>
          <p:nvPr/>
        </p:nvSpPr>
        <p:spPr>
          <a:xfrm>
            <a:off x="919210" y="156443"/>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الاستثمار وتعزيز التعلم بالتشجيع على إعادة الكتابة</a:t>
            </a:r>
          </a:p>
        </p:txBody>
      </p:sp>
      <p:sp>
        <p:nvSpPr>
          <p:cNvPr id="6" name="Google Shape;726;p36">
            <a:extLst>
              <a:ext uri="{FF2B5EF4-FFF2-40B4-BE49-F238E27FC236}">
                <a16:creationId xmlns:a16="http://schemas.microsoft.com/office/drawing/2014/main" id="{2ADC5C09-2D4E-2727-9095-B6FF10C54925}"/>
              </a:ext>
            </a:extLst>
          </p:cNvPr>
          <p:cNvSpPr txBox="1">
            <a:spLocks/>
          </p:cNvSpPr>
          <p:nvPr/>
        </p:nvSpPr>
        <p:spPr>
          <a:xfrm>
            <a:off x="334297" y="452815"/>
            <a:ext cx="11168486" cy="336939"/>
          </a:xfrm>
          <a:prstGeom prst="rect">
            <a:avLst/>
          </a:prstGeom>
          <a:noFill/>
          <a:ln>
            <a:noFill/>
          </a:ln>
        </p:spPr>
        <p:txBody>
          <a:bodyPr spcFirstLastPara="1" wrap="square" lIns="91425" tIns="45700" rIns="91425" bIns="45700" anchor="ctr" anchorCtr="0">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600" dirty="0">
                <a:solidFill>
                  <a:schemeClr val="bg2">
                    <a:lumMod val="75000"/>
                  </a:schemeClr>
                </a:solidFill>
                <a:latin typeface="Calibri"/>
                <a:ea typeface="Calibri"/>
                <a:cs typeface="Calibri"/>
              </a:rPr>
              <a:t>ينوه المدرس بتفاعل متعلميه وانخراطهم الجاد في النشاط، ويشجعهم على مواصلة الكتابة، والتمرس عليها من خلال سرد تجارب حياتية خاصة أو متخيلة، من أجل صقل مواهبهم وإنماء مخيلتهم </a:t>
            </a:r>
            <a:r>
              <a:rPr lang="ar-MA" sz="1400" dirty="0">
                <a:solidFill>
                  <a:srgbClr val="AEABAB"/>
                </a:solidFill>
              </a:rPr>
              <a:t>.</a:t>
            </a:r>
          </a:p>
        </p:txBody>
      </p:sp>
      <p:sp>
        <p:nvSpPr>
          <p:cNvPr id="7" name="Google Shape;839;p33">
            <a:extLst>
              <a:ext uri="{FF2B5EF4-FFF2-40B4-BE49-F238E27FC236}">
                <a16:creationId xmlns:a16="http://schemas.microsoft.com/office/drawing/2014/main" id="{C62879D7-8111-F164-F066-B58A86581FE8}"/>
              </a:ext>
            </a:extLst>
          </p:cNvPr>
          <p:cNvSpPr txBox="1"/>
          <p:nvPr/>
        </p:nvSpPr>
        <p:spPr>
          <a:xfrm>
            <a:off x="1180247" y="2348865"/>
            <a:ext cx="10403287" cy="2397411"/>
          </a:xfrm>
          <a:prstGeom prst="rect">
            <a:avLst/>
          </a:prstGeom>
          <a:solidFill>
            <a:schemeClr val="accent2">
              <a:lumMod val="20000"/>
              <a:lumOff val="80000"/>
            </a:schemeClr>
          </a:solidFill>
          <a:ln>
            <a:noFill/>
          </a:ln>
        </p:spPr>
        <p:txBody>
          <a:bodyPr spcFirstLastPara="1" wrap="square" lIns="91425" tIns="45700" rIns="91425" bIns="45700" anchor="t" anchorCtr="0">
            <a:spAutoFit/>
          </a:bodyPr>
          <a:lstStyle/>
          <a:p>
            <a:pPr algn="just" rtl="1">
              <a:lnSpc>
                <a:spcPct val="107000"/>
              </a:lnSpc>
            </a:pPr>
            <a:r>
              <a:rPr lang="ar-MA" sz="2800" b="1" dirty="0">
                <a:solidFill>
                  <a:srgbClr val="FF0000"/>
                </a:solidFill>
                <a:latin typeface="Calibri"/>
                <a:ea typeface="Calibri"/>
                <a:cs typeface="Calibri"/>
                <a:sym typeface="Calibri"/>
              </a:rPr>
              <a:t>توجيه</a:t>
            </a:r>
            <a:r>
              <a:rPr lang="ar-MA" sz="2800" dirty="0">
                <a:solidFill>
                  <a:schemeClr val="dk2"/>
                </a:solidFill>
                <a:latin typeface="Calibri"/>
                <a:ea typeface="Calibri"/>
                <a:cs typeface="Calibri"/>
                <a:sym typeface="Calibri"/>
              </a:rPr>
              <a:t>: في نهاية النشاط، يدعو المدرس التلاميذ الذين لم يكملوا الإنجاز خلال فترة الممارسة المستقلة إلى مواصلة العمل في المنزل، باستثمار توصيات التقويم والتغذية الراجعة. كما يدعو باقي التلاميذ إلى مواصلة الكتابة لسرد تجاربهم الخاصة والمتخيلة، مع إمكانية نشرها في المجلة الحائطية أو مجلة القسم، أو المشاركة بها في التظاهرات التربوية والأنشطة الثقافية بالمؤسسة. </a:t>
            </a:r>
          </a:p>
        </p:txBody>
      </p:sp>
      <p:pic>
        <p:nvPicPr>
          <p:cNvPr id="6148" name="Picture 4" descr="Écrire à la main sur un cahier sur fond clair | Photo Premium">
            <a:extLst>
              <a:ext uri="{FF2B5EF4-FFF2-40B4-BE49-F238E27FC236}">
                <a16:creationId xmlns:a16="http://schemas.microsoft.com/office/drawing/2014/main" id="{7179534F-F2E0-6A54-4D82-C02A1031660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8697" y="4768645"/>
            <a:ext cx="2663795" cy="1932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8453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0E921-5C7A-45B5-7A04-1577B4B7C274}"/>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8088CFA2-87D6-D17C-610C-16AA721B3191}"/>
              </a:ext>
            </a:extLst>
          </p:cNvPr>
          <p:cNvGrpSpPr/>
          <p:nvPr/>
        </p:nvGrpSpPr>
        <p:grpSpPr>
          <a:xfrm>
            <a:off x="5111646" y="1642150"/>
            <a:ext cx="5801193" cy="3476991"/>
            <a:chOff x="1641585" y="1048972"/>
            <a:chExt cx="5867403" cy="3260732"/>
          </a:xfrm>
        </p:grpSpPr>
        <p:sp>
          <p:nvSpPr>
            <p:cNvPr id="6" name="Rectangle : coins arrondis 10">
              <a:extLst>
                <a:ext uri="{FF2B5EF4-FFF2-40B4-BE49-F238E27FC236}">
                  <a16:creationId xmlns:a16="http://schemas.microsoft.com/office/drawing/2014/main" id="{87B02774-AF2D-3E6C-3A0E-23C1659D9390}"/>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8D78E122-5B7D-78C1-9F5E-EBB8286918CF}"/>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F9522235-60DD-07F0-87C8-068B389D5A37}"/>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B48AD0E8-9468-DB48-2187-E80396679C67}"/>
              </a:ext>
            </a:extLst>
          </p:cNvPr>
          <p:cNvSpPr txBox="1"/>
          <p:nvPr/>
        </p:nvSpPr>
        <p:spPr>
          <a:xfrm>
            <a:off x="5381468" y="1945420"/>
            <a:ext cx="5400765" cy="2100319"/>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rPr>
              <a:t>اختتام الحصة</a:t>
            </a:r>
          </a:p>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kumimoji="0" lang="ar-MA" sz="4800" b="1" i="0" u="none" strike="noStrike" kern="0" cap="none" spc="0" normalizeH="0" baseline="0" noProof="0" dirty="0">
                <a:ln>
                  <a:noFill/>
                </a:ln>
                <a:solidFill>
                  <a:srgbClr val="44546A"/>
                </a:solidFill>
                <a:effectLst/>
                <a:uLnTx/>
                <a:uFillTx/>
                <a:latin typeface="Calibri"/>
                <a:ea typeface="Calibri"/>
                <a:cs typeface="Calibri"/>
              </a:rPr>
              <a:t>دقائق</a:t>
            </a:r>
            <a:r>
              <a:rPr kumimoji="0" lang="ar-MA" sz="5467" b="1" i="0" u="none" strike="noStrike" kern="0" cap="none" spc="0" normalizeH="0" baseline="0" noProof="0" dirty="0">
                <a:ln>
                  <a:noFill/>
                </a:ln>
                <a:solidFill>
                  <a:srgbClr val="44546A"/>
                </a:solidFill>
                <a:effectLst/>
                <a:uLnTx/>
                <a:uFillTx/>
                <a:latin typeface="Calibri"/>
                <a:ea typeface="Calibri"/>
                <a:cs typeface="Calibri"/>
              </a:rPr>
              <a:t> </a:t>
            </a:r>
            <a:r>
              <a:rPr kumimoji="0" lang="fr-FR" sz="5467" b="1" i="0" u="none" strike="noStrike" kern="0" cap="none" spc="0" normalizeH="0" baseline="0" noProof="0" dirty="0">
                <a:ln>
                  <a:noFill/>
                </a:ln>
                <a:solidFill>
                  <a:srgbClr val="44546A"/>
                </a:solidFill>
                <a:effectLst/>
                <a:uLnTx/>
                <a:uFillTx/>
                <a:latin typeface="Calibri"/>
                <a:ea typeface="Calibri"/>
                <a:cs typeface="Calibri"/>
              </a:rPr>
              <a:t> </a:t>
            </a:r>
            <a:r>
              <a:rPr kumimoji="0" lang="ar-MA" sz="4800" b="1" i="0" u="none" strike="noStrike" kern="0" cap="none" spc="0" normalizeH="0" baseline="0" noProof="0" dirty="0">
                <a:ln>
                  <a:noFill/>
                </a:ln>
                <a:solidFill>
                  <a:srgbClr val="44546A"/>
                </a:solidFill>
                <a:effectLst/>
                <a:uLnTx/>
                <a:uFillTx/>
                <a:latin typeface="Arial"/>
                <a:ea typeface="Calibri"/>
                <a:cs typeface="Arial"/>
              </a:rPr>
              <a:t>03</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4" name="Picture 1">
            <a:extLst>
              <a:ext uri="{FF2B5EF4-FFF2-40B4-BE49-F238E27FC236}">
                <a16:creationId xmlns:a16="http://schemas.microsoft.com/office/drawing/2014/main" id="{796F63DB-5C1B-7547-7902-BB328163689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17283" y="2323597"/>
            <a:ext cx="2795544" cy="2795544"/>
          </a:xfrm>
          <a:prstGeom prst="rect">
            <a:avLst/>
          </a:prstGeom>
        </p:spPr>
      </p:pic>
      <p:sp>
        <p:nvSpPr>
          <p:cNvPr id="10" name="Bulle narrative : rectangle à coins arrondis 9">
            <a:extLst>
              <a:ext uri="{FF2B5EF4-FFF2-40B4-BE49-F238E27FC236}">
                <a16:creationId xmlns:a16="http://schemas.microsoft.com/office/drawing/2014/main" id="{AC27BB1F-2C5B-27F0-0E16-2A110A8A71CE}"/>
              </a:ext>
            </a:extLst>
          </p:cNvPr>
          <p:cNvSpPr/>
          <p:nvPr/>
        </p:nvSpPr>
        <p:spPr>
          <a:xfrm>
            <a:off x="2173574" y="1945420"/>
            <a:ext cx="2158583" cy="1050159"/>
          </a:xfrm>
          <a:prstGeom prst="wedgeRoundRectCallout">
            <a:avLst>
              <a:gd name="adj1" fmla="val -73611"/>
              <a:gd name="adj2" fmla="val 43944"/>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MA" sz="2800" b="1" kern="0" dirty="0">
                <a:solidFill>
                  <a:schemeClr val="tx1"/>
                </a:solidFill>
                <a:latin typeface="Calibri"/>
                <a:ea typeface="Calibri"/>
                <a:cs typeface="Calibri"/>
              </a:rPr>
              <a:t>وَصَلْنَا إِلَى نِهَايَةِ </a:t>
            </a:r>
            <a:r>
              <a:rPr lang="ar-MA" sz="2800" b="1" kern="0" dirty="0" err="1">
                <a:solidFill>
                  <a:schemeClr val="tx1"/>
                </a:solidFill>
                <a:latin typeface="Calibri"/>
                <a:ea typeface="Calibri"/>
                <a:cs typeface="Calibri"/>
              </a:rPr>
              <a:t>ٱلْحِصَّة</a:t>
            </a:r>
            <a:endParaRPr lang="fr-FR" sz="2800" b="1" kern="0" dirty="0">
              <a:solidFill>
                <a:schemeClr val="tx1"/>
              </a:solidFill>
              <a:latin typeface="Calibri"/>
              <a:ea typeface="Calibri"/>
              <a:cs typeface="Calibri"/>
            </a:endParaRPr>
          </a:p>
        </p:txBody>
      </p:sp>
    </p:spTree>
    <p:extLst>
      <p:ext uri="{BB962C8B-B14F-4D97-AF65-F5344CB8AC3E}">
        <p14:creationId xmlns:p14="http://schemas.microsoft.com/office/powerpoint/2010/main" val="10581680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A03EEF6A-F975-1C30-D797-F67F9F5C9607}"/>
              </a:ext>
            </a:extLst>
          </p:cNvPr>
          <p:cNvSpPr txBox="1">
            <a:spLocks noChangeArrowheads="1"/>
          </p:cNvSpPr>
          <p:nvPr/>
        </p:nvSpPr>
        <p:spPr bwMode="auto">
          <a:xfrm>
            <a:off x="0" y="55083"/>
            <a:ext cx="11298238"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altLang="fr-FR" sz="2000" b="1" dirty="0">
                <a:solidFill>
                  <a:schemeClr val="bg2">
                    <a:lumMod val="50000"/>
                  </a:schemeClr>
                </a:solidFill>
                <a:cs typeface="Calibri" panose="020F0502020204030204" pitchFamily="34" charset="0"/>
              </a:rPr>
              <a:t>من يذكرني بما تعلمناه اليوم على مستوى مهمة ورشة الكتابة؟</a:t>
            </a:r>
          </a:p>
        </p:txBody>
      </p:sp>
      <p:sp>
        <p:nvSpPr>
          <p:cNvPr id="6" name="Titre 2">
            <a:extLst>
              <a:ext uri="{FF2B5EF4-FFF2-40B4-BE49-F238E27FC236}">
                <a16:creationId xmlns:a16="http://schemas.microsoft.com/office/drawing/2014/main" id="{BF305F2B-316A-D490-4E0E-C64D8778BD82}"/>
              </a:ext>
            </a:extLst>
          </p:cNvPr>
          <p:cNvSpPr txBox="1">
            <a:spLocks/>
          </p:cNvSpPr>
          <p:nvPr/>
        </p:nvSpPr>
        <p:spPr>
          <a:xfrm>
            <a:off x="2154238" y="452826"/>
            <a:ext cx="9144000" cy="30425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dirty="0">
                <a:solidFill>
                  <a:schemeClr val="bg2">
                    <a:lumMod val="75000"/>
                  </a:schemeClr>
                </a:solidFill>
                <a:latin typeface="Calibri" panose="020F0502020204030204" pitchFamily="34" charset="0"/>
                <a:ea typeface="+mn-ea"/>
                <a:cs typeface="Calibri" panose="020F0502020204030204" pitchFamily="34" charset="0"/>
              </a:rPr>
              <a:t>يوجه المدرس  المتعلمين إلى تحديد المهمة المنجزة</a:t>
            </a:r>
            <a:r>
              <a:rPr lang="ar-MA" sz="1400" dirty="0">
                <a:solidFill>
                  <a:schemeClr val="bg2">
                    <a:lumMod val="75000"/>
                  </a:schemeClr>
                </a:solidFill>
              </a:rPr>
              <a:t>.</a:t>
            </a:r>
            <a:endParaRPr lang="fr-FR" sz="1400" dirty="0">
              <a:solidFill>
                <a:schemeClr val="bg2">
                  <a:lumMod val="75000"/>
                </a:schemeClr>
              </a:solidFill>
            </a:endParaRPr>
          </a:p>
        </p:txBody>
      </p:sp>
      <p:pic>
        <p:nvPicPr>
          <p:cNvPr id="7" name="Picture 2" descr="Lever la main - Icônes mains et gestes gratuites">
            <a:extLst>
              <a:ext uri="{FF2B5EF4-FFF2-40B4-BE49-F238E27FC236}">
                <a16:creationId xmlns:a16="http://schemas.microsoft.com/office/drawing/2014/main" id="{33FBB6A3-B62D-EF56-CBFB-61F3635DC10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9878"/>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 coins arrondis 11">
            <a:extLst>
              <a:ext uri="{FF2B5EF4-FFF2-40B4-BE49-F238E27FC236}">
                <a16:creationId xmlns:a16="http://schemas.microsoft.com/office/drawing/2014/main" id="{E0C15626-08B9-FD58-99A2-4E0CC74129F0}"/>
              </a:ext>
            </a:extLst>
          </p:cNvPr>
          <p:cNvSpPr/>
          <p:nvPr/>
        </p:nvSpPr>
        <p:spPr>
          <a:xfrm>
            <a:off x="703809" y="2666839"/>
            <a:ext cx="10603449" cy="1858617"/>
          </a:xfrm>
          <a:prstGeom prst="roundRect">
            <a:avLst/>
          </a:prstGeom>
          <a:solidFill>
            <a:schemeClr val="accent6">
              <a:lumMod val="40000"/>
              <a:lumOff val="6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algn="r" rtl="1"/>
            <a:r>
              <a:rPr lang="ar-MA" sz="3200" b="1" dirty="0">
                <a:latin typeface="Calibri" panose="020F0502020204030204" pitchFamily="34" charset="0"/>
                <a:cs typeface="Calibri" panose="020F0502020204030204" pitchFamily="34" charset="0"/>
              </a:rPr>
              <a:t>1- المهمة النهائية: إنتاج نص سردي أسرد فيه تفاصيل قصتي مع السينما.</a:t>
            </a:r>
            <a:endParaRPr lang="fr-FR"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669111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6AC5E-7679-87BD-ECC0-E9E3DF9F9816}"/>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89AE7AA7-771E-BB37-20B4-F442D723635A}"/>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EF727BCC-A54F-92BB-BCE9-7D668428E579}"/>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C479AA7E-0124-10AF-8884-7CC926FBB729}"/>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FFA3C2E3-FDF6-D85E-768F-5487BCE0BEAB}"/>
              </a:ext>
            </a:extLst>
          </p:cNvPr>
          <p:cNvSpPr txBox="1">
            <a:spLocks noChangeArrowheads="1"/>
          </p:cNvSpPr>
          <p:nvPr/>
        </p:nvSpPr>
        <p:spPr bwMode="auto">
          <a:xfrm>
            <a:off x="0" y="55083"/>
            <a:ext cx="11298238"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altLang="fr-FR" sz="2000" b="1" dirty="0">
                <a:solidFill>
                  <a:schemeClr val="bg2">
                    <a:lumMod val="50000"/>
                  </a:schemeClr>
                </a:solidFill>
                <a:cs typeface="Calibri" panose="020F0502020204030204" pitchFamily="34" charset="0"/>
              </a:rPr>
              <a:t>من يذكرني بما تعلمناه اليوم على مستوى خطوات الإنجاز؟</a:t>
            </a:r>
          </a:p>
        </p:txBody>
      </p:sp>
      <p:sp>
        <p:nvSpPr>
          <p:cNvPr id="6" name="Titre 2">
            <a:extLst>
              <a:ext uri="{FF2B5EF4-FFF2-40B4-BE49-F238E27FC236}">
                <a16:creationId xmlns:a16="http://schemas.microsoft.com/office/drawing/2014/main" id="{1C793867-9FCF-3DEF-EC33-9FDBC0418ABC}"/>
              </a:ext>
            </a:extLst>
          </p:cNvPr>
          <p:cNvSpPr txBox="1">
            <a:spLocks/>
          </p:cNvSpPr>
          <p:nvPr/>
        </p:nvSpPr>
        <p:spPr>
          <a:xfrm>
            <a:off x="2154238" y="452826"/>
            <a:ext cx="9144000" cy="30425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dirty="0">
                <a:solidFill>
                  <a:schemeClr val="bg2">
                    <a:lumMod val="75000"/>
                  </a:schemeClr>
                </a:solidFill>
                <a:latin typeface="Calibri" panose="020F0502020204030204" pitchFamily="34" charset="0"/>
                <a:ea typeface="+mn-ea"/>
                <a:cs typeface="Calibri" panose="020F0502020204030204" pitchFamily="34" charset="0"/>
              </a:rPr>
              <a:t>يوجه المدرس  المتعلمين إلى تحديد المهمة المنجزة</a:t>
            </a:r>
            <a:r>
              <a:rPr lang="ar-MA" sz="1400" dirty="0">
                <a:solidFill>
                  <a:schemeClr val="bg2">
                    <a:lumMod val="75000"/>
                  </a:schemeClr>
                </a:solidFill>
              </a:rPr>
              <a:t>.</a:t>
            </a:r>
            <a:endParaRPr lang="fr-FR" sz="1400" dirty="0">
              <a:solidFill>
                <a:schemeClr val="bg2">
                  <a:lumMod val="75000"/>
                </a:schemeClr>
              </a:solidFill>
            </a:endParaRPr>
          </a:p>
        </p:txBody>
      </p:sp>
      <p:pic>
        <p:nvPicPr>
          <p:cNvPr id="7" name="Picture 2" descr="Lever la main - Icônes mains et gestes gratuites">
            <a:extLst>
              <a:ext uri="{FF2B5EF4-FFF2-40B4-BE49-F238E27FC236}">
                <a16:creationId xmlns:a16="http://schemas.microsoft.com/office/drawing/2014/main" id="{124978C8-9E4B-9CC6-47F0-32FF4CD45D0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9878"/>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 coins arrondis 11">
            <a:extLst>
              <a:ext uri="{FF2B5EF4-FFF2-40B4-BE49-F238E27FC236}">
                <a16:creationId xmlns:a16="http://schemas.microsoft.com/office/drawing/2014/main" id="{F24E4868-578F-21A1-C5AC-CAB4FE4971BB}"/>
              </a:ext>
            </a:extLst>
          </p:cNvPr>
          <p:cNvSpPr/>
          <p:nvPr/>
        </p:nvSpPr>
        <p:spPr>
          <a:xfrm>
            <a:off x="516835" y="1917290"/>
            <a:ext cx="10018103" cy="3392129"/>
          </a:xfrm>
          <a:prstGeom prst="roundRect">
            <a:avLst/>
          </a:prstGeom>
          <a:solidFill>
            <a:schemeClr val="accent2">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algn="r" rtl="1"/>
            <a:r>
              <a:rPr lang="ar-MA" sz="3200" b="1" dirty="0">
                <a:latin typeface="Calibri" panose="020F0502020204030204" pitchFamily="34" charset="0"/>
                <a:cs typeface="Calibri" panose="020F0502020204030204" pitchFamily="34" charset="0"/>
              </a:rPr>
              <a:t>2- خطوات الإنجاز:</a:t>
            </a:r>
          </a:p>
          <a:p>
            <a:pPr marL="457200" indent="-457200" algn="r" rtl="1">
              <a:buFontTx/>
              <a:buChar char="-"/>
            </a:pPr>
            <a:r>
              <a:rPr lang="ar-MA" sz="3200" b="1" dirty="0">
                <a:latin typeface="Calibri" panose="020F0502020204030204" pitchFamily="34" charset="0"/>
                <a:cs typeface="Calibri" panose="020F0502020204030204" pitchFamily="34" charset="0"/>
              </a:rPr>
              <a:t>تفعيل مكتسبات حصة التعرف والبناء وتوظيفها؛</a:t>
            </a:r>
          </a:p>
          <a:p>
            <a:pPr marL="457200" indent="-457200" algn="r" rtl="1">
              <a:buFontTx/>
              <a:buChar char="-"/>
            </a:pPr>
            <a:r>
              <a:rPr lang="ar-MA" sz="3200" b="1" dirty="0">
                <a:latin typeface="Calibri" panose="020F0502020204030204" pitchFamily="34" charset="0"/>
                <a:cs typeface="Calibri" panose="020F0502020204030204" pitchFamily="34" charset="0"/>
              </a:rPr>
              <a:t>ورشة الكتابة؛</a:t>
            </a:r>
          </a:p>
          <a:p>
            <a:pPr marL="457200" indent="-457200" algn="r" rtl="1">
              <a:buFontTx/>
              <a:buChar char="-"/>
            </a:pPr>
            <a:r>
              <a:rPr lang="ar-MA" sz="3200" b="1" dirty="0">
                <a:latin typeface="Calibri" panose="020F0502020204030204" pitchFamily="34" charset="0"/>
                <a:cs typeface="Calibri" panose="020F0502020204030204" pitchFamily="34" charset="0"/>
              </a:rPr>
              <a:t>التصحيح الجماعي لعينة منتقاة بشكل عشوائي؛</a:t>
            </a:r>
          </a:p>
          <a:p>
            <a:pPr marL="457200" indent="-457200" algn="r" rtl="1">
              <a:buFontTx/>
              <a:buChar char="-"/>
            </a:pPr>
            <a:r>
              <a:rPr lang="ar-MA" sz="3200" b="1" dirty="0">
                <a:latin typeface="Calibri" panose="020F0502020204030204" pitchFamily="34" charset="0"/>
                <a:cs typeface="Calibri" panose="020F0502020204030204" pitchFamily="34" charset="0"/>
              </a:rPr>
              <a:t>التشجيع على إعادة الكتابة.</a:t>
            </a:r>
          </a:p>
        </p:txBody>
      </p:sp>
    </p:spTree>
    <p:extLst>
      <p:ext uri="{BB962C8B-B14F-4D97-AF65-F5344CB8AC3E}">
        <p14:creationId xmlns:p14="http://schemas.microsoft.com/office/powerpoint/2010/main" val="25069561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9E4659C6-F542-7324-9DA4-E1B80FDB05F6}"/>
              </a:ext>
            </a:extLst>
          </p:cNvPr>
          <p:cNvSpPr txBox="1">
            <a:spLocks noChangeArrowheads="1"/>
          </p:cNvSpPr>
          <p:nvPr/>
        </p:nvSpPr>
        <p:spPr bwMode="auto">
          <a:xfrm>
            <a:off x="0" y="-4553"/>
            <a:ext cx="11298238"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altLang="fr-FR" sz="2000" b="1" dirty="0">
                <a:solidFill>
                  <a:schemeClr val="bg2">
                    <a:lumMod val="50000"/>
                  </a:schemeClr>
                </a:solidFill>
                <a:cs typeface="Calibri" panose="020F0502020204030204" pitchFamily="34" charset="0"/>
              </a:rPr>
              <a:t>ممتاز، هي ذي المراحل المتبعة في إنجاز المهمة النهائية.</a:t>
            </a:r>
          </a:p>
        </p:txBody>
      </p:sp>
      <p:sp>
        <p:nvSpPr>
          <p:cNvPr id="6" name="Titre 2">
            <a:extLst>
              <a:ext uri="{FF2B5EF4-FFF2-40B4-BE49-F238E27FC236}">
                <a16:creationId xmlns:a16="http://schemas.microsoft.com/office/drawing/2014/main" id="{881FC022-14A5-55C6-E605-6499A572E4E7}"/>
              </a:ext>
            </a:extLst>
          </p:cNvPr>
          <p:cNvSpPr txBox="1">
            <a:spLocks/>
          </p:cNvSpPr>
          <p:nvPr/>
        </p:nvSpPr>
        <p:spPr>
          <a:xfrm>
            <a:off x="2087472" y="315173"/>
            <a:ext cx="9144000" cy="52863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dirty="0">
                <a:solidFill>
                  <a:schemeClr val="bg2">
                    <a:lumMod val="75000"/>
                  </a:schemeClr>
                </a:solidFill>
                <a:latin typeface="Calibri" panose="020F0502020204030204" pitchFamily="34" charset="0"/>
                <a:ea typeface="+mn-ea"/>
                <a:cs typeface="Calibri" panose="020F0502020204030204" pitchFamily="34" charset="0"/>
              </a:rPr>
              <a:t>يذكر المدرس بالمراحل المتبعة في الإنجاز ويلخصها في الشكل الآتي.</a:t>
            </a:r>
            <a:endParaRPr lang="fr-FR" dirty="0"/>
          </a:p>
        </p:txBody>
      </p:sp>
      <p:pic>
        <p:nvPicPr>
          <p:cNvPr id="7" name="Image 8">
            <a:extLst>
              <a:ext uri="{FF2B5EF4-FFF2-40B4-BE49-F238E27FC236}">
                <a16:creationId xmlns:a16="http://schemas.microsoft.com/office/drawing/2014/main" id="{2DE78475-EE35-C5F6-2B29-4229EDD83AE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6775" y="-519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5" name="Diagramme 34">
            <a:extLst>
              <a:ext uri="{FF2B5EF4-FFF2-40B4-BE49-F238E27FC236}">
                <a16:creationId xmlns:a16="http://schemas.microsoft.com/office/drawing/2014/main" id="{64918475-24FD-9348-5938-9A709326B1AE}"/>
              </a:ext>
            </a:extLst>
          </p:cNvPr>
          <p:cNvGraphicFramePr/>
          <p:nvPr>
            <p:extLst>
              <p:ext uri="{D42A27DB-BD31-4B8C-83A1-F6EECF244321}">
                <p14:modId xmlns:p14="http://schemas.microsoft.com/office/powerpoint/2010/main" val="2012514808"/>
              </p:ext>
            </p:extLst>
          </p:nvPr>
        </p:nvGraphicFramePr>
        <p:xfrm>
          <a:off x="546653" y="1551995"/>
          <a:ext cx="10956130" cy="495322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391901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3">
            <a:alphaModFix/>
          </a:blip>
          <a:srcRect/>
          <a:stretch/>
        </p:blipFill>
        <p:spPr>
          <a:xfrm>
            <a:off x="0" y="28302"/>
            <a:ext cx="731837" cy="731837"/>
          </a:xfrm>
          <a:prstGeom prst="rect">
            <a:avLst/>
          </a:prstGeom>
          <a:noFill/>
          <a:ln>
            <a:noFill/>
          </a:ln>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itre 2">
            <a:extLst>
              <a:ext uri="{FF2B5EF4-FFF2-40B4-BE49-F238E27FC236}">
                <a16:creationId xmlns:a16="http://schemas.microsoft.com/office/drawing/2014/main" id="{73C3A244-0152-246B-BE98-A912AE79E942}"/>
              </a:ext>
            </a:extLst>
          </p:cNvPr>
          <p:cNvSpPr txBox="1">
            <a:spLocks/>
          </p:cNvSpPr>
          <p:nvPr/>
        </p:nvSpPr>
        <p:spPr>
          <a:xfrm>
            <a:off x="4754057" y="375003"/>
            <a:ext cx="6553201" cy="37555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ar-MA" sz="1400" dirty="0">
                <a:solidFill>
                  <a:schemeClr val="bg2">
                    <a:lumMod val="75000"/>
                  </a:schemeClr>
                </a:solidFill>
                <a:latin typeface="+mn-lt"/>
                <a:cs typeface="Calibri" panose="020F0502020204030204" pitchFamily="34" charset="0"/>
              </a:rPr>
              <a:t>يشرح المدرس نشاط الاستثمار المنزلي، وأهم الخطوات التي يتعين القيام بها</a:t>
            </a:r>
            <a:endParaRPr lang="fr-FR" sz="1400" dirty="0">
              <a:solidFill>
                <a:schemeClr val="bg2">
                  <a:lumMod val="50000"/>
                </a:schemeClr>
              </a:solidFill>
            </a:endParaRPr>
          </a:p>
        </p:txBody>
      </p:sp>
      <p:sp>
        <p:nvSpPr>
          <p:cNvPr id="10" name="TextBox 13">
            <a:extLst>
              <a:ext uri="{FF2B5EF4-FFF2-40B4-BE49-F238E27FC236}">
                <a16:creationId xmlns:a16="http://schemas.microsoft.com/office/drawing/2014/main" id="{64A8CA48-984C-917E-C745-2359B0B38B8A}"/>
              </a:ext>
            </a:extLst>
          </p:cNvPr>
          <p:cNvSpPr txBox="1">
            <a:spLocks noChangeArrowheads="1"/>
          </p:cNvSpPr>
          <p:nvPr/>
        </p:nvSpPr>
        <p:spPr bwMode="auto">
          <a:xfrm>
            <a:off x="79513" y="32198"/>
            <a:ext cx="11488358"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altLang="fr-FR" sz="2000" b="1" dirty="0">
                <a:solidFill>
                  <a:schemeClr val="bg2">
                    <a:lumMod val="50000"/>
                  </a:schemeClr>
                </a:solidFill>
                <a:ea typeface="+mj-ea"/>
                <a:cs typeface="Calibri" panose="020F0502020204030204" pitchFamily="34" charset="0"/>
              </a:rPr>
              <a:t>قبل توديعكم، أدعوكم إلى استثمار مكتسباتكم  في كتابة نصوص سردية قصيرة تسردون فيها بعض تجاربكم الحياتية.</a:t>
            </a:r>
            <a:r>
              <a:rPr lang="ar-MA" sz="2000" b="1" dirty="0">
                <a:solidFill>
                  <a:schemeClr val="bg2">
                    <a:lumMod val="50000"/>
                  </a:schemeClr>
                </a:solidFill>
                <a:ea typeface="+mj-ea"/>
                <a:cs typeface="Calibri" panose="020F0502020204030204" pitchFamily="34" charset="0"/>
              </a:rPr>
              <a:t> </a:t>
            </a:r>
            <a:endParaRPr lang="ar-MA" altLang="fr-FR" sz="2000" b="1" dirty="0">
              <a:solidFill>
                <a:schemeClr val="bg2">
                  <a:lumMod val="50000"/>
                </a:schemeClr>
              </a:solidFill>
              <a:ea typeface="+mj-ea"/>
              <a:cs typeface="Calibri" panose="020F0502020204030204" pitchFamily="34" charset="0"/>
            </a:endParaRPr>
          </a:p>
        </p:txBody>
      </p:sp>
      <p:pic>
        <p:nvPicPr>
          <p:cNvPr id="12" name="Image 11">
            <a:extLst>
              <a:ext uri="{FF2B5EF4-FFF2-40B4-BE49-F238E27FC236}">
                <a16:creationId xmlns:a16="http://schemas.microsoft.com/office/drawing/2014/main" id="{34455E62-A4E7-EE47-51F0-7BC65BFA59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6435" y="737025"/>
            <a:ext cx="5794513" cy="3048000"/>
          </a:xfrm>
          <a:prstGeom prst="rect">
            <a:avLst/>
          </a:prstGeom>
        </p:spPr>
      </p:pic>
      <p:sp>
        <p:nvSpPr>
          <p:cNvPr id="14" name="ZoneTexte 13">
            <a:extLst>
              <a:ext uri="{FF2B5EF4-FFF2-40B4-BE49-F238E27FC236}">
                <a16:creationId xmlns:a16="http://schemas.microsoft.com/office/drawing/2014/main" id="{5D35DD3B-B5F4-4D87-1216-011F0AFC76E7}"/>
              </a:ext>
            </a:extLst>
          </p:cNvPr>
          <p:cNvSpPr txBox="1"/>
          <p:nvPr/>
        </p:nvSpPr>
        <p:spPr>
          <a:xfrm>
            <a:off x="157316" y="4417151"/>
            <a:ext cx="11808542" cy="830997"/>
          </a:xfrm>
          <a:prstGeom prst="rect">
            <a:avLst/>
          </a:prstGeom>
          <a:noFill/>
          <a:ln w="38100">
            <a:solidFill>
              <a:srgbClr val="7030A0"/>
            </a:solidFill>
          </a:ln>
        </p:spPr>
        <p:txBody>
          <a:bodyPr wrap="square">
            <a:spAutoFit/>
          </a:bodyPr>
          <a:lstStyle/>
          <a:p>
            <a:pPr algn="ctr" rtl="1"/>
            <a:r>
              <a:rPr lang="ar-MA" sz="4800" b="1" dirty="0">
                <a:ea typeface="+mj-ea"/>
                <a:cs typeface="Calibri" panose="020F0502020204030204" pitchFamily="34" charset="0"/>
              </a:rPr>
              <a:t>أستثمر وضعية الإنتاج وأسرد تجاربي في نصوص سردية</a:t>
            </a:r>
            <a:endParaRPr lang="fr-FR" sz="4800" dirty="0"/>
          </a:p>
        </p:txBody>
      </p:sp>
    </p:spTree>
    <p:extLst>
      <p:ext uri="{BB962C8B-B14F-4D97-AF65-F5344CB8AC3E}">
        <p14:creationId xmlns:p14="http://schemas.microsoft.com/office/powerpoint/2010/main" val="29813397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721;p62">
            <a:extLst>
              <a:ext uri="{FF2B5EF4-FFF2-40B4-BE49-F238E27FC236}">
                <a16:creationId xmlns:a16="http://schemas.microsoft.com/office/drawing/2014/main" id="{2473380F-BE6A-17E8-320A-84F8C3713F0A}"/>
              </a:ext>
            </a:extLst>
          </p:cNvPr>
          <p:cNvSpPr txBox="1">
            <a:spLocks/>
          </p:cNvSpPr>
          <p:nvPr/>
        </p:nvSpPr>
        <p:spPr>
          <a:xfrm>
            <a:off x="4242216" y="195946"/>
            <a:ext cx="6934336" cy="470617"/>
          </a:xfrm>
          <a:prstGeom prst="rect">
            <a:avLst/>
          </a:prstGeom>
          <a:noFill/>
          <a:ln>
            <a:noFill/>
          </a:ln>
        </p:spPr>
        <p:txBody>
          <a:bodyPr spcFirstLastPara="1" wrap="square" lIns="91425" tIns="45700" rIns="91425" bIns="4570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spcBef>
                <a:spcPts val="0"/>
              </a:spcBef>
              <a:buClr>
                <a:srgbClr val="757070"/>
              </a:buClr>
              <a:buSzPts val="2400"/>
              <a:buFont typeface="Calibri"/>
              <a:buNone/>
            </a:pPr>
            <a:r>
              <a:rPr lang="ar-MA" sz="2000" b="1" dirty="0">
                <a:solidFill>
                  <a:schemeClr val="bg2">
                    <a:lumMod val="50000"/>
                  </a:schemeClr>
                </a:solidFill>
                <a:latin typeface="Calibri" panose="020F0502020204030204" pitchFamily="34" charset="0"/>
                <a:cs typeface="Calibri" panose="020F0502020204030204" pitchFamily="34" charset="0"/>
              </a:rPr>
              <a:t>وَصَلْنَا إِلَى نِهَايَةِ </a:t>
            </a:r>
            <a:r>
              <a:rPr lang="ar-MA" sz="2000" b="1" dirty="0" err="1">
                <a:solidFill>
                  <a:schemeClr val="bg2">
                    <a:lumMod val="50000"/>
                  </a:schemeClr>
                </a:solidFill>
                <a:latin typeface="Calibri" panose="020F0502020204030204" pitchFamily="34" charset="0"/>
                <a:cs typeface="Calibri" panose="020F0502020204030204" pitchFamily="34" charset="0"/>
              </a:rPr>
              <a:t>ٱلْحصَّة</a:t>
            </a:r>
            <a:r>
              <a:rPr lang="ar-MA" sz="2000" b="1" dirty="0">
                <a:solidFill>
                  <a:schemeClr val="bg2">
                    <a:lumMod val="50000"/>
                  </a:schemeClr>
                </a:solidFill>
                <a:latin typeface="Calibri" panose="020F0502020204030204" pitchFamily="34" charset="0"/>
                <a:cs typeface="Calibri" panose="020F0502020204030204" pitchFamily="34" charset="0"/>
              </a:rPr>
              <a:t>. لَا تَنْسَوْا مُرَاجَعَةَ دُرُوسِكُمْ، وَإِنْجَازَ وَاجِبَاتِكُمْ.</a:t>
            </a:r>
          </a:p>
        </p:txBody>
      </p:sp>
      <p:pic>
        <p:nvPicPr>
          <p:cNvPr id="6" name="Google Shape;1723;p62">
            <a:extLst>
              <a:ext uri="{FF2B5EF4-FFF2-40B4-BE49-F238E27FC236}">
                <a16:creationId xmlns:a16="http://schemas.microsoft.com/office/drawing/2014/main" id="{FDFC161F-2A15-0B4B-E3D3-C7BB605B6EB2}"/>
              </a:ext>
            </a:extLst>
          </p:cNvPr>
          <p:cNvPicPr preferRelativeResize="0"/>
          <p:nvPr/>
        </p:nvPicPr>
        <p:blipFill rotWithShape="1">
          <a:blip r:embed="rId3">
            <a:alphaModFix/>
          </a:blip>
          <a:srcRect/>
          <a:stretch/>
        </p:blipFill>
        <p:spPr>
          <a:xfrm>
            <a:off x="3948856" y="1901081"/>
            <a:ext cx="3711575" cy="3711575"/>
          </a:xfrm>
          <a:prstGeom prst="rect">
            <a:avLst/>
          </a:prstGeom>
          <a:noFill/>
          <a:ln>
            <a:noFill/>
          </a:ln>
        </p:spPr>
      </p:pic>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4">
            <a:alphaModFix/>
          </a:blip>
          <a:srcRect/>
          <a:stretch/>
        </p:blipFill>
        <p:spPr>
          <a:xfrm>
            <a:off x="141806" y="65335"/>
            <a:ext cx="731837" cy="731837"/>
          </a:xfrm>
          <a:prstGeom prst="rect">
            <a:avLst/>
          </a:prstGeom>
          <a:noFill/>
          <a:ln>
            <a:noFill/>
          </a:ln>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3617767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6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6980</TotalTime>
  <Words>3328</Words>
  <Application>Microsoft Office PowerPoint</Application>
  <PresentationFormat>Grand écran</PresentationFormat>
  <Paragraphs>302</Paragraphs>
  <Slides>49</Slides>
  <Notes>30</Notes>
  <HiddenSlides>5</HiddenSlides>
  <MMClips>0</MMClips>
  <ScaleCrop>false</ScaleCrop>
  <HeadingPairs>
    <vt:vector size="6" baseType="variant">
      <vt:variant>
        <vt:lpstr>Polices utilisées</vt:lpstr>
      </vt:variant>
      <vt:variant>
        <vt:i4>11</vt:i4>
      </vt:variant>
      <vt:variant>
        <vt:lpstr>Thème</vt:lpstr>
      </vt:variant>
      <vt:variant>
        <vt:i4>3</vt:i4>
      </vt:variant>
      <vt:variant>
        <vt:lpstr>Titres des diapositives</vt:lpstr>
      </vt:variant>
      <vt:variant>
        <vt:i4>49</vt:i4>
      </vt:variant>
    </vt:vector>
  </HeadingPairs>
  <TitlesOfParts>
    <vt:vector size="63" baseType="lpstr">
      <vt:lpstr>Aptos</vt:lpstr>
      <vt:lpstr>Arial</vt:lpstr>
      <vt:lpstr>Calibri</vt:lpstr>
      <vt:lpstr>Calibri (En-têtes)</vt:lpstr>
      <vt:lpstr>Calibri Light</vt:lpstr>
      <vt:lpstr>Courier New</vt:lpstr>
      <vt:lpstr>Dosis</vt:lpstr>
      <vt:lpstr>Poppins ExtraBold</vt:lpstr>
      <vt:lpstr>Sakkal Majalla</vt:lpstr>
      <vt:lpstr>Simplified Arabic</vt:lpstr>
      <vt:lpstr>Wingdings</vt:lpstr>
      <vt:lpstr>Thème Office</vt:lpstr>
      <vt:lpstr>5_Thème Office</vt:lpstr>
      <vt:lpstr>6_Thème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قبل أن نواصل ورشة الكتابة، نستمع إلى ثلاثة نماذج لوضعية البداية التي اشتغلنا عليها في الحصة الماضية، قصد مواصلة الكتابة.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أمامكم ثمان دقائق لإنجاز المطلوب منكم، احترموا مبدأ التعاون بينكم: </vt:lpstr>
      <vt:lpstr>Présentation PowerPoint</vt:lpstr>
      <vt:lpstr>Présentation PowerPoint</vt:lpstr>
      <vt:lpstr>Présentation PowerPoint</vt:lpstr>
      <vt:lpstr>Présentation PowerPoint</vt:lpstr>
      <vt:lpstr>Présentation PowerPoint</vt:lpstr>
      <vt:lpstr>الكتابة المستقلة: إنجاز المهمة باستحضار معايير النجاح:</vt:lpstr>
      <vt:lpstr>ورشة الكتابة: إنجاز المهمة باستحضار معايير النجاح:</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yassine lamsarsem</dc:creator>
  <cp:lastModifiedBy>212679826206</cp:lastModifiedBy>
  <cp:revision>348</cp:revision>
  <dcterms:created xsi:type="dcterms:W3CDTF">2025-08-08T14:19:48Z</dcterms:created>
  <dcterms:modified xsi:type="dcterms:W3CDTF">2025-11-17T13:05:16Z</dcterms:modified>
</cp:coreProperties>
</file>