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31" r:id="rId2"/>
    <p:sldMasterId id="2147483759" r:id="rId3"/>
  </p:sldMasterIdLst>
  <p:notesMasterIdLst>
    <p:notesMasterId r:id="rId49"/>
  </p:notesMasterIdLst>
  <p:sldIdLst>
    <p:sldId id="319" r:id="rId4"/>
    <p:sldId id="2147483485" r:id="rId5"/>
    <p:sldId id="2147483486" r:id="rId6"/>
    <p:sldId id="2147483617" r:id="rId7"/>
    <p:sldId id="283" r:id="rId8"/>
    <p:sldId id="311" r:id="rId9"/>
    <p:sldId id="274" r:id="rId10"/>
    <p:sldId id="275" r:id="rId11"/>
    <p:sldId id="256" r:id="rId12"/>
    <p:sldId id="284" r:id="rId13"/>
    <p:sldId id="264" r:id="rId14"/>
    <p:sldId id="280" r:id="rId15"/>
    <p:sldId id="309" r:id="rId16"/>
    <p:sldId id="2147483592" r:id="rId17"/>
    <p:sldId id="314" r:id="rId18"/>
    <p:sldId id="300" r:id="rId19"/>
    <p:sldId id="2147483634" r:id="rId20"/>
    <p:sldId id="2147483620" r:id="rId21"/>
    <p:sldId id="2147483635" r:id="rId22"/>
    <p:sldId id="287" r:id="rId23"/>
    <p:sldId id="288" r:id="rId24"/>
    <p:sldId id="2147483621" r:id="rId25"/>
    <p:sldId id="295" r:id="rId26"/>
    <p:sldId id="2147483622" r:id="rId27"/>
    <p:sldId id="2147483628" r:id="rId28"/>
    <p:sldId id="2147483632" r:id="rId29"/>
    <p:sldId id="2147483630" r:id="rId30"/>
    <p:sldId id="2147483631" r:id="rId31"/>
    <p:sldId id="2147483623" r:id="rId32"/>
    <p:sldId id="2147483636" r:id="rId33"/>
    <p:sldId id="299" r:id="rId34"/>
    <p:sldId id="2147483629" r:id="rId35"/>
    <p:sldId id="315" r:id="rId36"/>
    <p:sldId id="278" r:id="rId37"/>
    <p:sldId id="2147483624" r:id="rId38"/>
    <p:sldId id="272" r:id="rId39"/>
    <p:sldId id="271" r:id="rId40"/>
    <p:sldId id="267" r:id="rId41"/>
    <p:sldId id="2147483626" r:id="rId42"/>
    <p:sldId id="2147483590" r:id="rId43"/>
    <p:sldId id="2147483560" r:id="rId44"/>
    <p:sldId id="273" r:id="rId45"/>
    <p:sldId id="290" r:id="rId46"/>
    <p:sldId id="282" r:id="rId47"/>
    <p:sldId id="293" r:id="rId4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A2A088B-B5E8-93F3-ECE1-9E70768B94A7}" name="OUTIZGUI AHMED" initials="AO" userId="S::AHMED.OUTIZGUI@TAALIM.MA::6c1d9dfc-82bb-47ed-b00f-add50caa3f4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7A9C"/>
    <a:srgbClr val="156082"/>
    <a:srgbClr val="15A2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Style moyen 4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E8B1032C-EA38-4F05-BA0D-38AFFFC7BED3}" styleName="Style léger 3 - Accentuation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404" autoAdjust="0"/>
    <p:restoredTop sz="94660"/>
  </p:normalViewPr>
  <p:slideViewPr>
    <p:cSldViewPr snapToGrid="0" showGuides="1">
      <p:cViewPr varScale="1">
        <p:scale>
          <a:sx n="78" d="100"/>
          <a:sy n="78" d="100"/>
        </p:scale>
        <p:origin x="1138" y="62"/>
      </p:cViewPr>
      <p:guideLst>
        <p:guide orient="horz" pos="2137"/>
        <p:guide pos="3863"/>
      </p:guideLst>
    </p:cSldViewPr>
  </p:slideViewPr>
  <p:notesTextViewPr>
    <p:cViewPr>
      <p:scale>
        <a:sx n="1" d="1"/>
        <a:sy n="1" d="1"/>
      </p:scale>
      <p:origin x="0" y="0"/>
    </p:cViewPr>
  </p:notesTextViewPr>
  <p:notesViewPr>
    <p:cSldViewPr snapToGrid="0" showGuides="1">
      <p:cViewPr varScale="1">
        <p:scale>
          <a:sx n="52" d="100"/>
          <a:sy n="52" d="100"/>
        </p:scale>
        <p:origin x="2862"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8" Type="http://schemas.openxmlformats.org/officeDocument/2006/relationships/slide" Target="slides/slide5.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862189-DB99-44D1-972B-2B9F34503B58}" type="doc">
      <dgm:prSet loTypeId="urn:microsoft.com/office/officeart/2005/8/layout/hProcess11" loCatId="process" qsTypeId="urn:microsoft.com/office/officeart/2005/8/quickstyle/simple1" qsCatId="simple" csTypeId="urn:microsoft.com/office/officeart/2005/8/colors/colorful4" csCatId="colorful" phldr="1"/>
      <dgm:spPr/>
      <dgm:t>
        <a:bodyPr/>
        <a:lstStyle/>
        <a:p>
          <a:endParaRPr lang="fr-FR"/>
        </a:p>
      </dgm:t>
    </dgm:pt>
    <dgm:pt modelId="{22706B13-21C7-4F8A-905A-75CB4A02A9A9}">
      <dgm:prSet phldrT="[Texte]"/>
      <dgm:spPr/>
      <dgm:t>
        <a:bodyPr/>
        <a:lstStyle/>
        <a:p>
          <a:r>
            <a:rPr lang="ar-MA" dirty="0"/>
            <a:t>الكتابة</a:t>
          </a:r>
          <a:endParaRPr lang="fr-FR" dirty="0"/>
        </a:p>
      </dgm:t>
    </dgm:pt>
    <dgm:pt modelId="{D58B9A96-ECF4-49AC-B840-94E2909C8FC5}" type="parTrans" cxnId="{B6AA3107-A536-4506-B2C7-1C7B297ED7EB}">
      <dgm:prSet/>
      <dgm:spPr/>
      <dgm:t>
        <a:bodyPr/>
        <a:lstStyle/>
        <a:p>
          <a:endParaRPr lang="fr-FR"/>
        </a:p>
      </dgm:t>
    </dgm:pt>
    <dgm:pt modelId="{D6078096-CAC2-4E0E-91CF-83DE9737CB56}" type="sibTrans" cxnId="{B6AA3107-A536-4506-B2C7-1C7B297ED7EB}">
      <dgm:prSet/>
      <dgm:spPr/>
      <dgm:t>
        <a:bodyPr/>
        <a:lstStyle/>
        <a:p>
          <a:endParaRPr lang="fr-FR"/>
        </a:p>
      </dgm:t>
    </dgm:pt>
    <dgm:pt modelId="{182195A2-0FB2-46FD-907D-73BF80C8D0FC}">
      <dgm:prSet phldrT="[Texte]"/>
      <dgm:spPr/>
      <dgm:t>
        <a:bodyPr/>
        <a:lstStyle/>
        <a:p>
          <a:r>
            <a:rPr lang="ar-MA" dirty="0"/>
            <a:t>التصحيح وإعادة  الكتابة</a:t>
          </a:r>
          <a:endParaRPr lang="fr-FR" dirty="0"/>
        </a:p>
      </dgm:t>
    </dgm:pt>
    <dgm:pt modelId="{E5D94F1E-6079-40B2-809B-A60DB1586708}" type="parTrans" cxnId="{5BE267D6-B000-414F-9FDB-26B27F772473}">
      <dgm:prSet/>
      <dgm:spPr/>
      <dgm:t>
        <a:bodyPr/>
        <a:lstStyle/>
        <a:p>
          <a:endParaRPr lang="fr-FR"/>
        </a:p>
      </dgm:t>
    </dgm:pt>
    <dgm:pt modelId="{518CDB61-A25C-44EE-9A0D-F5ACD17BA68F}" type="sibTrans" cxnId="{5BE267D6-B000-414F-9FDB-26B27F772473}">
      <dgm:prSet/>
      <dgm:spPr/>
      <dgm:t>
        <a:bodyPr/>
        <a:lstStyle/>
        <a:p>
          <a:endParaRPr lang="fr-FR"/>
        </a:p>
      </dgm:t>
    </dgm:pt>
    <dgm:pt modelId="{7A71E508-F3EA-4C22-93A8-608A01C05C81}" type="pres">
      <dgm:prSet presAssocID="{BD862189-DB99-44D1-972B-2B9F34503B58}" presName="Name0" presStyleCnt="0">
        <dgm:presLayoutVars>
          <dgm:dir val="rev"/>
          <dgm:resizeHandles val="exact"/>
        </dgm:presLayoutVars>
      </dgm:prSet>
      <dgm:spPr/>
    </dgm:pt>
    <dgm:pt modelId="{AAF96AEA-5C53-4682-ACB6-6C50D29934CB}" type="pres">
      <dgm:prSet presAssocID="{BD862189-DB99-44D1-972B-2B9F34503B58}" presName="arrow" presStyleLbl="bgShp" presStyleIdx="0" presStyleCnt="1"/>
      <dgm:spPr/>
    </dgm:pt>
    <dgm:pt modelId="{D02C64DE-DCC6-4333-9630-E02B88550237}" type="pres">
      <dgm:prSet presAssocID="{BD862189-DB99-44D1-972B-2B9F34503B58}" presName="points" presStyleCnt="0"/>
      <dgm:spPr/>
    </dgm:pt>
    <dgm:pt modelId="{FBFAD999-518A-4ED0-8201-E8968524E191}" type="pres">
      <dgm:prSet presAssocID="{22706B13-21C7-4F8A-905A-75CB4A02A9A9}" presName="compositeA" presStyleCnt="0"/>
      <dgm:spPr/>
    </dgm:pt>
    <dgm:pt modelId="{5A20E965-FB6A-4C72-8DAA-07835AFB769B}" type="pres">
      <dgm:prSet presAssocID="{22706B13-21C7-4F8A-905A-75CB4A02A9A9}" presName="textA" presStyleLbl="revTx" presStyleIdx="0" presStyleCnt="2">
        <dgm:presLayoutVars>
          <dgm:bulletEnabled val="1"/>
        </dgm:presLayoutVars>
      </dgm:prSet>
      <dgm:spPr/>
    </dgm:pt>
    <dgm:pt modelId="{7E46EE98-38BF-4E5D-8734-1C21D41A02C7}" type="pres">
      <dgm:prSet presAssocID="{22706B13-21C7-4F8A-905A-75CB4A02A9A9}" presName="circleA" presStyleLbl="node1" presStyleIdx="0" presStyleCnt="2"/>
      <dgm:spPr/>
    </dgm:pt>
    <dgm:pt modelId="{75647869-172D-45B0-AD60-A7CA1C0E7759}" type="pres">
      <dgm:prSet presAssocID="{22706B13-21C7-4F8A-905A-75CB4A02A9A9}" presName="spaceA" presStyleCnt="0"/>
      <dgm:spPr/>
    </dgm:pt>
    <dgm:pt modelId="{6EED7ECB-890A-4B2B-9C5A-C3E3FCC9670E}" type="pres">
      <dgm:prSet presAssocID="{D6078096-CAC2-4E0E-91CF-83DE9737CB56}" presName="space" presStyleCnt="0"/>
      <dgm:spPr/>
    </dgm:pt>
    <dgm:pt modelId="{1AF3B3E1-305C-4C51-BD30-1F4D2B804CCD}" type="pres">
      <dgm:prSet presAssocID="{182195A2-0FB2-46FD-907D-73BF80C8D0FC}" presName="compositeB" presStyleCnt="0"/>
      <dgm:spPr/>
    </dgm:pt>
    <dgm:pt modelId="{D0E957EF-E844-462F-9216-0C0E28D41779}" type="pres">
      <dgm:prSet presAssocID="{182195A2-0FB2-46FD-907D-73BF80C8D0FC}" presName="textB" presStyleLbl="revTx" presStyleIdx="1" presStyleCnt="2">
        <dgm:presLayoutVars>
          <dgm:bulletEnabled val="1"/>
        </dgm:presLayoutVars>
      </dgm:prSet>
      <dgm:spPr/>
    </dgm:pt>
    <dgm:pt modelId="{067EFFC1-DFB4-4D95-AA78-F270898C987A}" type="pres">
      <dgm:prSet presAssocID="{182195A2-0FB2-46FD-907D-73BF80C8D0FC}" presName="circleB" presStyleLbl="node1" presStyleIdx="1" presStyleCnt="2"/>
      <dgm:spPr/>
    </dgm:pt>
    <dgm:pt modelId="{6EF4C22A-B100-4EA1-9999-0A08BDD00944}" type="pres">
      <dgm:prSet presAssocID="{182195A2-0FB2-46FD-907D-73BF80C8D0FC}" presName="spaceB" presStyleCnt="0"/>
      <dgm:spPr/>
    </dgm:pt>
  </dgm:ptLst>
  <dgm:cxnLst>
    <dgm:cxn modelId="{B6AA3107-A536-4506-B2C7-1C7B297ED7EB}" srcId="{BD862189-DB99-44D1-972B-2B9F34503B58}" destId="{22706B13-21C7-4F8A-905A-75CB4A02A9A9}" srcOrd="0" destOrd="0" parTransId="{D58B9A96-ECF4-49AC-B840-94E2909C8FC5}" sibTransId="{D6078096-CAC2-4E0E-91CF-83DE9737CB56}"/>
    <dgm:cxn modelId="{40146611-4742-4059-B077-878AE1427E9E}" type="presOf" srcId="{BD862189-DB99-44D1-972B-2B9F34503B58}" destId="{7A71E508-F3EA-4C22-93A8-608A01C05C81}" srcOrd="0" destOrd="0" presId="urn:microsoft.com/office/officeart/2005/8/layout/hProcess11"/>
    <dgm:cxn modelId="{F4988E35-DE4D-4262-AA05-0C1A76A0423B}" type="presOf" srcId="{182195A2-0FB2-46FD-907D-73BF80C8D0FC}" destId="{D0E957EF-E844-462F-9216-0C0E28D41779}" srcOrd="0" destOrd="0" presId="urn:microsoft.com/office/officeart/2005/8/layout/hProcess11"/>
    <dgm:cxn modelId="{E3DF169B-5AB2-4394-BC2E-A2E82340825E}" type="presOf" srcId="{22706B13-21C7-4F8A-905A-75CB4A02A9A9}" destId="{5A20E965-FB6A-4C72-8DAA-07835AFB769B}" srcOrd="0" destOrd="0" presId="urn:microsoft.com/office/officeart/2005/8/layout/hProcess11"/>
    <dgm:cxn modelId="{5BE267D6-B000-414F-9FDB-26B27F772473}" srcId="{BD862189-DB99-44D1-972B-2B9F34503B58}" destId="{182195A2-0FB2-46FD-907D-73BF80C8D0FC}" srcOrd="1" destOrd="0" parTransId="{E5D94F1E-6079-40B2-809B-A60DB1586708}" sibTransId="{518CDB61-A25C-44EE-9A0D-F5ACD17BA68F}"/>
    <dgm:cxn modelId="{A300FA3A-1042-47C2-A278-75F39105AD94}" type="presParOf" srcId="{7A71E508-F3EA-4C22-93A8-608A01C05C81}" destId="{AAF96AEA-5C53-4682-ACB6-6C50D29934CB}" srcOrd="0" destOrd="0" presId="urn:microsoft.com/office/officeart/2005/8/layout/hProcess11"/>
    <dgm:cxn modelId="{17DA9289-EB12-4551-B20D-E1F57FCF68DA}" type="presParOf" srcId="{7A71E508-F3EA-4C22-93A8-608A01C05C81}" destId="{D02C64DE-DCC6-4333-9630-E02B88550237}" srcOrd="1" destOrd="0" presId="urn:microsoft.com/office/officeart/2005/8/layout/hProcess11"/>
    <dgm:cxn modelId="{68582CE1-96D6-4340-8133-07BCB58AE38F}" type="presParOf" srcId="{D02C64DE-DCC6-4333-9630-E02B88550237}" destId="{FBFAD999-518A-4ED0-8201-E8968524E191}" srcOrd="0" destOrd="0" presId="urn:microsoft.com/office/officeart/2005/8/layout/hProcess11"/>
    <dgm:cxn modelId="{77FE3D61-1AB1-40FB-AB34-EEC0F685F3D7}" type="presParOf" srcId="{FBFAD999-518A-4ED0-8201-E8968524E191}" destId="{5A20E965-FB6A-4C72-8DAA-07835AFB769B}" srcOrd="0" destOrd="0" presId="urn:microsoft.com/office/officeart/2005/8/layout/hProcess11"/>
    <dgm:cxn modelId="{9156C36C-5114-4F41-819B-DAFCF416A8F5}" type="presParOf" srcId="{FBFAD999-518A-4ED0-8201-E8968524E191}" destId="{7E46EE98-38BF-4E5D-8734-1C21D41A02C7}" srcOrd="1" destOrd="0" presId="urn:microsoft.com/office/officeart/2005/8/layout/hProcess11"/>
    <dgm:cxn modelId="{3DF6DA42-003A-4979-9EEE-2AD09FF31B78}" type="presParOf" srcId="{FBFAD999-518A-4ED0-8201-E8968524E191}" destId="{75647869-172D-45B0-AD60-A7CA1C0E7759}" srcOrd="2" destOrd="0" presId="urn:microsoft.com/office/officeart/2005/8/layout/hProcess11"/>
    <dgm:cxn modelId="{BC282F76-C314-4A42-92D0-4CCB0EEAA4B0}" type="presParOf" srcId="{D02C64DE-DCC6-4333-9630-E02B88550237}" destId="{6EED7ECB-890A-4B2B-9C5A-C3E3FCC9670E}" srcOrd="1" destOrd="0" presId="urn:microsoft.com/office/officeart/2005/8/layout/hProcess11"/>
    <dgm:cxn modelId="{A2CE1D83-B00B-47D6-841E-1B761ABCF2AF}" type="presParOf" srcId="{D02C64DE-DCC6-4333-9630-E02B88550237}" destId="{1AF3B3E1-305C-4C51-BD30-1F4D2B804CCD}" srcOrd="2" destOrd="0" presId="urn:microsoft.com/office/officeart/2005/8/layout/hProcess11"/>
    <dgm:cxn modelId="{0DD35607-921F-4918-B2A6-B33BEA2B7330}" type="presParOf" srcId="{1AF3B3E1-305C-4C51-BD30-1F4D2B804CCD}" destId="{D0E957EF-E844-462F-9216-0C0E28D41779}" srcOrd="0" destOrd="0" presId="urn:microsoft.com/office/officeart/2005/8/layout/hProcess11"/>
    <dgm:cxn modelId="{179047E1-6FAA-40DF-8A1D-F873A5C75947}" type="presParOf" srcId="{1AF3B3E1-305C-4C51-BD30-1F4D2B804CCD}" destId="{067EFFC1-DFB4-4D95-AA78-F270898C987A}" srcOrd="1" destOrd="0" presId="urn:microsoft.com/office/officeart/2005/8/layout/hProcess11"/>
    <dgm:cxn modelId="{091C25FC-4FA5-40C6-9D07-7FCA53544D0D}" type="presParOf" srcId="{1AF3B3E1-305C-4C51-BD30-1F4D2B804CCD}" destId="{6EF4C22A-B100-4EA1-9999-0A08BDD00944}" srcOrd="2" destOrd="0" presId="urn:microsoft.com/office/officeart/2005/8/layout/hProcess1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F96AEA-5C53-4682-ACB6-6C50D29934CB}">
      <dsp:nvSpPr>
        <dsp:cNvPr id="0" name=""/>
        <dsp:cNvSpPr/>
      </dsp:nvSpPr>
      <dsp:spPr>
        <a:xfrm rot="10800000">
          <a:off x="0" y="1485966"/>
          <a:ext cx="10956130" cy="1981288"/>
        </a:xfrm>
        <a:prstGeom prst="notchedRightArrow">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20E965-FB6A-4C72-8DAA-07835AFB769B}">
      <dsp:nvSpPr>
        <dsp:cNvPr id="0" name=""/>
        <dsp:cNvSpPr/>
      </dsp:nvSpPr>
      <dsp:spPr>
        <a:xfrm>
          <a:off x="6146118" y="0"/>
          <a:ext cx="4809890" cy="1981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4264" tIns="334264" rIns="334264" bIns="334264" numCol="1" spcCol="1270" anchor="b" anchorCtr="0">
          <a:noAutofit/>
        </a:bodyPr>
        <a:lstStyle/>
        <a:p>
          <a:pPr marL="0" lvl="0" indent="0" algn="ctr" defTabSz="2089150">
            <a:lnSpc>
              <a:spcPct val="90000"/>
            </a:lnSpc>
            <a:spcBef>
              <a:spcPct val="0"/>
            </a:spcBef>
            <a:spcAft>
              <a:spcPct val="35000"/>
            </a:spcAft>
            <a:buNone/>
          </a:pPr>
          <a:r>
            <a:rPr lang="ar-MA" sz="4700" kern="1200" dirty="0"/>
            <a:t>الكتابة</a:t>
          </a:r>
          <a:endParaRPr lang="fr-FR" sz="4700" kern="1200" dirty="0"/>
        </a:p>
      </dsp:txBody>
      <dsp:txXfrm>
        <a:off x="6146118" y="0"/>
        <a:ext cx="4809890" cy="1981288"/>
      </dsp:txXfrm>
    </dsp:sp>
    <dsp:sp modelId="{7E46EE98-38BF-4E5D-8734-1C21D41A02C7}">
      <dsp:nvSpPr>
        <dsp:cNvPr id="0" name=""/>
        <dsp:cNvSpPr/>
      </dsp:nvSpPr>
      <dsp:spPr>
        <a:xfrm>
          <a:off x="8303403" y="2228949"/>
          <a:ext cx="495322" cy="495322"/>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E957EF-E844-462F-9216-0C0E28D41779}">
      <dsp:nvSpPr>
        <dsp:cNvPr id="0" name=""/>
        <dsp:cNvSpPr/>
      </dsp:nvSpPr>
      <dsp:spPr>
        <a:xfrm>
          <a:off x="1095733" y="2971933"/>
          <a:ext cx="4809890" cy="1981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4264" tIns="334264" rIns="334264" bIns="334264" numCol="1" spcCol="1270" anchor="t" anchorCtr="0">
          <a:noAutofit/>
        </a:bodyPr>
        <a:lstStyle/>
        <a:p>
          <a:pPr marL="0" lvl="0" indent="0" algn="ctr" defTabSz="2089150">
            <a:lnSpc>
              <a:spcPct val="90000"/>
            </a:lnSpc>
            <a:spcBef>
              <a:spcPct val="0"/>
            </a:spcBef>
            <a:spcAft>
              <a:spcPct val="35000"/>
            </a:spcAft>
            <a:buNone/>
          </a:pPr>
          <a:r>
            <a:rPr lang="ar-MA" sz="4700" kern="1200" dirty="0"/>
            <a:t>التصحيح وإعادة  الكتابة</a:t>
          </a:r>
          <a:endParaRPr lang="fr-FR" sz="4700" kern="1200" dirty="0"/>
        </a:p>
      </dsp:txBody>
      <dsp:txXfrm>
        <a:off x="1095733" y="2971933"/>
        <a:ext cx="4809890" cy="1981288"/>
      </dsp:txXfrm>
    </dsp:sp>
    <dsp:sp modelId="{067EFFC1-DFB4-4D95-AA78-F270898C987A}">
      <dsp:nvSpPr>
        <dsp:cNvPr id="0" name=""/>
        <dsp:cNvSpPr/>
      </dsp:nvSpPr>
      <dsp:spPr>
        <a:xfrm>
          <a:off x="3253017" y="2228949"/>
          <a:ext cx="495322" cy="495322"/>
        </a:xfrm>
        <a:prstGeom prst="ellipse">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FD1214-C790-417D-A54B-85A42C4AE46A}" type="datetimeFigureOut">
              <a:rPr lang="fr-FR" smtClean="0"/>
              <a:t>06/11/2025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E74F34-2E39-4643-A01F-A565B072FF28}" type="slidenum">
              <a:rPr lang="fr-FR" smtClean="0"/>
              <a:t>‹N°›</a:t>
            </a:fld>
            <a:endParaRPr lang="fr-FR"/>
          </a:p>
        </p:txBody>
      </p:sp>
    </p:spTree>
    <p:extLst>
      <p:ext uri="{BB962C8B-B14F-4D97-AF65-F5344CB8AC3E}">
        <p14:creationId xmlns:p14="http://schemas.microsoft.com/office/powerpoint/2010/main" val="982989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66F0D78-D378-595E-6130-9F87EF53D7F3}"/>
            </a:ext>
          </a:extLst>
        </p:cNvPr>
        <p:cNvGrpSpPr/>
        <p:nvPr/>
      </p:nvGrpSpPr>
      <p:grpSpPr>
        <a:xfrm>
          <a:off x="0" y="0"/>
          <a:ext cx="0" cy="0"/>
          <a:chOff x="0" y="0"/>
          <a:chExt cx="0" cy="0"/>
        </a:xfrm>
      </p:grpSpPr>
      <p:sp>
        <p:nvSpPr>
          <p:cNvPr id="2" name="Google Shape;771;g3634b8406b9_1_0:notes">
            <a:extLst>
              <a:ext uri="{FF2B5EF4-FFF2-40B4-BE49-F238E27FC236}">
                <a16:creationId xmlns:a16="http://schemas.microsoft.com/office/drawing/2014/main" id="{A4EBF64A-B253-3FF9-BD8B-A31801EAC2AC}"/>
              </a:ext>
            </a:extLst>
          </p:cNvPr>
          <p:cNvSpPr>
            <a:spLocks noGrp="1" noRot="1" noChangeAspect="1"/>
          </p:cNvSpPr>
          <p:nvPr>
            <p:ph type="sldImg"/>
          </p:nvPr>
        </p:nvSpPr>
        <p:spPr>
          <a:xfrm>
            <a:off x="931863" y="1052513"/>
            <a:ext cx="5054600" cy="2843212"/>
          </a:xfrm>
          <a:ln w="12701" cap="flat">
            <a:solidFill>
              <a:srgbClr val="000000"/>
            </a:solidFill>
            <a:prstDash val="solid"/>
            <a:round/>
          </a:ln>
        </p:spPr>
      </p:sp>
      <p:sp>
        <p:nvSpPr>
          <p:cNvPr id="3" name="Google Shape;772;g3634b8406b9_1_0:notes">
            <a:extLst>
              <a:ext uri="{FF2B5EF4-FFF2-40B4-BE49-F238E27FC236}">
                <a16:creationId xmlns:a16="http://schemas.microsoft.com/office/drawing/2014/main" id="{A990AF56-1BF7-D3FC-BC62-2948A9565A8C}"/>
              </a:ext>
            </a:extLst>
          </p:cNvPr>
          <p:cNvSpPr txBox="1">
            <a:spLocks noGrp="1"/>
          </p:cNvSpPr>
          <p:nvPr>
            <p:ph type="body" sz="quarter" idx="1"/>
          </p:nvPr>
        </p:nvSpPr>
        <p:spPr>
          <a:xfrm>
            <a:off x="685800" y="4400559"/>
            <a:ext cx="5486400" cy="3600596"/>
          </a:xfrm>
        </p:spPr>
        <p:txBody>
          <a:bodyPr lIns="91421" tIns="45701" rIns="91421" bIns="45701"/>
          <a:lstStyle/>
          <a:p>
            <a:endParaRPr lang="fr-FR" dirty="0"/>
          </a:p>
        </p:txBody>
      </p:sp>
      <p:sp>
        <p:nvSpPr>
          <p:cNvPr id="4" name="Google Shape;773;g3634b8406b9_1_0:notes">
            <a:extLst>
              <a:ext uri="{FF2B5EF4-FFF2-40B4-BE49-F238E27FC236}">
                <a16:creationId xmlns:a16="http://schemas.microsoft.com/office/drawing/2014/main" id="{784A298B-DC89-0AD9-4BDA-0369BB4C35D0}"/>
              </a:ext>
            </a:extLst>
          </p:cNvPr>
          <p:cNvSpPr txBox="1"/>
          <p:nvPr/>
        </p:nvSpPr>
        <p:spPr>
          <a:xfrm>
            <a:off x="3884608" y="8685227"/>
            <a:ext cx="2971800" cy="458699"/>
          </a:xfrm>
          <a:prstGeom prst="rect">
            <a:avLst/>
          </a:prstGeom>
          <a:noFill/>
          <a:ln cap="flat">
            <a:noFill/>
          </a:ln>
        </p:spPr>
        <p:txBody>
          <a:bodyPr vert="horz" wrap="square" lIns="91421" tIns="45701" rIns="91421" bIns="45701"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8D0D654-7172-4DD1-A11D-C8D82BEB2586}" type="slidenum">
              <a:t>1</a:t>
            </a:fld>
            <a:endParaRPr lang="fr-FR"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3801159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0D7D3862-FBD5-49B1-F733-3E2C8FA1EF55}"/>
            </a:ext>
          </a:extLst>
        </p:cNvPr>
        <p:cNvGrpSpPr/>
        <p:nvPr/>
      </p:nvGrpSpPr>
      <p:grpSpPr>
        <a:xfrm>
          <a:off x="0" y="0"/>
          <a:ext cx="0" cy="0"/>
          <a:chOff x="0" y="0"/>
          <a:chExt cx="0" cy="0"/>
        </a:xfrm>
      </p:grpSpPr>
      <p:sp>
        <p:nvSpPr>
          <p:cNvPr id="270" name="Google Shape;270;p6:notes">
            <a:extLst>
              <a:ext uri="{FF2B5EF4-FFF2-40B4-BE49-F238E27FC236}">
                <a16:creationId xmlns:a16="http://schemas.microsoft.com/office/drawing/2014/main" id="{BA7C1430-D381-FBB8-EAF6-F3550273D92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a:extLst>
              <a:ext uri="{FF2B5EF4-FFF2-40B4-BE49-F238E27FC236}">
                <a16:creationId xmlns:a16="http://schemas.microsoft.com/office/drawing/2014/main" id="{A84FAB3C-2AB8-6A0F-8C2C-C527EA16393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173027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a:extLst>
            <a:ext uri="{FF2B5EF4-FFF2-40B4-BE49-F238E27FC236}">
              <a16:creationId xmlns:a16="http://schemas.microsoft.com/office/drawing/2014/main" id="{5B1668CC-36C5-D78B-AB4A-28A6E78E67DA}"/>
            </a:ext>
          </a:extLst>
        </p:cNvPr>
        <p:cNvGrpSpPr/>
        <p:nvPr/>
      </p:nvGrpSpPr>
      <p:grpSpPr>
        <a:xfrm>
          <a:off x="0" y="0"/>
          <a:ext cx="0" cy="0"/>
          <a:chOff x="0" y="0"/>
          <a:chExt cx="0" cy="0"/>
        </a:xfrm>
      </p:grpSpPr>
      <p:sp>
        <p:nvSpPr>
          <p:cNvPr id="360" name="Google Shape;360;p11:notes">
            <a:extLst>
              <a:ext uri="{FF2B5EF4-FFF2-40B4-BE49-F238E27FC236}">
                <a16:creationId xmlns:a16="http://schemas.microsoft.com/office/drawing/2014/main" id="{5316DEAC-79DC-125A-9422-9921D324AF8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p11:notes">
            <a:extLst>
              <a:ext uri="{FF2B5EF4-FFF2-40B4-BE49-F238E27FC236}">
                <a16:creationId xmlns:a16="http://schemas.microsoft.com/office/drawing/2014/main" id="{11E1085A-BE1D-926B-62A7-53E52CE68E2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2" name="Google Shape;362;p11:notes">
            <a:extLst>
              <a:ext uri="{FF2B5EF4-FFF2-40B4-BE49-F238E27FC236}">
                <a16:creationId xmlns:a16="http://schemas.microsoft.com/office/drawing/2014/main" id="{A7D0777F-4D54-0B42-47E1-FFEE3F3F28A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Pts val="1400"/>
              <a:buFontTx/>
              <a:buNone/>
              <a:tabLst/>
              <a:defRPr/>
            </a:pPr>
            <a:fld id="{00000000-1234-1234-1234-123412341234}" type="slidenum">
              <a:rPr kumimoji="0" lang="ar-MA"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Pts val="1400"/>
                <a:buFontTx/>
                <a:buNone/>
                <a:tabLst/>
                <a:defRPr/>
              </a:pPr>
              <a:t>6</a:t>
            </a:fld>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42188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2" name="Google Shape;62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1B4A7B0D-7F33-4AA6-F7CF-0E213FA4809B}"/>
            </a:ext>
          </a:extLst>
        </p:cNvPr>
        <p:cNvGrpSpPr/>
        <p:nvPr/>
      </p:nvGrpSpPr>
      <p:grpSpPr>
        <a:xfrm>
          <a:off x="0" y="0"/>
          <a:ext cx="0" cy="0"/>
          <a:chOff x="0" y="0"/>
          <a:chExt cx="0" cy="0"/>
        </a:xfrm>
      </p:grpSpPr>
      <p:sp>
        <p:nvSpPr>
          <p:cNvPr id="270" name="Google Shape;270;p6:notes">
            <a:extLst>
              <a:ext uri="{FF2B5EF4-FFF2-40B4-BE49-F238E27FC236}">
                <a16:creationId xmlns:a16="http://schemas.microsoft.com/office/drawing/2014/main" id="{F078FD26-EFC2-F70C-01FB-79EBC3C52DE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a:extLst>
              <a:ext uri="{FF2B5EF4-FFF2-40B4-BE49-F238E27FC236}">
                <a16:creationId xmlns:a16="http://schemas.microsoft.com/office/drawing/2014/main" id="{9F034D23-4EED-54A8-CAE4-06734A9B503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11220513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C6D94F01-57C7-E010-FB06-D392F0A1D282}"/>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E171F039-14FE-19DF-C7EC-063997E908F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51972FCA-2375-0F2D-0B02-3A797530657C}"/>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F45E4463-3B3C-E977-DB46-7DB72A3B800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15</a:t>
            </a:fld>
            <a:endParaRPr>
              <a:solidFill>
                <a:srgbClr val="000000"/>
              </a:solidFill>
            </a:endParaRPr>
          </a:p>
        </p:txBody>
      </p:sp>
    </p:spTree>
    <p:extLst>
      <p:ext uri="{BB962C8B-B14F-4D97-AF65-F5344CB8AC3E}">
        <p14:creationId xmlns:p14="http://schemas.microsoft.com/office/powerpoint/2010/main" val="21779885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0"/>
        <p:cNvGrpSpPr/>
        <p:nvPr/>
      </p:nvGrpSpPr>
      <p:grpSpPr>
        <a:xfrm>
          <a:off x="0" y="0"/>
          <a:ext cx="0" cy="0"/>
          <a:chOff x="0" y="0"/>
          <a:chExt cx="0" cy="0"/>
        </a:xfrm>
      </p:grpSpPr>
      <p:sp>
        <p:nvSpPr>
          <p:cNvPr id="821" name="Google Shape;821;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2" name="Google Shape;822;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p:cNvGrpSpPr/>
        <p:nvPr/>
      </p:nvGrpSpPr>
      <p:grpSpPr>
        <a:xfrm>
          <a:off x="0" y="0"/>
          <a:ext cx="0" cy="0"/>
          <a:chOff x="0" y="0"/>
          <a:chExt cx="0" cy="0"/>
        </a:xfrm>
      </p:grpSpPr>
      <p:sp>
        <p:nvSpPr>
          <p:cNvPr id="830" name="Google Shape;830;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1" name="Google Shape;831;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a:extLst>
            <a:ext uri="{FF2B5EF4-FFF2-40B4-BE49-F238E27FC236}">
              <a16:creationId xmlns:a16="http://schemas.microsoft.com/office/drawing/2014/main" id="{1ADAAF02-6D31-768E-1556-CDCC28F2768F}"/>
            </a:ext>
          </a:extLst>
        </p:cNvPr>
        <p:cNvGrpSpPr/>
        <p:nvPr/>
      </p:nvGrpSpPr>
      <p:grpSpPr>
        <a:xfrm>
          <a:off x="0" y="0"/>
          <a:ext cx="0" cy="0"/>
          <a:chOff x="0" y="0"/>
          <a:chExt cx="0" cy="0"/>
        </a:xfrm>
      </p:grpSpPr>
      <p:sp>
        <p:nvSpPr>
          <p:cNvPr id="830" name="Google Shape;830;p33:notes">
            <a:extLst>
              <a:ext uri="{FF2B5EF4-FFF2-40B4-BE49-F238E27FC236}">
                <a16:creationId xmlns:a16="http://schemas.microsoft.com/office/drawing/2014/main" id="{008D2B11-E1D6-7195-91B5-4F3D034197B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1" name="Google Shape;831;p33:notes">
            <a:extLst>
              <a:ext uri="{FF2B5EF4-FFF2-40B4-BE49-F238E27FC236}">
                <a16:creationId xmlns:a16="http://schemas.microsoft.com/office/drawing/2014/main" id="{FBA543F9-2B23-1EEE-82FB-2F3B1A264C9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241460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6"/>
        <p:cNvGrpSpPr/>
        <p:nvPr/>
      </p:nvGrpSpPr>
      <p:grpSpPr>
        <a:xfrm>
          <a:off x="0" y="0"/>
          <a:ext cx="0" cy="0"/>
          <a:chOff x="0" y="0"/>
          <a:chExt cx="0" cy="0"/>
        </a:xfrm>
      </p:grpSpPr>
      <p:sp>
        <p:nvSpPr>
          <p:cNvPr id="947" name="Google Shape;947;p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8" name="Google Shape;948;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2A594689-3F9F-752A-78AE-802A62165EE5}"/>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0D0FE345-08B4-9196-AAD1-77EEC025DD7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4C183717-DB0B-BE3E-686A-CCB427EC175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BB2CD5C5-5D1A-FA56-3229-0FA867893A0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24</a:t>
            </a:fld>
            <a:endParaRPr>
              <a:solidFill>
                <a:srgbClr val="000000"/>
              </a:solidFill>
            </a:endParaRPr>
          </a:p>
        </p:txBody>
      </p:sp>
    </p:spTree>
    <p:extLst>
      <p:ext uri="{BB962C8B-B14F-4D97-AF65-F5344CB8AC3E}">
        <p14:creationId xmlns:p14="http://schemas.microsoft.com/office/powerpoint/2010/main" val="21618738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8041A938-7A11-2C77-C70F-B6D723B301BA}"/>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00D03335-B0E2-FB6A-8236-BF917BE76A6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A4D74F4F-8E6E-1A2B-B864-0D7155BCE44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7FB867CD-5ED1-6ADA-868E-C688D4F61C19}"/>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25</a:t>
            </a:fld>
            <a:endParaRPr>
              <a:solidFill>
                <a:srgbClr val="000000"/>
              </a:solidFill>
            </a:endParaRPr>
          </a:p>
        </p:txBody>
      </p:sp>
    </p:spTree>
    <p:extLst>
      <p:ext uri="{BB962C8B-B14F-4D97-AF65-F5344CB8AC3E}">
        <p14:creationId xmlns:p14="http://schemas.microsoft.com/office/powerpoint/2010/main" val="1494162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C1DCF312-2425-A289-25B9-AA4E8A9833BD}"/>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3C6F7649-3A16-8FC2-AB87-0701C619F62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81B9B955-EA4D-BF3C-09B2-7FDFBBB7DDE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939F5AA4-401B-D8C0-0E05-6B554F3EE30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26</a:t>
            </a:fld>
            <a:endParaRPr>
              <a:solidFill>
                <a:srgbClr val="000000"/>
              </a:solidFill>
            </a:endParaRPr>
          </a:p>
        </p:txBody>
      </p:sp>
    </p:spTree>
    <p:extLst>
      <p:ext uri="{BB962C8B-B14F-4D97-AF65-F5344CB8AC3E}">
        <p14:creationId xmlns:p14="http://schemas.microsoft.com/office/powerpoint/2010/main" val="31001264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96C01BCB-4EA7-115C-9F0F-505A45E18E10}"/>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AF19A363-DD5E-62EF-BF6D-86DA6E67212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7051341D-CF64-2703-5203-440998E6723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438825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a:extLst>
            <a:ext uri="{FF2B5EF4-FFF2-40B4-BE49-F238E27FC236}">
              <a16:creationId xmlns:a16="http://schemas.microsoft.com/office/drawing/2014/main" id="{1ADAAF02-6D31-768E-1556-CDCC28F2768F}"/>
            </a:ext>
          </a:extLst>
        </p:cNvPr>
        <p:cNvGrpSpPr/>
        <p:nvPr/>
      </p:nvGrpSpPr>
      <p:grpSpPr>
        <a:xfrm>
          <a:off x="0" y="0"/>
          <a:ext cx="0" cy="0"/>
          <a:chOff x="0" y="0"/>
          <a:chExt cx="0" cy="0"/>
        </a:xfrm>
      </p:grpSpPr>
      <p:sp>
        <p:nvSpPr>
          <p:cNvPr id="830" name="Google Shape;830;p33:notes">
            <a:extLst>
              <a:ext uri="{FF2B5EF4-FFF2-40B4-BE49-F238E27FC236}">
                <a16:creationId xmlns:a16="http://schemas.microsoft.com/office/drawing/2014/main" id="{008D2B11-E1D6-7195-91B5-4F3D034197B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1" name="Google Shape;831;p33:notes">
            <a:extLst>
              <a:ext uri="{FF2B5EF4-FFF2-40B4-BE49-F238E27FC236}">
                <a16:creationId xmlns:a16="http://schemas.microsoft.com/office/drawing/2014/main" id="{FBA543F9-2B23-1EEE-82FB-2F3B1A264C9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438045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62F3336D-469C-F5D8-2AE3-8AE7BB7EDB15}"/>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A9A20E54-1DA9-4648-4FD7-4D211B64EDA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2179EB9E-1EB8-E740-B89C-FDCB141C01A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2F643F84-5816-44DA-82A9-84CC643EED0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29</a:t>
            </a:fld>
            <a:endParaRPr>
              <a:solidFill>
                <a:srgbClr val="000000"/>
              </a:solidFill>
            </a:endParaRPr>
          </a:p>
        </p:txBody>
      </p:sp>
    </p:spTree>
    <p:extLst>
      <p:ext uri="{BB962C8B-B14F-4D97-AF65-F5344CB8AC3E}">
        <p14:creationId xmlns:p14="http://schemas.microsoft.com/office/powerpoint/2010/main" val="10289566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BA8173DD-39E0-E38F-708E-4A8972859D63}"/>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E2DDE5DF-134B-D47E-65AC-50A7727455C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0A278491-33E4-0C1D-ADD0-9D8D6AAF85C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03003254-54E9-F18B-7757-E96A94DD875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30</a:t>
            </a:fld>
            <a:endParaRPr>
              <a:solidFill>
                <a:srgbClr val="000000"/>
              </a:solidFill>
            </a:endParaRPr>
          </a:p>
        </p:txBody>
      </p:sp>
    </p:spTree>
    <p:extLst>
      <p:ext uri="{BB962C8B-B14F-4D97-AF65-F5344CB8AC3E}">
        <p14:creationId xmlns:p14="http://schemas.microsoft.com/office/powerpoint/2010/main" val="6481077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1"/>
        <p:cNvGrpSpPr/>
        <p:nvPr/>
      </p:nvGrpSpPr>
      <p:grpSpPr>
        <a:xfrm>
          <a:off x="0" y="0"/>
          <a:ext cx="0" cy="0"/>
          <a:chOff x="0" y="0"/>
          <a:chExt cx="0" cy="0"/>
        </a:xfrm>
      </p:grpSpPr>
      <p:sp>
        <p:nvSpPr>
          <p:cNvPr id="992" name="Google Shape;992;p4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3" name="Google Shape;993;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5095A097-55E6-E395-FC95-5E861F1F25E5}"/>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28E8F80F-ECB8-D34C-FD16-8B0D365C114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EA2F7E10-BBAF-30CB-733F-E592917F79E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983E5556-297E-BEE1-28BF-B1BECDBDA3FF}"/>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32</a:t>
            </a:fld>
            <a:endParaRPr>
              <a:solidFill>
                <a:srgbClr val="000000"/>
              </a:solidFill>
            </a:endParaRPr>
          </a:p>
        </p:txBody>
      </p:sp>
    </p:spTree>
    <p:extLst>
      <p:ext uri="{BB962C8B-B14F-4D97-AF65-F5344CB8AC3E}">
        <p14:creationId xmlns:p14="http://schemas.microsoft.com/office/powerpoint/2010/main" val="5653939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C1DCF312-2425-A289-25B9-AA4E8A9833BD}"/>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3C6F7649-3A16-8FC2-AB87-0701C619F62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81B9B955-EA4D-BF3C-09B2-7FDFBBB7DDE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939F5AA4-401B-D8C0-0E05-6B554F3EE30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33</a:t>
            </a:fld>
            <a:endParaRPr>
              <a:solidFill>
                <a:srgbClr val="000000"/>
              </a:solidFill>
            </a:endParaRPr>
          </a:p>
        </p:txBody>
      </p:sp>
    </p:spTree>
    <p:extLst>
      <p:ext uri="{BB962C8B-B14F-4D97-AF65-F5344CB8AC3E}">
        <p14:creationId xmlns:p14="http://schemas.microsoft.com/office/powerpoint/2010/main" val="13795936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8041A938-7A11-2C77-C70F-B6D723B301BA}"/>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00D03335-B0E2-FB6A-8236-BF917BE76A6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A4D74F4F-8E6E-1A2B-B864-0D7155BCE44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7FB867CD-5ED1-6ADA-868E-C688D4F61C19}"/>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34</a:t>
            </a:fld>
            <a:endParaRPr>
              <a:solidFill>
                <a:srgbClr val="000000"/>
              </a:solidFill>
            </a:endParaRPr>
          </a:p>
        </p:txBody>
      </p:sp>
    </p:spTree>
    <p:extLst>
      <p:ext uri="{BB962C8B-B14F-4D97-AF65-F5344CB8AC3E}">
        <p14:creationId xmlns:p14="http://schemas.microsoft.com/office/powerpoint/2010/main" val="1494162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8122CE9A-8E3A-74AB-B86F-E6E4D54C6DD3}"/>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052D50A8-D761-6D4E-53CE-1D463581B41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1C204CC5-44D0-E935-543B-F4DBCFE401C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9A745EF8-AC84-E2ED-633A-577220DC67B5}"/>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35</a:t>
            </a:fld>
            <a:endParaRPr>
              <a:solidFill>
                <a:srgbClr val="000000"/>
              </a:solidFill>
            </a:endParaRPr>
          </a:p>
        </p:txBody>
      </p:sp>
    </p:spTree>
    <p:extLst>
      <p:ext uri="{BB962C8B-B14F-4D97-AF65-F5344CB8AC3E}">
        <p14:creationId xmlns:p14="http://schemas.microsoft.com/office/powerpoint/2010/main" val="16915906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96C01BCB-4EA7-115C-9F0F-505A45E18E10}"/>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AF19A363-DD5E-62EF-BF6D-86DA6E67212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7051341D-CF64-2703-5203-440998E6723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670481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CE2D98F3-4F01-9B30-C19B-C59B18ED0267}"/>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FC43EC65-A147-8364-1F5D-628FE3C963A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6F50015B-0705-EE10-7CB5-924FE69606C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0B8C7AB3-A55E-1023-0F44-BA0863DB49F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38</a:t>
            </a:fld>
            <a:endParaRPr>
              <a:solidFill>
                <a:srgbClr val="000000"/>
              </a:solidFill>
            </a:endParaRPr>
          </a:p>
        </p:txBody>
      </p:sp>
    </p:spTree>
    <p:extLst>
      <p:ext uri="{BB962C8B-B14F-4D97-AF65-F5344CB8AC3E}">
        <p14:creationId xmlns:p14="http://schemas.microsoft.com/office/powerpoint/2010/main" val="13576848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FE8E59EA-8A7C-0213-96F4-2F21089FE0A5}"/>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70B078E0-41A7-9D83-AC81-17755D3E6AB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97DCBB44-8BD8-ADD0-1BC7-00CE443785DD}"/>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CE43D90E-1FB7-F3FD-3792-796516D140B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39</a:t>
            </a:fld>
            <a:endParaRPr>
              <a:solidFill>
                <a:srgbClr val="000000"/>
              </a:solidFill>
            </a:endParaRPr>
          </a:p>
        </p:txBody>
      </p:sp>
    </p:spTree>
    <p:extLst>
      <p:ext uri="{BB962C8B-B14F-4D97-AF65-F5344CB8AC3E}">
        <p14:creationId xmlns:p14="http://schemas.microsoft.com/office/powerpoint/2010/main" val="33933126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9B145A-EE5E-445F-8B91-90C4E506FE0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EF3F907-5569-9BCE-8A6B-BC1BB057C1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4AF89CE-4B4C-5321-564B-69254A22E4A4}"/>
              </a:ext>
            </a:extLst>
          </p:cNvPr>
          <p:cNvSpPr>
            <a:spLocks noGrp="1"/>
          </p:cNvSpPr>
          <p:nvPr>
            <p:ph type="dt" sz="half" idx="10"/>
          </p:nvPr>
        </p:nvSpPr>
        <p:spPr/>
        <p:txBody>
          <a:bodyPr/>
          <a:lstStyle/>
          <a:p>
            <a:fld id="{16A96569-37C4-49FE-9A8B-6BB2F945B40E}" type="datetimeFigureOut">
              <a:rPr lang="fr-FR" smtClean="0"/>
              <a:t>06/11/2025</a:t>
            </a:fld>
            <a:endParaRPr lang="fr-FR"/>
          </a:p>
        </p:txBody>
      </p:sp>
      <p:sp>
        <p:nvSpPr>
          <p:cNvPr id="5" name="Espace réservé du pied de page 4">
            <a:extLst>
              <a:ext uri="{FF2B5EF4-FFF2-40B4-BE49-F238E27FC236}">
                <a16:creationId xmlns:a16="http://schemas.microsoft.com/office/drawing/2014/main" id="{D2AC68EB-0DBF-E572-FB53-7EE51E6DA4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20DD17E-B6BD-7069-50DD-AD5C0390CEC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946931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2C897B-E86B-B5CA-E896-B0F47CC38F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050A178-4D58-E79B-1B26-DB40F711182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1E4BC91-89E0-F1CE-C6A0-843CF319AEF9}"/>
              </a:ext>
            </a:extLst>
          </p:cNvPr>
          <p:cNvSpPr>
            <a:spLocks noGrp="1"/>
          </p:cNvSpPr>
          <p:nvPr>
            <p:ph type="dt" sz="half" idx="10"/>
          </p:nvPr>
        </p:nvSpPr>
        <p:spPr/>
        <p:txBody>
          <a:bodyPr/>
          <a:lstStyle/>
          <a:p>
            <a:fld id="{16A96569-37C4-49FE-9A8B-6BB2F945B40E}" type="datetimeFigureOut">
              <a:rPr lang="fr-FR" smtClean="0"/>
              <a:t>06/11/2025</a:t>
            </a:fld>
            <a:endParaRPr lang="fr-FR"/>
          </a:p>
        </p:txBody>
      </p:sp>
      <p:sp>
        <p:nvSpPr>
          <p:cNvPr id="5" name="Espace réservé du pied de page 4">
            <a:extLst>
              <a:ext uri="{FF2B5EF4-FFF2-40B4-BE49-F238E27FC236}">
                <a16:creationId xmlns:a16="http://schemas.microsoft.com/office/drawing/2014/main" id="{6457749F-43B6-19B7-30EF-A1A3E5CF9D7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A197A07-2DF6-58D2-C46D-39142D249A0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188178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A67664-0A96-A11B-469E-9D0F60F0753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72EB0FB-284F-9FAF-A736-00888E3F03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A81A025-33FC-1C2A-7EF0-CAE6BF0B0601}"/>
              </a:ext>
            </a:extLst>
          </p:cNvPr>
          <p:cNvSpPr>
            <a:spLocks noGrp="1"/>
          </p:cNvSpPr>
          <p:nvPr>
            <p:ph type="dt" sz="half" idx="10"/>
          </p:nvPr>
        </p:nvSpPr>
        <p:spPr/>
        <p:txBody>
          <a:bodyPr/>
          <a:lstStyle/>
          <a:p>
            <a:fld id="{16A96569-37C4-49FE-9A8B-6BB2F945B40E}" type="datetimeFigureOut">
              <a:rPr lang="fr-FR" smtClean="0"/>
              <a:t>06/11/2025</a:t>
            </a:fld>
            <a:endParaRPr lang="fr-FR"/>
          </a:p>
        </p:txBody>
      </p:sp>
      <p:sp>
        <p:nvSpPr>
          <p:cNvPr id="5" name="Espace réservé du pied de page 4">
            <a:extLst>
              <a:ext uri="{FF2B5EF4-FFF2-40B4-BE49-F238E27FC236}">
                <a16:creationId xmlns:a16="http://schemas.microsoft.com/office/drawing/2014/main" id="{EF415823-E510-7F5F-7191-1D9934C6A32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405DCD7-E301-9498-F932-90C450DCA49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718338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E00259-8F24-811D-BA6F-F0BD6098EF4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C7BEEF4-1B3F-90B0-4D2E-6612457B5BB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9CCBE76-9F1A-353A-12F7-3FAE8132B95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B3CE214-72F8-0CCB-8191-F609D02303A0}"/>
              </a:ext>
            </a:extLst>
          </p:cNvPr>
          <p:cNvSpPr>
            <a:spLocks noGrp="1"/>
          </p:cNvSpPr>
          <p:nvPr>
            <p:ph type="dt" sz="half" idx="10"/>
          </p:nvPr>
        </p:nvSpPr>
        <p:spPr/>
        <p:txBody>
          <a:bodyPr/>
          <a:lstStyle/>
          <a:p>
            <a:fld id="{16A96569-37C4-49FE-9A8B-6BB2F945B40E}" type="datetimeFigureOut">
              <a:rPr lang="fr-FR" smtClean="0"/>
              <a:t>06/11/2025</a:t>
            </a:fld>
            <a:endParaRPr lang="fr-FR"/>
          </a:p>
        </p:txBody>
      </p:sp>
      <p:sp>
        <p:nvSpPr>
          <p:cNvPr id="6" name="Espace réservé du pied de page 5">
            <a:extLst>
              <a:ext uri="{FF2B5EF4-FFF2-40B4-BE49-F238E27FC236}">
                <a16:creationId xmlns:a16="http://schemas.microsoft.com/office/drawing/2014/main" id="{2304685B-9B52-4ED5-0275-3D04EE3C6A8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645D7B3-5445-F943-6063-1D405B1B41A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481630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843E78-E586-B579-E9B0-FAA52146C21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ACB1FBD-A8A3-D9E3-57F2-96097B72B4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540FDAD-0BAB-55F5-E546-0AA449920AD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BD4DBD2-00FB-9311-4B56-7322DEC9D2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34FED25-B4DF-2A72-91C7-D9559B83A6B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1ABF4BF-4FD7-BC35-C52C-F1C0770B4579}"/>
              </a:ext>
            </a:extLst>
          </p:cNvPr>
          <p:cNvSpPr>
            <a:spLocks noGrp="1"/>
          </p:cNvSpPr>
          <p:nvPr>
            <p:ph type="dt" sz="half" idx="10"/>
          </p:nvPr>
        </p:nvSpPr>
        <p:spPr/>
        <p:txBody>
          <a:bodyPr/>
          <a:lstStyle/>
          <a:p>
            <a:fld id="{16A96569-37C4-49FE-9A8B-6BB2F945B40E}" type="datetimeFigureOut">
              <a:rPr lang="fr-FR" smtClean="0"/>
              <a:t>06/11/2025</a:t>
            </a:fld>
            <a:endParaRPr lang="fr-FR"/>
          </a:p>
        </p:txBody>
      </p:sp>
      <p:sp>
        <p:nvSpPr>
          <p:cNvPr id="8" name="Espace réservé du pied de page 7">
            <a:extLst>
              <a:ext uri="{FF2B5EF4-FFF2-40B4-BE49-F238E27FC236}">
                <a16:creationId xmlns:a16="http://schemas.microsoft.com/office/drawing/2014/main" id="{8E08583A-0313-53CA-3C83-3CEAF20CD1D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B22414D4-2DAB-C3BC-6084-CB8630283DC9}"/>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502977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3825C7-0915-E6FF-029C-E459254CE7C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4BF64F8-5849-8849-1542-F41E57082847}"/>
              </a:ext>
            </a:extLst>
          </p:cNvPr>
          <p:cNvSpPr>
            <a:spLocks noGrp="1"/>
          </p:cNvSpPr>
          <p:nvPr>
            <p:ph type="dt" sz="half" idx="10"/>
          </p:nvPr>
        </p:nvSpPr>
        <p:spPr/>
        <p:txBody>
          <a:bodyPr/>
          <a:lstStyle/>
          <a:p>
            <a:fld id="{16A96569-37C4-49FE-9A8B-6BB2F945B40E}" type="datetimeFigureOut">
              <a:rPr lang="fr-FR" smtClean="0"/>
              <a:t>06/11/2025</a:t>
            </a:fld>
            <a:endParaRPr lang="fr-FR"/>
          </a:p>
        </p:txBody>
      </p:sp>
      <p:sp>
        <p:nvSpPr>
          <p:cNvPr id="4" name="Espace réservé du pied de page 3">
            <a:extLst>
              <a:ext uri="{FF2B5EF4-FFF2-40B4-BE49-F238E27FC236}">
                <a16:creationId xmlns:a16="http://schemas.microsoft.com/office/drawing/2014/main" id="{7079A9E0-E8D3-53CB-4B27-32396B4D826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2849602-F748-A2AA-5B0C-019567B923A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896083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4FDAF37-3944-6C5A-345E-2EA9DE6BFB26}"/>
              </a:ext>
            </a:extLst>
          </p:cNvPr>
          <p:cNvSpPr>
            <a:spLocks noGrp="1"/>
          </p:cNvSpPr>
          <p:nvPr>
            <p:ph type="dt" sz="half" idx="10"/>
          </p:nvPr>
        </p:nvSpPr>
        <p:spPr/>
        <p:txBody>
          <a:bodyPr/>
          <a:lstStyle/>
          <a:p>
            <a:fld id="{16A96569-37C4-49FE-9A8B-6BB2F945B40E}" type="datetimeFigureOut">
              <a:rPr lang="fr-FR" smtClean="0"/>
              <a:t>06/11/2025</a:t>
            </a:fld>
            <a:endParaRPr lang="fr-FR"/>
          </a:p>
        </p:txBody>
      </p:sp>
      <p:sp>
        <p:nvSpPr>
          <p:cNvPr id="3" name="Espace réservé du pied de page 2">
            <a:extLst>
              <a:ext uri="{FF2B5EF4-FFF2-40B4-BE49-F238E27FC236}">
                <a16:creationId xmlns:a16="http://schemas.microsoft.com/office/drawing/2014/main" id="{C75D438C-A7A4-A160-3E08-9C1A9915E3D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369369C-334B-7A2F-0C5D-4D0B821979B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924944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3E0048-39D1-0605-6D00-562A1666850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D810052-C6A5-B1DF-0EC3-2054D954F7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6B557F7-A11E-7D2D-0D49-DE7799D91F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010ED86-2C89-87FE-B6BF-BDEB4FE1F865}"/>
              </a:ext>
            </a:extLst>
          </p:cNvPr>
          <p:cNvSpPr>
            <a:spLocks noGrp="1"/>
          </p:cNvSpPr>
          <p:nvPr>
            <p:ph type="dt" sz="half" idx="10"/>
          </p:nvPr>
        </p:nvSpPr>
        <p:spPr/>
        <p:txBody>
          <a:bodyPr/>
          <a:lstStyle/>
          <a:p>
            <a:fld id="{16A96569-37C4-49FE-9A8B-6BB2F945B40E}" type="datetimeFigureOut">
              <a:rPr lang="fr-FR" smtClean="0"/>
              <a:t>06/11/2025</a:t>
            </a:fld>
            <a:endParaRPr lang="fr-FR"/>
          </a:p>
        </p:txBody>
      </p:sp>
      <p:sp>
        <p:nvSpPr>
          <p:cNvPr id="6" name="Espace réservé du pied de page 5">
            <a:extLst>
              <a:ext uri="{FF2B5EF4-FFF2-40B4-BE49-F238E27FC236}">
                <a16:creationId xmlns:a16="http://schemas.microsoft.com/office/drawing/2014/main" id="{D8279DA5-11CB-45AE-3BE3-05F78C22841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BFE63A9-8179-8C7E-0035-097D6B7F4348}"/>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310936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B73204-4F88-0D02-88CC-10244561793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53B9D6C-B98B-9E54-4309-ECFA325987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D82CE850-CD5C-A3AF-C3BA-5543DBE24B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92CA4C6-E7C0-39AB-8BE9-430732F96184}"/>
              </a:ext>
            </a:extLst>
          </p:cNvPr>
          <p:cNvSpPr>
            <a:spLocks noGrp="1"/>
          </p:cNvSpPr>
          <p:nvPr>
            <p:ph type="dt" sz="half" idx="10"/>
          </p:nvPr>
        </p:nvSpPr>
        <p:spPr/>
        <p:txBody>
          <a:bodyPr/>
          <a:lstStyle/>
          <a:p>
            <a:fld id="{16A96569-37C4-49FE-9A8B-6BB2F945B40E}" type="datetimeFigureOut">
              <a:rPr lang="fr-FR" smtClean="0"/>
              <a:t>06/11/2025</a:t>
            </a:fld>
            <a:endParaRPr lang="fr-FR"/>
          </a:p>
        </p:txBody>
      </p:sp>
      <p:sp>
        <p:nvSpPr>
          <p:cNvPr id="6" name="Espace réservé du pied de page 5">
            <a:extLst>
              <a:ext uri="{FF2B5EF4-FFF2-40B4-BE49-F238E27FC236}">
                <a16:creationId xmlns:a16="http://schemas.microsoft.com/office/drawing/2014/main" id="{15618498-DE66-330C-5EE4-742E2D519B5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45224D3-B1F7-A979-C7EE-36C59490E78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822655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44841-DD72-DEF8-D265-6D0B28B0C1A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EC752F7-6BF9-0CBA-C0F3-441C1B9EDCA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571420-D84B-750F-3121-0CB9A730B8F2}"/>
              </a:ext>
            </a:extLst>
          </p:cNvPr>
          <p:cNvSpPr>
            <a:spLocks noGrp="1"/>
          </p:cNvSpPr>
          <p:nvPr>
            <p:ph type="dt" sz="half" idx="10"/>
          </p:nvPr>
        </p:nvSpPr>
        <p:spPr/>
        <p:txBody>
          <a:bodyPr/>
          <a:lstStyle/>
          <a:p>
            <a:fld id="{16A96569-37C4-49FE-9A8B-6BB2F945B40E}" type="datetimeFigureOut">
              <a:rPr lang="fr-FR" smtClean="0"/>
              <a:t>06/11/2025</a:t>
            </a:fld>
            <a:endParaRPr lang="fr-FR"/>
          </a:p>
        </p:txBody>
      </p:sp>
      <p:sp>
        <p:nvSpPr>
          <p:cNvPr id="5" name="Espace réservé du pied de page 4">
            <a:extLst>
              <a:ext uri="{FF2B5EF4-FFF2-40B4-BE49-F238E27FC236}">
                <a16:creationId xmlns:a16="http://schemas.microsoft.com/office/drawing/2014/main" id="{8457DBA2-9167-49A8-3B45-7B0CE694DC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F76EA2-4CB5-8A34-5F93-AE5CB71504D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4757952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57394FC-BB82-DDC5-4401-B0036241EA8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13A50C8-4CE9-C1C5-1014-A1B4DFFA079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578C3EE-5F14-4308-35C8-D5979A1ABCD0}"/>
              </a:ext>
            </a:extLst>
          </p:cNvPr>
          <p:cNvSpPr>
            <a:spLocks noGrp="1"/>
          </p:cNvSpPr>
          <p:nvPr>
            <p:ph type="dt" sz="half" idx="10"/>
          </p:nvPr>
        </p:nvSpPr>
        <p:spPr/>
        <p:txBody>
          <a:bodyPr/>
          <a:lstStyle/>
          <a:p>
            <a:fld id="{16A96569-37C4-49FE-9A8B-6BB2F945B40E}" type="datetimeFigureOut">
              <a:rPr lang="fr-FR" smtClean="0"/>
              <a:t>06/11/2025</a:t>
            </a:fld>
            <a:endParaRPr lang="fr-FR"/>
          </a:p>
        </p:txBody>
      </p:sp>
      <p:sp>
        <p:nvSpPr>
          <p:cNvPr id="5" name="Espace réservé du pied de page 4">
            <a:extLst>
              <a:ext uri="{FF2B5EF4-FFF2-40B4-BE49-F238E27FC236}">
                <a16:creationId xmlns:a16="http://schemas.microsoft.com/office/drawing/2014/main" id="{AA5C1C12-E8FB-9399-0467-6196B2EA040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246D178-FDAA-934E-8A75-B517AF1A0842}"/>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5804293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2" name="Google Shape;491;p65">
            <a:extLst>
              <a:ext uri="{FF2B5EF4-FFF2-40B4-BE49-F238E27FC236}">
                <a16:creationId xmlns:a16="http://schemas.microsoft.com/office/drawing/2014/main" id="{26459DD0-CBC0-27E6-F49B-4789DAE18F30}"/>
              </a:ext>
            </a:extLst>
          </p:cNvPr>
          <p:cNvSpPr/>
          <p:nvPr/>
        </p:nvSpPr>
        <p:spPr>
          <a:xfrm>
            <a:off x="0" y="0"/>
            <a:ext cx="12191996" cy="6858000"/>
          </a:xfrm>
          <a:prstGeom prst="rect">
            <a:avLst/>
          </a:pr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Tree>
    <p:extLst>
      <p:ext uri="{BB962C8B-B14F-4D97-AF65-F5344CB8AC3E}">
        <p14:creationId xmlns:p14="http://schemas.microsoft.com/office/powerpoint/2010/main" val="172459527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91286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69CFCD8A-8885-EB14-6069-6534547737B9}"/>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5DF7A8F9-7B4F-D2DC-B2A7-0F8935B6265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902E1D40-2726-6552-A97C-BD1AE6FE01F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894151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Google Shape;139;p16">
            <a:extLst>
              <a:ext uri="{FF2B5EF4-FFF2-40B4-BE49-F238E27FC236}">
                <a16:creationId xmlns:a16="http://schemas.microsoft.com/office/drawing/2014/main" id="{B65F27DD-2732-CBAD-BA71-EE7247F7DDEA}"/>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3" name="Google Shape;140;p16">
            <a:extLst>
              <a:ext uri="{FF2B5EF4-FFF2-40B4-BE49-F238E27FC236}">
                <a16:creationId xmlns:a16="http://schemas.microsoft.com/office/drawing/2014/main" id="{4A0E55EA-8D84-494C-8CB1-1C119B40D177}"/>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4" name="Google Shape;141;p16">
            <a:extLst>
              <a:ext uri="{FF2B5EF4-FFF2-40B4-BE49-F238E27FC236}">
                <a16:creationId xmlns:a16="http://schemas.microsoft.com/office/drawing/2014/main" id="{AB067005-20E0-0DC9-1547-6C957493A700}"/>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5B64A3EE-1873-493E-94C6-3DA5AC49684E}" type="slidenum">
              <a:t>‹N°›</a:t>
            </a:fld>
            <a:endParaRPr lang="fr-FR"/>
          </a:p>
        </p:txBody>
      </p:sp>
    </p:spTree>
    <p:extLst>
      <p:ext uri="{BB962C8B-B14F-4D97-AF65-F5344CB8AC3E}">
        <p14:creationId xmlns:p14="http://schemas.microsoft.com/office/powerpoint/2010/main" val="323888959"/>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572288972"/>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3A74E44E-BB05-20F7-0C03-4D8172FAA30C}"/>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B3350720-EE59-4F08-4BBE-FDD23145BE3A}"/>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16983"/>
            <a:ext cx="792431" cy="79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787326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Google Shape;165;p19">
            <a:extLst>
              <a:ext uri="{FF2B5EF4-FFF2-40B4-BE49-F238E27FC236}">
                <a16:creationId xmlns:a16="http://schemas.microsoft.com/office/drawing/2014/main" id="{23F82CC2-EB39-C0E1-83DC-C1D0864CA105}"/>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66;p19">
            <a:extLst>
              <a:ext uri="{FF2B5EF4-FFF2-40B4-BE49-F238E27FC236}">
                <a16:creationId xmlns:a16="http://schemas.microsoft.com/office/drawing/2014/main" id="{56CD8337-EE3E-B02B-E0F7-4EC7F10F218F}"/>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67;p19">
            <a:extLst>
              <a:ext uri="{FF2B5EF4-FFF2-40B4-BE49-F238E27FC236}">
                <a16:creationId xmlns:a16="http://schemas.microsoft.com/office/drawing/2014/main" id="{11B7A0DD-EA16-6358-3079-339D80F2EEB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68;p19">
            <a:extLst>
              <a:ext uri="{FF2B5EF4-FFF2-40B4-BE49-F238E27FC236}">
                <a16:creationId xmlns:a16="http://schemas.microsoft.com/office/drawing/2014/main" id="{A750710D-377D-5338-6F7D-B1513D66913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07BE8DEB-705E-4647-B517-3FA30C223BDF}" type="slidenum">
              <a:t>‹N°›</a:t>
            </a:fld>
            <a:endParaRPr lang="fr-FR"/>
          </a:p>
        </p:txBody>
      </p:sp>
      <p:sp>
        <p:nvSpPr>
          <p:cNvPr id="6" name="Google Shape;169;p19">
            <a:extLst>
              <a:ext uri="{FF2B5EF4-FFF2-40B4-BE49-F238E27FC236}">
                <a16:creationId xmlns:a16="http://schemas.microsoft.com/office/drawing/2014/main" id="{A206FA39-8A6D-14DC-104D-B351BE445F31}"/>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70;p19">
            <a:extLst>
              <a:ext uri="{FF2B5EF4-FFF2-40B4-BE49-F238E27FC236}">
                <a16:creationId xmlns:a16="http://schemas.microsoft.com/office/drawing/2014/main" id="{4125451D-7B77-EFA5-406F-BD2439F2A414}"/>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71;p19">
            <a:extLst>
              <a:ext uri="{FF2B5EF4-FFF2-40B4-BE49-F238E27FC236}">
                <a16:creationId xmlns:a16="http://schemas.microsoft.com/office/drawing/2014/main" id="{3B12D56A-7BF1-67F3-FDB8-12FBD7DCCEC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72;p19">
            <a:extLst>
              <a:ext uri="{FF2B5EF4-FFF2-40B4-BE49-F238E27FC236}">
                <a16:creationId xmlns:a16="http://schemas.microsoft.com/office/drawing/2014/main" id="{AF725CDA-54DA-2456-E6D9-C05DCA08C2A8}"/>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73;p19">
            <a:extLst>
              <a:ext uri="{FF2B5EF4-FFF2-40B4-BE49-F238E27FC236}">
                <a16:creationId xmlns:a16="http://schemas.microsoft.com/office/drawing/2014/main" id="{5A287A63-1D5B-6034-03CC-109764A1C94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32245826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sp>
        <p:nvSpPr>
          <p:cNvPr id="2" name="Google Shape;175;p20">
            <a:extLst>
              <a:ext uri="{FF2B5EF4-FFF2-40B4-BE49-F238E27FC236}">
                <a16:creationId xmlns:a16="http://schemas.microsoft.com/office/drawing/2014/main" id="{AED63B28-B4AF-8610-25F5-23B7016AA74D}"/>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27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76;p20">
            <a:extLst>
              <a:ext uri="{FF2B5EF4-FFF2-40B4-BE49-F238E27FC236}">
                <a16:creationId xmlns:a16="http://schemas.microsoft.com/office/drawing/2014/main" id="{70114C78-A858-5D8C-E826-8A5043843097}"/>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77;p20">
            <a:extLst>
              <a:ext uri="{FF2B5EF4-FFF2-40B4-BE49-F238E27FC236}">
                <a16:creationId xmlns:a16="http://schemas.microsoft.com/office/drawing/2014/main" id="{2CFA9A98-2A6B-7FBC-9FB0-EB193CCD1D99}"/>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78;p20">
            <a:extLst>
              <a:ext uri="{FF2B5EF4-FFF2-40B4-BE49-F238E27FC236}">
                <a16:creationId xmlns:a16="http://schemas.microsoft.com/office/drawing/2014/main" id="{AF5279A2-A80C-5532-44C6-CC4D8AA4457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F6F310AA-5A3D-4C11-9811-C9290F9C2E68}" type="slidenum">
              <a:t>‹N°›</a:t>
            </a:fld>
            <a:endParaRPr lang="fr-FR"/>
          </a:p>
        </p:txBody>
      </p:sp>
      <p:sp>
        <p:nvSpPr>
          <p:cNvPr id="6" name="Google Shape;179;p20">
            <a:extLst>
              <a:ext uri="{FF2B5EF4-FFF2-40B4-BE49-F238E27FC236}">
                <a16:creationId xmlns:a16="http://schemas.microsoft.com/office/drawing/2014/main" id="{03050FA1-3125-AAE8-E94D-D4CA0B366AE9}"/>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80;p20">
            <a:extLst>
              <a:ext uri="{FF2B5EF4-FFF2-40B4-BE49-F238E27FC236}">
                <a16:creationId xmlns:a16="http://schemas.microsoft.com/office/drawing/2014/main" id="{B2E031B7-4449-1625-F8B8-CEE8AD0FED8B}"/>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3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81;p20">
            <a:extLst>
              <a:ext uri="{FF2B5EF4-FFF2-40B4-BE49-F238E27FC236}">
                <a16:creationId xmlns:a16="http://schemas.microsoft.com/office/drawing/2014/main" id="{98A5881A-F050-2263-0C60-30ABD7196E05}"/>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82;p20">
            <a:extLst>
              <a:ext uri="{FF2B5EF4-FFF2-40B4-BE49-F238E27FC236}">
                <a16:creationId xmlns:a16="http://schemas.microsoft.com/office/drawing/2014/main" id="{B550ADC4-8A95-6C52-F224-A40899FDAA23}"/>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83;p20">
            <a:extLst>
              <a:ext uri="{FF2B5EF4-FFF2-40B4-BE49-F238E27FC236}">
                <a16:creationId xmlns:a16="http://schemas.microsoft.com/office/drawing/2014/main" id="{0EB41DBB-4ABF-D711-04BE-87D89CF9637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14281321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90441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sp>
        <p:nvSpPr>
          <p:cNvPr id="2" name="Google Shape;201;p23">
            <a:extLst>
              <a:ext uri="{FF2B5EF4-FFF2-40B4-BE49-F238E27FC236}">
                <a16:creationId xmlns:a16="http://schemas.microsoft.com/office/drawing/2014/main" id="{EBB55454-580B-FA88-45B0-96FDC3EAD250}"/>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2;p23">
            <a:extLst>
              <a:ext uri="{FF2B5EF4-FFF2-40B4-BE49-F238E27FC236}">
                <a16:creationId xmlns:a16="http://schemas.microsoft.com/office/drawing/2014/main" id="{32083A29-98ED-3B26-9AAD-1272C08D5CDE}"/>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3;p23">
            <a:extLst>
              <a:ext uri="{FF2B5EF4-FFF2-40B4-BE49-F238E27FC236}">
                <a16:creationId xmlns:a16="http://schemas.microsoft.com/office/drawing/2014/main" id="{3544C772-AF2F-05F5-374A-9EE8D6AF2DB3}"/>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04;p23">
            <a:extLst>
              <a:ext uri="{FF2B5EF4-FFF2-40B4-BE49-F238E27FC236}">
                <a16:creationId xmlns:a16="http://schemas.microsoft.com/office/drawing/2014/main" id="{72C63635-2F0D-8E23-8C0E-EFB0C971B233}"/>
              </a:ext>
            </a:extLst>
          </p:cNvPr>
          <p:cNvSpPr txBox="1">
            <a:spLocks noGrp="1"/>
          </p:cNvSpPr>
          <p:nvPr>
            <p:ph type="body" idx="4294967295"/>
          </p:nvPr>
        </p:nvSpPr>
        <p:spPr>
          <a:xfrm>
            <a:off x="3715207" y="81029"/>
            <a:ext cx="4757599" cy="775597"/>
          </a:xfrm>
          <a:prstGeom prst="rect">
            <a:avLst/>
          </a:prstGeom>
        </p:spPr>
        <p:txBody>
          <a:bodyPr>
            <a:spAutoFit/>
          </a:bodyPr>
          <a:lstStyle>
            <a:lvl1pPr indent="-609585" algn="r">
              <a:buSzPts val="3600"/>
              <a:defRPr sz="4800" b="1">
                <a:latin typeface="Simplified Arabic"/>
                <a:ea typeface="Simplified Arabic"/>
                <a:cs typeface="Simplified Arabic"/>
              </a:defRPr>
            </a:lvl1pPr>
          </a:lstStyle>
          <a:p>
            <a:pPr lvl="0"/>
            <a:endParaRPr lang="fr-FR"/>
          </a:p>
        </p:txBody>
      </p:sp>
      <p:sp>
        <p:nvSpPr>
          <p:cNvPr id="6" name="Google Shape;205;p23">
            <a:extLst>
              <a:ext uri="{FF2B5EF4-FFF2-40B4-BE49-F238E27FC236}">
                <a16:creationId xmlns:a16="http://schemas.microsoft.com/office/drawing/2014/main" id="{F3D17351-A04B-8F42-6BD4-E410C6F52288}"/>
              </a:ext>
            </a:extLst>
          </p:cNvPr>
          <p:cNvSpPr txBox="1">
            <a:spLocks noGrp="1"/>
          </p:cNvSpPr>
          <p:nvPr>
            <p:ph type="body" idx="4294967295"/>
          </p:nvPr>
        </p:nvSpPr>
        <p:spPr>
          <a:xfrm>
            <a:off x="671328" y="1678667"/>
            <a:ext cx="10845600" cy="528927"/>
          </a:xfrm>
          <a:prstGeom prst="rect">
            <a:avLst/>
          </a:prstGeom>
        </p:spPr>
        <p:txBody>
          <a:bodyPr>
            <a:spAutoFit/>
          </a:bodyPr>
          <a:lstStyle>
            <a:lvl1pPr indent="-499517" algn="r">
              <a:buSzPts val="2300"/>
              <a:defRPr sz="3067">
                <a:latin typeface="Simplified Arabic"/>
                <a:ea typeface="Simplified Arabic"/>
                <a:cs typeface="Simplified Arabic"/>
              </a:defRPr>
            </a:lvl1pPr>
          </a:lstStyle>
          <a:p>
            <a:pPr lvl="0"/>
            <a:endParaRPr lang="fr-FR"/>
          </a:p>
        </p:txBody>
      </p:sp>
    </p:spTree>
    <p:extLst>
      <p:ext uri="{BB962C8B-B14F-4D97-AF65-F5344CB8AC3E}">
        <p14:creationId xmlns:p14="http://schemas.microsoft.com/office/powerpoint/2010/main" val="22859088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sp>
        <p:nvSpPr>
          <p:cNvPr id="2" name="Google Shape;207;p24">
            <a:extLst>
              <a:ext uri="{FF2B5EF4-FFF2-40B4-BE49-F238E27FC236}">
                <a16:creationId xmlns:a16="http://schemas.microsoft.com/office/drawing/2014/main" id="{9E574565-9E3D-138D-1A07-254A8473819A}"/>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8;p24">
            <a:extLst>
              <a:ext uri="{FF2B5EF4-FFF2-40B4-BE49-F238E27FC236}">
                <a16:creationId xmlns:a16="http://schemas.microsoft.com/office/drawing/2014/main" id="{B47ECAA5-03A6-A5D2-DDE8-E6B30B219256}"/>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9;p24">
            <a:extLst>
              <a:ext uri="{FF2B5EF4-FFF2-40B4-BE49-F238E27FC236}">
                <a16:creationId xmlns:a16="http://schemas.microsoft.com/office/drawing/2014/main" id="{841D69CA-38AE-CC45-8182-A7D8BF1E0D61}"/>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10;p24">
            <a:extLst>
              <a:ext uri="{FF2B5EF4-FFF2-40B4-BE49-F238E27FC236}">
                <a16:creationId xmlns:a16="http://schemas.microsoft.com/office/drawing/2014/main" id="{02E6742A-DCA5-FA0C-C450-3B278B8B42B5}"/>
              </a:ext>
            </a:extLst>
          </p:cNvPr>
          <p:cNvSpPr txBox="1">
            <a:spLocks noGrp="1"/>
          </p:cNvSpPr>
          <p:nvPr>
            <p:ph type="body" idx="4294967295"/>
          </p:nvPr>
        </p:nvSpPr>
        <p:spPr>
          <a:xfrm>
            <a:off x="3715207" y="81028"/>
            <a:ext cx="4757599" cy="707599"/>
          </a:xfrm>
          <a:prstGeom prst="rect">
            <a:avLst/>
          </a:prstGeom>
        </p:spPr>
        <p:txBody>
          <a:bodyPr anchorCtr="1">
            <a:spAutoFit/>
          </a:bodyPr>
          <a:lstStyle>
            <a:lvl1pPr indent="-304792" algn="ctr">
              <a:lnSpc>
                <a:spcPct val="100000"/>
              </a:lnSpc>
              <a:spcBef>
                <a:spcPts val="0"/>
              </a:spcBef>
              <a:buNone/>
              <a:defRPr sz="4000"/>
            </a:lvl1pPr>
          </a:lstStyle>
          <a:p>
            <a:pPr lvl="0"/>
            <a:endParaRPr lang="fr-FR"/>
          </a:p>
        </p:txBody>
      </p:sp>
      <p:sp>
        <p:nvSpPr>
          <p:cNvPr id="6" name="Google Shape;211;p24">
            <a:extLst>
              <a:ext uri="{FF2B5EF4-FFF2-40B4-BE49-F238E27FC236}">
                <a16:creationId xmlns:a16="http://schemas.microsoft.com/office/drawing/2014/main" id="{BB39D705-BAC2-BCE7-948F-E53CD5AE0E58}"/>
              </a:ext>
            </a:extLst>
          </p:cNvPr>
          <p:cNvSpPr txBox="1">
            <a:spLocks noGrp="1"/>
          </p:cNvSpPr>
          <p:nvPr>
            <p:ph type="body" idx="4294967295"/>
          </p:nvPr>
        </p:nvSpPr>
        <p:spPr>
          <a:xfrm>
            <a:off x="671328" y="1678668"/>
            <a:ext cx="10845600" cy="480131"/>
          </a:xfrm>
          <a:prstGeom prst="rect">
            <a:avLst/>
          </a:prstGeom>
        </p:spPr>
        <p:txBody>
          <a:bodyPr>
            <a:spAutoFit/>
          </a:bodyPr>
          <a:lstStyle>
            <a:lvl1pPr>
              <a:defRPr/>
            </a:lvl1pPr>
          </a:lstStyle>
          <a:p>
            <a:pPr lvl="0"/>
            <a:endParaRPr lang="fr-FR"/>
          </a:p>
        </p:txBody>
      </p:sp>
    </p:spTree>
    <p:extLst>
      <p:ext uri="{BB962C8B-B14F-4D97-AF65-F5344CB8AC3E}">
        <p14:creationId xmlns:p14="http://schemas.microsoft.com/office/powerpoint/2010/main" val="39269758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Google Shape;213;p25">
            <a:extLst>
              <a:ext uri="{FF2B5EF4-FFF2-40B4-BE49-F238E27FC236}">
                <a16:creationId xmlns:a16="http://schemas.microsoft.com/office/drawing/2014/main" id="{45D174A0-CD4E-869D-DC0A-BFC479A531DC}"/>
              </a:ext>
            </a:extLst>
          </p:cNvPr>
          <p:cNvSpPr txBox="1">
            <a:spLocks noGrp="1"/>
          </p:cNvSpPr>
          <p:nvPr>
            <p:ph type="title"/>
          </p:nvPr>
        </p:nvSpPr>
        <p:spPr>
          <a:xfrm>
            <a:off x="838200" y="365126"/>
            <a:ext cx="10515600" cy="1325599"/>
          </a:xfrm>
          <a:prstGeom prst="rect">
            <a:avLst/>
          </a:prstGeom>
        </p:spPr>
        <p:txBody>
          <a:bodyPr/>
          <a:lstStyle>
            <a:lvl1pPr>
              <a:defRPr/>
            </a:lvl1pPr>
          </a:lstStyle>
          <a:p>
            <a:pPr lvl="0"/>
            <a:endParaRPr lang="fr-FR"/>
          </a:p>
        </p:txBody>
      </p:sp>
      <p:sp>
        <p:nvSpPr>
          <p:cNvPr id="3" name="Google Shape;214;p25">
            <a:extLst>
              <a:ext uri="{FF2B5EF4-FFF2-40B4-BE49-F238E27FC236}">
                <a16:creationId xmlns:a16="http://schemas.microsoft.com/office/drawing/2014/main" id="{ACE2D79D-64B8-FBCC-B552-8B9C81D91164}"/>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215;p25">
            <a:extLst>
              <a:ext uri="{FF2B5EF4-FFF2-40B4-BE49-F238E27FC236}">
                <a16:creationId xmlns:a16="http://schemas.microsoft.com/office/drawing/2014/main" id="{28DD4AE5-900B-38AC-F29B-64B65802606B}"/>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216;p25">
            <a:extLst>
              <a:ext uri="{FF2B5EF4-FFF2-40B4-BE49-F238E27FC236}">
                <a16:creationId xmlns:a16="http://schemas.microsoft.com/office/drawing/2014/main" id="{72970308-E895-AAA4-D49D-F8948A474EEC}"/>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8838A6BF-B8F6-446D-B38E-D5D93A388C70}" type="slidenum">
              <a:t>‹N°›</a:t>
            </a:fld>
            <a:endParaRPr lang="fr-FR"/>
          </a:p>
        </p:txBody>
      </p:sp>
    </p:spTree>
    <p:extLst>
      <p:ext uri="{BB962C8B-B14F-4D97-AF65-F5344CB8AC3E}">
        <p14:creationId xmlns:p14="http://schemas.microsoft.com/office/powerpoint/2010/main" val="41993990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Google Shape;574;p77">
            <a:extLst>
              <a:ext uri="{FF2B5EF4-FFF2-40B4-BE49-F238E27FC236}">
                <a16:creationId xmlns:a16="http://schemas.microsoft.com/office/drawing/2014/main" id="{2E2E1E0D-C02A-C511-7D8A-487992630EFC}"/>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575;p77">
            <a:extLst>
              <a:ext uri="{FF2B5EF4-FFF2-40B4-BE49-F238E27FC236}">
                <a16:creationId xmlns:a16="http://schemas.microsoft.com/office/drawing/2014/main" id="{0FA98B78-6419-35B0-5F75-5AA7169862D0}"/>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576;p77">
            <a:extLst>
              <a:ext uri="{FF2B5EF4-FFF2-40B4-BE49-F238E27FC236}">
                <a16:creationId xmlns:a16="http://schemas.microsoft.com/office/drawing/2014/main" id="{BECFC8FA-0B97-47E0-2CF1-E5C53C674C7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577;p77">
            <a:extLst>
              <a:ext uri="{FF2B5EF4-FFF2-40B4-BE49-F238E27FC236}">
                <a16:creationId xmlns:a16="http://schemas.microsoft.com/office/drawing/2014/main" id="{8C324B73-2D1E-C109-305F-A39F62CFAAD5}"/>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E4DCEC68-AA10-430F-AB8E-74B26C8292AC}" type="slidenum">
              <a:t>‹N°›</a:t>
            </a:fld>
            <a:endParaRPr lang="fr-FR"/>
          </a:p>
        </p:txBody>
      </p:sp>
      <p:sp>
        <p:nvSpPr>
          <p:cNvPr id="6" name="Google Shape;578;p77">
            <a:extLst>
              <a:ext uri="{FF2B5EF4-FFF2-40B4-BE49-F238E27FC236}">
                <a16:creationId xmlns:a16="http://schemas.microsoft.com/office/drawing/2014/main" id="{674F536C-2FAD-7CAA-87A6-741BCDCFE942}"/>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579;p77">
            <a:extLst>
              <a:ext uri="{FF2B5EF4-FFF2-40B4-BE49-F238E27FC236}">
                <a16:creationId xmlns:a16="http://schemas.microsoft.com/office/drawing/2014/main" id="{5BC81C31-C62B-6E23-0061-1864189A2D7C}"/>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580;p77">
            <a:extLst>
              <a:ext uri="{FF2B5EF4-FFF2-40B4-BE49-F238E27FC236}">
                <a16:creationId xmlns:a16="http://schemas.microsoft.com/office/drawing/2014/main" id="{4FD3A21A-93E0-2CCE-AD16-53EE1866B48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581;p77">
            <a:extLst>
              <a:ext uri="{FF2B5EF4-FFF2-40B4-BE49-F238E27FC236}">
                <a16:creationId xmlns:a16="http://schemas.microsoft.com/office/drawing/2014/main" id="{4DB57EFE-433F-73F9-C47B-2C66A7EBEEC0}"/>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582;p77">
            <a:extLst>
              <a:ext uri="{FF2B5EF4-FFF2-40B4-BE49-F238E27FC236}">
                <a16:creationId xmlns:a16="http://schemas.microsoft.com/office/drawing/2014/main" id="{29745573-A6A0-F9A5-DBD3-8539AB1575E6}"/>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4238640289"/>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8" name="Rectangle : coins arrondis 10">
            <a:extLst>
              <a:ext uri="{FF2B5EF4-FFF2-40B4-BE49-F238E27FC236}">
                <a16:creationId xmlns:a16="http://schemas.microsoft.com/office/drawing/2014/main" id="{E0BC4242-9A8C-5D25-7A48-0D752968C08F}"/>
              </a:ext>
            </a:extLst>
          </p:cNvPr>
          <p:cNvSpPr/>
          <p:nvPr/>
        </p:nvSpPr>
        <p:spPr>
          <a:xfrm>
            <a:off x="1236925" y="706095"/>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 name="Date Placeholder 2">
            <a:extLst>
              <a:ext uri="{FF2B5EF4-FFF2-40B4-BE49-F238E27FC236}">
                <a16:creationId xmlns:a16="http://schemas.microsoft.com/office/drawing/2014/main" id="{A05E1EAA-044A-F868-99A6-40884F81B1CC}"/>
              </a:ext>
            </a:extLst>
          </p:cNvPr>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06/11/2025</a:t>
            </a:fld>
            <a:endParaRPr lang="fr-FR"/>
          </a:p>
        </p:txBody>
      </p:sp>
      <p:sp>
        <p:nvSpPr>
          <p:cNvPr id="4" name="Footer Placeholder 3">
            <a:extLst>
              <a:ext uri="{FF2B5EF4-FFF2-40B4-BE49-F238E27FC236}">
                <a16:creationId xmlns:a16="http://schemas.microsoft.com/office/drawing/2014/main" id="{15C4152E-60FA-2D27-4B48-3A7F9086250E}"/>
              </a:ext>
            </a:extLst>
          </p:cNvPr>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Slide Number Placeholder 4">
            <a:extLst>
              <a:ext uri="{FF2B5EF4-FFF2-40B4-BE49-F238E27FC236}">
                <a16:creationId xmlns:a16="http://schemas.microsoft.com/office/drawing/2014/main" id="{05E59203-A521-FAC9-67B6-E8D73875000C}"/>
              </a:ext>
            </a:extLst>
          </p:cNvPr>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
        <p:nvSpPr>
          <p:cNvPr id="6" name="Rectangle 5">
            <a:extLst>
              <a:ext uri="{FF2B5EF4-FFF2-40B4-BE49-F238E27FC236}">
                <a16:creationId xmlns:a16="http://schemas.microsoft.com/office/drawing/2014/main" id="{4AD36517-4ED4-0548-6E68-9A2D2FC87595}"/>
              </a:ext>
            </a:extLst>
          </p:cNvPr>
          <p:cNvSpPr/>
          <p:nvPr userDrawn="1"/>
        </p:nvSpPr>
        <p:spPr>
          <a:xfrm>
            <a:off x="1360425" y="832902"/>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7" name="Rectangle 6">
            <a:extLst>
              <a:ext uri="{FF2B5EF4-FFF2-40B4-BE49-F238E27FC236}">
                <a16:creationId xmlns:a16="http://schemas.microsoft.com/office/drawing/2014/main" id="{DC31B206-CDBC-66FF-FF75-2FB0BB6B3102}"/>
              </a:ext>
            </a:extLst>
          </p:cNvPr>
          <p:cNvSpPr/>
          <p:nvPr userDrawn="1"/>
        </p:nvSpPr>
        <p:spPr>
          <a:xfrm>
            <a:off x="1504654" y="958595"/>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9" name="Title 8">
            <a:extLst>
              <a:ext uri="{FF2B5EF4-FFF2-40B4-BE49-F238E27FC236}">
                <a16:creationId xmlns:a16="http://schemas.microsoft.com/office/drawing/2014/main" id="{5CDF9342-9116-CFDE-97E1-6BEFAA002ECB}"/>
              </a:ext>
            </a:extLst>
          </p:cNvPr>
          <p:cNvSpPr>
            <a:spLocks noGrp="1"/>
          </p:cNvSpPr>
          <p:nvPr>
            <p:ph type="title"/>
          </p:nvPr>
        </p:nvSpPr>
        <p:spPr>
          <a:xfrm>
            <a:off x="1921565" y="2311679"/>
            <a:ext cx="7772400" cy="2234643"/>
          </a:xfrm>
          <a:prstGeom prst="rect">
            <a:avLst/>
          </a:prstGeom>
        </p:spPr>
        <p:txBody>
          <a:bodyPr>
            <a:normAutofit/>
          </a:bodyPr>
          <a:lstStyle>
            <a:lvl1pPr algn="ctr">
              <a:defRPr sz="5400" b="1">
                <a:solidFill>
                  <a:schemeClr val="tx2"/>
                </a:solidFill>
              </a:defRPr>
            </a:lvl1pPr>
          </a:lstStyle>
          <a:p>
            <a:r>
              <a:rPr lang="fr-FR" dirty="0"/>
              <a:t>Modifiez le style du titre</a:t>
            </a:r>
          </a:p>
        </p:txBody>
      </p:sp>
      <p:sp>
        <p:nvSpPr>
          <p:cNvPr id="10" name="Rectangle 9">
            <a:extLst>
              <a:ext uri="{FF2B5EF4-FFF2-40B4-BE49-F238E27FC236}">
                <a16:creationId xmlns:a16="http://schemas.microsoft.com/office/drawing/2014/main" id="{F3DB1997-A891-40DD-2A8A-7CF8DA76F90A}"/>
              </a:ext>
            </a:extLst>
          </p:cNvPr>
          <p:cNvSpPr/>
          <p:nvPr userDrawn="1"/>
        </p:nvSpPr>
        <p:spPr>
          <a:xfrm>
            <a:off x="1773169" y="5360165"/>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11" name="Picture 23">
            <a:extLst>
              <a:ext uri="{FF2B5EF4-FFF2-40B4-BE49-F238E27FC236}">
                <a16:creationId xmlns:a16="http://schemas.microsoft.com/office/drawing/2014/main" id="{AC82658B-7A46-B36B-B5A0-5250BDA107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82128" y="1391337"/>
            <a:ext cx="920432" cy="920432"/>
          </a:xfrm>
          <a:prstGeom prst="rect">
            <a:avLst/>
          </a:prstGeom>
        </p:spPr>
      </p:pic>
    </p:spTree>
    <p:extLst>
      <p:ext uri="{BB962C8B-B14F-4D97-AF65-F5344CB8AC3E}">
        <p14:creationId xmlns:p14="http://schemas.microsoft.com/office/powerpoint/2010/main" val="5202864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1" y="-38041"/>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a:solidFill>
                  <a:prstClr val="white"/>
                </a:solidFill>
                <a:latin typeface="Dosis" pitchFamily="2" charset="0"/>
              </a:endParaRPr>
            </a:p>
          </p:txBody>
        </p:sp>
      </p:grpSp>
      <p:sp>
        <p:nvSpPr>
          <p:cNvPr id="11" name="Freeform 8">
            <a:extLst>
              <a:ext uri="{FF2B5EF4-FFF2-40B4-BE49-F238E27FC236}">
                <a16:creationId xmlns:a16="http://schemas.microsoft.com/office/drawing/2014/main" id="{D70A2AEF-A0A8-20E0-E6A3-86EA8A8B10CC}"/>
              </a:ext>
            </a:extLst>
          </p:cNvPr>
          <p:cNvSpPr/>
          <p:nvPr userDrawn="1"/>
        </p:nvSpPr>
        <p:spPr>
          <a:xfrm rot="10800000">
            <a:off x="11447485" y="272473"/>
            <a:ext cx="290043"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cstate="print">
              <a:extLst>
                <a:ext uri="{96DAC541-7B7A-43D3-8B79-37D633B846F1}">
                  <asvg:svgBlip xmlns:asvg="http://schemas.microsoft.com/office/drawing/2016/SVG/main" r:embed="rId3"/>
                </a:ext>
              </a:extLst>
            </a:blip>
            <a:stretch>
              <a:fillRect/>
            </a:stretch>
          </a:blipFill>
        </p:spPr>
        <p:txBody>
          <a:bodyPr/>
          <a:lstStyle/>
          <a:p>
            <a:endParaRPr lang="fr-MA" sz="1351" b="1">
              <a:solidFill>
                <a:schemeClr val="bg1">
                  <a:lumMod val="50000"/>
                </a:schemeClr>
              </a:solidFill>
              <a:latin typeface="Dosis" pitchFamily="2" charset="0"/>
            </a:endParaRPr>
          </a:p>
        </p:txBody>
      </p:sp>
      <p:sp>
        <p:nvSpPr>
          <p:cNvPr id="2" name="Title 1">
            <a:extLst>
              <a:ext uri="{FF2B5EF4-FFF2-40B4-BE49-F238E27FC236}">
                <a16:creationId xmlns:a16="http://schemas.microsoft.com/office/drawing/2014/main" id="{2CF4ACA0-682B-AA80-F245-664F259B22BC}"/>
              </a:ext>
            </a:extLst>
          </p:cNvPr>
          <p:cNvSpPr>
            <a:spLocks noGrp="1"/>
          </p:cNvSpPr>
          <p:nvPr>
            <p:ph type="title" hasCustomPrompt="1"/>
          </p:nvPr>
        </p:nvSpPr>
        <p:spPr>
          <a:xfrm>
            <a:off x="1015448" y="195948"/>
            <a:ext cx="10161104" cy="470617"/>
          </a:xfrm>
          <a:prstGeom prst="rect">
            <a:avLst/>
          </a:prstGeo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id="{E5780844-7218-2FB3-DD5F-18DB5CC8CF93}"/>
              </a:ext>
            </a:extLst>
          </p:cNvPr>
          <p:cNvSpPr>
            <a:spLocks noGrp="1"/>
          </p:cNvSpPr>
          <p:nvPr>
            <p:ph type="body" sz="quarter" idx="10" hasCustomPrompt="1"/>
          </p:nvPr>
        </p:nvSpPr>
        <p:spPr>
          <a:xfrm>
            <a:off x="996949" y="685689"/>
            <a:ext cx="10179603" cy="292443"/>
          </a:xfrm>
          <a:prstGeom prst="rect">
            <a:avLst/>
          </a:prstGeo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390692768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8_Title Sli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971916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Tree>
    <p:extLst>
      <p:ext uri="{BB962C8B-B14F-4D97-AF65-F5344CB8AC3E}">
        <p14:creationId xmlns:p14="http://schemas.microsoft.com/office/powerpoint/2010/main" val="18383586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6"/>
            <a:ext cx="4757739" cy="830956"/>
          </a:xfrm>
          <a:prstGeom prst="rect">
            <a:avLst/>
          </a:prstGeom>
          <a:noFill/>
          <a:ln>
            <a:noFill/>
          </a:ln>
        </p:spPr>
        <p:txBody>
          <a:bodyPr spcFirstLastPara="1" wrap="square" lIns="91425" tIns="45700" rIns="91425" bIns="45700" anchor="t" anchorCtr="0">
            <a:spAutoFit/>
          </a:bodyPr>
          <a:lstStyle>
            <a:lvl1pPr algn="r">
              <a:defRPr lang="ar-MA" sz="4800" b="1" i="0" u="none" dirty="0" smtClean="0">
                <a:solidFill>
                  <a:schemeClr val="dk1"/>
                </a:solidFill>
                <a:latin typeface="Simplified Arabic"/>
                <a:ea typeface="Simplified Arabic"/>
                <a:cs typeface="Simplified Arabic"/>
              </a:defRPr>
            </a:lvl1pPr>
          </a:lstStyle>
          <a:p>
            <a:pPr marL="0" marR="0" lvl="0" indent="0" algn="ctr" defTabSz="457189">
              <a:lnSpc>
                <a:spcPct val="100000"/>
              </a:lnSpc>
              <a:spcBef>
                <a:spcPts val="0"/>
              </a:spcBef>
              <a:spcAft>
                <a:spcPts val="0"/>
              </a:spcAft>
              <a:buClr>
                <a:schemeClr val="dk1"/>
              </a:buClr>
              <a:buSzPts val="4800"/>
              <a:buFont typeface="Simplified Arabic"/>
              <a:buNone/>
            </a:pPr>
            <a:r>
              <a:rPr lang="ar-MA" sz="4800" b="1" i="0" u="none" dirty="0">
                <a:solidFill>
                  <a:schemeClr val="dk1"/>
                </a:solidFill>
                <a:latin typeface="Simplified Arabic"/>
                <a:ea typeface="Simplified Arabic"/>
                <a:cs typeface="Simplified Arabic"/>
                <a:sym typeface="Simplified Arabic"/>
              </a:rPr>
              <a:t>عنوان النص</a:t>
            </a:r>
            <a:endParaRPr lang="ar-MA" dirty="0"/>
          </a:p>
        </p:txBody>
      </p:sp>
      <p:sp>
        <p:nvSpPr>
          <p:cNvPr id="10" name="Espace réservé du texte 9"/>
          <p:cNvSpPr>
            <a:spLocks noGrp="1"/>
          </p:cNvSpPr>
          <p:nvPr>
            <p:ph type="body" sz="quarter" idx="11" hasCustomPrompt="1"/>
          </p:nvPr>
        </p:nvSpPr>
        <p:spPr>
          <a:xfrm>
            <a:off x="671333" y="1678671"/>
            <a:ext cx="10845479" cy="784790"/>
          </a:xfrm>
          <a:prstGeom prst="rect">
            <a:avLst/>
          </a:prstGeom>
          <a:noFill/>
          <a:ln>
            <a:noFill/>
          </a:ln>
        </p:spPr>
        <p:txBody>
          <a:bodyPr spcFirstLastPara="1" wrap="square" lIns="91425" tIns="45700" rIns="91425" bIns="45700" anchor="t" anchorCtr="0">
            <a:spAutoFit/>
          </a:bodyPr>
          <a:lstStyle>
            <a:lvl1pPr algn="r">
              <a:defRPr lang="fr-FR" sz="3000" b="0" i="0" u="none" dirty="0" smtClean="0">
                <a:solidFill>
                  <a:schemeClr val="dk1"/>
                </a:solidFill>
                <a:latin typeface="Simplified Arabic"/>
                <a:ea typeface="Simplified Arabic"/>
                <a:cs typeface="Simplified Arabic"/>
              </a:defRPr>
            </a:lvl1pPr>
            <a:lvl2pPr>
              <a:defRPr lang="fr-FR" sz="1800" dirty="0" smtClean="0"/>
            </a:lvl2pPr>
            <a:lvl3pPr>
              <a:defRPr lang="fr-FR" sz="1800" dirty="0" smtClean="0"/>
            </a:lvl3pPr>
            <a:lvl4pPr>
              <a:defRPr lang="fr-FR" dirty="0" smtClean="0"/>
            </a:lvl4pPr>
            <a:lvl5pPr>
              <a:defRPr lang="fr-MA" dirty="0"/>
            </a:lvl5pPr>
          </a:lstStyle>
          <a:p>
            <a:pPr marL="0" marR="0" lvl="0" indent="195258" algn="just" defTabSz="457189" rtl="1">
              <a:lnSpc>
                <a:spcPct val="150000"/>
              </a:lnSpc>
              <a:spcBef>
                <a:spcPts val="0"/>
              </a:spcBef>
              <a:spcAft>
                <a:spcPts val="0"/>
              </a:spcAft>
              <a:buClr>
                <a:schemeClr val="dk1"/>
              </a:buClr>
              <a:buSzPts val="3000"/>
              <a:buFont typeface="Simplified Arabic"/>
              <a:buNone/>
            </a:pPr>
            <a:r>
              <a:rPr lang="ar-MA" sz="3000" b="0" i="0" u="none" dirty="0">
                <a:solidFill>
                  <a:schemeClr val="dk1"/>
                </a:solidFill>
                <a:latin typeface="Simplified Arabic"/>
                <a:ea typeface="Simplified Arabic"/>
                <a:cs typeface="Simplified Arabic"/>
                <a:sym typeface="Simplified Arabic"/>
              </a:rPr>
              <a:t>النص</a:t>
            </a:r>
            <a:endParaRPr lang="fr-MA" dirty="0"/>
          </a:p>
        </p:txBody>
      </p:sp>
    </p:spTree>
    <p:extLst>
      <p:ext uri="{BB962C8B-B14F-4D97-AF65-F5344CB8AC3E}">
        <p14:creationId xmlns:p14="http://schemas.microsoft.com/office/powerpoint/2010/main" val="31401096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5"/>
            <a:ext cx="4757739" cy="707846"/>
          </a:xfrm>
          <a:prstGeom prst="rect">
            <a:avLst/>
          </a:prstGeom>
          <a:noFill/>
          <a:ln>
            <a:noFill/>
          </a:ln>
        </p:spPr>
        <p:txBody>
          <a:bodyPr spcFirstLastPara="1" wrap="square" lIns="91425" tIns="45700" rIns="91425" bIns="45700" anchor="t" anchorCtr="0">
            <a:spAutoFit/>
          </a:bodyPr>
          <a:lstStyle>
            <a:lvl1pPr marL="0" marR="0" indent="0" algn="ctr" rtl="0">
              <a:lnSpc>
                <a:spcPct val="100000"/>
              </a:lnSpc>
              <a:spcBef>
                <a:spcPts val="0"/>
              </a:spcBef>
              <a:spcAft>
                <a:spcPts val="0"/>
              </a:spcAft>
              <a:buClr>
                <a:schemeClr val="dk1"/>
              </a:buClr>
              <a:buSzPts val="4800"/>
              <a:buFont typeface="Simplified Arabic"/>
              <a:buNone/>
              <a:defRPr lang="fr-FR" sz="4000" dirty="0">
                <a:latin typeface="Calibri (En-têtes)"/>
              </a:defRPr>
            </a:lvl1pPr>
          </a:lstStyle>
          <a:p>
            <a:pPr marL="0" marR="0" lvl="0" indent="0" algn="ctr" rtl="0">
              <a:lnSpc>
                <a:spcPct val="100000"/>
              </a:lnSpc>
              <a:spcBef>
                <a:spcPts val="0"/>
              </a:spcBef>
              <a:spcAft>
                <a:spcPts val="0"/>
              </a:spcAft>
              <a:buClr>
                <a:schemeClr val="dk1"/>
              </a:buClr>
              <a:buSzPts val="4800"/>
              <a:buFont typeface="Simplified Arabic"/>
              <a:buNone/>
            </a:pPr>
            <a:r>
              <a:rPr lang="fr-FR" sz="4000" b="1" i="0" u="none" dirty="0">
                <a:solidFill>
                  <a:schemeClr val="dk1"/>
                </a:solidFill>
                <a:latin typeface="+mj-lt"/>
                <a:ea typeface="Simplified Arabic"/>
                <a:cs typeface="Simplified Arabic"/>
                <a:sym typeface="Simplified Arabic"/>
              </a:rPr>
              <a:t>Titre du texte</a:t>
            </a:r>
            <a:endParaRPr lang="fr-FR" sz="1400" dirty="0">
              <a:latin typeface="+mj-lt"/>
            </a:endParaRPr>
          </a:p>
        </p:txBody>
      </p:sp>
      <p:sp>
        <p:nvSpPr>
          <p:cNvPr id="10" name="Espace réservé du texte 9"/>
          <p:cNvSpPr>
            <a:spLocks noGrp="1"/>
          </p:cNvSpPr>
          <p:nvPr>
            <p:ph type="body" sz="quarter" idx="11" hasCustomPrompt="1"/>
          </p:nvPr>
        </p:nvSpPr>
        <p:spPr>
          <a:xfrm>
            <a:off x="671333" y="1678672"/>
            <a:ext cx="10845479" cy="3108543"/>
          </a:xfrm>
          <a:prstGeom prst="rect">
            <a:avLst/>
          </a:prstGeom>
          <a:noFill/>
        </p:spPr>
        <p:txBody>
          <a:bodyPr wrap="square" rtlCol="0">
            <a:spAutoFit/>
          </a:bodyPr>
          <a:lstStyle>
            <a:lvl1pPr>
              <a:defRPr lang="fr-MA" b="0" i="0" u="none" dirty="0">
                <a:solidFill>
                  <a:schemeClr val="dk1"/>
                </a:solidFill>
                <a:cs typeface="Simplified Arabic"/>
              </a:defRPr>
            </a:lvl1pPr>
          </a:lstStyle>
          <a:p>
            <a:pPr marL="0" marR="0" lvl="0" indent="0" defTabSz="457189" fontAlgn="auto">
              <a:lnSpc>
                <a:spcPct val="100000"/>
              </a:lnSpc>
              <a:spcBef>
                <a:spcPts val="0"/>
              </a:spcBef>
              <a:spcAft>
                <a:spcPts val="0"/>
              </a:spcAft>
              <a:buClrTx/>
              <a:buSzTx/>
              <a:buFontTx/>
              <a:buNone/>
              <a:tabLst/>
            </a:pP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r>
              <a:rPr lang="fr-FR" sz="2800" b="0" i="0" u="none" kern="1200" baseline="0" dirty="0">
                <a:solidFill>
                  <a:schemeClr val="tx1"/>
                </a:solidFill>
                <a:latin typeface="+mn-lt"/>
                <a:ea typeface="+mn-ea"/>
                <a:cs typeface="+mn-cs"/>
                <a:sym typeface="Simplified Arabic"/>
              </a:rPr>
              <a:t>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endParaRPr lang="fr-FR" sz="2800" kern="1200" dirty="0">
              <a:solidFill>
                <a:schemeClr val="tx1"/>
              </a:solidFill>
              <a:latin typeface="+mn-lt"/>
              <a:ea typeface="+mn-ea"/>
              <a:cs typeface="+mn-cs"/>
            </a:endParaRPr>
          </a:p>
          <a:p>
            <a:pPr marL="0" marR="0" lvl="0" indent="0" defTabSz="457189" fontAlgn="auto">
              <a:lnSpc>
                <a:spcPct val="100000"/>
              </a:lnSpc>
              <a:spcBef>
                <a:spcPts val="0"/>
              </a:spcBef>
              <a:spcAft>
                <a:spcPts val="0"/>
              </a:spcAft>
              <a:buClrTx/>
              <a:buSzTx/>
              <a:buFontTx/>
              <a:buNone/>
              <a:tabLst/>
            </a:pPr>
            <a:endParaRPr lang="fr-MA" dirty="0"/>
          </a:p>
        </p:txBody>
      </p:sp>
    </p:spTree>
    <p:extLst>
      <p:ext uri="{BB962C8B-B14F-4D97-AF65-F5344CB8AC3E}">
        <p14:creationId xmlns:p14="http://schemas.microsoft.com/office/powerpoint/2010/main" val="3503128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325563"/>
          </a:xfrm>
          <a:prstGeom prst="rect">
            <a:avLst/>
          </a:prstGeom>
        </p:spPr>
        <p:txBody>
          <a:bodyPr/>
          <a:lstStyle/>
          <a:p>
            <a:r>
              <a:rPr lang="fr-FR"/>
              <a:t>Modifiez le style du titre</a:t>
            </a:r>
            <a:endParaRPr lang="fr-MA"/>
          </a:p>
        </p:txBody>
      </p:sp>
      <p:sp>
        <p:nvSpPr>
          <p:cNvPr id="3" name="Espace réservé de la date 2"/>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06/11/2025</a:t>
            </a:fld>
            <a:endParaRPr lang="fr-FR"/>
          </a:p>
        </p:txBody>
      </p:sp>
      <p:sp>
        <p:nvSpPr>
          <p:cNvPr id="4" name="Espace réservé du pied de page 3"/>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Espace réservé du numéro de diapositive 4"/>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Tree>
    <p:extLst>
      <p:ext uri="{BB962C8B-B14F-4D97-AF65-F5344CB8AC3E}">
        <p14:creationId xmlns:p14="http://schemas.microsoft.com/office/powerpoint/2010/main" val="42236412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3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30" y="339510"/>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41396352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2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1913098F-353F-0B84-74FC-BBFF4FDBB800}"/>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7028783-83EE-9AC7-A760-5D60AF84977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599B769-0F92-A97C-4FC8-077F298CD4A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440416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3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C0EF3B0-3AE3-0FB9-E88B-033B5F8C4CCC}"/>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61527BB1-8EC0-B5AE-8E95-7D8F74806188}"/>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0C4DDEB-614C-0B65-68D2-17028C5E34B8}"/>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2350294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4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3E160E5-922D-4F33-25A4-D24C7933997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3711266-8D89-BA8C-BBEE-4B5A543DECC4}"/>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C004D39-D57C-6EB9-9D24-BEF20B6ECE21}"/>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1587138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5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F432DC23-0253-5AD6-33B3-C575BFDB731E}"/>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A316A8AB-CA3D-2359-F7EF-0FA380B260C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EC32605-CD0E-DCB7-9755-66098C8F4C5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3640251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6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923A2753-3547-528B-74DD-48A60173F00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E4C7DB0D-C9CD-7C33-F855-C06884F7F2B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8C993DA-E1C9-791E-1492-1F9257D9DF3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4500849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a16="http://schemas.microsoft.com/office/drawing/2014/main" id="{6303E652-32E0-DDB2-5D9B-D79640077D21}"/>
              </a:ext>
            </a:extLst>
          </p:cNvPr>
          <p:cNvSpPr/>
          <p:nvPr userDrawn="1"/>
        </p:nvSpPr>
        <p:spPr>
          <a:xfrm>
            <a:off x="83184" y="57572"/>
            <a:ext cx="12039799" cy="1093409"/>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0" name="Rectangle 9">
            <a:extLst>
              <a:ext uri="{FF2B5EF4-FFF2-40B4-BE49-F238E27FC236}">
                <a16:creationId xmlns:a16="http://schemas.microsoft.com/office/drawing/2014/main"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23A71465-ECCE-7B99-8211-74953864D04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83184" y="76094"/>
            <a:ext cx="1096128" cy="1096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081477"/>
      </p:ext>
    </p:extLst>
  </p:cSld>
  <p:clrMapOvr>
    <a:masterClrMapping/>
  </p:clrMapOvr>
  <p:hf sldNum="0"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Diapositive de titre" userDrawn="1">
  <p:cSld name="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4502395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8ED2D2-42B8-C3C7-63CF-621277C9F1C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DC120824-6C38-354F-DF72-A49AD0E5D4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FC2C31F1-DACF-5A10-BB99-9842D907A12E}"/>
              </a:ext>
            </a:extLst>
          </p:cNvPr>
          <p:cNvSpPr>
            <a:spLocks noGrp="1"/>
          </p:cNvSpPr>
          <p:nvPr>
            <p:ph type="dt" sz="half" idx="10"/>
          </p:nvPr>
        </p:nvSpPr>
        <p:spPr/>
        <p:txBody>
          <a:bodyPr/>
          <a:lstStyle/>
          <a:p>
            <a:fld id="{74CB9BFE-72E9-46A6-A207-AD86964D0F8A}" type="datetimeFigureOut">
              <a:rPr lang="fr-FR" smtClean="0"/>
              <a:t>06/11/2025</a:t>
            </a:fld>
            <a:endParaRPr lang="fr-FR"/>
          </a:p>
        </p:txBody>
      </p:sp>
      <p:sp>
        <p:nvSpPr>
          <p:cNvPr id="5" name="Espace réservé du pied de page 4">
            <a:extLst>
              <a:ext uri="{FF2B5EF4-FFF2-40B4-BE49-F238E27FC236}">
                <a16:creationId xmlns:a16="http://schemas.microsoft.com/office/drawing/2014/main" id="{14484077-95CB-4553-62B2-DFF804A781B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03F433-BF1B-D2B6-3920-0E50066A8019}"/>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46338895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E8EAC2-7EC1-27F9-CA80-F2AA275E2BC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6B4B46F-08F7-3042-8381-F4B646C1D45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D7DB424-0D1C-7A3E-5CE0-D34F8973AD4F}"/>
              </a:ext>
            </a:extLst>
          </p:cNvPr>
          <p:cNvSpPr>
            <a:spLocks noGrp="1"/>
          </p:cNvSpPr>
          <p:nvPr>
            <p:ph type="dt" sz="half" idx="10"/>
          </p:nvPr>
        </p:nvSpPr>
        <p:spPr/>
        <p:txBody>
          <a:bodyPr/>
          <a:lstStyle/>
          <a:p>
            <a:fld id="{74CB9BFE-72E9-46A6-A207-AD86964D0F8A}" type="datetimeFigureOut">
              <a:rPr lang="fr-FR" smtClean="0"/>
              <a:t>06/11/2025</a:t>
            </a:fld>
            <a:endParaRPr lang="fr-FR"/>
          </a:p>
        </p:txBody>
      </p:sp>
      <p:sp>
        <p:nvSpPr>
          <p:cNvPr id="5" name="Espace réservé du pied de page 4">
            <a:extLst>
              <a:ext uri="{FF2B5EF4-FFF2-40B4-BE49-F238E27FC236}">
                <a16:creationId xmlns:a16="http://schemas.microsoft.com/office/drawing/2014/main" id="{8F398917-FB33-B9AF-C009-0E1A97F99E1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9D9E572-9C38-D16C-4F05-9975E6795440}"/>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299376952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948FB2-8693-FCB9-D9A6-13725AF2758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C55290F-8247-E993-09F9-3E9770AE9A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0ED4A37-0FE5-1049-828A-71FD7F57EBCB}"/>
              </a:ext>
            </a:extLst>
          </p:cNvPr>
          <p:cNvSpPr>
            <a:spLocks noGrp="1"/>
          </p:cNvSpPr>
          <p:nvPr>
            <p:ph type="dt" sz="half" idx="10"/>
          </p:nvPr>
        </p:nvSpPr>
        <p:spPr/>
        <p:txBody>
          <a:bodyPr/>
          <a:lstStyle/>
          <a:p>
            <a:fld id="{74CB9BFE-72E9-46A6-A207-AD86964D0F8A}" type="datetimeFigureOut">
              <a:rPr lang="fr-FR" smtClean="0"/>
              <a:t>06/11/2025</a:t>
            </a:fld>
            <a:endParaRPr lang="fr-FR"/>
          </a:p>
        </p:txBody>
      </p:sp>
      <p:sp>
        <p:nvSpPr>
          <p:cNvPr id="5" name="Espace réservé du pied de page 4">
            <a:extLst>
              <a:ext uri="{FF2B5EF4-FFF2-40B4-BE49-F238E27FC236}">
                <a16:creationId xmlns:a16="http://schemas.microsoft.com/office/drawing/2014/main" id="{C1B76727-FA25-774F-B5FF-8678F41E0FE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6EEEAE3-BE3F-DD6A-5523-A61C4759B456}"/>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83360041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F3CD9F-8839-0143-1F14-C557BE26B28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32FF66D-D23D-91FD-184F-A8716E76F44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ECDCC56-AA6C-CBC2-6D38-0B0B2E2DD265}"/>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21E3ECA7-305A-7CE5-1873-DDECBB1DC2A0}"/>
              </a:ext>
            </a:extLst>
          </p:cNvPr>
          <p:cNvSpPr>
            <a:spLocks noGrp="1"/>
          </p:cNvSpPr>
          <p:nvPr>
            <p:ph type="dt" sz="half" idx="10"/>
          </p:nvPr>
        </p:nvSpPr>
        <p:spPr/>
        <p:txBody>
          <a:bodyPr/>
          <a:lstStyle/>
          <a:p>
            <a:fld id="{74CB9BFE-72E9-46A6-A207-AD86964D0F8A}" type="datetimeFigureOut">
              <a:rPr lang="fr-FR" smtClean="0"/>
              <a:t>06/11/2025</a:t>
            </a:fld>
            <a:endParaRPr lang="fr-FR"/>
          </a:p>
        </p:txBody>
      </p:sp>
      <p:sp>
        <p:nvSpPr>
          <p:cNvPr id="6" name="Espace réservé du pied de page 5">
            <a:extLst>
              <a:ext uri="{FF2B5EF4-FFF2-40B4-BE49-F238E27FC236}">
                <a16:creationId xmlns:a16="http://schemas.microsoft.com/office/drawing/2014/main" id="{7D960D44-0ECB-CBB7-AFB0-1FFA17F9FE9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ADF55E3-0AF5-A53D-A34C-6C3D55BFB09C}"/>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94858042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092085-14C8-28E4-102F-ED0B19F0A6D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4E7B72C-4A45-E3F0-A413-6884F81087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726A244-B359-577E-4E68-468DB08B6DA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87FFAD7A-C765-8531-CB64-D996D40279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1278E4AF-D805-D256-F40A-851EC3BA122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F7C804D-E917-C6AB-4115-6F29AFD73E4C}"/>
              </a:ext>
            </a:extLst>
          </p:cNvPr>
          <p:cNvSpPr>
            <a:spLocks noGrp="1"/>
          </p:cNvSpPr>
          <p:nvPr>
            <p:ph type="dt" sz="half" idx="10"/>
          </p:nvPr>
        </p:nvSpPr>
        <p:spPr/>
        <p:txBody>
          <a:bodyPr/>
          <a:lstStyle/>
          <a:p>
            <a:fld id="{74CB9BFE-72E9-46A6-A207-AD86964D0F8A}" type="datetimeFigureOut">
              <a:rPr lang="fr-FR" smtClean="0"/>
              <a:t>06/11/2025</a:t>
            </a:fld>
            <a:endParaRPr lang="fr-FR"/>
          </a:p>
        </p:txBody>
      </p:sp>
      <p:sp>
        <p:nvSpPr>
          <p:cNvPr id="8" name="Espace réservé du pied de page 7">
            <a:extLst>
              <a:ext uri="{FF2B5EF4-FFF2-40B4-BE49-F238E27FC236}">
                <a16:creationId xmlns:a16="http://schemas.microsoft.com/office/drawing/2014/main" id="{C52FC19B-9C5E-8C8D-9BC7-22479341375B}"/>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0506F3A-6305-7514-5E10-1E002F911817}"/>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7478636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8C30FB-211F-35C1-45B3-37139EFEA772}"/>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637D15E-E502-0625-6F1A-69553D5D364A}"/>
              </a:ext>
            </a:extLst>
          </p:cNvPr>
          <p:cNvSpPr>
            <a:spLocks noGrp="1"/>
          </p:cNvSpPr>
          <p:nvPr>
            <p:ph type="dt" sz="half" idx="10"/>
          </p:nvPr>
        </p:nvSpPr>
        <p:spPr/>
        <p:txBody>
          <a:bodyPr/>
          <a:lstStyle/>
          <a:p>
            <a:fld id="{74CB9BFE-72E9-46A6-A207-AD86964D0F8A}" type="datetimeFigureOut">
              <a:rPr lang="fr-FR" smtClean="0"/>
              <a:t>06/11/2025</a:t>
            </a:fld>
            <a:endParaRPr lang="fr-FR"/>
          </a:p>
        </p:txBody>
      </p:sp>
      <p:sp>
        <p:nvSpPr>
          <p:cNvPr id="4" name="Espace réservé du pied de page 3">
            <a:extLst>
              <a:ext uri="{FF2B5EF4-FFF2-40B4-BE49-F238E27FC236}">
                <a16:creationId xmlns:a16="http://schemas.microsoft.com/office/drawing/2014/main" id="{197B4271-BD12-E79C-5100-54E28536228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B2D670BA-579C-AEE4-D8C0-FE74CC88BCC4}"/>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366850822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482D344-EB9A-BC27-3542-56280CBDDC8B}"/>
              </a:ext>
            </a:extLst>
          </p:cNvPr>
          <p:cNvSpPr>
            <a:spLocks noGrp="1"/>
          </p:cNvSpPr>
          <p:nvPr>
            <p:ph type="dt" sz="half" idx="10"/>
          </p:nvPr>
        </p:nvSpPr>
        <p:spPr/>
        <p:txBody>
          <a:bodyPr/>
          <a:lstStyle/>
          <a:p>
            <a:fld id="{74CB9BFE-72E9-46A6-A207-AD86964D0F8A}" type="datetimeFigureOut">
              <a:rPr lang="fr-FR" smtClean="0"/>
              <a:t>06/11/2025</a:t>
            </a:fld>
            <a:endParaRPr lang="fr-FR"/>
          </a:p>
        </p:txBody>
      </p:sp>
      <p:sp>
        <p:nvSpPr>
          <p:cNvPr id="3" name="Espace réservé du pied de page 2">
            <a:extLst>
              <a:ext uri="{FF2B5EF4-FFF2-40B4-BE49-F238E27FC236}">
                <a16:creationId xmlns:a16="http://schemas.microsoft.com/office/drawing/2014/main" id="{2E4CD51F-B6E1-3BEB-FD8B-99CFB0B2B1D8}"/>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5BE63402-5980-8B03-5C6A-F5F07C2B1CBE}"/>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286454681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C4C743-EB7C-A66D-E0E2-AA12529880E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B0DAAA0-DB2B-B8E1-E8D0-1A301F1FC8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4A8D8D8C-B79B-7811-25FB-F9B4277673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3D88ABC-27AE-ADED-587F-03BE3A281FD1}"/>
              </a:ext>
            </a:extLst>
          </p:cNvPr>
          <p:cNvSpPr>
            <a:spLocks noGrp="1"/>
          </p:cNvSpPr>
          <p:nvPr>
            <p:ph type="dt" sz="half" idx="10"/>
          </p:nvPr>
        </p:nvSpPr>
        <p:spPr/>
        <p:txBody>
          <a:bodyPr/>
          <a:lstStyle/>
          <a:p>
            <a:fld id="{74CB9BFE-72E9-46A6-A207-AD86964D0F8A}" type="datetimeFigureOut">
              <a:rPr lang="fr-FR" smtClean="0"/>
              <a:t>06/11/2025</a:t>
            </a:fld>
            <a:endParaRPr lang="fr-FR"/>
          </a:p>
        </p:txBody>
      </p:sp>
      <p:sp>
        <p:nvSpPr>
          <p:cNvPr id="6" name="Espace réservé du pied de page 5">
            <a:extLst>
              <a:ext uri="{FF2B5EF4-FFF2-40B4-BE49-F238E27FC236}">
                <a16:creationId xmlns:a16="http://schemas.microsoft.com/office/drawing/2014/main" id="{4ECA6991-BEF1-D145-74D7-2799DB3B183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9316097-2FC4-9C9C-9343-249407EE9C17}"/>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346680148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84B283-6AE8-B781-AE26-A8920CE1D3F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016F648-CB24-0CD1-0BDE-0E9C65D7A9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AE53F75-B762-70CD-0662-60379C2069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E56B356-640F-7832-E3E0-C7D098F37755}"/>
              </a:ext>
            </a:extLst>
          </p:cNvPr>
          <p:cNvSpPr>
            <a:spLocks noGrp="1"/>
          </p:cNvSpPr>
          <p:nvPr>
            <p:ph type="dt" sz="half" idx="10"/>
          </p:nvPr>
        </p:nvSpPr>
        <p:spPr/>
        <p:txBody>
          <a:bodyPr/>
          <a:lstStyle/>
          <a:p>
            <a:fld id="{74CB9BFE-72E9-46A6-A207-AD86964D0F8A}" type="datetimeFigureOut">
              <a:rPr lang="fr-FR" smtClean="0"/>
              <a:t>06/11/2025</a:t>
            </a:fld>
            <a:endParaRPr lang="fr-FR"/>
          </a:p>
        </p:txBody>
      </p:sp>
      <p:sp>
        <p:nvSpPr>
          <p:cNvPr id="6" name="Espace réservé du pied de page 5">
            <a:extLst>
              <a:ext uri="{FF2B5EF4-FFF2-40B4-BE49-F238E27FC236}">
                <a16:creationId xmlns:a16="http://schemas.microsoft.com/office/drawing/2014/main" id="{701DC535-75F0-6025-3358-5C96F198B9E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D31AEBA-626C-719F-7B50-ABD25FE2CBDA}"/>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225672099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AAC2E9-6EBA-AD80-9D0F-9926406572D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F41F3FE-6328-A8BD-ED13-436D2088D0C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C501C4A-FFE8-63D7-8294-8A62C18E02DB}"/>
              </a:ext>
            </a:extLst>
          </p:cNvPr>
          <p:cNvSpPr>
            <a:spLocks noGrp="1"/>
          </p:cNvSpPr>
          <p:nvPr>
            <p:ph type="dt" sz="half" idx="10"/>
          </p:nvPr>
        </p:nvSpPr>
        <p:spPr/>
        <p:txBody>
          <a:bodyPr/>
          <a:lstStyle/>
          <a:p>
            <a:fld id="{74CB9BFE-72E9-46A6-A207-AD86964D0F8A}" type="datetimeFigureOut">
              <a:rPr lang="fr-FR" smtClean="0"/>
              <a:t>06/11/2025</a:t>
            </a:fld>
            <a:endParaRPr lang="fr-FR"/>
          </a:p>
        </p:txBody>
      </p:sp>
      <p:sp>
        <p:nvSpPr>
          <p:cNvPr id="5" name="Espace réservé du pied de page 4">
            <a:extLst>
              <a:ext uri="{FF2B5EF4-FFF2-40B4-BE49-F238E27FC236}">
                <a16:creationId xmlns:a16="http://schemas.microsoft.com/office/drawing/2014/main" id="{D0ABCDED-9723-410F-1039-E82586E9144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462A592-B9B5-3DB6-293A-61EE386C22E7}"/>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84834817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8A44AC3-E98B-5F31-56E4-12B0F299728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B27DA23C-AD99-C36D-890E-B6736F0DDB4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E435B0B-0CF3-04B5-085F-9F7AF989CBE5}"/>
              </a:ext>
            </a:extLst>
          </p:cNvPr>
          <p:cNvSpPr>
            <a:spLocks noGrp="1"/>
          </p:cNvSpPr>
          <p:nvPr>
            <p:ph type="dt" sz="half" idx="10"/>
          </p:nvPr>
        </p:nvSpPr>
        <p:spPr/>
        <p:txBody>
          <a:bodyPr/>
          <a:lstStyle/>
          <a:p>
            <a:fld id="{74CB9BFE-72E9-46A6-A207-AD86964D0F8A}" type="datetimeFigureOut">
              <a:rPr lang="fr-FR" smtClean="0"/>
              <a:t>06/11/2025</a:t>
            </a:fld>
            <a:endParaRPr lang="fr-FR"/>
          </a:p>
        </p:txBody>
      </p:sp>
      <p:sp>
        <p:nvSpPr>
          <p:cNvPr id="5" name="Espace réservé du pied de page 4">
            <a:extLst>
              <a:ext uri="{FF2B5EF4-FFF2-40B4-BE49-F238E27FC236}">
                <a16:creationId xmlns:a16="http://schemas.microsoft.com/office/drawing/2014/main" id="{849BADC2-C8DB-CBBD-719D-81BB95B597E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93481B6-B977-D7DA-240F-E81A8544A391}"/>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38980947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57"/>
        <p:cNvGrpSpPr/>
        <p:nvPr/>
      </p:nvGrpSpPr>
      <p:grpSpPr>
        <a:xfrm>
          <a:off x="0" y="0"/>
          <a:ext cx="0" cy="0"/>
          <a:chOff x="0" y="0"/>
          <a:chExt cx="0" cy="0"/>
        </a:xfrm>
      </p:grpSpPr>
      <p:grpSp>
        <p:nvGrpSpPr>
          <p:cNvPr id="58" name="Google Shape;58;p83"/>
          <p:cNvGrpSpPr/>
          <p:nvPr/>
        </p:nvGrpSpPr>
        <p:grpSpPr>
          <a:xfrm>
            <a:off x="-1" y="-38042"/>
            <a:ext cx="12192000" cy="6858001"/>
            <a:chOff x="0" y="0"/>
            <a:chExt cx="13716000" cy="10287000"/>
          </a:xfrm>
        </p:grpSpPr>
        <p:sp>
          <p:nvSpPr>
            <p:cNvPr id="59" name="Google Shape;59;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60" name="Google Shape;60;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61" name="Google Shape;61;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62" name="Google Shape;62;p83"/>
          <p:cNvSpPr/>
          <p:nvPr/>
        </p:nvSpPr>
        <p:spPr>
          <a:xfrm flipH="1">
            <a:off x="11365763" y="278141"/>
            <a:ext cx="366091" cy="224705"/>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1">
              <a:solidFill>
                <a:srgbClr val="7F7F7F"/>
              </a:solidFill>
              <a:latin typeface="Dosis"/>
              <a:ea typeface="Dosis"/>
              <a:cs typeface="Dosis"/>
              <a:sym typeface="Dosis"/>
            </a:endParaRPr>
          </a:p>
        </p:txBody>
      </p:sp>
      <p:sp>
        <p:nvSpPr>
          <p:cNvPr id="63" name="Google Shape;63;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83"/>
          <p:cNvSpPr txBox="1">
            <a:spLocks noGrp="1"/>
          </p:cNvSpPr>
          <p:nvPr>
            <p:ph type="body" idx="1"/>
          </p:nvPr>
        </p:nvSpPr>
        <p:spPr>
          <a:xfrm>
            <a:off x="996949" y="685688"/>
            <a:ext cx="5940563" cy="29244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AEABAB"/>
              </a:buClr>
              <a:buSzPts val="1800"/>
              <a:buNone/>
              <a:defRPr sz="18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78501767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36231119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Disposition personnalisée">
  <p:cSld name="Disposition personnalisée">
    <p:spTree>
      <p:nvGrpSpPr>
        <p:cNvPr id="1" name="Shape 39"/>
        <p:cNvGrpSpPr/>
        <p:nvPr/>
      </p:nvGrpSpPr>
      <p:grpSpPr>
        <a:xfrm>
          <a:off x="0" y="0"/>
          <a:ext cx="0" cy="0"/>
          <a:chOff x="0" y="0"/>
          <a:chExt cx="0" cy="0"/>
        </a:xfrm>
      </p:grpSpPr>
      <p:sp>
        <p:nvSpPr>
          <p:cNvPr id="40" name="Google Shape;40;p63"/>
          <p:cNvSpPr/>
          <p:nvPr/>
        </p:nvSpPr>
        <p:spPr>
          <a:xfrm>
            <a:off x="1236924" y="706094"/>
            <a:ext cx="9678395" cy="537863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1" name="Google Shape;41;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
        <p:nvSpPr>
          <p:cNvPr id="44" name="Google Shape;44;p63"/>
          <p:cNvSpPr/>
          <p:nvPr/>
        </p:nvSpPr>
        <p:spPr>
          <a:xfrm>
            <a:off x="1360423" y="832901"/>
            <a:ext cx="9431497" cy="5153431"/>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5" name="Google Shape;45;p63"/>
          <p:cNvSpPr/>
          <p:nvPr/>
        </p:nvSpPr>
        <p:spPr>
          <a:xfrm>
            <a:off x="1504652" y="958594"/>
            <a:ext cx="9143039" cy="4902044"/>
          </a:xfrm>
          <a:prstGeom prst="rect">
            <a:avLst/>
          </a:prstGeom>
          <a:solidFill>
            <a:schemeClr val="lt1"/>
          </a:solidFill>
          <a:ln>
            <a:noFill/>
          </a:ln>
          <a:effectLst>
            <a:outerShdw blurRad="63500" sx="102000" sy="102000" algn="ctr" rotWithShape="0">
              <a:srgbClr val="000000">
                <a:alpha val="470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6" name="Google Shape;46;p63"/>
          <p:cNvSpPr txBox="1">
            <a:spLocks noGrp="1"/>
          </p:cNvSpPr>
          <p:nvPr>
            <p:ph type="title"/>
          </p:nvPr>
        </p:nvSpPr>
        <p:spPr>
          <a:xfrm>
            <a:off x="1921565" y="2311678"/>
            <a:ext cx="7772400" cy="22346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5400"/>
              <a:buFont typeface="Calibri"/>
              <a:buNone/>
              <a:defRPr sz="5400" b="1">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63"/>
          <p:cNvSpPr/>
          <p:nvPr/>
        </p:nvSpPr>
        <p:spPr>
          <a:xfrm>
            <a:off x="1773169" y="5360163"/>
            <a:ext cx="8610496" cy="107033"/>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8" name="Google Shape;48;p63"/>
          <p:cNvPicPr preferRelativeResize="0"/>
          <p:nvPr/>
        </p:nvPicPr>
        <p:blipFill rotWithShape="1">
          <a:blip r:embed="rId2">
            <a:alphaModFix/>
          </a:blip>
          <a:srcRect/>
          <a:stretch/>
        </p:blipFill>
        <p:spPr>
          <a:xfrm>
            <a:off x="5482128" y="1391337"/>
            <a:ext cx="920432" cy="920432"/>
          </a:xfrm>
          <a:prstGeom prst="rect">
            <a:avLst/>
          </a:prstGeom>
          <a:noFill/>
          <a:ln>
            <a:noFill/>
          </a:ln>
        </p:spPr>
      </p:pic>
    </p:spTree>
    <p:extLst>
      <p:ext uri="{BB962C8B-B14F-4D97-AF65-F5344CB8AC3E}">
        <p14:creationId xmlns:p14="http://schemas.microsoft.com/office/powerpoint/2010/main" val="343190238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1" y="-38042"/>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1" name="Freeform 8">
            <a:extLst>
              <a:ext uri="{FF2B5EF4-FFF2-40B4-BE49-F238E27FC236}">
                <a16:creationId xmlns:a16="http://schemas.microsoft.com/office/drawing/2014/main" id="{D70A2AEF-A0A8-20E0-E6A3-86EA8A8B10CC}"/>
              </a:ext>
            </a:extLst>
          </p:cNvPr>
          <p:cNvSpPr/>
          <p:nvPr userDrawn="1"/>
        </p:nvSpPr>
        <p:spPr>
          <a:xfrm rot="10800000">
            <a:off x="11447485" y="272473"/>
            <a:ext cx="290042"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1350" b="1" dirty="0">
              <a:solidFill>
                <a:schemeClr val="bg1">
                  <a:lumMod val="50000"/>
                </a:schemeClr>
              </a:solidFill>
              <a:latin typeface="Dosis" pitchFamily="2" charset="0"/>
            </a:endParaRPr>
          </a:p>
        </p:txBody>
      </p:sp>
      <p:sp>
        <p:nvSpPr>
          <p:cNvPr id="2" name="Title 1">
            <a:extLst>
              <a:ext uri="{FF2B5EF4-FFF2-40B4-BE49-F238E27FC236}">
                <a16:creationId xmlns:a16="http://schemas.microsoft.com/office/drawing/2014/main" id="{2CF4ACA0-682B-AA80-F245-664F259B22BC}"/>
              </a:ext>
            </a:extLst>
          </p:cNvPr>
          <p:cNvSpPr>
            <a:spLocks noGrp="1"/>
          </p:cNvSpPr>
          <p:nvPr>
            <p:ph type="title" hasCustomPrompt="1"/>
          </p:nvPr>
        </p:nvSpPr>
        <p:spPr>
          <a:xfrm>
            <a:off x="1015448" y="195946"/>
            <a:ext cx="10161104" cy="470617"/>
          </a:xfr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id="{E5780844-7218-2FB3-DD5F-18DB5CC8CF93}"/>
              </a:ext>
            </a:extLst>
          </p:cNvPr>
          <p:cNvSpPr>
            <a:spLocks noGrp="1"/>
          </p:cNvSpPr>
          <p:nvPr>
            <p:ph type="body" sz="quarter" idx="10" hasCustomPrompt="1"/>
          </p:nvPr>
        </p:nvSpPr>
        <p:spPr>
          <a:xfrm>
            <a:off x="996949" y="685688"/>
            <a:ext cx="10179603" cy="292443"/>
          </a:xfr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427890808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45"/>
        <p:cNvGrpSpPr/>
        <p:nvPr/>
      </p:nvGrpSpPr>
      <p:grpSpPr>
        <a:xfrm>
          <a:off x="0" y="0"/>
          <a:ext cx="0" cy="0"/>
          <a:chOff x="0" y="0"/>
          <a:chExt cx="0" cy="0"/>
        </a:xfrm>
      </p:grpSpPr>
      <p:grpSp>
        <p:nvGrpSpPr>
          <p:cNvPr id="46" name="Google Shape;46;p83"/>
          <p:cNvGrpSpPr/>
          <p:nvPr/>
        </p:nvGrpSpPr>
        <p:grpSpPr>
          <a:xfrm>
            <a:off x="-1" y="-38042"/>
            <a:ext cx="12192000" cy="6858001"/>
            <a:chOff x="0" y="0"/>
            <a:chExt cx="13716000" cy="10287000"/>
          </a:xfrm>
        </p:grpSpPr>
        <p:sp>
          <p:nvSpPr>
            <p:cNvPr id="47" name="Google Shape;47;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8" name="Google Shape;48;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9" name="Google Shape;49;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50" name="Google Shape;50;p83"/>
          <p:cNvSpPr/>
          <p:nvPr/>
        </p:nvSpPr>
        <p:spPr>
          <a:xfrm rot="10800000">
            <a:off x="11447485" y="272473"/>
            <a:ext cx="290042" cy="219304"/>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1">
              <a:solidFill>
                <a:srgbClr val="7F7F7F"/>
              </a:solidFill>
              <a:latin typeface="Dosis"/>
              <a:ea typeface="Dosis"/>
              <a:cs typeface="Dosis"/>
              <a:sym typeface="Dosis"/>
            </a:endParaRPr>
          </a:p>
        </p:txBody>
      </p:sp>
      <p:sp>
        <p:nvSpPr>
          <p:cNvPr id="51" name="Google Shape;51;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83"/>
          <p:cNvSpPr txBox="1">
            <a:spLocks noGrp="1"/>
          </p:cNvSpPr>
          <p:nvPr>
            <p:ph type="body" idx="1"/>
          </p:nvPr>
        </p:nvSpPr>
        <p:spPr>
          <a:xfrm>
            <a:off x="996949" y="685688"/>
            <a:ext cx="10179603" cy="292443"/>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1000"/>
              </a:spcBef>
              <a:spcAft>
                <a:spcPts val="0"/>
              </a:spcAft>
              <a:buClr>
                <a:srgbClr val="AEABAB"/>
              </a:buClr>
              <a:buSzPts val="1400"/>
              <a:buNone/>
              <a:defRPr sz="14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53241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2_Title Slide" userDrawn="1">
  <p:cSld name="3_Title Slide">
    <p:bg>
      <p:bgRef idx="1001">
        <a:schemeClr val="bg1"/>
      </p:bgRef>
    </p:bg>
    <p:spTree>
      <p:nvGrpSpPr>
        <p:cNvPr id="1" name="Shape 17"/>
        <p:cNvGrpSpPr/>
        <p:nvPr/>
      </p:nvGrpSpPr>
      <p:grpSpPr>
        <a:xfrm>
          <a:off x="0" y="0"/>
          <a:ext cx="0" cy="0"/>
          <a:chOff x="0" y="0"/>
          <a:chExt cx="0" cy="0"/>
        </a:xfrm>
      </p:grpSpPr>
    </p:spTree>
    <p:extLst>
      <p:ext uri="{BB962C8B-B14F-4D97-AF65-F5344CB8AC3E}">
        <p14:creationId xmlns:p14="http://schemas.microsoft.com/office/powerpoint/2010/main" val="168477715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87698305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able of contents">
  <p:cSld name="2_Table of contents">
    <p:spTree>
      <p:nvGrpSpPr>
        <p:cNvPr id="1" name="Shape 466"/>
        <p:cNvGrpSpPr/>
        <p:nvPr/>
      </p:nvGrpSpPr>
      <p:grpSpPr>
        <a:xfrm>
          <a:off x="0" y="0"/>
          <a:ext cx="0" cy="0"/>
          <a:chOff x="0" y="0"/>
          <a:chExt cx="0" cy="0"/>
        </a:xfrm>
      </p:grpSpPr>
      <p:sp>
        <p:nvSpPr>
          <p:cNvPr id="467" name="Google Shape;467;p13"/>
          <p:cNvSpPr txBox="1">
            <a:spLocks noGrp="1"/>
          </p:cNvSpPr>
          <p:nvPr>
            <p:ph type="title"/>
          </p:nvPr>
        </p:nvSpPr>
        <p:spPr>
          <a:xfrm>
            <a:off x="2621734"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68" name="Google Shape;468;p13"/>
          <p:cNvSpPr txBox="1">
            <a:spLocks noGrp="1"/>
          </p:cNvSpPr>
          <p:nvPr>
            <p:ph type="subTitle" idx="1"/>
          </p:nvPr>
        </p:nvSpPr>
        <p:spPr>
          <a:xfrm>
            <a:off x="2621738"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69" name="Google Shape;469;p13"/>
          <p:cNvSpPr txBox="1">
            <a:spLocks noGrp="1"/>
          </p:cNvSpPr>
          <p:nvPr>
            <p:ph type="subTitle" idx="2"/>
          </p:nvPr>
        </p:nvSpPr>
        <p:spPr>
          <a:xfrm flipH="1">
            <a:off x="8020253"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0" name="Google Shape;470;p13"/>
          <p:cNvSpPr txBox="1">
            <a:spLocks noGrp="1"/>
          </p:cNvSpPr>
          <p:nvPr>
            <p:ph type="title" idx="3"/>
          </p:nvPr>
        </p:nvSpPr>
        <p:spPr>
          <a:xfrm>
            <a:off x="2621766"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71" name="Google Shape;471;p13"/>
          <p:cNvSpPr txBox="1">
            <a:spLocks noGrp="1"/>
          </p:cNvSpPr>
          <p:nvPr>
            <p:ph type="subTitle" idx="4"/>
          </p:nvPr>
        </p:nvSpPr>
        <p:spPr>
          <a:xfrm>
            <a:off x="2621738"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2" name="Google Shape;472;p13"/>
          <p:cNvSpPr txBox="1">
            <a:spLocks noGrp="1"/>
          </p:cNvSpPr>
          <p:nvPr>
            <p:ph type="subTitle" idx="5"/>
          </p:nvPr>
        </p:nvSpPr>
        <p:spPr>
          <a:xfrm flipH="1">
            <a:off x="8020253"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3" name="Google Shape;473;p13"/>
          <p:cNvSpPr txBox="1">
            <a:spLocks noGrp="1"/>
          </p:cNvSpPr>
          <p:nvPr>
            <p:ph type="title" idx="6" hasCustomPrompt="1"/>
          </p:nvPr>
        </p:nvSpPr>
        <p:spPr>
          <a:xfrm>
            <a:off x="1097753"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4" name="Google Shape;474;p13"/>
          <p:cNvSpPr txBox="1">
            <a:spLocks noGrp="1"/>
          </p:cNvSpPr>
          <p:nvPr>
            <p:ph type="title" idx="7" hasCustomPrompt="1"/>
          </p:nvPr>
        </p:nvSpPr>
        <p:spPr>
          <a:xfrm>
            <a:off x="1097753"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5" name="Google Shape;475;p13"/>
          <p:cNvSpPr txBox="1">
            <a:spLocks noGrp="1"/>
          </p:cNvSpPr>
          <p:nvPr>
            <p:ph type="title" idx="8" hasCustomPrompt="1"/>
          </p:nvPr>
        </p:nvSpPr>
        <p:spPr>
          <a:xfrm flipH="1">
            <a:off x="6496261"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6" name="Google Shape;476;p13"/>
          <p:cNvSpPr txBox="1">
            <a:spLocks noGrp="1"/>
          </p:cNvSpPr>
          <p:nvPr>
            <p:ph type="title" idx="9" hasCustomPrompt="1"/>
          </p:nvPr>
        </p:nvSpPr>
        <p:spPr>
          <a:xfrm flipH="1">
            <a:off x="6496261"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525" name="Google Shape;525;p13"/>
          <p:cNvSpPr txBox="1">
            <a:spLocks noGrp="1"/>
          </p:cNvSpPr>
          <p:nvPr>
            <p:ph type="title" idx="13"/>
          </p:nvPr>
        </p:nvSpPr>
        <p:spPr>
          <a:xfrm>
            <a:off x="8020268"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6" name="Google Shape;526;p13"/>
          <p:cNvSpPr txBox="1">
            <a:spLocks noGrp="1"/>
          </p:cNvSpPr>
          <p:nvPr>
            <p:ph type="title" idx="14"/>
          </p:nvPr>
        </p:nvSpPr>
        <p:spPr>
          <a:xfrm>
            <a:off x="8020300"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7" name="Google Shape;527;p13"/>
          <p:cNvSpPr txBox="1">
            <a:spLocks noGrp="1"/>
          </p:cNvSpPr>
          <p:nvPr>
            <p:ph type="title" idx="15"/>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r>
              <a:rPr lang="fr-FR"/>
              <a:t>Modifiez le style du titre</a:t>
            </a:r>
            <a:endParaRPr/>
          </a:p>
        </p:txBody>
      </p:sp>
    </p:spTree>
    <p:extLst>
      <p:ext uri="{BB962C8B-B14F-4D97-AF65-F5344CB8AC3E}">
        <p14:creationId xmlns:p14="http://schemas.microsoft.com/office/powerpoint/2010/main" val="618731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theme" Target="../theme/theme2.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18" Type="http://schemas.openxmlformats.org/officeDocument/2006/relationships/slideLayout" Target="../slideLayouts/slideLayout5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20" Type="http://schemas.openxmlformats.org/officeDocument/2006/relationships/theme" Target="../theme/theme3.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10" Type="http://schemas.openxmlformats.org/officeDocument/2006/relationships/slideLayout" Target="../slideLayouts/slideLayout49.xml"/><Relationship Id="rId19" Type="http://schemas.openxmlformats.org/officeDocument/2006/relationships/slideLayout" Target="../slideLayouts/slideLayout58.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4E50BBC-3BF8-C219-D542-F2C4D5D15C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970E9FD-C48F-7E19-D5C0-82FC369947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E903351-C726-AD3B-94E0-2347A4B675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A96569-37C4-49FE-9A8B-6BB2F945B40E}" type="datetimeFigureOut">
              <a:rPr lang="fr-FR" smtClean="0"/>
              <a:t>06/11/2025</a:t>
            </a:fld>
            <a:endParaRPr lang="fr-FR"/>
          </a:p>
        </p:txBody>
      </p:sp>
      <p:sp>
        <p:nvSpPr>
          <p:cNvPr id="5" name="Espace réservé du pied de page 4">
            <a:extLst>
              <a:ext uri="{FF2B5EF4-FFF2-40B4-BE49-F238E27FC236}">
                <a16:creationId xmlns:a16="http://schemas.microsoft.com/office/drawing/2014/main" id="{5D926661-6C0F-1C34-98F3-6CEDB034DB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42E3FEF-4450-FD47-B33C-70163431C5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37B69D-5526-4800-A118-837EB09E6148}" type="slidenum">
              <a:rPr lang="fr-FR" smtClean="0"/>
              <a:t>‹N°›</a:t>
            </a:fld>
            <a:endParaRPr lang="fr-FR"/>
          </a:p>
        </p:txBody>
      </p:sp>
    </p:spTree>
    <p:extLst>
      <p:ext uri="{BB962C8B-B14F-4D97-AF65-F5344CB8AC3E}">
        <p14:creationId xmlns:p14="http://schemas.microsoft.com/office/powerpoint/2010/main" val="32064605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8263481"/>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 id="2147483750" r:id="rId18"/>
    <p:sldLayoutId id="2147483751" r:id="rId19"/>
    <p:sldLayoutId id="2147483752" r:id="rId20"/>
    <p:sldLayoutId id="2147483753" r:id="rId21"/>
    <p:sldLayoutId id="2147483754" r:id="rId22"/>
    <p:sldLayoutId id="2147483755" r:id="rId23"/>
    <p:sldLayoutId id="2147483756" r:id="rId24"/>
    <p:sldLayoutId id="2147483757" r:id="rId25"/>
    <p:sldLayoutId id="2147483758" r:id="rId26"/>
    <p:sldLayoutId id="2147483812" r:id="rId27"/>
  </p:sldLayoutIdLst>
  <p:txStyles>
    <p:title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p:titleStyle>
    <p:bodyStyle>
      <a:lvl1pPr marL="609585" marR="0" lvl="0" indent="-482583" algn="l" defTabSz="1219170" rtl="0" fontAlgn="auto" hangingPunct="1">
        <a:lnSpc>
          <a:spcPct val="90000"/>
        </a:lnSpc>
        <a:spcBef>
          <a:spcPts val="1067"/>
        </a:spcBef>
        <a:spcAft>
          <a:spcPts val="0"/>
        </a:spcAft>
        <a:buClr>
          <a:srgbClr val="000000"/>
        </a:buClr>
        <a:buSzPts val="2100"/>
        <a:buFont typeface="Arial"/>
        <a:buChar char="•"/>
        <a:tabLst/>
        <a:defRPr lang="fr-FR" sz="2800" b="0" i="0" u="none" strike="noStrike" kern="0" cap="none" spc="0" baseline="0">
          <a:solidFill>
            <a:srgbClr val="000000"/>
          </a:solidFill>
          <a:uFillTx/>
          <a:latin typeface="Calibri"/>
          <a:ea typeface="Calibri"/>
          <a:cs typeface="Calibri"/>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3F327FF-EBBE-A115-175E-3EB9C4BBDD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9694719B-1004-D14A-C7EC-B7F26F174F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90DBBA7-7694-D667-7045-E192B6DAB4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CB9BFE-72E9-46A6-A207-AD86964D0F8A}" type="datetimeFigureOut">
              <a:rPr lang="fr-FR" smtClean="0"/>
              <a:t>06/11/2025</a:t>
            </a:fld>
            <a:endParaRPr lang="fr-FR"/>
          </a:p>
        </p:txBody>
      </p:sp>
      <p:sp>
        <p:nvSpPr>
          <p:cNvPr id="5" name="Espace réservé du pied de page 4">
            <a:extLst>
              <a:ext uri="{FF2B5EF4-FFF2-40B4-BE49-F238E27FC236}">
                <a16:creationId xmlns:a16="http://schemas.microsoft.com/office/drawing/2014/main" id="{80EE4580-4485-5CD9-F931-9110824567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0B7AC89C-8484-8306-9741-F801B2EBB6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1B72AE-2379-43E8-85B4-775312AA0A2E}" type="slidenum">
              <a:rPr lang="fr-FR" smtClean="0"/>
              <a:t>‹N°›</a:t>
            </a:fld>
            <a:endParaRPr lang="fr-FR"/>
          </a:p>
        </p:txBody>
      </p:sp>
    </p:spTree>
    <p:extLst>
      <p:ext uri="{BB962C8B-B14F-4D97-AF65-F5344CB8AC3E}">
        <p14:creationId xmlns:p14="http://schemas.microsoft.com/office/powerpoint/2010/main" val="1334960471"/>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7" r:id="rId17"/>
    <p:sldLayoutId id="2147483811" r:id="rId18"/>
    <p:sldLayoutId id="2147483814"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5.png"/><Relationship Id="rId5" Type="http://schemas.microsoft.com/office/2007/relationships/hdphoto" Target="../media/hdphoto1.wdp"/><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39.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5.png"/><Relationship Id="rId4" Type="http://schemas.openxmlformats.org/officeDocument/2006/relationships/image" Target="../media/image17.png"/><Relationship Id="rId9" Type="http://schemas.openxmlformats.org/officeDocument/2006/relationships/image" Target="../media/image22.pn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4.png"/><Relationship Id="rId7" Type="http://schemas.openxmlformats.org/officeDocument/2006/relationships/image" Target="../media/image22.png"/><Relationship Id="rId2" Type="http://schemas.openxmlformats.org/officeDocument/2006/relationships/image" Target="../media/image23.png"/><Relationship Id="rId1" Type="http://schemas.openxmlformats.org/officeDocument/2006/relationships/slideLayout" Target="../slideLayouts/slideLayout15.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25.png"/><Relationship Id="rId9"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58.xml"/><Relationship Id="rId4" Type="http://schemas.openxmlformats.org/officeDocument/2006/relationships/image" Target="../media/image27.gif"/></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8.png"/><Relationship Id="rId1" Type="http://schemas.openxmlformats.org/officeDocument/2006/relationships/slideLayout" Target="../slideLayouts/slideLayout46.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58.xml"/><Relationship Id="rId4" Type="http://schemas.openxmlformats.org/officeDocument/2006/relationships/image" Target="../media/image29.jpg"/></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46.xml"/><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57.xml"/><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2.png"/><Relationship Id="rId1" Type="http://schemas.openxmlformats.org/officeDocument/2006/relationships/slideLayout" Target="../slideLayouts/slideLayout46.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52.xml"/><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5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9.png"/><Relationship Id="rId1" Type="http://schemas.openxmlformats.org/officeDocument/2006/relationships/slideLayout" Target="../slideLayouts/slideLayout57.xml"/><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56.xml"/><Relationship Id="rId6" Type="http://schemas.openxmlformats.org/officeDocument/2006/relationships/image" Target="../media/image40.png"/><Relationship Id="rId5" Type="http://schemas.openxmlformats.org/officeDocument/2006/relationships/image" Target="../media/image18.png"/><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5.png"/><Relationship Id="rId1" Type="http://schemas.openxmlformats.org/officeDocument/2006/relationships/slideLayout" Target="../slideLayouts/slideLayout57.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5.png"/><Relationship Id="rId1" Type="http://schemas.openxmlformats.org/officeDocument/2006/relationships/slideLayout" Target="../slideLayouts/slideLayout57.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5.png"/><Relationship Id="rId1" Type="http://schemas.openxmlformats.org/officeDocument/2006/relationships/slideLayout" Target="../slideLayouts/slideLayout57.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5.png"/><Relationship Id="rId1" Type="http://schemas.openxmlformats.org/officeDocument/2006/relationships/slideLayout" Target="../slideLayouts/slideLayout57.xml"/></Relationships>
</file>

<file path=ppt/slides/_rels/slide2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7.xml"/><Relationship Id="rId1" Type="http://schemas.openxmlformats.org/officeDocument/2006/relationships/slideLayout" Target="../slideLayouts/slideLayout46.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57.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57.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46.xml"/><Relationship Id="rId4" Type="http://schemas.microsoft.com/office/2007/relationships/hdphoto" Target="../media/hdphoto4.wdp"/></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4.jpeg"/><Relationship Id="rId2" Type="http://schemas.openxmlformats.org/officeDocument/2006/relationships/notesSlide" Target="../notesSlides/notesSlide11.xml"/><Relationship Id="rId1" Type="http://schemas.openxmlformats.org/officeDocument/2006/relationships/slideLayout" Target="../slideLayouts/slideLayout56.xml"/><Relationship Id="rId6" Type="http://schemas.openxmlformats.org/officeDocument/2006/relationships/image" Target="../media/image43.jpeg"/><Relationship Id="rId5" Type="http://schemas.openxmlformats.org/officeDocument/2006/relationships/image" Target="../media/image18.png"/><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34.png"/><Relationship Id="rId7" Type="http://schemas.openxmlformats.org/officeDocument/2006/relationships/image" Target="../media/image43.jpeg"/><Relationship Id="rId2" Type="http://schemas.openxmlformats.org/officeDocument/2006/relationships/notesSlide" Target="../notesSlides/notesSlide12.xml"/><Relationship Id="rId1" Type="http://schemas.openxmlformats.org/officeDocument/2006/relationships/slideLayout" Target="../slideLayouts/slideLayout56.xml"/><Relationship Id="rId6" Type="http://schemas.openxmlformats.org/officeDocument/2006/relationships/image" Target="../media/image45.png"/><Relationship Id="rId5" Type="http://schemas.openxmlformats.org/officeDocument/2006/relationships/image" Target="../media/image18.png"/><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34.png"/><Relationship Id="rId7" Type="http://schemas.openxmlformats.org/officeDocument/2006/relationships/image" Target="../media/image43.jpeg"/><Relationship Id="rId2" Type="http://schemas.openxmlformats.org/officeDocument/2006/relationships/notesSlide" Target="../notesSlides/notesSlide13.xml"/><Relationship Id="rId1" Type="http://schemas.openxmlformats.org/officeDocument/2006/relationships/slideLayout" Target="../slideLayouts/slideLayout56.xml"/><Relationship Id="rId6" Type="http://schemas.openxmlformats.org/officeDocument/2006/relationships/image" Target="../media/image45.png"/><Relationship Id="rId5" Type="http://schemas.openxmlformats.org/officeDocument/2006/relationships/image" Target="../media/image18.png"/><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3.jpeg"/><Relationship Id="rId2" Type="http://schemas.openxmlformats.org/officeDocument/2006/relationships/notesSlide" Target="../notesSlides/notesSlide14.xml"/><Relationship Id="rId1" Type="http://schemas.openxmlformats.org/officeDocument/2006/relationships/slideLayout" Target="../slideLayouts/slideLayout56.xml"/><Relationship Id="rId6" Type="http://schemas.openxmlformats.org/officeDocument/2006/relationships/image" Target="../media/image45.png"/><Relationship Id="rId5" Type="http://schemas.openxmlformats.org/officeDocument/2006/relationships/image" Target="../media/image18.png"/><Relationship Id="rId4" Type="http://schemas.openxmlformats.org/officeDocument/2006/relationships/image" Target="../media/image48.png"/></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57.xml"/><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9.jpg"/><Relationship Id="rId2" Type="http://schemas.openxmlformats.org/officeDocument/2006/relationships/notesSlide" Target="../notesSlides/notesSlide16.xml"/><Relationship Id="rId1" Type="http://schemas.openxmlformats.org/officeDocument/2006/relationships/slideLayout" Target="../slideLayouts/slideLayout56.xml"/><Relationship Id="rId6" Type="http://schemas.openxmlformats.org/officeDocument/2006/relationships/image" Target="../media/image43.jpeg"/><Relationship Id="rId5" Type="http://schemas.openxmlformats.org/officeDocument/2006/relationships/image" Target="../media/image18.png"/><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56.xml"/><Relationship Id="rId6" Type="http://schemas.openxmlformats.org/officeDocument/2006/relationships/image" Target="../media/image43.jpeg"/><Relationship Id="rId5" Type="http://schemas.openxmlformats.org/officeDocument/2006/relationships/image" Target="../media/image18.png"/><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8.xml"/><Relationship Id="rId1" Type="http://schemas.openxmlformats.org/officeDocument/2006/relationships/slideLayout" Target="../slideLayouts/slideLayout46.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56.xml"/><Relationship Id="rId6" Type="http://schemas.openxmlformats.org/officeDocument/2006/relationships/image" Target="../media/image40.png"/><Relationship Id="rId5" Type="http://schemas.openxmlformats.org/officeDocument/2006/relationships/image" Target="../media/image18.png"/><Relationship Id="rId4" Type="http://schemas.openxmlformats.org/officeDocument/2006/relationships/image" Target="../media/image39.png"/></Relationships>
</file>

<file path=ppt/slides/_rels/slide33.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34.png"/><Relationship Id="rId7" Type="http://schemas.openxmlformats.org/officeDocument/2006/relationships/image" Target="../media/image43.jpeg"/><Relationship Id="rId2" Type="http://schemas.openxmlformats.org/officeDocument/2006/relationships/notesSlide" Target="../notesSlides/notesSlide20.xml"/><Relationship Id="rId1" Type="http://schemas.openxmlformats.org/officeDocument/2006/relationships/slideLayout" Target="../slideLayouts/slideLayout56.xml"/><Relationship Id="rId6" Type="http://schemas.openxmlformats.org/officeDocument/2006/relationships/image" Target="../media/image45.png"/><Relationship Id="rId5" Type="http://schemas.openxmlformats.org/officeDocument/2006/relationships/image" Target="../media/image18.png"/><Relationship Id="rId4" Type="http://schemas.openxmlformats.org/officeDocument/2006/relationships/image" Target="../media/image39.png"/></Relationships>
</file>

<file path=ppt/slides/_rels/slide34.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34.png"/><Relationship Id="rId7" Type="http://schemas.openxmlformats.org/officeDocument/2006/relationships/image" Target="../media/image43.jpeg"/><Relationship Id="rId2" Type="http://schemas.openxmlformats.org/officeDocument/2006/relationships/notesSlide" Target="../notesSlides/notesSlide21.xml"/><Relationship Id="rId1" Type="http://schemas.openxmlformats.org/officeDocument/2006/relationships/slideLayout" Target="../slideLayouts/slideLayout56.xml"/><Relationship Id="rId6" Type="http://schemas.openxmlformats.org/officeDocument/2006/relationships/image" Target="../media/image45.png"/><Relationship Id="rId5" Type="http://schemas.openxmlformats.org/officeDocument/2006/relationships/image" Target="../media/image18.png"/><Relationship Id="rId4" Type="http://schemas.openxmlformats.org/officeDocument/2006/relationships/image" Target="../media/image39.png"/><Relationship Id="rId9" Type="http://schemas.microsoft.com/office/2007/relationships/hdphoto" Target="../media/hdphoto5.wdp"/></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3.jpeg"/><Relationship Id="rId2" Type="http://schemas.openxmlformats.org/officeDocument/2006/relationships/notesSlide" Target="../notesSlides/notesSlide22.xml"/><Relationship Id="rId1" Type="http://schemas.openxmlformats.org/officeDocument/2006/relationships/slideLayout" Target="../slideLayouts/slideLayout56.xml"/><Relationship Id="rId6" Type="http://schemas.openxmlformats.org/officeDocument/2006/relationships/image" Target="../media/image45.png"/><Relationship Id="rId5" Type="http://schemas.openxmlformats.org/officeDocument/2006/relationships/image" Target="../media/image18.png"/><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3.jpeg"/><Relationship Id="rId2" Type="http://schemas.openxmlformats.org/officeDocument/2006/relationships/notesSlide" Target="../notesSlides/notesSlide23.xml"/><Relationship Id="rId1" Type="http://schemas.openxmlformats.org/officeDocument/2006/relationships/slideLayout" Target="../slideLayouts/slideLayout56.xml"/><Relationship Id="rId6" Type="http://schemas.openxmlformats.org/officeDocument/2006/relationships/image" Target="../media/image45.png"/><Relationship Id="rId5" Type="http://schemas.openxmlformats.org/officeDocument/2006/relationships/image" Target="../media/image18.png"/><Relationship Id="rId4" Type="http://schemas.openxmlformats.org/officeDocument/2006/relationships/image" Target="../media/image48.png"/></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png"/><Relationship Id="rId1" Type="http://schemas.openxmlformats.org/officeDocument/2006/relationships/slideLayout" Target="../slideLayouts/slideLayout57.xml"/><Relationship Id="rId4" Type="http://schemas.openxmlformats.org/officeDocument/2006/relationships/image" Target="../media/image52.png"/></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53.jpeg"/><Relationship Id="rId2" Type="http://schemas.openxmlformats.org/officeDocument/2006/relationships/notesSlide" Target="../notesSlides/notesSlide24.xml"/><Relationship Id="rId1" Type="http://schemas.openxmlformats.org/officeDocument/2006/relationships/slideLayout" Target="../slideLayouts/slideLayout56.xml"/><Relationship Id="rId6" Type="http://schemas.openxmlformats.org/officeDocument/2006/relationships/image" Target="../media/image44.jpeg"/><Relationship Id="rId5" Type="http://schemas.openxmlformats.org/officeDocument/2006/relationships/image" Target="../media/image18.png"/><Relationship Id="rId4" Type="http://schemas.openxmlformats.org/officeDocument/2006/relationships/image" Target="../media/image39.png"/></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54.jpeg"/><Relationship Id="rId2" Type="http://schemas.openxmlformats.org/officeDocument/2006/relationships/notesSlide" Target="../notesSlides/notesSlide25.xml"/><Relationship Id="rId1" Type="http://schemas.openxmlformats.org/officeDocument/2006/relationships/slideLayout" Target="../slideLayouts/slideLayout56.xml"/><Relationship Id="rId6" Type="http://schemas.openxmlformats.org/officeDocument/2006/relationships/image" Target="../media/image43.jpeg"/><Relationship Id="rId5" Type="http://schemas.openxmlformats.org/officeDocument/2006/relationships/image" Target="../media/image18.png"/><Relationship Id="rId4" Type="http://schemas.openxmlformats.org/officeDocument/2006/relationships/image" Target="../media/image39.png"/></Relationships>
</file>

<file path=ppt/slides/_rels/slide40.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8.png"/><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4.png"/><Relationship Id="rId1" Type="http://schemas.openxmlformats.org/officeDocument/2006/relationships/slideLayout" Target="../slideLayouts/slideLayout52.xml"/></Relationships>
</file>

<file path=ppt/slides/_rels/slide4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4.png"/><Relationship Id="rId1" Type="http://schemas.openxmlformats.org/officeDocument/2006/relationships/slideLayout" Target="../slideLayouts/slideLayout52.xml"/></Relationships>
</file>

<file path=ppt/slides/_rels/slide4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7.png"/><Relationship Id="rId7" Type="http://schemas.openxmlformats.org/officeDocument/2006/relationships/diagramColors" Target="../diagrams/colors1.xml"/><Relationship Id="rId2" Type="http://schemas.openxmlformats.org/officeDocument/2006/relationships/image" Target="../media/image34.png"/><Relationship Id="rId1" Type="http://schemas.openxmlformats.org/officeDocument/2006/relationships/slideLayout" Target="../slideLayouts/slideLayout5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52.xml"/><Relationship Id="rId4" Type="http://schemas.openxmlformats.org/officeDocument/2006/relationships/image" Target="../media/image55.gif"/></Relationships>
</file>

<file path=ppt/slides/_rels/slide4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34.png"/><Relationship Id="rId1" Type="http://schemas.openxmlformats.org/officeDocument/2006/relationships/slideLayout" Target="../slideLayouts/slideLayout52.xml"/><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B1F8C-F8C4-401C-9AAA-F7A2EFE60F0E}"/>
            </a:ext>
          </a:extLst>
        </p:cNvPr>
        <p:cNvGrpSpPr/>
        <p:nvPr/>
      </p:nvGrpSpPr>
      <p:grpSpPr>
        <a:xfrm>
          <a:off x="0" y="0"/>
          <a:ext cx="0" cy="0"/>
          <a:chOff x="0" y="0"/>
          <a:chExt cx="0" cy="0"/>
        </a:xfrm>
      </p:grpSpPr>
      <p:pic>
        <p:nvPicPr>
          <p:cNvPr id="2" name="Google Shape;775;p100" descr="الصفحة الرئيسية">
            <a:extLst>
              <a:ext uri="{FF2B5EF4-FFF2-40B4-BE49-F238E27FC236}">
                <a16:creationId xmlns:a16="http://schemas.microsoft.com/office/drawing/2014/main" id="{6AD23381-334C-67D8-CF1A-37D4D26D1014}"/>
              </a:ext>
            </a:extLst>
          </p:cNvPr>
          <p:cNvPicPr>
            <a:picLocks noChangeAspect="1"/>
          </p:cNvPicPr>
          <p:nvPr/>
        </p:nvPicPr>
        <p:blipFill>
          <a:blip r:embed="rId3">
            <a:alphaModFix/>
          </a:blip>
          <a:srcRect/>
          <a:stretch>
            <a:fillRect/>
          </a:stretch>
        </p:blipFill>
        <p:spPr>
          <a:xfrm>
            <a:off x="3909508" y="183876"/>
            <a:ext cx="4372980" cy="663104"/>
          </a:xfrm>
          <a:prstGeom prst="rect">
            <a:avLst/>
          </a:prstGeom>
          <a:noFill/>
          <a:ln cap="flat">
            <a:noFill/>
          </a:ln>
        </p:spPr>
      </p:pic>
      <p:sp>
        <p:nvSpPr>
          <p:cNvPr id="3" name="Google Shape;777;p100">
            <a:extLst>
              <a:ext uri="{FF2B5EF4-FFF2-40B4-BE49-F238E27FC236}">
                <a16:creationId xmlns:a16="http://schemas.microsoft.com/office/drawing/2014/main" id="{C1CD5E3F-6334-6BAD-8391-699AEABC32B7}"/>
              </a:ext>
            </a:extLst>
          </p:cNvPr>
          <p:cNvSpPr/>
          <p:nvPr/>
        </p:nvSpPr>
        <p:spPr>
          <a:xfrm>
            <a:off x="4488873" y="3464895"/>
            <a:ext cx="6945363"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C000"/>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4" name="Google Shape;779;p100">
            <a:extLst>
              <a:ext uri="{FF2B5EF4-FFF2-40B4-BE49-F238E27FC236}">
                <a16:creationId xmlns:a16="http://schemas.microsoft.com/office/drawing/2014/main" id="{99507D5E-01E4-585E-FE95-22064BECB586}"/>
              </a:ext>
            </a:extLst>
          </p:cNvPr>
          <p:cNvSpPr txBox="1"/>
          <p:nvPr/>
        </p:nvSpPr>
        <p:spPr>
          <a:xfrm>
            <a:off x="9769961" y="3602745"/>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Calibri"/>
                <a:ea typeface="Calibri"/>
                <a:cs typeface="Calibri"/>
              </a:rPr>
              <a:t>المرحلة  1 </a:t>
            </a:r>
          </a:p>
        </p:txBody>
      </p:sp>
      <p:sp>
        <p:nvSpPr>
          <p:cNvPr id="5" name="Google Shape;780;p100">
            <a:extLst>
              <a:ext uri="{FF2B5EF4-FFF2-40B4-BE49-F238E27FC236}">
                <a16:creationId xmlns:a16="http://schemas.microsoft.com/office/drawing/2014/main" id="{50B1EF99-CF88-9967-3597-F1D93653E9A7}"/>
              </a:ext>
            </a:extLst>
          </p:cNvPr>
          <p:cNvSpPr/>
          <p:nvPr/>
        </p:nvSpPr>
        <p:spPr>
          <a:xfrm>
            <a:off x="9623127" y="3572643"/>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6" name="Google Shape;781;p100">
            <a:extLst>
              <a:ext uri="{FF2B5EF4-FFF2-40B4-BE49-F238E27FC236}">
                <a16:creationId xmlns:a16="http://schemas.microsoft.com/office/drawing/2014/main" id="{ACAD7DA3-8D04-019B-7276-FB1CD16AE0B9}"/>
              </a:ext>
            </a:extLst>
          </p:cNvPr>
          <p:cNvSpPr/>
          <p:nvPr/>
        </p:nvSpPr>
        <p:spPr>
          <a:xfrm>
            <a:off x="4485861" y="4374434"/>
            <a:ext cx="6945363"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667" b="0" i="0" u="none" strike="noStrike" kern="1200" cap="none" spc="0" baseline="0" dirty="0">
                <a:solidFill>
                  <a:srgbClr val="FFFFFF"/>
                </a:solidFill>
                <a:uFillTx/>
                <a:latin typeface="Calibri"/>
                <a:ea typeface="Calibri"/>
                <a:cs typeface="Calibri"/>
              </a:rPr>
              <a:t>ال</a:t>
            </a:r>
            <a:endParaRPr lang="fr-FR" sz="667" b="0" i="0" u="none" strike="noStrike" kern="1200" cap="none" spc="0" baseline="0" dirty="0">
              <a:solidFill>
                <a:srgbClr val="FFFFFF"/>
              </a:solidFill>
              <a:uFillTx/>
              <a:latin typeface="Calibri"/>
              <a:ea typeface="Calibri"/>
              <a:cs typeface="Calibri"/>
            </a:endParaRPr>
          </a:p>
        </p:txBody>
      </p:sp>
      <p:sp>
        <p:nvSpPr>
          <p:cNvPr id="7" name="Google Shape;782;p100">
            <a:extLst>
              <a:ext uri="{FF2B5EF4-FFF2-40B4-BE49-F238E27FC236}">
                <a16:creationId xmlns:a16="http://schemas.microsoft.com/office/drawing/2014/main" id="{38D59DD8-FB78-B6A9-6375-F77709C89325}"/>
              </a:ext>
            </a:extLst>
          </p:cNvPr>
          <p:cNvSpPr txBox="1"/>
          <p:nvPr/>
        </p:nvSpPr>
        <p:spPr>
          <a:xfrm>
            <a:off x="9688973" y="4549743"/>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Calibri"/>
                <a:ea typeface="Calibri"/>
                <a:cs typeface="Calibri"/>
              </a:rPr>
              <a:t>الوحدة 1</a:t>
            </a:r>
            <a:endParaRPr lang="fr-FR" sz="2400" b="1" i="0" u="none" strike="noStrike" kern="1200" cap="none" spc="0" baseline="0" dirty="0">
              <a:solidFill>
                <a:srgbClr val="FFFFFF"/>
              </a:solidFill>
              <a:uFillTx/>
              <a:latin typeface="Calibri"/>
              <a:ea typeface="Calibri"/>
              <a:cs typeface="Calibri"/>
            </a:endParaRPr>
          </a:p>
        </p:txBody>
      </p:sp>
      <p:sp>
        <p:nvSpPr>
          <p:cNvPr id="8" name="Google Shape;783;p100">
            <a:extLst>
              <a:ext uri="{FF2B5EF4-FFF2-40B4-BE49-F238E27FC236}">
                <a16:creationId xmlns:a16="http://schemas.microsoft.com/office/drawing/2014/main" id="{99AFAB8F-2231-1287-D5FE-06B6ECE6BF9C}"/>
              </a:ext>
            </a:extLst>
          </p:cNvPr>
          <p:cNvSpPr/>
          <p:nvPr/>
        </p:nvSpPr>
        <p:spPr>
          <a:xfrm>
            <a:off x="9623127" y="446822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grpSp>
        <p:nvGrpSpPr>
          <p:cNvPr id="10" name="Google Shape;788;p100">
            <a:extLst>
              <a:ext uri="{FF2B5EF4-FFF2-40B4-BE49-F238E27FC236}">
                <a16:creationId xmlns:a16="http://schemas.microsoft.com/office/drawing/2014/main" id="{F0592166-6F2D-C246-7169-F49581E4BC0D}"/>
              </a:ext>
            </a:extLst>
          </p:cNvPr>
          <p:cNvGrpSpPr/>
          <p:nvPr/>
        </p:nvGrpSpPr>
        <p:grpSpPr>
          <a:xfrm>
            <a:off x="1115312" y="846980"/>
            <a:ext cx="2137264" cy="1833146"/>
            <a:chOff x="917856" y="1127574"/>
            <a:chExt cx="1782933" cy="1428585"/>
          </a:xfrm>
        </p:grpSpPr>
        <p:pic>
          <p:nvPicPr>
            <p:cNvPr id="11" name="Google Shape;789;p100">
              <a:extLst>
                <a:ext uri="{FF2B5EF4-FFF2-40B4-BE49-F238E27FC236}">
                  <a16:creationId xmlns:a16="http://schemas.microsoft.com/office/drawing/2014/main" id="{ABCEDE7A-8414-C9DF-97B3-D8D715B5F1A2}"/>
                </a:ext>
              </a:extLst>
            </p:cNvPr>
            <p:cNvPicPr>
              <a:picLocks noChangeAspect="1"/>
            </p:cNvPicPr>
            <p:nvPr/>
          </p:nvPicPr>
          <p:blipFill>
            <a:blip r:embed="rId4">
              <a:alphaModFix/>
            </a:blip>
            <a:srcRect/>
            <a:stretch>
              <a:fillRect/>
            </a:stretch>
          </p:blipFill>
          <p:spPr>
            <a:xfrm>
              <a:off x="917856" y="1127574"/>
              <a:ext cx="1782933" cy="1428585"/>
            </a:xfrm>
            <a:prstGeom prst="rect">
              <a:avLst/>
            </a:prstGeom>
            <a:noFill/>
            <a:ln cap="flat">
              <a:noFill/>
            </a:ln>
          </p:spPr>
        </p:pic>
        <p:sp>
          <p:nvSpPr>
            <p:cNvPr id="12" name="Google Shape;790;p100">
              <a:extLst>
                <a:ext uri="{FF2B5EF4-FFF2-40B4-BE49-F238E27FC236}">
                  <a16:creationId xmlns:a16="http://schemas.microsoft.com/office/drawing/2014/main" id="{E5F594F0-519F-8116-06FC-158330561925}"/>
                </a:ext>
              </a:extLst>
            </p:cNvPr>
            <p:cNvSpPr txBox="1"/>
            <p:nvPr/>
          </p:nvSpPr>
          <p:spPr>
            <a:xfrm>
              <a:off x="994921" y="1551873"/>
              <a:ext cx="1536896" cy="647572"/>
            </a:xfrm>
            <a:prstGeom prst="rect">
              <a:avLst/>
            </a:prstGeom>
            <a:noFill/>
            <a:ln cap="flat">
              <a:noFill/>
            </a:ln>
          </p:spPr>
          <p:txBody>
            <a:bodyPr vert="horz" wrap="square" lIns="91430" tIns="45701" rIns="91430" bIns="45701"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dirty="0">
                  <a:solidFill>
                    <a:srgbClr val="FFFFFF"/>
                  </a:solidFill>
                  <a:latin typeface="Dosis"/>
                  <a:ea typeface="Dosis"/>
                  <a:cs typeface="+mj-cs"/>
                </a:rPr>
                <a:t>الثالثة</a:t>
              </a:r>
              <a:endParaRPr lang="ar-MA" sz="2400" b="1" i="0" u="none" strike="noStrike" kern="1200" cap="none" spc="0" baseline="0" dirty="0">
                <a:solidFill>
                  <a:srgbClr val="FFFFFF"/>
                </a:solidFill>
                <a:uFillTx/>
                <a:latin typeface="Dosis"/>
                <a:ea typeface="Dosis"/>
                <a:cs typeface="+mj-cs"/>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Arial" pitchFamily="34"/>
                  <a:ea typeface="Dosis"/>
                  <a:cs typeface="+mj-cs"/>
                </a:rPr>
                <a:t>إعدادي</a:t>
              </a:r>
            </a:p>
          </p:txBody>
        </p:sp>
      </p:grpSp>
      <p:sp>
        <p:nvSpPr>
          <p:cNvPr id="13" name="Google Shape;777;p100">
            <a:extLst>
              <a:ext uri="{FF2B5EF4-FFF2-40B4-BE49-F238E27FC236}">
                <a16:creationId xmlns:a16="http://schemas.microsoft.com/office/drawing/2014/main" id="{F1FBBE3B-B0B6-EF4B-3D10-C1678888BE57}"/>
              </a:ext>
            </a:extLst>
          </p:cNvPr>
          <p:cNvSpPr/>
          <p:nvPr/>
        </p:nvSpPr>
        <p:spPr>
          <a:xfrm>
            <a:off x="4508270" y="5263216"/>
            <a:ext cx="6945363"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a:solidFill>
                <a:srgbClr val="FFFFFF"/>
              </a:solidFill>
              <a:uFillTx/>
              <a:latin typeface="Calibri"/>
              <a:ea typeface="Calibri"/>
              <a:cs typeface="Calibri"/>
            </a:endParaRPr>
          </a:p>
        </p:txBody>
      </p:sp>
      <p:sp>
        <p:nvSpPr>
          <p:cNvPr id="16" name="Google Shape;779;p100">
            <a:extLst>
              <a:ext uri="{FF2B5EF4-FFF2-40B4-BE49-F238E27FC236}">
                <a16:creationId xmlns:a16="http://schemas.microsoft.com/office/drawing/2014/main" id="{495A62C2-3767-832C-8188-342235288A18}"/>
              </a:ext>
            </a:extLst>
          </p:cNvPr>
          <p:cNvSpPr txBox="1"/>
          <p:nvPr/>
        </p:nvSpPr>
        <p:spPr>
          <a:xfrm>
            <a:off x="9789358" y="5401066"/>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Calibri"/>
                <a:ea typeface="Calibri"/>
                <a:cs typeface="Calibri"/>
              </a:rPr>
              <a:t>الأسبوع</a:t>
            </a:r>
            <a:r>
              <a:rPr lang="fr-FR" sz="2400" b="1" i="0" u="none" strike="noStrike" kern="1200" cap="none" spc="0" baseline="0" dirty="0">
                <a:solidFill>
                  <a:srgbClr val="FFFFFF"/>
                </a:solidFill>
                <a:uFillTx/>
                <a:latin typeface="Calibri"/>
                <a:ea typeface="Calibri"/>
                <a:cs typeface="Calibri"/>
              </a:rPr>
              <a:t> </a:t>
            </a:r>
            <a:r>
              <a:rPr lang="ar-MA" sz="2400" b="1" i="0" u="none" strike="noStrike" kern="1200" cap="none" spc="0" baseline="0" dirty="0">
                <a:solidFill>
                  <a:srgbClr val="FFFFFF"/>
                </a:solidFill>
                <a:uFillTx/>
                <a:latin typeface="Calibri"/>
                <a:ea typeface="Calibri"/>
                <a:cs typeface="Calibri"/>
              </a:rPr>
              <a:t>02</a:t>
            </a:r>
          </a:p>
        </p:txBody>
      </p:sp>
      <p:sp>
        <p:nvSpPr>
          <p:cNvPr id="17" name="Google Shape;780;p100">
            <a:extLst>
              <a:ext uri="{FF2B5EF4-FFF2-40B4-BE49-F238E27FC236}">
                <a16:creationId xmlns:a16="http://schemas.microsoft.com/office/drawing/2014/main" id="{FADCFE4A-2F06-FC61-3AF8-476027C3EE6C}"/>
              </a:ext>
            </a:extLst>
          </p:cNvPr>
          <p:cNvSpPr/>
          <p:nvPr/>
        </p:nvSpPr>
        <p:spPr>
          <a:xfrm>
            <a:off x="9642524" y="537096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3" name="Google Shape;781;p100">
            <a:extLst>
              <a:ext uri="{FF2B5EF4-FFF2-40B4-BE49-F238E27FC236}">
                <a16:creationId xmlns:a16="http://schemas.microsoft.com/office/drawing/2014/main" id="{328AD07A-2BE8-E8A4-C02B-B9C4DE22C9E7}"/>
              </a:ext>
            </a:extLst>
          </p:cNvPr>
          <p:cNvSpPr/>
          <p:nvPr/>
        </p:nvSpPr>
        <p:spPr>
          <a:xfrm>
            <a:off x="4584027" y="5987846"/>
            <a:ext cx="6847197"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000" b="0" i="0" u="none" strike="noStrike" kern="1200" cap="none" spc="0" baseline="0" dirty="0">
              <a:solidFill>
                <a:schemeClr val="bg1"/>
              </a:solidFill>
              <a:uFillTx/>
              <a:latin typeface="Calibri"/>
              <a:ea typeface="Calibri"/>
              <a:cs typeface="Calibri"/>
            </a:endParaRPr>
          </a:p>
        </p:txBody>
      </p:sp>
      <p:sp>
        <p:nvSpPr>
          <p:cNvPr id="24" name="Google Shape;782;p100">
            <a:extLst>
              <a:ext uri="{FF2B5EF4-FFF2-40B4-BE49-F238E27FC236}">
                <a16:creationId xmlns:a16="http://schemas.microsoft.com/office/drawing/2014/main" id="{61109EE3-7AB9-A65B-8940-341C607461A7}"/>
              </a:ext>
            </a:extLst>
          </p:cNvPr>
          <p:cNvSpPr txBox="1"/>
          <p:nvPr/>
        </p:nvSpPr>
        <p:spPr>
          <a:xfrm>
            <a:off x="9691748" y="6181817"/>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الموضوع</a:t>
            </a:r>
            <a:endParaRPr lang="fr-FR" sz="2400" b="1" i="0" u="none" strike="noStrike" kern="1200" cap="none" spc="0" baseline="0" dirty="0">
              <a:solidFill>
                <a:srgbClr val="FFFFFF"/>
              </a:solidFill>
              <a:uFillTx/>
              <a:latin typeface="Calibri"/>
              <a:ea typeface="Calibri"/>
              <a:cs typeface="Calibri"/>
            </a:endParaRPr>
          </a:p>
        </p:txBody>
      </p:sp>
      <p:sp>
        <p:nvSpPr>
          <p:cNvPr id="25" name="Google Shape;783;p100">
            <a:extLst>
              <a:ext uri="{FF2B5EF4-FFF2-40B4-BE49-F238E27FC236}">
                <a16:creationId xmlns:a16="http://schemas.microsoft.com/office/drawing/2014/main" id="{93D21B39-1633-4036-1A1C-A89F17307FFF}"/>
              </a:ext>
            </a:extLst>
          </p:cNvPr>
          <p:cNvSpPr/>
          <p:nvPr/>
        </p:nvSpPr>
        <p:spPr>
          <a:xfrm>
            <a:off x="9625902" y="6150173"/>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1" name="ZoneTexte 20">
            <a:extLst>
              <a:ext uri="{FF2B5EF4-FFF2-40B4-BE49-F238E27FC236}">
                <a16:creationId xmlns:a16="http://schemas.microsoft.com/office/drawing/2014/main" id="{296888A6-001A-E9CB-37F8-6531B9C86BF7}"/>
              </a:ext>
            </a:extLst>
          </p:cNvPr>
          <p:cNvSpPr txBox="1"/>
          <p:nvPr/>
        </p:nvSpPr>
        <p:spPr>
          <a:xfrm>
            <a:off x="5425440" y="5388331"/>
            <a:ext cx="3989704" cy="461665"/>
          </a:xfrm>
          <a:prstGeom prst="rect">
            <a:avLst/>
          </a:prstGeom>
          <a:noFill/>
        </p:spPr>
        <p:txBody>
          <a:bodyPr wrap="square" rtlCol="0">
            <a:spAutoFit/>
          </a:bodyPr>
          <a:lstStyle/>
          <a:p>
            <a:pPr algn="ctr" rtl="1"/>
            <a:r>
              <a:rPr lang="ar-MA" sz="2400" b="1" dirty="0">
                <a:solidFill>
                  <a:srgbClr val="FFFFFF"/>
                </a:solidFill>
                <a:latin typeface="Calibri"/>
                <a:ea typeface="Calibri"/>
                <a:cs typeface="Calibri"/>
              </a:rPr>
              <a:t>الحصة </a:t>
            </a:r>
            <a:r>
              <a:rPr lang="fr-FR" sz="2400" b="1" dirty="0">
                <a:solidFill>
                  <a:srgbClr val="FFFFFF"/>
                </a:solidFill>
                <a:latin typeface="Calibri"/>
                <a:ea typeface="Calibri"/>
                <a:cs typeface="Calibri"/>
              </a:rPr>
              <a:t>3</a:t>
            </a:r>
            <a:endParaRPr lang="fr-BE" sz="2400" b="1" dirty="0">
              <a:solidFill>
                <a:srgbClr val="FFFFFF"/>
              </a:solidFill>
              <a:latin typeface="Calibri"/>
              <a:ea typeface="Calibri"/>
              <a:cs typeface="Calibri"/>
            </a:endParaRPr>
          </a:p>
        </p:txBody>
      </p:sp>
      <p:sp>
        <p:nvSpPr>
          <p:cNvPr id="14" name="ZoneTexte 13">
            <a:extLst>
              <a:ext uri="{FF2B5EF4-FFF2-40B4-BE49-F238E27FC236}">
                <a16:creationId xmlns:a16="http://schemas.microsoft.com/office/drawing/2014/main" id="{93B84D7B-3CCD-A534-87BE-95E94819D801}"/>
              </a:ext>
            </a:extLst>
          </p:cNvPr>
          <p:cNvSpPr txBox="1"/>
          <p:nvPr/>
        </p:nvSpPr>
        <p:spPr>
          <a:xfrm>
            <a:off x="4657445" y="6162001"/>
            <a:ext cx="5071899" cy="461665"/>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ar-MA" sz="2400" b="1" dirty="0">
                <a:solidFill>
                  <a:srgbClr val="FFFFFF"/>
                </a:solidFill>
                <a:latin typeface="Calibri"/>
                <a:ea typeface="Calibri"/>
                <a:cs typeface="Calibri"/>
              </a:rPr>
              <a:t>الإنتاج الكتابي: إنتاج نص سردي </a:t>
            </a:r>
            <a:r>
              <a:rPr lang="ar-MA" sz="2400" b="1" dirty="0">
                <a:solidFill>
                  <a:srgbClr val="FF0000"/>
                </a:solidFill>
                <a:latin typeface="Calibri"/>
                <a:ea typeface="Calibri"/>
                <a:cs typeface="Calibri"/>
              </a:rPr>
              <a:t>(ورشة الكتابة)</a:t>
            </a:r>
          </a:p>
        </p:txBody>
      </p:sp>
      <p:pic>
        <p:nvPicPr>
          <p:cNvPr id="19" name="Image 18">
            <a:extLst>
              <a:ext uri="{FF2B5EF4-FFF2-40B4-BE49-F238E27FC236}">
                <a16:creationId xmlns:a16="http://schemas.microsoft.com/office/drawing/2014/main" id="{0E13AEDD-6C1E-B32A-2FA1-A86F7B38E356}"/>
              </a:ext>
            </a:extLst>
          </p:cNvPr>
          <p:cNvPicPr>
            <a:picLocks noChangeAspect="1"/>
          </p:cNvPicPr>
          <p:nvPr/>
        </p:nvPicPr>
        <p:blipFill>
          <a:blip r:embed="rId5"/>
          <a:stretch>
            <a:fillRect/>
          </a:stretch>
        </p:blipFill>
        <p:spPr>
          <a:xfrm>
            <a:off x="528319" y="2905453"/>
            <a:ext cx="3251201" cy="1095432"/>
          </a:xfrm>
          <a:prstGeom prst="rect">
            <a:avLst/>
          </a:prstGeom>
        </p:spPr>
      </p:pic>
      <p:sp>
        <p:nvSpPr>
          <p:cNvPr id="22" name="Google Shape;787;p100">
            <a:extLst>
              <a:ext uri="{FF2B5EF4-FFF2-40B4-BE49-F238E27FC236}">
                <a16:creationId xmlns:a16="http://schemas.microsoft.com/office/drawing/2014/main" id="{108AB091-5A39-3759-C36A-8DD83B5C0D60}"/>
              </a:ext>
            </a:extLst>
          </p:cNvPr>
          <p:cNvSpPr txBox="1"/>
          <p:nvPr/>
        </p:nvSpPr>
        <p:spPr>
          <a:xfrm>
            <a:off x="6066502" y="2001169"/>
            <a:ext cx="5012000" cy="923330"/>
          </a:xfrm>
          <a:prstGeom prst="rect">
            <a:avLst/>
          </a:prstGeom>
          <a:noFill/>
          <a:ln cap="flat">
            <a:noFill/>
          </a:ln>
        </p:spPr>
        <p:txBody>
          <a:bodyPr vert="horz" wrap="square" lIns="0" tIns="0" rIns="0" bIns="0" anchor="t" anchorCtr="0" compatLnSpc="1">
            <a:spAutoFit/>
          </a:bodyPr>
          <a:lstStyle/>
          <a:p>
            <a:pPr lvl="0" algn="r">
              <a:buClr>
                <a:srgbClr val="000000"/>
              </a:buClr>
              <a:buSzPts val="5400"/>
            </a:pPr>
            <a:r>
              <a:rPr lang="ar-MA" sz="6000" b="1" dirty="0">
                <a:solidFill>
                  <a:srgbClr val="002060"/>
                </a:solidFill>
                <a:ea typeface="Calibri"/>
                <a:cs typeface="Calibri"/>
                <a:sym typeface="Calibri"/>
              </a:rPr>
              <a:t>مادَّةُ اللُّغةِ العَربيَّةِ</a:t>
            </a:r>
            <a:endParaRPr lang="ar-MA" sz="6000" dirty="0">
              <a:solidFill>
                <a:schemeClr val="dk1"/>
              </a:solidFill>
              <a:ea typeface="Calibri"/>
              <a:cs typeface="Calibri"/>
              <a:sym typeface="Calibri"/>
            </a:endParaRPr>
          </a:p>
        </p:txBody>
      </p:sp>
      <p:sp>
        <p:nvSpPr>
          <p:cNvPr id="28" name="Google Shape;779;p100">
            <a:extLst>
              <a:ext uri="{FF2B5EF4-FFF2-40B4-BE49-F238E27FC236}">
                <a16:creationId xmlns:a16="http://schemas.microsoft.com/office/drawing/2014/main" id="{E66311CE-92A4-98E1-1BD2-B4851537E8A7}"/>
              </a:ext>
            </a:extLst>
          </p:cNvPr>
          <p:cNvSpPr txBox="1"/>
          <p:nvPr/>
        </p:nvSpPr>
        <p:spPr>
          <a:xfrm>
            <a:off x="4584027" y="3601096"/>
            <a:ext cx="5145317" cy="399789"/>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schemeClr val="dk1"/>
              </a:buClr>
              <a:buSzPts val="1100"/>
            </a:pPr>
            <a:r>
              <a:rPr lang="ar-MA" sz="2400" b="1" dirty="0">
                <a:solidFill>
                  <a:srgbClr val="FFFFFF"/>
                </a:solidFill>
                <a:latin typeface="Calibri"/>
                <a:ea typeface="Calibri"/>
                <a:cs typeface="Calibri"/>
                <a:sym typeface="Arial"/>
              </a:rPr>
              <a:t>الآداب والفنون</a:t>
            </a:r>
          </a:p>
        </p:txBody>
      </p:sp>
      <p:sp>
        <p:nvSpPr>
          <p:cNvPr id="29" name="ZoneTexte 28">
            <a:extLst>
              <a:ext uri="{FF2B5EF4-FFF2-40B4-BE49-F238E27FC236}">
                <a16:creationId xmlns:a16="http://schemas.microsoft.com/office/drawing/2014/main" id="{4A3A6286-4B41-A1C7-B74D-F5E2F16C9606}"/>
              </a:ext>
            </a:extLst>
          </p:cNvPr>
          <p:cNvSpPr txBox="1"/>
          <p:nvPr/>
        </p:nvSpPr>
        <p:spPr>
          <a:xfrm>
            <a:off x="5007873" y="4468224"/>
            <a:ext cx="4407271" cy="461665"/>
          </a:xfrm>
          <a:prstGeom prst="rect">
            <a:avLst/>
          </a:prstGeom>
          <a:noFill/>
        </p:spPr>
        <p:txBody>
          <a:bodyPr wrap="square" rtlCol="0">
            <a:spAutoFit/>
          </a:bodyPr>
          <a:lstStyle/>
          <a:p>
            <a:pPr algn="ctr" rtl="1"/>
            <a:r>
              <a:rPr lang="ar-MA" sz="2400" b="1" dirty="0">
                <a:solidFill>
                  <a:srgbClr val="FFFFFF"/>
                </a:solidFill>
                <a:latin typeface="Calibri"/>
                <a:ea typeface="Calibri"/>
                <a:cs typeface="Calibri"/>
              </a:rPr>
              <a:t>قصتي مع الكتابة</a:t>
            </a:r>
            <a:endParaRPr lang="fr-BE" sz="2400" b="1" dirty="0">
              <a:solidFill>
                <a:srgbClr val="FFFFFF"/>
              </a:solidFill>
              <a:latin typeface="Calibri"/>
              <a:ea typeface="Calibri"/>
              <a:cs typeface="Calibri"/>
            </a:endParaRPr>
          </a:p>
        </p:txBody>
      </p:sp>
    </p:spTree>
    <p:extLst>
      <p:ext uri="{BB962C8B-B14F-4D97-AF65-F5344CB8AC3E}">
        <p14:creationId xmlns:p14="http://schemas.microsoft.com/office/powerpoint/2010/main" val="3772591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53A053B6-0BB1-8FAF-5706-5A05EC837BF1}"/>
            </a:ext>
          </a:extLst>
        </p:cNvPr>
        <p:cNvGrpSpPr/>
        <p:nvPr/>
      </p:nvGrpSpPr>
      <p:grpSpPr>
        <a:xfrm>
          <a:off x="0" y="0"/>
          <a:ext cx="0" cy="0"/>
          <a:chOff x="0" y="0"/>
          <a:chExt cx="0" cy="0"/>
        </a:xfrm>
      </p:grpSpPr>
      <p:pic>
        <p:nvPicPr>
          <p:cNvPr id="3" name="Picture 2" descr="Image générée">
            <a:extLst>
              <a:ext uri="{FF2B5EF4-FFF2-40B4-BE49-F238E27FC236}">
                <a16:creationId xmlns:a16="http://schemas.microsoft.com/office/drawing/2014/main" id="{803A1FCD-6298-E870-2699-1F7150C9AFC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09" t="77363" r="68628" b="4644"/>
          <a:stretch>
            <a:fillRect/>
          </a:stretch>
        </p:blipFill>
        <p:spPr bwMode="auto">
          <a:xfrm>
            <a:off x="10651674" y="5098769"/>
            <a:ext cx="1197428" cy="11811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Image générée">
            <a:extLst>
              <a:ext uri="{FF2B5EF4-FFF2-40B4-BE49-F238E27FC236}">
                <a16:creationId xmlns:a16="http://schemas.microsoft.com/office/drawing/2014/main" id="{58E428DA-285D-11A1-7748-7870A4E01C8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46" r="71115" b="60700"/>
          <a:stretch>
            <a:fillRect/>
          </a:stretch>
        </p:blipFill>
        <p:spPr bwMode="auto">
          <a:xfrm>
            <a:off x="10559772" y="1849191"/>
            <a:ext cx="1264016" cy="103414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mage générée">
            <a:extLst>
              <a:ext uri="{FF2B5EF4-FFF2-40B4-BE49-F238E27FC236}">
                <a16:creationId xmlns:a16="http://schemas.microsoft.com/office/drawing/2014/main" id="{0FAB7A11-4C0C-461D-8C0C-CBAB1614918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81" t="42119" r="70997" b="41629"/>
          <a:stretch>
            <a:fillRect/>
          </a:stretch>
        </p:blipFill>
        <p:spPr bwMode="auto">
          <a:xfrm>
            <a:off x="10689774" y="3045400"/>
            <a:ext cx="1121228" cy="10668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Image générée">
            <a:extLst>
              <a:ext uri="{FF2B5EF4-FFF2-40B4-BE49-F238E27FC236}">
                <a16:creationId xmlns:a16="http://schemas.microsoft.com/office/drawing/2014/main" id="{CCE51CEF-CA8A-168B-A2A0-9E292C7B2C5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961" t="59121" r="71159" b="24461"/>
          <a:stretch>
            <a:fillRect/>
          </a:stretch>
        </p:blipFill>
        <p:spPr bwMode="auto">
          <a:xfrm>
            <a:off x="10778759" y="4080668"/>
            <a:ext cx="1045029" cy="1077685"/>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1185;p114">
            <a:extLst>
              <a:ext uri="{FF2B5EF4-FFF2-40B4-BE49-F238E27FC236}">
                <a16:creationId xmlns:a16="http://schemas.microsoft.com/office/drawing/2014/main" id="{9917C2D1-B63A-53F3-CE8E-69A526B45DA0}"/>
              </a:ext>
            </a:extLst>
          </p:cNvPr>
          <p:cNvSpPr txBox="1"/>
          <p:nvPr/>
        </p:nvSpPr>
        <p:spPr>
          <a:xfrm>
            <a:off x="1439162" y="1303131"/>
            <a:ext cx="9106684" cy="369281"/>
          </a:xfrm>
          <a:prstGeom prst="rect">
            <a:avLst/>
          </a:prstGeom>
          <a:noFill/>
          <a:ln cap="flat">
            <a:noFill/>
          </a:ln>
        </p:spPr>
        <p:txBody>
          <a:bodyPr vert="horz" wrap="square" lIns="91427" tIns="45695" rIns="91427" bIns="45695" anchor="t" anchorCtr="0" compatLnSpc="1">
            <a:spAutoFit/>
          </a:bodyPr>
          <a:lstStyle/>
          <a:p>
            <a:pPr marL="0" marR="0" lvl="0" indent="0" algn="r" defTabSz="914400" rtl="0" eaLnBrk="1" fontAlgn="auto" latinLnBrk="0" hangingPunct="1">
              <a:lnSpc>
                <a:spcPct val="90000"/>
              </a:lnSpc>
              <a:spcBef>
                <a:spcPts val="0"/>
              </a:spcBef>
              <a:spcAft>
                <a:spcPts val="80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صفحات خاصة بالمدرس(ة)</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9" name="Google Shape;1185;p114">
            <a:extLst>
              <a:ext uri="{FF2B5EF4-FFF2-40B4-BE49-F238E27FC236}">
                <a16:creationId xmlns:a16="http://schemas.microsoft.com/office/drawing/2014/main" id="{140C4DBB-C1A6-A4EF-C926-D43FCA1F9E57}"/>
              </a:ext>
            </a:extLst>
          </p:cNvPr>
          <p:cNvSpPr txBox="1"/>
          <p:nvPr/>
        </p:nvSpPr>
        <p:spPr>
          <a:xfrm>
            <a:off x="1502226" y="2041881"/>
            <a:ext cx="9106684" cy="1128464"/>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 تعليمات وتوضيحات موجهة للتلميذ(ة)</a:t>
            </a:r>
          </a:p>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(يخاطب بها المدرس المتعلمين بصوت مسموع)</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a:p>
            <a:pPr marL="0" marR="0" lvl="0" indent="0" algn="r" defTabSz="914400" rtl="0" eaLnBrk="1" fontAlgn="auto" latinLnBrk="0" hangingPunct="1">
              <a:lnSpc>
                <a:spcPct val="90000"/>
              </a:lnSpc>
              <a:spcBef>
                <a:spcPts val="0"/>
              </a:spcBef>
              <a:spcAft>
                <a:spcPts val="800"/>
              </a:spcAft>
              <a:buClrTx/>
              <a:buSzTx/>
              <a:buFontTx/>
              <a:buNone/>
              <a:tabLst/>
              <a:defRPr/>
            </a:pPr>
            <a:endParaRPr kumimoji="0" lang="ar-MA"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0" name="Google Shape;1185;p114">
            <a:extLst>
              <a:ext uri="{FF2B5EF4-FFF2-40B4-BE49-F238E27FC236}">
                <a16:creationId xmlns:a16="http://schemas.microsoft.com/office/drawing/2014/main" id="{2C38AFB4-3628-A7C2-D803-D748ACB6F0A7}"/>
              </a:ext>
            </a:extLst>
          </p:cNvPr>
          <p:cNvSpPr txBox="1"/>
          <p:nvPr/>
        </p:nvSpPr>
        <p:spPr>
          <a:xfrm>
            <a:off x="7902048" y="3363873"/>
            <a:ext cx="2657724"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صفحة في كراسة المتعلم</a:t>
            </a:r>
            <a:endParaRPr kumimoji="0" lang="fr-MA"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1" name="Google Shape;1185;p114">
            <a:extLst>
              <a:ext uri="{FF2B5EF4-FFF2-40B4-BE49-F238E27FC236}">
                <a16:creationId xmlns:a16="http://schemas.microsoft.com/office/drawing/2014/main" id="{054CEC93-47A8-1D69-15D6-D06394224B8D}"/>
              </a:ext>
            </a:extLst>
          </p:cNvPr>
          <p:cNvSpPr txBox="1"/>
          <p:nvPr/>
        </p:nvSpPr>
        <p:spPr>
          <a:xfrm>
            <a:off x="7252138" y="4484538"/>
            <a:ext cx="3356772"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نشاط ذو أولوية ينجز في القسم</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2" name="Google Shape;1185;p114">
            <a:extLst>
              <a:ext uri="{FF2B5EF4-FFF2-40B4-BE49-F238E27FC236}">
                <a16:creationId xmlns:a16="http://schemas.microsoft.com/office/drawing/2014/main" id="{1EC40EC0-2873-795C-FC7D-1515888BCA8B}"/>
              </a:ext>
            </a:extLst>
          </p:cNvPr>
          <p:cNvSpPr txBox="1"/>
          <p:nvPr/>
        </p:nvSpPr>
        <p:spPr>
          <a:xfrm>
            <a:off x="1502226" y="5504678"/>
            <a:ext cx="9106684"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نشاط اختياري يُستغنى عنه عند عدم توفر </a:t>
            </a:r>
            <a:r>
              <a:rPr kumimoji="0" lang="ar-MA" sz="2000" b="1" i="0" u="none" strike="noStrike" kern="0" cap="none" spc="0" normalizeH="0" baseline="0" noProof="0">
                <a:ln>
                  <a:noFill/>
                </a:ln>
                <a:solidFill>
                  <a:srgbClr val="44546A"/>
                </a:solidFill>
                <a:effectLst/>
                <a:uLnTx/>
                <a:uFillTx/>
                <a:latin typeface="Calibri"/>
                <a:ea typeface="Calibri"/>
                <a:cs typeface="Calibri"/>
              </a:rPr>
              <a:t>الوقت.</a:t>
            </a:r>
            <a:r>
              <a:rPr kumimoji="0" lang="ar-MA" sz="2000" b="1" i="0" u="none" strike="noStrike" kern="0" cap="none" spc="0" normalizeH="0" baseline="0" noProof="0" dirty="0">
                <a:ln>
                  <a:noFill/>
                </a:ln>
                <a:solidFill>
                  <a:srgbClr val="44546A"/>
                </a:solidFill>
                <a:effectLst/>
                <a:uLnTx/>
                <a:uFillTx/>
                <a:latin typeface="Calibri"/>
                <a:ea typeface="Calibri"/>
                <a:cs typeface="Calibri"/>
              </a:rPr>
              <a:t> </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1026" name="Picture 2" descr="Image générée">
            <a:extLst>
              <a:ext uri="{FF2B5EF4-FFF2-40B4-BE49-F238E27FC236}">
                <a16:creationId xmlns:a16="http://schemas.microsoft.com/office/drawing/2014/main" id="{95AD8B07-50C1-8C9C-8D56-1249EBDF41B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064" b="10678"/>
          <a:stretch>
            <a:fillRect/>
          </a:stretch>
        </p:blipFill>
        <p:spPr bwMode="auto">
          <a:xfrm>
            <a:off x="10808880" y="934195"/>
            <a:ext cx="765800" cy="89894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4">
            <a:extLst>
              <a:ext uri="{FF2B5EF4-FFF2-40B4-BE49-F238E27FC236}">
                <a16:creationId xmlns:a16="http://schemas.microsoft.com/office/drawing/2014/main" id="{AD56834C-8B57-C279-82A8-6183DD408BCB}"/>
              </a:ext>
            </a:extLst>
          </p:cNvPr>
          <p:cNvSpPr/>
          <p:nvPr/>
        </p:nvSpPr>
        <p:spPr>
          <a:xfrm>
            <a:off x="4615543" y="116366"/>
            <a:ext cx="6576237" cy="726481"/>
          </a:xfrm>
          <a:prstGeom prst="rect">
            <a:avLst/>
          </a:prstGeom>
          <a:noFill/>
          <a:ln cap="flat">
            <a:noFill/>
            <a:prstDash val="solid"/>
          </a:ln>
        </p:spPr>
        <p:txBody>
          <a:bodyPr vert="horz" wrap="square" lIns="91440" tIns="45720" rIns="91440" bIns="45720" anchor="t" anchorCtr="0" compatLnSpc="1">
            <a:spAutoFit/>
          </a:bodyPr>
          <a:lstStyle/>
          <a:p>
            <a:pPr marL="0" marR="0" lvl="0" indent="0" algn="r" defTabSz="914400" rtl="1" eaLnBrk="1" fontAlgn="auto" latinLnBrk="0" hangingPunct="1">
              <a:lnSpc>
                <a:spcPts val="5485"/>
              </a:lnSpc>
              <a:spcBef>
                <a:spcPts val="0"/>
              </a:spcBef>
              <a:spcAft>
                <a:spcPts val="0"/>
              </a:spcAft>
              <a:buClrTx/>
              <a:buSzTx/>
              <a:buFontTx/>
              <a:buNone/>
              <a:tabLst/>
              <a:defRPr sz="1800" b="0" i="0" u="none" strike="noStrike" kern="0" cap="none" spc="0" baseline="0">
                <a:solidFill>
                  <a:srgbClr val="000000"/>
                </a:solidFill>
                <a:uFillTx/>
              </a:defRPr>
            </a:pPr>
            <a:r>
              <a:rPr kumimoji="0" lang="ar-MA" sz="3200" b="1" i="0" u="none" strike="noStrike" kern="0" cap="none" spc="0" normalizeH="0" baseline="0" noProof="0" dirty="0">
                <a:ln>
                  <a:noFill/>
                </a:ln>
                <a:solidFill>
                  <a:srgbClr val="44546A"/>
                </a:solidFill>
                <a:effectLst/>
                <a:uLnTx/>
                <a:uFillTx/>
                <a:latin typeface="Calibri"/>
                <a:ea typeface="+mn-ea"/>
                <a:cs typeface="Arial"/>
              </a:rPr>
              <a:t>دلالة الأيقونات</a:t>
            </a:r>
            <a:r>
              <a:rPr kumimoji="0" lang="fr-FR" sz="3200" b="1" i="0" u="none" strike="noStrike" kern="0" cap="none" spc="0" normalizeH="0" baseline="0" noProof="0" dirty="0">
                <a:ln>
                  <a:noFill/>
                </a:ln>
                <a:solidFill>
                  <a:srgbClr val="44546A"/>
                </a:solidFill>
                <a:effectLst/>
                <a:uLnTx/>
                <a:uFillTx/>
                <a:latin typeface="Calibri"/>
                <a:ea typeface="+mn-ea"/>
                <a:cs typeface="Arial"/>
              </a:rPr>
              <a:t> </a:t>
            </a:r>
            <a:r>
              <a:rPr kumimoji="0" lang="fr-FR" sz="3200" b="1" i="0" u="none" strike="noStrike" kern="0" cap="none" spc="0" normalizeH="0" baseline="0" noProof="0" dirty="0">
                <a:ln>
                  <a:noFill/>
                </a:ln>
                <a:solidFill>
                  <a:srgbClr val="44546A"/>
                </a:solidFill>
                <a:effectLst/>
                <a:uLnTx/>
                <a:uFillTx/>
                <a:latin typeface="Calibri"/>
                <a:ea typeface="Calibri"/>
                <a:cs typeface="Calibri"/>
              </a:rPr>
              <a:t> </a:t>
            </a:r>
            <a:r>
              <a:rPr kumimoji="0" lang="ar-DZ" sz="3200" b="1" i="0" u="none" strike="noStrike" kern="0" cap="none" spc="0" normalizeH="0" baseline="0" noProof="0" dirty="0">
                <a:ln>
                  <a:noFill/>
                </a:ln>
                <a:solidFill>
                  <a:srgbClr val="44546A"/>
                </a:solidFill>
                <a:effectLst/>
                <a:uLnTx/>
                <a:uFillTx/>
                <a:latin typeface="Calibri"/>
                <a:ea typeface="Calibri"/>
                <a:cs typeface="Calibri"/>
              </a:rPr>
              <a:t>الخاصة</a:t>
            </a:r>
            <a:r>
              <a:rPr kumimoji="0" lang="ar-MA" sz="3200" b="1" i="0" u="none" strike="noStrike" kern="0" cap="none" spc="0" normalizeH="0" baseline="0" noProof="0" dirty="0">
                <a:ln>
                  <a:noFill/>
                </a:ln>
                <a:solidFill>
                  <a:srgbClr val="44546A"/>
                </a:solidFill>
                <a:effectLst/>
                <a:uLnTx/>
                <a:uFillTx/>
                <a:latin typeface="Calibri"/>
                <a:ea typeface="Calibri"/>
                <a:cs typeface="Calibri"/>
              </a:rPr>
              <a:t> بالمدرس(ة)</a:t>
            </a:r>
            <a:r>
              <a:rPr kumimoji="0" lang="fr-FR" sz="3200" b="1" i="0" u="none" strike="noStrike" kern="0" cap="none" spc="0" normalizeH="0" baseline="0" noProof="0" dirty="0">
                <a:ln>
                  <a:noFill/>
                </a:ln>
                <a:solidFill>
                  <a:srgbClr val="44546A"/>
                </a:solidFill>
                <a:effectLst/>
                <a:uLnTx/>
                <a:uFillTx/>
                <a:latin typeface="Calibri"/>
                <a:ea typeface="+mn-ea"/>
                <a:cs typeface="Arial"/>
              </a:rPr>
              <a:t> </a:t>
            </a:r>
            <a:r>
              <a:rPr kumimoji="0" lang="ar-MA" sz="3200" b="1" i="0" u="none" strike="noStrike" kern="0" cap="none" spc="0" normalizeH="0" baseline="0" noProof="0" dirty="0">
                <a:ln>
                  <a:noFill/>
                </a:ln>
                <a:solidFill>
                  <a:srgbClr val="44546A"/>
                </a:solidFill>
                <a:effectLst/>
                <a:uLnTx/>
                <a:uFillTx/>
                <a:latin typeface="Calibri"/>
                <a:ea typeface="+mn-ea"/>
                <a:cs typeface="Arial"/>
              </a:rPr>
              <a:t>:</a:t>
            </a:r>
          </a:p>
        </p:txBody>
      </p:sp>
    </p:spTree>
    <p:extLst>
      <p:ext uri="{BB962C8B-B14F-4D97-AF65-F5344CB8AC3E}">
        <p14:creationId xmlns:p14="http://schemas.microsoft.com/office/powerpoint/2010/main" val="1253135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62B6F77A-2E34-9DE2-DBE7-A4CC4B798C31}"/>
            </a:ext>
          </a:extLst>
        </p:cNvPr>
        <p:cNvGrpSpPr/>
        <p:nvPr/>
      </p:nvGrpSpPr>
      <p:grpSpPr>
        <a:xfrm>
          <a:off x="0" y="0"/>
          <a:ext cx="0" cy="0"/>
          <a:chOff x="0" y="0"/>
          <a:chExt cx="0" cy="0"/>
        </a:xfrm>
      </p:grpSpPr>
      <p:sp>
        <p:nvSpPr>
          <p:cNvPr id="2" name="Google Shape;255;p28">
            <a:extLst>
              <a:ext uri="{FF2B5EF4-FFF2-40B4-BE49-F238E27FC236}">
                <a16:creationId xmlns:a16="http://schemas.microsoft.com/office/drawing/2014/main" id="{CD4330D0-95B7-A023-4E42-DC9716E9E7DD}"/>
              </a:ext>
            </a:extLst>
          </p:cNvPr>
          <p:cNvSpPr/>
          <p:nvPr/>
        </p:nvSpPr>
        <p:spPr>
          <a:xfrm>
            <a:off x="172899" y="61516"/>
            <a:ext cx="11310803" cy="602723"/>
          </a:xfrm>
          <a:prstGeom prst="rect">
            <a:avLst/>
          </a:prstGeom>
          <a:noFill/>
          <a:ln cap="flat">
            <a:noFill/>
            <a:prstDash val="solid"/>
          </a:ln>
        </p:spPr>
        <p:txBody>
          <a:bodyPr vert="horz" wrap="square" lIns="91427" tIns="45695" rIns="91427" bIns="45695" anchor="t" anchorCtr="0" compatLnSpc="1">
            <a:noAutofit/>
          </a:bodyPr>
          <a:lstStyle/>
          <a:p>
            <a:pPr lvl="0" algn="r" rtl="1">
              <a:lnSpc>
                <a:spcPts val="5485"/>
              </a:lnSpc>
              <a:defRPr sz="1800" b="0" i="0" u="none" strike="noStrike" kern="0" cap="none" spc="0" baseline="0">
                <a:solidFill>
                  <a:srgbClr val="000000"/>
                </a:solidFill>
                <a:uFillTx/>
              </a:defRPr>
            </a:pPr>
            <a:r>
              <a:rPr lang="ar-MA" sz="3200" b="1" kern="0" dirty="0">
                <a:solidFill>
                  <a:srgbClr val="44546A"/>
                </a:solidFill>
                <a:latin typeface="Calibri"/>
                <a:cs typeface="Arial"/>
              </a:rPr>
              <a:t>دلالة الأيقونات</a:t>
            </a:r>
            <a:r>
              <a:rPr lang="fr-FR" sz="3200" b="1" kern="0" dirty="0">
                <a:solidFill>
                  <a:srgbClr val="44546A"/>
                </a:solidFill>
                <a:latin typeface="Calibri"/>
                <a:cs typeface="Arial"/>
              </a:rPr>
              <a:t>  </a:t>
            </a:r>
            <a:r>
              <a:rPr lang="ar-DZ" sz="3200" b="1" kern="0" dirty="0">
                <a:solidFill>
                  <a:srgbClr val="44546A"/>
                </a:solidFill>
                <a:latin typeface="Calibri"/>
                <a:ea typeface="Calibri"/>
                <a:cs typeface="Calibri"/>
              </a:rPr>
              <a:t>الخاصة</a:t>
            </a:r>
            <a:r>
              <a:rPr lang="ar-MA" sz="3200" b="1" kern="0" dirty="0">
                <a:solidFill>
                  <a:srgbClr val="44546A"/>
                </a:solidFill>
                <a:latin typeface="Calibri"/>
                <a:ea typeface="Calibri"/>
                <a:cs typeface="Calibri"/>
              </a:rPr>
              <a:t> </a:t>
            </a:r>
            <a:r>
              <a:rPr lang="ar-DZ" sz="3200" b="1" i="0" dirty="0">
                <a:solidFill>
                  <a:srgbClr val="44546A"/>
                </a:solidFill>
                <a:effectLst/>
                <a:latin typeface="Calibri" panose="020F0502020204030204" pitchFamily="34" charset="0"/>
              </a:rPr>
              <a:t>بالمتعلم</a:t>
            </a:r>
            <a:r>
              <a:rPr lang="ar-MA" sz="3200" dirty="0"/>
              <a:t> </a:t>
            </a:r>
            <a:r>
              <a:rPr lang="ar-MA" sz="3200" b="1" kern="0" dirty="0">
                <a:solidFill>
                  <a:srgbClr val="44546A"/>
                </a:solidFill>
                <a:latin typeface="Calibri"/>
                <a:cs typeface="Arial"/>
              </a:rPr>
              <a:t>:</a:t>
            </a:r>
          </a:p>
        </p:txBody>
      </p:sp>
      <p:sp>
        <p:nvSpPr>
          <p:cNvPr id="3" name="Google Shape;1229;p116">
            <a:extLst>
              <a:ext uri="{FF2B5EF4-FFF2-40B4-BE49-F238E27FC236}">
                <a16:creationId xmlns:a16="http://schemas.microsoft.com/office/drawing/2014/main" id="{3E61705D-FF76-C816-817F-FF16BB0F8FF7}"/>
              </a:ext>
            </a:extLst>
          </p:cNvPr>
          <p:cNvSpPr txBox="1"/>
          <p:nvPr/>
        </p:nvSpPr>
        <p:spPr>
          <a:xfrm>
            <a:off x="608022" y="1536628"/>
            <a:ext cx="10062183"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ضوابط القسم</a:t>
            </a:r>
            <a:endParaRPr lang="en-US" dirty="0"/>
          </a:p>
        </p:txBody>
      </p:sp>
      <p:sp>
        <p:nvSpPr>
          <p:cNvPr id="4" name="Google Shape;1233;p116">
            <a:extLst>
              <a:ext uri="{FF2B5EF4-FFF2-40B4-BE49-F238E27FC236}">
                <a16:creationId xmlns:a16="http://schemas.microsoft.com/office/drawing/2014/main" id="{1F8181F4-C03D-E637-B412-A06B1C7EBA67}"/>
              </a:ext>
            </a:extLst>
          </p:cNvPr>
          <p:cNvSpPr txBox="1"/>
          <p:nvPr/>
        </p:nvSpPr>
        <p:spPr>
          <a:xfrm>
            <a:off x="797206" y="2629655"/>
            <a:ext cx="10062183" cy="420514"/>
          </a:xfrm>
          <a:prstGeom prst="rect">
            <a:avLst/>
          </a:prstGeom>
          <a:noFill/>
          <a:ln cap="flat">
            <a:noFill/>
          </a:ln>
        </p:spPr>
        <p:txBody>
          <a:bodyPr vert="horz" wrap="square" lIns="91427" tIns="45695" rIns="91427" bIns="45695" anchor="t" anchorCtr="0" compatLnSpc="1">
            <a:spAutoFit/>
          </a:bodyPr>
          <a:lstStyle/>
          <a:p>
            <a:pPr algn="r" defTabSz="1219170">
              <a:defRPr sz="1800" b="0" i="0" u="none" strike="noStrike" kern="0" cap="none" spc="0" baseline="0">
                <a:solidFill>
                  <a:srgbClr val="000000"/>
                </a:solidFill>
                <a:uFillTx/>
              </a:defRPr>
            </a:pPr>
            <a:r>
              <a:rPr lang="ar-MA" sz="2133" b="1" kern="0" dirty="0">
                <a:solidFill>
                  <a:srgbClr val="44546A"/>
                </a:solidFill>
                <a:latin typeface="Calibri"/>
                <a:ea typeface="Calibri"/>
                <a:cs typeface="Calibri"/>
              </a:rPr>
              <a:t>استعمال الألواح للإجابة</a:t>
            </a:r>
            <a:endParaRPr lang="fr-MA" sz="2133" b="1" kern="0" dirty="0">
              <a:solidFill>
                <a:srgbClr val="44546A"/>
              </a:solidFill>
              <a:latin typeface="Calibri"/>
              <a:ea typeface="Calibri"/>
              <a:cs typeface="Calibri"/>
            </a:endParaRPr>
          </a:p>
        </p:txBody>
      </p:sp>
      <p:sp>
        <p:nvSpPr>
          <p:cNvPr id="5" name="Google Shape;1234;p116">
            <a:extLst>
              <a:ext uri="{FF2B5EF4-FFF2-40B4-BE49-F238E27FC236}">
                <a16:creationId xmlns:a16="http://schemas.microsoft.com/office/drawing/2014/main" id="{9A3F2DC4-EC8C-51E0-FA84-7C61465E7C2D}"/>
              </a:ext>
            </a:extLst>
          </p:cNvPr>
          <p:cNvSpPr txBox="1"/>
          <p:nvPr/>
        </p:nvSpPr>
        <p:spPr>
          <a:xfrm>
            <a:off x="797208" y="3958205"/>
            <a:ext cx="10062181"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الممارسة المستقلة</a:t>
            </a:r>
          </a:p>
        </p:txBody>
      </p:sp>
      <p:sp>
        <p:nvSpPr>
          <p:cNvPr id="6" name="Google Shape;1235;p116">
            <a:extLst>
              <a:ext uri="{FF2B5EF4-FFF2-40B4-BE49-F238E27FC236}">
                <a16:creationId xmlns:a16="http://schemas.microsoft.com/office/drawing/2014/main" id="{7239D583-F5F6-41D5-78C5-F987E4E3E4E5}"/>
              </a:ext>
            </a:extLst>
          </p:cNvPr>
          <p:cNvSpPr txBox="1"/>
          <p:nvPr/>
        </p:nvSpPr>
        <p:spPr>
          <a:xfrm>
            <a:off x="797206" y="5159833"/>
            <a:ext cx="10062181"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الممارسة الموجهة الثنائية</a:t>
            </a:r>
          </a:p>
        </p:txBody>
      </p:sp>
      <p:pic>
        <p:nvPicPr>
          <p:cNvPr id="7" name="Google Shape;1333;p128">
            <a:extLst>
              <a:ext uri="{FF2B5EF4-FFF2-40B4-BE49-F238E27FC236}">
                <a16:creationId xmlns:a16="http://schemas.microsoft.com/office/drawing/2014/main" id="{7269954D-EFC0-CC0A-0945-F6DF168F334C}"/>
              </a:ext>
            </a:extLst>
          </p:cNvPr>
          <p:cNvPicPr>
            <a:picLocks noChangeAspect="1"/>
          </p:cNvPicPr>
          <p:nvPr/>
        </p:nvPicPr>
        <p:blipFill>
          <a:blip r:embed="rId2">
            <a:alphaModFix/>
          </a:blip>
          <a:srcRect/>
          <a:stretch>
            <a:fillRect/>
          </a:stretch>
        </p:blipFill>
        <p:spPr>
          <a:xfrm>
            <a:off x="11017502" y="1181507"/>
            <a:ext cx="875940" cy="875940"/>
          </a:xfrm>
          <a:prstGeom prst="rect">
            <a:avLst/>
          </a:prstGeom>
          <a:noFill/>
          <a:ln cap="flat">
            <a:noFill/>
          </a:ln>
        </p:spPr>
      </p:pic>
      <p:pic>
        <p:nvPicPr>
          <p:cNvPr id="8" name="Google Shape;1341;p128" descr="Une image contenant Dessin animé, clipart, Animation, illustration&#10;&#10;Description générée automatiquement">
            <a:extLst>
              <a:ext uri="{FF2B5EF4-FFF2-40B4-BE49-F238E27FC236}">
                <a16:creationId xmlns:a16="http://schemas.microsoft.com/office/drawing/2014/main" id="{171C970F-7B59-B41F-6A3A-3A7A745D5AEB}"/>
              </a:ext>
            </a:extLst>
          </p:cNvPr>
          <p:cNvPicPr>
            <a:picLocks noChangeAspect="1"/>
          </p:cNvPicPr>
          <p:nvPr/>
        </p:nvPicPr>
        <p:blipFill>
          <a:blip r:embed="rId3">
            <a:alphaModFix/>
          </a:blip>
          <a:srcRect l="18242" t="9344" r="18458" b="23864"/>
          <a:stretch>
            <a:fillRect/>
          </a:stretch>
        </p:blipFill>
        <p:spPr>
          <a:xfrm>
            <a:off x="10988052" y="2151545"/>
            <a:ext cx="991300" cy="1045913"/>
          </a:xfrm>
          <a:prstGeom prst="rect">
            <a:avLst/>
          </a:prstGeom>
          <a:noFill/>
          <a:ln cap="flat">
            <a:noFill/>
          </a:ln>
        </p:spPr>
      </p:pic>
      <p:pic>
        <p:nvPicPr>
          <p:cNvPr id="9" name="Picture 14">
            <a:extLst>
              <a:ext uri="{FF2B5EF4-FFF2-40B4-BE49-F238E27FC236}">
                <a16:creationId xmlns:a16="http://schemas.microsoft.com/office/drawing/2014/main" id="{3459E6BA-34BF-9ABD-9DAF-C10A0FA6FA24}"/>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0988052" y="3385655"/>
            <a:ext cx="991299" cy="991299"/>
          </a:xfrm>
          <a:prstGeom prst="rect">
            <a:avLst/>
          </a:prstGeom>
        </p:spPr>
      </p:pic>
      <p:pic>
        <p:nvPicPr>
          <p:cNvPr id="10" name="Picture 9">
            <a:extLst>
              <a:ext uri="{FF2B5EF4-FFF2-40B4-BE49-F238E27FC236}">
                <a16:creationId xmlns:a16="http://schemas.microsoft.com/office/drawing/2014/main" id="{4A698D0B-D28C-54AB-04BD-8E0B04BC559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988052" y="4684764"/>
            <a:ext cx="991299" cy="925469"/>
          </a:xfrm>
          <a:prstGeom prst="rect">
            <a:avLst/>
          </a:prstGeom>
        </p:spPr>
      </p:pic>
    </p:spTree>
    <p:extLst>
      <p:ext uri="{BB962C8B-B14F-4D97-AF65-F5344CB8AC3E}">
        <p14:creationId xmlns:p14="http://schemas.microsoft.com/office/powerpoint/2010/main" val="1452997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990CA8AC-604E-F125-0B0D-4B7F6ABC791A}"/>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7C2A7F66-4CD3-8C97-68F9-36D22A22B7A4}"/>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000" b="0" i="0" u="none" strike="noStrike" kern="0" cap="none" spc="0" normalizeH="0" baseline="0" noProof="0">
              <a:ln>
                <a:noFill/>
              </a:ln>
              <a:solidFill>
                <a:srgbClr val="FFFFFF"/>
              </a:solidFill>
              <a:effectLst/>
              <a:uLnTx/>
              <a:uFillTx/>
              <a:latin typeface="Dosis"/>
              <a:ea typeface="Dosis"/>
              <a:cs typeface="Dosis"/>
            </a:endParaRPr>
          </a:p>
        </p:txBody>
      </p:sp>
      <p:pic>
        <p:nvPicPr>
          <p:cNvPr id="3" name="Picture 2" descr="Image générée">
            <a:extLst>
              <a:ext uri="{FF2B5EF4-FFF2-40B4-BE49-F238E27FC236}">
                <a16:creationId xmlns:a16="http://schemas.microsoft.com/office/drawing/2014/main" id="{26B87FA6-9590-687E-BB0C-204AACB5979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flipH="1" flipV="1">
            <a:off x="11353506" y="-79969"/>
            <a:ext cx="649407" cy="64830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683825BA-1670-DE9E-B873-FC4C1064D572}"/>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5" name="Google Shape;285;p7">
            <a:extLst>
              <a:ext uri="{FF2B5EF4-FFF2-40B4-BE49-F238E27FC236}">
                <a16:creationId xmlns:a16="http://schemas.microsoft.com/office/drawing/2014/main" id="{6B7E3D58-A7EB-39C6-7E46-D22445F1863F}"/>
              </a:ext>
            </a:extLst>
          </p:cNvPr>
          <p:cNvPicPr preferRelativeResize="0"/>
          <p:nvPr/>
        </p:nvPicPr>
        <p:blipFill rotWithShape="1">
          <a:blip r:embed="rId4">
            <a:alphaModFix/>
          </a:blip>
          <a:srcRect/>
          <a:stretch/>
        </p:blipFill>
        <p:spPr>
          <a:xfrm>
            <a:off x="140717" y="459939"/>
            <a:ext cx="730250" cy="730250"/>
          </a:xfrm>
          <a:prstGeom prst="rect">
            <a:avLst/>
          </a:prstGeom>
          <a:noFill/>
          <a:ln>
            <a:noFill/>
          </a:ln>
        </p:spPr>
      </p:pic>
      <p:sp>
        <p:nvSpPr>
          <p:cNvPr id="9" name="TextBox 6">
            <a:extLst>
              <a:ext uri="{FF2B5EF4-FFF2-40B4-BE49-F238E27FC236}">
                <a16:creationId xmlns:a16="http://schemas.microsoft.com/office/drawing/2014/main" id="{B26D6EFE-82A9-BDDE-EB77-41E17D144EBA}"/>
              </a:ext>
            </a:extLst>
          </p:cNvPr>
          <p:cNvSpPr txBox="1">
            <a:spLocks noChangeArrowheads="1"/>
          </p:cNvSpPr>
          <p:nvPr/>
        </p:nvSpPr>
        <p:spPr bwMode="auto">
          <a:xfrm>
            <a:off x="-21793" y="184654"/>
            <a:ext cx="11375299" cy="224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justLow" defTabSz="609600" rtl="1" eaLnBrk="1" fontAlgn="auto" latinLnBrk="0" hangingPunct="1">
              <a:lnSpc>
                <a:spcPts val="1700"/>
              </a:lnSpc>
              <a:spcBef>
                <a:spcPct val="0"/>
              </a:spcBef>
              <a:spcAft>
                <a:spcPts val="0"/>
              </a:spcAft>
              <a:buClrTx/>
              <a:buSzTx/>
              <a:buFontTx/>
              <a:buNone/>
              <a:tabLst/>
              <a:defRPr/>
            </a:pPr>
            <a:r>
              <a:rPr kumimoji="0" lang="ar-MA" altLang="fr-FR" sz="1700" b="1" i="0" u="none" strike="noStrike" kern="1200" cap="none" spc="0" normalizeH="0" baseline="0" noProof="0" dirty="0">
                <a:ln>
                  <a:noFill/>
                </a:ln>
                <a:solidFill>
                  <a:srgbClr val="002060"/>
                </a:solidFill>
                <a:effectLst/>
                <a:uLnTx/>
                <a:uFillTx/>
                <a:latin typeface="Calibri Light" panose="020F0302020204030204"/>
                <a:ea typeface="+mn-ea"/>
                <a:cs typeface="Calibri" panose="020F0502020204030204" pitchFamily="34" charset="0"/>
              </a:rPr>
              <a:t>لكل قاعدة أيقونة (علامة بصرية تشير إليها)، وعلى يسار كل شريحة، ستظهر لكم أيقونة، أنتظر منكم أن تلتزموا  بالسلوك الذي تشير إليه كما سأبين لكم. </a:t>
            </a:r>
          </a:p>
        </p:txBody>
      </p:sp>
      <p:sp>
        <p:nvSpPr>
          <p:cNvPr id="10" name="Title 4">
            <a:extLst>
              <a:ext uri="{FF2B5EF4-FFF2-40B4-BE49-F238E27FC236}">
                <a16:creationId xmlns:a16="http://schemas.microsoft.com/office/drawing/2014/main" id="{76C612EE-EE91-5AD4-FE80-444FCE1A4070}"/>
              </a:ext>
            </a:extLst>
          </p:cNvPr>
          <p:cNvSpPr txBox="1">
            <a:spLocks/>
          </p:cNvSpPr>
          <p:nvPr/>
        </p:nvSpPr>
        <p:spPr>
          <a:xfrm>
            <a:off x="758127" y="498353"/>
            <a:ext cx="11356618" cy="21157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90000"/>
              </a:lnSpc>
              <a:spcBef>
                <a:spcPct val="0"/>
              </a:spcBef>
              <a:spcAft>
                <a:spcPts val="0"/>
              </a:spcAft>
              <a:buClrTx/>
              <a:buSzTx/>
              <a:buFontTx/>
              <a:buNone/>
              <a:tabLst/>
              <a:defRPr/>
            </a:pPr>
            <a:r>
              <a:rPr kumimoji="0" lang="ar-MA" sz="1100" b="0" i="0" u="none" strike="noStrike" kern="1200" cap="none" spc="0" normalizeH="0" baseline="0" noProof="0" dirty="0">
                <a:ln>
                  <a:noFill/>
                </a:ln>
                <a:solidFill>
                  <a:srgbClr val="BFBFBF"/>
                </a:solidFill>
                <a:effectLst/>
                <a:uLnTx/>
                <a:uFillTx/>
                <a:latin typeface="Calibri" panose="020F0502020204030204" pitchFamily="34" charset="0"/>
                <a:ea typeface="+mj-ea"/>
                <a:cs typeface="Calibri" panose="020F0502020204030204" pitchFamily="34" charset="0"/>
              </a:rPr>
              <a:t>يشرح الدلالة  البصرية لكل أيقونة ومقتضاها السلوكي.  يحث التلاميذ على احترام قواعد العمل، عن طريق الانتباه الجيد للأيقونة التي تظهر على الشريحة والالتزام بالسلوك الذي يفهم منها. يخبرهم بأن هناك قواعد أخرى سيتم الوقوف عندها في الحصة المقبلة</a:t>
            </a:r>
            <a:endParaRPr kumimoji="0" lang="fr-FR" sz="1100" b="0" i="0" u="none" strike="noStrike" kern="1200" cap="none" spc="0" normalizeH="0" baseline="0" noProof="0" dirty="0">
              <a:ln>
                <a:noFill/>
              </a:ln>
              <a:solidFill>
                <a:prstClr val="black"/>
              </a:solidFill>
              <a:effectLst/>
              <a:uLnTx/>
              <a:uFillTx/>
              <a:latin typeface="Calibri Light"/>
              <a:ea typeface="+mj-ea"/>
              <a:cs typeface="+mj-cs"/>
            </a:endParaRPr>
          </a:p>
        </p:txBody>
      </p:sp>
      <p:grpSp>
        <p:nvGrpSpPr>
          <p:cNvPr id="11" name="Groupe 10">
            <a:extLst>
              <a:ext uri="{FF2B5EF4-FFF2-40B4-BE49-F238E27FC236}">
                <a16:creationId xmlns:a16="http://schemas.microsoft.com/office/drawing/2014/main" id="{B81A3FC9-9065-6E3D-66F1-75CD75DACBEF}"/>
              </a:ext>
            </a:extLst>
          </p:cNvPr>
          <p:cNvGrpSpPr/>
          <p:nvPr/>
        </p:nvGrpSpPr>
        <p:grpSpPr>
          <a:xfrm>
            <a:off x="4837827" y="1016360"/>
            <a:ext cx="1239922" cy="5602017"/>
            <a:chOff x="9597555" y="1444613"/>
            <a:chExt cx="1239922" cy="5602017"/>
          </a:xfrm>
        </p:grpSpPr>
        <p:pic>
          <p:nvPicPr>
            <p:cNvPr id="13" name="Google Shape;1173;p113" descr="Lever la main - Icônes mains et gestes gratuites">
              <a:extLst>
                <a:ext uri="{FF2B5EF4-FFF2-40B4-BE49-F238E27FC236}">
                  <a16:creationId xmlns:a16="http://schemas.microsoft.com/office/drawing/2014/main" id="{7A95E2A2-0089-9686-B95B-2028D08F3FB0}"/>
                </a:ext>
              </a:extLst>
            </p:cNvPr>
            <p:cNvPicPr>
              <a:picLocks noChangeAspect="1"/>
            </p:cNvPicPr>
            <p:nvPr/>
          </p:nvPicPr>
          <p:blipFill>
            <a:blip r:embed="rId5">
              <a:alphaModFix/>
            </a:blip>
            <a:srcRect/>
            <a:stretch>
              <a:fillRect/>
            </a:stretch>
          </p:blipFill>
          <p:spPr>
            <a:xfrm>
              <a:off x="9866198" y="1444613"/>
              <a:ext cx="702636" cy="702636"/>
            </a:xfrm>
            <a:prstGeom prst="rect">
              <a:avLst/>
            </a:prstGeom>
            <a:noFill/>
            <a:ln cap="flat">
              <a:noFill/>
            </a:ln>
          </p:spPr>
        </p:pic>
        <p:pic>
          <p:nvPicPr>
            <p:cNvPr id="14" name="Google Shape;1174;p113">
              <a:extLst>
                <a:ext uri="{FF2B5EF4-FFF2-40B4-BE49-F238E27FC236}">
                  <a16:creationId xmlns:a16="http://schemas.microsoft.com/office/drawing/2014/main" id="{D3AC6F64-89F4-2D68-7AFD-1B0CE4802275}"/>
                </a:ext>
              </a:extLst>
            </p:cNvPr>
            <p:cNvPicPr>
              <a:picLocks noChangeAspect="1"/>
            </p:cNvPicPr>
            <p:nvPr/>
          </p:nvPicPr>
          <p:blipFill>
            <a:blip r:embed="rId6">
              <a:alphaModFix/>
            </a:blip>
            <a:srcRect/>
            <a:stretch>
              <a:fillRect/>
            </a:stretch>
          </p:blipFill>
          <p:spPr>
            <a:xfrm>
              <a:off x="9867990" y="2420863"/>
              <a:ext cx="699052" cy="699052"/>
            </a:xfrm>
            <a:prstGeom prst="rect">
              <a:avLst/>
            </a:prstGeom>
            <a:noFill/>
            <a:ln cap="flat">
              <a:noFill/>
            </a:ln>
          </p:spPr>
        </p:pic>
        <p:pic>
          <p:nvPicPr>
            <p:cNvPr id="15" name="Google Shape;1175;p113">
              <a:extLst>
                <a:ext uri="{FF2B5EF4-FFF2-40B4-BE49-F238E27FC236}">
                  <a16:creationId xmlns:a16="http://schemas.microsoft.com/office/drawing/2014/main" id="{BCD45DB2-AF1C-823F-6309-740EF456DDA9}"/>
                </a:ext>
              </a:extLst>
            </p:cNvPr>
            <p:cNvPicPr>
              <a:picLocks noChangeAspect="1"/>
            </p:cNvPicPr>
            <p:nvPr/>
          </p:nvPicPr>
          <p:blipFill>
            <a:blip r:embed="rId7">
              <a:alphaModFix/>
            </a:blip>
            <a:srcRect/>
            <a:stretch>
              <a:fillRect/>
            </a:stretch>
          </p:blipFill>
          <p:spPr>
            <a:xfrm>
              <a:off x="9930535" y="3430552"/>
              <a:ext cx="636507" cy="636507"/>
            </a:xfrm>
            <a:prstGeom prst="rect">
              <a:avLst/>
            </a:prstGeom>
            <a:noFill/>
            <a:ln cap="flat">
              <a:noFill/>
            </a:ln>
          </p:spPr>
        </p:pic>
        <p:pic>
          <p:nvPicPr>
            <p:cNvPr id="20" name="Image 19" descr="Une image contenant émoticône, Dessin d’enfant, dessin humoristique, smiley&#10;&#10;Le contenu généré par l’IA peut être incorrect.">
              <a:extLst>
                <a:ext uri="{FF2B5EF4-FFF2-40B4-BE49-F238E27FC236}">
                  <a16:creationId xmlns:a16="http://schemas.microsoft.com/office/drawing/2014/main" id="{BF471471-A7FC-EACC-853F-6617CA01787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597555" y="6516518"/>
              <a:ext cx="1239922" cy="530112"/>
            </a:xfrm>
            <a:prstGeom prst="rect">
              <a:avLst/>
            </a:prstGeom>
          </p:spPr>
        </p:pic>
        <p:pic>
          <p:nvPicPr>
            <p:cNvPr id="21" name="Image 20" descr="Une image contenant Graphique, capture d’écran, logo, symbole&#10;&#10;Le contenu généré par l’IA peut être incorrect.">
              <a:extLst>
                <a:ext uri="{FF2B5EF4-FFF2-40B4-BE49-F238E27FC236}">
                  <a16:creationId xmlns:a16="http://schemas.microsoft.com/office/drawing/2014/main" id="{2E2EFD90-876B-280D-A582-5935529A751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948363" y="5411318"/>
              <a:ext cx="595964" cy="595964"/>
            </a:xfrm>
            <a:prstGeom prst="rect">
              <a:avLst/>
            </a:prstGeom>
          </p:spPr>
        </p:pic>
      </p:grpSp>
      <p:pic>
        <p:nvPicPr>
          <p:cNvPr id="7" name="Picture 4" descr="Image générée">
            <a:extLst>
              <a:ext uri="{FF2B5EF4-FFF2-40B4-BE49-F238E27FC236}">
                <a16:creationId xmlns:a16="http://schemas.microsoft.com/office/drawing/2014/main" id="{FDA8626E-9D31-F6D2-CD09-1C6BF85FEB8E}"/>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3381" t="42119" r="70997" b="41629"/>
          <a:stretch>
            <a:fillRect/>
          </a:stretch>
        </p:blipFill>
        <p:spPr bwMode="auto">
          <a:xfrm flipH="1">
            <a:off x="5010640" y="3855740"/>
            <a:ext cx="956839" cy="9103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94311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1B3E1-C8FE-F684-BFBA-C8B279DDF978}"/>
            </a:ext>
          </a:extLst>
        </p:cNvPr>
        <p:cNvGrpSpPr/>
        <p:nvPr/>
      </p:nvGrpSpPr>
      <p:grpSpPr>
        <a:xfrm>
          <a:off x="0" y="0"/>
          <a:ext cx="0" cy="0"/>
          <a:chOff x="0" y="0"/>
          <a:chExt cx="0" cy="0"/>
        </a:xfrm>
      </p:grpSpPr>
      <p:sp>
        <p:nvSpPr>
          <p:cNvPr id="5" name="Rectangle: Rounded Corners 1">
            <a:extLst>
              <a:ext uri="{FF2B5EF4-FFF2-40B4-BE49-F238E27FC236}">
                <a16:creationId xmlns:a16="http://schemas.microsoft.com/office/drawing/2014/main" id="{957E436C-1C90-F7C2-87B3-4A867BF884E8}"/>
              </a:ext>
            </a:extLst>
          </p:cNvPr>
          <p:cNvSpPr/>
          <p:nvPr/>
        </p:nvSpPr>
        <p:spPr>
          <a:xfrm>
            <a:off x="128855" y="0"/>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7" name="Picture 2" descr="Image générée">
            <a:extLst>
              <a:ext uri="{FF2B5EF4-FFF2-40B4-BE49-F238E27FC236}">
                <a16:creationId xmlns:a16="http://schemas.microsoft.com/office/drawing/2014/main" id="{94D85EE9-92F8-7755-4F31-2CAF9084857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486414" y="0"/>
            <a:ext cx="705586" cy="704386"/>
          </a:xfrm>
          <a:prstGeom prst="rect">
            <a:avLst/>
          </a:prstGeom>
          <a:noFill/>
          <a:extLst>
            <a:ext uri="{909E8E84-426E-40DD-AFC4-6F175D3DCCD1}">
              <a14:hiddenFill xmlns:a14="http://schemas.microsoft.com/office/drawing/2010/main">
                <a:solidFill>
                  <a:srgbClr val="FFFFFF"/>
                </a:solidFill>
              </a14:hiddenFill>
            </a:ext>
          </a:extLst>
        </p:spPr>
      </p:pic>
      <p:sp>
        <p:nvSpPr>
          <p:cNvPr id="22" name="Google Shape;5933;p5">
            <a:extLst>
              <a:ext uri="{FF2B5EF4-FFF2-40B4-BE49-F238E27FC236}">
                <a16:creationId xmlns:a16="http://schemas.microsoft.com/office/drawing/2014/main" id="{AF1B1923-2D37-F7A2-DAE4-12F95D94C251}"/>
              </a:ext>
            </a:extLst>
          </p:cNvPr>
          <p:cNvSpPr/>
          <p:nvPr/>
        </p:nvSpPr>
        <p:spPr>
          <a:xfrm>
            <a:off x="2040688" y="993908"/>
            <a:ext cx="8221663" cy="668337"/>
          </a:xfrm>
          <a:prstGeom prst="roundRect">
            <a:avLst>
              <a:gd name="adj" fmla="val 50000"/>
            </a:avLst>
          </a:prstGeom>
          <a:solidFill>
            <a:srgbClr val="FFFFFF"/>
          </a:solidFill>
          <a:ln>
            <a:noFill/>
          </a:ln>
        </p:spPr>
        <p:txBody>
          <a:bodyPr spcFirstLastPara="1" lIns="121900" tIns="60933" rIns="121900" bIns="60933"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67" b="0" i="0" u="none" strike="noStrike" kern="1200" cap="none" spc="0" normalizeH="0" baseline="0" noProof="0">
              <a:ln>
                <a:noFill/>
              </a:ln>
              <a:solidFill>
                <a:prstClr val="white"/>
              </a:solidFill>
              <a:effectLst/>
              <a:uLnTx/>
              <a:uFillTx/>
              <a:latin typeface="Arial"/>
              <a:ea typeface="Arial"/>
              <a:cs typeface="Arial"/>
              <a:sym typeface="Arial"/>
            </a:endParaRPr>
          </a:p>
        </p:txBody>
      </p:sp>
      <p:sp>
        <p:nvSpPr>
          <p:cNvPr id="32" name="Google Shape;5933;p5">
            <a:extLst>
              <a:ext uri="{FF2B5EF4-FFF2-40B4-BE49-F238E27FC236}">
                <a16:creationId xmlns:a16="http://schemas.microsoft.com/office/drawing/2014/main" id="{38DC03D1-C3F0-B587-2D24-7323BB362C48}"/>
              </a:ext>
            </a:extLst>
          </p:cNvPr>
          <p:cNvSpPr/>
          <p:nvPr/>
        </p:nvSpPr>
        <p:spPr>
          <a:xfrm>
            <a:off x="1727829" y="5140902"/>
            <a:ext cx="8221663" cy="668337"/>
          </a:xfrm>
          <a:prstGeom prst="roundRect">
            <a:avLst>
              <a:gd name="adj" fmla="val 50000"/>
            </a:avLst>
          </a:prstGeom>
          <a:solidFill>
            <a:srgbClr val="FFFFFF"/>
          </a:solidFill>
          <a:ln>
            <a:noFill/>
          </a:ln>
        </p:spPr>
        <p:txBody>
          <a:bodyPr spcFirstLastPara="1" lIns="121900" tIns="60933" rIns="121900" bIns="60933"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67" b="0" i="0" u="none" strike="noStrike" kern="1200" cap="none" spc="0" normalizeH="0" baseline="0" noProof="0" dirty="0">
              <a:ln>
                <a:noFill/>
              </a:ln>
              <a:solidFill>
                <a:prstClr val="white"/>
              </a:solidFill>
              <a:effectLst/>
              <a:uLnTx/>
              <a:uFillTx/>
              <a:latin typeface="Arial"/>
              <a:ea typeface="Arial"/>
              <a:cs typeface="Arial"/>
              <a:sym typeface="Arial"/>
            </a:endParaRPr>
          </a:p>
        </p:txBody>
      </p:sp>
      <p:sp>
        <p:nvSpPr>
          <p:cNvPr id="4104" name="TextBox 6">
            <a:extLst>
              <a:ext uri="{FF2B5EF4-FFF2-40B4-BE49-F238E27FC236}">
                <a16:creationId xmlns:a16="http://schemas.microsoft.com/office/drawing/2014/main" id="{707A4F12-2C69-C67D-EE50-E7D579F2CF6C}"/>
              </a:ext>
            </a:extLst>
          </p:cNvPr>
          <p:cNvSpPr txBox="1">
            <a:spLocks noChangeArrowheads="1"/>
          </p:cNvSpPr>
          <p:nvPr/>
        </p:nvSpPr>
        <p:spPr bwMode="auto">
          <a:xfrm>
            <a:off x="601553" y="221081"/>
            <a:ext cx="10884861" cy="23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justLow" defTabSz="609600" rtl="1" eaLnBrk="1" fontAlgn="auto" latinLnBrk="0" hangingPunct="1">
              <a:lnSpc>
                <a:spcPts val="1700"/>
              </a:lnSpc>
              <a:spcBef>
                <a:spcPct val="0"/>
              </a:spcBef>
              <a:spcAft>
                <a:spcPts val="0"/>
              </a:spcAft>
              <a:buClrTx/>
              <a:buSzTx/>
              <a:buFontTx/>
              <a:buNone/>
              <a:tabLst/>
              <a:defRPr/>
            </a:pPr>
            <a:r>
              <a:rPr kumimoji="0" lang="ar-MA" altLang="fr-FR" sz="1800" b="1" i="0" u="none" strike="noStrike" kern="1200" cap="none" spc="0" normalizeH="0" baseline="0" noProof="0" dirty="0">
                <a:ln>
                  <a:noFill/>
                </a:ln>
                <a:solidFill>
                  <a:srgbClr val="002060"/>
                </a:solidFill>
                <a:effectLst/>
                <a:uLnTx/>
                <a:uFillTx/>
                <a:latin typeface="Calibri Light" panose="020F0302020204030204"/>
                <a:ea typeface="+mn-ea"/>
                <a:cs typeface="Calibri" panose="020F0502020204030204" pitchFamily="34" charset="0"/>
              </a:rPr>
              <a:t>مثلا انا الآن بصدد شرح ضوابط الفصل وأنتم تنصتون جيدا لتتمكنوا من فهم ما أشرحه لكم. ما الأيقونة التي يجب أن تكون على يسار الشريحة؟</a:t>
            </a:r>
          </a:p>
        </p:txBody>
      </p:sp>
      <p:pic>
        <p:nvPicPr>
          <p:cNvPr id="4107" name="Picture 2" descr="Lever la main - Icônes mains et gestes gratuites">
            <a:extLst>
              <a:ext uri="{FF2B5EF4-FFF2-40B4-BE49-F238E27FC236}">
                <a16:creationId xmlns:a16="http://schemas.microsoft.com/office/drawing/2014/main" id="{DA0F23A9-BE05-DD9C-7777-0817E0EB205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13895" y="1063102"/>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8" name="Image 8">
            <a:extLst>
              <a:ext uri="{FF2B5EF4-FFF2-40B4-BE49-F238E27FC236}">
                <a16:creationId xmlns:a16="http://schemas.microsoft.com/office/drawing/2014/main" id="{2F50085C-5767-32B8-23C2-F6110F9C895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894235" y="2099540"/>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4">
            <a:extLst>
              <a:ext uri="{FF2B5EF4-FFF2-40B4-BE49-F238E27FC236}">
                <a16:creationId xmlns:a16="http://schemas.microsoft.com/office/drawing/2014/main" id="{5A43C083-7797-8120-5ADD-67690127B6CC}"/>
              </a:ext>
            </a:extLst>
          </p:cNvPr>
          <p:cNvSpPr txBox="1">
            <a:spLocks/>
          </p:cNvSpPr>
          <p:nvPr/>
        </p:nvSpPr>
        <p:spPr>
          <a:xfrm>
            <a:off x="151733" y="497442"/>
            <a:ext cx="11373853" cy="185408"/>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1800" b="0" i="1" kern="1200">
                <a:solidFill>
                  <a:schemeClr val="bg2">
                    <a:lumMod val="50000"/>
                  </a:schemeClr>
                </a:solidFill>
                <a:latin typeface="+mn-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ar-MA" sz="1300" b="0" i="1" u="none" strike="noStrike" kern="1200" cap="none" spc="0" normalizeH="0" baseline="0" noProof="0" dirty="0">
                <a:ln>
                  <a:noFill/>
                </a:ln>
                <a:solidFill>
                  <a:srgbClr val="BFBFBF"/>
                </a:solidFill>
                <a:effectLst/>
                <a:uLnTx/>
                <a:uFillTx/>
                <a:latin typeface="Calibri" panose="020F0502020204030204" pitchFamily="34" charset="0"/>
                <a:ea typeface="+mj-ea"/>
                <a:cs typeface="Calibri" panose="020F0502020204030204" pitchFamily="34" charset="0"/>
              </a:rPr>
              <a:t>يوجه التلاميذ إلى الربط بين الدلالة  البصرية للأيقونة ومقتضاها السلوكي.  يحثهم على احترام قواعد العمل، عن طريق الانتباه الجيد للأيقونة التي تظهر على الشريحة والالتزام بالسلوك الذي يفهم منها</a:t>
            </a:r>
            <a:r>
              <a:rPr kumimoji="0" lang="ar-MA" sz="1400" b="0" i="1" u="none" strike="noStrike" kern="1200" cap="none" spc="0" normalizeH="0" baseline="0" noProof="0" dirty="0">
                <a:ln>
                  <a:noFill/>
                </a:ln>
                <a:solidFill>
                  <a:srgbClr val="E7E6E6">
                    <a:lumMod val="50000"/>
                  </a:srgbClr>
                </a:solidFill>
                <a:effectLst/>
                <a:uLnTx/>
                <a:uFillTx/>
                <a:latin typeface="Calibri" panose="020F0502020204030204"/>
                <a:ea typeface="+mj-ea"/>
                <a:cs typeface="Times New Roman" panose="02020603050405020304" pitchFamily="18" charset="0"/>
              </a:rPr>
              <a:t>:</a:t>
            </a:r>
            <a:endParaRPr kumimoji="0" lang="fr-FR" sz="1400" b="0" i="1" u="none" strike="noStrike" kern="1200" cap="none" spc="0" normalizeH="0" baseline="0" noProof="0" dirty="0">
              <a:ln>
                <a:noFill/>
              </a:ln>
              <a:solidFill>
                <a:srgbClr val="E7E6E6">
                  <a:lumMod val="50000"/>
                </a:srgbClr>
              </a:solidFill>
              <a:effectLst/>
              <a:uLnTx/>
              <a:uFillTx/>
              <a:latin typeface="Calibri" panose="020F0502020204030204"/>
              <a:ea typeface="+mj-ea"/>
              <a:cs typeface="+mj-cs"/>
            </a:endParaRPr>
          </a:p>
        </p:txBody>
      </p:sp>
      <p:pic>
        <p:nvPicPr>
          <p:cNvPr id="4" name="Google Shape;1175;p113">
            <a:extLst>
              <a:ext uri="{FF2B5EF4-FFF2-40B4-BE49-F238E27FC236}">
                <a16:creationId xmlns:a16="http://schemas.microsoft.com/office/drawing/2014/main" id="{BC43A5D8-C390-C05D-853F-26552BE4516D}"/>
              </a:ext>
            </a:extLst>
          </p:cNvPr>
          <p:cNvPicPr>
            <a:picLocks noChangeAspect="1"/>
          </p:cNvPicPr>
          <p:nvPr/>
        </p:nvPicPr>
        <p:blipFill>
          <a:blip r:embed="rId5">
            <a:alphaModFix/>
          </a:blip>
          <a:srcRect/>
          <a:stretch>
            <a:fillRect/>
          </a:stretch>
        </p:blipFill>
        <p:spPr>
          <a:xfrm>
            <a:off x="10046043" y="3096645"/>
            <a:ext cx="636507" cy="636507"/>
          </a:xfrm>
          <a:prstGeom prst="rect">
            <a:avLst/>
          </a:prstGeom>
          <a:noFill/>
          <a:ln cap="flat">
            <a:noFill/>
          </a:ln>
        </p:spPr>
      </p:pic>
      <p:pic>
        <p:nvPicPr>
          <p:cNvPr id="9" name="Image 8" descr="Une image contenant émoticône, Dessin d’enfant, dessin humoristique, smiley&#10;&#10;Le contenu généré par l’IA peut être incorrect.">
            <a:extLst>
              <a:ext uri="{FF2B5EF4-FFF2-40B4-BE49-F238E27FC236}">
                <a16:creationId xmlns:a16="http://schemas.microsoft.com/office/drawing/2014/main" id="{E4B66922-EA21-54AA-2196-67E67A4DB4D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49492" y="5912575"/>
            <a:ext cx="1239922" cy="530112"/>
          </a:xfrm>
          <a:prstGeom prst="rect">
            <a:avLst/>
          </a:prstGeom>
        </p:spPr>
      </p:pic>
      <p:pic>
        <p:nvPicPr>
          <p:cNvPr id="10" name="Image 9" descr="Une image contenant Graphique, capture d’écran, logo, symbole&#10;&#10;Le contenu généré par l’IA peut être incorrect.">
            <a:extLst>
              <a:ext uri="{FF2B5EF4-FFF2-40B4-BE49-F238E27FC236}">
                <a16:creationId xmlns:a16="http://schemas.microsoft.com/office/drawing/2014/main" id="{7A8ACFDC-DFBD-0764-EACE-111A3B189C9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140555" y="4922964"/>
            <a:ext cx="595964" cy="595964"/>
          </a:xfrm>
          <a:prstGeom prst="rect">
            <a:avLst/>
          </a:prstGeom>
        </p:spPr>
      </p:pic>
      <p:pic>
        <p:nvPicPr>
          <p:cNvPr id="13" name="Google Shape;285;p7">
            <a:extLst>
              <a:ext uri="{FF2B5EF4-FFF2-40B4-BE49-F238E27FC236}">
                <a16:creationId xmlns:a16="http://schemas.microsoft.com/office/drawing/2014/main" id="{A41EE182-5EB9-389A-2BD1-5ECF9033EF9F}"/>
              </a:ext>
            </a:extLst>
          </p:cNvPr>
          <p:cNvPicPr preferRelativeResize="0"/>
          <p:nvPr/>
        </p:nvPicPr>
        <p:blipFill rotWithShape="1">
          <a:blip r:embed="rId8">
            <a:alphaModFix/>
          </a:blip>
          <a:srcRect/>
          <a:stretch/>
        </p:blipFill>
        <p:spPr>
          <a:xfrm>
            <a:off x="248776" y="720493"/>
            <a:ext cx="730250" cy="730250"/>
          </a:xfrm>
          <a:prstGeom prst="rect">
            <a:avLst/>
          </a:prstGeom>
          <a:noFill/>
          <a:ln>
            <a:noFill/>
          </a:ln>
        </p:spPr>
      </p:pic>
      <p:pic>
        <p:nvPicPr>
          <p:cNvPr id="14" name="Picture 4" descr="Image générée">
            <a:extLst>
              <a:ext uri="{FF2B5EF4-FFF2-40B4-BE49-F238E27FC236}">
                <a16:creationId xmlns:a16="http://schemas.microsoft.com/office/drawing/2014/main" id="{0A5CA9F9-5FD5-4FAD-21CE-E12EBEB50FBB}"/>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3381" t="42119" r="70997" b="41629"/>
          <a:stretch>
            <a:fillRect/>
          </a:stretch>
        </p:blipFill>
        <p:spPr bwMode="auto">
          <a:xfrm flipH="1">
            <a:off x="9960117" y="3899954"/>
            <a:ext cx="956839" cy="910391"/>
          </a:xfrm>
          <a:prstGeom prst="rect">
            <a:avLst/>
          </a:prstGeom>
          <a:noFill/>
          <a:extLst>
            <a:ext uri="{909E8E84-426E-40DD-AFC4-6F175D3DCCD1}">
              <a14:hiddenFill xmlns:a14="http://schemas.microsoft.com/office/drawing/2010/main">
                <a:solidFill>
                  <a:srgbClr val="FFFFFF"/>
                </a:solidFill>
              </a14:hiddenFill>
            </a:ext>
          </a:extLst>
        </p:spPr>
      </p:pic>
      <p:sp>
        <p:nvSpPr>
          <p:cNvPr id="15" name="Google Shape;5938;p5">
            <a:extLst>
              <a:ext uri="{FF2B5EF4-FFF2-40B4-BE49-F238E27FC236}">
                <a16:creationId xmlns:a16="http://schemas.microsoft.com/office/drawing/2014/main" id="{A0523ADE-4342-6FA7-875F-92EB2B93C6FE}"/>
              </a:ext>
            </a:extLst>
          </p:cNvPr>
          <p:cNvSpPr txBox="1"/>
          <p:nvPr/>
        </p:nvSpPr>
        <p:spPr>
          <a:xfrm>
            <a:off x="841613" y="1351300"/>
            <a:ext cx="8950266" cy="492392"/>
          </a:xfrm>
          <a:prstGeom prst="rect">
            <a:avLst/>
          </a:prstGeom>
          <a:noFill/>
          <a:ln cap="flat">
            <a:noFill/>
          </a:ln>
        </p:spPr>
        <p:txBody>
          <a:bodyPr vert="horz" wrap="square" lIns="121898" tIns="60935" rIns="121898" bIns="60935" anchor="t" anchorCtr="0" compatLnSpc="1">
            <a:spAutoFit/>
          </a:bodyPr>
          <a:lstStyle/>
          <a:p>
            <a:pPr marL="0" marR="0" lvl="0" indent="0" algn="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SA" sz="2400" b="1" i="0" u="none" strike="noStrike" kern="0" cap="none" spc="0" normalizeH="0" baseline="0" noProof="0" dirty="0">
                <a:ln>
                  <a:noFill/>
                </a:ln>
                <a:solidFill>
                  <a:srgbClr val="44546A"/>
                </a:solidFill>
                <a:effectLst/>
                <a:uLnTx/>
                <a:uFillTx/>
                <a:latin typeface="Calibri"/>
                <a:ea typeface="Calibri"/>
                <a:cs typeface="Calibri"/>
              </a:rPr>
              <a:t>أُشارِكُ بِفَعّالِيَّةٍ، وَأَطلُبُ الإِذْنَ عِندَ المُشارَكَةِ</a:t>
            </a:r>
            <a:endParaRPr kumimoji="0" lang="fr-FR" sz="24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6" name="Google Shape;5939;p5">
            <a:extLst>
              <a:ext uri="{FF2B5EF4-FFF2-40B4-BE49-F238E27FC236}">
                <a16:creationId xmlns:a16="http://schemas.microsoft.com/office/drawing/2014/main" id="{406E2814-20C5-3CBA-AB17-5BDFC35ABDDD}"/>
              </a:ext>
            </a:extLst>
          </p:cNvPr>
          <p:cNvSpPr txBox="1"/>
          <p:nvPr/>
        </p:nvSpPr>
        <p:spPr>
          <a:xfrm>
            <a:off x="1967094" y="2259963"/>
            <a:ext cx="7824785" cy="492392"/>
          </a:xfrm>
          <a:prstGeom prst="rect">
            <a:avLst/>
          </a:prstGeom>
          <a:noFill/>
          <a:ln cap="flat">
            <a:noFill/>
          </a:ln>
        </p:spPr>
        <p:txBody>
          <a:bodyPr vert="horz" wrap="square" lIns="121898" tIns="60935" rIns="121898" bIns="60935" anchor="t" anchorCtr="0" compatLnSpc="1">
            <a:spAutoFit/>
          </a:bodyPr>
          <a:lstStyle/>
          <a:p>
            <a:pPr marL="0" marR="0" lvl="0" indent="0" algn="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SA" sz="2400" b="1" i="0" u="none" strike="noStrike" kern="0" cap="none" spc="0" normalizeH="0" baseline="0" noProof="0" dirty="0">
                <a:ln>
                  <a:noFill/>
                </a:ln>
                <a:solidFill>
                  <a:srgbClr val="44546A"/>
                </a:solidFill>
                <a:effectLst/>
                <a:uLnTx/>
                <a:uFillTx/>
                <a:latin typeface="Calibri"/>
                <a:ea typeface="Calibri"/>
                <a:cs typeface="Calibri"/>
              </a:rPr>
              <a:t>أَنْتَبِهُ عِنْدَما يَتَحَدَّثُ أُسْتاذي، وَأُصْغي بِعِنَايَةٍ لِحَديثِ زُمَلائي وَزَميلاتِي</a:t>
            </a:r>
            <a:endParaRPr kumimoji="0" lang="fr-FR" sz="24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7" name="Google Shape;5941;p5">
            <a:extLst>
              <a:ext uri="{FF2B5EF4-FFF2-40B4-BE49-F238E27FC236}">
                <a16:creationId xmlns:a16="http://schemas.microsoft.com/office/drawing/2014/main" id="{CC11F2DF-9CA8-22BB-AE98-20ABBB447797}"/>
              </a:ext>
            </a:extLst>
          </p:cNvPr>
          <p:cNvSpPr txBox="1"/>
          <p:nvPr/>
        </p:nvSpPr>
        <p:spPr>
          <a:xfrm>
            <a:off x="3205501" y="3148572"/>
            <a:ext cx="6504502" cy="492392"/>
          </a:xfrm>
          <a:prstGeom prst="rect">
            <a:avLst/>
          </a:prstGeom>
          <a:noFill/>
          <a:ln cap="flat">
            <a:noFill/>
          </a:ln>
        </p:spPr>
        <p:txBody>
          <a:bodyPr vert="horz" wrap="square" lIns="121898" tIns="60935" rIns="121898" bIns="60935" anchor="t" anchorCtr="0" compatLnSpc="1">
            <a:spAutoFit/>
          </a:bodyPr>
          <a:lstStyle/>
          <a:p>
            <a:pPr marL="0" marR="0" lvl="0" indent="0" algn="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SA" sz="2400" b="1" i="0" u="none" strike="noStrike" kern="0" cap="none" spc="0" normalizeH="0" baseline="0" noProof="0" dirty="0">
                <a:ln>
                  <a:noFill/>
                </a:ln>
                <a:solidFill>
                  <a:srgbClr val="44546A"/>
                </a:solidFill>
                <a:effectLst/>
                <a:uLnTx/>
                <a:uFillTx/>
                <a:latin typeface="Calibri"/>
                <a:ea typeface="Calibri"/>
                <a:cs typeface="Calibri"/>
              </a:rPr>
              <a:t>أَطْرَحُ أَسْئِلَتي كُلَّما كانَ أَمْرٌ ما غَيْرَ واضِحٍ بِالنِّسْبَةِ إِلَيَّ</a:t>
            </a:r>
            <a:endParaRPr kumimoji="0" lang="fr-FR" sz="24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3" name="Google Shape;5942;p5">
            <a:extLst>
              <a:ext uri="{FF2B5EF4-FFF2-40B4-BE49-F238E27FC236}">
                <a16:creationId xmlns:a16="http://schemas.microsoft.com/office/drawing/2014/main" id="{D5D4F0CB-34F2-29BF-CAC7-F5E439462F5C}"/>
              </a:ext>
            </a:extLst>
          </p:cNvPr>
          <p:cNvSpPr txBox="1">
            <a:spLocks noChangeArrowheads="1"/>
          </p:cNvSpPr>
          <p:nvPr/>
        </p:nvSpPr>
        <p:spPr bwMode="auto">
          <a:xfrm>
            <a:off x="2415740" y="5984216"/>
            <a:ext cx="7262000" cy="796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0" tIns="60933" rIns="121900" bIns="60933">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R="0" lvl="0" indent="0" algn="r" fontAlgn="auto">
              <a:spcBef>
                <a:spcPct val="0"/>
              </a:spcBef>
              <a:spcAft>
                <a:spcPts val="800"/>
              </a:spcAft>
              <a:buClrTx/>
              <a:buSzTx/>
              <a:buFontTx/>
              <a:buNone/>
              <a:tabLst/>
              <a:defRPr/>
            </a:pPr>
            <a:r>
              <a:rPr lang="ar-MA" altLang="fr-FR" sz="2000" b="1" kern="0" dirty="0">
                <a:solidFill>
                  <a:srgbClr val="44546A"/>
                </a:solidFill>
                <a:latin typeface="Calibri"/>
                <a:ea typeface="Calibri"/>
                <a:cs typeface="Calibri"/>
                <a:sym typeface="Arial" panose="020B0604020202020204" pitchFamily="34" charset="0"/>
              </a:rPr>
              <a:t>أقوم بالتقويم الذاتي المنتظم، قبل أن يتولى أستاذي مهمة تقييم أدائي</a:t>
            </a:r>
          </a:p>
          <a:p>
            <a:pPr marL="0" marR="0" lvl="0" indent="0" algn="r" defTabSz="914400" rtl="1" eaLnBrk="1" fontAlgn="auto" latinLnBrk="0" hangingPunct="1">
              <a:lnSpc>
                <a:spcPts val="2100"/>
              </a:lnSpc>
              <a:spcBef>
                <a:spcPct val="0"/>
              </a:spcBef>
              <a:spcAft>
                <a:spcPts val="0"/>
              </a:spcAft>
              <a:buClrTx/>
              <a:buSzTx/>
              <a:buFontTx/>
              <a:buNone/>
              <a:tabLst/>
              <a:defRPr/>
            </a:pPr>
            <a:endParaRPr kumimoji="0" lang="ar-MA" altLang="fr-FR" sz="2400" b="1" i="0" u="none" strike="noStrike" kern="120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sym typeface="Arial" panose="020B0604020202020204" pitchFamily="34" charset="0"/>
            </a:endParaRPr>
          </a:p>
        </p:txBody>
      </p:sp>
      <p:sp>
        <p:nvSpPr>
          <p:cNvPr id="6" name="Google Shape;5942;p5">
            <a:extLst>
              <a:ext uri="{FF2B5EF4-FFF2-40B4-BE49-F238E27FC236}">
                <a16:creationId xmlns:a16="http://schemas.microsoft.com/office/drawing/2014/main" id="{66CAAEEC-4181-241A-D227-7032023F06B2}"/>
              </a:ext>
            </a:extLst>
          </p:cNvPr>
          <p:cNvSpPr txBox="1"/>
          <p:nvPr/>
        </p:nvSpPr>
        <p:spPr>
          <a:xfrm>
            <a:off x="613901" y="4113009"/>
            <a:ext cx="9111849" cy="430837"/>
          </a:xfrm>
          <a:prstGeom prst="rect">
            <a:avLst/>
          </a:prstGeom>
          <a:noFill/>
          <a:ln cap="flat">
            <a:noFill/>
          </a:ln>
        </p:spPr>
        <p:txBody>
          <a:bodyPr vert="horz" wrap="square" lIns="121898" tIns="60935" rIns="121898" bIns="60935" anchor="t" anchorCtr="0" compatLnSpc="1">
            <a:spAutoFit/>
          </a:bodyPr>
          <a:lstStyle/>
          <a:p>
            <a:pPr marL="0" marR="0" lvl="0" indent="0" algn="r" defTabSz="914400" rtl="1"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ar-MA" sz="2000" b="1" kern="0" dirty="0">
                <a:solidFill>
                  <a:srgbClr val="44546A"/>
                </a:solidFill>
                <a:latin typeface="Calibri"/>
                <a:ea typeface="Calibri"/>
                <a:cs typeface="Calibri"/>
              </a:rPr>
              <a:t>أُنْجِزُ </a:t>
            </a:r>
            <a:r>
              <a:rPr lang="ar-SA" sz="2000" b="1" kern="0" dirty="0">
                <a:solidFill>
                  <a:srgbClr val="44546A"/>
                </a:solidFill>
                <a:latin typeface="Calibri"/>
                <a:ea typeface="Calibri"/>
                <a:cs typeface="Calibri"/>
              </a:rPr>
              <a:t>أ</a:t>
            </a:r>
            <a:r>
              <a:rPr lang="ar-MA" sz="2000" b="1" kern="0" dirty="0">
                <a:solidFill>
                  <a:srgbClr val="44546A"/>
                </a:solidFill>
                <a:latin typeface="Calibri"/>
                <a:ea typeface="Calibri"/>
                <a:cs typeface="Calibri"/>
              </a:rPr>
              <a:t>َ</a:t>
            </a:r>
            <a:r>
              <a:rPr lang="ar-SA" sz="2000" b="1" kern="0" dirty="0">
                <a:solidFill>
                  <a:srgbClr val="44546A"/>
                </a:solidFill>
                <a:latin typeface="Calibri"/>
                <a:ea typeface="Calibri"/>
                <a:cs typeface="Calibri"/>
              </a:rPr>
              <a:t>ن</a:t>
            </a:r>
            <a:r>
              <a:rPr lang="ar-MA" sz="2000" b="1" kern="0" dirty="0">
                <a:solidFill>
                  <a:srgbClr val="44546A"/>
                </a:solidFill>
                <a:latin typeface="Calibri"/>
                <a:ea typeface="Calibri"/>
                <a:cs typeface="Calibri"/>
              </a:rPr>
              <a:t>ْ</a:t>
            </a:r>
            <a:r>
              <a:rPr lang="ar-SA" sz="2000" b="1" kern="0" dirty="0">
                <a:solidFill>
                  <a:srgbClr val="44546A"/>
                </a:solidFill>
                <a:latin typeface="Calibri"/>
                <a:ea typeface="Calibri"/>
                <a:cs typeface="Calibri"/>
              </a:rPr>
              <a:t>ش</a:t>
            </a:r>
            <a:r>
              <a:rPr lang="ar-MA" sz="2000" b="1" kern="0" dirty="0">
                <a:solidFill>
                  <a:srgbClr val="44546A"/>
                </a:solidFill>
                <a:latin typeface="Calibri"/>
                <a:ea typeface="Calibri"/>
                <a:cs typeface="Calibri"/>
              </a:rPr>
              <a:t>ِ</a:t>
            </a:r>
            <a:r>
              <a:rPr lang="ar-SA" sz="2000" b="1" kern="0" dirty="0">
                <a:solidFill>
                  <a:srgbClr val="44546A"/>
                </a:solidFill>
                <a:latin typeface="Calibri"/>
                <a:ea typeface="Calibri"/>
                <a:cs typeface="Calibri"/>
              </a:rPr>
              <a:t>ط</a:t>
            </a:r>
            <a:r>
              <a:rPr lang="ar-MA" sz="2000" b="1" kern="0" dirty="0">
                <a:solidFill>
                  <a:srgbClr val="44546A"/>
                </a:solidFill>
                <a:latin typeface="Calibri"/>
                <a:ea typeface="Calibri"/>
                <a:cs typeface="Calibri"/>
              </a:rPr>
              <a:t>َ</a:t>
            </a:r>
            <a:r>
              <a:rPr lang="ar-SA" sz="2000" b="1" kern="0" dirty="0">
                <a:solidFill>
                  <a:srgbClr val="44546A"/>
                </a:solidFill>
                <a:latin typeface="Calibri"/>
                <a:ea typeface="Calibri"/>
                <a:cs typeface="Calibri"/>
              </a:rPr>
              <a:t>تي</a:t>
            </a:r>
            <a:r>
              <a:rPr lang="fr-FR" sz="2000" b="1" kern="0" dirty="0">
                <a:solidFill>
                  <a:srgbClr val="44546A"/>
                </a:solidFill>
                <a:latin typeface="Calibri"/>
                <a:ea typeface="Calibri"/>
                <a:cs typeface="Calibri"/>
              </a:rPr>
              <a:t> </a:t>
            </a:r>
            <a:r>
              <a:rPr lang="ar-SA" sz="2000" b="1" kern="0" dirty="0">
                <a:solidFill>
                  <a:srgbClr val="44546A"/>
                </a:solidFill>
                <a:latin typeface="Calibri"/>
                <a:ea typeface="Calibri"/>
                <a:cs typeface="Calibri"/>
              </a:rPr>
              <a:t>الصفية</a:t>
            </a:r>
            <a:r>
              <a:rPr lang="fr-FR" sz="2000" b="1" kern="0" dirty="0">
                <a:solidFill>
                  <a:srgbClr val="44546A"/>
                </a:solidFill>
                <a:latin typeface="Calibri"/>
                <a:ea typeface="Calibri"/>
                <a:cs typeface="Calibri"/>
              </a:rPr>
              <a:t>  </a:t>
            </a:r>
            <a:r>
              <a:rPr lang="ar-SA" sz="2000" b="1" kern="0" dirty="0">
                <a:solidFill>
                  <a:srgbClr val="44546A"/>
                </a:solidFill>
                <a:latin typeface="Calibri"/>
                <a:ea typeface="Calibri"/>
                <a:cs typeface="Calibri"/>
              </a:rPr>
              <a:t>و</a:t>
            </a:r>
            <a:r>
              <a:rPr lang="ar-MA" sz="2000" b="1" kern="0" dirty="0">
                <a:solidFill>
                  <a:srgbClr val="44546A"/>
                </a:solidFill>
                <a:latin typeface="Calibri"/>
                <a:ea typeface="Calibri"/>
                <a:cs typeface="Calibri"/>
              </a:rPr>
              <a:t>كذا واجباتي </a:t>
            </a:r>
            <a:r>
              <a:rPr lang="ar-SA" sz="2000" b="1" kern="0" dirty="0">
                <a:solidFill>
                  <a:srgbClr val="44546A"/>
                </a:solidFill>
                <a:latin typeface="Calibri"/>
                <a:ea typeface="Calibri"/>
                <a:cs typeface="Calibri"/>
              </a:rPr>
              <a:t>المنزلية ب</a:t>
            </a:r>
            <a:r>
              <a:rPr lang="ar-MA" sz="2000" b="1" kern="0" dirty="0">
                <a:solidFill>
                  <a:srgbClr val="44546A"/>
                </a:solidFill>
                <a:latin typeface="Calibri"/>
                <a:ea typeface="Calibri"/>
                <a:cs typeface="Calibri"/>
              </a:rPr>
              <a:t>كل </a:t>
            </a:r>
            <a:r>
              <a:rPr lang="ar-SA" sz="2000" b="1" kern="0" dirty="0">
                <a:solidFill>
                  <a:srgbClr val="44546A"/>
                </a:solidFill>
                <a:latin typeface="Calibri"/>
                <a:ea typeface="Calibri"/>
                <a:cs typeface="Calibri"/>
              </a:rPr>
              <a:t>جدية</a:t>
            </a:r>
            <a:r>
              <a:rPr lang="ar-MA" sz="2000" b="1" kern="0" dirty="0">
                <a:solidFill>
                  <a:srgbClr val="44546A"/>
                </a:solidFill>
                <a:latin typeface="Calibri"/>
                <a:ea typeface="Calibri"/>
                <a:cs typeface="Calibri"/>
              </a:rPr>
              <a:t> وإتقان</a:t>
            </a:r>
            <a:endParaRPr lang="fr-FR" sz="2000" b="1" kern="0" dirty="0">
              <a:solidFill>
                <a:srgbClr val="44546A"/>
              </a:solidFill>
              <a:latin typeface="Calibri"/>
              <a:ea typeface="Calibri"/>
              <a:cs typeface="Calibri"/>
            </a:endParaRPr>
          </a:p>
        </p:txBody>
      </p:sp>
      <p:sp>
        <p:nvSpPr>
          <p:cNvPr id="8" name="ZoneTexte 7">
            <a:extLst>
              <a:ext uri="{FF2B5EF4-FFF2-40B4-BE49-F238E27FC236}">
                <a16:creationId xmlns:a16="http://schemas.microsoft.com/office/drawing/2014/main" id="{DD588F68-A888-618A-98C7-3BC54C1B3130}"/>
              </a:ext>
            </a:extLst>
          </p:cNvPr>
          <p:cNvSpPr txBox="1"/>
          <p:nvPr/>
        </p:nvSpPr>
        <p:spPr>
          <a:xfrm>
            <a:off x="3515611" y="5081155"/>
            <a:ext cx="6096000" cy="400110"/>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sz="2000" b="1" kern="0" dirty="0">
                <a:solidFill>
                  <a:srgbClr val="44546A"/>
                </a:solidFill>
                <a:latin typeface="Calibri"/>
                <a:ea typeface="Calibri"/>
                <a:cs typeface="Calibri"/>
                <a:sym typeface="Arial"/>
              </a:rPr>
              <a:t>أصحح بشكل جماعي مع زملائي، ثم أصحح على كراستي أو دفتري</a:t>
            </a:r>
          </a:p>
        </p:txBody>
      </p:sp>
    </p:spTree>
    <p:extLst>
      <p:ext uri="{BB962C8B-B14F-4D97-AF65-F5344CB8AC3E}">
        <p14:creationId xmlns:p14="http://schemas.microsoft.com/office/powerpoint/2010/main" val="2017310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63">
          <a:extLst>
            <a:ext uri="{FF2B5EF4-FFF2-40B4-BE49-F238E27FC236}">
              <a16:creationId xmlns:a16="http://schemas.microsoft.com/office/drawing/2014/main" id="{C409B470-4D24-37B6-6C69-CD5611FD9B81}"/>
            </a:ext>
          </a:extLst>
        </p:cNvPr>
        <p:cNvGrpSpPr/>
        <p:nvPr/>
      </p:nvGrpSpPr>
      <p:grpSpPr>
        <a:xfrm>
          <a:off x="0" y="0"/>
          <a:ext cx="0" cy="0"/>
          <a:chOff x="0" y="0"/>
          <a:chExt cx="0" cy="0"/>
        </a:xfrm>
      </p:grpSpPr>
      <p:sp>
        <p:nvSpPr>
          <p:cNvPr id="384" name="Google Shape;384;p11">
            <a:extLst>
              <a:ext uri="{FF2B5EF4-FFF2-40B4-BE49-F238E27FC236}">
                <a16:creationId xmlns:a16="http://schemas.microsoft.com/office/drawing/2014/main" id="{02501307-C4FB-FE32-15E3-CF3DAB3A6C80}"/>
              </a:ext>
            </a:extLst>
          </p:cNvPr>
          <p:cNvSpPr/>
          <p:nvPr/>
        </p:nvSpPr>
        <p:spPr>
          <a:xfrm>
            <a:off x="3049529" y="270196"/>
            <a:ext cx="7346212" cy="646290"/>
          </a:xfrm>
          <a:prstGeom prst="rect">
            <a:avLst/>
          </a:prstGeom>
          <a:noFill/>
          <a:ln>
            <a:noFill/>
          </a:ln>
        </p:spPr>
        <p:txBody>
          <a:bodyPr spcFirstLastPara="1" wrap="square" lIns="91425" tIns="45700" rIns="91425" bIns="45700" anchor="t" anchorCtr="0">
            <a:spAutoFit/>
          </a:bodyPr>
          <a:lstStyle/>
          <a:p>
            <a:pPr marL="0" marR="0" lvl="0" indent="0" algn="just" defTabSz="914400" rtl="1" eaLnBrk="1" fontAlgn="auto" latinLnBrk="0" hangingPunct="1">
              <a:lnSpc>
                <a:spcPct val="100000"/>
              </a:lnSpc>
              <a:spcBef>
                <a:spcPts val="0"/>
              </a:spcBef>
              <a:spcAft>
                <a:spcPts val="0"/>
              </a:spcAft>
              <a:buClr>
                <a:srgbClr val="000000"/>
              </a:buClr>
              <a:buSzPts val="3200"/>
              <a:buFontTx/>
              <a:buNone/>
              <a:tabLst/>
              <a:defRPr/>
            </a:pPr>
            <a:r>
              <a:rPr lang="ar-MA" sz="3600" b="1" dirty="0">
                <a:solidFill>
                  <a:srgbClr val="002060"/>
                </a:solidFill>
                <a:latin typeface="Calibri" panose="020F0502020204030204" pitchFamily="34" charset="0"/>
                <a:cs typeface="Calibri" panose="020F0502020204030204" pitchFamily="34" charset="0"/>
                <a:sym typeface="Calibri"/>
              </a:rPr>
              <a:t>تنظيم حصة</a:t>
            </a:r>
            <a:r>
              <a:rPr lang="ar-SA" sz="3600" b="1" dirty="0">
                <a:solidFill>
                  <a:srgbClr val="002060"/>
                </a:solidFill>
                <a:latin typeface="Calibri" panose="020F0502020204030204" pitchFamily="34" charset="0"/>
                <a:cs typeface="Calibri" panose="020F0502020204030204" pitchFamily="34" charset="0"/>
                <a:sym typeface="Calibri"/>
              </a:rPr>
              <a:t> </a:t>
            </a:r>
            <a:r>
              <a:rPr lang="ar-MA" sz="3600" b="1" dirty="0">
                <a:solidFill>
                  <a:srgbClr val="002060"/>
                </a:solidFill>
                <a:latin typeface="Calibri" panose="020F0502020204030204" pitchFamily="34" charset="0"/>
                <a:cs typeface="Calibri" panose="020F0502020204030204" pitchFamily="34" charset="0"/>
                <a:sym typeface="Calibri"/>
              </a:rPr>
              <a:t>الإنتاج الكتابي (2): ورشة الكتابة</a:t>
            </a:r>
            <a:endParaRPr sz="3600" b="1" dirty="0">
              <a:solidFill>
                <a:srgbClr val="002060"/>
              </a:solidFill>
              <a:latin typeface="Calibri" panose="020F0502020204030204" pitchFamily="34" charset="0"/>
              <a:cs typeface="Calibri" panose="020F0502020204030204" pitchFamily="34" charset="0"/>
              <a:sym typeface="Calibri"/>
            </a:endParaRPr>
          </a:p>
        </p:txBody>
      </p:sp>
      <p:pic>
        <p:nvPicPr>
          <p:cNvPr id="385" name="Google Shape;385;p11">
            <a:extLst>
              <a:ext uri="{FF2B5EF4-FFF2-40B4-BE49-F238E27FC236}">
                <a16:creationId xmlns:a16="http://schemas.microsoft.com/office/drawing/2014/main" id="{35C7F935-19D6-CFA9-7DE9-1CF376A5A370}"/>
              </a:ext>
            </a:extLst>
          </p:cNvPr>
          <p:cNvPicPr preferRelativeResize="0"/>
          <p:nvPr/>
        </p:nvPicPr>
        <p:blipFill rotWithShape="1">
          <a:blip r:embed="rId3">
            <a:alphaModFix/>
          </a:blip>
          <a:srcRect/>
          <a:stretch/>
        </p:blipFill>
        <p:spPr>
          <a:xfrm>
            <a:off x="11182967" y="251992"/>
            <a:ext cx="609383" cy="609383"/>
          </a:xfrm>
          <a:prstGeom prst="rect">
            <a:avLst/>
          </a:prstGeom>
          <a:noFill/>
          <a:ln>
            <a:noFill/>
          </a:ln>
        </p:spPr>
      </p:pic>
      <p:grpSp>
        <p:nvGrpSpPr>
          <p:cNvPr id="3" name="Groupe 2">
            <a:extLst>
              <a:ext uri="{FF2B5EF4-FFF2-40B4-BE49-F238E27FC236}">
                <a16:creationId xmlns:a16="http://schemas.microsoft.com/office/drawing/2014/main" id="{AAB69B1D-B783-2369-AB33-5D17A59CFB00}"/>
              </a:ext>
            </a:extLst>
          </p:cNvPr>
          <p:cNvGrpSpPr/>
          <p:nvPr/>
        </p:nvGrpSpPr>
        <p:grpSpPr>
          <a:xfrm>
            <a:off x="1148018" y="1323475"/>
            <a:ext cx="9600993" cy="5072667"/>
            <a:chOff x="2159302" y="1382561"/>
            <a:chExt cx="8127697" cy="5072667"/>
          </a:xfrm>
        </p:grpSpPr>
        <p:sp>
          <p:nvSpPr>
            <p:cNvPr id="4" name="Rectangle : coins arrondis 10">
              <a:extLst>
                <a:ext uri="{FF2B5EF4-FFF2-40B4-BE49-F238E27FC236}">
                  <a16:creationId xmlns:a16="http://schemas.microsoft.com/office/drawing/2014/main" id="{A62AB103-333D-15DA-C6E2-5FF7A318F802}"/>
                </a:ext>
              </a:extLst>
            </p:cNvPr>
            <p:cNvSpPr/>
            <p:nvPr/>
          </p:nvSpPr>
          <p:spPr>
            <a:xfrm>
              <a:off x="2159302" y="1382561"/>
              <a:ext cx="8127697" cy="5072667"/>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a:p>
          </p:txBody>
        </p:sp>
        <p:sp>
          <p:nvSpPr>
            <p:cNvPr id="5" name="Rectangle 4">
              <a:extLst>
                <a:ext uri="{FF2B5EF4-FFF2-40B4-BE49-F238E27FC236}">
                  <a16:creationId xmlns:a16="http://schemas.microsoft.com/office/drawing/2014/main" id="{73BB7B58-7C79-BAB1-8400-530D4B6A677A}"/>
                </a:ext>
              </a:extLst>
            </p:cNvPr>
            <p:cNvSpPr/>
            <p:nvPr/>
          </p:nvSpPr>
          <p:spPr>
            <a:xfrm>
              <a:off x="2257274" y="1455217"/>
              <a:ext cx="7899097" cy="4912926"/>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dirty="0"/>
            </a:p>
          </p:txBody>
        </p:sp>
      </p:grpSp>
      <p:grpSp>
        <p:nvGrpSpPr>
          <p:cNvPr id="6" name="Groupe 5">
            <a:extLst>
              <a:ext uri="{FF2B5EF4-FFF2-40B4-BE49-F238E27FC236}">
                <a16:creationId xmlns:a16="http://schemas.microsoft.com/office/drawing/2014/main" id="{BFC2BEDF-37D8-00A9-FCD0-FF8C3FECB584}"/>
              </a:ext>
            </a:extLst>
          </p:cNvPr>
          <p:cNvGrpSpPr/>
          <p:nvPr/>
        </p:nvGrpSpPr>
        <p:grpSpPr>
          <a:xfrm>
            <a:off x="2300071" y="2239171"/>
            <a:ext cx="7948146" cy="3854397"/>
            <a:chOff x="2290553" y="1783298"/>
            <a:chExt cx="7407100" cy="3347145"/>
          </a:xfrm>
        </p:grpSpPr>
        <p:sp>
          <p:nvSpPr>
            <p:cNvPr id="7" name="Flowchart: Alternate Process 38">
              <a:extLst>
                <a:ext uri="{FF2B5EF4-FFF2-40B4-BE49-F238E27FC236}">
                  <a16:creationId xmlns:a16="http://schemas.microsoft.com/office/drawing/2014/main" id="{3CF34EC8-340A-529F-AB23-05224625D86B}"/>
                </a:ext>
              </a:extLst>
            </p:cNvPr>
            <p:cNvSpPr/>
            <p:nvPr/>
          </p:nvSpPr>
          <p:spPr>
            <a:xfrm>
              <a:off x="2290553" y="1783298"/>
              <a:ext cx="7407100" cy="547670"/>
            </a:xfrm>
            <a:prstGeom prst="flowChartAlternateProcess">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685834" rtl="1">
                <a:defRPr/>
              </a:pPr>
              <a:endParaRPr lang="en-US" sz="2000" b="1" dirty="0">
                <a:solidFill>
                  <a:schemeClr val="tx2"/>
                </a:solidFill>
                <a:latin typeface="Calibri" panose="020F0502020204030204" pitchFamily="34" charset="0"/>
                <a:cs typeface="Calibri" panose="020F0502020204030204" pitchFamily="34" charset="0"/>
              </a:endParaRPr>
            </a:p>
          </p:txBody>
        </p:sp>
        <p:sp>
          <p:nvSpPr>
            <p:cNvPr id="8" name="Flowchart: Alternate Process 38">
              <a:extLst>
                <a:ext uri="{FF2B5EF4-FFF2-40B4-BE49-F238E27FC236}">
                  <a16:creationId xmlns:a16="http://schemas.microsoft.com/office/drawing/2014/main" id="{0FA88725-7A37-8D6E-6EA5-9302A6A13933}"/>
                </a:ext>
              </a:extLst>
            </p:cNvPr>
            <p:cNvSpPr/>
            <p:nvPr/>
          </p:nvSpPr>
          <p:spPr>
            <a:xfrm>
              <a:off x="2290553" y="2710699"/>
              <a:ext cx="7407099" cy="547670"/>
            </a:xfrm>
            <a:prstGeom prst="flowChartAlternateProcess">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defTabSz="685834">
                <a:defRPr/>
              </a:pPr>
              <a:endParaRPr lang="en-US" sz="2000" b="1" dirty="0">
                <a:solidFill>
                  <a:schemeClr val="tx2"/>
                </a:solidFill>
                <a:latin typeface="Calibri" panose="020F0502020204030204" pitchFamily="34" charset="0"/>
                <a:cs typeface="Calibri" panose="020F0502020204030204" pitchFamily="34" charset="0"/>
              </a:endParaRPr>
            </a:p>
          </p:txBody>
        </p:sp>
        <p:sp>
          <p:nvSpPr>
            <p:cNvPr id="9" name="Flowchart: Alternate Process 38">
              <a:extLst>
                <a:ext uri="{FF2B5EF4-FFF2-40B4-BE49-F238E27FC236}">
                  <a16:creationId xmlns:a16="http://schemas.microsoft.com/office/drawing/2014/main" id="{202A4544-0E2A-0E28-FDE3-AF7C463202B5}"/>
                </a:ext>
              </a:extLst>
            </p:cNvPr>
            <p:cNvSpPr/>
            <p:nvPr/>
          </p:nvSpPr>
          <p:spPr>
            <a:xfrm>
              <a:off x="2290553" y="3612020"/>
              <a:ext cx="7407099" cy="547670"/>
            </a:xfrm>
            <a:prstGeom prst="flowChartAlternateProcess">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defTabSz="685834">
                <a:defRPr/>
              </a:pPr>
              <a:endParaRPr lang="en-US" sz="2000" b="1" dirty="0">
                <a:solidFill>
                  <a:schemeClr val="tx2"/>
                </a:solidFill>
                <a:latin typeface="Calibri" panose="020F0502020204030204" pitchFamily="34" charset="0"/>
                <a:cs typeface="Calibri" panose="020F0502020204030204" pitchFamily="34" charset="0"/>
              </a:endParaRPr>
            </a:p>
          </p:txBody>
        </p:sp>
        <p:sp>
          <p:nvSpPr>
            <p:cNvPr id="10" name="Flowchart: Alternate Process 38">
              <a:extLst>
                <a:ext uri="{FF2B5EF4-FFF2-40B4-BE49-F238E27FC236}">
                  <a16:creationId xmlns:a16="http://schemas.microsoft.com/office/drawing/2014/main" id="{A3465B10-D3C1-29E4-58FC-69A36DA58A31}"/>
                </a:ext>
              </a:extLst>
            </p:cNvPr>
            <p:cNvSpPr/>
            <p:nvPr/>
          </p:nvSpPr>
          <p:spPr>
            <a:xfrm>
              <a:off x="2290553" y="4582773"/>
              <a:ext cx="7407099" cy="547670"/>
            </a:xfrm>
            <a:prstGeom prst="flowChartAlternateProcess">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defTabSz="685834">
                <a:defRPr/>
              </a:pPr>
              <a:endParaRPr lang="en-US" sz="2000" b="1" dirty="0">
                <a:solidFill>
                  <a:schemeClr val="tx2"/>
                </a:solidFill>
                <a:latin typeface="Calibri" panose="020F0502020204030204" pitchFamily="34" charset="0"/>
                <a:cs typeface="Calibri" panose="020F0502020204030204" pitchFamily="34" charset="0"/>
              </a:endParaRPr>
            </a:p>
          </p:txBody>
        </p:sp>
      </p:grpSp>
      <p:sp>
        <p:nvSpPr>
          <p:cNvPr id="12" name="Oval 43">
            <a:extLst>
              <a:ext uri="{FF2B5EF4-FFF2-40B4-BE49-F238E27FC236}">
                <a16:creationId xmlns:a16="http://schemas.microsoft.com/office/drawing/2014/main" id="{EA7FF143-8433-1D91-FC8A-98269C350AB4}"/>
              </a:ext>
            </a:extLst>
          </p:cNvPr>
          <p:cNvSpPr/>
          <p:nvPr/>
        </p:nvSpPr>
        <p:spPr>
          <a:xfrm>
            <a:off x="2347816" y="1861644"/>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sz="1200" dirty="0">
              <a:solidFill>
                <a:schemeClr val="tx2"/>
              </a:solidFill>
            </a:endParaRPr>
          </a:p>
        </p:txBody>
      </p:sp>
      <p:sp>
        <p:nvSpPr>
          <p:cNvPr id="13" name="Oval 45">
            <a:extLst>
              <a:ext uri="{FF2B5EF4-FFF2-40B4-BE49-F238E27FC236}">
                <a16:creationId xmlns:a16="http://schemas.microsoft.com/office/drawing/2014/main" id="{297293B0-DC52-F706-685D-07D7194E7594}"/>
              </a:ext>
            </a:extLst>
          </p:cNvPr>
          <p:cNvSpPr/>
          <p:nvPr/>
        </p:nvSpPr>
        <p:spPr>
          <a:xfrm>
            <a:off x="2347816" y="2281760"/>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sz="1200" dirty="0">
              <a:solidFill>
                <a:schemeClr val="tx2"/>
              </a:solidFill>
            </a:endParaRPr>
          </a:p>
        </p:txBody>
      </p:sp>
      <p:sp>
        <p:nvSpPr>
          <p:cNvPr id="15" name="Oval 47">
            <a:extLst>
              <a:ext uri="{FF2B5EF4-FFF2-40B4-BE49-F238E27FC236}">
                <a16:creationId xmlns:a16="http://schemas.microsoft.com/office/drawing/2014/main" id="{E9A030C5-3A56-4741-5446-3356664A8F27}"/>
              </a:ext>
            </a:extLst>
          </p:cNvPr>
          <p:cNvSpPr/>
          <p:nvPr/>
        </p:nvSpPr>
        <p:spPr>
          <a:xfrm>
            <a:off x="2347816" y="2890940"/>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sz="1200" dirty="0">
              <a:solidFill>
                <a:schemeClr val="tx2"/>
              </a:solidFill>
            </a:endParaRPr>
          </a:p>
        </p:txBody>
      </p:sp>
      <p:sp>
        <p:nvSpPr>
          <p:cNvPr id="16" name="Oval 55">
            <a:extLst>
              <a:ext uri="{FF2B5EF4-FFF2-40B4-BE49-F238E27FC236}">
                <a16:creationId xmlns:a16="http://schemas.microsoft.com/office/drawing/2014/main" id="{6EC5870B-8C51-DDFF-AE47-661E5B596F2C}"/>
              </a:ext>
            </a:extLst>
          </p:cNvPr>
          <p:cNvSpPr>
            <a:spLocks noChangeAspect="1"/>
          </p:cNvSpPr>
          <p:nvPr/>
        </p:nvSpPr>
        <p:spPr>
          <a:xfrm>
            <a:off x="10248217" y="1843864"/>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dirty="0">
                <a:solidFill>
                  <a:prstClr val="white"/>
                </a:solidFill>
                <a:latin typeface="Calibri"/>
              </a:rPr>
              <a:t>1</a:t>
            </a:r>
          </a:p>
        </p:txBody>
      </p:sp>
      <p:sp>
        <p:nvSpPr>
          <p:cNvPr id="49" name="Oval 56">
            <a:extLst>
              <a:ext uri="{FF2B5EF4-FFF2-40B4-BE49-F238E27FC236}">
                <a16:creationId xmlns:a16="http://schemas.microsoft.com/office/drawing/2014/main" id="{87280D84-F653-6469-E293-16137182A69C}"/>
              </a:ext>
            </a:extLst>
          </p:cNvPr>
          <p:cNvSpPr>
            <a:spLocks noChangeAspect="1"/>
          </p:cNvSpPr>
          <p:nvPr/>
        </p:nvSpPr>
        <p:spPr>
          <a:xfrm>
            <a:off x="10258213" y="2398125"/>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dirty="0">
                <a:solidFill>
                  <a:prstClr val="white"/>
                </a:solidFill>
                <a:latin typeface="Calibri"/>
              </a:rPr>
              <a:t>2</a:t>
            </a:r>
          </a:p>
        </p:txBody>
      </p:sp>
      <p:sp>
        <p:nvSpPr>
          <p:cNvPr id="50" name="Oval 58">
            <a:extLst>
              <a:ext uri="{FF2B5EF4-FFF2-40B4-BE49-F238E27FC236}">
                <a16:creationId xmlns:a16="http://schemas.microsoft.com/office/drawing/2014/main" id="{5EFA3958-3780-7849-2CB8-B76949480CDE}"/>
              </a:ext>
            </a:extLst>
          </p:cNvPr>
          <p:cNvSpPr>
            <a:spLocks noChangeAspect="1"/>
          </p:cNvSpPr>
          <p:nvPr/>
        </p:nvSpPr>
        <p:spPr>
          <a:xfrm>
            <a:off x="10260173" y="2911810"/>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dirty="0">
                <a:solidFill>
                  <a:prstClr val="white"/>
                </a:solidFill>
                <a:latin typeface="Calibri"/>
              </a:rPr>
              <a:t>3</a:t>
            </a:r>
          </a:p>
        </p:txBody>
      </p:sp>
      <p:sp>
        <p:nvSpPr>
          <p:cNvPr id="51" name="Oval 60">
            <a:extLst>
              <a:ext uri="{FF2B5EF4-FFF2-40B4-BE49-F238E27FC236}">
                <a16:creationId xmlns:a16="http://schemas.microsoft.com/office/drawing/2014/main" id="{C959A08F-70D2-3012-A34B-9E869FF617BC}"/>
              </a:ext>
            </a:extLst>
          </p:cNvPr>
          <p:cNvSpPr>
            <a:spLocks noChangeAspect="1"/>
          </p:cNvSpPr>
          <p:nvPr/>
        </p:nvSpPr>
        <p:spPr>
          <a:xfrm>
            <a:off x="10198088" y="5640326"/>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dirty="0">
                <a:solidFill>
                  <a:prstClr val="white"/>
                </a:solidFill>
                <a:latin typeface="Calibri"/>
              </a:rPr>
              <a:t>4</a:t>
            </a:r>
          </a:p>
        </p:txBody>
      </p:sp>
      <p:sp>
        <p:nvSpPr>
          <p:cNvPr id="53" name="Oval 10">
            <a:extLst>
              <a:ext uri="{FF2B5EF4-FFF2-40B4-BE49-F238E27FC236}">
                <a16:creationId xmlns:a16="http://schemas.microsoft.com/office/drawing/2014/main" id="{221B2E5E-72C9-3D9E-721F-251A604FA0A6}"/>
              </a:ext>
            </a:extLst>
          </p:cNvPr>
          <p:cNvSpPr/>
          <p:nvPr/>
        </p:nvSpPr>
        <p:spPr>
          <a:xfrm>
            <a:off x="2404004" y="5518359"/>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sz="1200">
              <a:solidFill>
                <a:schemeClr val="tx2"/>
              </a:solidFill>
            </a:endParaRPr>
          </a:p>
        </p:txBody>
      </p:sp>
      <p:sp>
        <p:nvSpPr>
          <p:cNvPr id="59" name="TextBox 9">
            <a:extLst>
              <a:ext uri="{FF2B5EF4-FFF2-40B4-BE49-F238E27FC236}">
                <a16:creationId xmlns:a16="http://schemas.microsoft.com/office/drawing/2014/main" id="{E6CA5237-3CC3-B1A2-CFF4-37A1DB9175A8}"/>
              </a:ext>
            </a:extLst>
          </p:cNvPr>
          <p:cNvSpPr txBox="1"/>
          <p:nvPr/>
        </p:nvSpPr>
        <p:spPr>
          <a:xfrm>
            <a:off x="5695854" y="5677446"/>
            <a:ext cx="3922174" cy="337015"/>
          </a:xfrm>
          <a:prstGeom prst="rect">
            <a:avLst/>
          </a:prstGeom>
        </p:spPr>
        <p:txBody>
          <a:bodyPr wrap="square" lIns="0" tIns="0" rIns="0" bIns="0" rtlCol="0" anchor="t">
            <a:spAutoFit/>
          </a:bodyPr>
          <a:lstStyle/>
          <a:p>
            <a:pPr algn="r" defTabSz="457212" rtl="1">
              <a:lnSpc>
                <a:spcPts val="2799"/>
              </a:lnSpc>
            </a:pPr>
            <a:r>
              <a:rPr lang="ar-MA" altLang="fr-FR" sz="2000" b="1" dirty="0">
                <a:solidFill>
                  <a:srgbClr val="002060"/>
                </a:solidFill>
                <a:latin typeface="Calibri" panose="020F0502020204030204" pitchFamily="34" charset="0"/>
                <a:cs typeface="Calibri" panose="020F0502020204030204" pitchFamily="34" charset="0"/>
              </a:rPr>
              <a:t>اختتام</a:t>
            </a:r>
            <a:r>
              <a:rPr lang="ar-MA" altLang="fr-FR" sz="2000" b="1" dirty="0">
                <a:solidFill>
                  <a:srgbClr val="002060"/>
                </a:solidFill>
                <a:ea typeface="Arial Unicode MS" pitchFamily="34" charset="-128"/>
              </a:rPr>
              <a:t> </a:t>
            </a:r>
            <a:r>
              <a:rPr lang="ar-MA" altLang="fr-FR" sz="2000" b="1" dirty="0">
                <a:solidFill>
                  <a:srgbClr val="002060"/>
                </a:solidFill>
                <a:latin typeface="Calibri" panose="020F0502020204030204" pitchFamily="34" charset="0"/>
                <a:cs typeface="Calibri" panose="020F0502020204030204" pitchFamily="34" charset="0"/>
              </a:rPr>
              <a:t>الحصة</a:t>
            </a:r>
            <a:r>
              <a:rPr lang="fr-MA" altLang="fr-FR" sz="2000" b="1" dirty="0">
                <a:solidFill>
                  <a:schemeClr val="tx2"/>
                </a:solidFill>
                <a:ea typeface="Arial Unicode MS" pitchFamily="34" charset="-128"/>
              </a:rPr>
              <a:t>			</a:t>
            </a:r>
            <a:endParaRPr lang="fr-FR" sz="2000" b="1" dirty="0">
              <a:solidFill>
                <a:schemeClr val="tx2"/>
              </a:solidFill>
            </a:endParaRPr>
          </a:p>
        </p:txBody>
      </p:sp>
      <p:sp>
        <p:nvSpPr>
          <p:cNvPr id="60" name="TextBox 9">
            <a:extLst>
              <a:ext uri="{FF2B5EF4-FFF2-40B4-BE49-F238E27FC236}">
                <a16:creationId xmlns:a16="http://schemas.microsoft.com/office/drawing/2014/main" id="{6BAFAFC1-7913-051A-4962-892370C4A090}"/>
              </a:ext>
            </a:extLst>
          </p:cNvPr>
          <p:cNvSpPr txBox="1"/>
          <p:nvPr/>
        </p:nvSpPr>
        <p:spPr>
          <a:xfrm>
            <a:off x="3806304" y="1905796"/>
            <a:ext cx="6237475" cy="335028"/>
          </a:xfrm>
          <a:prstGeom prst="rect">
            <a:avLst/>
          </a:prstGeom>
        </p:spPr>
        <p:txBody>
          <a:bodyPr wrap="square" lIns="0" tIns="0" rIns="0" bIns="0" rtlCol="0" anchor="t">
            <a:spAutoFit/>
          </a:bodyPr>
          <a:lstStyle/>
          <a:p>
            <a:pPr algn="r" defTabSz="457212" rtl="1">
              <a:lnSpc>
                <a:spcPts val="2799"/>
              </a:lnSpc>
            </a:pPr>
            <a:r>
              <a:rPr lang="ar-MA" altLang="fr-FR" sz="2000" b="1" dirty="0">
                <a:solidFill>
                  <a:srgbClr val="002060"/>
                </a:solidFill>
                <a:latin typeface="Calibri" panose="020F0502020204030204" pitchFamily="34" charset="0"/>
                <a:cs typeface="Calibri" panose="020F0502020204030204" pitchFamily="34" charset="0"/>
              </a:rPr>
              <a:t>افتتاح</a:t>
            </a:r>
            <a:r>
              <a:rPr lang="ar-MA" altLang="fr-FR" sz="2000" b="1" dirty="0">
                <a:solidFill>
                  <a:srgbClr val="002060"/>
                </a:solidFill>
                <a:ea typeface="Arial Unicode MS" pitchFamily="34" charset="-128"/>
              </a:rPr>
              <a:t> </a:t>
            </a:r>
            <a:r>
              <a:rPr lang="ar-MA" altLang="fr-FR" sz="2000" b="1" dirty="0">
                <a:solidFill>
                  <a:srgbClr val="002060"/>
                </a:solidFill>
                <a:latin typeface="Calibri" panose="020F0502020204030204" pitchFamily="34" charset="0"/>
                <a:cs typeface="Calibri" panose="020F0502020204030204" pitchFamily="34" charset="0"/>
              </a:rPr>
              <a:t>الحصة</a:t>
            </a:r>
            <a:r>
              <a:rPr lang="ar-MA" altLang="fr-FR" sz="2000" b="1" dirty="0">
                <a:solidFill>
                  <a:srgbClr val="002060"/>
                </a:solidFill>
                <a:ea typeface="Arial Unicode MS" pitchFamily="34" charset="-128"/>
              </a:rPr>
              <a:t> </a:t>
            </a:r>
            <a:r>
              <a:rPr lang="ar-MA" altLang="fr-FR" b="1" dirty="0">
                <a:solidFill>
                  <a:schemeClr val="tx2"/>
                </a:solidFill>
                <a:ea typeface="Arial Unicode MS" pitchFamily="34" charset="-128"/>
              </a:rPr>
              <a:t>(</a:t>
            </a:r>
            <a:r>
              <a:rPr lang="ar-MA" b="1" dirty="0">
                <a:solidFill>
                  <a:srgbClr val="106585"/>
                </a:solidFill>
                <a:latin typeface="Calibri" panose="020F0502020204030204" pitchFamily="34" charset="0"/>
                <a:cs typeface="Calibri" panose="020F0502020204030204" pitchFamily="34" charset="0"/>
              </a:rPr>
              <a:t>التصريح بالأهداف- مراقبة الواجبات المنزلية) </a:t>
            </a:r>
            <a:r>
              <a:rPr lang="fr-MA" altLang="fr-FR" sz="2000" b="1" dirty="0">
                <a:solidFill>
                  <a:schemeClr val="tx2"/>
                </a:solidFill>
                <a:ea typeface="Arial Unicode MS" pitchFamily="34" charset="-128"/>
              </a:rPr>
              <a:t>	</a:t>
            </a:r>
            <a:endParaRPr lang="fr-FR" sz="2000" b="1" dirty="0">
              <a:solidFill>
                <a:schemeClr val="tx2"/>
              </a:solidFill>
            </a:endParaRPr>
          </a:p>
        </p:txBody>
      </p:sp>
      <p:sp>
        <p:nvSpPr>
          <p:cNvPr id="61" name="TextBox 9">
            <a:extLst>
              <a:ext uri="{FF2B5EF4-FFF2-40B4-BE49-F238E27FC236}">
                <a16:creationId xmlns:a16="http://schemas.microsoft.com/office/drawing/2014/main" id="{459BDE47-6D55-43CF-FF85-26A2B0F2CB59}"/>
              </a:ext>
            </a:extLst>
          </p:cNvPr>
          <p:cNvSpPr txBox="1"/>
          <p:nvPr/>
        </p:nvSpPr>
        <p:spPr>
          <a:xfrm>
            <a:off x="5296517" y="2427272"/>
            <a:ext cx="4747262" cy="337015"/>
          </a:xfrm>
          <a:prstGeom prst="rect">
            <a:avLst/>
          </a:prstGeom>
        </p:spPr>
        <p:txBody>
          <a:bodyPr wrap="square" lIns="0" tIns="0" rIns="0" bIns="0" rtlCol="0" anchor="t">
            <a:spAutoFit/>
          </a:bodyPr>
          <a:lstStyle/>
          <a:p>
            <a:pPr algn="r" defTabSz="457212" rtl="1">
              <a:lnSpc>
                <a:spcPts val="2799"/>
              </a:lnSpc>
            </a:pPr>
            <a:r>
              <a:rPr lang="ar-MA" sz="2000" b="1" dirty="0">
                <a:solidFill>
                  <a:srgbClr val="002060"/>
                </a:solidFill>
                <a:latin typeface="Calibri" panose="020F0502020204030204" pitchFamily="34" charset="0"/>
                <a:cs typeface="Calibri" panose="020F0502020204030204" pitchFamily="34" charset="0"/>
              </a:rPr>
              <a:t>التذكير بمكتسبات حصة التعرف والبناء  </a:t>
            </a:r>
            <a:endParaRPr lang="fr-FR" sz="2000" b="1" dirty="0">
              <a:solidFill>
                <a:srgbClr val="002060"/>
              </a:solidFill>
              <a:latin typeface="Calibri" panose="020F0502020204030204" pitchFamily="34" charset="0"/>
              <a:cs typeface="Calibri" panose="020F0502020204030204" pitchFamily="34" charset="0"/>
            </a:endParaRPr>
          </a:p>
        </p:txBody>
      </p:sp>
      <p:sp>
        <p:nvSpPr>
          <p:cNvPr id="62" name="TextBox 9">
            <a:extLst>
              <a:ext uri="{FF2B5EF4-FFF2-40B4-BE49-F238E27FC236}">
                <a16:creationId xmlns:a16="http://schemas.microsoft.com/office/drawing/2014/main" id="{D81DA26F-20B3-A819-241B-A3537AB5E1D8}"/>
              </a:ext>
            </a:extLst>
          </p:cNvPr>
          <p:cNvSpPr txBox="1"/>
          <p:nvPr/>
        </p:nvSpPr>
        <p:spPr>
          <a:xfrm>
            <a:off x="4270686" y="2994370"/>
            <a:ext cx="5621243" cy="2414507"/>
          </a:xfrm>
          <a:prstGeom prst="rect">
            <a:avLst/>
          </a:prstGeom>
        </p:spPr>
        <p:txBody>
          <a:bodyPr wrap="square" lIns="0" tIns="0" rIns="0" bIns="0" rtlCol="0" anchor="t">
            <a:spAutoFit/>
          </a:bodyPr>
          <a:lstStyle/>
          <a:p>
            <a:pPr algn="r" defTabSz="685834" rtl="1">
              <a:defRPr/>
            </a:pPr>
            <a:r>
              <a:rPr lang="ar-MA" sz="2000" b="1" dirty="0">
                <a:solidFill>
                  <a:srgbClr val="002060"/>
                </a:solidFill>
                <a:latin typeface="Calibri" panose="020F0502020204030204" pitchFamily="34" charset="0"/>
                <a:cs typeface="Calibri" panose="020F0502020204030204" pitchFamily="34" charset="0"/>
              </a:rPr>
              <a:t>ورشة الكتابة: إنتاج نص سردي (الكتابة)</a:t>
            </a:r>
          </a:p>
          <a:p>
            <a:pPr algn="r" defTabSz="685834" rtl="1">
              <a:defRPr/>
            </a:pPr>
            <a:endParaRPr lang="ar-MA" sz="2000" b="1" dirty="0">
              <a:solidFill>
                <a:srgbClr val="002060"/>
              </a:solidFill>
              <a:latin typeface="Calibri" panose="020F0502020204030204" pitchFamily="34" charset="0"/>
              <a:cs typeface="Calibri" panose="020F0502020204030204" pitchFamily="34" charset="0"/>
            </a:endParaRPr>
          </a:p>
          <a:p>
            <a:pPr marL="342900" indent="-342900" algn="r" defTabSz="685834" rtl="1">
              <a:lnSpc>
                <a:spcPct val="150000"/>
              </a:lnSpc>
              <a:buFont typeface="Wingdings" panose="05000000000000000000" pitchFamily="2" charset="2"/>
              <a:buChar char="q"/>
              <a:defRPr/>
            </a:pPr>
            <a:r>
              <a:rPr lang="ar-MA" sz="2000" b="1" dirty="0">
                <a:solidFill>
                  <a:srgbClr val="002060"/>
                </a:solidFill>
                <a:latin typeface="Calibri" panose="020F0502020204030204" pitchFamily="34" charset="0"/>
                <a:cs typeface="Calibri" panose="020F0502020204030204" pitchFamily="34" charset="0"/>
              </a:rPr>
              <a:t>التهيئة </a:t>
            </a:r>
          </a:p>
          <a:p>
            <a:pPr marL="342900" indent="-342900" algn="r" defTabSz="685834" rtl="1">
              <a:lnSpc>
                <a:spcPct val="150000"/>
              </a:lnSpc>
              <a:buFont typeface="Wingdings" panose="05000000000000000000" pitchFamily="2" charset="2"/>
              <a:buChar char="q"/>
              <a:defRPr/>
            </a:pPr>
            <a:r>
              <a:rPr lang="ar-MA" sz="2000" b="1" dirty="0">
                <a:solidFill>
                  <a:srgbClr val="002060"/>
                </a:solidFill>
                <a:latin typeface="Calibri" panose="020F0502020204030204" pitchFamily="34" charset="0"/>
                <a:cs typeface="Calibri" panose="020F0502020204030204" pitchFamily="34" charset="0"/>
              </a:rPr>
              <a:t>النمذجة </a:t>
            </a:r>
          </a:p>
          <a:p>
            <a:pPr marL="342900" indent="-342900" algn="r" defTabSz="685834" rtl="1">
              <a:lnSpc>
                <a:spcPct val="150000"/>
              </a:lnSpc>
              <a:buFont typeface="Wingdings" panose="05000000000000000000" pitchFamily="2" charset="2"/>
              <a:buChar char="q"/>
              <a:defRPr/>
            </a:pPr>
            <a:r>
              <a:rPr lang="ar-MA" sz="2000" b="1" dirty="0">
                <a:solidFill>
                  <a:srgbClr val="002060"/>
                </a:solidFill>
                <a:latin typeface="Calibri" panose="020F0502020204030204" pitchFamily="34" charset="0"/>
                <a:cs typeface="Calibri" panose="020F0502020204030204" pitchFamily="34" charset="0"/>
              </a:rPr>
              <a:t>الإنتاج المشترك </a:t>
            </a:r>
          </a:p>
          <a:p>
            <a:pPr marL="342900" indent="-342900" algn="r" defTabSz="685834" rtl="1">
              <a:lnSpc>
                <a:spcPct val="150000"/>
              </a:lnSpc>
              <a:buFont typeface="Wingdings" panose="05000000000000000000" pitchFamily="2" charset="2"/>
              <a:buChar char="q"/>
              <a:defRPr/>
            </a:pPr>
            <a:r>
              <a:rPr lang="ar-MA" sz="2000" b="1" dirty="0">
                <a:solidFill>
                  <a:srgbClr val="002060"/>
                </a:solidFill>
                <a:latin typeface="Calibri" panose="020F0502020204030204" pitchFamily="34" charset="0"/>
                <a:cs typeface="Calibri" panose="020F0502020204030204" pitchFamily="34" charset="0"/>
              </a:rPr>
              <a:t>الإنتاج المستقل</a:t>
            </a:r>
          </a:p>
        </p:txBody>
      </p:sp>
      <p:sp>
        <p:nvSpPr>
          <p:cNvPr id="63" name="Rectangle 62">
            <a:extLst>
              <a:ext uri="{FF2B5EF4-FFF2-40B4-BE49-F238E27FC236}">
                <a16:creationId xmlns:a16="http://schemas.microsoft.com/office/drawing/2014/main" id="{449E0676-98CD-EDEE-2564-ADB817BA324D}"/>
              </a:ext>
            </a:extLst>
          </p:cNvPr>
          <p:cNvSpPr/>
          <p:nvPr/>
        </p:nvSpPr>
        <p:spPr>
          <a:xfrm>
            <a:off x="2973758" y="2041517"/>
            <a:ext cx="982515" cy="2274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lang="ar-MA" sz="1867" b="1" dirty="0">
                <a:solidFill>
                  <a:srgbClr val="156082"/>
                </a:solidFill>
                <a:latin typeface="Poppins ExtraBold" panose="020B0604020202020204" charset="0"/>
                <a:cs typeface="Arial" panose="020B0604020202020204" pitchFamily="34" charset="0"/>
              </a:rPr>
              <a:t>02</a:t>
            </a:r>
            <a:r>
              <a:rPr kumimoji="0" lang="ar-MA" sz="1867" b="1" i="0" u="none" strike="noStrike" kern="1200" cap="none" spc="0" normalizeH="0" baseline="0" noProof="0" dirty="0">
                <a:ln>
                  <a:noFill/>
                </a:ln>
                <a:solidFill>
                  <a:srgbClr val="156082"/>
                </a:solidFill>
                <a:effectLst/>
                <a:uLnTx/>
                <a:uFillTx/>
                <a:latin typeface="Poppins ExtraBold" panose="020B0604020202020204" charset="0"/>
                <a:ea typeface="+mn-ea"/>
                <a:cs typeface="Arial" panose="020B0604020202020204" pitchFamily="34" charset="0"/>
              </a:rPr>
              <a:t> دقائق</a:t>
            </a:r>
            <a:endParaRPr kumimoji="0" lang="en-US" sz="1867" b="1" i="0" u="none" strike="noStrike" kern="1200" cap="none" spc="0" normalizeH="0" baseline="0" noProof="0" dirty="0">
              <a:ln>
                <a:noFill/>
              </a:ln>
              <a:solidFill>
                <a:srgbClr val="156082"/>
              </a:solidFill>
              <a:effectLst/>
              <a:uLnTx/>
              <a:uFillTx/>
              <a:latin typeface="Poppins ExtraBold" panose="020B0604020202020204" charset="0"/>
              <a:ea typeface="+mn-ea"/>
              <a:cs typeface="Poppins ExtraBold" panose="020B0604020202020204" charset="0"/>
            </a:endParaRPr>
          </a:p>
        </p:txBody>
      </p:sp>
      <p:sp>
        <p:nvSpPr>
          <p:cNvPr id="386" name="Rectangle 385">
            <a:extLst>
              <a:ext uri="{FF2B5EF4-FFF2-40B4-BE49-F238E27FC236}">
                <a16:creationId xmlns:a16="http://schemas.microsoft.com/office/drawing/2014/main" id="{69CD76F2-DAD7-E3F8-A549-443263E0674E}"/>
              </a:ext>
            </a:extLst>
          </p:cNvPr>
          <p:cNvSpPr/>
          <p:nvPr/>
        </p:nvSpPr>
        <p:spPr>
          <a:xfrm>
            <a:off x="2983155" y="3003154"/>
            <a:ext cx="982515" cy="20388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lang="ar-MA" sz="1867" b="1" dirty="0">
                <a:solidFill>
                  <a:srgbClr val="156082"/>
                </a:solidFill>
                <a:latin typeface="Poppins ExtraBold" panose="020B0604020202020204" charset="0"/>
                <a:cs typeface="Arial" panose="020B0604020202020204" pitchFamily="34" charset="0"/>
              </a:rPr>
              <a:t>45</a:t>
            </a:r>
            <a:r>
              <a:rPr kumimoji="0" lang="ar-MA" sz="1867" b="1" i="0" u="none" strike="noStrike" kern="1200" cap="none" spc="0" normalizeH="0" baseline="0" noProof="0" dirty="0">
                <a:ln>
                  <a:noFill/>
                </a:ln>
                <a:solidFill>
                  <a:srgbClr val="156082"/>
                </a:solidFill>
                <a:effectLst/>
                <a:uLnTx/>
                <a:uFillTx/>
                <a:latin typeface="Poppins ExtraBold" panose="020B0604020202020204" charset="0"/>
                <a:ea typeface="+mn-ea"/>
                <a:cs typeface="Arial" panose="020B0604020202020204" pitchFamily="34" charset="0"/>
              </a:rPr>
              <a:t> دقيقة</a:t>
            </a:r>
            <a:endParaRPr kumimoji="0" lang="en-US" sz="1867" b="1" i="0" u="none" strike="noStrike" kern="1200" cap="none" spc="0" normalizeH="0" baseline="0" noProof="0" dirty="0">
              <a:ln>
                <a:noFill/>
              </a:ln>
              <a:solidFill>
                <a:srgbClr val="156082"/>
              </a:solidFill>
              <a:effectLst/>
              <a:uLnTx/>
              <a:uFillTx/>
              <a:latin typeface="Poppins ExtraBold" panose="020B0604020202020204" charset="0"/>
              <a:ea typeface="+mn-ea"/>
              <a:cs typeface="Poppins ExtraBold" panose="020B0604020202020204" charset="0"/>
            </a:endParaRPr>
          </a:p>
        </p:txBody>
      </p:sp>
      <p:sp>
        <p:nvSpPr>
          <p:cNvPr id="387" name="Rectangle 386">
            <a:extLst>
              <a:ext uri="{FF2B5EF4-FFF2-40B4-BE49-F238E27FC236}">
                <a16:creationId xmlns:a16="http://schemas.microsoft.com/office/drawing/2014/main" id="{8671F364-30D4-EED2-C68D-CBC948B70626}"/>
              </a:ext>
            </a:extLst>
          </p:cNvPr>
          <p:cNvSpPr/>
          <p:nvPr/>
        </p:nvSpPr>
        <p:spPr>
          <a:xfrm>
            <a:off x="3130582" y="5696246"/>
            <a:ext cx="982515" cy="2274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lang="ar-MA" sz="1867" b="1" dirty="0">
                <a:solidFill>
                  <a:srgbClr val="156082"/>
                </a:solidFill>
                <a:latin typeface="Poppins ExtraBold" panose="020B0604020202020204" charset="0"/>
                <a:cs typeface="Arial" panose="020B0604020202020204" pitchFamily="34" charset="0"/>
              </a:rPr>
              <a:t>03</a:t>
            </a:r>
            <a:r>
              <a:rPr kumimoji="0" lang="ar-MA" sz="1867" b="1" i="0" u="none" strike="noStrike" kern="1200" cap="none" spc="0" normalizeH="0" baseline="0" noProof="0" dirty="0">
                <a:ln>
                  <a:noFill/>
                </a:ln>
                <a:solidFill>
                  <a:srgbClr val="156082"/>
                </a:solidFill>
                <a:effectLst/>
                <a:uLnTx/>
                <a:uFillTx/>
                <a:latin typeface="Poppins ExtraBold" panose="020B0604020202020204" charset="0"/>
                <a:ea typeface="+mn-ea"/>
                <a:cs typeface="Arial" panose="020B0604020202020204" pitchFamily="34" charset="0"/>
              </a:rPr>
              <a:t> دقائق</a:t>
            </a:r>
            <a:endParaRPr kumimoji="0" lang="en-US" sz="1867" b="1" i="0" u="none" strike="noStrike" kern="1200" cap="none" spc="0" normalizeH="0" baseline="0" noProof="0" dirty="0">
              <a:ln>
                <a:noFill/>
              </a:ln>
              <a:solidFill>
                <a:srgbClr val="156082"/>
              </a:solidFill>
              <a:effectLst/>
              <a:uLnTx/>
              <a:uFillTx/>
              <a:latin typeface="Poppins ExtraBold" panose="020B0604020202020204" charset="0"/>
              <a:ea typeface="+mn-ea"/>
              <a:cs typeface="Poppins ExtraBold" panose="020B0604020202020204" charset="0"/>
            </a:endParaRPr>
          </a:p>
        </p:txBody>
      </p:sp>
      <p:sp>
        <p:nvSpPr>
          <p:cNvPr id="388" name="ZoneTexte 19">
            <a:extLst>
              <a:ext uri="{FF2B5EF4-FFF2-40B4-BE49-F238E27FC236}">
                <a16:creationId xmlns:a16="http://schemas.microsoft.com/office/drawing/2014/main" id="{FA192D99-BA5A-3328-9E94-2B8DA0ED2E07}"/>
              </a:ext>
            </a:extLst>
          </p:cNvPr>
          <p:cNvSpPr txBox="1"/>
          <p:nvPr/>
        </p:nvSpPr>
        <p:spPr>
          <a:xfrm>
            <a:off x="2994226" y="2401705"/>
            <a:ext cx="1040244" cy="3625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R="0" lvl="0" indent="0" algn="ctr" defTabSz="609630" fontAlgn="auto">
              <a:lnSpc>
                <a:spcPct val="100000"/>
              </a:lnSpc>
              <a:spcBef>
                <a:spcPts val="0"/>
              </a:spcBef>
              <a:spcAft>
                <a:spcPts val="0"/>
              </a:spcAft>
              <a:buClrTx/>
              <a:buSzTx/>
              <a:buFontTx/>
              <a:buNone/>
              <a:tabLst/>
              <a:defRPr sz="1867" b="1">
                <a:solidFill>
                  <a:srgbClr val="156082"/>
                </a:solidFill>
                <a:latin typeface="Poppins ExtraBold" panose="020B060402020202020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ar-MA" sz="1867" b="1" i="0" u="none" strike="noStrike" kern="1200" cap="none" spc="0" normalizeH="0" baseline="0" noProof="0" dirty="0">
                <a:ln>
                  <a:noFill/>
                </a:ln>
                <a:solidFill>
                  <a:srgbClr val="156082"/>
                </a:solidFill>
                <a:effectLst/>
                <a:uLnTx/>
                <a:uFillTx/>
                <a:latin typeface="Poppins ExtraBold" panose="020B0604020202020204" charset="0"/>
                <a:ea typeface="+mn-ea"/>
                <a:cs typeface="Arial" panose="020B0604020202020204" pitchFamily="34" charset="0"/>
              </a:rPr>
              <a:t>05 دقائق</a:t>
            </a:r>
            <a:endParaRPr kumimoji="0" lang="fr-FR" sz="1867" b="1" i="0" u="none" strike="noStrike" kern="1200" cap="none" spc="0" normalizeH="0" baseline="0" noProof="0" dirty="0">
              <a:ln>
                <a:noFill/>
              </a:ln>
              <a:solidFill>
                <a:srgbClr val="156082"/>
              </a:solidFill>
              <a:effectLst/>
              <a:uLnTx/>
              <a:uFillTx/>
              <a:latin typeface="Poppins ExtraBold" panose="020B0604020202020204" charset="0"/>
              <a:ea typeface="+mn-ea"/>
              <a:cs typeface="+mn-cs"/>
            </a:endParaRPr>
          </a:p>
        </p:txBody>
      </p:sp>
    </p:spTree>
    <p:extLst>
      <p:ext uri="{BB962C8B-B14F-4D97-AF65-F5344CB8AC3E}">
        <p14:creationId xmlns:p14="http://schemas.microsoft.com/office/powerpoint/2010/main" val="37443650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09B75-AD0D-E04B-C8D9-D6320A3A610C}"/>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1B2B9B86-A88A-AB8F-ED29-28D13939CAC7}"/>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B8B0F20A-A74F-B071-9983-AE611059BD39}"/>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sp>
          <p:nvSpPr>
            <p:cNvPr id="7" name="Rectangle 18">
              <a:extLst>
                <a:ext uri="{FF2B5EF4-FFF2-40B4-BE49-F238E27FC236}">
                  <a16:creationId xmlns:a16="http://schemas.microsoft.com/office/drawing/2014/main" id="{0E00EA71-C899-8F63-919F-6EDD8B398652}"/>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dirty="0">
                <a:solidFill>
                  <a:srgbClr val="000000"/>
                </a:solidFill>
                <a:latin typeface="Arial"/>
              </a:endParaRPr>
            </a:p>
          </p:txBody>
        </p:sp>
        <p:sp>
          <p:nvSpPr>
            <p:cNvPr id="8" name="Rectangle 19">
              <a:extLst>
                <a:ext uri="{FF2B5EF4-FFF2-40B4-BE49-F238E27FC236}">
                  <a16:creationId xmlns:a16="http://schemas.microsoft.com/office/drawing/2014/main" id="{3516DEA3-0BDE-90D8-C1DB-C394BE6C66CC}"/>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grpSp>
      <p:sp>
        <p:nvSpPr>
          <p:cNvPr id="9" name="TextBox 6">
            <a:extLst>
              <a:ext uri="{FF2B5EF4-FFF2-40B4-BE49-F238E27FC236}">
                <a16:creationId xmlns:a16="http://schemas.microsoft.com/office/drawing/2014/main" id="{14245948-51B4-A589-78B2-DAFF500CC4A2}"/>
              </a:ext>
            </a:extLst>
          </p:cNvPr>
          <p:cNvSpPr txBox="1"/>
          <p:nvPr/>
        </p:nvSpPr>
        <p:spPr>
          <a:xfrm>
            <a:off x="5877453" y="2008346"/>
            <a:ext cx="4754879" cy="2783262"/>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SA" sz="5400" b="1" kern="0" dirty="0">
                <a:latin typeface="Calibri"/>
                <a:ea typeface="Calibri"/>
                <a:cs typeface="Calibri"/>
                <a:sym typeface="Calibri"/>
              </a:rPr>
              <a:t>افتتاح الحصة: </a:t>
            </a:r>
            <a:endParaRPr lang="fr-FR" sz="5400" b="1" kern="0" dirty="0">
              <a:latin typeface="Calibri"/>
              <a:ea typeface="Calibri"/>
              <a:cs typeface="Calibri"/>
              <a:sym typeface="Calibri"/>
            </a:endParaRPr>
          </a:p>
          <a:p>
            <a:pPr algn="ctr" defTabSz="1219170" rtl="1">
              <a:lnSpc>
                <a:spcPct val="131218"/>
              </a:lnSpc>
              <a:defRPr sz="1800" b="0" i="0" u="none" strike="noStrike" kern="0" cap="none" spc="0" baseline="0">
                <a:solidFill>
                  <a:srgbClr val="000000"/>
                </a:solidFill>
                <a:uFillTx/>
              </a:defRPr>
            </a:pPr>
            <a:r>
              <a:rPr lang="ar-MA" sz="4000" b="1" kern="0" dirty="0">
                <a:solidFill>
                  <a:schemeClr val="accent2"/>
                </a:solidFill>
                <a:latin typeface="Calibri"/>
                <a:ea typeface="Calibri"/>
                <a:cs typeface="Calibri"/>
                <a:sym typeface="Calibri"/>
              </a:rPr>
              <a:t>ب- </a:t>
            </a:r>
            <a:r>
              <a:rPr lang="ar-MA" sz="3600" b="1" kern="0" dirty="0">
                <a:solidFill>
                  <a:schemeClr val="accent2"/>
                </a:solidFill>
                <a:latin typeface="Calibri"/>
                <a:ea typeface="Calibri"/>
                <a:cs typeface="Calibri"/>
              </a:rPr>
              <a:t>مراقبة الواجبات المنزلية </a:t>
            </a:r>
          </a:p>
          <a:p>
            <a:pPr algn="ctr" defTabSz="1219170" rtl="1">
              <a:lnSpc>
                <a:spcPct val="131218"/>
              </a:lnSpc>
              <a:defRPr sz="1800" b="0" i="0" u="none" strike="noStrike" kern="0" cap="none" spc="0" baseline="0">
                <a:solidFill>
                  <a:srgbClr val="000000"/>
                </a:solidFill>
                <a:uFillTx/>
              </a:defRPr>
            </a:pPr>
            <a:r>
              <a:rPr lang="ar-MA" sz="4800" b="1" kern="0" dirty="0">
                <a:solidFill>
                  <a:srgbClr val="44546A"/>
                </a:solidFill>
                <a:ea typeface="Calibri"/>
                <a:cs typeface="Calibri"/>
              </a:rPr>
              <a:t>دقيقة واحدة</a:t>
            </a:r>
            <a:endParaRPr lang="fr-FR" sz="4800" b="1" kern="0" dirty="0">
              <a:solidFill>
                <a:srgbClr val="44546A"/>
              </a:solidFill>
              <a:latin typeface="Calibri"/>
              <a:ea typeface="Calibri"/>
              <a:cs typeface="Calibri"/>
            </a:endParaRPr>
          </a:p>
        </p:txBody>
      </p:sp>
      <p:pic>
        <p:nvPicPr>
          <p:cNvPr id="3" name="Google Shape;618;p9">
            <a:extLst>
              <a:ext uri="{FF2B5EF4-FFF2-40B4-BE49-F238E27FC236}">
                <a16:creationId xmlns:a16="http://schemas.microsoft.com/office/drawing/2014/main" id="{6C9BB11D-1059-E313-21E7-28AE190C90D5}"/>
              </a:ext>
            </a:extLst>
          </p:cNvPr>
          <p:cNvPicPr preferRelativeResize="0"/>
          <p:nvPr/>
        </p:nvPicPr>
        <p:blipFill rotWithShape="1">
          <a:blip r:embed="rId2">
            <a:alphaModFix/>
          </a:blip>
          <a:srcRect/>
          <a:stretch/>
        </p:blipFill>
        <p:spPr>
          <a:xfrm>
            <a:off x="713863" y="2091395"/>
            <a:ext cx="2675209" cy="2675209"/>
          </a:xfrm>
          <a:prstGeom prst="rect">
            <a:avLst/>
          </a:prstGeom>
          <a:noFill/>
          <a:ln>
            <a:noFill/>
          </a:ln>
        </p:spPr>
      </p:pic>
      <p:pic>
        <p:nvPicPr>
          <p:cNvPr id="4" name="Google Shape;619;p9">
            <a:extLst>
              <a:ext uri="{FF2B5EF4-FFF2-40B4-BE49-F238E27FC236}">
                <a16:creationId xmlns:a16="http://schemas.microsoft.com/office/drawing/2014/main" id="{41D40AE4-3E38-7E02-9E05-F8E5E2B8D8CE}"/>
              </a:ext>
            </a:extLst>
          </p:cNvPr>
          <p:cNvPicPr preferRelativeResize="0"/>
          <p:nvPr/>
        </p:nvPicPr>
        <p:blipFill rotWithShape="1">
          <a:blip r:embed="rId3">
            <a:alphaModFix/>
          </a:blip>
          <a:srcRect/>
          <a:stretch/>
        </p:blipFill>
        <p:spPr>
          <a:xfrm>
            <a:off x="2113538" y="2342910"/>
            <a:ext cx="877251" cy="877251"/>
          </a:xfrm>
          <a:prstGeom prst="rect">
            <a:avLst/>
          </a:prstGeom>
          <a:noFill/>
          <a:ln>
            <a:noFill/>
          </a:ln>
        </p:spPr>
      </p:pic>
    </p:spTree>
    <p:extLst>
      <p:ext uri="{BB962C8B-B14F-4D97-AF65-F5344CB8AC3E}">
        <p14:creationId xmlns:p14="http://schemas.microsoft.com/office/powerpoint/2010/main" val="21869618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4" name="Google Shape;624;p10"/>
          <p:cNvSpPr/>
          <p:nvPr/>
        </p:nvSpPr>
        <p:spPr>
          <a:xfrm>
            <a:off x="347870" y="216280"/>
            <a:ext cx="10905893" cy="374781"/>
          </a:xfrm>
          <a:prstGeom prst="rect">
            <a:avLst/>
          </a:prstGeom>
          <a:noFill/>
          <a:ln>
            <a:noFill/>
          </a:ln>
        </p:spPr>
        <p:txBody>
          <a:bodyPr spcFirstLastPara="1" wrap="square" lIns="91425" tIns="45675" rIns="91425" bIns="45675" anchor="t" anchorCtr="0">
            <a:noAutofit/>
          </a:bodyPr>
          <a:lstStyle/>
          <a:p>
            <a:pPr marL="0" marR="0" lvl="0" indent="0" algn="r" rtl="1">
              <a:spcBef>
                <a:spcPts val="0"/>
              </a:spcBef>
              <a:spcAft>
                <a:spcPts val="0"/>
              </a:spcAft>
              <a:buNone/>
            </a:pPr>
            <a:r>
              <a:rPr lang="ar-MA" sz="1800" b="1" i="0" u="none" strike="noStrike" cap="none" dirty="0">
                <a:solidFill>
                  <a:srgbClr val="757070"/>
                </a:solidFill>
                <a:latin typeface="Calibri"/>
                <a:ea typeface="Calibri"/>
                <a:cs typeface="Calibri"/>
                <a:sym typeface="Calibri"/>
              </a:rPr>
              <a:t>قبل مواصلة أنشطة الحصة، دعونا نتحقق معًا مما أنجزتموه استعدادا  للنجاح في ورشة الكتابة، لنتأكد من اجتهادكم وتحليكم بالمسؤولية.</a:t>
            </a:r>
            <a:endParaRPr sz="1800" b="1" i="0" u="none" strike="noStrike" cap="none" dirty="0">
              <a:solidFill>
                <a:srgbClr val="757070"/>
              </a:solidFill>
              <a:latin typeface="Calibri"/>
              <a:ea typeface="Calibri"/>
              <a:cs typeface="Calibri"/>
              <a:sym typeface="Calibri"/>
            </a:endParaRPr>
          </a:p>
        </p:txBody>
      </p:sp>
      <p:sp>
        <p:nvSpPr>
          <p:cNvPr id="625" name="Google Shape;625;p10"/>
          <p:cNvSpPr txBox="1"/>
          <p:nvPr/>
        </p:nvSpPr>
        <p:spPr>
          <a:xfrm>
            <a:off x="1416402" y="591061"/>
            <a:ext cx="9491773" cy="292400"/>
          </a:xfrm>
          <a:prstGeom prst="rect">
            <a:avLst/>
          </a:prstGeom>
          <a:noFill/>
          <a:ln>
            <a:noFill/>
          </a:ln>
        </p:spPr>
        <p:txBody>
          <a:bodyPr spcFirstLastPara="1" wrap="square" lIns="91425" tIns="45675" rIns="91425" bIns="45675" anchor="t" anchorCtr="0">
            <a:normAutofit fontScale="92500" lnSpcReduction="10000"/>
          </a:bodyPr>
          <a:lstStyle/>
          <a:p>
            <a:pPr marL="0" marR="0" lvl="0" indent="0" algn="r" rtl="1">
              <a:lnSpc>
                <a:spcPct val="90000"/>
              </a:lnSpc>
              <a:spcBef>
                <a:spcPts val="0"/>
              </a:spcBef>
              <a:spcAft>
                <a:spcPts val="0"/>
              </a:spcAft>
              <a:buClr>
                <a:srgbClr val="000000"/>
              </a:buClr>
              <a:buSzPts val="2100"/>
              <a:buFont typeface="Arial"/>
              <a:buNone/>
            </a:pPr>
            <a:r>
              <a:rPr lang="ar-MA" sz="1600" b="0" i="1" u="none" strike="noStrike" cap="none" dirty="0">
                <a:solidFill>
                  <a:srgbClr val="AFABAB"/>
                </a:solidFill>
                <a:latin typeface="Calibri"/>
                <a:ea typeface="Calibri"/>
                <a:cs typeface="Calibri"/>
                <a:sym typeface="Calibri"/>
              </a:rPr>
              <a:t>يراقب  المدرس إنجاز المتعلمين للواجب المنزلي المتعلق بالتحضير لورشة الكتابة (خطوات التحضير)، و يكتفي بعينة من المتعلمين في كل حصة.</a:t>
            </a:r>
            <a:endParaRPr sz="1600" b="0" i="1" u="none" strike="noStrike" cap="none" dirty="0">
              <a:solidFill>
                <a:srgbClr val="AFABAB"/>
              </a:solidFill>
              <a:latin typeface="Calibri"/>
              <a:ea typeface="Calibri"/>
              <a:cs typeface="Calibri"/>
              <a:sym typeface="Calibri"/>
            </a:endParaRPr>
          </a:p>
        </p:txBody>
      </p:sp>
      <p:pic>
        <p:nvPicPr>
          <p:cNvPr id="626" name="Google Shape;626;p10" descr="Image générée"/>
          <p:cNvPicPr preferRelativeResize="0"/>
          <p:nvPr/>
        </p:nvPicPr>
        <p:blipFill rotWithShape="1">
          <a:blip r:embed="rId3">
            <a:alphaModFix/>
          </a:blip>
          <a:srcRect l="3539" t="24327" r="75793" b="61971"/>
          <a:stretch/>
        </p:blipFill>
        <p:spPr>
          <a:xfrm>
            <a:off x="11253763" y="9878"/>
            <a:ext cx="784989" cy="783654"/>
          </a:xfrm>
          <a:prstGeom prst="rect">
            <a:avLst/>
          </a:prstGeom>
          <a:noFill/>
          <a:ln>
            <a:noFill/>
          </a:ln>
        </p:spPr>
      </p:pic>
      <p:pic>
        <p:nvPicPr>
          <p:cNvPr id="627" name="Google Shape;627;p10"/>
          <p:cNvPicPr preferRelativeResize="0"/>
          <p:nvPr/>
        </p:nvPicPr>
        <p:blipFill rotWithShape="1">
          <a:blip r:embed="rId4">
            <a:alphaModFix/>
          </a:blip>
          <a:srcRect b="8977"/>
          <a:stretch/>
        </p:blipFill>
        <p:spPr>
          <a:xfrm>
            <a:off x="3020472" y="1550504"/>
            <a:ext cx="6283631" cy="419431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DB9E8-8F01-A328-9FC0-74930CEE368A}"/>
            </a:ext>
          </a:extLst>
        </p:cNvPr>
        <p:cNvGrpSpPr/>
        <p:nvPr/>
      </p:nvGrpSpPr>
      <p:grpSpPr>
        <a:xfrm>
          <a:off x="0" y="0"/>
          <a:ext cx="0" cy="0"/>
          <a:chOff x="0" y="0"/>
          <a:chExt cx="0" cy="0"/>
        </a:xfrm>
      </p:grpSpPr>
      <p:pic>
        <p:nvPicPr>
          <p:cNvPr id="2" name="Google Shape;1205;p11">
            <a:extLst>
              <a:ext uri="{FF2B5EF4-FFF2-40B4-BE49-F238E27FC236}">
                <a16:creationId xmlns:a16="http://schemas.microsoft.com/office/drawing/2014/main" id="{447D94BB-F4C9-038C-FD8A-BEF11876804B}"/>
              </a:ext>
            </a:extLst>
          </p:cNvPr>
          <p:cNvPicPr preferRelativeResize="0"/>
          <p:nvPr/>
        </p:nvPicPr>
        <p:blipFill rotWithShape="1">
          <a:blip r:embed="rId2">
            <a:alphaModFix/>
          </a:blip>
          <a:srcRect/>
          <a:stretch/>
        </p:blipFill>
        <p:spPr>
          <a:xfrm>
            <a:off x="1807581" y="2255309"/>
            <a:ext cx="1173691" cy="1173691"/>
          </a:xfrm>
          <a:prstGeom prst="rect">
            <a:avLst/>
          </a:prstGeom>
          <a:noFill/>
          <a:ln>
            <a:noFill/>
          </a:ln>
        </p:spPr>
      </p:pic>
      <p:grpSp>
        <p:nvGrpSpPr>
          <p:cNvPr id="5" name="Group 14">
            <a:extLst>
              <a:ext uri="{FF2B5EF4-FFF2-40B4-BE49-F238E27FC236}">
                <a16:creationId xmlns:a16="http://schemas.microsoft.com/office/drawing/2014/main" id="{2F41E2FE-40CC-BC39-64A9-66A740FA41CF}"/>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F568693A-796A-28DE-F3E5-BE5AD788E1EC}"/>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sp>
          <p:nvSpPr>
            <p:cNvPr id="7" name="Rectangle 18">
              <a:extLst>
                <a:ext uri="{FF2B5EF4-FFF2-40B4-BE49-F238E27FC236}">
                  <a16:creationId xmlns:a16="http://schemas.microsoft.com/office/drawing/2014/main" id="{2B43CFB1-0803-201E-FD96-6BAE1C3FD76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dirty="0">
                <a:solidFill>
                  <a:srgbClr val="000000"/>
                </a:solidFill>
                <a:latin typeface="Arial"/>
              </a:endParaRPr>
            </a:p>
          </p:txBody>
        </p:sp>
        <p:sp>
          <p:nvSpPr>
            <p:cNvPr id="8" name="Rectangle 19">
              <a:extLst>
                <a:ext uri="{FF2B5EF4-FFF2-40B4-BE49-F238E27FC236}">
                  <a16:creationId xmlns:a16="http://schemas.microsoft.com/office/drawing/2014/main" id="{15256EC8-9FAF-4D7C-3FE3-F11BD24D27AB}"/>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grpSp>
      <p:sp>
        <p:nvSpPr>
          <p:cNvPr id="9" name="TextBox 6">
            <a:extLst>
              <a:ext uri="{FF2B5EF4-FFF2-40B4-BE49-F238E27FC236}">
                <a16:creationId xmlns:a16="http://schemas.microsoft.com/office/drawing/2014/main" id="{569A8221-3C16-4C7D-0611-CD5507A83D24}"/>
              </a:ext>
            </a:extLst>
          </p:cNvPr>
          <p:cNvSpPr txBox="1"/>
          <p:nvPr/>
        </p:nvSpPr>
        <p:spPr>
          <a:xfrm>
            <a:off x="5877453" y="2008346"/>
            <a:ext cx="4754879" cy="2876172"/>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SA" sz="5400" b="1" kern="0" dirty="0">
                <a:latin typeface="Calibri"/>
                <a:ea typeface="Calibri"/>
                <a:cs typeface="Calibri"/>
                <a:sym typeface="Calibri"/>
              </a:rPr>
              <a:t>افتتاح الحصة: </a:t>
            </a:r>
            <a:endParaRPr lang="fr-FR" sz="5400" b="1" kern="0" dirty="0">
              <a:latin typeface="Calibri"/>
              <a:ea typeface="Calibri"/>
              <a:cs typeface="Calibri"/>
              <a:sym typeface="Calibri"/>
            </a:endParaRPr>
          </a:p>
          <a:p>
            <a:pPr algn="ctr" defTabSz="1219170" rtl="1">
              <a:lnSpc>
                <a:spcPct val="131218"/>
              </a:lnSpc>
              <a:defRPr sz="1800" b="0" i="0" u="none" strike="noStrike" kern="0" cap="none" spc="0" baseline="0">
                <a:solidFill>
                  <a:srgbClr val="000000"/>
                </a:solidFill>
                <a:uFillTx/>
              </a:defRPr>
            </a:pPr>
            <a:r>
              <a:rPr lang="ar-MA" sz="4000" b="1" kern="0" dirty="0">
                <a:solidFill>
                  <a:schemeClr val="accent2"/>
                </a:solidFill>
                <a:latin typeface="Calibri"/>
                <a:ea typeface="Calibri"/>
                <a:cs typeface="Calibri"/>
                <a:sym typeface="Calibri"/>
              </a:rPr>
              <a:t>أ- </a:t>
            </a:r>
            <a:r>
              <a:rPr lang="ar-SA" sz="4000" b="1" kern="0" dirty="0">
                <a:solidFill>
                  <a:schemeClr val="accent2"/>
                </a:solidFill>
                <a:latin typeface="Calibri"/>
                <a:ea typeface="Calibri"/>
                <a:cs typeface="Calibri"/>
              </a:rPr>
              <a:t>التصريح بالأهداف </a:t>
            </a:r>
            <a:r>
              <a:rPr lang="ar-MA" sz="4800" b="1" kern="0" dirty="0">
                <a:solidFill>
                  <a:srgbClr val="44546A"/>
                </a:solidFill>
                <a:latin typeface="Calibri"/>
                <a:ea typeface="Calibri"/>
                <a:cs typeface="Calibri"/>
              </a:rPr>
              <a:t>دقيقة واحدة</a:t>
            </a:r>
            <a:endParaRPr lang="fr-FR" sz="4800" b="1" kern="0" dirty="0">
              <a:solidFill>
                <a:srgbClr val="44546A"/>
              </a:solidFill>
              <a:latin typeface="Calibri"/>
              <a:ea typeface="Calibri"/>
              <a:cs typeface="Calibri"/>
            </a:endParaRPr>
          </a:p>
        </p:txBody>
      </p:sp>
      <p:pic>
        <p:nvPicPr>
          <p:cNvPr id="13" name="Picture 1">
            <a:extLst>
              <a:ext uri="{FF2B5EF4-FFF2-40B4-BE49-F238E27FC236}">
                <a16:creationId xmlns:a16="http://schemas.microsoft.com/office/drawing/2014/main" id="{1F9C021E-375B-53B7-4762-8E92153E8F80}"/>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69977" y="2211482"/>
            <a:ext cx="2675209" cy="2675209"/>
          </a:xfrm>
          <a:prstGeom prst="rect">
            <a:avLst/>
          </a:prstGeom>
        </p:spPr>
      </p:pic>
    </p:spTree>
    <p:extLst>
      <p:ext uri="{BB962C8B-B14F-4D97-AF65-F5344CB8AC3E}">
        <p14:creationId xmlns:p14="http://schemas.microsoft.com/office/powerpoint/2010/main" val="2755176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4387CC0-A0EF-FB69-FFD6-2A5B1CC004C9}"/>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3B23B7A0-D3E8-10E6-B4B2-7C03C81EAD40}"/>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2">
            <a:alphaModFix/>
          </a:blip>
          <a:srcRect/>
          <a:stretch>
            <a:fillRect/>
          </a:stretch>
        </p:blipFill>
        <p:spPr>
          <a:xfrm>
            <a:off x="196149" y="90520"/>
            <a:ext cx="744881" cy="744881"/>
          </a:xfrm>
          <a:prstGeom prst="rect">
            <a:avLst/>
          </a:prstGeom>
          <a:noFill/>
          <a:ln cap="flat">
            <a:noFill/>
          </a:ln>
        </p:spPr>
      </p:pic>
      <p:pic>
        <p:nvPicPr>
          <p:cNvPr id="6" name="Picture 2" descr="Image générée">
            <a:extLst>
              <a:ext uri="{FF2B5EF4-FFF2-40B4-BE49-F238E27FC236}">
                <a16:creationId xmlns:a16="http://schemas.microsoft.com/office/drawing/2014/main" id="{583AE149-673D-EEB7-FAC6-667E8D95394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40162" y="0"/>
            <a:ext cx="792431" cy="791083"/>
          </a:xfrm>
          <a:prstGeom prst="rect">
            <a:avLst/>
          </a:prstGeom>
          <a:noFill/>
          <a:extLst>
            <a:ext uri="{909E8E84-426E-40DD-AFC4-6F175D3DCCD1}">
              <a14:hiddenFill xmlns:a14="http://schemas.microsoft.com/office/drawing/2010/main">
                <a:solidFill>
                  <a:srgbClr val="FFFFFF"/>
                </a:solidFill>
              </a14:hiddenFill>
            </a:ext>
          </a:extLst>
        </p:spPr>
      </p:pic>
      <p:pic>
        <p:nvPicPr>
          <p:cNvPr id="8" name="Google Shape;1205;p11">
            <a:extLst>
              <a:ext uri="{FF2B5EF4-FFF2-40B4-BE49-F238E27FC236}">
                <a16:creationId xmlns:a16="http://schemas.microsoft.com/office/drawing/2014/main" id="{DA604BF0-59F3-C737-123E-BA34A0C9EB40}"/>
              </a:ext>
            </a:extLst>
          </p:cNvPr>
          <p:cNvPicPr preferRelativeResize="0"/>
          <p:nvPr/>
        </p:nvPicPr>
        <p:blipFill rotWithShape="1">
          <a:blip r:embed="rId4">
            <a:alphaModFix/>
          </a:blip>
          <a:srcRect/>
          <a:stretch/>
        </p:blipFill>
        <p:spPr>
          <a:xfrm>
            <a:off x="10548227" y="2378781"/>
            <a:ext cx="707602" cy="707602"/>
          </a:xfrm>
          <a:prstGeom prst="rect">
            <a:avLst/>
          </a:prstGeom>
          <a:noFill/>
          <a:ln>
            <a:noFill/>
          </a:ln>
        </p:spPr>
      </p:pic>
      <p:sp>
        <p:nvSpPr>
          <p:cNvPr id="9" name="Google Shape;1206;p11">
            <a:extLst>
              <a:ext uri="{FF2B5EF4-FFF2-40B4-BE49-F238E27FC236}">
                <a16:creationId xmlns:a16="http://schemas.microsoft.com/office/drawing/2014/main" id="{B156C62E-7968-DA67-8393-161C0F4727E3}"/>
              </a:ext>
            </a:extLst>
          </p:cNvPr>
          <p:cNvSpPr txBox="1"/>
          <p:nvPr/>
        </p:nvSpPr>
        <p:spPr>
          <a:xfrm>
            <a:off x="1774417" y="125250"/>
            <a:ext cx="9643604" cy="40006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Clr>
                <a:srgbClr val="000000"/>
              </a:buClr>
              <a:buSzPts val="2000"/>
              <a:buFont typeface="Arial"/>
              <a:buNone/>
            </a:pPr>
            <a:r>
              <a:rPr lang="ar-MA" sz="2000" b="1" i="0" u="none" strike="noStrike" cap="none" dirty="0">
                <a:solidFill>
                  <a:srgbClr val="757070"/>
                </a:solidFill>
                <a:latin typeface="Calibri"/>
                <a:ea typeface="Calibri"/>
                <a:cs typeface="Calibri"/>
                <a:sym typeface="Calibri"/>
              </a:rPr>
              <a:t>عِندَ نِهَايَةِ هذِهِ الحِصَّةِ، سَتَكُونُونَ قَادِرِينَ عَلَى:</a:t>
            </a:r>
            <a:endParaRPr lang="ar-MA" sz="1800" b="1" i="0" u="none" strike="noStrike" cap="none" dirty="0">
              <a:solidFill>
                <a:srgbClr val="002060"/>
              </a:solidFill>
              <a:latin typeface="Calibri"/>
              <a:ea typeface="Calibri"/>
              <a:cs typeface="Calibri"/>
              <a:sym typeface="Calibri"/>
            </a:endParaRPr>
          </a:p>
        </p:txBody>
      </p:sp>
      <p:sp>
        <p:nvSpPr>
          <p:cNvPr id="10" name="Google Shape;1369;p31">
            <a:extLst>
              <a:ext uri="{FF2B5EF4-FFF2-40B4-BE49-F238E27FC236}">
                <a16:creationId xmlns:a16="http://schemas.microsoft.com/office/drawing/2014/main" id="{B5C83B22-DCDC-5E03-7D8F-752B0A3EBCF7}"/>
              </a:ext>
            </a:extLst>
          </p:cNvPr>
          <p:cNvSpPr txBox="1"/>
          <p:nvPr/>
        </p:nvSpPr>
        <p:spPr>
          <a:xfrm>
            <a:off x="1014352" y="491140"/>
            <a:ext cx="10373965" cy="203387"/>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600" dirty="0">
                <a:solidFill>
                  <a:prstClr val="white">
                    <a:lumMod val="50000"/>
                  </a:prstClr>
                </a:solidFill>
                <a:ea typeface="Calibri"/>
                <a:cs typeface="Calibri"/>
                <a:sym typeface="Calibri"/>
              </a:rPr>
              <a:t>يشرح المدرس أهداف الحصة، والمطلوب من المتعلم في كل هدف.</a:t>
            </a:r>
            <a:endParaRPr lang="fr-FR" sz="1600" dirty="0">
              <a:solidFill>
                <a:prstClr val="white">
                  <a:lumMod val="50000"/>
                </a:prstClr>
              </a:solidFill>
            </a:endParaRPr>
          </a:p>
        </p:txBody>
      </p:sp>
      <p:sp>
        <p:nvSpPr>
          <p:cNvPr id="11" name="Google Shape;1207;p11">
            <a:extLst>
              <a:ext uri="{FF2B5EF4-FFF2-40B4-BE49-F238E27FC236}">
                <a16:creationId xmlns:a16="http://schemas.microsoft.com/office/drawing/2014/main" id="{2F95124E-B29E-BB4A-E100-02B7EBEFB54E}"/>
              </a:ext>
            </a:extLst>
          </p:cNvPr>
          <p:cNvSpPr/>
          <p:nvPr/>
        </p:nvSpPr>
        <p:spPr>
          <a:xfrm>
            <a:off x="1014353" y="2378781"/>
            <a:ext cx="9097150"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lvl="0" algn="r" rtl="1"/>
            <a:r>
              <a:rPr lang="ar-MA" sz="3200" b="1" dirty="0">
                <a:solidFill>
                  <a:srgbClr val="106585"/>
                </a:solidFill>
                <a:latin typeface="Calibri"/>
                <a:ea typeface="Calibri"/>
                <a:cs typeface="Calibri"/>
              </a:rPr>
              <a:t>إنتاج نص سردي  يسرد تفاصيل قصتي مع الكتابة</a:t>
            </a:r>
            <a:r>
              <a:rPr lang="ar-MA" sz="3200" b="1" dirty="0">
                <a:solidFill>
                  <a:srgbClr val="106585"/>
                </a:solidFill>
                <a:ea typeface="Calibri"/>
                <a:cs typeface="Calibri"/>
                <a:sym typeface="Calibri"/>
              </a:rPr>
              <a:t>.</a:t>
            </a:r>
            <a:r>
              <a:rPr lang="ar-MA" sz="3200" b="1" dirty="0">
                <a:solidFill>
                  <a:srgbClr val="106585"/>
                </a:solidFill>
                <a:latin typeface="Calibri"/>
                <a:ea typeface="Calibri"/>
                <a:cs typeface="Calibri"/>
              </a:rPr>
              <a:t> </a:t>
            </a:r>
            <a:endParaRPr lang="fr-FR" sz="3200" b="1" dirty="0">
              <a:solidFill>
                <a:srgbClr val="106585"/>
              </a:solidFill>
              <a:latin typeface="Calibri"/>
              <a:ea typeface="Calibri"/>
              <a:cs typeface="Calibri"/>
            </a:endParaRPr>
          </a:p>
        </p:txBody>
      </p:sp>
    </p:spTree>
    <p:extLst>
      <p:ext uri="{BB962C8B-B14F-4D97-AF65-F5344CB8AC3E}">
        <p14:creationId xmlns:p14="http://schemas.microsoft.com/office/powerpoint/2010/main" val="1642169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87B20-5889-CB2D-2F95-4C9301283CD7}"/>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B39E3D8A-52D2-2064-210E-6DB6722A2577}"/>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97923C4F-7A95-0C90-7F25-E607055788FD}"/>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sp>
          <p:nvSpPr>
            <p:cNvPr id="7" name="Rectangle 18">
              <a:extLst>
                <a:ext uri="{FF2B5EF4-FFF2-40B4-BE49-F238E27FC236}">
                  <a16:creationId xmlns:a16="http://schemas.microsoft.com/office/drawing/2014/main" id="{D85A7A66-AAD4-2F68-71D1-8B0D981FE1B1}"/>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dirty="0">
                <a:solidFill>
                  <a:srgbClr val="000000"/>
                </a:solidFill>
                <a:latin typeface="Arial"/>
              </a:endParaRPr>
            </a:p>
          </p:txBody>
        </p:sp>
        <p:sp>
          <p:nvSpPr>
            <p:cNvPr id="8" name="Rectangle 19">
              <a:extLst>
                <a:ext uri="{FF2B5EF4-FFF2-40B4-BE49-F238E27FC236}">
                  <a16:creationId xmlns:a16="http://schemas.microsoft.com/office/drawing/2014/main" id="{4AC2F6CA-65E4-C5D5-5A64-C8DCDC061174}"/>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grpSp>
      <p:sp>
        <p:nvSpPr>
          <p:cNvPr id="9" name="TextBox 6">
            <a:extLst>
              <a:ext uri="{FF2B5EF4-FFF2-40B4-BE49-F238E27FC236}">
                <a16:creationId xmlns:a16="http://schemas.microsoft.com/office/drawing/2014/main" id="{E7CE5065-5221-BC2F-4F50-7E6CE30DB22A}"/>
              </a:ext>
            </a:extLst>
          </p:cNvPr>
          <p:cNvSpPr txBox="1"/>
          <p:nvPr/>
        </p:nvSpPr>
        <p:spPr>
          <a:xfrm>
            <a:off x="5223539" y="2690334"/>
            <a:ext cx="5869200" cy="1569660"/>
          </a:xfrm>
          <a:prstGeom prst="rect">
            <a:avLst/>
          </a:prstGeom>
          <a:noFill/>
          <a:ln cap="flat">
            <a:noFill/>
          </a:ln>
        </p:spPr>
        <p:txBody>
          <a:bodyPr vert="horz" wrap="square" lIns="0" tIns="0" rIns="0" bIns="0" anchor="t" anchorCtr="1" compatLnSpc="1">
            <a:spAutoFit/>
          </a:bodyPr>
          <a:lstStyle/>
          <a:p>
            <a:pPr algn="ctr" defTabSz="1219170" rtl="1">
              <a:defRPr sz="1800" b="0" i="0" u="none" strike="noStrike" kern="0" cap="none" spc="0" baseline="0">
                <a:solidFill>
                  <a:srgbClr val="000000"/>
                </a:solidFill>
                <a:uFillTx/>
              </a:defRPr>
            </a:pPr>
            <a:r>
              <a:rPr lang="ar-MA" sz="5400" b="1" kern="0" dirty="0">
                <a:solidFill>
                  <a:schemeClr val="accent2"/>
                </a:solidFill>
                <a:latin typeface="Calibri"/>
                <a:cs typeface="Calibri"/>
              </a:rPr>
              <a:t>ورشة الكتابة</a:t>
            </a:r>
          </a:p>
          <a:p>
            <a:pPr algn="ctr" defTabSz="1219170" rtl="1">
              <a:defRPr sz="1800" b="0" i="0" u="none" strike="noStrike" kern="0" cap="none" spc="0" baseline="0">
                <a:solidFill>
                  <a:srgbClr val="000000"/>
                </a:solidFill>
                <a:uFillTx/>
              </a:defRPr>
            </a:pPr>
            <a:r>
              <a:rPr lang="ar-MA" sz="4800" b="1" kern="0" dirty="0">
                <a:solidFill>
                  <a:srgbClr val="44546A"/>
                </a:solidFill>
                <a:ea typeface="Calibri"/>
                <a:cs typeface="Calibri"/>
              </a:rPr>
              <a:t>45 دقيقة</a:t>
            </a:r>
            <a:endParaRPr lang="ar-MA" sz="4800" b="1" kern="0" dirty="0">
              <a:solidFill>
                <a:schemeClr val="accent2"/>
              </a:solidFill>
              <a:latin typeface="Calibri"/>
              <a:cs typeface="Calibri"/>
            </a:endParaRPr>
          </a:p>
        </p:txBody>
      </p:sp>
      <p:pic>
        <p:nvPicPr>
          <p:cNvPr id="2" name="Picture 2">
            <a:extLst>
              <a:ext uri="{FF2B5EF4-FFF2-40B4-BE49-F238E27FC236}">
                <a16:creationId xmlns:a16="http://schemas.microsoft.com/office/drawing/2014/main" id="{C9A9785F-C1ED-9964-9C94-07A921F8DFF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1538033" y="2080329"/>
            <a:ext cx="2697339" cy="2697339"/>
          </a:xfrm>
          <a:prstGeom prst="rect">
            <a:avLst/>
          </a:prstGeom>
        </p:spPr>
      </p:pic>
    </p:spTree>
    <p:extLst>
      <p:ext uri="{BB962C8B-B14F-4D97-AF65-F5344CB8AC3E}">
        <p14:creationId xmlns:p14="http://schemas.microsoft.com/office/powerpoint/2010/main" val="27527552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8AE5B863-4888-8E3B-1220-E07BF37D003B}"/>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380AF8F4-D284-5AFA-467C-85469DAFBF1A}"/>
              </a:ext>
            </a:extLst>
          </p:cNvPr>
          <p:cNvSpPr/>
          <p:nvPr/>
        </p:nvSpPr>
        <p:spPr>
          <a:xfrm>
            <a:off x="-6896" y="987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DDB661F1-A545-2C9C-CF19-AF39D013183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1A959FD0-DBF2-DC04-2751-C45E3CD5F0B5}"/>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9" name="TextBox 6">
            <a:extLst>
              <a:ext uri="{FF2B5EF4-FFF2-40B4-BE49-F238E27FC236}">
                <a16:creationId xmlns:a16="http://schemas.microsoft.com/office/drawing/2014/main" id="{8CDBF58A-FC7E-CBA5-BF6E-48AA897DFB66}"/>
              </a:ext>
            </a:extLst>
          </p:cNvPr>
          <p:cNvSpPr txBox="1">
            <a:spLocks noChangeArrowheads="1"/>
          </p:cNvSpPr>
          <p:nvPr/>
        </p:nvSpPr>
        <p:spPr bwMode="auto">
          <a:xfrm>
            <a:off x="1652563" y="654420"/>
            <a:ext cx="9601200"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defTabSz="914400">
              <a:buNone/>
            </a:pPr>
            <a:r>
              <a:rPr lang="ar-MA" sz="1400" dirty="0">
                <a:solidFill>
                  <a:schemeClr val="bg2">
                    <a:lumMod val="75000"/>
                  </a:schemeClr>
                </a:solidFill>
                <a:ea typeface="Calibri" panose="020F0502020204030204" pitchFamily="34" charset="0"/>
                <a:cs typeface="Calibri" panose="020F0502020204030204" pitchFamily="34" charset="0"/>
              </a:rPr>
              <a:t>يطلب المدرس الانتباه، ويشرع في عرض المهمة النهائية وشرح مكوناتها قائلا: لتحقيق الهدف من الدرس ينبغي أولا التعرف على المهمة النهائية، والنمط النصي المرتبط بها </a:t>
            </a:r>
            <a:endParaRPr lang="ar-MA" altLang="fr-FR" sz="1400" i="1" dirty="0">
              <a:solidFill>
                <a:schemeClr val="bg2">
                  <a:lumMod val="75000"/>
                </a:schemeClr>
              </a:solidFill>
              <a:cs typeface="Calibri" panose="020F0502020204030204" pitchFamily="34" charset="0"/>
            </a:endParaRPr>
          </a:p>
        </p:txBody>
      </p:sp>
      <p:pic>
        <p:nvPicPr>
          <p:cNvPr id="21" name="Picture 2" descr="Lever la main - Icônes mains et gestes gratuites">
            <a:extLst>
              <a:ext uri="{FF2B5EF4-FFF2-40B4-BE49-F238E27FC236}">
                <a16:creationId xmlns:a16="http://schemas.microsoft.com/office/drawing/2014/main" id="{8F3F6D7A-069B-0F7D-B747-B214E3AAF5C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141" y="34992"/>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5">
            <a:extLst>
              <a:ext uri="{FF2B5EF4-FFF2-40B4-BE49-F238E27FC236}">
                <a16:creationId xmlns:a16="http://schemas.microsoft.com/office/drawing/2014/main" id="{07FA4F23-CAF7-6399-B68B-54758B8A721D}"/>
              </a:ext>
            </a:extLst>
          </p:cNvPr>
          <p:cNvSpPr txBox="1"/>
          <p:nvPr/>
        </p:nvSpPr>
        <p:spPr>
          <a:xfrm>
            <a:off x="808383" y="1652740"/>
            <a:ext cx="10445380" cy="3709349"/>
          </a:xfrm>
          <a:prstGeom prst="rect">
            <a:avLst/>
          </a:prstGeom>
          <a:solidFill>
            <a:schemeClr val="accent4">
              <a:lumMod val="20000"/>
              <a:lumOff val="80000"/>
            </a:schemeClr>
          </a:solidFill>
        </p:spPr>
        <p:txBody>
          <a:bodyPr wrap="square" rtlCol="0">
            <a:spAutoFit/>
          </a:bodyPr>
          <a:lstStyle/>
          <a:p>
            <a:pPr algn="just" rtl="1">
              <a:lnSpc>
                <a:spcPct val="150000"/>
              </a:lnSpc>
            </a:pPr>
            <a:r>
              <a:rPr lang="ar-MA" sz="3200" b="1" dirty="0">
                <a:solidFill>
                  <a:srgbClr val="C00000"/>
                </a:solidFill>
                <a:latin typeface="Calibri"/>
                <a:ea typeface="Calibri"/>
                <a:cs typeface="Calibri"/>
              </a:rPr>
              <a:t>استعدادا لورشة الكتابة، سنحتاج إلى ما يلي: </a:t>
            </a:r>
          </a:p>
          <a:p>
            <a:pPr marL="457200" indent="-457200" algn="just" rtl="1">
              <a:lnSpc>
                <a:spcPct val="150000"/>
              </a:lnSpc>
              <a:buFont typeface="Arial" panose="020B0604020202020204" pitchFamily="34" charset="0"/>
              <a:buChar char="•"/>
            </a:pPr>
            <a:r>
              <a:rPr lang="ar-MA" sz="3200" b="1" dirty="0">
                <a:solidFill>
                  <a:srgbClr val="037A9C"/>
                </a:solidFill>
                <a:latin typeface="Calibri"/>
                <a:ea typeface="Calibri"/>
                <a:cs typeface="Calibri"/>
              </a:rPr>
              <a:t>التذكير بمكتسبات حصة التعرف والبناء</a:t>
            </a:r>
            <a:r>
              <a:rPr lang="fr-FR" sz="3200" b="1" dirty="0">
                <a:solidFill>
                  <a:srgbClr val="037A9C"/>
                </a:solidFill>
                <a:latin typeface="Calibri"/>
                <a:ea typeface="Calibri"/>
                <a:cs typeface="Calibri"/>
              </a:rPr>
              <a:t> </a:t>
            </a:r>
            <a:r>
              <a:rPr lang="ar-MA" sz="3200" b="1" dirty="0">
                <a:solidFill>
                  <a:srgbClr val="037A9C"/>
                </a:solidFill>
                <a:latin typeface="Calibri"/>
                <a:ea typeface="Calibri"/>
                <a:cs typeface="Calibri"/>
              </a:rPr>
              <a:t>؛</a:t>
            </a:r>
          </a:p>
          <a:p>
            <a:pPr marL="457200" indent="-457200" algn="just" rtl="1">
              <a:lnSpc>
                <a:spcPct val="150000"/>
              </a:lnSpc>
              <a:buFont typeface="Arial" panose="020B0604020202020204" pitchFamily="34" charset="0"/>
              <a:buChar char="•"/>
            </a:pPr>
            <a:r>
              <a:rPr lang="ar-MA" sz="3200" b="1" dirty="0">
                <a:solidFill>
                  <a:srgbClr val="037A9C"/>
                </a:solidFill>
                <a:latin typeface="Calibri"/>
                <a:ea typeface="Calibri"/>
                <a:cs typeface="Calibri"/>
              </a:rPr>
              <a:t>التذكير بالمهمة النهائية والوضعية المرتبطة بها؛ </a:t>
            </a:r>
          </a:p>
          <a:p>
            <a:pPr marL="457200" indent="-457200" algn="just" rtl="1">
              <a:lnSpc>
                <a:spcPct val="150000"/>
              </a:lnSpc>
              <a:buFont typeface="Arial" panose="020B0604020202020204" pitchFamily="34" charset="0"/>
              <a:buChar char="•"/>
            </a:pPr>
            <a:r>
              <a:rPr lang="ar-MA" sz="3200" b="1" dirty="0">
                <a:solidFill>
                  <a:srgbClr val="037A9C"/>
                </a:solidFill>
                <a:latin typeface="Calibri"/>
                <a:ea typeface="Calibri"/>
                <a:cs typeface="Calibri"/>
              </a:rPr>
              <a:t>استثمار  الواجب المنزلي؛</a:t>
            </a:r>
          </a:p>
          <a:p>
            <a:pPr algn="just" rtl="1">
              <a:lnSpc>
                <a:spcPct val="150000"/>
              </a:lnSpc>
            </a:pPr>
            <a:r>
              <a:rPr lang="ar-MA" sz="3200" b="1" dirty="0">
                <a:solidFill>
                  <a:srgbClr val="037A9C"/>
                </a:solidFill>
                <a:latin typeface="Calibri"/>
                <a:ea typeface="Calibri"/>
                <a:cs typeface="Calibri"/>
              </a:rPr>
              <a:t>لذا، أطلب منكم الانتباه والتركيز، كي ننجح في إنجاز المطلوب منا.</a:t>
            </a:r>
            <a:endParaRPr lang="fr-FR" sz="2400" b="1" dirty="0">
              <a:solidFill>
                <a:srgbClr val="037A9C"/>
              </a:solidFill>
              <a:latin typeface="Calibri"/>
              <a:ea typeface="Calibri"/>
              <a:cs typeface="Calibri"/>
            </a:endParaRPr>
          </a:p>
        </p:txBody>
      </p:sp>
      <p:sp>
        <p:nvSpPr>
          <p:cNvPr id="8" name="Google Shape;838;p48">
            <a:extLst>
              <a:ext uri="{FF2B5EF4-FFF2-40B4-BE49-F238E27FC236}">
                <a16:creationId xmlns:a16="http://schemas.microsoft.com/office/drawing/2014/main" id="{CEE28CF6-4B87-AD66-B0A4-434A8D7DAB68}"/>
              </a:ext>
            </a:extLst>
          </p:cNvPr>
          <p:cNvSpPr txBox="1"/>
          <p:nvPr/>
        </p:nvSpPr>
        <p:spPr>
          <a:xfrm>
            <a:off x="349705" y="122189"/>
            <a:ext cx="11128796" cy="380385"/>
          </a:xfrm>
          <a:prstGeom prst="rect">
            <a:avLst/>
          </a:prstGeom>
          <a:noFill/>
          <a:ln>
            <a:noFill/>
          </a:ln>
        </p:spPr>
        <p:txBody>
          <a:bodyPr spcFirstLastPara="1" wrap="square" lIns="91425" tIns="45700" rIns="91425" bIns="45700" anchor="t" anchorCtr="0">
            <a:spAutoFit/>
          </a:bodyPr>
          <a:lstStyle/>
          <a:p>
            <a:pPr lvl="0" algn="r" rtl="1">
              <a:lnSpc>
                <a:spcPct val="103750"/>
              </a:lnSpc>
            </a:pPr>
            <a:r>
              <a:rPr lang="ar-MA" b="1" dirty="0">
                <a:solidFill>
                  <a:srgbClr val="757070"/>
                </a:solidFill>
                <a:latin typeface="Calibri"/>
                <a:ea typeface="Calibri"/>
                <a:cs typeface="Calibri"/>
                <a:sym typeface="Calibri"/>
              </a:rPr>
              <a:t>يشد المدرس انتباه التلاميذ، ويعرض  مراحل الحصة بالتدرج: التذكير بالمهمة موضوع الاشتغال، والتذكير بمكتسبات الحصة الأولى. </a:t>
            </a:r>
            <a:endParaRPr sz="1600" dirty="0">
              <a:highlight>
                <a:srgbClr val="FF00FF"/>
              </a:highlight>
            </a:endParaRPr>
          </a:p>
        </p:txBody>
      </p:sp>
    </p:spTree>
    <p:extLst>
      <p:ext uri="{BB962C8B-B14F-4D97-AF65-F5344CB8AC3E}">
        <p14:creationId xmlns:p14="http://schemas.microsoft.com/office/powerpoint/2010/main" val="21341894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E4B99-EFCC-F166-3367-0C0FCF1EA8C9}"/>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CC07A5CB-8DAE-5E0A-F3CD-638FD7100232}"/>
              </a:ext>
            </a:extLst>
          </p:cNvPr>
          <p:cNvSpPr/>
          <p:nvPr/>
        </p:nvSpPr>
        <p:spPr>
          <a:xfrm>
            <a:off x="0" y="-2163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3E636320-FAED-1829-4986-3A60BBFD4BA1}"/>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7" name="Google Shape;1724;p62">
            <a:extLst>
              <a:ext uri="{FF2B5EF4-FFF2-40B4-BE49-F238E27FC236}">
                <a16:creationId xmlns:a16="http://schemas.microsoft.com/office/drawing/2014/main" id="{31036879-D4E3-7F89-18A4-3E6460BF7846}"/>
              </a:ext>
            </a:extLst>
          </p:cNvPr>
          <p:cNvPicPr preferRelativeResize="0"/>
          <p:nvPr/>
        </p:nvPicPr>
        <p:blipFill rotWithShape="1">
          <a:blip r:embed="rId3">
            <a:alphaModFix/>
          </a:blip>
          <a:srcRect/>
          <a:stretch/>
        </p:blipFill>
        <p:spPr>
          <a:xfrm>
            <a:off x="0" y="28302"/>
            <a:ext cx="731837" cy="731837"/>
          </a:xfrm>
          <a:prstGeom prst="rect">
            <a:avLst/>
          </a:prstGeom>
          <a:noFill/>
          <a:ln>
            <a:noFill/>
          </a:ln>
        </p:spPr>
      </p:pic>
      <p:sp>
        <p:nvSpPr>
          <p:cNvPr id="8" name="Rectangle 7">
            <a:extLst>
              <a:ext uri="{FF2B5EF4-FFF2-40B4-BE49-F238E27FC236}">
                <a16:creationId xmlns:a16="http://schemas.microsoft.com/office/drawing/2014/main" id="{8F7848C2-F997-9CD2-447E-128017B86A2F}"/>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13">
            <a:extLst>
              <a:ext uri="{FF2B5EF4-FFF2-40B4-BE49-F238E27FC236}">
                <a16:creationId xmlns:a16="http://schemas.microsoft.com/office/drawing/2014/main" id="{662E2415-646E-7C2F-711D-2D275369C302}"/>
              </a:ext>
            </a:extLst>
          </p:cNvPr>
          <p:cNvSpPr txBox="1">
            <a:spLocks noChangeArrowheads="1"/>
          </p:cNvSpPr>
          <p:nvPr/>
        </p:nvSpPr>
        <p:spPr bwMode="auto">
          <a:xfrm>
            <a:off x="32624" y="25264"/>
            <a:ext cx="11298238" cy="375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التذكير بمكتسبات حصة التعرف والبناء ( دقيقتان)</a:t>
            </a:r>
          </a:p>
        </p:txBody>
      </p:sp>
      <p:sp>
        <p:nvSpPr>
          <p:cNvPr id="6" name="Titre 2">
            <a:extLst>
              <a:ext uri="{FF2B5EF4-FFF2-40B4-BE49-F238E27FC236}">
                <a16:creationId xmlns:a16="http://schemas.microsoft.com/office/drawing/2014/main" id="{57DA5EDA-04D7-0984-5625-7172D8385F02}"/>
              </a:ext>
            </a:extLst>
          </p:cNvPr>
          <p:cNvSpPr txBox="1">
            <a:spLocks/>
          </p:cNvSpPr>
          <p:nvPr/>
        </p:nvSpPr>
        <p:spPr>
          <a:xfrm>
            <a:off x="2186862" y="305234"/>
            <a:ext cx="9144000" cy="52863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ar-MA" sz="1400" dirty="0">
                <a:solidFill>
                  <a:schemeClr val="bg2">
                    <a:lumMod val="75000"/>
                  </a:schemeClr>
                </a:solidFill>
                <a:latin typeface="Calibri" panose="020F0502020204030204" pitchFamily="34" charset="0"/>
                <a:ea typeface="+mn-ea"/>
                <a:cs typeface="Calibri" panose="020F0502020204030204" pitchFamily="34" charset="0"/>
              </a:rPr>
              <a:t>يطلب المدرس من المتعلمين التذكير بمكتسبات حصة التعرف والبناء .</a:t>
            </a:r>
            <a:endParaRPr lang="fr-FR" sz="1400" dirty="0">
              <a:solidFill>
                <a:schemeClr val="bg2">
                  <a:lumMod val="75000"/>
                </a:schemeClr>
              </a:solidFill>
              <a:latin typeface="Calibri" panose="020F0502020204030204" pitchFamily="34" charset="0"/>
              <a:ea typeface="+mn-ea"/>
              <a:cs typeface="Calibri" panose="020F0502020204030204" pitchFamily="34" charset="0"/>
            </a:endParaRPr>
          </a:p>
        </p:txBody>
      </p:sp>
      <p:grpSp>
        <p:nvGrpSpPr>
          <p:cNvPr id="10" name="Groupe 9">
            <a:extLst>
              <a:ext uri="{FF2B5EF4-FFF2-40B4-BE49-F238E27FC236}">
                <a16:creationId xmlns:a16="http://schemas.microsoft.com/office/drawing/2014/main" id="{5BA3ECB3-95FE-55E3-3567-8B8D81D40ABA}"/>
              </a:ext>
            </a:extLst>
          </p:cNvPr>
          <p:cNvGrpSpPr/>
          <p:nvPr/>
        </p:nvGrpSpPr>
        <p:grpSpPr>
          <a:xfrm>
            <a:off x="5048250" y="1433257"/>
            <a:ext cx="6694017" cy="3932707"/>
            <a:chOff x="4572000" y="1583372"/>
            <a:chExt cx="6694017" cy="3932707"/>
          </a:xfrm>
        </p:grpSpPr>
        <p:grpSp>
          <p:nvGrpSpPr>
            <p:cNvPr id="11" name="Group 14">
              <a:extLst>
                <a:ext uri="{FF2B5EF4-FFF2-40B4-BE49-F238E27FC236}">
                  <a16:creationId xmlns:a16="http://schemas.microsoft.com/office/drawing/2014/main" id="{1F7ABCD9-1FD9-54F2-461B-194F86F5594E}"/>
                </a:ext>
              </a:extLst>
            </p:cNvPr>
            <p:cNvGrpSpPr/>
            <p:nvPr/>
          </p:nvGrpSpPr>
          <p:grpSpPr>
            <a:xfrm>
              <a:off x="4572000" y="1642150"/>
              <a:ext cx="6694017" cy="3873929"/>
              <a:chOff x="1641585" y="1048972"/>
              <a:chExt cx="5867403" cy="3260732"/>
            </a:xfrm>
          </p:grpSpPr>
          <p:sp>
            <p:nvSpPr>
              <p:cNvPr id="13" name="Rectangle : coins arrondis 10">
                <a:extLst>
                  <a:ext uri="{FF2B5EF4-FFF2-40B4-BE49-F238E27FC236}">
                    <a16:creationId xmlns:a16="http://schemas.microsoft.com/office/drawing/2014/main" id="{C40DAF40-7F91-1711-0433-9012FAB98922}"/>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14" name="Rectangle 18">
                <a:extLst>
                  <a:ext uri="{FF2B5EF4-FFF2-40B4-BE49-F238E27FC236}">
                    <a16:creationId xmlns:a16="http://schemas.microsoft.com/office/drawing/2014/main" id="{8DB9D827-CD40-0972-EBDE-6991AD4A6AE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15" name="Rectangle 19">
                <a:extLst>
                  <a:ext uri="{FF2B5EF4-FFF2-40B4-BE49-F238E27FC236}">
                    <a16:creationId xmlns:a16="http://schemas.microsoft.com/office/drawing/2014/main" id="{4A09D9C1-5480-6397-DBCF-89A5D48155DA}"/>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12" name="TextBox 6">
              <a:extLst>
                <a:ext uri="{FF2B5EF4-FFF2-40B4-BE49-F238E27FC236}">
                  <a16:creationId xmlns:a16="http://schemas.microsoft.com/office/drawing/2014/main" id="{BE49AB65-B404-C911-E0B6-7B83DF1E7FF9}"/>
                </a:ext>
              </a:extLst>
            </p:cNvPr>
            <p:cNvSpPr txBox="1"/>
            <p:nvPr/>
          </p:nvSpPr>
          <p:spPr>
            <a:xfrm>
              <a:off x="4793540" y="1583372"/>
              <a:ext cx="6369613" cy="2576796"/>
            </a:xfrm>
            <a:prstGeom prst="rect">
              <a:avLst/>
            </a:prstGeom>
            <a:noFill/>
            <a:ln cap="flat">
              <a:noFill/>
            </a:ln>
          </p:spPr>
          <p:txBody>
            <a:bodyPr vert="horz" wrap="square" lIns="0" tIns="0" rIns="0" bIns="0" anchor="t" anchorCtr="1" compatLnSpc="1">
              <a:spAutoFit/>
            </a:bodyPr>
            <a:lstStyle/>
            <a:p>
              <a:pPr lvl="0" algn="ctr" defTabSz="1219170">
                <a:lnSpc>
                  <a:spcPct val="131218"/>
                </a:lnSpc>
                <a:defRPr sz="1800" b="0" i="0" u="none" strike="noStrike" kern="0" cap="none" spc="0" baseline="0">
                  <a:solidFill>
                    <a:srgbClr val="000000"/>
                  </a:solidFill>
                  <a:uFillTx/>
                </a:defRPr>
              </a:pP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MA" sz="3600" b="1" kern="0" dirty="0">
                  <a:solidFill>
                    <a:schemeClr val="accent2"/>
                  </a:solidFill>
                  <a:latin typeface="Calibri"/>
                  <a:ea typeface="Calibri"/>
                  <a:cs typeface="Calibri"/>
                  <a:sym typeface="Calibri"/>
                </a:rPr>
                <a:t>التذكير بمكتسبات حصة التعرف والبناء</a:t>
              </a:r>
              <a:br>
                <a:rPr lang="ar-MA" sz="4800" b="1" kern="0" dirty="0">
                  <a:solidFill>
                    <a:srgbClr val="44546A"/>
                  </a:solidFill>
                  <a:latin typeface="Calibri"/>
                  <a:ea typeface="Calibri"/>
                  <a:cs typeface="Calibri"/>
                  <a:sym typeface="Calibri"/>
                </a:rPr>
              </a:b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grpSp>
      <p:pic>
        <p:nvPicPr>
          <p:cNvPr id="16" name="Picture 5" descr="Image générée">
            <a:extLst>
              <a:ext uri="{FF2B5EF4-FFF2-40B4-BE49-F238E27FC236}">
                <a16:creationId xmlns:a16="http://schemas.microsoft.com/office/drawing/2014/main" id="{05661ED9-1024-F82D-FA68-5EB40F23A32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961" t="59121" r="71159" b="24461"/>
          <a:stretch>
            <a:fillRect/>
          </a:stretch>
        </p:blipFill>
        <p:spPr bwMode="auto">
          <a:xfrm>
            <a:off x="11601450" y="847953"/>
            <a:ext cx="485701" cy="500880"/>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Groupe 16">
            <a:extLst>
              <a:ext uri="{FF2B5EF4-FFF2-40B4-BE49-F238E27FC236}">
                <a16:creationId xmlns:a16="http://schemas.microsoft.com/office/drawing/2014/main" id="{B2A65677-5869-A204-CBA4-E064DE7E88FC}"/>
              </a:ext>
            </a:extLst>
          </p:cNvPr>
          <p:cNvGrpSpPr/>
          <p:nvPr/>
        </p:nvGrpSpPr>
        <p:grpSpPr>
          <a:xfrm>
            <a:off x="3405953" y="3342170"/>
            <a:ext cx="2152886" cy="217766"/>
            <a:chOff x="3162883" y="1826066"/>
            <a:chExt cx="1823790" cy="217766"/>
          </a:xfrm>
        </p:grpSpPr>
        <p:cxnSp>
          <p:nvCxnSpPr>
            <p:cNvPr id="18" name="Straight Arrow Connector 16">
              <a:extLst>
                <a:ext uri="{FF2B5EF4-FFF2-40B4-BE49-F238E27FC236}">
                  <a16:creationId xmlns:a16="http://schemas.microsoft.com/office/drawing/2014/main" id="{FD344B2F-CBB2-46C5-815F-519018F04627}"/>
                </a:ext>
              </a:extLst>
            </p:cNvPr>
            <p:cNvCxnSpPr>
              <a:cxnSpLocks/>
            </p:cNvCxnSpPr>
            <p:nvPr/>
          </p:nvCxnSpPr>
          <p:spPr>
            <a:xfrm flipH="1">
              <a:off x="4000700" y="1966315"/>
              <a:ext cx="985973" cy="0"/>
            </a:xfrm>
            <a:prstGeom prst="straightConnector1">
              <a:avLst/>
            </a:prstGeom>
            <a:ln>
              <a:solidFill>
                <a:schemeClr val="tx2">
                  <a:lumMod val="75000"/>
                  <a:lumOff val="2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19" name="Rectangle 18">
              <a:extLst>
                <a:ext uri="{FF2B5EF4-FFF2-40B4-BE49-F238E27FC236}">
                  <a16:creationId xmlns:a16="http://schemas.microsoft.com/office/drawing/2014/main" id="{407292EB-20A9-1CA3-84FC-2C70786C3155}"/>
                </a:ext>
              </a:extLst>
            </p:cNvPr>
            <p:cNvSpPr/>
            <p:nvPr/>
          </p:nvSpPr>
          <p:spPr>
            <a:xfrm>
              <a:off x="3162883" y="1826066"/>
              <a:ext cx="837817" cy="217766"/>
            </a:xfrm>
            <a:prstGeom prst="rect">
              <a:avLst/>
            </a:prstGeom>
            <a:noFill/>
            <a:ln w="28575">
              <a:solidFill>
                <a:schemeClr val="tx2">
                  <a:lumMod val="75000"/>
                  <a:lumOff val="2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grpSp>
      <p:pic>
        <p:nvPicPr>
          <p:cNvPr id="4" name="Image 3">
            <a:extLst>
              <a:ext uri="{FF2B5EF4-FFF2-40B4-BE49-F238E27FC236}">
                <a16:creationId xmlns:a16="http://schemas.microsoft.com/office/drawing/2014/main" id="{6C7AC898-FB7F-64F8-3C9D-C7E48CD7546E}"/>
              </a:ext>
            </a:extLst>
          </p:cNvPr>
          <p:cNvPicPr>
            <a:picLocks noChangeAspect="1"/>
          </p:cNvPicPr>
          <p:nvPr/>
        </p:nvPicPr>
        <p:blipFill>
          <a:blip r:embed="rId5"/>
          <a:stretch>
            <a:fillRect/>
          </a:stretch>
        </p:blipFill>
        <p:spPr>
          <a:xfrm>
            <a:off x="559842" y="519633"/>
            <a:ext cx="4154142" cy="6205626"/>
          </a:xfrm>
          <a:prstGeom prst="rect">
            <a:avLst/>
          </a:prstGeom>
        </p:spPr>
      </p:pic>
      <p:pic>
        <p:nvPicPr>
          <p:cNvPr id="9" name="Image 8">
            <a:extLst>
              <a:ext uri="{FF2B5EF4-FFF2-40B4-BE49-F238E27FC236}">
                <a16:creationId xmlns:a16="http://schemas.microsoft.com/office/drawing/2014/main" id="{1691F4E5-78D1-0B33-CB93-3A1D78F58DB0}"/>
              </a:ext>
            </a:extLst>
          </p:cNvPr>
          <p:cNvPicPr>
            <a:picLocks noChangeAspect="1"/>
          </p:cNvPicPr>
          <p:nvPr/>
        </p:nvPicPr>
        <p:blipFill>
          <a:blip r:embed="rId6"/>
          <a:stretch>
            <a:fillRect/>
          </a:stretch>
        </p:blipFill>
        <p:spPr>
          <a:xfrm>
            <a:off x="559841" y="1706660"/>
            <a:ext cx="3854841" cy="1673180"/>
          </a:xfrm>
          <a:prstGeom prst="rect">
            <a:avLst/>
          </a:prstGeom>
        </p:spPr>
      </p:pic>
    </p:spTree>
    <p:extLst>
      <p:ext uri="{BB962C8B-B14F-4D97-AF65-F5344CB8AC3E}">
        <p14:creationId xmlns:p14="http://schemas.microsoft.com/office/powerpoint/2010/main" val="32650556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2B78F-D478-980D-AA12-7F8ABAC65354}"/>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9B1AB7D-67CE-BE72-9D03-1826AAB5AA07}"/>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EF42EF9D-538B-A6EF-7DC4-2601602D8495}"/>
              </a:ext>
            </a:extLst>
          </p:cNvPr>
          <p:cNvSpPr/>
          <p:nvPr/>
        </p:nvSpPr>
        <p:spPr>
          <a:xfrm>
            <a:off x="0" y="0"/>
            <a:ext cx="12192000" cy="6858000"/>
          </a:xfrm>
          <a:prstGeom prst="rect">
            <a:avLst/>
          </a:prstGeom>
          <a:noFill/>
          <a:ln w="762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pic>
        <p:nvPicPr>
          <p:cNvPr id="4" name="Google Shape;656;p54">
            <a:extLst>
              <a:ext uri="{FF2B5EF4-FFF2-40B4-BE49-F238E27FC236}">
                <a16:creationId xmlns:a16="http://schemas.microsoft.com/office/drawing/2014/main" id="{81CA331E-0C01-F137-FBAC-2A91E5A82DCB}"/>
              </a:ext>
            </a:extLst>
          </p:cNvPr>
          <p:cNvPicPr>
            <a:picLocks noChangeAspect="1"/>
          </p:cNvPicPr>
          <p:nvPr/>
        </p:nvPicPr>
        <p:blipFill>
          <a:blip r:embed="rId2">
            <a:alphaModFix/>
          </a:blip>
          <a:srcRect/>
          <a:stretch>
            <a:fillRect/>
          </a:stretch>
        </p:blipFill>
        <p:spPr>
          <a:xfrm>
            <a:off x="267910" y="91374"/>
            <a:ext cx="744881" cy="744881"/>
          </a:xfrm>
          <a:prstGeom prst="rect">
            <a:avLst/>
          </a:prstGeom>
          <a:noFill/>
          <a:ln cap="flat">
            <a:noFill/>
          </a:ln>
        </p:spPr>
      </p:pic>
      <p:pic>
        <p:nvPicPr>
          <p:cNvPr id="5" name="Picture 2" descr="Image générée">
            <a:extLst>
              <a:ext uri="{FF2B5EF4-FFF2-40B4-BE49-F238E27FC236}">
                <a16:creationId xmlns:a16="http://schemas.microsoft.com/office/drawing/2014/main" id="{BD3E34BF-2EFB-217A-608D-C3C4F8463B8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33166" y="9878"/>
            <a:ext cx="705586" cy="70438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13">
            <a:extLst>
              <a:ext uri="{FF2B5EF4-FFF2-40B4-BE49-F238E27FC236}">
                <a16:creationId xmlns:a16="http://schemas.microsoft.com/office/drawing/2014/main" id="{6070AD6A-0F0E-55AB-92FB-9EE1BDD30729}"/>
              </a:ext>
            </a:extLst>
          </p:cNvPr>
          <p:cNvSpPr txBox="1">
            <a:spLocks noChangeArrowheads="1"/>
          </p:cNvSpPr>
          <p:nvPr/>
        </p:nvSpPr>
        <p:spPr bwMode="auto">
          <a:xfrm>
            <a:off x="2898520" y="102526"/>
            <a:ext cx="8434646"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eaLnBrk="1" hangingPunct="1">
              <a:lnSpc>
                <a:spcPts val="2075"/>
              </a:lnSpc>
              <a:spcBef>
                <a:spcPct val="0"/>
              </a:spcBef>
              <a:buFontTx/>
              <a:buNone/>
            </a:pPr>
            <a:r>
              <a:rPr lang="ar-MA" altLang="fr-FR" sz="2000" b="1" dirty="0">
                <a:solidFill>
                  <a:schemeClr val="bg2">
                    <a:lumMod val="50000"/>
                  </a:schemeClr>
                </a:solidFill>
                <a:cs typeface="Calibri" panose="020F0502020204030204" pitchFamily="34" charset="0"/>
              </a:rPr>
              <a:t>التذكير بالمهمة النهائية لحصتي الإنتاج الكتابي :</a:t>
            </a:r>
          </a:p>
        </p:txBody>
      </p:sp>
      <p:sp>
        <p:nvSpPr>
          <p:cNvPr id="7" name="Titre 3">
            <a:extLst>
              <a:ext uri="{FF2B5EF4-FFF2-40B4-BE49-F238E27FC236}">
                <a16:creationId xmlns:a16="http://schemas.microsoft.com/office/drawing/2014/main" id="{9983D177-9657-44B4-BF6E-2DE34CEECDF0}"/>
              </a:ext>
            </a:extLst>
          </p:cNvPr>
          <p:cNvSpPr txBox="1">
            <a:spLocks/>
          </p:cNvSpPr>
          <p:nvPr/>
        </p:nvSpPr>
        <p:spPr>
          <a:xfrm>
            <a:off x="1067218" y="441663"/>
            <a:ext cx="10580802" cy="455299"/>
          </a:xfrm>
          <a:prstGeom prst="rect">
            <a:avLst/>
          </a:prstGeom>
        </p:spPr>
        <p:txBody>
          <a:bodyPr>
            <a:normAutofit/>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r" rtl="1">
              <a:lnSpc>
                <a:spcPct val="100000"/>
              </a:lnSpc>
            </a:pPr>
            <a:r>
              <a:rPr lang="ar-MA" sz="1400" dirty="0">
                <a:solidFill>
                  <a:schemeClr val="bg2">
                    <a:lumMod val="75000"/>
                  </a:schemeClr>
                </a:solidFill>
                <a:latin typeface="Calibri" panose="020F0502020204030204" pitchFamily="34" charset="0"/>
                <a:cs typeface="Calibri" panose="020F0502020204030204" pitchFamily="34" charset="0"/>
              </a:rPr>
              <a:t>يعرض المدرس المهمة ويقرأ التعليمة، ويطلب من المتعلمين التركيز لتعرف مكونات المهمة .</a:t>
            </a:r>
            <a:endParaRPr lang="ar-MA" sz="1400" dirty="0"/>
          </a:p>
        </p:txBody>
      </p:sp>
      <p:sp>
        <p:nvSpPr>
          <p:cNvPr id="12" name="Rectangle 11">
            <a:extLst>
              <a:ext uri="{FF2B5EF4-FFF2-40B4-BE49-F238E27FC236}">
                <a16:creationId xmlns:a16="http://schemas.microsoft.com/office/drawing/2014/main" id="{0B339DC6-2927-5DAF-F22E-7B62FCF59052}"/>
              </a:ext>
            </a:extLst>
          </p:cNvPr>
          <p:cNvSpPr/>
          <p:nvPr/>
        </p:nvSpPr>
        <p:spPr>
          <a:xfrm>
            <a:off x="1361661" y="1869179"/>
            <a:ext cx="2892287"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
        <p:nvSpPr>
          <p:cNvPr id="13" name="Rectangle 12">
            <a:extLst>
              <a:ext uri="{FF2B5EF4-FFF2-40B4-BE49-F238E27FC236}">
                <a16:creationId xmlns:a16="http://schemas.microsoft.com/office/drawing/2014/main" id="{2D65E48B-08EF-38FF-59A6-997091AC7850}"/>
              </a:ext>
            </a:extLst>
          </p:cNvPr>
          <p:cNvSpPr/>
          <p:nvPr/>
        </p:nvSpPr>
        <p:spPr>
          <a:xfrm>
            <a:off x="1570383" y="3389875"/>
            <a:ext cx="2219739" cy="455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C41E558C-700A-E21B-2C20-5155E85766CF}"/>
              </a:ext>
            </a:extLst>
          </p:cNvPr>
          <p:cNvSpPr/>
          <p:nvPr/>
        </p:nvSpPr>
        <p:spPr>
          <a:xfrm>
            <a:off x="8736496" y="4973552"/>
            <a:ext cx="1470994" cy="455299"/>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
        <p:nvSpPr>
          <p:cNvPr id="20" name="Rectangle 19">
            <a:extLst>
              <a:ext uri="{FF2B5EF4-FFF2-40B4-BE49-F238E27FC236}">
                <a16:creationId xmlns:a16="http://schemas.microsoft.com/office/drawing/2014/main" id="{13B2D762-024D-6157-CD78-938C36311D3A}"/>
              </a:ext>
            </a:extLst>
          </p:cNvPr>
          <p:cNvSpPr/>
          <p:nvPr/>
        </p:nvSpPr>
        <p:spPr>
          <a:xfrm>
            <a:off x="8878954" y="3448623"/>
            <a:ext cx="1470994" cy="4552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pic>
        <p:nvPicPr>
          <p:cNvPr id="8" name="Image 7">
            <a:extLst>
              <a:ext uri="{FF2B5EF4-FFF2-40B4-BE49-F238E27FC236}">
                <a16:creationId xmlns:a16="http://schemas.microsoft.com/office/drawing/2014/main" id="{9B9231CB-E2CE-0701-1ABF-96D099AF782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91018" y="3794910"/>
            <a:ext cx="707602" cy="707602"/>
          </a:xfrm>
          <a:prstGeom prst="rect">
            <a:avLst/>
          </a:prstGeom>
        </p:spPr>
      </p:pic>
      <p:sp>
        <p:nvSpPr>
          <p:cNvPr id="15" name="Rectangle: Rounded Corners 55">
            <a:extLst>
              <a:ext uri="{FF2B5EF4-FFF2-40B4-BE49-F238E27FC236}">
                <a16:creationId xmlns:a16="http://schemas.microsoft.com/office/drawing/2014/main" id="{F1EEB604-0159-AFE5-A22A-23EB6FA17A56}"/>
              </a:ext>
            </a:extLst>
          </p:cNvPr>
          <p:cNvSpPr/>
          <p:nvPr/>
        </p:nvSpPr>
        <p:spPr>
          <a:xfrm>
            <a:off x="1202443" y="3316089"/>
            <a:ext cx="8775760" cy="1665245"/>
          </a:xfrm>
          <a:prstGeom prst="roundRect">
            <a:avLst/>
          </a:prstGeom>
          <a:solidFill>
            <a:schemeClr val="accent3">
              <a:lumMod val="20000"/>
              <a:lumOff val="80000"/>
            </a:schemeClr>
          </a:solidFill>
          <a:ln>
            <a:solidFill>
              <a:schemeClr val="l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rtl="1">
              <a:lnSpc>
                <a:spcPct val="150000"/>
              </a:lnSpc>
            </a:pP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التعليمة: </a:t>
            </a:r>
            <a:r>
              <a:rPr lang="ar-SA" sz="2400" b="1" dirty="0">
                <a:solidFill>
                  <a:srgbClr val="FF0000"/>
                </a:solidFill>
                <a:latin typeface="Calibri" panose="020F0502020204030204" pitchFamily="34" charset="0"/>
                <a:ea typeface="Calibri" panose="020F0502020204030204" pitchFamily="34" charset="0"/>
                <a:cs typeface="Calibri" panose="020F0502020204030204" pitchFamily="34" charset="0"/>
              </a:rPr>
              <a:t>أنتجُ نصاً </a:t>
            </a:r>
            <a:r>
              <a:rPr lang="ar-MA" sz="2400" b="1" dirty="0">
                <a:solidFill>
                  <a:srgbClr val="FF0000"/>
                </a:solidFill>
                <a:latin typeface="Calibri" panose="020F0502020204030204" pitchFamily="34" charset="0"/>
                <a:ea typeface="Calibri" panose="020F0502020204030204" pitchFamily="34" charset="0"/>
                <a:cs typeface="Calibri" panose="020F0502020204030204" pitchFamily="34" charset="0"/>
              </a:rPr>
              <a:t>سرد</a:t>
            </a:r>
            <a:r>
              <a:rPr lang="ar-SA" sz="2400" b="1" dirty="0">
                <a:solidFill>
                  <a:srgbClr val="FF0000"/>
                </a:solidFill>
                <a:latin typeface="Calibri" panose="020F0502020204030204" pitchFamily="34" charset="0"/>
                <a:ea typeface="Calibri" panose="020F0502020204030204" pitchFamily="34" charset="0"/>
                <a:cs typeface="Calibri" panose="020F0502020204030204" pitchFamily="34" charset="0"/>
              </a:rPr>
              <a:t>ياً </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مِن</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 اثْنَيْ عَشَرَ سَطْراً،</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 أَسْرُدُ فيهِ تَفاصيلَ </a:t>
            </a:r>
            <a:r>
              <a:rPr lang="ar-MA" sz="2400" b="1" dirty="0">
                <a:solidFill>
                  <a:srgbClr val="0070C0"/>
                </a:solidFill>
                <a:latin typeface="Calibri" panose="020F0502020204030204" pitchFamily="34" charset="0"/>
                <a:ea typeface="Calibri" panose="020F0502020204030204" pitchFamily="34" charset="0"/>
                <a:cs typeface="Calibri" panose="020F0502020204030204" pitchFamily="34" charset="0"/>
              </a:rPr>
              <a:t>قِصَّتي مَعَ الْكِتابَةِ</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 واصِفاً الْمَشاعِرَ الَّتي غَمَرَتْني خِلالَ هَذِهِ التَّجْرِبَةِ</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 مُسْتَثْمِراً الْمُعْجَمَ وَالتَّعابير وَأَفْعالَ الْكَلامِ وَالظَّواهِر</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 اللُّغَوِيَة</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 الْمُكْتَسَبة</a:t>
            </a: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lang="ar-S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a:t>
            </a:r>
            <a:endPar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Ellipse 15">
            <a:extLst>
              <a:ext uri="{FF2B5EF4-FFF2-40B4-BE49-F238E27FC236}">
                <a16:creationId xmlns:a16="http://schemas.microsoft.com/office/drawing/2014/main" id="{0FB0DBD3-1585-DB4E-30C2-B4971F37552B}"/>
              </a:ext>
            </a:extLst>
          </p:cNvPr>
          <p:cNvSpPr/>
          <p:nvPr/>
        </p:nvSpPr>
        <p:spPr>
          <a:xfrm>
            <a:off x="2861187" y="1866993"/>
            <a:ext cx="5968181" cy="807381"/>
          </a:xfrm>
          <a:prstGeom prst="ellipse">
            <a:avLst/>
          </a:prstGeom>
          <a:solidFill>
            <a:schemeClr val="accent2">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المهمة النهائية: إنتاج نص سردي (1) </a:t>
            </a:r>
            <a:endParaRPr lang="fr-FR" sz="24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Google Shape;1294;p76">
            <a:extLst>
              <a:ext uri="{FF2B5EF4-FFF2-40B4-BE49-F238E27FC236}">
                <a16:creationId xmlns:a16="http://schemas.microsoft.com/office/drawing/2014/main" id="{05CB7AA6-3B30-3E3A-5336-397343C66C6A}"/>
              </a:ext>
            </a:extLst>
          </p:cNvPr>
          <p:cNvSpPr/>
          <p:nvPr/>
        </p:nvSpPr>
        <p:spPr>
          <a:xfrm>
            <a:off x="7168189" y="3343593"/>
            <a:ext cx="1710766" cy="575287"/>
          </a:xfrm>
          <a:prstGeom prst="ellipse">
            <a:avLst/>
          </a:prstGeom>
          <a:noFill/>
          <a:ln w="38100" cap="flat" cmpd="sng">
            <a:solidFill>
              <a:srgbClr val="007A9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 name="Google Shape;1278;p75">
            <a:extLst>
              <a:ext uri="{FF2B5EF4-FFF2-40B4-BE49-F238E27FC236}">
                <a16:creationId xmlns:a16="http://schemas.microsoft.com/office/drawing/2014/main" id="{D04EF184-5BF8-5D02-2CEA-4483E1006222}"/>
              </a:ext>
            </a:extLst>
          </p:cNvPr>
          <p:cNvSpPr/>
          <p:nvPr/>
        </p:nvSpPr>
        <p:spPr>
          <a:xfrm>
            <a:off x="1429313" y="3350366"/>
            <a:ext cx="1812979" cy="588078"/>
          </a:xfrm>
          <a:prstGeom prst="ellipse">
            <a:avLst/>
          </a:prstGeom>
          <a:noFill/>
          <a:ln w="381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6358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p:tgtEl>
                                          <p:spTgt spid="17"/>
                                        </p:tgtEl>
                                        <p:attrNameLst>
                                          <p:attrName>ppt_w</p:attrName>
                                        </p:attrNameLst>
                                      </p:cBhvr>
                                      <p:tavLst>
                                        <p:tav tm="0">
                                          <p:val>
                                            <p:strVal val="0"/>
                                          </p:val>
                                        </p:tav>
                                        <p:tav tm="100000">
                                          <p:val>
                                            <p:strVal val="#ppt_w"/>
                                          </p:val>
                                        </p:tav>
                                      </p:tavLst>
                                    </p:anim>
                                    <p:anim calcmode="lin" valueType="num">
                                      <p:cBhvr additive="base">
                                        <p:cTn id="8" dur="500"/>
                                        <p:tgtEl>
                                          <p:spTgt spid="17"/>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p:tgtEl>
                                          <p:spTgt spid="18"/>
                                        </p:tgtEl>
                                        <p:attrNameLst>
                                          <p:attrName>ppt_w</p:attrName>
                                        </p:attrNameLst>
                                      </p:cBhvr>
                                      <p:tavLst>
                                        <p:tav tm="0">
                                          <p:val>
                                            <p:strVal val="0"/>
                                          </p:val>
                                        </p:tav>
                                        <p:tav tm="100000">
                                          <p:val>
                                            <p:strVal val="#ppt_w"/>
                                          </p:val>
                                        </p:tav>
                                      </p:tavLst>
                                    </p:anim>
                                    <p:anim calcmode="lin" valueType="num">
                                      <p:cBhvr additive="base">
                                        <p:cTn id="14" dur="500"/>
                                        <p:tgtEl>
                                          <p:spTgt spid="18"/>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12ED77F1-36CD-C3BB-7C30-6DEC5C11618F}"/>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8ED62859-B2B6-2AC6-26E5-67ADB98E131E}"/>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420BA785-8AA7-BEAD-295C-51B9185F086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48" name="Google Shape;1548;p49">
            <a:extLst>
              <a:ext uri="{FF2B5EF4-FFF2-40B4-BE49-F238E27FC236}">
                <a16:creationId xmlns:a16="http://schemas.microsoft.com/office/drawing/2014/main" id="{0F1DD9E5-7ECA-DB4E-64E4-76534FF57C64}"/>
              </a:ext>
            </a:extLst>
          </p:cNvPr>
          <p:cNvSpPr txBox="1">
            <a:spLocks noGrp="1"/>
          </p:cNvSpPr>
          <p:nvPr>
            <p:ph type="title" idx="4294967295"/>
          </p:nvPr>
        </p:nvSpPr>
        <p:spPr>
          <a:xfrm>
            <a:off x="919210" y="156443"/>
            <a:ext cx="10468339" cy="292443"/>
          </a:xfrm>
          <a:prstGeom prst="rect">
            <a:avLst/>
          </a:prstGeom>
          <a:noFill/>
          <a:ln>
            <a:noFill/>
          </a:ln>
        </p:spPr>
        <p:txBody>
          <a:bodyPr spcFirstLastPara="1" wrap="square" lIns="91425" tIns="45700" rIns="91425" bIns="45700" anchor="ctr" anchorCtr="0">
            <a:noAutofit/>
          </a:body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sym typeface="Calibri"/>
              </a:rPr>
              <a:t>عرض وضعية الكتابة: شرح المهمة وتدقيق المطلوب.</a:t>
            </a:r>
            <a:endParaRPr sz="2000" b="1" dirty="0">
              <a:solidFill>
                <a:schemeClr val="bg1">
                  <a:lumMod val="50000"/>
                </a:schemeClr>
              </a:solidFill>
              <a:latin typeface="Calibri" panose="020F0502020204030204" pitchFamily="34" charset="0"/>
              <a:cs typeface="Calibri" panose="020F0502020204030204" pitchFamily="34" charset="0"/>
            </a:endParaRPr>
          </a:p>
        </p:txBody>
      </p:sp>
      <p:pic>
        <p:nvPicPr>
          <p:cNvPr id="8" name="Picture 4" descr="Image générée">
            <a:extLst>
              <a:ext uri="{FF2B5EF4-FFF2-40B4-BE49-F238E27FC236}">
                <a16:creationId xmlns:a16="http://schemas.microsoft.com/office/drawing/2014/main" id="{A29EE340-AB91-2A06-2193-28340C8E31C1}"/>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81" t="42119" r="70997" b="41629"/>
          <a:stretch>
            <a:fillRect/>
          </a:stretch>
        </p:blipFill>
        <p:spPr bwMode="auto">
          <a:xfrm>
            <a:off x="-79380" y="-44737"/>
            <a:ext cx="730250" cy="69480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5EC8A3C1-7603-B3FE-966E-E1B63E181F96}"/>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2" name="Google Shape;1504;p44" descr="Lever la main - Icônes mains et gestes gratuites">
            <a:extLst>
              <a:ext uri="{FF2B5EF4-FFF2-40B4-BE49-F238E27FC236}">
                <a16:creationId xmlns:a16="http://schemas.microsoft.com/office/drawing/2014/main" id="{EFCBA461-EC02-47C0-56D5-3649D040DD05}"/>
              </a:ext>
            </a:extLst>
          </p:cNvPr>
          <p:cNvPicPr preferRelativeResize="0"/>
          <p:nvPr/>
        </p:nvPicPr>
        <p:blipFill rotWithShape="1">
          <a:blip r:embed="rId5">
            <a:alphaModFix/>
          </a:blip>
          <a:srcRect/>
          <a:stretch/>
        </p:blipFill>
        <p:spPr>
          <a:xfrm>
            <a:off x="453130" y="23682"/>
            <a:ext cx="702642" cy="452824"/>
          </a:xfrm>
          <a:prstGeom prst="rect">
            <a:avLst/>
          </a:prstGeom>
          <a:noFill/>
          <a:ln>
            <a:noFill/>
          </a:ln>
        </p:spPr>
      </p:pic>
      <p:sp>
        <p:nvSpPr>
          <p:cNvPr id="13" name="Google Shape;726;p36">
            <a:extLst>
              <a:ext uri="{FF2B5EF4-FFF2-40B4-BE49-F238E27FC236}">
                <a16:creationId xmlns:a16="http://schemas.microsoft.com/office/drawing/2014/main" id="{CA367832-DD5C-B8E0-76D2-9A4C26AB11C2}"/>
              </a:ext>
            </a:extLst>
          </p:cNvPr>
          <p:cNvSpPr txBox="1">
            <a:spLocks/>
          </p:cNvSpPr>
          <p:nvPr/>
        </p:nvSpPr>
        <p:spPr>
          <a:xfrm>
            <a:off x="1341679" y="511807"/>
            <a:ext cx="10161104" cy="292443"/>
          </a:xfrm>
          <a:prstGeom prst="rect">
            <a:avLst/>
          </a:prstGeom>
          <a:noFill/>
          <a:ln>
            <a:noFill/>
          </a:ln>
        </p:spPr>
        <p:txBody>
          <a:bodyPr spcFirstLastPara="1" wrap="square" lIns="91425" tIns="45700" rIns="91425" bIns="45700" anchor="ctr" anchorCtr="0">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600">
                <a:solidFill>
                  <a:schemeClr val="bg2">
                    <a:lumMod val="75000"/>
                  </a:schemeClr>
                </a:solidFill>
                <a:latin typeface="Calibri"/>
                <a:ea typeface="Calibri"/>
                <a:cs typeface="Calibri"/>
              </a:rPr>
              <a:t>يقرأ المدرس الوضعية ثم يطلب من أحد التلاميذ قراءتها، ثم يشرح المطلوب ويوضح التعليمة ويدققها</a:t>
            </a:r>
            <a:r>
              <a:rPr lang="ar-MA" sz="1400">
                <a:solidFill>
                  <a:srgbClr val="AEABAB"/>
                </a:solidFill>
              </a:rPr>
              <a:t>.</a:t>
            </a:r>
            <a:endParaRPr lang="ar-MA" sz="1400" dirty="0">
              <a:solidFill>
                <a:srgbClr val="AEABAB"/>
              </a:solidFill>
            </a:endParaRPr>
          </a:p>
        </p:txBody>
      </p:sp>
      <p:pic>
        <p:nvPicPr>
          <p:cNvPr id="5" name="Image 4">
            <a:extLst>
              <a:ext uri="{FF2B5EF4-FFF2-40B4-BE49-F238E27FC236}">
                <a16:creationId xmlns:a16="http://schemas.microsoft.com/office/drawing/2014/main" id="{03CC5661-7F82-810C-7D6F-561B7D9C04B5}"/>
              </a:ext>
            </a:extLst>
          </p:cNvPr>
          <p:cNvPicPr>
            <a:picLocks noChangeAspect="1"/>
          </p:cNvPicPr>
          <p:nvPr/>
        </p:nvPicPr>
        <p:blipFill>
          <a:blip r:embed="rId6"/>
          <a:stretch>
            <a:fillRect/>
          </a:stretch>
        </p:blipFill>
        <p:spPr>
          <a:xfrm>
            <a:off x="1007701" y="1737610"/>
            <a:ext cx="10583573" cy="2507225"/>
          </a:xfrm>
          <a:prstGeom prst="rect">
            <a:avLst/>
          </a:prstGeom>
        </p:spPr>
      </p:pic>
    </p:spTree>
    <p:extLst>
      <p:ext uri="{BB962C8B-B14F-4D97-AF65-F5344CB8AC3E}">
        <p14:creationId xmlns:p14="http://schemas.microsoft.com/office/powerpoint/2010/main" val="25071999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3918AC-935D-C54D-174F-0F0AE5603DD9}"/>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4ADBA2B-9E1A-BA37-409F-8BF811399146}"/>
              </a:ext>
            </a:extLst>
          </p:cNvPr>
          <p:cNvSpPr/>
          <p:nvPr/>
        </p:nvSpPr>
        <p:spPr>
          <a:xfrm>
            <a:off x="27213" y="11981"/>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A8274E93-3180-316B-16ED-23B9A89142D9}"/>
              </a:ext>
            </a:extLst>
          </p:cNvPr>
          <p:cNvSpPr/>
          <p:nvPr/>
        </p:nvSpPr>
        <p:spPr>
          <a:xfrm>
            <a:off x="0" y="0"/>
            <a:ext cx="12192000" cy="6858000"/>
          </a:xfrm>
          <a:prstGeom prst="rect">
            <a:avLst/>
          </a:prstGeom>
          <a:noFill/>
          <a:ln w="762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id="{4D79734B-F2B9-AB6F-924A-0FA42DC06A3C}"/>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6" name="Picture 2" descr="Image générée">
            <a:extLst>
              <a:ext uri="{FF2B5EF4-FFF2-40B4-BE49-F238E27FC236}">
                <a16:creationId xmlns:a16="http://schemas.microsoft.com/office/drawing/2014/main" id="{1BAB9B08-A669-964B-EA47-8F990B13E4C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11340162" y="0"/>
            <a:ext cx="792431" cy="791083"/>
          </a:xfrm>
          <a:prstGeom prst="rect">
            <a:avLst/>
          </a:prstGeom>
          <a:noFill/>
          <a:extLst>
            <a:ext uri="{909E8E84-426E-40DD-AFC4-6F175D3DCCD1}">
              <a14:hiddenFill xmlns:a14="http://schemas.microsoft.com/office/drawing/2010/main">
                <a:solidFill>
                  <a:srgbClr val="FFFFFF"/>
                </a:solidFill>
              </a14:hiddenFill>
            </a:ext>
          </a:extLst>
        </p:spPr>
      </p:pic>
      <p:pic>
        <p:nvPicPr>
          <p:cNvPr id="8" name="Google Shape;656;p54">
            <a:extLst>
              <a:ext uri="{FF2B5EF4-FFF2-40B4-BE49-F238E27FC236}">
                <a16:creationId xmlns:a16="http://schemas.microsoft.com/office/drawing/2014/main" id="{297DD121-3298-0847-87B5-B28879DED7CD}"/>
              </a:ext>
            </a:extLst>
          </p:cNvPr>
          <p:cNvPicPr>
            <a:picLocks noChangeAspect="1"/>
          </p:cNvPicPr>
          <p:nvPr/>
        </p:nvPicPr>
        <p:blipFill>
          <a:blip r:embed="rId3">
            <a:alphaModFix/>
          </a:blip>
          <a:srcRect/>
          <a:stretch>
            <a:fillRect/>
          </a:stretch>
        </p:blipFill>
        <p:spPr>
          <a:xfrm>
            <a:off x="59407" y="23100"/>
            <a:ext cx="744881" cy="744881"/>
          </a:xfrm>
          <a:prstGeom prst="rect">
            <a:avLst/>
          </a:prstGeom>
          <a:noFill/>
          <a:ln cap="flat">
            <a:noFill/>
          </a:ln>
        </p:spPr>
      </p:pic>
      <p:graphicFrame>
        <p:nvGraphicFramePr>
          <p:cNvPr id="5" name="Tableau 4">
            <a:extLst>
              <a:ext uri="{FF2B5EF4-FFF2-40B4-BE49-F238E27FC236}">
                <a16:creationId xmlns:a16="http://schemas.microsoft.com/office/drawing/2014/main" id="{C64A344F-3B22-3368-8E9D-C3BF1D88A0BF}"/>
              </a:ext>
            </a:extLst>
          </p:cNvPr>
          <p:cNvGraphicFramePr>
            <a:graphicFrameLocks noGrp="1"/>
          </p:cNvGraphicFramePr>
          <p:nvPr>
            <p:extLst>
              <p:ext uri="{D42A27DB-BD31-4B8C-83A1-F6EECF244321}">
                <p14:modId xmlns:p14="http://schemas.microsoft.com/office/powerpoint/2010/main" val="3178493568"/>
              </p:ext>
            </p:extLst>
          </p:nvPr>
        </p:nvGraphicFramePr>
        <p:xfrm>
          <a:off x="1215940" y="1629489"/>
          <a:ext cx="10641113" cy="4046332"/>
        </p:xfrm>
        <a:graphic>
          <a:graphicData uri="http://schemas.openxmlformats.org/drawingml/2006/table">
            <a:tbl>
              <a:tblPr rtl="1" firstRow="1" firstCol="1" bandRow="1">
                <a:tableStyleId>{21E4AEA4-8DFA-4A89-87EB-49C32662AFE0}</a:tableStyleId>
              </a:tblPr>
              <a:tblGrid>
                <a:gridCol w="2448468">
                  <a:extLst>
                    <a:ext uri="{9D8B030D-6E8A-4147-A177-3AD203B41FA5}">
                      <a16:colId xmlns:a16="http://schemas.microsoft.com/office/drawing/2014/main" val="350390385"/>
                    </a:ext>
                  </a:extLst>
                </a:gridCol>
                <a:gridCol w="3642388">
                  <a:extLst>
                    <a:ext uri="{9D8B030D-6E8A-4147-A177-3AD203B41FA5}">
                      <a16:colId xmlns:a16="http://schemas.microsoft.com/office/drawing/2014/main" val="1758431239"/>
                    </a:ext>
                  </a:extLst>
                </a:gridCol>
                <a:gridCol w="2412554">
                  <a:extLst>
                    <a:ext uri="{9D8B030D-6E8A-4147-A177-3AD203B41FA5}">
                      <a16:colId xmlns:a16="http://schemas.microsoft.com/office/drawing/2014/main" val="4130422710"/>
                    </a:ext>
                  </a:extLst>
                </a:gridCol>
                <a:gridCol w="2137703">
                  <a:extLst>
                    <a:ext uri="{9D8B030D-6E8A-4147-A177-3AD203B41FA5}">
                      <a16:colId xmlns:a16="http://schemas.microsoft.com/office/drawing/2014/main" val="1456038451"/>
                    </a:ext>
                  </a:extLst>
                </a:gridCol>
              </a:tblGrid>
              <a:tr h="284411">
                <a:tc gridSpan="4">
                  <a:txBody>
                    <a:bodyPr/>
                    <a:lstStyle/>
                    <a:p>
                      <a:pPr algn="ctr" rtl="1">
                        <a:lnSpc>
                          <a:spcPct val="107000"/>
                        </a:lnSpc>
                        <a:spcAft>
                          <a:spcPts val="800"/>
                        </a:spcAft>
                        <a:buNone/>
                      </a:pPr>
                      <a:r>
                        <a:rPr lang="ar-MA" sz="2000" b="1" kern="1200" dirty="0">
                          <a:solidFill>
                            <a:srgbClr val="002060"/>
                          </a:solidFill>
                          <a:latin typeface="+mn-lt"/>
                          <a:ea typeface="+mj-ea"/>
                          <a:cs typeface="Calibri" panose="020F0502020204030204" pitchFamily="34" charset="0"/>
                        </a:rPr>
                        <a:t>بعض موارد الكتابة السردية</a:t>
                      </a:r>
                      <a:endParaRPr lang="fr-FR" sz="2000" b="1" kern="1200" dirty="0">
                        <a:solidFill>
                          <a:srgbClr val="002060"/>
                        </a:solidFill>
                        <a:latin typeface="+mn-lt"/>
                        <a:ea typeface="+mj-ea"/>
                        <a:cs typeface="Calibri" panose="020F0502020204030204" pitchFamily="34" charset="0"/>
                      </a:endParaRPr>
                    </a:p>
                  </a:txBody>
                  <a:tcPr marL="68580" marR="68580" marT="0" marB="0"/>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3761183838"/>
                  </a:ext>
                </a:extLst>
              </a:tr>
              <a:tr h="255958">
                <a:tc>
                  <a:txBody>
                    <a:bodyPr/>
                    <a:lstStyle/>
                    <a:p>
                      <a:pPr algn="ctr" rtl="1">
                        <a:lnSpc>
                          <a:spcPct val="107000"/>
                        </a:lnSpc>
                        <a:spcAft>
                          <a:spcPts val="800"/>
                        </a:spcAft>
                        <a:buNone/>
                      </a:pPr>
                      <a:r>
                        <a:rPr lang="ar-MA" sz="1800" b="1" kern="1200" dirty="0">
                          <a:solidFill>
                            <a:schemeClr val="tx1"/>
                          </a:solidFill>
                          <a:latin typeface="+mn-lt"/>
                          <a:ea typeface="+mn-ea"/>
                          <a:cs typeface="Calibri" panose="020F0502020204030204" pitchFamily="34" charset="0"/>
                        </a:rPr>
                        <a:t>تعابير للانطلاق في الحكي</a:t>
                      </a:r>
                      <a:endParaRPr lang="fr-FR" sz="1800" b="1" kern="1200" dirty="0">
                        <a:solidFill>
                          <a:schemeClr val="tx1"/>
                        </a:solidFill>
                        <a:latin typeface="+mn-lt"/>
                        <a:ea typeface="+mn-ea"/>
                        <a:cs typeface="Calibri" panose="020F0502020204030204" pitchFamily="34" charset="0"/>
                      </a:endParaRPr>
                    </a:p>
                  </a:txBody>
                  <a:tcPr marL="68580" marR="68580" marT="0" marB="0">
                    <a:solidFill>
                      <a:schemeClr val="accent2">
                        <a:lumMod val="20000"/>
                        <a:lumOff val="80000"/>
                      </a:schemeClr>
                    </a:solidFill>
                  </a:tcPr>
                </a:tc>
                <a:tc>
                  <a:txBody>
                    <a:bodyPr/>
                    <a:lstStyle/>
                    <a:p>
                      <a:pPr algn="ctr" rtl="1">
                        <a:lnSpc>
                          <a:spcPct val="107000"/>
                        </a:lnSpc>
                        <a:spcAft>
                          <a:spcPts val="800"/>
                        </a:spcAft>
                        <a:buNone/>
                      </a:pPr>
                      <a:r>
                        <a:rPr lang="ar-SA" sz="1800" b="1" kern="1200" dirty="0">
                          <a:solidFill>
                            <a:schemeClr val="tx1"/>
                          </a:solidFill>
                          <a:latin typeface="+mn-lt"/>
                          <a:ea typeface="+mn-ea"/>
                          <a:cs typeface="Calibri" panose="020F0502020204030204" pitchFamily="34" charset="0"/>
                        </a:rPr>
                        <a:t>أفعال الكلام</a:t>
                      </a:r>
                      <a:endParaRPr lang="fr-FR" sz="1800" b="1" kern="1200" dirty="0">
                        <a:solidFill>
                          <a:schemeClr val="tx1"/>
                        </a:solidFill>
                        <a:latin typeface="+mn-lt"/>
                        <a:ea typeface="+mn-ea"/>
                        <a:cs typeface="Calibri" panose="020F0502020204030204" pitchFamily="34" charset="0"/>
                      </a:endParaRPr>
                    </a:p>
                  </a:txBody>
                  <a:tcPr marL="68580" marR="68580" marT="0" marB="0"/>
                </a:tc>
                <a:tc>
                  <a:txBody>
                    <a:bodyPr/>
                    <a:lstStyle/>
                    <a:p>
                      <a:pPr algn="ctr" rtl="1">
                        <a:lnSpc>
                          <a:spcPct val="107000"/>
                        </a:lnSpc>
                        <a:spcAft>
                          <a:spcPts val="800"/>
                        </a:spcAft>
                        <a:buNone/>
                      </a:pPr>
                      <a:r>
                        <a:rPr lang="ar-SA" sz="1800" b="1" kern="1200">
                          <a:solidFill>
                            <a:schemeClr val="tx1"/>
                          </a:solidFill>
                          <a:latin typeface="+mn-lt"/>
                          <a:ea typeface="+mn-ea"/>
                          <a:cs typeface="Calibri" panose="020F0502020204030204" pitchFamily="34" charset="0"/>
                        </a:rPr>
                        <a:t>الروابط</a:t>
                      </a:r>
                      <a:endParaRPr lang="fr-FR" sz="1800" b="1" kern="1200">
                        <a:solidFill>
                          <a:schemeClr val="tx1"/>
                        </a:solidFill>
                        <a:latin typeface="+mn-lt"/>
                        <a:ea typeface="+mn-ea"/>
                        <a:cs typeface="Calibri" panose="020F0502020204030204" pitchFamily="34" charset="0"/>
                      </a:endParaRPr>
                    </a:p>
                  </a:txBody>
                  <a:tcPr marL="68580" marR="68580" marT="0" marB="0"/>
                </a:tc>
                <a:tc>
                  <a:txBody>
                    <a:bodyPr/>
                    <a:lstStyle/>
                    <a:p>
                      <a:pPr algn="ctr" rtl="1">
                        <a:lnSpc>
                          <a:spcPct val="107000"/>
                        </a:lnSpc>
                        <a:spcAft>
                          <a:spcPts val="800"/>
                        </a:spcAft>
                        <a:buNone/>
                      </a:pPr>
                      <a:r>
                        <a:rPr lang="ar-SA" sz="1800" b="1" kern="1200" dirty="0">
                          <a:solidFill>
                            <a:schemeClr val="tx1"/>
                          </a:solidFill>
                          <a:latin typeface="+mn-lt"/>
                          <a:ea typeface="+mn-ea"/>
                          <a:cs typeface="Calibri" panose="020F0502020204030204" pitchFamily="34" charset="0"/>
                        </a:rPr>
                        <a:t>مشاعر</a:t>
                      </a:r>
                      <a:r>
                        <a:rPr lang="ar-MA" sz="1800" b="1" kern="1200" dirty="0">
                          <a:solidFill>
                            <a:schemeClr val="tx1"/>
                          </a:solidFill>
                          <a:latin typeface="+mn-lt"/>
                          <a:ea typeface="+mn-ea"/>
                          <a:cs typeface="Calibri" panose="020F0502020204030204" pitchFamily="34" charset="0"/>
                        </a:rPr>
                        <a:t> يمكن التعبير عنها</a:t>
                      </a:r>
                      <a:endParaRPr lang="fr-FR" sz="1800" b="1" kern="1200" dirty="0">
                        <a:solidFill>
                          <a:schemeClr val="tx1"/>
                        </a:solidFill>
                        <a:latin typeface="+mn-lt"/>
                        <a:ea typeface="+mn-ea"/>
                        <a:cs typeface="Calibri" panose="020F0502020204030204" pitchFamily="34" charset="0"/>
                      </a:endParaRPr>
                    </a:p>
                  </a:txBody>
                  <a:tcPr marL="68580" marR="68580" marT="0" marB="0"/>
                </a:tc>
                <a:extLst>
                  <a:ext uri="{0D108BD9-81ED-4DB2-BD59-A6C34878D82A}">
                    <a16:rowId xmlns:a16="http://schemas.microsoft.com/office/drawing/2014/main" val="774876879"/>
                  </a:ext>
                </a:extLst>
              </a:tr>
              <a:tr h="3454194">
                <a:tc>
                  <a:txBody>
                    <a:bodyPr/>
                    <a:lstStyle/>
                    <a:p>
                      <a:pPr algn="r" rtl="1">
                        <a:lnSpc>
                          <a:spcPct val="107000"/>
                        </a:lnSpc>
                        <a:spcAft>
                          <a:spcPts val="800"/>
                        </a:spcAft>
                        <a:buNone/>
                      </a:pPr>
                      <a:endParaRPr lang="ar-MA" sz="2000" b="0" kern="1200" dirty="0">
                        <a:solidFill>
                          <a:schemeClr val="tx1"/>
                        </a:solidFill>
                        <a:latin typeface="+mn-lt"/>
                        <a:ea typeface="+mn-ea"/>
                        <a:cs typeface="Calibri" panose="020F0502020204030204" pitchFamily="34" charset="0"/>
                      </a:endParaRPr>
                    </a:p>
                  </a:txBody>
                  <a:tcPr marL="68580" marR="68580" marT="0" marB="0">
                    <a:solidFill>
                      <a:schemeClr val="accent2">
                        <a:lumMod val="20000"/>
                        <a:lumOff val="80000"/>
                      </a:schemeClr>
                    </a:solidFill>
                  </a:tcPr>
                </a:tc>
                <a:tc>
                  <a:txBody>
                    <a:bodyPr/>
                    <a:lstStyle/>
                    <a:p>
                      <a:pPr marL="342900" indent="-342900" algn="r" rtl="1">
                        <a:buFontTx/>
                        <a:buChar char="-"/>
                      </a:pPr>
                      <a:endParaRPr lang="ar-SA" sz="2000" kern="1200" dirty="0">
                        <a:solidFill>
                          <a:schemeClr val="tx1"/>
                        </a:solidFill>
                        <a:latin typeface="+mn-lt"/>
                        <a:ea typeface="+mn-ea"/>
                        <a:cs typeface="Calibri" panose="020F0502020204030204" pitchFamily="34" charset="0"/>
                      </a:endParaRPr>
                    </a:p>
                  </a:txBody>
                  <a:tcPr marL="68580" marR="68580" marT="0" marB="0"/>
                </a:tc>
                <a:tc>
                  <a:txBody>
                    <a:bodyPr/>
                    <a:lstStyle/>
                    <a:p>
                      <a:pPr algn="r" rtl="1"/>
                      <a:endParaRPr lang="ar-MA" sz="2000" b="0" kern="1200" dirty="0">
                        <a:solidFill>
                          <a:schemeClr val="tx1"/>
                        </a:solidFill>
                        <a:latin typeface="+mn-lt"/>
                        <a:ea typeface="+mn-ea"/>
                        <a:cs typeface="Calibri" panose="020F0502020204030204" pitchFamily="34" charset="0"/>
                      </a:endParaRPr>
                    </a:p>
                  </a:txBody>
                  <a:tcPr marL="68580" marR="68580" marT="0" marB="0"/>
                </a:tc>
                <a:tc>
                  <a:txBody>
                    <a:bodyPr/>
                    <a:lstStyle/>
                    <a:p>
                      <a:pPr algn="r"/>
                      <a:endParaRPr lang="ar-MA" sz="2000" dirty="0"/>
                    </a:p>
                  </a:txBody>
                  <a:tcPr marL="68580" marR="68580" marT="0" marB="0"/>
                </a:tc>
                <a:extLst>
                  <a:ext uri="{0D108BD9-81ED-4DB2-BD59-A6C34878D82A}">
                    <a16:rowId xmlns:a16="http://schemas.microsoft.com/office/drawing/2014/main" val="2738500263"/>
                  </a:ext>
                </a:extLst>
              </a:tr>
            </a:tbl>
          </a:graphicData>
        </a:graphic>
      </p:graphicFrame>
      <p:sp>
        <p:nvSpPr>
          <p:cNvPr id="9" name="Google Shape;782;p28">
            <a:extLst>
              <a:ext uri="{FF2B5EF4-FFF2-40B4-BE49-F238E27FC236}">
                <a16:creationId xmlns:a16="http://schemas.microsoft.com/office/drawing/2014/main" id="{AB9DD2B7-F9B8-85F6-5DFF-350E841DC6BD}"/>
              </a:ext>
            </a:extLst>
          </p:cNvPr>
          <p:cNvSpPr txBox="1"/>
          <p:nvPr/>
        </p:nvSpPr>
        <p:spPr>
          <a:xfrm>
            <a:off x="1022555" y="80242"/>
            <a:ext cx="10317607" cy="400069"/>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i="0" u="none" strike="noStrike" cap="none" dirty="0">
                <a:solidFill>
                  <a:srgbClr val="757070"/>
                </a:solidFill>
                <a:latin typeface="Calibri"/>
                <a:ea typeface="Calibri"/>
                <a:cs typeface="Calibri"/>
                <a:sym typeface="Calibri"/>
              </a:rPr>
              <a:t>استدعاء المكتسبات والموارد وربطها بحصيلة التعلم الذاتي (الواجب المنزلي). ( 5 دقائق)</a:t>
            </a:r>
            <a:endParaRPr sz="2000" b="1" i="0" u="none" strike="noStrike" cap="none" dirty="0">
              <a:solidFill>
                <a:srgbClr val="757070"/>
              </a:solidFill>
              <a:latin typeface="Calibri"/>
              <a:ea typeface="Calibri"/>
              <a:cs typeface="Calibri"/>
              <a:sym typeface="Calibri"/>
            </a:endParaRPr>
          </a:p>
        </p:txBody>
      </p:sp>
      <p:sp>
        <p:nvSpPr>
          <p:cNvPr id="11" name="Google Shape;784;p28">
            <a:extLst>
              <a:ext uri="{FF2B5EF4-FFF2-40B4-BE49-F238E27FC236}">
                <a16:creationId xmlns:a16="http://schemas.microsoft.com/office/drawing/2014/main" id="{02A6C831-E3F1-F241-4C35-C82E28070CEB}"/>
              </a:ext>
            </a:extLst>
          </p:cNvPr>
          <p:cNvSpPr txBox="1"/>
          <p:nvPr/>
        </p:nvSpPr>
        <p:spPr>
          <a:xfrm>
            <a:off x="815567" y="480312"/>
            <a:ext cx="10560865" cy="385884"/>
          </a:xfrm>
          <a:prstGeom prst="rect">
            <a:avLst/>
          </a:prstGeom>
          <a:noFill/>
          <a:ln>
            <a:noFill/>
          </a:ln>
        </p:spPr>
        <p:txBody>
          <a:bodyPr spcFirstLastPara="1" wrap="square" lIns="91425" tIns="45700" rIns="91425" bIns="45700" anchor="ctr" anchorCtr="0">
            <a:noAutofit/>
          </a:bodyPr>
          <a:lstStyle/>
          <a:p>
            <a:pPr marL="0" marR="0" lvl="0" indent="0" algn="r" rtl="1">
              <a:spcBef>
                <a:spcPts val="0"/>
              </a:spcBef>
              <a:spcAft>
                <a:spcPts val="0"/>
              </a:spcAft>
              <a:buNone/>
            </a:pPr>
            <a:r>
              <a:rPr lang="ar-MA" sz="1400" b="0" i="0" u="none" strike="noStrike" cap="none" dirty="0">
                <a:solidFill>
                  <a:srgbClr val="AEABAB"/>
                </a:solidFill>
                <a:latin typeface="Calibri"/>
                <a:ea typeface="Calibri"/>
                <a:cs typeface="Calibri"/>
                <a:sym typeface="Calibri"/>
              </a:rPr>
              <a:t>يوجه  المدرس المتعلمين إلى تفعيل أنشطة التعلم الذاتي من خلال طرح أسئلة متنوعة تستهدف الخطوات التي تم الاشتغال عليها في إطار النشاط المنزلي، بهدف جرد موارد الكتابة وتنويعاتها، لأجل استثمارها في الإنجاز. (</a:t>
            </a:r>
            <a:r>
              <a:rPr lang="ar-MA" sz="1400" b="1" i="0" u="none" strike="noStrike" cap="none" dirty="0">
                <a:solidFill>
                  <a:srgbClr val="0070C0"/>
                </a:solidFill>
                <a:latin typeface="Calibri"/>
                <a:ea typeface="Calibri"/>
                <a:cs typeface="Calibri"/>
                <a:sym typeface="Calibri"/>
              </a:rPr>
              <a:t>يمكن الاقتصار على عرض عينة من هذه الموارد</a:t>
            </a:r>
            <a:r>
              <a:rPr lang="ar-MA" sz="1400" b="0" i="0" u="none" strike="noStrike" cap="none" dirty="0">
                <a:solidFill>
                  <a:srgbClr val="AEABAB"/>
                </a:solidFill>
                <a:latin typeface="Calibri"/>
                <a:ea typeface="Calibri"/>
                <a:cs typeface="Calibri"/>
                <a:sym typeface="Calibri"/>
              </a:rPr>
              <a:t>)</a:t>
            </a:r>
            <a:endParaRPr sz="1200" b="0" i="0" u="none" strike="noStrike" cap="none" dirty="0">
              <a:solidFill>
                <a:srgbClr val="BFBFBF"/>
              </a:solidFill>
              <a:latin typeface="Calibri"/>
              <a:ea typeface="Calibri"/>
              <a:cs typeface="Calibri"/>
              <a:sym typeface="Calibri"/>
            </a:endParaRPr>
          </a:p>
        </p:txBody>
      </p:sp>
      <p:sp>
        <p:nvSpPr>
          <p:cNvPr id="12" name="Google Shape;786;p28">
            <a:extLst>
              <a:ext uri="{FF2B5EF4-FFF2-40B4-BE49-F238E27FC236}">
                <a16:creationId xmlns:a16="http://schemas.microsoft.com/office/drawing/2014/main" id="{F7D2E821-A26E-179F-B5BA-7D6FF2C9BE36}"/>
              </a:ext>
            </a:extLst>
          </p:cNvPr>
          <p:cNvSpPr txBox="1"/>
          <p:nvPr/>
        </p:nvSpPr>
        <p:spPr>
          <a:xfrm>
            <a:off x="5791200" y="954684"/>
            <a:ext cx="4572000" cy="400110"/>
          </a:xfrm>
          <a:prstGeom prst="rect">
            <a:avLst/>
          </a:prstGeom>
          <a:solidFill>
            <a:srgbClr val="FEE599"/>
          </a:solid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i="0" u="none" strike="noStrike" cap="none" dirty="0">
                <a:solidFill>
                  <a:srgbClr val="002060"/>
                </a:solidFill>
                <a:latin typeface="Calibri"/>
                <a:ea typeface="Calibri"/>
                <a:cs typeface="Calibri"/>
                <a:sym typeface="Calibri"/>
              </a:rPr>
              <a:t>حصيلة خطوات التحضير لورشة الكتابة:</a:t>
            </a:r>
            <a:endParaRPr sz="2000" b="1" i="0" u="none" strike="noStrike" cap="none" dirty="0">
              <a:solidFill>
                <a:srgbClr val="002060"/>
              </a:solidFill>
              <a:latin typeface="Calibri"/>
              <a:ea typeface="Calibri"/>
              <a:cs typeface="Calibri"/>
              <a:sym typeface="Calibri"/>
            </a:endParaRPr>
          </a:p>
        </p:txBody>
      </p:sp>
    </p:spTree>
    <p:extLst>
      <p:ext uri="{BB962C8B-B14F-4D97-AF65-F5344CB8AC3E}">
        <p14:creationId xmlns:p14="http://schemas.microsoft.com/office/powerpoint/2010/main" val="24035386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24BD5-D947-E0B5-2C0B-C724C8242635}"/>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E116A86-28D3-EC24-8D03-7977000BA1FF}"/>
              </a:ext>
            </a:extLst>
          </p:cNvPr>
          <p:cNvSpPr/>
          <p:nvPr/>
        </p:nvSpPr>
        <p:spPr>
          <a:xfrm>
            <a:off x="27213" y="11981"/>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5FA1D021-9E8D-AFC5-E997-2E0E78F67D8C}"/>
              </a:ext>
            </a:extLst>
          </p:cNvPr>
          <p:cNvSpPr/>
          <p:nvPr/>
        </p:nvSpPr>
        <p:spPr>
          <a:xfrm>
            <a:off x="0" y="0"/>
            <a:ext cx="12192000" cy="6858000"/>
          </a:xfrm>
          <a:prstGeom prst="rect">
            <a:avLst/>
          </a:prstGeom>
          <a:noFill/>
          <a:ln w="762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id="{CDDEFC57-1E0F-EB0E-7CDB-C42585B724EA}"/>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6" name="Picture 2" descr="Image générée">
            <a:extLst>
              <a:ext uri="{FF2B5EF4-FFF2-40B4-BE49-F238E27FC236}">
                <a16:creationId xmlns:a16="http://schemas.microsoft.com/office/drawing/2014/main" id="{397CCDAC-FBA2-5242-FAA4-E6B8B1D60E9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11340162" y="0"/>
            <a:ext cx="792431" cy="791083"/>
          </a:xfrm>
          <a:prstGeom prst="rect">
            <a:avLst/>
          </a:prstGeom>
          <a:noFill/>
          <a:extLst>
            <a:ext uri="{909E8E84-426E-40DD-AFC4-6F175D3DCCD1}">
              <a14:hiddenFill xmlns:a14="http://schemas.microsoft.com/office/drawing/2010/main">
                <a:solidFill>
                  <a:srgbClr val="FFFFFF"/>
                </a:solidFill>
              </a14:hiddenFill>
            </a:ext>
          </a:extLst>
        </p:spPr>
      </p:pic>
      <p:pic>
        <p:nvPicPr>
          <p:cNvPr id="8" name="Google Shape;656;p54">
            <a:extLst>
              <a:ext uri="{FF2B5EF4-FFF2-40B4-BE49-F238E27FC236}">
                <a16:creationId xmlns:a16="http://schemas.microsoft.com/office/drawing/2014/main" id="{E20628E7-27AB-5B7B-2D36-7D7CB72E2D78}"/>
              </a:ext>
            </a:extLst>
          </p:cNvPr>
          <p:cNvPicPr>
            <a:picLocks noChangeAspect="1"/>
          </p:cNvPicPr>
          <p:nvPr/>
        </p:nvPicPr>
        <p:blipFill>
          <a:blip r:embed="rId3">
            <a:alphaModFix/>
          </a:blip>
          <a:srcRect/>
          <a:stretch>
            <a:fillRect/>
          </a:stretch>
        </p:blipFill>
        <p:spPr>
          <a:xfrm>
            <a:off x="59407" y="23100"/>
            <a:ext cx="744881" cy="744881"/>
          </a:xfrm>
          <a:prstGeom prst="rect">
            <a:avLst/>
          </a:prstGeom>
          <a:noFill/>
          <a:ln cap="flat">
            <a:noFill/>
          </a:ln>
        </p:spPr>
      </p:pic>
      <p:graphicFrame>
        <p:nvGraphicFramePr>
          <p:cNvPr id="5" name="Tableau 4">
            <a:extLst>
              <a:ext uri="{FF2B5EF4-FFF2-40B4-BE49-F238E27FC236}">
                <a16:creationId xmlns:a16="http://schemas.microsoft.com/office/drawing/2014/main" id="{734E3A16-E894-EA02-98EC-09FBF9A46F21}"/>
              </a:ext>
            </a:extLst>
          </p:cNvPr>
          <p:cNvGraphicFramePr>
            <a:graphicFrameLocks noGrp="1"/>
          </p:cNvGraphicFramePr>
          <p:nvPr>
            <p:extLst>
              <p:ext uri="{D42A27DB-BD31-4B8C-83A1-F6EECF244321}">
                <p14:modId xmlns:p14="http://schemas.microsoft.com/office/powerpoint/2010/main" val="82218759"/>
              </p:ext>
            </p:extLst>
          </p:nvPr>
        </p:nvGraphicFramePr>
        <p:xfrm>
          <a:off x="538164" y="1629489"/>
          <a:ext cx="11318889" cy="4377255"/>
        </p:xfrm>
        <a:graphic>
          <a:graphicData uri="http://schemas.openxmlformats.org/drawingml/2006/table">
            <a:tbl>
              <a:tblPr rtl="1" firstRow="1" firstCol="1" bandRow="1">
                <a:tableStyleId>{21E4AEA4-8DFA-4A89-87EB-49C32662AFE0}</a:tableStyleId>
              </a:tblPr>
              <a:tblGrid>
                <a:gridCol w="2604421">
                  <a:extLst>
                    <a:ext uri="{9D8B030D-6E8A-4147-A177-3AD203B41FA5}">
                      <a16:colId xmlns:a16="http://schemas.microsoft.com/office/drawing/2014/main" val="350390385"/>
                    </a:ext>
                  </a:extLst>
                </a:gridCol>
                <a:gridCol w="3874387">
                  <a:extLst>
                    <a:ext uri="{9D8B030D-6E8A-4147-A177-3AD203B41FA5}">
                      <a16:colId xmlns:a16="http://schemas.microsoft.com/office/drawing/2014/main" val="1758431239"/>
                    </a:ext>
                  </a:extLst>
                </a:gridCol>
                <a:gridCol w="2566219">
                  <a:extLst>
                    <a:ext uri="{9D8B030D-6E8A-4147-A177-3AD203B41FA5}">
                      <a16:colId xmlns:a16="http://schemas.microsoft.com/office/drawing/2014/main" val="4130422710"/>
                    </a:ext>
                  </a:extLst>
                </a:gridCol>
                <a:gridCol w="2273862">
                  <a:extLst>
                    <a:ext uri="{9D8B030D-6E8A-4147-A177-3AD203B41FA5}">
                      <a16:colId xmlns:a16="http://schemas.microsoft.com/office/drawing/2014/main" val="1456038451"/>
                    </a:ext>
                  </a:extLst>
                </a:gridCol>
              </a:tblGrid>
              <a:tr h="288271">
                <a:tc gridSpan="4">
                  <a:txBody>
                    <a:bodyPr/>
                    <a:lstStyle/>
                    <a:p>
                      <a:pPr algn="ctr" rtl="1">
                        <a:lnSpc>
                          <a:spcPct val="107000"/>
                        </a:lnSpc>
                        <a:spcAft>
                          <a:spcPts val="800"/>
                        </a:spcAft>
                        <a:buNone/>
                      </a:pPr>
                      <a:r>
                        <a:rPr lang="ar-MA" sz="2000" b="1" kern="1200" dirty="0">
                          <a:solidFill>
                            <a:srgbClr val="002060"/>
                          </a:solidFill>
                          <a:latin typeface="+mn-lt"/>
                          <a:ea typeface="+mj-ea"/>
                          <a:cs typeface="Calibri" panose="020F0502020204030204" pitchFamily="34" charset="0"/>
                        </a:rPr>
                        <a:t>بعض موارد الكتابة السردية</a:t>
                      </a:r>
                      <a:endParaRPr lang="fr-FR" sz="2000" b="1" kern="1200" dirty="0">
                        <a:solidFill>
                          <a:srgbClr val="002060"/>
                        </a:solidFill>
                        <a:latin typeface="+mn-lt"/>
                        <a:ea typeface="+mj-ea"/>
                        <a:cs typeface="Calibri" panose="020F0502020204030204" pitchFamily="34" charset="0"/>
                      </a:endParaRPr>
                    </a:p>
                  </a:txBody>
                  <a:tcPr marL="68580" marR="68580" marT="0" marB="0"/>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3761183838"/>
                  </a:ext>
                </a:extLst>
              </a:tr>
              <a:tr h="259433">
                <a:tc>
                  <a:txBody>
                    <a:bodyPr/>
                    <a:lstStyle/>
                    <a:p>
                      <a:pPr algn="ctr" rtl="1">
                        <a:lnSpc>
                          <a:spcPct val="107000"/>
                        </a:lnSpc>
                        <a:spcAft>
                          <a:spcPts val="800"/>
                        </a:spcAft>
                        <a:buNone/>
                      </a:pPr>
                      <a:r>
                        <a:rPr lang="ar-MA" sz="1800" b="1" kern="1200" dirty="0">
                          <a:solidFill>
                            <a:schemeClr val="tx1"/>
                          </a:solidFill>
                          <a:latin typeface="+mn-lt"/>
                          <a:ea typeface="+mn-ea"/>
                          <a:cs typeface="Calibri" panose="020F0502020204030204" pitchFamily="34" charset="0"/>
                        </a:rPr>
                        <a:t>تعابير للانطلاق في الحكي</a:t>
                      </a:r>
                      <a:endParaRPr lang="fr-FR" sz="1800" b="1" kern="1200" dirty="0">
                        <a:solidFill>
                          <a:schemeClr val="tx1"/>
                        </a:solidFill>
                        <a:latin typeface="+mn-lt"/>
                        <a:ea typeface="+mn-ea"/>
                        <a:cs typeface="Calibri" panose="020F0502020204030204" pitchFamily="34" charset="0"/>
                      </a:endParaRPr>
                    </a:p>
                  </a:txBody>
                  <a:tcPr marL="68580" marR="68580" marT="0" marB="0">
                    <a:solidFill>
                      <a:schemeClr val="accent2">
                        <a:lumMod val="20000"/>
                        <a:lumOff val="80000"/>
                      </a:schemeClr>
                    </a:solidFill>
                  </a:tcPr>
                </a:tc>
                <a:tc>
                  <a:txBody>
                    <a:bodyPr/>
                    <a:lstStyle/>
                    <a:p>
                      <a:pPr algn="ctr" rtl="1">
                        <a:lnSpc>
                          <a:spcPct val="107000"/>
                        </a:lnSpc>
                        <a:spcAft>
                          <a:spcPts val="800"/>
                        </a:spcAft>
                        <a:buNone/>
                      </a:pPr>
                      <a:r>
                        <a:rPr lang="ar-SA" sz="1800" b="1" kern="1200" dirty="0">
                          <a:solidFill>
                            <a:schemeClr val="tx1"/>
                          </a:solidFill>
                          <a:latin typeface="+mn-lt"/>
                          <a:ea typeface="+mn-ea"/>
                          <a:cs typeface="Calibri" panose="020F0502020204030204" pitchFamily="34" charset="0"/>
                        </a:rPr>
                        <a:t>أفعال الكلام</a:t>
                      </a:r>
                      <a:endParaRPr lang="fr-FR" sz="1800" b="1" kern="1200" dirty="0">
                        <a:solidFill>
                          <a:schemeClr val="tx1"/>
                        </a:solidFill>
                        <a:latin typeface="+mn-lt"/>
                        <a:ea typeface="+mn-ea"/>
                        <a:cs typeface="Calibri" panose="020F0502020204030204" pitchFamily="34" charset="0"/>
                      </a:endParaRPr>
                    </a:p>
                  </a:txBody>
                  <a:tcPr marL="68580" marR="68580" marT="0" marB="0"/>
                </a:tc>
                <a:tc>
                  <a:txBody>
                    <a:bodyPr/>
                    <a:lstStyle/>
                    <a:p>
                      <a:pPr algn="ctr" rtl="1">
                        <a:lnSpc>
                          <a:spcPct val="107000"/>
                        </a:lnSpc>
                        <a:spcAft>
                          <a:spcPts val="800"/>
                        </a:spcAft>
                        <a:buNone/>
                      </a:pPr>
                      <a:r>
                        <a:rPr lang="ar-SA" sz="1800" b="1" kern="1200">
                          <a:solidFill>
                            <a:schemeClr val="tx1"/>
                          </a:solidFill>
                          <a:latin typeface="+mn-lt"/>
                          <a:ea typeface="+mn-ea"/>
                          <a:cs typeface="Calibri" panose="020F0502020204030204" pitchFamily="34" charset="0"/>
                        </a:rPr>
                        <a:t>الروابط</a:t>
                      </a:r>
                      <a:endParaRPr lang="fr-FR" sz="1800" b="1" kern="1200">
                        <a:solidFill>
                          <a:schemeClr val="tx1"/>
                        </a:solidFill>
                        <a:latin typeface="+mn-lt"/>
                        <a:ea typeface="+mn-ea"/>
                        <a:cs typeface="Calibri" panose="020F0502020204030204" pitchFamily="34" charset="0"/>
                      </a:endParaRPr>
                    </a:p>
                  </a:txBody>
                  <a:tcPr marL="68580" marR="68580" marT="0" marB="0"/>
                </a:tc>
                <a:tc>
                  <a:txBody>
                    <a:bodyPr/>
                    <a:lstStyle/>
                    <a:p>
                      <a:pPr algn="ctr" rtl="1">
                        <a:lnSpc>
                          <a:spcPct val="107000"/>
                        </a:lnSpc>
                        <a:spcAft>
                          <a:spcPts val="800"/>
                        </a:spcAft>
                        <a:buNone/>
                      </a:pPr>
                      <a:r>
                        <a:rPr lang="ar-SA" sz="1800" b="1" kern="1200" dirty="0">
                          <a:solidFill>
                            <a:schemeClr val="tx1"/>
                          </a:solidFill>
                          <a:latin typeface="+mn-lt"/>
                          <a:ea typeface="+mn-ea"/>
                          <a:cs typeface="Calibri" panose="020F0502020204030204" pitchFamily="34" charset="0"/>
                        </a:rPr>
                        <a:t>مشاعر</a:t>
                      </a:r>
                      <a:r>
                        <a:rPr lang="ar-MA" sz="1800" b="1" kern="1200" dirty="0">
                          <a:solidFill>
                            <a:schemeClr val="tx1"/>
                          </a:solidFill>
                          <a:latin typeface="+mn-lt"/>
                          <a:ea typeface="+mn-ea"/>
                          <a:cs typeface="Calibri" panose="020F0502020204030204" pitchFamily="34" charset="0"/>
                        </a:rPr>
                        <a:t> يمكن التعبير عنها</a:t>
                      </a:r>
                      <a:endParaRPr lang="fr-FR" sz="1800" b="1" kern="1200" dirty="0">
                        <a:solidFill>
                          <a:schemeClr val="tx1"/>
                        </a:solidFill>
                        <a:latin typeface="+mn-lt"/>
                        <a:ea typeface="+mn-ea"/>
                        <a:cs typeface="Calibri" panose="020F0502020204030204" pitchFamily="34" charset="0"/>
                      </a:endParaRPr>
                    </a:p>
                  </a:txBody>
                  <a:tcPr marL="68580" marR="68580" marT="0" marB="0"/>
                </a:tc>
                <a:extLst>
                  <a:ext uri="{0D108BD9-81ED-4DB2-BD59-A6C34878D82A}">
                    <a16:rowId xmlns:a16="http://schemas.microsoft.com/office/drawing/2014/main" val="774876879"/>
                  </a:ext>
                </a:extLst>
              </a:tr>
              <a:tr h="3785117">
                <a:tc>
                  <a:txBody>
                    <a:bodyPr/>
                    <a:lstStyle/>
                    <a:p>
                      <a:pPr algn="r" rtl="1"/>
                      <a:r>
                        <a:rPr lang="ar-MA" sz="2000" b="0" kern="1200" dirty="0">
                          <a:solidFill>
                            <a:schemeClr val="tx1"/>
                          </a:solidFill>
                          <a:latin typeface="+mn-lt"/>
                          <a:ea typeface="+mn-ea"/>
                          <a:cs typeface="Calibri" panose="020F0502020204030204" pitchFamily="34" charset="0"/>
                        </a:rPr>
                        <a:t>- في يومٍ من الأيام…</a:t>
                      </a:r>
                    </a:p>
                    <a:p>
                      <a:pPr algn="r" rtl="1"/>
                      <a:r>
                        <a:rPr lang="ar-MA" sz="2000" b="0" kern="1200" dirty="0">
                          <a:solidFill>
                            <a:schemeClr val="tx1"/>
                          </a:solidFill>
                          <a:latin typeface="+mn-lt"/>
                          <a:ea typeface="+mn-ea"/>
                          <a:cs typeface="Calibri" panose="020F0502020204030204" pitchFamily="34" charset="0"/>
                        </a:rPr>
                        <a:t>- منذ مدة ليست بالقصيرة…</a:t>
                      </a:r>
                    </a:p>
                    <a:p>
                      <a:pPr algn="r" rtl="1"/>
                      <a:r>
                        <a:rPr lang="ar-MA" sz="2000" b="0" kern="1200" dirty="0">
                          <a:solidFill>
                            <a:schemeClr val="tx1"/>
                          </a:solidFill>
                          <a:latin typeface="+mn-lt"/>
                          <a:ea typeface="+mn-ea"/>
                          <a:cs typeface="Calibri" panose="020F0502020204030204" pitchFamily="34" charset="0"/>
                        </a:rPr>
                        <a:t>- لا زلتُ أذكر تلك اللحظة جيدًا…</a:t>
                      </a:r>
                    </a:p>
                    <a:p>
                      <a:pPr algn="r" rtl="1"/>
                      <a:r>
                        <a:rPr lang="ar-MA" sz="2000" b="0" kern="1200" dirty="0">
                          <a:solidFill>
                            <a:schemeClr val="tx1"/>
                          </a:solidFill>
                          <a:latin typeface="+mn-lt"/>
                          <a:ea typeface="+mn-ea"/>
                          <a:cs typeface="Calibri" panose="020F0502020204030204" pitchFamily="34" charset="0"/>
                        </a:rPr>
                        <a:t>- بدأتُ قصتي عندما…</a:t>
                      </a:r>
                    </a:p>
                    <a:p>
                      <a:pPr algn="r" rtl="1"/>
                      <a:r>
                        <a:rPr lang="ar-MA" sz="2000" b="0" kern="1200" dirty="0">
                          <a:solidFill>
                            <a:schemeClr val="tx1"/>
                          </a:solidFill>
                          <a:latin typeface="+mn-lt"/>
                          <a:ea typeface="+mn-ea"/>
                          <a:cs typeface="Calibri" panose="020F0502020204030204" pitchFamily="34" charset="0"/>
                        </a:rPr>
                        <a:t>- حدث ذلك بينما كنتُ…</a:t>
                      </a:r>
                    </a:p>
                    <a:p>
                      <a:pPr algn="r" rtl="1"/>
                      <a:r>
                        <a:rPr lang="ar-MA" sz="2000" b="0" kern="1200" dirty="0">
                          <a:solidFill>
                            <a:schemeClr val="tx1"/>
                          </a:solidFill>
                          <a:latin typeface="+mn-lt"/>
                          <a:ea typeface="+mn-ea"/>
                          <a:cs typeface="Calibri" panose="020F0502020204030204" pitchFamily="34" charset="0"/>
                        </a:rPr>
                        <a:t>- لم أكن أتوقع أن الأمور ستأخذ هذا المنعطف…</a:t>
                      </a:r>
                    </a:p>
                    <a:p>
                      <a:pPr algn="r" rtl="1"/>
                      <a:r>
                        <a:rPr lang="ar-MA" sz="2000" b="0" kern="1200" dirty="0">
                          <a:solidFill>
                            <a:schemeClr val="tx1"/>
                          </a:solidFill>
                          <a:latin typeface="+mn-lt"/>
                          <a:ea typeface="+mn-ea"/>
                          <a:cs typeface="Calibri" panose="020F0502020204030204" pitchFamily="34" charset="0"/>
                        </a:rPr>
                        <a:t>- وما إن مرّت دقائق قليلة حتى...</a:t>
                      </a:r>
                    </a:p>
                  </a:txBody>
                  <a:tcPr marL="68580" marR="68580" marT="0" marB="0">
                    <a:solidFill>
                      <a:schemeClr val="accent2">
                        <a:lumMod val="20000"/>
                        <a:lumOff val="80000"/>
                      </a:schemeClr>
                    </a:solidFill>
                  </a:tcPr>
                </a:tc>
                <a:tc>
                  <a:txBody>
                    <a:bodyPr/>
                    <a:lstStyle/>
                    <a:p>
                      <a:pPr marL="342900" indent="-342900" algn="r" rtl="1">
                        <a:buFontTx/>
                        <a:buChar char="-"/>
                      </a:pPr>
                      <a:r>
                        <a:rPr lang="ar-MA" sz="2000" b="1" kern="1200" dirty="0">
                          <a:solidFill>
                            <a:schemeClr val="tx1"/>
                          </a:solidFill>
                          <a:latin typeface="+mn-lt"/>
                          <a:ea typeface="+mn-ea"/>
                          <a:cs typeface="Calibri" panose="020F0502020204030204" pitchFamily="34" charset="0"/>
                        </a:rPr>
                        <a:t>أفعال الحكي والتواصل: </a:t>
                      </a:r>
                      <a:r>
                        <a:rPr lang="ar-MA" sz="2000" b="0" kern="1200" dirty="0">
                          <a:solidFill>
                            <a:schemeClr val="tx1"/>
                          </a:solidFill>
                          <a:latin typeface="+mn-lt"/>
                          <a:ea typeface="+mn-ea"/>
                          <a:cs typeface="Calibri" panose="020F0502020204030204" pitchFamily="34" charset="0"/>
                        </a:rPr>
                        <a:t>قال / يَقول- همس / يَهمس- صرخ / يَصرخ- روى / يَروي- أخبر / يُخبر- أجاب / يُجيب- تساءل / يتساءل- حدّث / يُحدّث- اعترف / يَعترف</a:t>
                      </a:r>
                    </a:p>
                    <a:p>
                      <a:pPr marL="342900" indent="-342900" algn="r" rtl="1">
                        <a:buFontTx/>
                        <a:buChar char="-"/>
                      </a:pPr>
                      <a:endParaRPr lang="ar-MA" sz="2000" b="0" kern="1200" dirty="0">
                        <a:solidFill>
                          <a:schemeClr val="tx1"/>
                        </a:solidFill>
                        <a:latin typeface="+mn-lt"/>
                        <a:ea typeface="+mn-ea"/>
                        <a:cs typeface="Calibri" panose="020F0502020204030204" pitchFamily="34" charset="0"/>
                      </a:endParaRPr>
                    </a:p>
                    <a:p>
                      <a:pPr algn="r" rtl="1"/>
                      <a:r>
                        <a:rPr lang="ar-MA" sz="2000" b="1" kern="1200" dirty="0">
                          <a:solidFill>
                            <a:schemeClr val="tx1"/>
                          </a:solidFill>
                          <a:latin typeface="+mn-lt"/>
                          <a:ea typeface="+mn-ea"/>
                          <a:cs typeface="Calibri" panose="020F0502020204030204" pitchFamily="34" charset="0"/>
                        </a:rPr>
                        <a:t>أفعال الكلام الداخلي</a:t>
                      </a:r>
                      <a:r>
                        <a:rPr lang="ar-MA" sz="2000" b="0" kern="1200" dirty="0">
                          <a:solidFill>
                            <a:schemeClr val="tx1"/>
                          </a:solidFill>
                          <a:latin typeface="+mn-lt"/>
                          <a:ea typeface="+mn-ea"/>
                          <a:cs typeface="Calibri" panose="020F0502020204030204" pitchFamily="34" charset="0"/>
                        </a:rPr>
                        <a:t>: فكّرتُ / أتأمّل- تخيّلتُ- أدركتُ- شعرتُ- انتبهتُ- تردّدتُ</a:t>
                      </a:r>
                    </a:p>
                    <a:p>
                      <a:pPr marL="342900" indent="-342900" algn="r" rtl="1">
                        <a:buFontTx/>
                        <a:buChar char="-"/>
                      </a:pPr>
                      <a:endParaRPr lang="ar-SA" sz="2000" kern="1200" dirty="0">
                        <a:solidFill>
                          <a:schemeClr val="tx1"/>
                        </a:solidFill>
                        <a:latin typeface="+mn-lt"/>
                        <a:ea typeface="+mn-ea"/>
                        <a:cs typeface="Calibri" panose="020F0502020204030204" pitchFamily="34" charset="0"/>
                      </a:endParaRPr>
                    </a:p>
                  </a:txBody>
                  <a:tcPr marL="68580" marR="68580" marT="0" marB="0"/>
                </a:tc>
                <a:tc>
                  <a:txBody>
                    <a:bodyPr/>
                    <a:lstStyle/>
                    <a:p>
                      <a:pPr algn="r" rtl="1"/>
                      <a:r>
                        <a:rPr lang="ar-MA" sz="2000" b="1" dirty="0"/>
                        <a:t>- </a:t>
                      </a:r>
                      <a:r>
                        <a:rPr lang="ar-MA" sz="2000" b="1" kern="1200" dirty="0">
                          <a:solidFill>
                            <a:schemeClr val="tx1"/>
                          </a:solidFill>
                          <a:latin typeface="+mn-lt"/>
                          <a:ea typeface="+mn-ea"/>
                          <a:cs typeface="Calibri" panose="020F0502020204030204" pitchFamily="34" charset="0"/>
                        </a:rPr>
                        <a:t>روابط زمنية</a:t>
                      </a:r>
                    </a:p>
                    <a:p>
                      <a:pPr algn="r" rtl="1"/>
                      <a:r>
                        <a:rPr lang="ar-MA" sz="2000" b="0" kern="1200" dirty="0">
                          <a:solidFill>
                            <a:schemeClr val="tx1"/>
                          </a:solidFill>
                          <a:latin typeface="+mn-lt"/>
                          <a:ea typeface="+mn-ea"/>
                          <a:cs typeface="Calibri" panose="020F0502020204030204" pitchFamily="34" charset="0"/>
                        </a:rPr>
                        <a:t>أولاً -  في البداية- بعد ذلك – لاحقًا- ثم – حينها - مباشرةً بعد…- عند حلول… -في تلك الأثناء- فجأةً</a:t>
                      </a:r>
                    </a:p>
                    <a:p>
                      <a:pPr algn="r" rtl="1"/>
                      <a:endParaRPr lang="ar-MA" sz="2000" b="0" kern="1200" dirty="0">
                        <a:solidFill>
                          <a:schemeClr val="tx1"/>
                        </a:solidFill>
                        <a:latin typeface="+mn-lt"/>
                        <a:ea typeface="+mn-ea"/>
                        <a:cs typeface="Calibri" panose="020F0502020204030204" pitchFamily="34" charset="0"/>
                      </a:endParaRPr>
                    </a:p>
                    <a:p>
                      <a:pPr algn="r" rtl="1"/>
                      <a:r>
                        <a:rPr lang="ar-MA" sz="2000" b="1" kern="1200" dirty="0">
                          <a:solidFill>
                            <a:schemeClr val="tx1"/>
                          </a:solidFill>
                          <a:latin typeface="+mn-lt"/>
                          <a:ea typeface="+mn-ea"/>
                          <a:cs typeface="Calibri" panose="020F0502020204030204" pitchFamily="34" charset="0"/>
                        </a:rPr>
                        <a:t>- روابط سببية</a:t>
                      </a:r>
                    </a:p>
                    <a:p>
                      <a:pPr algn="r" rtl="1"/>
                      <a:r>
                        <a:rPr lang="ar-MA" sz="2000" b="0" kern="1200" dirty="0">
                          <a:solidFill>
                            <a:schemeClr val="tx1"/>
                          </a:solidFill>
                          <a:latin typeface="+mn-lt"/>
                          <a:ea typeface="+mn-ea"/>
                          <a:cs typeface="Calibri" panose="020F0502020204030204" pitchFamily="34" charset="0"/>
                        </a:rPr>
                        <a:t>لأنَّ -  بسبب- لذلك - لهذا السبب- مما جعلني…- نتيجةً لـ… - وبالتالي</a:t>
                      </a:r>
                    </a:p>
                    <a:p>
                      <a:pPr algn="r" rtl="1"/>
                      <a:endParaRPr lang="ar-MA" sz="2000" b="0" kern="1200" dirty="0">
                        <a:solidFill>
                          <a:schemeClr val="tx1"/>
                        </a:solidFill>
                        <a:latin typeface="+mn-lt"/>
                        <a:ea typeface="+mn-ea"/>
                        <a:cs typeface="Calibri" panose="020F0502020204030204" pitchFamily="34" charset="0"/>
                      </a:endParaRPr>
                    </a:p>
                  </a:txBody>
                  <a:tcPr marL="68580" marR="68580" marT="0" marB="0"/>
                </a:tc>
                <a:tc>
                  <a:txBody>
                    <a:bodyPr/>
                    <a:lstStyle/>
                    <a:p>
                      <a:pPr algn="r" rtl="1"/>
                      <a:r>
                        <a:rPr lang="ar-SA" sz="2000" b="0" kern="1200" dirty="0">
                          <a:solidFill>
                            <a:schemeClr val="tx1"/>
                          </a:solidFill>
                          <a:latin typeface="+mn-lt"/>
                          <a:ea typeface="+mn-ea"/>
                          <a:cs typeface="Calibri" panose="020F0502020204030204" pitchFamily="34" charset="0"/>
                        </a:rPr>
                        <a:t>-</a:t>
                      </a:r>
                      <a:r>
                        <a:rPr lang="ar-MA" sz="2000" b="1" kern="1200" dirty="0">
                          <a:solidFill>
                            <a:schemeClr val="tx1"/>
                          </a:solidFill>
                          <a:latin typeface="+mn-lt"/>
                          <a:ea typeface="+mn-ea"/>
                          <a:cs typeface="Calibri" panose="020F0502020204030204" pitchFamily="34" charset="0"/>
                        </a:rPr>
                        <a:t>مشاعر إيجابية: </a:t>
                      </a:r>
                      <a:r>
                        <a:rPr lang="ar-MA" sz="2000" b="0" kern="1200" dirty="0">
                          <a:solidFill>
                            <a:schemeClr val="tx1"/>
                          </a:solidFill>
                          <a:latin typeface="+mn-lt"/>
                          <a:ea typeface="+mn-ea"/>
                          <a:cs typeface="Calibri" panose="020F0502020204030204" pitchFamily="34" charset="0"/>
                        </a:rPr>
                        <a:t> الفرح- الحماس- الافتخار- الاطمئنان- ا</a:t>
                      </a:r>
                      <a:r>
                        <a:rPr lang="ar-MA" sz="2000" dirty="0"/>
                        <a:t>لأمل</a:t>
                      </a:r>
                    </a:p>
                    <a:p>
                      <a:pPr algn="r" rtl="1"/>
                      <a:r>
                        <a:rPr lang="ar-MA" sz="2000" b="1" kern="1200" dirty="0">
                          <a:solidFill>
                            <a:schemeClr val="tx1"/>
                          </a:solidFill>
                          <a:latin typeface="+mn-lt"/>
                          <a:ea typeface="+mn-ea"/>
                          <a:cs typeface="Calibri" panose="020F0502020204030204" pitchFamily="34" charset="0"/>
                        </a:rPr>
                        <a:t>مشاعر سلبية: </a:t>
                      </a:r>
                      <a:r>
                        <a:rPr lang="ar-MA" sz="2000" b="0" kern="1200" dirty="0">
                          <a:solidFill>
                            <a:schemeClr val="tx1"/>
                          </a:solidFill>
                          <a:latin typeface="+mn-lt"/>
                          <a:ea typeface="+mn-ea"/>
                          <a:cs typeface="Calibri" panose="020F0502020204030204" pitchFamily="34" charset="0"/>
                        </a:rPr>
                        <a:t>الخوف- التوتر- القلق- الحيرة- الخجل- خيبة ا</a:t>
                      </a:r>
                      <a:r>
                        <a:rPr lang="ar-MA" sz="2000" dirty="0"/>
                        <a:t>لأمل</a:t>
                      </a:r>
                    </a:p>
                    <a:p>
                      <a:pPr algn="r" rtl="1"/>
                      <a:r>
                        <a:rPr lang="ar-MA" sz="2000" b="1" kern="1200" dirty="0">
                          <a:solidFill>
                            <a:schemeClr val="tx1"/>
                          </a:solidFill>
                          <a:latin typeface="+mn-lt"/>
                          <a:ea typeface="+mn-ea"/>
                          <a:cs typeface="Calibri" panose="020F0502020204030204" pitchFamily="34" charset="0"/>
                        </a:rPr>
                        <a:t>مشاعر أثناء التعلّم: </a:t>
                      </a:r>
                      <a:r>
                        <a:rPr lang="ar-MA" sz="2000" b="0" kern="1200" dirty="0">
                          <a:solidFill>
                            <a:schemeClr val="tx1"/>
                          </a:solidFill>
                          <a:latin typeface="+mn-lt"/>
                          <a:ea typeface="+mn-ea"/>
                          <a:cs typeface="Calibri" panose="020F0502020204030204" pitchFamily="34" charset="0"/>
                        </a:rPr>
                        <a:t>الفضول- الرغبة في النجاح- الشعور بالتقدم- الإحباط عند الفشل</a:t>
                      </a:r>
                    </a:p>
                    <a:p>
                      <a:pPr algn="r" rtl="1"/>
                      <a:endParaRPr lang="ar-MA" sz="2000" dirty="0"/>
                    </a:p>
                  </a:txBody>
                  <a:tcPr marL="68580" marR="68580" marT="0" marB="0"/>
                </a:tc>
                <a:extLst>
                  <a:ext uri="{0D108BD9-81ED-4DB2-BD59-A6C34878D82A}">
                    <a16:rowId xmlns:a16="http://schemas.microsoft.com/office/drawing/2014/main" val="2738500263"/>
                  </a:ext>
                </a:extLst>
              </a:tr>
            </a:tbl>
          </a:graphicData>
        </a:graphic>
      </p:graphicFrame>
      <p:sp>
        <p:nvSpPr>
          <p:cNvPr id="9" name="Google Shape;782;p28">
            <a:extLst>
              <a:ext uri="{FF2B5EF4-FFF2-40B4-BE49-F238E27FC236}">
                <a16:creationId xmlns:a16="http://schemas.microsoft.com/office/drawing/2014/main" id="{F230DC0A-3D54-E0C7-AD40-ECD922EC3AEF}"/>
              </a:ext>
            </a:extLst>
          </p:cNvPr>
          <p:cNvSpPr txBox="1"/>
          <p:nvPr/>
        </p:nvSpPr>
        <p:spPr>
          <a:xfrm>
            <a:off x="1022555" y="80242"/>
            <a:ext cx="10317607" cy="400069"/>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i="0" u="none" strike="noStrike" cap="none" dirty="0">
                <a:solidFill>
                  <a:srgbClr val="757070"/>
                </a:solidFill>
                <a:latin typeface="Calibri"/>
                <a:ea typeface="Calibri"/>
                <a:cs typeface="Calibri"/>
                <a:sym typeface="Calibri"/>
              </a:rPr>
              <a:t>استدعاء المكتسبات والموارد وربطها بحصيلة التعلم الذاتي(الواجب المنزلي). ( 5 دقائق)</a:t>
            </a:r>
            <a:endParaRPr sz="2000" b="1" i="0" u="none" strike="noStrike" cap="none" dirty="0">
              <a:solidFill>
                <a:srgbClr val="757070"/>
              </a:solidFill>
              <a:latin typeface="Calibri"/>
              <a:ea typeface="Calibri"/>
              <a:cs typeface="Calibri"/>
              <a:sym typeface="Calibri"/>
            </a:endParaRPr>
          </a:p>
        </p:txBody>
      </p:sp>
      <p:sp>
        <p:nvSpPr>
          <p:cNvPr id="11" name="Google Shape;784;p28">
            <a:extLst>
              <a:ext uri="{FF2B5EF4-FFF2-40B4-BE49-F238E27FC236}">
                <a16:creationId xmlns:a16="http://schemas.microsoft.com/office/drawing/2014/main" id="{D95DBCAA-D02A-4F14-056D-8E9C25CFE904}"/>
              </a:ext>
            </a:extLst>
          </p:cNvPr>
          <p:cNvSpPr txBox="1"/>
          <p:nvPr/>
        </p:nvSpPr>
        <p:spPr>
          <a:xfrm>
            <a:off x="815567" y="480312"/>
            <a:ext cx="10560865" cy="385884"/>
          </a:xfrm>
          <a:prstGeom prst="rect">
            <a:avLst/>
          </a:prstGeom>
          <a:noFill/>
          <a:ln>
            <a:noFill/>
          </a:ln>
        </p:spPr>
        <p:txBody>
          <a:bodyPr spcFirstLastPara="1" wrap="square" lIns="91425" tIns="45700" rIns="91425" bIns="45700" anchor="ctr" anchorCtr="0">
            <a:noAutofit/>
          </a:bodyPr>
          <a:lstStyle/>
          <a:p>
            <a:pPr marL="0" marR="0" lvl="0" indent="0" algn="r" rtl="1">
              <a:spcBef>
                <a:spcPts val="0"/>
              </a:spcBef>
              <a:spcAft>
                <a:spcPts val="0"/>
              </a:spcAft>
              <a:buNone/>
            </a:pPr>
            <a:r>
              <a:rPr lang="ar-MA" sz="1400" b="0" i="0" u="none" strike="noStrike" cap="none" dirty="0">
                <a:solidFill>
                  <a:srgbClr val="AEABAB"/>
                </a:solidFill>
                <a:latin typeface="Calibri"/>
                <a:ea typeface="Calibri"/>
                <a:cs typeface="Calibri"/>
                <a:sym typeface="Calibri"/>
              </a:rPr>
              <a:t>يوجه  المدرس المتعلمين إلى تفعيل أنشطة التعلم الذاتي من خلال طرح أسئلة متنوعة تستهدف الخطوات التي تم الاشتغال عليها في إطار النشاط المنزلي، بهدف جرد موارد الكتابة وتنويعاتها، لأجل استثمارها في الإنجاز. (</a:t>
            </a:r>
            <a:r>
              <a:rPr lang="ar-MA" sz="1400" b="1" i="0" u="none" strike="noStrike" cap="none" dirty="0">
                <a:solidFill>
                  <a:srgbClr val="0070C0"/>
                </a:solidFill>
                <a:latin typeface="Calibri"/>
                <a:ea typeface="Calibri"/>
                <a:cs typeface="Calibri"/>
                <a:sym typeface="Calibri"/>
              </a:rPr>
              <a:t>يمكن الاقتصار على عرض عينة من هذه الموارد</a:t>
            </a:r>
            <a:r>
              <a:rPr lang="ar-MA" sz="1400" b="0" i="0" u="none" strike="noStrike" cap="none" dirty="0">
                <a:solidFill>
                  <a:srgbClr val="AEABAB"/>
                </a:solidFill>
                <a:latin typeface="Calibri"/>
                <a:ea typeface="Calibri"/>
                <a:cs typeface="Calibri"/>
                <a:sym typeface="Calibri"/>
              </a:rPr>
              <a:t>)</a:t>
            </a:r>
            <a:endParaRPr sz="1200" b="0" i="0" u="none" strike="noStrike" cap="none" dirty="0">
              <a:solidFill>
                <a:srgbClr val="BFBFBF"/>
              </a:solidFill>
              <a:latin typeface="Calibri"/>
              <a:ea typeface="Calibri"/>
              <a:cs typeface="Calibri"/>
              <a:sym typeface="Calibri"/>
            </a:endParaRPr>
          </a:p>
        </p:txBody>
      </p:sp>
      <p:sp>
        <p:nvSpPr>
          <p:cNvPr id="12" name="Google Shape;786;p28">
            <a:extLst>
              <a:ext uri="{FF2B5EF4-FFF2-40B4-BE49-F238E27FC236}">
                <a16:creationId xmlns:a16="http://schemas.microsoft.com/office/drawing/2014/main" id="{A6BEA1A7-3545-BEEF-8736-EA52A7BE633B}"/>
              </a:ext>
            </a:extLst>
          </p:cNvPr>
          <p:cNvSpPr txBox="1"/>
          <p:nvPr/>
        </p:nvSpPr>
        <p:spPr>
          <a:xfrm>
            <a:off x="5791200" y="954684"/>
            <a:ext cx="4572000" cy="400110"/>
          </a:xfrm>
          <a:prstGeom prst="rect">
            <a:avLst/>
          </a:prstGeom>
          <a:solidFill>
            <a:srgbClr val="FEE599"/>
          </a:solid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i="0" u="none" strike="noStrike" cap="none" dirty="0">
                <a:solidFill>
                  <a:srgbClr val="002060"/>
                </a:solidFill>
                <a:latin typeface="Calibri"/>
                <a:ea typeface="Calibri"/>
                <a:cs typeface="Calibri"/>
                <a:sym typeface="Calibri"/>
              </a:rPr>
              <a:t>حصيلة خطوات التحضير لورشة الكتابة:</a:t>
            </a:r>
            <a:endParaRPr sz="2000" b="1" i="0" u="none" strike="noStrike" cap="none" dirty="0">
              <a:solidFill>
                <a:srgbClr val="002060"/>
              </a:solidFill>
              <a:latin typeface="Calibri"/>
              <a:ea typeface="Calibri"/>
              <a:cs typeface="Calibri"/>
              <a:sym typeface="Calibri"/>
            </a:endParaRPr>
          </a:p>
        </p:txBody>
      </p:sp>
    </p:spTree>
    <p:extLst>
      <p:ext uri="{BB962C8B-B14F-4D97-AF65-F5344CB8AC3E}">
        <p14:creationId xmlns:p14="http://schemas.microsoft.com/office/powerpoint/2010/main" val="25982912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3892A-0284-7055-BC36-2A3DFBA21042}"/>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00127BF2-7B77-388C-58F3-8AB5C1811D82}"/>
              </a:ext>
            </a:extLst>
          </p:cNvPr>
          <p:cNvSpPr/>
          <p:nvPr/>
        </p:nvSpPr>
        <p:spPr>
          <a:xfrm>
            <a:off x="27213" y="11981"/>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4517B26F-5278-30B0-DE7D-017BE6B55E4D}"/>
              </a:ext>
            </a:extLst>
          </p:cNvPr>
          <p:cNvSpPr/>
          <p:nvPr/>
        </p:nvSpPr>
        <p:spPr>
          <a:xfrm>
            <a:off x="0" y="0"/>
            <a:ext cx="12192000" cy="6858000"/>
          </a:xfrm>
          <a:prstGeom prst="rect">
            <a:avLst/>
          </a:prstGeom>
          <a:noFill/>
          <a:ln w="762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id="{B00189AC-C043-A647-C33B-C78DB75B6E20}"/>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6" name="Picture 2" descr="Image générée">
            <a:extLst>
              <a:ext uri="{FF2B5EF4-FFF2-40B4-BE49-F238E27FC236}">
                <a16:creationId xmlns:a16="http://schemas.microsoft.com/office/drawing/2014/main" id="{261F9906-8167-96A0-B06E-3299FA3C9F8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11340162" y="0"/>
            <a:ext cx="792431" cy="791083"/>
          </a:xfrm>
          <a:prstGeom prst="rect">
            <a:avLst/>
          </a:prstGeom>
          <a:noFill/>
          <a:extLst>
            <a:ext uri="{909E8E84-426E-40DD-AFC4-6F175D3DCCD1}">
              <a14:hiddenFill xmlns:a14="http://schemas.microsoft.com/office/drawing/2010/main">
                <a:solidFill>
                  <a:srgbClr val="FFFFFF"/>
                </a:solidFill>
              </a14:hiddenFill>
            </a:ext>
          </a:extLst>
        </p:spPr>
      </p:pic>
      <p:pic>
        <p:nvPicPr>
          <p:cNvPr id="8" name="Google Shape;656;p54">
            <a:extLst>
              <a:ext uri="{FF2B5EF4-FFF2-40B4-BE49-F238E27FC236}">
                <a16:creationId xmlns:a16="http://schemas.microsoft.com/office/drawing/2014/main" id="{310051A8-5F02-21BA-C59C-D3709A320B02}"/>
              </a:ext>
            </a:extLst>
          </p:cNvPr>
          <p:cNvPicPr>
            <a:picLocks noChangeAspect="1"/>
          </p:cNvPicPr>
          <p:nvPr/>
        </p:nvPicPr>
        <p:blipFill>
          <a:blip r:embed="rId3">
            <a:alphaModFix/>
          </a:blip>
          <a:srcRect/>
          <a:stretch>
            <a:fillRect/>
          </a:stretch>
        </p:blipFill>
        <p:spPr>
          <a:xfrm>
            <a:off x="59407" y="23100"/>
            <a:ext cx="744881" cy="744881"/>
          </a:xfrm>
          <a:prstGeom prst="rect">
            <a:avLst/>
          </a:prstGeom>
          <a:noFill/>
          <a:ln cap="flat">
            <a:noFill/>
          </a:ln>
        </p:spPr>
      </p:pic>
      <p:sp>
        <p:nvSpPr>
          <p:cNvPr id="11" name="Google Shape;784;p28">
            <a:extLst>
              <a:ext uri="{FF2B5EF4-FFF2-40B4-BE49-F238E27FC236}">
                <a16:creationId xmlns:a16="http://schemas.microsoft.com/office/drawing/2014/main" id="{3599D5FE-5ACF-1625-74F7-7E2316B0AC78}"/>
              </a:ext>
            </a:extLst>
          </p:cNvPr>
          <p:cNvSpPr txBox="1"/>
          <p:nvPr/>
        </p:nvSpPr>
        <p:spPr>
          <a:xfrm>
            <a:off x="815567" y="480312"/>
            <a:ext cx="10560865" cy="385884"/>
          </a:xfrm>
          <a:prstGeom prst="rect">
            <a:avLst/>
          </a:prstGeom>
          <a:noFill/>
          <a:ln>
            <a:noFill/>
          </a:ln>
        </p:spPr>
        <p:txBody>
          <a:bodyPr spcFirstLastPara="1" wrap="square" lIns="91425" tIns="45700" rIns="91425" bIns="45700" anchor="ctr" anchorCtr="0">
            <a:noAutofit/>
          </a:bodyPr>
          <a:lstStyle/>
          <a:p>
            <a:pPr lvl="0" algn="r" rtl="1"/>
            <a:r>
              <a:rPr lang="ar-MA" sz="1400" b="0" i="0" u="none" strike="noStrike" cap="none" dirty="0">
                <a:solidFill>
                  <a:srgbClr val="AEABAB"/>
                </a:solidFill>
                <a:latin typeface="Calibri"/>
                <a:ea typeface="Calibri"/>
                <a:cs typeface="Calibri"/>
                <a:sym typeface="Calibri"/>
              </a:rPr>
              <a:t>يوجه  المدرس المتعلمين إلى تفعيل أنشطة التعلم الذاتي من خلال طرح أسئلة متنوعة تستهدف الخطوات التي تم الاشتغال عليها في إطار النشاط المنزلي، بهدف جرد موارد الكتابة وتنويعاتها، لأجل استثمارها في الإنجاز. </a:t>
            </a:r>
            <a:r>
              <a:rPr lang="ar-MA" sz="1200" dirty="0">
                <a:solidFill>
                  <a:srgbClr val="AEABAB"/>
                </a:solidFill>
                <a:ea typeface="Calibri"/>
                <a:cs typeface="Calibri"/>
                <a:sym typeface="Calibri"/>
              </a:rPr>
              <a:t>(</a:t>
            </a:r>
            <a:r>
              <a:rPr lang="ar-MA" sz="1200" b="1" dirty="0">
                <a:solidFill>
                  <a:srgbClr val="0070C0"/>
                </a:solidFill>
                <a:ea typeface="Calibri"/>
                <a:cs typeface="Calibri"/>
                <a:sym typeface="Calibri"/>
              </a:rPr>
              <a:t>يمكن الاقتصار على عرض عينة من هذه الموارد</a:t>
            </a:r>
            <a:r>
              <a:rPr lang="ar-MA" sz="1200" dirty="0">
                <a:solidFill>
                  <a:srgbClr val="AEABAB"/>
                </a:solidFill>
                <a:ea typeface="Calibri"/>
                <a:cs typeface="Calibri"/>
                <a:sym typeface="Calibri"/>
              </a:rPr>
              <a:t>)</a:t>
            </a:r>
            <a:endParaRPr sz="1200" b="0" i="0" u="none" strike="noStrike" cap="none" dirty="0">
              <a:solidFill>
                <a:srgbClr val="BFBFBF"/>
              </a:solidFill>
              <a:latin typeface="Calibri"/>
              <a:ea typeface="Calibri"/>
              <a:cs typeface="Calibri"/>
              <a:sym typeface="Calibri"/>
            </a:endParaRPr>
          </a:p>
        </p:txBody>
      </p:sp>
      <p:sp>
        <p:nvSpPr>
          <p:cNvPr id="12" name="Google Shape;786;p28">
            <a:extLst>
              <a:ext uri="{FF2B5EF4-FFF2-40B4-BE49-F238E27FC236}">
                <a16:creationId xmlns:a16="http://schemas.microsoft.com/office/drawing/2014/main" id="{A205A98F-73D1-CDCE-44AA-4CDD3FBB1477}"/>
              </a:ext>
            </a:extLst>
          </p:cNvPr>
          <p:cNvSpPr txBox="1"/>
          <p:nvPr/>
        </p:nvSpPr>
        <p:spPr>
          <a:xfrm>
            <a:off x="5427406" y="1334527"/>
            <a:ext cx="4572000" cy="400110"/>
          </a:xfrm>
          <a:prstGeom prst="rect">
            <a:avLst/>
          </a:prstGeom>
          <a:solidFill>
            <a:srgbClr val="FEE599"/>
          </a:solid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i="0" u="none" strike="noStrike" cap="none" dirty="0">
                <a:solidFill>
                  <a:srgbClr val="002060"/>
                </a:solidFill>
                <a:latin typeface="Calibri"/>
                <a:ea typeface="Calibri"/>
                <a:cs typeface="Calibri"/>
                <a:sym typeface="Calibri"/>
              </a:rPr>
              <a:t>حصيلة خطوات التحضير لورشة الكتابة:</a:t>
            </a:r>
            <a:endParaRPr sz="2000" b="1" i="0" u="none" strike="noStrike" cap="none" dirty="0">
              <a:solidFill>
                <a:srgbClr val="002060"/>
              </a:solidFill>
              <a:latin typeface="Calibri"/>
              <a:ea typeface="Calibri"/>
              <a:cs typeface="Calibri"/>
              <a:sym typeface="Calibri"/>
            </a:endParaRPr>
          </a:p>
        </p:txBody>
      </p:sp>
      <p:graphicFrame>
        <p:nvGraphicFramePr>
          <p:cNvPr id="7" name="Google Shape;977;p42">
            <a:extLst>
              <a:ext uri="{FF2B5EF4-FFF2-40B4-BE49-F238E27FC236}">
                <a16:creationId xmlns:a16="http://schemas.microsoft.com/office/drawing/2014/main" id="{5CBF00A2-2B65-161D-5E46-33E65F69E0AD}"/>
              </a:ext>
            </a:extLst>
          </p:cNvPr>
          <p:cNvGraphicFramePr/>
          <p:nvPr>
            <p:extLst>
              <p:ext uri="{D42A27DB-BD31-4B8C-83A1-F6EECF244321}">
                <p14:modId xmlns:p14="http://schemas.microsoft.com/office/powerpoint/2010/main" val="616841409"/>
              </p:ext>
            </p:extLst>
          </p:nvPr>
        </p:nvGraphicFramePr>
        <p:xfrm>
          <a:off x="1288023" y="2077998"/>
          <a:ext cx="9615952" cy="2706005"/>
        </p:xfrm>
        <a:graphic>
          <a:graphicData uri="http://schemas.openxmlformats.org/drawingml/2006/table">
            <a:tbl>
              <a:tblPr firstRow="1" firstCol="1" bandRow="1">
                <a:tableStyleId>{E8B1032C-EA38-4F05-BA0D-38AFFFC7BED3}</a:tableStyleId>
              </a:tblPr>
              <a:tblGrid>
                <a:gridCol w="3290276">
                  <a:extLst>
                    <a:ext uri="{9D8B030D-6E8A-4147-A177-3AD203B41FA5}">
                      <a16:colId xmlns:a16="http://schemas.microsoft.com/office/drawing/2014/main" val="20000"/>
                    </a:ext>
                  </a:extLst>
                </a:gridCol>
                <a:gridCol w="3138226">
                  <a:extLst>
                    <a:ext uri="{9D8B030D-6E8A-4147-A177-3AD203B41FA5}">
                      <a16:colId xmlns:a16="http://schemas.microsoft.com/office/drawing/2014/main" val="20001"/>
                    </a:ext>
                  </a:extLst>
                </a:gridCol>
                <a:gridCol w="3187450">
                  <a:extLst>
                    <a:ext uri="{9D8B030D-6E8A-4147-A177-3AD203B41FA5}">
                      <a16:colId xmlns:a16="http://schemas.microsoft.com/office/drawing/2014/main" val="20002"/>
                    </a:ext>
                  </a:extLst>
                </a:gridCol>
              </a:tblGrid>
              <a:tr h="342100">
                <a:tc gridSpan="3">
                  <a:txBody>
                    <a:bodyPr/>
                    <a:lstStyle/>
                    <a:p>
                      <a:pPr marL="0" marR="0" lvl="0" indent="0" algn="ctr" rtl="1">
                        <a:lnSpc>
                          <a:spcPct val="107000"/>
                        </a:lnSpc>
                        <a:spcBef>
                          <a:spcPts val="0"/>
                        </a:spcBef>
                        <a:spcAft>
                          <a:spcPts val="0"/>
                        </a:spcAft>
                        <a:buClr>
                          <a:schemeClr val="dk1"/>
                        </a:buClr>
                        <a:buSzPts val="2800"/>
                        <a:buFont typeface="Calibri"/>
                        <a:buNone/>
                      </a:pPr>
                      <a:r>
                        <a:rPr lang="ar-MA" sz="2400" b="1" i="0" u="none" strike="noStrike" kern="1200" cap="none" dirty="0">
                          <a:solidFill>
                            <a:srgbClr val="002060"/>
                          </a:solidFill>
                          <a:latin typeface="Calibri"/>
                          <a:ea typeface="Calibri"/>
                          <a:cs typeface="Calibri"/>
                        </a:rPr>
                        <a:t>تعابير مقترحة حسب مراحل الخطاطة السردية</a:t>
                      </a:r>
                      <a:endParaRPr sz="2400" b="1" i="0" u="none" strike="noStrike" kern="1200" cap="none" dirty="0">
                        <a:solidFill>
                          <a:srgbClr val="002060"/>
                        </a:solidFill>
                        <a:latin typeface="Calibri"/>
                        <a:ea typeface="Calibri"/>
                        <a:cs typeface="Calibri"/>
                        <a:sym typeface="Calibri"/>
                      </a:endParaRPr>
                    </a:p>
                  </a:txBody>
                  <a:tcPr marL="68575" marR="68575" marT="0" marB="0" anchor="ctr"/>
                </a:tc>
                <a:tc hMerge="1">
                  <a:txBody>
                    <a:bodyPr/>
                    <a:lstStyle/>
                    <a:p>
                      <a:pPr marL="0" marR="0" lvl="0" indent="0" algn="ctr" rtl="1">
                        <a:lnSpc>
                          <a:spcPct val="107000"/>
                        </a:lnSpc>
                        <a:spcBef>
                          <a:spcPts val="0"/>
                        </a:spcBef>
                        <a:spcAft>
                          <a:spcPts val="0"/>
                        </a:spcAft>
                        <a:buClr>
                          <a:schemeClr val="dk1"/>
                        </a:buClr>
                        <a:buSzPts val="2800"/>
                        <a:buFont typeface="Calibri"/>
                        <a:buNone/>
                      </a:pPr>
                      <a:endParaRPr sz="2800" b="1" u="none" strike="noStrike" cap="none" dirty="0">
                        <a:solidFill>
                          <a:schemeClr val="dk1"/>
                        </a:solidFill>
                        <a:latin typeface="Calibri"/>
                        <a:ea typeface="Calibri"/>
                        <a:cs typeface="Calibri"/>
                        <a:sym typeface="Calibri"/>
                      </a:endParaRPr>
                    </a:p>
                  </a:txBody>
                  <a:tcPr marL="68575" marR="68575" marT="0" marB="0" anchor="ctr"/>
                </a:tc>
                <a:tc hMerge="1">
                  <a:txBody>
                    <a:bodyPr/>
                    <a:lstStyle/>
                    <a:p>
                      <a:pPr marL="0" marR="0" lvl="0" indent="0" algn="ctr" rtl="1">
                        <a:lnSpc>
                          <a:spcPct val="107000"/>
                        </a:lnSpc>
                        <a:spcBef>
                          <a:spcPts val="0"/>
                        </a:spcBef>
                        <a:spcAft>
                          <a:spcPts val="0"/>
                        </a:spcAft>
                        <a:buClr>
                          <a:schemeClr val="dk1"/>
                        </a:buClr>
                        <a:buSzPts val="2800"/>
                        <a:buFont typeface="Calibri"/>
                        <a:buNone/>
                      </a:pPr>
                      <a:endParaRPr sz="2800" b="1" u="none" strike="noStrike" cap="none" dirty="0">
                        <a:solidFill>
                          <a:schemeClr val="dk1"/>
                        </a:solidFill>
                        <a:latin typeface="Calibri"/>
                        <a:ea typeface="Calibri"/>
                        <a:cs typeface="Calibri"/>
                        <a:sym typeface="Calibri"/>
                      </a:endParaRPr>
                    </a:p>
                  </a:txBody>
                  <a:tcPr marL="68575" marR="68575" marT="0" marB="0" anchor="ctr"/>
                </a:tc>
                <a:extLst>
                  <a:ext uri="{0D108BD9-81ED-4DB2-BD59-A6C34878D82A}">
                    <a16:rowId xmlns:a16="http://schemas.microsoft.com/office/drawing/2014/main" val="10000"/>
                  </a:ext>
                </a:extLst>
              </a:tr>
              <a:tr h="0">
                <a:tc>
                  <a:txBody>
                    <a:bodyPr/>
                    <a:lstStyle/>
                    <a:p>
                      <a:pPr marL="0" marR="0" lvl="0" indent="0" algn="ctr" defTabSz="914400" rtl="1" eaLnBrk="1" fontAlgn="auto" latinLnBrk="0" hangingPunct="1">
                        <a:lnSpc>
                          <a:spcPct val="107000"/>
                        </a:lnSpc>
                        <a:spcBef>
                          <a:spcPts val="0"/>
                        </a:spcBef>
                        <a:spcAft>
                          <a:spcPts val="0"/>
                        </a:spcAft>
                        <a:buClr>
                          <a:schemeClr val="dk1"/>
                        </a:buClr>
                        <a:buSzPts val="2800"/>
                        <a:buFont typeface="Calibri"/>
                        <a:buNone/>
                        <a:tabLst/>
                        <a:defRPr/>
                      </a:pPr>
                      <a:r>
                        <a:rPr lang="ar-MA" sz="2400" b="1" i="0" u="none" strike="noStrike" kern="1200" cap="none" dirty="0">
                          <a:solidFill>
                            <a:srgbClr val="002060"/>
                          </a:solidFill>
                          <a:latin typeface="Calibri"/>
                          <a:ea typeface="Calibri"/>
                          <a:cs typeface="Calibri"/>
                          <a:sym typeface="Calibri"/>
                        </a:rPr>
                        <a:t>وضعية النهاية</a:t>
                      </a:r>
                    </a:p>
                  </a:txBody>
                  <a:tcPr marL="68575" marR="68575" marT="0" marB="0" anchor="ctr"/>
                </a:tc>
                <a:tc>
                  <a:txBody>
                    <a:bodyPr/>
                    <a:lstStyle/>
                    <a:p>
                      <a:pPr marL="0" marR="0" lvl="0" indent="0" algn="ctr" defTabSz="914400" rtl="1" eaLnBrk="1" fontAlgn="auto" latinLnBrk="0" hangingPunct="1">
                        <a:lnSpc>
                          <a:spcPct val="107000"/>
                        </a:lnSpc>
                        <a:spcBef>
                          <a:spcPts val="0"/>
                        </a:spcBef>
                        <a:spcAft>
                          <a:spcPts val="0"/>
                        </a:spcAft>
                        <a:buClr>
                          <a:schemeClr val="dk1"/>
                        </a:buClr>
                        <a:buSzPts val="2800"/>
                        <a:buFont typeface="Calibri"/>
                        <a:buNone/>
                        <a:tabLst/>
                        <a:defRPr/>
                      </a:pPr>
                      <a:r>
                        <a:rPr lang="ar-MA" sz="2400" b="1" i="0" u="none" strike="noStrike" kern="1200" cap="none" dirty="0">
                          <a:solidFill>
                            <a:srgbClr val="002060"/>
                          </a:solidFill>
                          <a:latin typeface="Calibri"/>
                          <a:ea typeface="Calibri"/>
                          <a:cs typeface="Calibri"/>
                          <a:sym typeface="Calibri"/>
                        </a:rPr>
                        <a:t>وضعية التحول</a:t>
                      </a:r>
                    </a:p>
                  </a:txBody>
                  <a:tcPr marL="68575" marR="68575" marT="0" marB="0" anchor="ctr"/>
                </a:tc>
                <a:tc>
                  <a:txBody>
                    <a:bodyPr/>
                    <a:lstStyle/>
                    <a:p>
                      <a:pPr marL="0" marR="0" lvl="0" indent="0" algn="ctr" defTabSz="914400" rtl="1" eaLnBrk="1" fontAlgn="auto" latinLnBrk="0" hangingPunct="1">
                        <a:lnSpc>
                          <a:spcPct val="107000"/>
                        </a:lnSpc>
                        <a:spcBef>
                          <a:spcPts val="0"/>
                        </a:spcBef>
                        <a:spcAft>
                          <a:spcPts val="0"/>
                        </a:spcAft>
                        <a:buClr>
                          <a:schemeClr val="dk1"/>
                        </a:buClr>
                        <a:buSzPts val="2800"/>
                        <a:buFont typeface="Calibri"/>
                        <a:buNone/>
                        <a:tabLst/>
                        <a:defRPr/>
                      </a:pPr>
                      <a:r>
                        <a:rPr lang="ar-MA" sz="2400" b="1" i="0" u="none" strike="noStrike" kern="1200" cap="none" dirty="0">
                          <a:solidFill>
                            <a:srgbClr val="002060"/>
                          </a:solidFill>
                          <a:latin typeface="Calibri"/>
                          <a:ea typeface="Calibri"/>
                          <a:cs typeface="Calibri"/>
                          <a:sym typeface="Calibri"/>
                        </a:rPr>
                        <a:t>وضعية البداية</a:t>
                      </a:r>
                    </a:p>
                  </a:txBody>
                  <a:tcPr marL="68575" marR="68575" marT="0" marB="0" anchor="ctr"/>
                </a:tc>
                <a:extLst>
                  <a:ext uri="{0D108BD9-81ED-4DB2-BD59-A6C34878D82A}">
                    <a16:rowId xmlns:a16="http://schemas.microsoft.com/office/drawing/2014/main" val="2327789357"/>
                  </a:ext>
                </a:extLst>
              </a:tr>
              <a:tr h="1957975">
                <a:tc>
                  <a:txBody>
                    <a:bodyPr/>
                    <a:lstStyle/>
                    <a:p>
                      <a:pPr marL="342900" marR="0" lvl="0" indent="-342900" algn="r" rtl="1">
                        <a:spcBef>
                          <a:spcPts val="0"/>
                        </a:spcBef>
                        <a:spcAft>
                          <a:spcPts val="0"/>
                        </a:spcAft>
                        <a:buFontTx/>
                        <a:buChar char="-"/>
                      </a:pPr>
                      <a:endParaRPr sz="2000" b="0" i="0" u="none" strike="noStrike" kern="1200" cap="none" dirty="0">
                        <a:solidFill>
                          <a:srgbClr val="002060"/>
                        </a:solidFill>
                        <a:latin typeface="Calibri"/>
                        <a:ea typeface="Calibri"/>
                        <a:cs typeface="Calibri"/>
                        <a:sym typeface="Calibri"/>
                      </a:endParaRPr>
                    </a:p>
                  </a:txBody>
                  <a:tcPr marL="68575" marR="68575" marT="0" marB="0"/>
                </a:tc>
                <a:tc>
                  <a:txBody>
                    <a:bodyPr/>
                    <a:lstStyle/>
                    <a:p>
                      <a:pPr marL="342900" marR="0" lvl="0" indent="-342900" algn="just" rtl="1">
                        <a:spcBef>
                          <a:spcPts val="0"/>
                        </a:spcBef>
                        <a:spcAft>
                          <a:spcPts val="0"/>
                        </a:spcAft>
                        <a:buFontTx/>
                        <a:buChar char="-"/>
                      </a:pPr>
                      <a:endParaRPr lang="ar-MA" sz="2000" b="0" i="0" u="none" strike="noStrike" kern="1200" cap="none" dirty="0">
                        <a:solidFill>
                          <a:srgbClr val="002060"/>
                        </a:solidFill>
                        <a:latin typeface="Calibri"/>
                        <a:ea typeface="Calibri"/>
                        <a:cs typeface="Calibri"/>
                        <a:sym typeface="Calibri"/>
                      </a:endParaRPr>
                    </a:p>
                  </a:txBody>
                  <a:tcPr marL="68575" marR="68575" marT="0" marB="0"/>
                </a:tc>
                <a:tc>
                  <a:txBody>
                    <a:bodyPr/>
                    <a:lstStyle/>
                    <a:p>
                      <a:pPr marL="0" marR="0" lvl="0" indent="0" algn="ctr" rtl="1">
                        <a:lnSpc>
                          <a:spcPct val="107000"/>
                        </a:lnSpc>
                        <a:spcBef>
                          <a:spcPts val="0"/>
                        </a:spcBef>
                        <a:spcAft>
                          <a:spcPts val="0"/>
                        </a:spcAft>
                        <a:buClr>
                          <a:schemeClr val="dk1"/>
                        </a:buClr>
                        <a:buSzPts val="2000"/>
                        <a:buFont typeface="Calibri"/>
                        <a:buNone/>
                      </a:pPr>
                      <a:endParaRPr sz="2000" b="0" i="0" u="none" strike="noStrike" kern="1200" cap="none" dirty="0">
                        <a:solidFill>
                          <a:srgbClr val="002060"/>
                        </a:solidFill>
                        <a:latin typeface="Calibri"/>
                        <a:ea typeface="Calibri"/>
                        <a:cs typeface="Calibri"/>
                        <a:sym typeface="Calibri"/>
                      </a:endParaRPr>
                    </a:p>
                  </a:txBody>
                  <a:tcPr marL="68575" marR="68575" marT="0" marB="0"/>
                </a:tc>
                <a:extLst>
                  <a:ext uri="{0D108BD9-81ED-4DB2-BD59-A6C34878D82A}">
                    <a16:rowId xmlns:a16="http://schemas.microsoft.com/office/drawing/2014/main" val="10001"/>
                  </a:ext>
                </a:extLst>
              </a:tr>
            </a:tbl>
          </a:graphicData>
        </a:graphic>
      </p:graphicFrame>
      <p:sp>
        <p:nvSpPr>
          <p:cNvPr id="5" name="Google Shape;782;p28">
            <a:extLst>
              <a:ext uri="{FF2B5EF4-FFF2-40B4-BE49-F238E27FC236}">
                <a16:creationId xmlns:a16="http://schemas.microsoft.com/office/drawing/2014/main" id="{2047E22A-7FCE-A9D3-EE90-0915079ED9A8}"/>
              </a:ext>
            </a:extLst>
          </p:cNvPr>
          <p:cNvSpPr txBox="1"/>
          <p:nvPr/>
        </p:nvSpPr>
        <p:spPr>
          <a:xfrm>
            <a:off x="1022555" y="80242"/>
            <a:ext cx="10317607" cy="707846"/>
          </a:xfrm>
          <a:prstGeom prst="rect">
            <a:avLst/>
          </a:prstGeom>
          <a:noFill/>
          <a:ln>
            <a:noFill/>
          </a:ln>
        </p:spPr>
        <p:txBody>
          <a:bodyPr spcFirstLastPara="1" wrap="square" lIns="91425" tIns="45700" rIns="91425" bIns="45700" anchor="t" anchorCtr="0">
            <a:spAutoFit/>
          </a:bodyPr>
          <a:lstStyle/>
          <a:p>
            <a:pPr algn="r" rtl="1"/>
            <a:r>
              <a:rPr lang="ar-MA" sz="2000" b="1" i="0" u="none" strike="noStrike" cap="none" dirty="0">
                <a:solidFill>
                  <a:srgbClr val="757070"/>
                </a:solidFill>
                <a:latin typeface="Calibri"/>
                <a:ea typeface="Calibri"/>
                <a:cs typeface="Calibri"/>
                <a:sym typeface="Calibri"/>
              </a:rPr>
              <a:t>استدعاء المكتسبات والموارد وربطها بحصيلة التعلم الذاتي(الواجب المنزلي). </a:t>
            </a:r>
          </a:p>
          <a:p>
            <a:pPr marL="0" marR="0" lvl="0" indent="0" algn="r" rtl="1">
              <a:spcBef>
                <a:spcPts val="0"/>
              </a:spcBef>
              <a:spcAft>
                <a:spcPts val="0"/>
              </a:spcAft>
              <a:buNone/>
            </a:pPr>
            <a:r>
              <a:rPr lang="ar-MA" sz="2000" b="1" i="0" u="none" strike="noStrike" cap="none" dirty="0">
                <a:solidFill>
                  <a:srgbClr val="757070"/>
                </a:solidFill>
                <a:latin typeface="Calibri"/>
                <a:ea typeface="Calibri"/>
                <a:cs typeface="Calibri"/>
                <a:sym typeface="Calibri"/>
              </a:rPr>
              <a:t>. </a:t>
            </a:r>
            <a:endParaRPr sz="2000" b="1" i="0" u="none" strike="noStrike" cap="none" dirty="0">
              <a:solidFill>
                <a:srgbClr val="757070"/>
              </a:solidFill>
              <a:latin typeface="Calibri"/>
              <a:ea typeface="Calibri"/>
              <a:cs typeface="Calibri"/>
              <a:sym typeface="Calibri"/>
            </a:endParaRPr>
          </a:p>
        </p:txBody>
      </p:sp>
    </p:spTree>
    <p:extLst>
      <p:ext uri="{BB962C8B-B14F-4D97-AF65-F5344CB8AC3E}">
        <p14:creationId xmlns:p14="http://schemas.microsoft.com/office/powerpoint/2010/main" val="28571046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C60F2-2624-26FA-FF30-BD0BFC1586B6}"/>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0ACCF197-B7EC-E14E-D560-95B0D89E3C14}"/>
              </a:ext>
            </a:extLst>
          </p:cNvPr>
          <p:cNvSpPr/>
          <p:nvPr/>
        </p:nvSpPr>
        <p:spPr>
          <a:xfrm>
            <a:off x="27213" y="11981"/>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EE3DC114-42EC-4624-B2C6-EC5E55281AAC}"/>
              </a:ext>
            </a:extLst>
          </p:cNvPr>
          <p:cNvSpPr/>
          <p:nvPr/>
        </p:nvSpPr>
        <p:spPr>
          <a:xfrm>
            <a:off x="0" y="0"/>
            <a:ext cx="12192000" cy="6858000"/>
          </a:xfrm>
          <a:prstGeom prst="rect">
            <a:avLst/>
          </a:prstGeom>
          <a:noFill/>
          <a:ln w="762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id="{ECDDB174-3B26-9B80-82FA-8D5E908976DB}"/>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6" name="Picture 2" descr="Image générée">
            <a:extLst>
              <a:ext uri="{FF2B5EF4-FFF2-40B4-BE49-F238E27FC236}">
                <a16:creationId xmlns:a16="http://schemas.microsoft.com/office/drawing/2014/main" id="{87FFA898-C678-AD65-C480-26A68F8BF2D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11340162" y="0"/>
            <a:ext cx="792431" cy="791083"/>
          </a:xfrm>
          <a:prstGeom prst="rect">
            <a:avLst/>
          </a:prstGeom>
          <a:noFill/>
          <a:extLst>
            <a:ext uri="{909E8E84-426E-40DD-AFC4-6F175D3DCCD1}">
              <a14:hiddenFill xmlns:a14="http://schemas.microsoft.com/office/drawing/2010/main">
                <a:solidFill>
                  <a:srgbClr val="FFFFFF"/>
                </a:solidFill>
              </a14:hiddenFill>
            </a:ext>
          </a:extLst>
        </p:spPr>
      </p:pic>
      <p:pic>
        <p:nvPicPr>
          <p:cNvPr id="8" name="Google Shape;656;p54">
            <a:extLst>
              <a:ext uri="{FF2B5EF4-FFF2-40B4-BE49-F238E27FC236}">
                <a16:creationId xmlns:a16="http://schemas.microsoft.com/office/drawing/2014/main" id="{6DFB0BEA-89E8-33C2-D798-EDD94293024C}"/>
              </a:ext>
            </a:extLst>
          </p:cNvPr>
          <p:cNvPicPr>
            <a:picLocks noChangeAspect="1"/>
          </p:cNvPicPr>
          <p:nvPr/>
        </p:nvPicPr>
        <p:blipFill>
          <a:blip r:embed="rId3">
            <a:alphaModFix/>
          </a:blip>
          <a:srcRect/>
          <a:stretch>
            <a:fillRect/>
          </a:stretch>
        </p:blipFill>
        <p:spPr>
          <a:xfrm>
            <a:off x="59407" y="23100"/>
            <a:ext cx="744881" cy="744881"/>
          </a:xfrm>
          <a:prstGeom prst="rect">
            <a:avLst/>
          </a:prstGeom>
          <a:noFill/>
          <a:ln cap="flat">
            <a:noFill/>
          </a:ln>
        </p:spPr>
      </p:pic>
      <p:sp>
        <p:nvSpPr>
          <p:cNvPr id="11" name="Google Shape;784;p28">
            <a:extLst>
              <a:ext uri="{FF2B5EF4-FFF2-40B4-BE49-F238E27FC236}">
                <a16:creationId xmlns:a16="http://schemas.microsoft.com/office/drawing/2014/main" id="{DD4A9DC8-3FBB-385C-0966-556A80CB829B}"/>
              </a:ext>
            </a:extLst>
          </p:cNvPr>
          <p:cNvSpPr txBox="1"/>
          <p:nvPr/>
        </p:nvSpPr>
        <p:spPr>
          <a:xfrm>
            <a:off x="815567" y="480312"/>
            <a:ext cx="10560865" cy="385884"/>
          </a:xfrm>
          <a:prstGeom prst="rect">
            <a:avLst/>
          </a:prstGeom>
          <a:noFill/>
          <a:ln>
            <a:noFill/>
          </a:ln>
        </p:spPr>
        <p:txBody>
          <a:bodyPr spcFirstLastPara="1" wrap="square" lIns="91425" tIns="45700" rIns="91425" bIns="45700" anchor="ctr" anchorCtr="0">
            <a:noAutofit/>
          </a:bodyPr>
          <a:lstStyle/>
          <a:p>
            <a:pPr lvl="0" algn="r" rtl="1"/>
            <a:r>
              <a:rPr lang="ar-MA" sz="1400" b="0" i="0" u="none" strike="noStrike" cap="none" dirty="0">
                <a:solidFill>
                  <a:srgbClr val="AEABAB"/>
                </a:solidFill>
                <a:latin typeface="Calibri"/>
                <a:ea typeface="Calibri"/>
                <a:cs typeface="Calibri"/>
                <a:sym typeface="Calibri"/>
              </a:rPr>
              <a:t>يوجه  المدرس المتعلمين إلى تفعيل أنشطة التعلم الذاتي من خلال طرح أسئلة متنوعة تستهدف الخطوات التي تم الاشتغال عليها في إطار النشاط المنزلي، بهدف جرد موارد الكتابة وتنويعاتها، لأجل استثمارها في الإنجاز. </a:t>
            </a:r>
            <a:r>
              <a:rPr lang="ar-MA" sz="1200" dirty="0">
                <a:solidFill>
                  <a:srgbClr val="AEABAB"/>
                </a:solidFill>
                <a:ea typeface="Calibri"/>
                <a:cs typeface="Calibri"/>
                <a:sym typeface="Calibri"/>
              </a:rPr>
              <a:t>(</a:t>
            </a:r>
            <a:r>
              <a:rPr lang="ar-MA" sz="1200" b="1" dirty="0">
                <a:solidFill>
                  <a:srgbClr val="0070C0"/>
                </a:solidFill>
                <a:ea typeface="Calibri"/>
                <a:cs typeface="Calibri"/>
                <a:sym typeface="Calibri"/>
              </a:rPr>
              <a:t>يمكن الاقتصار على عرض عينة من هذه الموارد</a:t>
            </a:r>
            <a:r>
              <a:rPr lang="ar-MA" sz="1200" dirty="0">
                <a:solidFill>
                  <a:srgbClr val="AEABAB"/>
                </a:solidFill>
                <a:ea typeface="Calibri"/>
                <a:cs typeface="Calibri"/>
                <a:sym typeface="Calibri"/>
              </a:rPr>
              <a:t>)</a:t>
            </a:r>
            <a:endParaRPr sz="1200" b="0" i="0" u="none" strike="noStrike" cap="none" dirty="0">
              <a:solidFill>
                <a:srgbClr val="BFBFBF"/>
              </a:solidFill>
              <a:latin typeface="Calibri"/>
              <a:ea typeface="Calibri"/>
              <a:cs typeface="Calibri"/>
              <a:sym typeface="Calibri"/>
            </a:endParaRPr>
          </a:p>
        </p:txBody>
      </p:sp>
      <p:sp>
        <p:nvSpPr>
          <p:cNvPr id="12" name="Google Shape;786;p28">
            <a:extLst>
              <a:ext uri="{FF2B5EF4-FFF2-40B4-BE49-F238E27FC236}">
                <a16:creationId xmlns:a16="http://schemas.microsoft.com/office/drawing/2014/main" id="{FF41B10C-42EC-43F7-E98F-78020B9C3215}"/>
              </a:ext>
            </a:extLst>
          </p:cNvPr>
          <p:cNvSpPr txBox="1"/>
          <p:nvPr/>
        </p:nvSpPr>
        <p:spPr>
          <a:xfrm>
            <a:off x="5427406" y="1137885"/>
            <a:ext cx="4572000" cy="400110"/>
          </a:xfrm>
          <a:prstGeom prst="rect">
            <a:avLst/>
          </a:prstGeom>
          <a:solidFill>
            <a:srgbClr val="FEE599"/>
          </a:solid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2000" b="1" i="0" u="none" strike="noStrike" cap="none" dirty="0">
                <a:solidFill>
                  <a:srgbClr val="002060"/>
                </a:solidFill>
                <a:latin typeface="Calibri"/>
                <a:ea typeface="Calibri"/>
                <a:cs typeface="Calibri"/>
                <a:sym typeface="Calibri"/>
              </a:rPr>
              <a:t>حصيلة خطوات التحضير لورشة الكتابة:</a:t>
            </a:r>
            <a:endParaRPr sz="2000" b="1" i="0" u="none" strike="noStrike" cap="none" dirty="0">
              <a:solidFill>
                <a:srgbClr val="002060"/>
              </a:solidFill>
              <a:latin typeface="Calibri"/>
              <a:ea typeface="Calibri"/>
              <a:cs typeface="Calibri"/>
              <a:sym typeface="Calibri"/>
            </a:endParaRPr>
          </a:p>
        </p:txBody>
      </p:sp>
      <p:graphicFrame>
        <p:nvGraphicFramePr>
          <p:cNvPr id="7" name="Google Shape;977;p42">
            <a:extLst>
              <a:ext uri="{FF2B5EF4-FFF2-40B4-BE49-F238E27FC236}">
                <a16:creationId xmlns:a16="http://schemas.microsoft.com/office/drawing/2014/main" id="{481E5515-4A9F-F65E-905A-529660BCFD4A}"/>
              </a:ext>
            </a:extLst>
          </p:cNvPr>
          <p:cNvGraphicFramePr/>
          <p:nvPr>
            <p:extLst>
              <p:ext uri="{D42A27DB-BD31-4B8C-83A1-F6EECF244321}">
                <p14:modId xmlns:p14="http://schemas.microsoft.com/office/powerpoint/2010/main" val="4103304467"/>
              </p:ext>
            </p:extLst>
          </p:nvPr>
        </p:nvGraphicFramePr>
        <p:xfrm>
          <a:off x="491610" y="1665054"/>
          <a:ext cx="11130114" cy="4759960"/>
        </p:xfrm>
        <a:graphic>
          <a:graphicData uri="http://schemas.openxmlformats.org/drawingml/2006/table">
            <a:tbl>
              <a:tblPr firstRow="1" firstCol="1" bandRow="1">
                <a:tableStyleId>{E8B1032C-EA38-4F05-BA0D-38AFFFC7BED3}</a:tableStyleId>
              </a:tblPr>
              <a:tblGrid>
                <a:gridCol w="3157103">
                  <a:extLst>
                    <a:ext uri="{9D8B030D-6E8A-4147-A177-3AD203B41FA5}">
                      <a16:colId xmlns:a16="http://schemas.microsoft.com/office/drawing/2014/main" val="20000"/>
                    </a:ext>
                  </a:extLst>
                </a:gridCol>
                <a:gridCol w="4955039">
                  <a:extLst>
                    <a:ext uri="{9D8B030D-6E8A-4147-A177-3AD203B41FA5}">
                      <a16:colId xmlns:a16="http://schemas.microsoft.com/office/drawing/2014/main" val="20001"/>
                    </a:ext>
                  </a:extLst>
                </a:gridCol>
                <a:gridCol w="3017972">
                  <a:extLst>
                    <a:ext uri="{9D8B030D-6E8A-4147-A177-3AD203B41FA5}">
                      <a16:colId xmlns:a16="http://schemas.microsoft.com/office/drawing/2014/main" val="20002"/>
                    </a:ext>
                  </a:extLst>
                </a:gridCol>
              </a:tblGrid>
              <a:tr h="342100">
                <a:tc gridSpan="3">
                  <a:txBody>
                    <a:bodyPr/>
                    <a:lstStyle/>
                    <a:p>
                      <a:pPr marL="0" marR="0" lvl="0" indent="0" algn="ctr" rtl="1">
                        <a:lnSpc>
                          <a:spcPct val="107000"/>
                        </a:lnSpc>
                        <a:spcBef>
                          <a:spcPts val="0"/>
                        </a:spcBef>
                        <a:spcAft>
                          <a:spcPts val="0"/>
                        </a:spcAft>
                        <a:buClr>
                          <a:schemeClr val="dk1"/>
                        </a:buClr>
                        <a:buSzPts val="2800"/>
                        <a:buFont typeface="Calibri"/>
                        <a:buNone/>
                      </a:pPr>
                      <a:r>
                        <a:rPr lang="ar-MA" sz="2400" b="1" i="0" u="none" strike="noStrike" kern="1200" cap="none" dirty="0">
                          <a:solidFill>
                            <a:srgbClr val="002060"/>
                          </a:solidFill>
                          <a:latin typeface="Calibri"/>
                          <a:ea typeface="Calibri"/>
                          <a:cs typeface="Calibri"/>
                        </a:rPr>
                        <a:t>تعابير مقترحة حسب مراحل الخطاطة السردية</a:t>
                      </a:r>
                      <a:endParaRPr sz="2400" b="1" i="0" u="none" strike="noStrike" kern="1200" cap="none" dirty="0">
                        <a:solidFill>
                          <a:srgbClr val="002060"/>
                        </a:solidFill>
                        <a:latin typeface="Calibri"/>
                        <a:ea typeface="Calibri"/>
                        <a:cs typeface="Calibri"/>
                        <a:sym typeface="Calibri"/>
                      </a:endParaRPr>
                    </a:p>
                  </a:txBody>
                  <a:tcPr marL="68575" marR="68575" marT="0" marB="0" anchor="ctr"/>
                </a:tc>
                <a:tc hMerge="1">
                  <a:txBody>
                    <a:bodyPr/>
                    <a:lstStyle/>
                    <a:p>
                      <a:pPr marL="0" marR="0" lvl="0" indent="0" algn="ctr" rtl="1">
                        <a:lnSpc>
                          <a:spcPct val="107000"/>
                        </a:lnSpc>
                        <a:spcBef>
                          <a:spcPts val="0"/>
                        </a:spcBef>
                        <a:spcAft>
                          <a:spcPts val="0"/>
                        </a:spcAft>
                        <a:buClr>
                          <a:schemeClr val="dk1"/>
                        </a:buClr>
                        <a:buSzPts val="2800"/>
                        <a:buFont typeface="Calibri"/>
                        <a:buNone/>
                      </a:pPr>
                      <a:endParaRPr sz="2800" b="1" u="none" strike="noStrike" cap="none" dirty="0">
                        <a:solidFill>
                          <a:schemeClr val="dk1"/>
                        </a:solidFill>
                        <a:latin typeface="Calibri"/>
                        <a:ea typeface="Calibri"/>
                        <a:cs typeface="Calibri"/>
                        <a:sym typeface="Calibri"/>
                      </a:endParaRPr>
                    </a:p>
                  </a:txBody>
                  <a:tcPr marL="68575" marR="68575" marT="0" marB="0" anchor="ctr"/>
                </a:tc>
                <a:tc hMerge="1">
                  <a:txBody>
                    <a:bodyPr/>
                    <a:lstStyle/>
                    <a:p>
                      <a:pPr marL="0" marR="0" lvl="0" indent="0" algn="ctr" rtl="1">
                        <a:lnSpc>
                          <a:spcPct val="107000"/>
                        </a:lnSpc>
                        <a:spcBef>
                          <a:spcPts val="0"/>
                        </a:spcBef>
                        <a:spcAft>
                          <a:spcPts val="0"/>
                        </a:spcAft>
                        <a:buClr>
                          <a:schemeClr val="dk1"/>
                        </a:buClr>
                        <a:buSzPts val="2800"/>
                        <a:buFont typeface="Calibri"/>
                        <a:buNone/>
                      </a:pPr>
                      <a:endParaRPr sz="2800" b="1" u="none" strike="noStrike" cap="none" dirty="0">
                        <a:solidFill>
                          <a:schemeClr val="dk1"/>
                        </a:solidFill>
                        <a:latin typeface="Calibri"/>
                        <a:ea typeface="Calibri"/>
                        <a:cs typeface="Calibri"/>
                        <a:sym typeface="Calibri"/>
                      </a:endParaRPr>
                    </a:p>
                  </a:txBody>
                  <a:tcPr marL="68575" marR="68575" marT="0" marB="0" anchor="ctr"/>
                </a:tc>
                <a:extLst>
                  <a:ext uri="{0D108BD9-81ED-4DB2-BD59-A6C34878D82A}">
                    <a16:rowId xmlns:a16="http://schemas.microsoft.com/office/drawing/2014/main" val="10000"/>
                  </a:ext>
                </a:extLst>
              </a:tr>
              <a:tr h="0">
                <a:tc>
                  <a:txBody>
                    <a:bodyPr/>
                    <a:lstStyle/>
                    <a:p>
                      <a:pPr marL="0" marR="0" lvl="0" indent="0" algn="ctr" defTabSz="914400" rtl="1" eaLnBrk="1" fontAlgn="auto" latinLnBrk="0" hangingPunct="1">
                        <a:lnSpc>
                          <a:spcPct val="107000"/>
                        </a:lnSpc>
                        <a:spcBef>
                          <a:spcPts val="0"/>
                        </a:spcBef>
                        <a:spcAft>
                          <a:spcPts val="0"/>
                        </a:spcAft>
                        <a:buClr>
                          <a:schemeClr val="dk1"/>
                        </a:buClr>
                        <a:buSzPts val="2800"/>
                        <a:buFont typeface="Calibri"/>
                        <a:buNone/>
                        <a:tabLst/>
                        <a:defRPr/>
                      </a:pPr>
                      <a:r>
                        <a:rPr lang="ar-MA" sz="2400" b="1" i="0" u="none" strike="noStrike" kern="1200" cap="none" dirty="0">
                          <a:solidFill>
                            <a:srgbClr val="002060"/>
                          </a:solidFill>
                          <a:latin typeface="Calibri"/>
                          <a:ea typeface="Calibri"/>
                          <a:cs typeface="Calibri"/>
                          <a:sym typeface="Calibri"/>
                        </a:rPr>
                        <a:t>وضعية النهاية</a:t>
                      </a:r>
                    </a:p>
                  </a:txBody>
                  <a:tcPr marL="68575" marR="68575" marT="0" marB="0" anchor="ctr"/>
                </a:tc>
                <a:tc>
                  <a:txBody>
                    <a:bodyPr/>
                    <a:lstStyle/>
                    <a:p>
                      <a:pPr marL="0" marR="0" lvl="0" indent="0" algn="ctr" defTabSz="914400" rtl="1" eaLnBrk="1" fontAlgn="auto" latinLnBrk="0" hangingPunct="1">
                        <a:lnSpc>
                          <a:spcPct val="107000"/>
                        </a:lnSpc>
                        <a:spcBef>
                          <a:spcPts val="0"/>
                        </a:spcBef>
                        <a:spcAft>
                          <a:spcPts val="0"/>
                        </a:spcAft>
                        <a:buClr>
                          <a:schemeClr val="dk1"/>
                        </a:buClr>
                        <a:buSzPts val="2800"/>
                        <a:buFont typeface="Calibri"/>
                        <a:buNone/>
                        <a:tabLst/>
                        <a:defRPr/>
                      </a:pPr>
                      <a:r>
                        <a:rPr lang="ar-MA" sz="2400" b="1" i="0" u="none" strike="noStrike" kern="1200" cap="none" dirty="0">
                          <a:solidFill>
                            <a:srgbClr val="002060"/>
                          </a:solidFill>
                          <a:latin typeface="Calibri"/>
                          <a:ea typeface="Calibri"/>
                          <a:cs typeface="Calibri"/>
                          <a:sym typeface="Calibri"/>
                        </a:rPr>
                        <a:t>وضعية التحول</a:t>
                      </a:r>
                    </a:p>
                  </a:txBody>
                  <a:tcPr marL="68575" marR="68575" marT="0" marB="0" anchor="ctr"/>
                </a:tc>
                <a:tc>
                  <a:txBody>
                    <a:bodyPr/>
                    <a:lstStyle/>
                    <a:p>
                      <a:pPr marL="0" marR="0" lvl="0" indent="0" algn="ctr" defTabSz="914400" rtl="1" eaLnBrk="1" fontAlgn="auto" latinLnBrk="0" hangingPunct="1">
                        <a:lnSpc>
                          <a:spcPct val="107000"/>
                        </a:lnSpc>
                        <a:spcBef>
                          <a:spcPts val="0"/>
                        </a:spcBef>
                        <a:spcAft>
                          <a:spcPts val="0"/>
                        </a:spcAft>
                        <a:buClr>
                          <a:schemeClr val="dk1"/>
                        </a:buClr>
                        <a:buSzPts val="2800"/>
                        <a:buFont typeface="Calibri"/>
                        <a:buNone/>
                        <a:tabLst/>
                        <a:defRPr/>
                      </a:pPr>
                      <a:r>
                        <a:rPr lang="ar-MA" sz="2400" b="1" i="0" u="none" strike="noStrike" kern="1200" cap="none" dirty="0">
                          <a:solidFill>
                            <a:srgbClr val="002060"/>
                          </a:solidFill>
                          <a:latin typeface="Calibri"/>
                          <a:ea typeface="Calibri"/>
                          <a:cs typeface="Calibri"/>
                          <a:sym typeface="Calibri"/>
                        </a:rPr>
                        <a:t>وضعية البداية</a:t>
                      </a:r>
                    </a:p>
                  </a:txBody>
                  <a:tcPr marL="68575" marR="68575" marT="0" marB="0" anchor="ctr"/>
                </a:tc>
                <a:extLst>
                  <a:ext uri="{0D108BD9-81ED-4DB2-BD59-A6C34878D82A}">
                    <a16:rowId xmlns:a16="http://schemas.microsoft.com/office/drawing/2014/main" val="2327789357"/>
                  </a:ext>
                </a:extLst>
              </a:tr>
              <a:tr h="1957975">
                <a:tc>
                  <a:txBody>
                    <a:bodyPr/>
                    <a:lstStyle/>
                    <a:p>
                      <a:pPr marL="342900" indent="-342900" algn="r" rtl="1">
                        <a:buFont typeface="Wingdings" panose="05000000000000000000" pitchFamily="2" charset="2"/>
                        <a:buChar char="§"/>
                      </a:pPr>
                      <a:r>
                        <a:rPr lang="ar-MA" sz="2000" b="0" i="0" u="none" strike="noStrike" kern="1200" cap="none" dirty="0">
                          <a:solidFill>
                            <a:srgbClr val="002060"/>
                          </a:solidFill>
                          <a:latin typeface="Calibri"/>
                          <a:ea typeface="Calibri"/>
                          <a:cs typeface="Calibri"/>
                        </a:rPr>
                        <a:t>وهكذا استطعتُ أخيرًا كتابة نصٍّ أشعر بالفخر به…</a:t>
                      </a:r>
                    </a:p>
                    <a:p>
                      <a:pPr marL="342900" indent="-342900" algn="r" rtl="1">
                        <a:buFont typeface="Wingdings" panose="05000000000000000000" pitchFamily="2" charset="2"/>
                        <a:buChar char="§"/>
                      </a:pPr>
                      <a:r>
                        <a:rPr lang="ar-MA" sz="2000" b="0" i="0" u="none" strike="noStrike" kern="1200" cap="none" dirty="0">
                          <a:solidFill>
                            <a:srgbClr val="002060"/>
                          </a:solidFill>
                          <a:latin typeface="Calibri"/>
                          <a:ea typeface="Calibri"/>
                          <a:cs typeface="Calibri"/>
                        </a:rPr>
                        <a:t>أدركتُ أن الكتابة مهارة تُكتسب بالمثابرة…</a:t>
                      </a:r>
                    </a:p>
                    <a:p>
                      <a:pPr marL="342900" indent="-342900" algn="r" rtl="1">
                        <a:buFont typeface="Wingdings" panose="05000000000000000000" pitchFamily="2" charset="2"/>
                        <a:buChar char="§"/>
                      </a:pPr>
                      <a:r>
                        <a:rPr lang="ar-MA" sz="2000" b="0" i="0" u="none" strike="noStrike" kern="1200" cap="none" dirty="0">
                          <a:solidFill>
                            <a:srgbClr val="002060"/>
                          </a:solidFill>
                          <a:latin typeface="Calibri"/>
                          <a:ea typeface="Calibri"/>
                          <a:cs typeface="Calibri"/>
                        </a:rPr>
                        <a:t>شعرتُ بسعادةٍ كبيرة حين لاحظ أستاذي تقدّمي…</a:t>
                      </a:r>
                    </a:p>
                    <a:p>
                      <a:pPr marL="342900" indent="-342900" algn="r" rtl="1">
                        <a:buFont typeface="Wingdings" panose="05000000000000000000" pitchFamily="2" charset="2"/>
                        <a:buChar char="§"/>
                      </a:pPr>
                      <a:r>
                        <a:rPr lang="ar-MA" sz="2000" b="0" i="0" u="none" strike="noStrike" kern="1200" cap="none" dirty="0">
                          <a:solidFill>
                            <a:srgbClr val="002060"/>
                          </a:solidFill>
                          <a:latin typeface="Calibri"/>
                          <a:ea typeface="Calibri"/>
                          <a:cs typeface="Calibri"/>
                        </a:rPr>
                        <a:t>تركت هذه التجربة أثرًا عميقًا في نفسي…</a:t>
                      </a:r>
                    </a:p>
                    <a:p>
                      <a:pPr marL="342900" indent="-342900" algn="r" rtl="1">
                        <a:buFont typeface="Wingdings" panose="05000000000000000000" pitchFamily="2" charset="2"/>
                        <a:buChar char="§"/>
                      </a:pPr>
                      <a:r>
                        <a:rPr lang="ar-MA" sz="2000" b="0" i="0" u="none" strike="noStrike" kern="1200" cap="none" dirty="0">
                          <a:solidFill>
                            <a:srgbClr val="002060"/>
                          </a:solidFill>
                          <a:latin typeface="Calibri"/>
                          <a:ea typeface="Calibri"/>
                          <a:cs typeface="Calibri"/>
                        </a:rPr>
                        <a:t>ومنذ ذلك اليوم، تغيّرت علاقتي بالكتابة كليًا…</a:t>
                      </a:r>
                    </a:p>
                    <a:p>
                      <a:pPr marL="342900" indent="-342900" algn="r" rtl="1">
                        <a:buFont typeface="Wingdings" panose="05000000000000000000" pitchFamily="2" charset="2"/>
                        <a:buChar char="§"/>
                      </a:pPr>
                      <a:r>
                        <a:rPr lang="ar-MA" sz="2000" b="1" i="0" u="none" strike="noStrike" kern="1200" cap="none" dirty="0">
                          <a:solidFill>
                            <a:schemeClr val="tx1"/>
                          </a:solidFill>
                          <a:latin typeface="Calibri"/>
                          <a:ea typeface="Calibri"/>
                          <a:cs typeface="Calibri"/>
                        </a:rPr>
                        <a:t>روابط مناسبة:</a:t>
                      </a:r>
                      <a:br>
                        <a:rPr lang="ar-MA" sz="2000" b="0" i="0" u="none" strike="noStrike" kern="1200" cap="none" dirty="0">
                          <a:solidFill>
                            <a:schemeClr val="tx1"/>
                          </a:solidFill>
                          <a:latin typeface="Calibri"/>
                          <a:ea typeface="Calibri"/>
                          <a:cs typeface="Calibri"/>
                        </a:rPr>
                      </a:br>
                      <a:r>
                        <a:rPr lang="ar-MA" sz="2000" b="0" i="0" u="none" strike="noStrike" kern="1200" cap="none" dirty="0">
                          <a:solidFill>
                            <a:schemeClr val="tx1"/>
                          </a:solidFill>
                          <a:latin typeface="Calibri"/>
                          <a:ea typeface="Calibri"/>
                          <a:cs typeface="Calibri"/>
                        </a:rPr>
                        <a:t>في النهاية – أخيرًا – وهكذا – ومنذ ذلك الوقت..</a:t>
                      </a:r>
                    </a:p>
                  </a:txBody>
                  <a:tcPr marL="68575" marR="68575" marT="0" marB="0"/>
                </a:tc>
                <a:tc>
                  <a:txBody>
                    <a:bodyPr/>
                    <a:lstStyle/>
                    <a:p>
                      <a:pPr marL="342900" marR="0" lvl="0" indent="-342900" algn="just" rtl="1">
                        <a:spcBef>
                          <a:spcPts val="0"/>
                        </a:spcBef>
                        <a:spcAft>
                          <a:spcPts val="0"/>
                        </a:spcAft>
                        <a:buFont typeface="Courier New" panose="02070309020205020404" pitchFamily="49" charset="0"/>
                        <a:buChar char="o"/>
                      </a:pPr>
                      <a:r>
                        <a:rPr lang="ar-MA" sz="2000" b="0" i="0" u="none" strike="noStrike" kern="1200" cap="none" dirty="0">
                          <a:solidFill>
                            <a:srgbClr val="002060"/>
                          </a:solidFill>
                          <a:latin typeface="Calibri"/>
                          <a:ea typeface="Calibri"/>
                          <a:cs typeface="Calibri"/>
                        </a:rPr>
                        <a:t>لكن سرعان ما اصطدمتُ بصعوبةٍ لم أكن أتوقعها</a:t>
                      </a:r>
                    </a:p>
                    <a:p>
                      <a:pPr marL="342900" indent="-342900" algn="r" rtl="1">
                        <a:buFont typeface="Courier New" panose="02070309020205020404" pitchFamily="49" charset="0"/>
                        <a:buChar char="o"/>
                      </a:pPr>
                      <a:r>
                        <a:rPr lang="ar-MA" sz="2000" b="0" i="0" u="none" strike="noStrike" kern="1200" cap="none" dirty="0">
                          <a:solidFill>
                            <a:srgbClr val="002060"/>
                          </a:solidFill>
                          <a:latin typeface="Calibri"/>
                          <a:ea typeface="Calibri"/>
                          <a:cs typeface="Calibri"/>
                        </a:rPr>
                        <a:t>غير أنني وجدتُ نفسي عاجزًا عن ترتيب أفكاري…</a:t>
                      </a:r>
                    </a:p>
                    <a:p>
                      <a:pPr marL="342900" indent="-342900" algn="r" rtl="1">
                        <a:buFont typeface="Courier New" panose="02070309020205020404" pitchFamily="49" charset="0"/>
                        <a:buChar char="o"/>
                      </a:pPr>
                      <a:r>
                        <a:rPr lang="ar-MA" sz="2000" b="0" i="0" u="none" strike="noStrike" kern="1200" cap="none" dirty="0">
                          <a:solidFill>
                            <a:srgbClr val="002060"/>
                          </a:solidFill>
                          <a:latin typeface="Calibri"/>
                          <a:ea typeface="Calibri"/>
                          <a:cs typeface="Calibri"/>
                        </a:rPr>
                        <a:t>ازداد ارتباكي عندما طلبت الأستاذة منا كتابة فقرة…</a:t>
                      </a:r>
                    </a:p>
                    <a:p>
                      <a:pPr marL="342900" indent="-342900" algn="r" rtl="1">
                        <a:buFont typeface="Courier New" panose="02070309020205020404" pitchFamily="49" charset="0"/>
                        <a:buChar char="o"/>
                      </a:pPr>
                      <a:r>
                        <a:rPr lang="ar-MA" sz="2000" b="0" i="0" u="none" strike="noStrike" kern="1200" cap="none" dirty="0">
                          <a:solidFill>
                            <a:srgbClr val="002060"/>
                          </a:solidFill>
                          <a:latin typeface="Calibri"/>
                          <a:ea typeface="Calibri"/>
                          <a:cs typeface="Calibri"/>
                        </a:rPr>
                        <a:t>لم أعرف من أين أبدأ، وتملّكني شعورٌ بالقلق…</a:t>
                      </a:r>
                    </a:p>
                    <a:p>
                      <a:pPr marL="342900" indent="-342900" algn="r" rtl="1">
                        <a:buFont typeface="Courier New" panose="02070309020205020404" pitchFamily="49" charset="0"/>
                        <a:buChar char="o"/>
                      </a:pPr>
                      <a:r>
                        <a:rPr lang="ar-MA" sz="2000" b="0" i="0" u="none" strike="noStrike" kern="1200" cap="none" dirty="0">
                          <a:solidFill>
                            <a:srgbClr val="002060"/>
                          </a:solidFill>
                          <a:latin typeface="Calibri"/>
                          <a:ea typeface="Calibri"/>
                          <a:cs typeface="Calibri"/>
                        </a:rPr>
                        <a:t>كانت الكلمات تتبعثر في ذهني بلا نظام</a:t>
                      </a:r>
                      <a:r>
                        <a:rPr lang="ar-MA" sz="2000" dirty="0"/>
                        <a:t>…</a:t>
                      </a:r>
                    </a:p>
                    <a:p>
                      <a:pPr marL="342900" marR="0" lvl="0" indent="-342900" algn="r" defTabSz="914400" rtl="1"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ar-MA" sz="2000" b="0" i="0" u="none" strike="noStrike" kern="1200" cap="none" dirty="0">
                          <a:solidFill>
                            <a:srgbClr val="002060"/>
                          </a:solidFill>
                          <a:latin typeface="Calibri"/>
                          <a:ea typeface="Calibri"/>
                          <a:cs typeface="Calibri"/>
                        </a:rPr>
                        <a:t>قررت أن أغيّر طريقتي في الكتابة…وبدأت أرتّب أفكاري نقطةً </a:t>
                      </a:r>
                      <a:r>
                        <a:rPr lang="ar-MA" sz="2000" b="0" i="0" u="none" strike="noStrike" kern="1200" cap="none" dirty="0" err="1">
                          <a:solidFill>
                            <a:srgbClr val="002060"/>
                          </a:solidFill>
                          <a:latin typeface="Calibri"/>
                          <a:ea typeface="Calibri"/>
                          <a:cs typeface="Calibri"/>
                        </a:rPr>
                        <a:t>نقطة</a:t>
                      </a:r>
                      <a:r>
                        <a:rPr lang="ar-MA" sz="2000" b="0" i="0" u="none" strike="noStrike" kern="1200" cap="none" dirty="0">
                          <a:solidFill>
                            <a:srgbClr val="002060"/>
                          </a:solidFill>
                          <a:latin typeface="Calibri"/>
                          <a:ea typeface="Calibri"/>
                          <a:cs typeface="Calibri"/>
                        </a:rPr>
                        <a:t>…</a:t>
                      </a:r>
                    </a:p>
                    <a:p>
                      <a:pPr marL="342900" marR="0" lvl="0" indent="-342900" algn="r" defTabSz="914400" rtl="1"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ar-MA" sz="2000" b="0" i="0" u="none" strike="noStrike" kern="1200" cap="none" dirty="0">
                          <a:solidFill>
                            <a:srgbClr val="002060"/>
                          </a:solidFill>
                          <a:latin typeface="Calibri"/>
                          <a:ea typeface="Calibri"/>
                          <a:cs typeface="Calibri"/>
                        </a:rPr>
                        <a:t>نصحني أستاذي بأن أبدأ بكتابة مخطط بسيط…</a:t>
                      </a:r>
                    </a:p>
                    <a:p>
                      <a:pPr marL="342900" indent="-342900" algn="r" rtl="1">
                        <a:buFont typeface="Courier New" panose="02070309020205020404" pitchFamily="49" charset="0"/>
                        <a:buChar char="o"/>
                      </a:pPr>
                      <a:r>
                        <a:rPr lang="ar-MA" sz="2000" b="0" i="0" u="none" strike="noStrike" kern="1200" cap="none" dirty="0">
                          <a:solidFill>
                            <a:srgbClr val="002060"/>
                          </a:solidFill>
                          <a:latin typeface="Calibri"/>
                          <a:ea typeface="Calibri"/>
                          <a:cs typeface="Calibri"/>
                        </a:rPr>
                        <a:t>اكتشفت أنني قادر على تحسين كتابتي تدريجيًا…</a:t>
                      </a:r>
                    </a:p>
                    <a:p>
                      <a:pPr marL="342900" indent="-342900" algn="r" rtl="1">
                        <a:buFont typeface="Courier New" panose="02070309020205020404" pitchFamily="49" charset="0"/>
                        <a:buChar char="o"/>
                      </a:pPr>
                      <a:r>
                        <a:rPr lang="ar-MA" sz="2000" b="0" i="0" u="none" strike="noStrike" kern="1200" cap="none" dirty="0">
                          <a:solidFill>
                            <a:srgbClr val="002060"/>
                          </a:solidFill>
                          <a:latin typeface="Calibri"/>
                          <a:ea typeface="Calibri"/>
                          <a:cs typeface="Calibri"/>
                        </a:rPr>
                        <a:t>ومع كل محاولة جديدة، كان شعوري بالثقة يكبر</a:t>
                      </a:r>
                    </a:p>
                    <a:p>
                      <a:pPr marL="342900" indent="-342900" algn="r" rtl="1">
                        <a:buFont typeface="Courier New" panose="02070309020205020404" pitchFamily="49" charset="0"/>
                        <a:buChar char="o"/>
                      </a:pPr>
                      <a:r>
                        <a:rPr lang="ar-MA" sz="2000" b="1" i="0" u="none" strike="noStrike" kern="1200" cap="none" dirty="0">
                          <a:solidFill>
                            <a:schemeClr val="tx1"/>
                          </a:solidFill>
                          <a:latin typeface="Calibri"/>
                          <a:ea typeface="Calibri"/>
                          <a:cs typeface="Calibri"/>
                        </a:rPr>
                        <a:t>روابط مناسبة:</a:t>
                      </a:r>
                      <a:r>
                        <a:rPr lang="ar-MA" sz="2000" b="0" i="0" u="none" strike="noStrike" kern="1200" cap="none" dirty="0">
                          <a:solidFill>
                            <a:schemeClr val="tx1"/>
                          </a:solidFill>
                          <a:latin typeface="Calibri"/>
                          <a:ea typeface="Calibri"/>
                          <a:cs typeface="Calibri"/>
                        </a:rPr>
                        <a:t> لكن – غير أن – فجأة – في تلك اللحظة// بعد ذلك – ثم – بالتدريج – شيئًا فشيئًا – نتيجة لذلك</a:t>
                      </a:r>
                      <a:r>
                        <a:rPr lang="ar-MA" sz="2000" b="0" i="0" u="none" strike="noStrike" kern="1200" cap="none" dirty="0">
                          <a:solidFill>
                            <a:srgbClr val="002060"/>
                          </a:solidFill>
                          <a:latin typeface="Calibri"/>
                          <a:ea typeface="Calibri"/>
                          <a:cs typeface="Calibri"/>
                          <a:sym typeface="Calibri"/>
                        </a:rPr>
                        <a:t>..</a:t>
                      </a:r>
                      <a:endParaRPr lang="ar-MA" sz="2000" b="0" i="0" u="none" strike="noStrike" kern="1200" cap="none" dirty="0">
                        <a:solidFill>
                          <a:schemeClr val="tx1"/>
                        </a:solidFill>
                        <a:latin typeface="Calibri"/>
                        <a:ea typeface="Calibri"/>
                        <a:cs typeface="Calibri"/>
                      </a:endParaRPr>
                    </a:p>
                  </a:txBody>
                  <a:tcPr marL="68575" marR="68575" marT="0" marB="0"/>
                </a:tc>
                <a:tc>
                  <a:txBody>
                    <a:bodyPr/>
                    <a:lstStyle/>
                    <a:p>
                      <a:pPr marL="342900" marR="0" lvl="0" indent="-342900" algn="just" rtl="1">
                        <a:spcBef>
                          <a:spcPts val="0"/>
                        </a:spcBef>
                        <a:spcAft>
                          <a:spcPts val="0"/>
                        </a:spcAft>
                        <a:buFont typeface="Arial" panose="020B0604020202020204" pitchFamily="34" charset="0"/>
                        <a:buChar char="•"/>
                      </a:pPr>
                      <a:r>
                        <a:rPr lang="ar-MA" sz="2000" b="0" i="0" u="none" strike="noStrike" kern="1200" cap="none" dirty="0">
                          <a:solidFill>
                            <a:srgbClr val="002060"/>
                          </a:solidFill>
                          <a:latin typeface="Calibri"/>
                          <a:ea typeface="Calibri"/>
                          <a:cs typeface="Calibri"/>
                        </a:rPr>
                        <a:t>كنتُ دائمًا أشعر برغبةٍ في تحسين كتابتي…</a:t>
                      </a:r>
                    </a:p>
                    <a:p>
                      <a:pPr marL="342900" indent="-342900" algn="r" rtl="1">
                        <a:buFont typeface="Arial" panose="020B0604020202020204" pitchFamily="34" charset="0"/>
                        <a:buChar char="•"/>
                      </a:pPr>
                      <a:r>
                        <a:rPr lang="ar-MA" sz="2000" b="0" i="0" u="none" strike="noStrike" kern="1200" cap="none" dirty="0">
                          <a:solidFill>
                            <a:srgbClr val="002060"/>
                          </a:solidFill>
                          <a:latin typeface="Calibri"/>
                          <a:ea typeface="Calibri"/>
                          <a:cs typeface="Calibri"/>
                        </a:rPr>
                        <a:t>بدأتُ تجربتي مع الكتابة في يومٍ بدا عادياً جدًّا…</a:t>
                      </a:r>
                    </a:p>
                    <a:p>
                      <a:pPr marL="342900" indent="-342900" algn="r" rtl="1">
                        <a:buFont typeface="Arial" panose="020B0604020202020204" pitchFamily="34" charset="0"/>
                        <a:buChar char="•"/>
                      </a:pPr>
                      <a:r>
                        <a:rPr lang="ar-MA" sz="2000" b="0" i="0" u="none" strike="noStrike" kern="1200" cap="none" dirty="0">
                          <a:solidFill>
                            <a:srgbClr val="002060"/>
                          </a:solidFill>
                          <a:latin typeface="Calibri"/>
                          <a:ea typeface="Calibri"/>
                          <a:cs typeface="Calibri"/>
                        </a:rPr>
                        <a:t>لم أتخيل أن درسًا بسيطًا سيغيّر نظرتي للكتابة…</a:t>
                      </a:r>
                    </a:p>
                    <a:p>
                      <a:pPr marL="342900" indent="-342900" algn="r" rtl="1">
                        <a:buFont typeface="Arial" panose="020B0604020202020204" pitchFamily="34" charset="0"/>
                        <a:buChar char="•"/>
                      </a:pPr>
                      <a:r>
                        <a:rPr lang="ar-MA" sz="2000" b="0" i="0" u="none" strike="noStrike" kern="1200" cap="none" dirty="0">
                          <a:solidFill>
                            <a:srgbClr val="002060"/>
                          </a:solidFill>
                          <a:latin typeface="Calibri"/>
                          <a:ea typeface="Calibri"/>
                          <a:cs typeface="Calibri"/>
                        </a:rPr>
                        <a:t>في صباحٍ هادئ، حملتُ دفتري وجلستُ قرب النافذة…</a:t>
                      </a:r>
                    </a:p>
                    <a:p>
                      <a:pPr marL="342900" indent="-342900" algn="r" rtl="1">
                        <a:buFont typeface="Arial" panose="020B0604020202020204" pitchFamily="34" charset="0"/>
                        <a:buChar char="•"/>
                      </a:pPr>
                      <a:r>
                        <a:rPr lang="ar-MA" sz="2000" b="0" i="0" u="none" strike="noStrike" kern="1200" cap="none" dirty="0">
                          <a:solidFill>
                            <a:srgbClr val="002060"/>
                          </a:solidFill>
                          <a:latin typeface="Calibri"/>
                          <a:ea typeface="Calibri"/>
                          <a:cs typeface="Calibri"/>
                        </a:rPr>
                        <a:t>في تلك الفترة كنت أعاني صعوبةً في صياغة أفكاري</a:t>
                      </a:r>
                      <a:r>
                        <a:rPr lang="ar-MA" sz="2000" dirty="0"/>
                        <a:t>…</a:t>
                      </a:r>
                    </a:p>
                    <a:p>
                      <a:pPr marL="342900" marR="0" lvl="0" indent="-342900" algn="r" rtl="1">
                        <a:lnSpc>
                          <a:spcPct val="107000"/>
                        </a:lnSpc>
                        <a:spcBef>
                          <a:spcPts val="0"/>
                        </a:spcBef>
                        <a:spcAft>
                          <a:spcPts val="0"/>
                        </a:spcAft>
                        <a:buClr>
                          <a:schemeClr val="dk1"/>
                        </a:buClr>
                        <a:buSzPts val="2000"/>
                        <a:buFont typeface="Arial" panose="020B0604020202020204" pitchFamily="34" charset="0"/>
                        <a:buChar char="•"/>
                      </a:pPr>
                      <a:r>
                        <a:rPr lang="ar-MA" sz="2000" b="1" i="0" u="none" strike="noStrike" kern="1200" cap="none" dirty="0">
                          <a:solidFill>
                            <a:schemeClr val="tx1"/>
                          </a:solidFill>
                          <a:latin typeface="Calibri"/>
                          <a:ea typeface="Calibri"/>
                          <a:cs typeface="Calibri"/>
                        </a:rPr>
                        <a:t>روابط مناسبة:</a:t>
                      </a:r>
                      <a:br>
                        <a:rPr lang="ar-MA" sz="2000" b="0" i="0" u="none" strike="noStrike" kern="1200" cap="none" dirty="0">
                          <a:solidFill>
                            <a:schemeClr val="tx1"/>
                          </a:solidFill>
                          <a:latin typeface="Calibri"/>
                          <a:ea typeface="Calibri"/>
                          <a:cs typeface="Calibri"/>
                        </a:rPr>
                      </a:br>
                      <a:r>
                        <a:rPr lang="ar-MA" sz="2000" b="0" i="0" u="none" strike="noStrike" kern="1200" cap="none" dirty="0">
                          <a:solidFill>
                            <a:schemeClr val="tx1"/>
                          </a:solidFill>
                          <a:latin typeface="Calibri"/>
                          <a:ea typeface="Calibri"/>
                          <a:cs typeface="Calibri"/>
                        </a:rPr>
                        <a:t>في البداية – منذ زمن – آنذاك – بينما...</a:t>
                      </a:r>
                      <a:endParaRPr sz="2000" b="0" i="0" u="none" strike="noStrike" kern="1200" cap="none" dirty="0">
                        <a:solidFill>
                          <a:schemeClr val="tx1"/>
                        </a:solidFill>
                        <a:latin typeface="Calibri"/>
                        <a:ea typeface="Calibri"/>
                        <a:cs typeface="Calibri"/>
                        <a:sym typeface="Calibri"/>
                      </a:endParaRPr>
                    </a:p>
                  </a:txBody>
                  <a:tcPr marL="68575" marR="68575" marT="0" marB="0"/>
                </a:tc>
                <a:extLst>
                  <a:ext uri="{0D108BD9-81ED-4DB2-BD59-A6C34878D82A}">
                    <a16:rowId xmlns:a16="http://schemas.microsoft.com/office/drawing/2014/main" val="10001"/>
                  </a:ext>
                </a:extLst>
              </a:tr>
            </a:tbl>
          </a:graphicData>
        </a:graphic>
      </p:graphicFrame>
      <p:sp>
        <p:nvSpPr>
          <p:cNvPr id="5" name="Google Shape;782;p28">
            <a:extLst>
              <a:ext uri="{FF2B5EF4-FFF2-40B4-BE49-F238E27FC236}">
                <a16:creationId xmlns:a16="http://schemas.microsoft.com/office/drawing/2014/main" id="{69D4510D-B755-A0D2-545E-616A70118602}"/>
              </a:ext>
            </a:extLst>
          </p:cNvPr>
          <p:cNvSpPr txBox="1"/>
          <p:nvPr/>
        </p:nvSpPr>
        <p:spPr>
          <a:xfrm>
            <a:off x="1022555" y="80242"/>
            <a:ext cx="10317607" cy="707846"/>
          </a:xfrm>
          <a:prstGeom prst="rect">
            <a:avLst/>
          </a:prstGeom>
          <a:noFill/>
          <a:ln>
            <a:noFill/>
          </a:ln>
        </p:spPr>
        <p:txBody>
          <a:bodyPr spcFirstLastPara="1" wrap="square" lIns="91425" tIns="45700" rIns="91425" bIns="45700" anchor="t" anchorCtr="0">
            <a:spAutoFit/>
          </a:bodyPr>
          <a:lstStyle/>
          <a:p>
            <a:pPr algn="r" rtl="1"/>
            <a:r>
              <a:rPr lang="ar-MA" sz="2000" b="1" i="0" u="none" strike="noStrike" cap="none" dirty="0">
                <a:solidFill>
                  <a:srgbClr val="757070"/>
                </a:solidFill>
                <a:latin typeface="Calibri"/>
                <a:ea typeface="Calibri"/>
                <a:cs typeface="Calibri"/>
                <a:sym typeface="Calibri"/>
              </a:rPr>
              <a:t>استدعاء المكتسبات والموارد وربطها بحصيلة التعلم الذاتي(الواجب المنزلي). </a:t>
            </a:r>
          </a:p>
          <a:p>
            <a:pPr marL="0" marR="0" lvl="0" indent="0" algn="r" rtl="1">
              <a:spcBef>
                <a:spcPts val="0"/>
              </a:spcBef>
              <a:spcAft>
                <a:spcPts val="0"/>
              </a:spcAft>
              <a:buNone/>
            </a:pPr>
            <a:r>
              <a:rPr lang="ar-MA" sz="2000" b="1" i="0" u="none" strike="noStrike" cap="none" dirty="0">
                <a:solidFill>
                  <a:srgbClr val="757070"/>
                </a:solidFill>
                <a:latin typeface="Calibri"/>
                <a:ea typeface="Calibri"/>
                <a:cs typeface="Calibri"/>
                <a:sym typeface="Calibri"/>
              </a:rPr>
              <a:t>. </a:t>
            </a:r>
            <a:endParaRPr sz="2000" b="1" i="0" u="none" strike="noStrike" cap="none" dirty="0">
              <a:solidFill>
                <a:srgbClr val="757070"/>
              </a:solidFill>
              <a:latin typeface="Calibri"/>
              <a:ea typeface="Calibri"/>
              <a:cs typeface="Calibri"/>
              <a:sym typeface="Calibri"/>
            </a:endParaRPr>
          </a:p>
        </p:txBody>
      </p:sp>
    </p:spTree>
    <p:extLst>
      <p:ext uri="{BB962C8B-B14F-4D97-AF65-F5344CB8AC3E}">
        <p14:creationId xmlns:p14="http://schemas.microsoft.com/office/powerpoint/2010/main" val="2098656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23"/>
        <p:cNvGrpSpPr/>
        <p:nvPr/>
      </p:nvGrpSpPr>
      <p:grpSpPr>
        <a:xfrm>
          <a:off x="0" y="0"/>
          <a:ext cx="0" cy="0"/>
          <a:chOff x="0" y="0"/>
          <a:chExt cx="0" cy="0"/>
        </a:xfrm>
      </p:grpSpPr>
      <p:grpSp>
        <p:nvGrpSpPr>
          <p:cNvPr id="824" name="Google Shape;824;p32"/>
          <p:cNvGrpSpPr/>
          <p:nvPr/>
        </p:nvGrpSpPr>
        <p:grpSpPr>
          <a:xfrm>
            <a:off x="5130955" y="1706886"/>
            <a:ext cx="6054377" cy="3711725"/>
            <a:chOff x="1715066" y="1103461"/>
            <a:chExt cx="5717724" cy="3124203"/>
          </a:xfrm>
        </p:grpSpPr>
        <p:sp>
          <p:nvSpPr>
            <p:cNvPr id="825" name="Google Shape;825;p32"/>
            <p:cNvSpPr/>
            <p:nvPr/>
          </p:nvSpPr>
          <p:spPr>
            <a:xfrm>
              <a:off x="1715066" y="1103461"/>
              <a:ext cx="5717724" cy="3124203"/>
            </a:xfrm>
            <a:prstGeom prst="rect">
              <a:avLst/>
            </a:prstGeom>
            <a:noFill/>
            <a:ln w="9525" cap="flat" cmpd="sng">
              <a:solidFill>
                <a:srgbClr val="44546A"/>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826" name="Google Shape;826;p32"/>
            <p:cNvSpPr/>
            <p:nvPr/>
          </p:nvSpPr>
          <p:spPr>
            <a:xfrm>
              <a:off x="1802501" y="1179667"/>
              <a:ext cx="5542845" cy="2971800"/>
            </a:xfrm>
            <a:prstGeom prst="rect">
              <a:avLst/>
            </a:prstGeom>
            <a:solidFill>
              <a:srgbClr val="FFFFFF"/>
            </a:solidFill>
            <a:ln w="9525" cap="flat" cmpd="sng">
              <a:solidFill>
                <a:srgbClr val="44546A"/>
              </a:solidFill>
              <a:prstDash val="solid"/>
              <a:round/>
              <a:headEnd type="none" w="sm" len="sm"/>
              <a:tailEnd type="none" w="sm" len="sm"/>
            </a:ln>
            <a:effectLst>
              <a:outerShdw algn="tl">
                <a:srgbClr val="000000">
                  <a:alpha val="4705"/>
                </a:srgbClr>
              </a:outerShdw>
            </a:effectLst>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827" name="Google Shape;827;p32"/>
          <p:cNvSpPr txBox="1"/>
          <p:nvPr/>
        </p:nvSpPr>
        <p:spPr>
          <a:xfrm>
            <a:off x="5223539" y="2321004"/>
            <a:ext cx="5869200" cy="1169551"/>
          </a:xfrm>
          <a:prstGeom prst="rect">
            <a:avLst/>
          </a:prstGeom>
          <a:noFill/>
          <a:ln>
            <a:noFill/>
          </a:ln>
        </p:spPr>
        <p:txBody>
          <a:bodyPr spcFirstLastPara="1" wrap="square" lIns="0" tIns="0" rIns="0" bIns="0" anchor="t" anchorCtr="1">
            <a:spAutoFit/>
          </a:bodyPr>
          <a:lstStyle/>
          <a:p>
            <a:pPr marL="0" marR="0" lvl="0" indent="0" algn="ctr" rtl="1">
              <a:spcBef>
                <a:spcPts val="0"/>
              </a:spcBef>
              <a:spcAft>
                <a:spcPts val="0"/>
              </a:spcAft>
              <a:buNone/>
            </a:pPr>
            <a:r>
              <a:rPr lang="ar-MA" sz="4800" b="1" i="0" u="none" strike="noStrike" cap="none">
                <a:solidFill>
                  <a:srgbClr val="44546A"/>
                </a:solidFill>
                <a:latin typeface="Calibri"/>
                <a:ea typeface="Calibri"/>
                <a:cs typeface="Calibri"/>
                <a:sym typeface="Calibri"/>
              </a:rPr>
              <a:t>النمذجة</a:t>
            </a:r>
            <a:br>
              <a:rPr lang="ar-MA" sz="9600" b="0" i="0" u="none" strike="noStrike" cap="none">
                <a:solidFill>
                  <a:srgbClr val="000000"/>
                </a:solidFill>
                <a:latin typeface="Calibri"/>
                <a:ea typeface="Calibri"/>
                <a:cs typeface="Calibri"/>
                <a:sym typeface="Calibri"/>
              </a:rPr>
            </a:br>
            <a:r>
              <a:rPr lang="ar-MA" sz="2800" b="1" i="0" u="none" strike="noStrike" cap="none">
                <a:solidFill>
                  <a:srgbClr val="44546A"/>
                </a:solidFill>
                <a:latin typeface="Calibri"/>
                <a:ea typeface="Calibri"/>
                <a:cs typeface="Calibri"/>
                <a:sym typeface="Calibri"/>
              </a:rPr>
              <a:t>(07  دقائق)</a:t>
            </a:r>
            <a:endParaRPr sz="2800" b="1" i="0" u="none" strike="noStrike" cap="none">
              <a:solidFill>
                <a:srgbClr val="44546A"/>
              </a:solidFill>
              <a:latin typeface="Calibri"/>
              <a:ea typeface="Calibri"/>
              <a:cs typeface="Calibri"/>
              <a:sym typeface="Calibri"/>
            </a:endParaRPr>
          </a:p>
        </p:txBody>
      </p:sp>
      <p:pic>
        <p:nvPicPr>
          <p:cNvPr id="828" name="Google Shape;828;p32"/>
          <p:cNvPicPr preferRelativeResize="0"/>
          <p:nvPr/>
        </p:nvPicPr>
        <p:blipFill rotWithShape="1">
          <a:blip r:embed="rId3">
            <a:alphaModFix/>
          </a:blip>
          <a:srcRect/>
          <a:stretch/>
        </p:blipFill>
        <p:spPr>
          <a:xfrm flipH="1">
            <a:off x="1006668" y="1525583"/>
            <a:ext cx="3650756" cy="365075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32"/>
        <p:cNvGrpSpPr/>
        <p:nvPr/>
      </p:nvGrpSpPr>
      <p:grpSpPr>
        <a:xfrm>
          <a:off x="0" y="0"/>
          <a:ext cx="0" cy="0"/>
          <a:chOff x="0" y="0"/>
          <a:chExt cx="0" cy="0"/>
        </a:xfrm>
      </p:grpSpPr>
      <p:sp>
        <p:nvSpPr>
          <p:cNvPr id="833" name="Google Shape;833;p33"/>
          <p:cNvSpPr/>
          <p:nvPr/>
        </p:nvSpPr>
        <p:spPr>
          <a:xfrm>
            <a:off x="54427" y="55062"/>
            <a:ext cx="12137573" cy="815799"/>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rgbClr val="FFFFFF"/>
              </a:solidFill>
              <a:latin typeface="Arial"/>
              <a:ea typeface="Arial"/>
              <a:cs typeface="Arial"/>
              <a:sym typeface="Arial"/>
            </a:endParaRPr>
          </a:p>
        </p:txBody>
      </p:sp>
      <p:pic>
        <p:nvPicPr>
          <p:cNvPr id="834" name="Google Shape;834;p33"/>
          <p:cNvPicPr preferRelativeResize="0"/>
          <p:nvPr/>
        </p:nvPicPr>
        <p:blipFill rotWithShape="1">
          <a:blip r:embed="rId3">
            <a:alphaModFix/>
          </a:blip>
          <a:srcRect/>
          <a:stretch/>
        </p:blipFill>
        <p:spPr>
          <a:xfrm>
            <a:off x="267910" y="91374"/>
            <a:ext cx="744881" cy="744881"/>
          </a:xfrm>
          <a:prstGeom prst="rect">
            <a:avLst/>
          </a:prstGeom>
          <a:noFill/>
          <a:ln>
            <a:noFill/>
          </a:ln>
        </p:spPr>
      </p:pic>
      <p:pic>
        <p:nvPicPr>
          <p:cNvPr id="835" name="Google Shape;835;p33" descr="Image générée"/>
          <p:cNvPicPr preferRelativeResize="0"/>
          <p:nvPr/>
        </p:nvPicPr>
        <p:blipFill rotWithShape="1">
          <a:blip r:embed="rId4">
            <a:alphaModFix/>
          </a:blip>
          <a:srcRect l="3539" t="24327" r="75793" b="61971"/>
          <a:stretch/>
        </p:blipFill>
        <p:spPr>
          <a:xfrm>
            <a:off x="11333166" y="9878"/>
            <a:ext cx="705586" cy="704386"/>
          </a:xfrm>
          <a:prstGeom prst="rect">
            <a:avLst/>
          </a:prstGeom>
          <a:noFill/>
          <a:ln>
            <a:noFill/>
          </a:ln>
        </p:spPr>
      </p:pic>
      <p:sp>
        <p:nvSpPr>
          <p:cNvPr id="836" name="Google Shape;836;p33"/>
          <p:cNvSpPr/>
          <p:nvPr/>
        </p:nvSpPr>
        <p:spPr>
          <a:xfrm>
            <a:off x="0" y="0"/>
            <a:ext cx="12192000" cy="6858000"/>
          </a:xfrm>
          <a:prstGeom prst="rect">
            <a:avLst/>
          </a:prstGeom>
          <a:noFill/>
          <a:ln w="76200" cap="flat" cmpd="sng">
            <a:solidFill>
              <a:srgbClr val="F7CAA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400"/>
              <a:buFont typeface="Calibri"/>
              <a:buNone/>
            </a:pPr>
            <a:endParaRPr sz="2400" b="0" i="0" u="none" strike="noStrike" cap="none">
              <a:solidFill>
                <a:srgbClr val="FFFFFF"/>
              </a:solidFill>
              <a:latin typeface="Arial"/>
              <a:ea typeface="Arial"/>
              <a:cs typeface="Arial"/>
              <a:sym typeface="Arial"/>
            </a:endParaRPr>
          </a:p>
        </p:txBody>
      </p:sp>
      <p:sp>
        <p:nvSpPr>
          <p:cNvPr id="837" name="Google Shape;837;p33"/>
          <p:cNvSpPr txBox="1"/>
          <p:nvPr/>
        </p:nvSpPr>
        <p:spPr>
          <a:xfrm>
            <a:off x="1337188" y="110718"/>
            <a:ext cx="1002966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F7F7F"/>
              </a:buClr>
              <a:buSzPts val="2000"/>
              <a:buFont typeface="Arial"/>
              <a:buNone/>
            </a:pPr>
            <a:r>
              <a:rPr lang="ar-MA" sz="2000" b="1" i="0" u="none" strike="noStrike" cap="none" dirty="0" err="1">
                <a:solidFill>
                  <a:srgbClr val="7F7F7F"/>
                </a:solidFill>
                <a:latin typeface="Calibri"/>
                <a:ea typeface="Calibri"/>
                <a:cs typeface="Calibri"/>
                <a:sym typeface="Calibri"/>
              </a:rPr>
              <a:t>ينمذج</a:t>
            </a:r>
            <a:r>
              <a:rPr lang="ar-MA" sz="2000" b="1" i="0" u="none" strike="noStrike" cap="none" dirty="0">
                <a:solidFill>
                  <a:srgbClr val="7F7F7F"/>
                </a:solidFill>
                <a:latin typeface="Calibri"/>
                <a:ea typeface="Calibri"/>
                <a:cs typeface="Calibri"/>
                <a:sym typeface="Calibri"/>
              </a:rPr>
              <a:t> المدرس المهمة، ويستثمر الموارد التي تم تفعيلها (التعابير وأفعال الكلام- الروابط- المشاعر- ) </a:t>
            </a:r>
            <a:endParaRPr sz="2000" b="1" i="0" u="none" strike="noStrike" cap="none" dirty="0">
              <a:solidFill>
                <a:srgbClr val="7F7F7F"/>
              </a:solidFill>
              <a:latin typeface="Calibri"/>
              <a:ea typeface="Calibri"/>
              <a:cs typeface="Calibri"/>
              <a:sym typeface="Calibri"/>
            </a:endParaRPr>
          </a:p>
        </p:txBody>
      </p:sp>
      <p:sp>
        <p:nvSpPr>
          <p:cNvPr id="838" name="Google Shape;838;p33"/>
          <p:cNvSpPr txBox="1"/>
          <p:nvPr/>
        </p:nvSpPr>
        <p:spPr>
          <a:xfrm>
            <a:off x="1675221" y="560020"/>
            <a:ext cx="9454137" cy="387798"/>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b="0" i="0" u="none" strike="noStrike" cap="none" dirty="0">
                <a:solidFill>
                  <a:srgbClr val="323F4F"/>
                </a:solidFill>
                <a:latin typeface="Calibri"/>
                <a:ea typeface="Calibri"/>
                <a:cs typeface="Calibri"/>
                <a:sym typeface="Calibri"/>
              </a:rPr>
              <a:t>يستحضر المدرس عناصر الخطاطة السردية وينبه المتعلمين إلى أنه سينجز المهمة وفق هذه الخطاطة، مستثمرا الموارد في الجدولين السابقين، مع الحرص على التصريح باختياراته، وتعليلها مبرزا التعابير الخاصة بكل مرحلة: </a:t>
            </a:r>
            <a:endParaRPr sz="1400" b="0" i="1" u="none" strike="noStrike" cap="none" dirty="0">
              <a:solidFill>
                <a:srgbClr val="AEABAB"/>
              </a:solidFill>
              <a:latin typeface="Calibri"/>
              <a:ea typeface="Calibri"/>
              <a:cs typeface="Calibri"/>
              <a:sym typeface="Calibri"/>
            </a:endParaRPr>
          </a:p>
        </p:txBody>
      </p:sp>
      <p:sp>
        <p:nvSpPr>
          <p:cNvPr id="839" name="Google Shape;839;p33"/>
          <p:cNvSpPr txBox="1"/>
          <p:nvPr/>
        </p:nvSpPr>
        <p:spPr>
          <a:xfrm>
            <a:off x="825152" y="1202939"/>
            <a:ext cx="10304206" cy="5103280"/>
          </a:xfrm>
          <a:prstGeom prst="rect">
            <a:avLst/>
          </a:prstGeom>
          <a:noFill/>
          <a:ln>
            <a:noFill/>
          </a:ln>
        </p:spPr>
        <p:txBody>
          <a:bodyPr spcFirstLastPara="1" wrap="square" lIns="91425" tIns="45700" rIns="91425" bIns="45700" anchor="t" anchorCtr="0">
            <a:spAutoFit/>
          </a:bodyPr>
          <a:lstStyle/>
          <a:p>
            <a:pPr marL="457200" indent="-457200" algn="just" rtl="1">
              <a:lnSpc>
                <a:spcPct val="107000"/>
              </a:lnSpc>
              <a:buFont typeface="Wingdings" panose="05000000000000000000" pitchFamily="2" charset="2"/>
              <a:buChar char="q"/>
            </a:pPr>
            <a:r>
              <a:rPr lang="ar-MA" sz="2800" b="1" i="0" u="none" strike="noStrike" cap="none" dirty="0">
                <a:solidFill>
                  <a:srgbClr val="FF0000"/>
                </a:solidFill>
                <a:latin typeface="Calibri"/>
                <a:ea typeface="Calibri"/>
                <a:cs typeface="Calibri"/>
                <a:sym typeface="Calibri"/>
              </a:rPr>
              <a:t>انتبهوا جيدا من فضلكم</a:t>
            </a:r>
            <a:r>
              <a:rPr lang="ar-MA" sz="2800" dirty="0">
                <a:solidFill>
                  <a:schemeClr val="dk2"/>
                </a:solidFill>
                <a:ea typeface="Calibri"/>
                <a:cs typeface="Calibri"/>
                <a:sym typeface="Calibri"/>
              </a:rPr>
              <a:t>، سأنجز المهمة أولا، وسأصرح بالخطوات التي سأسلكها. سأعتمد مراحل الخطا</a:t>
            </a:r>
            <a:r>
              <a:rPr lang="ar-MA" sz="2800" i="0" u="none" strike="noStrike" cap="none" dirty="0">
                <a:solidFill>
                  <a:schemeClr val="dk2"/>
                </a:solidFill>
                <a:latin typeface="Calibri"/>
                <a:ea typeface="Calibri"/>
                <a:cs typeface="Calibri"/>
                <a:sym typeface="Calibri"/>
              </a:rPr>
              <a:t>طة السردية (البداية – التحول – النهاية). وسأختار من لائحة موارد الكتابة السردية ما يساعدني على التعبير عن تجربتي في التعلم.</a:t>
            </a:r>
          </a:p>
          <a:p>
            <a:pPr marL="457200" indent="-457200" algn="just" rtl="1">
              <a:lnSpc>
                <a:spcPct val="107000"/>
              </a:lnSpc>
              <a:buFont typeface="Wingdings" panose="05000000000000000000" pitchFamily="2" charset="2"/>
              <a:buChar char="v"/>
            </a:pPr>
            <a:r>
              <a:rPr lang="ar-MA" sz="2800" b="1" dirty="0">
                <a:solidFill>
                  <a:srgbClr val="FF0000"/>
                </a:solidFill>
                <a:latin typeface="Calibri"/>
                <a:ea typeface="Calibri"/>
                <a:cs typeface="Calibri"/>
                <a:sym typeface="Calibri"/>
              </a:rPr>
              <a:t>ملحوظة</a:t>
            </a:r>
            <a:r>
              <a:rPr lang="ar-MA" sz="2800" dirty="0">
                <a:solidFill>
                  <a:schemeClr val="dk2"/>
                </a:solidFill>
                <a:latin typeface="Calibri"/>
                <a:ea typeface="Calibri"/>
                <a:cs typeface="Calibri"/>
                <a:sym typeface="Calibri"/>
              </a:rPr>
              <a:t>: </a:t>
            </a:r>
            <a:r>
              <a:rPr lang="ar-MA" sz="2800" dirty="0">
                <a:solidFill>
                  <a:srgbClr val="C00000"/>
                </a:solidFill>
                <a:latin typeface="Calibri"/>
                <a:ea typeface="Calibri"/>
                <a:cs typeface="Calibri"/>
                <a:sym typeface="Calibri"/>
              </a:rPr>
              <a:t>يُعِدُّ المدرس موضوعا بسيطا خلال التحضير للحصة، ويوظف فيه بعض التعابير والروابط المتوفرة في لائحة الموارد، ويحرص على التوقف عندها أثناء النمذجة، مع </a:t>
            </a:r>
            <a:r>
              <a:rPr lang="ar-MA" sz="2800" dirty="0">
                <a:solidFill>
                  <a:srgbClr val="C00000"/>
                </a:solidFill>
                <a:ea typeface="Calibri"/>
                <a:cs typeface="Calibri"/>
                <a:sym typeface="Calibri"/>
              </a:rPr>
              <a:t>التصريح </a:t>
            </a:r>
            <a:r>
              <a:rPr lang="ar-MA" sz="2800" dirty="0">
                <a:solidFill>
                  <a:srgbClr val="C00000"/>
                </a:solidFill>
                <a:latin typeface="Calibri"/>
                <a:ea typeface="Calibri"/>
                <a:cs typeface="Calibri"/>
                <a:sym typeface="Calibri"/>
              </a:rPr>
              <a:t>بسيرورة التفكير والكتابة. ويمكن أن يستعين بالألوان والأشكال لتوضيح ذلك</a:t>
            </a:r>
            <a:r>
              <a:rPr lang="ar-MA" sz="2800" dirty="0">
                <a:solidFill>
                  <a:schemeClr val="dk2"/>
                </a:solidFill>
                <a:latin typeface="Calibri"/>
                <a:ea typeface="Calibri"/>
                <a:cs typeface="Calibri"/>
                <a:sym typeface="Calibri"/>
              </a:rPr>
              <a:t>. </a:t>
            </a:r>
          </a:p>
          <a:p>
            <a:pPr marL="457200" indent="-457200" algn="just" rtl="1">
              <a:lnSpc>
                <a:spcPct val="107000"/>
              </a:lnSpc>
              <a:buFont typeface="Wingdings" panose="05000000000000000000" pitchFamily="2" charset="2"/>
              <a:buChar char="v"/>
            </a:pPr>
            <a:r>
              <a:rPr lang="ar-MA" sz="2800" dirty="0">
                <a:solidFill>
                  <a:schemeClr val="dk2"/>
                </a:solidFill>
                <a:latin typeface="Calibri"/>
                <a:ea typeface="Calibri"/>
                <a:cs typeface="Calibri"/>
                <a:sym typeface="Calibri"/>
              </a:rPr>
              <a:t>يتعين على المدرس أن يستعين ببعض </a:t>
            </a:r>
            <a:r>
              <a:rPr lang="ar-MA" sz="2800" b="1" dirty="0">
                <a:solidFill>
                  <a:srgbClr val="7030A0"/>
                </a:solidFill>
                <a:latin typeface="Calibri"/>
                <a:ea typeface="Calibri"/>
                <a:cs typeface="Calibri"/>
                <a:sym typeface="Calibri"/>
              </a:rPr>
              <a:t>الأسئلة</a:t>
            </a:r>
            <a:r>
              <a:rPr lang="ar-MA" sz="2800" dirty="0">
                <a:solidFill>
                  <a:schemeClr val="dk2"/>
                </a:solidFill>
                <a:latin typeface="Calibri"/>
                <a:ea typeface="Calibri"/>
                <a:cs typeface="Calibri"/>
                <a:sym typeface="Calibri"/>
              </a:rPr>
              <a:t> أثناء النمذجة من قبيل: </a:t>
            </a:r>
          </a:p>
          <a:p>
            <a:pPr marL="914400" lvl="1" indent="-457200" algn="r" rtl="1">
              <a:buFontTx/>
              <a:buChar char="-"/>
            </a:pPr>
            <a:r>
              <a:rPr lang="ar-SA" sz="2800" dirty="0">
                <a:solidFill>
                  <a:srgbClr val="0070C0"/>
                </a:solidFill>
                <a:latin typeface="Calibri"/>
                <a:ea typeface="Calibri"/>
                <a:cs typeface="Calibri"/>
              </a:rPr>
              <a:t>كيف </a:t>
            </a:r>
            <a:r>
              <a:rPr lang="ar-MA" sz="2800" dirty="0">
                <a:solidFill>
                  <a:srgbClr val="0070C0"/>
                </a:solidFill>
                <a:latin typeface="Calibri"/>
                <a:ea typeface="Calibri"/>
                <a:cs typeface="Calibri"/>
              </a:rPr>
              <a:t>سأبدأ </a:t>
            </a:r>
            <a:r>
              <a:rPr lang="ar-SA" sz="2800" dirty="0" err="1">
                <a:solidFill>
                  <a:srgbClr val="0070C0"/>
                </a:solidFill>
                <a:latin typeface="Calibri"/>
                <a:ea typeface="Calibri"/>
                <a:cs typeface="Calibri"/>
              </a:rPr>
              <a:t>الكت</a:t>
            </a:r>
            <a:r>
              <a:rPr lang="ar-MA" sz="2800" dirty="0">
                <a:solidFill>
                  <a:srgbClr val="0070C0"/>
                </a:solidFill>
                <a:latin typeface="Calibri"/>
                <a:ea typeface="Calibri"/>
                <a:cs typeface="Calibri"/>
              </a:rPr>
              <a:t>ا</a:t>
            </a:r>
            <a:r>
              <a:rPr lang="ar-SA" sz="2800" dirty="0">
                <a:solidFill>
                  <a:srgbClr val="0070C0"/>
                </a:solidFill>
                <a:latin typeface="Calibri"/>
                <a:ea typeface="Calibri"/>
                <a:cs typeface="Calibri"/>
              </a:rPr>
              <a:t>ب</a:t>
            </a:r>
            <a:r>
              <a:rPr lang="ar-MA" sz="2800" dirty="0">
                <a:solidFill>
                  <a:srgbClr val="0070C0"/>
                </a:solidFill>
                <a:latin typeface="Calibri"/>
                <a:ea typeface="Calibri"/>
                <a:cs typeface="Calibri"/>
              </a:rPr>
              <a:t>ة</a:t>
            </a:r>
            <a:r>
              <a:rPr lang="ar-SA" sz="2800" dirty="0">
                <a:solidFill>
                  <a:srgbClr val="0070C0"/>
                </a:solidFill>
                <a:latin typeface="Calibri"/>
                <a:ea typeface="Calibri"/>
                <a:cs typeface="Calibri"/>
              </a:rPr>
              <a:t>؟</a:t>
            </a:r>
            <a:r>
              <a:rPr lang="ar-MA" sz="2800" dirty="0">
                <a:solidFill>
                  <a:srgbClr val="0070C0"/>
                </a:solidFill>
                <a:latin typeface="Calibri"/>
                <a:ea typeface="Calibri"/>
                <a:cs typeface="Calibri"/>
              </a:rPr>
              <a:t>// </a:t>
            </a:r>
            <a:r>
              <a:rPr lang="ar-SA" sz="2800" dirty="0">
                <a:solidFill>
                  <a:srgbClr val="0070C0"/>
                </a:solidFill>
                <a:latin typeface="Calibri"/>
                <a:ea typeface="Calibri"/>
                <a:cs typeface="Calibri"/>
              </a:rPr>
              <a:t>ما الأزمنة </a:t>
            </a:r>
            <a:r>
              <a:rPr lang="ar-MA" sz="2800" dirty="0">
                <a:solidFill>
                  <a:srgbClr val="0070C0"/>
                </a:solidFill>
                <a:latin typeface="Calibri"/>
                <a:ea typeface="Calibri"/>
                <a:cs typeface="Calibri"/>
              </a:rPr>
              <a:t>التي سأختارها</a:t>
            </a:r>
            <a:r>
              <a:rPr lang="ar-SA" sz="2800" dirty="0">
                <a:solidFill>
                  <a:srgbClr val="0070C0"/>
                </a:solidFill>
                <a:latin typeface="Calibri"/>
                <a:ea typeface="Calibri"/>
                <a:cs typeface="Calibri"/>
              </a:rPr>
              <a:t>؟</a:t>
            </a:r>
            <a:r>
              <a:rPr lang="ar-MA" sz="2800" dirty="0">
                <a:solidFill>
                  <a:srgbClr val="0070C0"/>
                </a:solidFill>
                <a:latin typeface="Calibri"/>
                <a:ea typeface="Calibri"/>
                <a:cs typeface="Calibri"/>
              </a:rPr>
              <a:t>// </a:t>
            </a:r>
            <a:r>
              <a:rPr lang="ar-SA" sz="2800" dirty="0">
                <a:solidFill>
                  <a:srgbClr val="0070C0"/>
                </a:solidFill>
                <a:latin typeface="Calibri"/>
                <a:ea typeface="Calibri"/>
                <a:cs typeface="Calibri"/>
              </a:rPr>
              <a:t>كيف </a:t>
            </a:r>
            <a:r>
              <a:rPr lang="ar-MA" sz="2800" dirty="0">
                <a:solidFill>
                  <a:srgbClr val="0070C0"/>
                </a:solidFill>
                <a:latin typeface="Calibri"/>
                <a:ea typeface="Calibri"/>
                <a:cs typeface="Calibri"/>
              </a:rPr>
              <a:t>سأعبر </a:t>
            </a:r>
            <a:r>
              <a:rPr lang="ar-SA" sz="2800" dirty="0">
                <a:solidFill>
                  <a:srgbClr val="0070C0"/>
                </a:solidFill>
                <a:latin typeface="Calibri"/>
                <a:ea typeface="Calibri"/>
                <a:cs typeface="Calibri"/>
              </a:rPr>
              <a:t>عن مشاعر</a:t>
            </a:r>
            <a:r>
              <a:rPr lang="ar-MA" sz="2800" dirty="0">
                <a:solidFill>
                  <a:srgbClr val="0070C0"/>
                </a:solidFill>
                <a:latin typeface="Calibri"/>
                <a:ea typeface="Calibri"/>
                <a:cs typeface="Calibri"/>
              </a:rPr>
              <a:t>ي</a:t>
            </a:r>
            <a:r>
              <a:rPr lang="ar-SA" sz="2800" dirty="0">
                <a:solidFill>
                  <a:srgbClr val="0070C0"/>
                </a:solidFill>
                <a:latin typeface="Calibri"/>
                <a:ea typeface="Calibri"/>
                <a:cs typeface="Calibri"/>
              </a:rPr>
              <a:t>؟</a:t>
            </a:r>
            <a:r>
              <a:rPr lang="ar-MA" sz="2800" dirty="0">
                <a:solidFill>
                  <a:srgbClr val="0070C0"/>
                </a:solidFill>
                <a:latin typeface="Calibri"/>
                <a:ea typeface="Calibri"/>
                <a:cs typeface="Calibri"/>
              </a:rPr>
              <a:t>// </a:t>
            </a:r>
            <a:r>
              <a:rPr lang="ar-SA" sz="2800" dirty="0">
                <a:solidFill>
                  <a:srgbClr val="0070C0"/>
                </a:solidFill>
                <a:latin typeface="Calibri"/>
                <a:ea typeface="Calibri"/>
                <a:cs typeface="Calibri"/>
              </a:rPr>
              <a:t>ما أدوات الربط </a:t>
            </a:r>
            <a:r>
              <a:rPr lang="ar-MA" sz="2800" dirty="0">
                <a:solidFill>
                  <a:srgbClr val="0070C0"/>
                </a:solidFill>
                <a:latin typeface="Calibri"/>
                <a:ea typeface="Calibri"/>
                <a:cs typeface="Calibri"/>
              </a:rPr>
              <a:t>التي سأستخدم</a:t>
            </a:r>
            <a:r>
              <a:rPr lang="ar-SA" sz="2800" dirty="0">
                <a:solidFill>
                  <a:srgbClr val="0070C0"/>
                </a:solidFill>
                <a:latin typeface="Calibri"/>
                <a:ea typeface="Calibri"/>
                <a:cs typeface="Calibri"/>
              </a:rPr>
              <a:t>؟</a:t>
            </a:r>
            <a:r>
              <a:rPr lang="ar-MA" sz="2800" dirty="0">
                <a:solidFill>
                  <a:srgbClr val="0070C0"/>
                </a:solidFill>
                <a:latin typeface="Calibri"/>
                <a:ea typeface="Calibri"/>
                <a:cs typeface="Calibri"/>
              </a:rPr>
              <a:t>...........</a:t>
            </a:r>
          </a:p>
          <a:p>
            <a:pPr algn="just" rtl="1">
              <a:lnSpc>
                <a:spcPct val="107000"/>
              </a:lnSpc>
            </a:pPr>
            <a:endParaRPr sz="2800" b="1" i="0" u="none" strike="noStrike" cap="none" dirty="0">
              <a:solidFill>
                <a:schemeClr val="dk2"/>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32">
          <a:extLst>
            <a:ext uri="{FF2B5EF4-FFF2-40B4-BE49-F238E27FC236}">
              <a16:creationId xmlns:a16="http://schemas.microsoft.com/office/drawing/2014/main" id="{A1C8FD2B-57E3-EFC0-BE8D-2748D087ACA3}"/>
            </a:ext>
          </a:extLst>
        </p:cNvPr>
        <p:cNvGrpSpPr/>
        <p:nvPr/>
      </p:nvGrpSpPr>
      <p:grpSpPr>
        <a:xfrm>
          <a:off x="0" y="0"/>
          <a:ext cx="0" cy="0"/>
          <a:chOff x="0" y="0"/>
          <a:chExt cx="0" cy="0"/>
        </a:xfrm>
      </p:grpSpPr>
      <p:sp>
        <p:nvSpPr>
          <p:cNvPr id="833" name="Google Shape;833;p33">
            <a:extLst>
              <a:ext uri="{FF2B5EF4-FFF2-40B4-BE49-F238E27FC236}">
                <a16:creationId xmlns:a16="http://schemas.microsoft.com/office/drawing/2014/main" id="{CFD95EAF-0D74-97EC-D0AA-C6E9F2793908}"/>
              </a:ext>
            </a:extLst>
          </p:cNvPr>
          <p:cNvSpPr/>
          <p:nvPr/>
        </p:nvSpPr>
        <p:spPr>
          <a:xfrm>
            <a:off x="54427" y="55062"/>
            <a:ext cx="12137573" cy="815799"/>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rgbClr val="FFFFFF"/>
              </a:solidFill>
              <a:latin typeface="Arial"/>
              <a:ea typeface="Arial"/>
              <a:cs typeface="Arial"/>
              <a:sym typeface="Arial"/>
            </a:endParaRPr>
          </a:p>
        </p:txBody>
      </p:sp>
      <p:pic>
        <p:nvPicPr>
          <p:cNvPr id="834" name="Google Shape;834;p33">
            <a:extLst>
              <a:ext uri="{FF2B5EF4-FFF2-40B4-BE49-F238E27FC236}">
                <a16:creationId xmlns:a16="http://schemas.microsoft.com/office/drawing/2014/main" id="{26E8F4EF-6768-F601-2ADD-C49DFB1B059F}"/>
              </a:ext>
            </a:extLst>
          </p:cNvPr>
          <p:cNvPicPr preferRelativeResize="0"/>
          <p:nvPr/>
        </p:nvPicPr>
        <p:blipFill rotWithShape="1">
          <a:blip r:embed="rId3">
            <a:alphaModFix/>
          </a:blip>
          <a:srcRect/>
          <a:stretch/>
        </p:blipFill>
        <p:spPr>
          <a:xfrm>
            <a:off x="267910" y="91374"/>
            <a:ext cx="744881" cy="744881"/>
          </a:xfrm>
          <a:prstGeom prst="rect">
            <a:avLst/>
          </a:prstGeom>
          <a:noFill/>
          <a:ln>
            <a:noFill/>
          </a:ln>
        </p:spPr>
      </p:pic>
      <p:pic>
        <p:nvPicPr>
          <p:cNvPr id="835" name="Google Shape;835;p33" descr="Image générée">
            <a:extLst>
              <a:ext uri="{FF2B5EF4-FFF2-40B4-BE49-F238E27FC236}">
                <a16:creationId xmlns:a16="http://schemas.microsoft.com/office/drawing/2014/main" id="{2883300D-1785-1A4B-04E1-DDCDF12C58B3}"/>
              </a:ext>
            </a:extLst>
          </p:cNvPr>
          <p:cNvPicPr preferRelativeResize="0"/>
          <p:nvPr/>
        </p:nvPicPr>
        <p:blipFill rotWithShape="1">
          <a:blip r:embed="rId4">
            <a:alphaModFix/>
          </a:blip>
          <a:srcRect l="3539" t="24327" r="75793" b="61971"/>
          <a:stretch/>
        </p:blipFill>
        <p:spPr>
          <a:xfrm>
            <a:off x="11333166" y="9878"/>
            <a:ext cx="705586" cy="704386"/>
          </a:xfrm>
          <a:prstGeom prst="rect">
            <a:avLst/>
          </a:prstGeom>
          <a:noFill/>
          <a:ln>
            <a:noFill/>
          </a:ln>
        </p:spPr>
      </p:pic>
      <p:sp>
        <p:nvSpPr>
          <p:cNvPr id="836" name="Google Shape;836;p33">
            <a:extLst>
              <a:ext uri="{FF2B5EF4-FFF2-40B4-BE49-F238E27FC236}">
                <a16:creationId xmlns:a16="http://schemas.microsoft.com/office/drawing/2014/main" id="{A52FC4FB-C15E-1628-AB2E-4A7B6A2F91C2}"/>
              </a:ext>
            </a:extLst>
          </p:cNvPr>
          <p:cNvSpPr/>
          <p:nvPr/>
        </p:nvSpPr>
        <p:spPr>
          <a:xfrm>
            <a:off x="0" y="0"/>
            <a:ext cx="12192000" cy="6858000"/>
          </a:xfrm>
          <a:prstGeom prst="rect">
            <a:avLst/>
          </a:prstGeom>
          <a:noFill/>
          <a:ln w="76200" cap="flat" cmpd="sng">
            <a:solidFill>
              <a:srgbClr val="F7CAA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400"/>
              <a:buFont typeface="Calibri"/>
              <a:buNone/>
            </a:pPr>
            <a:endParaRPr sz="2400" b="0" i="0" u="none" strike="noStrike" cap="none">
              <a:solidFill>
                <a:srgbClr val="FFFFFF"/>
              </a:solidFill>
              <a:latin typeface="Arial"/>
              <a:ea typeface="Arial"/>
              <a:cs typeface="Arial"/>
              <a:sym typeface="Arial"/>
            </a:endParaRPr>
          </a:p>
        </p:txBody>
      </p:sp>
      <p:sp>
        <p:nvSpPr>
          <p:cNvPr id="837" name="Google Shape;837;p33">
            <a:extLst>
              <a:ext uri="{FF2B5EF4-FFF2-40B4-BE49-F238E27FC236}">
                <a16:creationId xmlns:a16="http://schemas.microsoft.com/office/drawing/2014/main" id="{D295C56C-31E5-DD86-4B60-C031952EF724}"/>
              </a:ext>
            </a:extLst>
          </p:cNvPr>
          <p:cNvSpPr txBox="1"/>
          <p:nvPr/>
        </p:nvSpPr>
        <p:spPr>
          <a:xfrm>
            <a:off x="1337188" y="110718"/>
            <a:ext cx="1002966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F7F7F"/>
              </a:buClr>
              <a:buSzPts val="2000"/>
              <a:buFont typeface="Arial"/>
              <a:buNone/>
            </a:pPr>
            <a:r>
              <a:rPr lang="ar-MA" sz="2000" b="1" i="0" u="none" strike="noStrike" cap="none" dirty="0" err="1">
                <a:solidFill>
                  <a:srgbClr val="7F7F7F"/>
                </a:solidFill>
                <a:latin typeface="Calibri"/>
                <a:ea typeface="Calibri"/>
                <a:cs typeface="Calibri"/>
                <a:sym typeface="Calibri"/>
              </a:rPr>
              <a:t>ينمذج</a:t>
            </a:r>
            <a:r>
              <a:rPr lang="ar-MA" sz="2000" b="1" i="0" u="none" strike="noStrike" cap="none" dirty="0">
                <a:solidFill>
                  <a:srgbClr val="7F7F7F"/>
                </a:solidFill>
                <a:latin typeface="Calibri"/>
                <a:ea typeface="Calibri"/>
                <a:cs typeface="Calibri"/>
                <a:sym typeface="Calibri"/>
              </a:rPr>
              <a:t> المدرس المهمة، ويستثمر الموارد التي تم تفعيلها (التعابير وأفعال الكلام- الروابط- المشاعر- ) </a:t>
            </a:r>
            <a:endParaRPr sz="2000" b="1" i="0" u="none" strike="noStrike" cap="none" dirty="0">
              <a:solidFill>
                <a:srgbClr val="7F7F7F"/>
              </a:solidFill>
              <a:latin typeface="Calibri"/>
              <a:ea typeface="Calibri"/>
              <a:cs typeface="Calibri"/>
              <a:sym typeface="Calibri"/>
            </a:endParaRPr>
          </a:p>
        </p:txBody>
      </p:sp>
      <p:sp>
        <p:nvSpPr>
          <p:cNvPr id="838" name="Google Shape;838;p33">
            <a:extLst>
              <a:ext uri="{FF2B5EF4-FFF2-40B4-BE49-F238E27FC236}">
                <a16:creationId xmlns:a16="http://schemas.microsoft.com/office/drawing/2014/main" id="{F6EAAC93-1D58-A40D-5E7B-D981D1FE0820}"/>
              </a:ext>
            </a:extLst>
          </p:cNvPr>
          <p:cNvSpPr txBox="1"/>
          <p:nvPr/>
        </p:nvSpPr>
        <p:spPr>
          <a:xfrm>
            <a:off x="1675221" y="560020"/>
            <a:ext cx="9454137" cy="581698"/>
          </a:xfrm>
          <a:prstGeom prst="rect">
            <a:avLst/>
          </a:prstGeom>
          <a:noFill/>
          <a:ln>
            <a:noFill/>
          </a:ln>
        </p:spPr>
        <p:txBody>
          <a:bodyPr spcFirstLastPara="1" wrap="square" lIns="0" tIns="0" rIns="0" bIns="0" anchor="t" anchorCtr="0">
            <a:spAutoFit/>
          </a:bodyPr>
          <a:lstStyle/>
          <a:p>
            <a:pPr marL="0" marR="0" lvl="0" indent="0" algn="r" rtl="0">
              <a:lnSpc>
                <a:spcPct val="90000"/>
              </a:lnSpc>
              <a:spcBef>
                <a:spcPts val="0"/>
              </a:spcBef>
              <a:spcAft>
                <a:spcPts val="0"/>
              </a:spcAft>
              <a:buClr>
                <a:srgbClr val="323F4F"/>
              </a:buClr>
              <a:buSzPts val="1400"/>
              <a:buFont typeface="Arial"/>
              <a:buNone/>
            </a:pPr>
            <a:r>
              <a:rPr lang="ar-MA" sz="1400" b="0" i="0" u="none" strike="noStrike" cap="none" dirty="0">
                <a:solidFill>
                  <a:srgbClr val="323F4F"/>
                </a:solidFill>
                <a:latin typeface="Calibri"/>
                <a:ea typeface="Calibri"/>
                <a:cs typeface="Calibri"/>
                <a:sym typeface="Calibri"/>
              </a:rPr>
              <a:t>يقدم  المدرس نموذجا مكتوبا، ويقرؤه بالتدرج، لتوضيح مراحل الخطاطة السردية، وتحديد التعابير وأفعال الكلام والروابط المستعملة، ويشرح للمتعلمين طبيعة كل مرحلة مثلا: البداية يطبعها الهدوء والاستقرار لذا استعمل عبارة تعكس ذلك. والوسط يطبعه التوتر... مع الحرص على توضيح كيفية الانتقال من حدث إلى آخر ومن مرحلة إلى أخرى، مع ضرورة التصريح باختياراته</a:t>
            </a:r>
            <a:r>
              <a:rPr lang="ar-MA" sz="1400" dirty="0">
                <a:solidFill>
                  <a:srgbClr val="323F4F"/>
                </a:solidFill>
                <a:latin typeface="Calibri"/>
                <a:ea typeface="Calibri"/>
                <a:cs typeface="Calibri"/>
                <a:sym typeface="Calibri"/>
              </a:rPr>
              <a:t> حتى تؤدي النمذجة وظيفتها المنتظرة ، </a:t>
            </a:r>
            <a:r>
              <a:rPr lang="ar-MA" sz="1400" b="1" dirty="0">
                <a:solidFill>
                  <a:srgbClr val="323F4F"/>
                </a:solidFill>
                <a:latin typeface="Calibri"/>
                <a:ea typeface="Calibri"/>
                <a:cs typeface="Calibri"/>
                <a:sym typeface="Calibri"/>
              </a:rPr>
              <a:t>ويستعمل السبورة في كل نقلة لشد الانتباه</a:t>
            </a:r>
            <a:r>
              <a:rPr lang="ar-MA" sz="1400" b="1" i="0" u="none" strike="noStrike" cap="none" dirty="0">
                <a:solidFill>
                  <a:srgbClr val="323F4F"/>
                </a:solidFill>
                <a:latin typeface="Calibri"/>
                <a:ea typeface="Calibri"/>
                <a:cs typeface="Calibri"/>
                <a:sym typeface="Calibri"/>
              </a:rPr>
              <a:t> </a:t>
            </a:r>
            <a:endParaRPr sz="1400" b="1" i="1" u="none" strike="noStrike" cap="none" dirty="0">
              <a:solidFill>
                <a:srgbClr val="AEABAB"/>
              </a:solidFill>
              <a:latin typeface="Calibri"/>
              <a:ea typeface="Calibri"/>
              <a:cs typeface="Calibri"/>
              <a:sym typeface="Calibri"/>
            </a:endParaRPr>
          </a:p>
        </p:txBody>
      </p:sp>
      <p:sp>
        <p:nvSpPr>
          <p:cNvPr id="2" name="ZoneTexte 1">
            <a:extLst>
              <a:ext uri="{FF2B5EF4-FFF2-40B4-BE49-F238E27FC236}">
                <a16:creationId xmlns:a16="http://schemas.microsoft.com/office/drawing/2014/main" id="{107E5E6D-0AD9-C506-B7F4-80A31DD88F62}"/>
              </a:ext>
            </a:extLst>
          </p:cNvPr>
          <p:cNvSpPr txBox="1"/>
          <p:nvPr/>
        </p:nvSpPr>
        <p:spPr>
          <a:xfrm>
            <a:off x="1012791" y="2135983"/>
            <a:ext cx="10396622" cy="4284506"/>
          </a:xfrm>
          <a:prstGeom prst="rect">
            <a:avLst/>
          </a:prstGeom>
          <a:solidFill>
            <a:schemeClr val="bg1">
              <a:lumMod val="95000"/>
            </a:schemeClr>
          </a:solidFill>
        </p:spPr>
        <p:txBody>
          <a:bodyPr wrap="square">
            <a:spAutoFit/>
          </a:bodyPr>
          <a:lstStyle/>
          <a:p>
            <a:pPr algn="just" rtl="1">
              <a:lnSpc>
                <a:spcPct val="107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a:t>
            </a:r>
            <a:endParaRPr lang="fr-FR" sz="2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Espace réservé du texte 3">
            <a:extLst>
              <a:ext uri="{FF2B5EF4-FFF2-40B4-BE49-F238E27FC236}">
                <a16:creationId xmlns:a16="http://schemas.microsoft.com/office/drawing/2014/main" id="{76140671-7661-9E5C-B4DA-41B7B08A8582}"/>
              </a:ext>
            </a:extLst>
          </p:cNvPr>
          <p:cNvSpPr txBox="1">
            <a:spLocks/>
          </p:cNvSpPr>
          <p:nvPr/>
        </p:nvSpPr>
        <p:spPr>
          <a:xfrm>
            <a:off x="4678855" y="1545609"/>
            <a:ext cx="2834290" cy="457781"/>
          </a:xfrm>
          <a:prstGeom prst="rect">
            <a:avLst/>
          </a:prstGeom>
          <a:solidFill>
            <a:schemeClr val="accent4">
              <a:lumMod val="40000"/>
              <a:lumOff val="60000"/>
            </a:schemeClr>
          </a:solidFill>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400" i="1" kern="1200" baseline="0">
                <a:solidFill>
                  <a:schemeClr val="bg2">
                    <a:lumMod val="75000"/>
                  </a:schemeClr>
                </a:solidFill>
                <a:latin typeface="+mn-lt"/>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ar-MA" sz="2800" b="1" i="0" dirty="0">
                <a:solidFill>
                  <a:srgbClr val="00B050"/>
                </a:solidFill>
                <a:ea typeface="Calibri"/>
                <a:cs typeface="Calibri"/>
                <a:sym typeface="Hammersmith One"/>
              </a:rPr>
              <a:t>موضوع النمذجة</a:t>
            </a:r>
          </a:p>
          <a:p>
            <a:endParaRPr lang="fr-FR" sz="2800" i="0" dirty="0">
              <a:solidFill>
                <a:srgbClr val="00B050"/>
              </a:solidFill>
            </a:endParaRPr>
          </a:p>
        </p:txBody>
      </p:sp>
    </p:spTree>
    <p:extLst>
      <p:ext uri="{BB962C8B-B14F-4D97-AF65-F5344CB8AC3E}">
        <p14:creationId xmlns:p14="http://schemas.microsoft.com/office/powerpoint/2010/main" val="31232970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49"/>
        <p:cNvGrpSpPr/>
        <p:nvPr/>
      </p:nvGrpSpPr>
      <p:grpSpPr>
        <a:xfrm>
          <a:off x="0" y="0"/>
          <a:ext cx="0" cy="0"/>
          <a:chOff x="0" y="0"/>
          <a:chExt cx="0" cy="0"/>
        </a:xfrm>
      </p:grpSpPr>
      <p:grpSp>
        <p:nvGrpSpPr>
          <p:cNvPr id="950" name="Google Shape;950;p40"/>
          <p:cNvGrpSpPr/>
          <p:nvPr/>
        </p:nvGrpSpPr>
        <p:grpSpPr>
          <a:xfrm>
            <a:off x="5130955" y="1706886"/>
            <a:ext cx="6054377" cy="3711725"/>
            <a:chOff x="1715066" y="1103461"/>
            <a:chExt cx="5717724" cy="3124203"/>
          </a:xfrm>
        </p:grpSpPr>
        <p:sp>
          <p:nvSpPr>
            <p:cNvPr id="951" name="Google Shape;951;p40"/>
            <p:cNvSpPr/>
            <p:nvPr/>
          </p:nvSpPr>
          <p:spPr>
            <a:xfrm>
              <a:off x="1715066" y="1103461"/>
              <a:ext cx="5717724" cy="3124203"/>
            </a:xfrm>
            <a:prstGeom prst="rect">
              <a:avLst/>
            </a:prstGeom>
            <a:noFill/>
            <a:ln w="9525" cap="flat" cmpd="sng">
              <a:solidFill>
                <a:srgbClr val="44546A"/>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952" name="Google Shape;952;p40"/>
            <p:cNvSpPr/>
            <p:nvPr/>
          </p:nvSpPr>
          <p:spPr>
            <a:xfrm>
              <a:off x="1802501" y="1179667"/>
              <a:ext cx="5542845" cy="2971800"/>
            </a:xfrm>
            <a:prstGeom prst="rect">
              <a:avLst/>
            </a:prstGeom>
            <a:solidFill>
              <a:srgbClr val="FFFFFF"/>
            </a:solidFill>
            <a:ln w="9525" cap="flat" cmpd="sng">
              <a:solidFill>
                <a:srgbClr val="44546A"/>
              </a:solidFill>
              <a:prstDash val="solid"/>
              <a:round/>
              <a:headEnd type="none" w="sm" len="sm"/>
              <a:tailEnd type="none" w="sm" len="sm"/>
            </a:ln>
            <a:effectLst>
              <a:outerShdw algn="tl">
                <a:srgbClr val="000000">
                  <a:alpha val="4705"/>
                </a:srgbClr>
              </a:outerShdw>
            </a:effectLst>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953" name="Google Shape;953;p40"/>
          <p:cNvSpPr txBox="1"/>
          <p:nvPr/>
        </p:nvSpPr>
        <p:spPr>
          <a:xfrm>
            <a:off x="5223539" y="2321004"/>
            <a:ext cx="5869200" cy="1169551"/>
          </a:xfrm>
          <a:prstGeom prst="rect">
            <a:avLst/>
          </a:prstGeom>
          <a:noFill/>
          <a:ln>
            <a:noFill/>
          </a:ln>
        </p:spPr>
        <p:txBody>
          <a:bodyPr spcFirstLastPara="1" wrap="square" lIns="0" tIns="0" rIns="0" bIns="0" anchor="t" anchorCtr="1">
            <a:spAutoFit/>
          </a:bodyPr>
          <a:lstStyle/>
          <a:p>
            <a:pPr marL="0" marR="0" lvl="0" indent="0" algn="ctr" rtl="1">
              <a:spcBef>
                <a:spcPts val="0"/>
              </a:spcBef>
              <a:spcAft>
                <a:spcPts val="0"/>
              </a:spcAft>
              <a:buNone/>
            </a:pPr>
            <a:r>
              <a:rPr lang="ar-MA" sz="4800" b="1" i="0" u="none" strike="noStrike" cap="none" dirty="0">
                <a:solidFill>
                  <a:srgbClr val="44546A"/>
                </a:solidFill>
                <a:latin typeface="Calibri"/>
                <a:ea typeface="Calibri"/>
                <a:cs typeface="Calibri"/>
                <a:sym typeface="Calibri"/>
              </a:rPr>
              <a:t>الممارسة الموجهة</a:t>
            </a:r>
            <a:br>
              <a:rPr lang="ar-MA" sz="9600" b="0" i="0" u="none" strike="noStrike" cap="none" dirty="0">
                <a:solidFill>
                  <a:srgbClr val="000000"/>
                </a:solidFill>
                <a:latin typeface="Calibri"/>
                <a:ea typeface="Calibri"/>
                <a:cs typeface="Calibri"/>
                <a:sym typeface="Calibri"/>
              </a:rPr>
            </a:br>
            <a:r>
              <a:rPr lang="ar-MA" sz="2800" b="1" i="0" u="none" strike="noStrike" cap="none" dirty="0">
                <a:solidFill>
                  <a:srgbClr val="44546A"/>
                </a:solidFill>
                <a:latin typeface="Calibri"/>
                <a:ea typeface="Calibri"/>
                <a:cs typeface="Calibri"/>
                <a:sym typeface="Calibri"/>
              </a:rPr>
              <a:t>(20  دقيقة)</a:t>
            </a:r>
            <a:endParaRPr sz="2800" b="1" i="0" u="none" strike="noStrike" cap="none" dirty="0">
              <a:solidFill>
                <a:srgbClr val="44546A"/>
              </a:solidFill>
              <a:latin typeface="Calibri"/>
              <a:ea typeface="Calibri"/>
              <a:cs typeface="Calibri"/>
              <a:sym typeface="Calibri"/>
            </a:endParaRPr>
          </a:p>
        </p:txBody>
      </p:sp>
      <p:pic>
        <p:nvPicPr>
          <p:cNvPr id="2" name="Picture 1">
            <a:extLst>
              <a:ext uri="{FF2B5EF4-FFF2-40B4-BE49-F238E27FC236}">
                <a16:creationId xmlns:a16="http://schemas.microsoft.com/office/drawing/2014/main" id="{F0C00605-8079-9E30-692D-9F3E158B45B1}"/>
              </a:ext>
            </a:extLst>
          </p:cNvPr>
          <p:cNvPicPr>
            <a:picLocks noChangeAspect="1"/>
          </p:cNvPicPr>
          <p:nvPr/>
        </p:nvPicPr>
        <p:blipFill>
          <a:blip r:embed="rId3" cstate="hqprint">
            <a:extLst>
              <a:ext uri="{BEBA8EAE-BF5A-486C-A8C5-ECC9F3942E4B}">
                <a14:imgProps xmlns:a14="http://schemas.microsoft.com/office/drawing/2010/main">
                  <a14:imgLayer r:embed="rId4">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flipH="1">
            <a:off x="1006668" y="1244905"/>
            <a:ext cx="2722434" cy="2722434"/>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79D85772-7091-D488-325B-FDB344A3EEC5}"/>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71739192-E727-D41E-481C-CB58CE8A3BDE}"/>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C852C30B-9BE2-04C0-3E5A-480444DE3B7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Image générée">
            <a:extLst>
              <a:ext uri="{FF2B5EF4-FFF2-40B4-BE49-F238E27FC236}">
                <a16:creationId xmlns:a16="http://schemas.microsoft.com/office/drawing/2014/main" id="{4DAF04E4-A9DB-2336-3507-E4864B75B1B2}"/>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81" t="42119" r="70997" b="41629"/>
          <a:stretch>
            <a:fillRect/>
          </a:stretch>
        </p:blipFill>
        <p:spPr bwMode="auto">
          <a:xfrm>
            <a:off x="-79380" y="-44737"/>
            <a:ext cx="730250" cy="69480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7C164A09-AEB1-C2EE-B183-7E1BE4D7D747}"/>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2" name="Google Shape;1504;p44" descr="Lever la main - Icônes mains et gestes gratuites">
            <a:extLst>
              <a:ext uri="{FF2B5EF4-FFF2-40B4-BE49-F238E27FC236}">
                <a16:creationId xmlns:a16="http://schemas.microsoft.com/office/drawing/2014/main" id="{372BE3E4-54FA-61DD-A47A-1BBB66713FC2}"/>
              </a:ext>
            </a:extLst>
          </p:cNvPr>
          <p:cNvPicPr preferRelativeResize="0"/>
          <p:nvPr/>
        </p:nvPicPr>
        <p:blipFill rotWithShape="1">
          <a:blip r:embed="rId5">
            <a:alphaModFix/>
          </a:blip>
          <a:srcRect/>
          <a:stretch/>
        </p:blipFill>
        <p:spPr>
          <a:xfrm>
            <a:off x="453130" y="23682"/>
            <a:ext cx="702642" cy="452824"/>
          </a:xfrm>
          <a:prstGeom prst="rect">
            <a:avLst/>
          </a:prstGeom>
          <a:noFill/>
          <a:ln>
            <a:noFill/>
          </a:ln>
        </p:spPr>
      </p:pic>
      <p:sp>
        <p:nvSpPr>
          <p:cNvPr id="5" name="Espace réservé du texte 3">
            <a:extLst>
              <a:ext uri="{FF2B5EF4-FFF2-40B4-BE49-F238E27FC236}">
                <a16:creationId xmlns:a16="http://schemas.microsoft.com/office/drawing/2014/main" id="{EACFAEFF-7061-4F66-B37C-7EE0A467B15F}"/>
              </a:ext>
            </a:extLst>
          </p:cNvPr>
          <p:cNvSpPr txBox="1">
            <a:spLocks/>
          </p:cNvSpPr>
          <p:nvPr/>
        </p:nvSpPr>
        <p:spPr>
          <a:xfrm>
            <a:off x="4208503" y="1261819"/>
            <a:ext cx="2834290" cy="457781"/>
          </a:xfrm>
          <a:prstGeom prst="rect">
            <a:avLst/>
          </a:prstGeom>
          <a:solidFill>
            <a:schemeClr val="accent4">
              <a:lumMod val="40000"/>
              <a:lumOff val="60000"/>
            </a:schemeClr>
          </a:solidFill>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400" i="1" kern="1200" baseline="0">
                <a:solidFill>
                  <a:schemeClr val="bg2">
                    <a:lumMod val="75000"/>
                  </a:schemeClr>
                </a:solidFill>
                <a:latin typeface="+mn-lt"/>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ar-MA" sz="2800" b="1" i="0" dirty="0">
                <a:solidFill>
                  <a:srgbClr val="00B050"/>
                </a:solidFill>
                <a:ea typeface="Calibri"/>
                <a:cs typeface="Calibri"/>
                <a:sym typeface="Hammersmith One"/>
              </a:rPr>
              <a:t>البناء المشترك</a:t>
            </a:r>
          </a:p>
          <a:p>
            <a:endParaRPr lang="fr-FR" sz="2800" i="0" dirty="0">
              <a:solidFill>
                <a:srgbClr val="00B050"/>
              </a:solidFill>
            </a:endParaRPr>
          </a:p>
        </p:txBody>
      </p:sp>
      <p:pic>
        <p:nvPicPr>
          <p:cNvPr id="14" name="Image 12">
            <a:extLst>
              <a:ext uri="{FF2B5EF4-FFF2-40B4-BE49-F238E27FC236}">
                <a16:creationId xmlns:a16="http://schemas.microsoft.com/office/drawing/2014/main" id="{7A096F45-5036-C914-2EE5-C34D9CD75A2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584309" y="1318103"/>
            <a:ext cx="595938" cy="597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Google Shape;1548;p49">
            <a:extLst>
              <a:ext uri="{FF2B5EF4-FFF2-40B4-BE49-F238E27FC236}">
                <a16:creationId xmlns:a16="http://schemas.microsoft.com/office/drawing/2014/main" id="{4B67B221-8804-387E-E01E-0AFA39DD1082}"/>
              </a:ext>
            </a:extLst>
          </p:cNvPr>
          <p:cNvSpPr txBox="1">
            <a:spLocks/>
          </p:cNvSpPr>
          <p:nvPr/>
        </p:nvSpPr>
        <p:spPr>
          <a:xfrm>
            <a:off x="919210" y="156443"/>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ورشة الكتابة: </a:t>
            </a:r>
            <a:r>
              <a:rPr lang="ar-MA" sz="2000" b="1" dirty="0">
                <a:solidFill>
                  <a:srgbClr val="0070C0"/>
                </a:solidFill>
                <a:latin typeface="Calibri" panose="020F0502020204030204" pitchFamily="34" charset="0"/>
                <a:cs typeface="Calibri" panose="020F0502020204030204" pitchFamily="34" charset="0"/>
              </a:rPr>
              <a:t>البناء المشترك </a:t>
            </a:r>
            <a:r>
              <a:rPr lang="ar-MA" sz="2000" b="1" dirty="0">
                <a:solidFill>
                  <a:schemeClr val="bg1">
                    <a:lumMod val="50000"/>
                  </a:schemeClr>
                </a:solidFill>
                <a:latin typeface="Calibri" panose="020F0502020204030204" pitchFamily="34" charset="0"/>
                <a:cs typeface="Calibri" panose="020F0502020204030204" pitchFamily="34" charset="0"/>
                <a:sym typeface="Calibri"/>
              </a:rPr>
              <a:t>في مجموعات</a:t>
            </a:r>
            <a:endParaRPr lang="ar-MA" sz="2000" b="1" dirty="0">
              <a:solidFill>
                <a:schemeClr val="bg1">
                  <a:lumMod val="50000"/>
                </a:schemeClr>
              </a:solidFill>
              <a:latin typeface="Calibri" panose="020F0502020204030204" pitchFamily="34" charset="0"/>
              <a:cs typeface="Calibri" panose="020F0502020204030204" pitchFamily="34" charset="0"/>
            </a:endParaRPr>
          </a:p>
        </p:txBody>
      </p:sp>
      <p:sp>
        <p:nvSpPr>
          <p:cNvPr id="6" name="Google Shape;726;p36">
            <a:extLst>
              <a:ext uri="{FF2B5EF4-FFF2-40B4-BE49-F238E27FC236}">
                <a16:creationId xmlns:a16="http://schemas.microsoft.com/office/drawing/2014/main" id="{5B06FED4-7AC2-9A90-8721-AE3F0B017F07}"/>
              </a:ext>
            </a:extLst>
          </p:cNvPr>
          <p:cNvSpPr txBox="1">
            <a:spLocks/>
          </p:cNvSpPr>
          <p:nvPr/>
        </p:nvSpPr>
        <p:spPr>
          <a:xfrm>
            <a:off x="334297" y="452815"/>
            <a:ext cx="11168486" cy="336939"/>
          </a:xfrm>
          <a:prstGeom prst="rect">
            <a:avLst/>
          </a:prstGeom>
          <a:noFill/>
          <a:ln>
            <a:noFill/>
          </a:ln>
        </p:spPr>
        <p:txBody>
          <a:bodyPr spcFirstLastPara="1" wrap="square" lIns="91425" tIns="45700" rIns="91425" bIns="45700" anchor="ctr" anchorCtr="0">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600" dirty="0">
                <a:solidFill>
                  <a:schemeClr val="bg2">
                    <a:lumMod val="75000"/>
                  </a:schemeClr>
                </a:solidFill>
                <a:latin typeface="Calibri"/>
                <a:ea typeface="Calibri"/>
                <a:cs typeface="Calibri"/>
              </a:rPr>
              <a:t>يوجه المدرس المتعلمين إلى العمل في مجموعات لإنتاج فقرات سردية باستحضار عناصر السرد والخطاطة السردية، وفي أثناء ذلك يتجول المدرس بين الصفوف لمواكبة العملية وضمان الجدية اللازمة </a:t>
            </a:r>
            <a:r>
              <a:rPr lang="ar-MA" sz="1400" dirty="0">
                <a:solidFill>
                  <a:srgbClr val="AEABAB"/>
                </a:solidFill>
              </a:rPr>
              <a:t>.</a:t>
            </a:r>
          </a:p>
        </p:txBody>
      </p:sp>
      <p:pic>
        <p:nvPicPr>
          <p:cNvPr id="16" name="Picture 2" descr="Tableau de classe : résultats (1,7 million) d’images libres de droits, de  photos de stock et d’illustrations | Shutterstock">
            <a:extLst>
              <a:ext uri="{FF2B5EF4-FFF2-40B4-BE49-F238E27FC236}">
                <a16:creationId xmlns:a16="http://schemas.microsoft.com/office/drawing/2014/main" id="{1D763A27-BC3D-A8B7-095E-9951A4D90B07}"/>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17951"/>
          <a:stretch/>
        </p:blipFill>
        <p:spPr bwMode="auto">
          <a:xfrm>
            <a:off x="8245561" y="849301"/>
            <a:ext cx="3793191" cy="950002"/>
          </a:xfrm>
          <a:prstGeom prst="rect">
            <a:avLst/>
          </a:prstGeom>
          <a:noFill/>
          <a:extLst>
            <a:ext uri="{909E8E84-426E-40DD-AFC4-6F175D3DCCD1}">
              <a14:hiddenFill xmlns:a14="http://schemas.microsoft.com/office/drawing/2010/main">
                <a:solidFill>
                  <a:srgbClr val="FFFFFF"/>
                </a:solidFill>
              </a14:hiddenFill>
            </a:ext>
          </a:extLst>
        </p:spPr>
      </p:pic>
      <p:sp>
        <p:nvSpPr>
          <p:cNvPr id="7" name="Google Shape;839;p33">
            <a:extLst>
              <a:ext uri="{FF2B5EF4-FFF2-40B4-BE49-F238E27FC236}">
                <a16:creationId xmlns:a16="http://schemas.microsoft.com/office/drawing/2014/main" id="{821B3499-01E4-3B17-1D3B-4F0140CFF0D3}"/>
              </a:ext>
            </a:extLst>
          </p:cNvPr>
          <p:cNvSpPr txBox="1"/>
          <p:nvPr/>
        </p:nvSpPr>
        <p:spPr>
          <a:xfrm>
            <a:off x="804451" y="2077511"/>
            <a:ext cx="10403287" cy="4581983"/>
          </a:xfrm>
          <a:prstGeom prst="rect">
            <a:avLst/>
          </a:prstGeom>
          <a:solidFill>
            <a:schemeClr val="accent6">
              <a:lumMod val="20000"/>
              <a:lumOff val="80000"/>
            </a:schemeClr>
          </a:solidFill>
          <a:ln>
            <a:noFill/>
          </a:ln>
        </p:spPr>
        <p:txBody>
          <a:bodyPr spcFirstLastPara="1" wrap="square" lIns="91425" tIns="45700" rIns="91425" bIns="45700" anchor="t" anchorCtr="0">
            <a:spAutoFit/>
          </a:bodyPr>
          <a:lstStyle/>
          <a:p>
            <a:pPr algn="just" rtl="1">
              <a:lnSpc>
                <a:spcPct val="107000"/>
              </a:lnSpc>
            </a:pPr>
            <a:r>
              <a:rPr lang="ar-MA" sz="2800" i="0" u="none" strike="noStrike" cap="none" dirty="0">
                <a:solidFill>
                  <a:schemeClr val="dk2"/>
                </a:solidFill>
                <a:latin typeface="Calibri"/>
                <a:ea typeface="Calibri"/>
                <a:cs typeface="Calibri"/>
                <a:sym typeface="Calibri"/>
              </a:rPr>
              <a:t>نشتغل في مجموعات على كتابة جمل سردية حسب مراحل الخطاطة السردية، ونحرص على أن يتضمن المنتوج ما يلي:</a:t>
            </a:r>
          </a:p>
          <a:p>
            <a:pPr marL="457200" indent="-457200" algn="just" rtl="1">
              <a:lnSpc>
                <a:spcPct val="107000"/>
              </a:lnSpc>
              <a:buFontTx/>
              <a:buChar char="-"/>
            </a:pPr>
            <a:r>
              <a:rPr lang="ar-MA" sz="2800" dirty="0">
                <a:solidFill>
                  <a:schemeClr val="dk2"/>
                </a:solidFill>
                <a:latin typeface="Calibri"/>
                <a:ea typeface="Calibri"/>
                <a:cs typeface="Calibri"/>
                <a:sym typeface="Calibri"/>
              </a:rPr>
              <a:t>شخصية؛</a:t>
            </a:r>
          </a:p>
          <a:p>
            <a:pPr marL="457200" indent="-457200" algn="just" rtl="1">
              <a:lnSpc>
                <a:spcPct val="107000"/>
              </a:lnSpc>
              <a:buFontTx/>
              <a:buChar char="-"/>
            </a:pPr>
            <a:r>
              <a:rPr lang="ar-MA" sz="2800" dirty="0">
                <a:solidFill>
                  <a:schemeClr val="dk2"/>
                </a:solidFill>
                <a:latin typeface="Calibri"/>
                <a:ea typeface="Calibri"/>
                <a:cs typeface="Calibri"/>
                <a:sym typeface="Calibri"/>
              </a:rPr>
              <a:t>حدث رئيس وحدثين فرعيين على الأقل؛</a:t>
            </a:r>
          </a:p>
          <a:p>
            <a:pPr marL="457200" indent="-457200" algn="just" rtl="1">
              <a:lnSpc>
                <a:spcPct val="107000"/>
              </a:lnSpc>
              <a:buFontTx/>
              <a:buChar char="-"/>
            </a:pPr>
            <a:r>
              <a:rPr lang="ar-MA" sz="2800" dirty="0">
                <a:solidFill>
                  <a:schemeClr val="dk2"/>
                </a:solidFill>
                <a:latin typeface="Calibri"/>
                <a:ea typeface="Calibri"/>
                <a:cs typeface="Calibri"/>
                <a:sym typeface="Calibri"/>
              </a:rPr>
              <a:t>تعابير سردية- أفعال كلام- روابط زمنية وسببية- وصف المشاعر..</a:t>
            </a:r>
          </a:p>
          <a:p>
            <a:pPr algn="just" rtl="1">
              <a:lnSpc>
                <a:spcPct val="107000"/>
              </a:lnSpc>
            </a:pPr>
            <a:r>
              <a:rPr lang="ar-MA" sz="2800" b="1" dirty="0">
                <a:solidFill>
                  <a:srgbClr val="FF0000"/>
                </a:solidFill>
                <a:latin typeface="Calibri"/>
                <a:ea typeface="Calibri"/>
                <a:cs typeface="Calibri"/>
                <a:sym typeface="Calibri"/>
              </a:rPr>
              <a:t>ملحوظة</a:t>
            </a:r>
            <a:r>
              <a:rPr lang="ar-MA" sz="2800" dirty="0">
                <a:solidFill>
                  <a:schemeClr val="dk2"/>
                </a:solidFill>
                <a:latin typeface="Calibri"/>
                <a:ea typeface="Calibri"/>
                <a:cs typeface="Calibri"/>
                <a:sym typeface="Calibri"/>
              </a:rPr>
              <a:t>: يمكن للمجموعات الاستعانة بهذه الأسئلة لتوجيه الكتابة: </a:t>
            </a:r>
          </a:p>
          <a:p>
            <a:pPr marL="914400" lvl="1" indent="-457200" algn="r" rtl="1">
              <a:buFontTx/>
              <a:buChar char="-"/>
            </a:pPr>
            <a:r>
              <a:rPr lang="ar-MA" sz="2800" dirty="0">
                <a:solidFill>
                  <a:srgbClr val="0070C0"/>
                </a:solidFill>
                <a:latin typeface="Calibri"/>
                <a:ea typeface="Calibri"/>
                <a:cs typeface="Calibri"/>
              </a:rPr>
              <a:t>هل بدأنا بجملة افتتاحية واضحة</a:t>
            </a:r>
            <a:r>
              <a:rPr lang="ar-SA" sz="2800" dirty="0">
                <a:solidFill>
                  <a:srgbClr val="0070C0"/>
                </a:solidFill>
                <a:latin typeface="Calibri"/>
                <a:ea typeface="Calibri"/>
                <a:cs typeface="Calibri"/>
              </a:rPr>
              <a:t>؟</a:t>
            </a:r>
            <a:r>
              <a:rPr lang="ar-MA" sz="2800" dirty="0">
                <a:solidFill>
                  <a:srgbClr val="0070C0"/>
                </a:solidFill>
                <a:latin typeface="Calibri"/>
                <a:ea typeface="Calibri"/>
                <a:cs typeface="Calibri"/>
              </a:rPr>
              <a:t> وهل وظفنا تعابير وأفعال كلام مناسبة؟</a:t>
            </a:r>
          </a:p>
          <a:p>
            <a:pPr marL="914400" lvl="1" indent="-457200" algn="r" rtl="1">
              <a:buFontTx/>
              <a:buChar char="-"/>
            </a:pPr>
            <a:r>
              <a:rPr lang="ar-MA" sz="2800" dirty="0">
                <a:solidFill>
                  <a:srgbClr val="0070C0"/>
                </a:solidFill>
                <a:latin typeface="Calibri"/>
                <a:ea typeface="Calibri"/>
                <a:cs typeface="Calibri"/>
              </a:rPr>
              <a:t>ما الحدث الرئيس؟ وما الأحداث الفرعية؟</a:t>
            </a:r>
          </a:p>
          <a:p>
            <a:pPr marL="914400" lvl="1" indent="-457200" algn="r" rtl="1">
              <a:buFontTx/>
              <a:buChar char="-"/>
            </a:pPr>
            <a:r>
              <a:rPr lang="ar-MA" sz="2800" dirty="0">
                <a:solidFill>
                  <a:srgbClr val="0070C0"/>
                </a:solidFill>
                <a:latin typeface="Calibri"/>
                <a:ea typeface="Calibri"/>
                <a:cs typeface="Calibri"/>
              </a:rPr>
              <a:t>هل استعملنا أدوات الربط الزمني والسببي؟</a:t>
            </a:r>
          </a:p>
          <a:p>
            <a:pPr marL="914400" lvl="1" indent="-457200" algn="r" rtl="1">
              <a:buFontTx/>
              <a:buChar char="-"/>
            </a:pPr>
            <a:r>
              <a:rPr lang="ar-MA" sz="2800" dirty="0">
                <a:solidFill>
                  <a:srgbClr val="0070C0"/>
                </a:solidFill>
                <a:latin typeface="Calibri"/>
                <a:ea typeface="Calibri"/>
                <a:cs typeface="Calibri"/>
              </a:rPr>
              <a:t>هل عبرنا عن المشاعر؟</a:t>
            </a:r>
            <a:endParaRPr lang="fr-FR" sz="2800" dirty="0">
              <a:solidFill>
                <a:srgbClr val="0070C0"/>
              </a:solidFill>
              <a:latin typeface="Calibri"/>
              <a:ea typeface="Calibri"/>
              <a:cs typeface="Calibri"/>
            </a:endParaRPr>
          </a:p>
        </p:txBody>
      </p:sp>
    </p:spTree>
    <p:extLst>
      <p:ext uri="{BB962C8B-B14F-4D97-AF65-F5344CB8AC3E}">
        <p14:creationId xmlns:p14="http://schemas.microsoft.com/office/powerpoint/2010/main" val="1009371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A65AE813-22DD-88B3-6F31-717721375FD8}"/>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ED01B9F8-8BA5-0680-4631-72C9F0D2E655}"/>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FAA005BC-6760-2DF7-3A23-307AB0585A4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48" name="Google Shape;1548;p49">
            <a:extLst>
              <a:ext uri="{FF2B5EF4-FFF2-40B4-BE49-F238E27FC236}">
                <a16:creationId xmlns:a16="http://schemas.microsoft.com/office/drawing/2014/main" id="{A5F7BCEE-CA67-218B-0212-410DD826BBB8}"/>
              </a:ext>
            </a:extLst>
          </p:cNvPr>
          <p:cNvSpPr txBox="1">
            <a:spLocks noGrp="1"/>
          </p:cNvSpPr>
          <p:nvPr>
            <p:ph type="title" idx="4294967295"/>
          </p:nvPr>
        </p:nvSpPr>
        <p:spPr>
          <a:xfrm>
            <a:off x="919210" y="156443"/>
            <a:ext cx="10468339" cy="292443"/>
          </a:xfrm>
          <a:prstGeom prst="rect">
            <a:avLst/>
          </a:prstGeom>
          <a:noFill/>
          <a:ln>
            <a:noFill/>
          </a:ln>
        </p:spPr>
        <p:txBody>
          <a:bodyPr spcFirstLastPara="1" wrap="square" lIns="91425" tIns="45700" rIns="91425" bIns="45700" anchor="ctr" anchorCtr="0">
            <a:noAutofit/>
          </a:body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ورشة البناء المشترك: </a:t>
            </a:r>
            <a:r>
              <a:rPr lang="ar-MA" sz="2000" b="1" dirty="0">
                <a:solidFill>
                  <a:schemeClr val="bg1">
                    <a:lumMod val="50000"/>
                  </a:schemeClr>
                </a:solidFill>
                <a:latin typeface="Calibri" panose="020F0502020204030204" pitchFamily="34" charset="0"/>
                <a:cs typeface="Calibri" panose="020F0502020204030204" pitchFamily="34" charset="0"/>
                <a:sym typeface="Calibri"/>
              </a:rPr>
              <a:t>إنجاز المهمة في مجموعات باستحضار توجيهات المدرس ومعايير النجاح ( 8 دقائق)</a:t>
            </a:r>
            <a:endParaRPr sz="2000" b="1" dirty="0">
              <a:solidFill>
                <a:schemeClr val="bg1">
                  <a:lumMod val="50000"/>
                </a:schemeClr>
              </a:solidFill>
              <a:latin typeface="Calibri" panose="020F0502020204030204" pitchFamily="34" charset="0"/>
              <a:cs typeface="Calibri" panose="020F0502020204030204" pitchFamily="34" charset="0"/>
            </a:endParaRPr>
          </a:p>
        </p:txBody>
      </p:sp>
      <p:pic>
        <p:nvPicPr>
          <p:cNvPr id="8" name="Picture 4" descr="Image générée">
            <a:extLst>
              <a:ext uri="{FF2B5EF4-FFF2-40B4-BE49-F238E27FC236}">
                <a16:creationId xmlns:a16="http://schemas.microsoft.com/office/drawing/2014/main" id="{734CAF59-293F-2E9A-204F-3F0138B40031}"/>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81" t="42119" r="70997" b="41629"/>
          <a:stretch>
            <a:fillRect/>
          </a:stretch>
        </p:blipFill>
        <p:spPr bwMode="auto">
          <a:xfrm>
            <a:off x="-79380" y="-44737"/>
            <a:ext cx="730250" cy="69480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6A7CC317-C645-A53C-65F7-8CB705D4C3F3}"/>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2" name="Google Shape;1504;p44" descr="Lever la main - Icônes mains et gestes gratuites">
            <a:extLst>
              <a:ext uri="{FF2B5EF4-FFF2-40B4-BE49-F238E27FC236}">
                <a16:creationId xmlns:a16="http://schemas.microsoft.com/office/drawing/2014/main" id="{234513AE-3027-A785-8A8F-DAF4E4498742}"/>
              </a:ext>
            </a:extLst>
          </p:cNvPr>
          <p:cNvPicPr preferRelativeResize="0"/>
          <p:nvPr/>
        </p:nvPicPr>
        <p:blipFill rotWithShape="1">
          <a:blip r:embed="rId5">
            <a:alphaModFix/>
          </a:blip>
          <a:srcRect/>
          <a:stretch/>
        </p:blipFill>
        <p:spPr>
          <a:xfrm>
            <a:off x="453130" y="23682"/>
            <a:ext cx="702642" cy="452824"/>
          </a:xfrm>
          <a:prstGeom prst="rect">
            <a:avLst/>
          </a:prstGeom>
          <a:noFill/>
          <a:ln>
            <a:noFill/>
          </a:ln>
        </p:spPr>
      </p:pic>
      <p:sp>
        <p:nvSpPr>
          <p:cNvPr id="13" name="Google Shape;726;p36">
            <a:extLst>
              <a:ext uri="{FF2B5EF4-FFF2-40B4-BE49-F238E27FC236}">
                <a16:creationId xmlns:a16="http://schemas.microsoft.com/office/drawing/2014/main" id="{4C1BF7A2-7B9C-ECE6-2A21-3AA454BF650D}"/>
              </a:ext>
            </a:extLst>
          </p:cNvPr>
          <p:cNvSpPr txBox="1">
            <a:spLocks/>
          </p:cNvSpPr>
          <p:nvPr/>
        </p:nvSpPr>
        <p:spPr>
          <a:xfrm>
            <a:off x="650870" y="511808"/>
            <a:ext cx="10851913" cy="273058"/>
          </a:xfrm>
          <a:prstGeom prst="rect">
            <a:avLst/>
          </a:prstGeom>
          <a:noFill/>
          <a:ln>
            <a:noFill/>
          </a:ln>
        </p:spPr>
        <p:txBody>
          <a:bodyPr spcFirstLastPara="1" wrap="square" lIns="91425" tIns="45700" rIns="91425" bIns="45700" anchor="ctr" anchorCtr="0">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400" dirty="0">
                <a:solidFill>
                  <a:schemeClr val="bg2">
                    <a:lumMod val="75000"/>
                  </a:schemeClr>
                </a:solidFill>
                <a:latin typeface="Calibri"/>
                <a:ea typeface="Calibri"/>
                <a:cs typeface="Calibri"/>
              </a:rPr>
              <a:t>يوجه المدرس المجموعات  إلى إنجاز المهمة وينبههم إلى استثمار التوجيهات لاحترام عناصر الكتابة ، محددا مدة الإنجاز،  وفي أثناء ذلك يتجول المدرس بين الصفوف لمواكبة الإنجاز وتقديم الدعم للمتعثرين </a:t>
            </a:r>
            <a:r>
              <a:rPr lang="ar-MA" sz="1200" dirty="0">
                <a:solidFill>
                  <a:srgbClr val="AEABAB"/>
                </a:solidFill>
              </a:rPr>
              <a:t>.</a:t>
            </a:r>
          </a:p>
        </p:txBody>
      </p:sp>
      <p:pic>
        <p:nvPicPr>
          <p:cNvPr id="11" name="Image 10">
            <a:extLst>
              <a:ext uri="{FF2B5EF4-FFF2-40B4-BE49-F238E27FC236}">
                <a16:creationId xmlns:a16="http://schemas.microsoft.com/office/drawing/2014/main" id="{5D68D494-1456-5984-B9A5-1617814A79A9}"/>
              </a:ext>
            </a:extLst>
          </p:cNvPr>
          <p:cNvPicPr>
            <a:picLocks noChangeAspect="1"/>
          </p:cNvPicPr>
          <p:nvPr/>
        </p:nvPicPr>
        <p:blipFill>
          <a:blip r:embed="rId6"/>
          <a:stretch>
            <a:fillRect/>
          </a:stretch>
        </p:blipFill>
        <p:spPr>
          <a:xfrm>
            <a:off x="8300219" y="1231647"/>
            <a:ext cx="3087330" cy="831706"/>
          </a:xfrm>
          <a:prstGeom prst="rect">
            <a:avLst/>
          </a:prstGeom>
        </p:spPr>
      </p:pic>
      <p:pic>
        <p:nvPicPr>
          <p:cNvPr id="14" name="Image 12">
            <a:extLst>
              <a:ext uri="{FF2B5EF4-FFF2-40B4-BE49-F238E27FC236}">
                <a16:creationId xmlns:a16="http://schemas.microsoft.com/office/drawing/2014/main" id="{800FFEAE-41A0-9CF9-B3D7-088FFEA9B18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571850" y="1546652"/>
            <a:ext cx="595938" cy="597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1">
            <a:extLst>
              <a:ext uri="{FF2B5EF4-FFF2-40B4-BE49-F238E27FC236}">
                <a16:creationId xmlns:a16="http://schemas.microsoft.com/office/drawing/2014/main" id="{60FBAC67-83BF-807A-15A6-3F4CFCC54296}"/>
              </a:ext>
            </a:extLst>
          </p:cNvPr>
          <p:cNvSpPr>
            <a:spLocks noChangeArrowheads="1"/>
          </p:cNvSpPr>
          <p:nvPr/>
        </p:nvSpPr>
        <p:spPr bwMode="auto">
          <a:xfrm>
            <a:off x="1373406" y="2231104"/>
            <a:ext cx="8957187" cy="769441"/>
          </a:xfrm>
          <a:prstGeom prst="rect">
            <a:avLst/>
          </a:prstGeom>
          <a:noFill/>
          <a:ln w="38100">
            <a:solidFill>
              <a:srgbClr val="FFC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tabLst/>
            </a:pPr>
            <a:r>
              <a:rPr lang="ar-MA" sz="4400" b="1" dirty="0">
                <a:solidFill>
                  <a:schemeClr val="tx1"/>
                </a:solidFill>
                <a:latin typeface="Calibri" panose="020F0502020204030204" pitchFamily="34" charset="0"/>
                <a:cs typeface="Calibri" panose="020F0502020204030204" pitchFamily="34" charset="0"/>
              </a:rPr>
              <a:t>فترة الإنجاز </a:t>
            </a:r>
            <a:endParaRPr kumimoji="0" lang="fr-FR" altLang="fr-FR" sz="44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pic>
        <p:nvPicPr>
          <p:cNvPr id="7" name="Image 6">
            <a:extLst>
              <a:ext uri="{FF2B5EF4-FFF2-40B4-BE49-F238E27FC236}">
                <a16:creationId xmlns:a16="http://schemas.microsoft.com/office/drawing/2014/main" id="{B0F5494A-D669-4B53-24C3-938B43855A88}"/>
              </a:ext>
            </a:extLst>
          </p:cNvPr>
          <p:cNvPicPr>
            <a:picLocks noChangeAspect="1"/>
          </p:cNvPicPr>
          <p:nvPr/>
        </p:nvPicPr>
        <p:blipFill>
          <a:blip r:embed="rId8"/>
          <a:stretch>
            <a:fillRect/>
          </a:stretch>
        </p:blipFill>
        <p:spPr>
          <a:xfrm>
            <a:off x="8138067" y="3640923"/>
            <a:ext cx="2701657" cy="2345439"/>
          </a:xfrm>
          <a:prstGeom prst="rect">
            <a:avLst/>
          </a:prstGeom>
        </p:spPr>
      </p:pic>
    </p:spTree>
    <p:extLst>
      <p:ext uri="{BB962C8B-B14F-4D97-AF65-F5344CB8AC3E}">
        <p14:creationId xmlns:p14="http://schemas.microsoft.com/office/powerpoint/2010/main" val="3886451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A23D7B71-EC5E-72CC-71EA-C5CAC40820C6}"/>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85C0AC22-415A-3A69-CA26-E72309BB6306}"/>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064D40A-7BC2-4FC1-ED60-45CC49C263D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48" name="Google Shape;1548;p49">
            <a:extLst>
              <a:ext uri="{FF2B5EF4-FFF2-40B4-BE49-F238E27FC236}">
                <a16:creationId xmlns:a16="http://schemas.microsoft.com/office/drawing/2014/main" id="{D68636AB-4CE8-B002-CE30-3B2E166E96B6}"/>
              </a:ext>
            </a:extLst>
          </p:cNvPr>
          <p:cNvSpPr txBox="1">
            <a:spLocks noGrp="1"/>
          </p:cNvSpPr>
          <p:nvPr>
            <p:ph type="title" idx="4294967295"/>
          </p:nvPr>
        </p:nvSpPr>
        <p:spPr>
          <a:xfrm>
            <a:off x="919210" y="156443"/>
            <a:ext cx="10468339" cy="292443"/>
          </a:xfrm>
          <a:prstGeom prst="rect">
            <a:avLst/>
          </a:prstGeom>
          <a:noFill/>
          <a:ln>
            <a:noFill/>
          </a:ln>
        </p:spPr>
        <p:txBody>
          <a:bodyPr spcFirstLastPara="1" wrap="square" lIns="91425" tIns="45700" rIns="91425" bIns="45700" anchor="ctr" anchorCtr="0">
            <a:noAutofit/>
          </a:body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الكتابة المشتركة: </a:t>
            </a:r>
            <a:r>
              <a:rPr lang="ar-MA" sz="2000" b="1" dirty="0">
                <a:solidFill>
                  <a:schemeClr val="bg1">
                    <a:lumMod val="50000"/>
                  </a:schemeClr>
                </a:solidFill>
                <a:latin typeface="Calibri" panose="020F0502020204030204" pitchFamily="34" charset="0"/>
                <a:cs typeface="Calibri" panose="020F0502020204030204" pitchFamily="34" charset="0"/>
                <a:sym typeface="Calibri"/>
              </a:rPr>
              <a:t>إنجاز المهمة في مجموعات باستحضار معايير النجاح.</a:t>
            </a:r>
            <a:endParaRPr sz="2000" b="1" dirty="0">
              <a:solidFill>
                <a:schemeClr val="bg1">
                  <a:lumMod val="50000"/>
                </a:schemeClr>
              </a:solidFill>
              <a:latin typeface="Calibri" panose="020F0502020204030204" pitchFamily="34" charset="0"/>
              <a:cs typeface="Calibri" panose="020F0502020204030204" pitchFamily="34" charset="0"/>
            </a:endParaRPr>
          </a:p>
        </p:txBody>
      </p:sp>
      <p:pic>
        <p:nvPicPr>
          <p:cNvPr id="8" name="Picture 4" descr="Image générée">
            <a:extLst>
              <a:ext uri="{FF2B5EF4-FFF2-40B4-BE49-F238E27FC236}">
                <a16:creationId xmlns:a16="http://schemas.microsoft.com/office/drawing/2014/main" id="{25A71B05-F0C2-D044-AC8A-2FCCD746528F}"/>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81" t="42119" r="70997" b="41629"/>
          <a:stretch>
            <a:fillRect/>
          </a:stretch>
        </p:blipFill>
        <p:spPr bwMode="auto">
          <a:xfrm>
            <a:off x="-79380" y="-44737"/>
            <a:ext cx="730250" cy="69480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4EB063E6-DEDF-9233-1BEB-1FFC54E891CA}"/>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2" name="Google Shape;1504;p44" descr="Lever la main - Icônes mains et gestes gratuites">
            <a:extLst>
              <a:ext uri="{FF2B5EF4-FFF2-40B4-BE49-F238E27FC236}">
                <a16:creationId xmlns:a16="http://schemas.microsoft.com/office/drawing/2014/main" id="{C73D6BD0-8107-8D1F-118C-1EC6218FDA4B}"/>
              </a:ext>
            </a:extLst>
          </p:cNvPr>
          <p:cNvPicPr preferRelativeResize="0"/>
          <p:nvPr/>
        </p:nvPicPr>
        <p:blipFill rotWithShape="1">
          <a:blip r:embed="rId5">
            <a:alphaModFix/>
          </a:blip>
          <a:srcRect/>
          <a:stretch/>
        </p:blipFill>
        <p:spPr>
          <a:xfrm>
            <a:off x="453130" y="23682"/>
            <a:ext cx="702642" cy="452824"/>
          </a:xfrm>
          <a:prstGeom prst="rect">
            <a:avLst/>
          </a:prstGeom>
          <a:noFill/>
          <a:ln>
            <a:noFill/>
          </a:ln>
        </p:spPr>
      </p:pic>
      <p:sp>
        <p:nvSpPr>
          <p:cNvPr id="13" name="Google Shape;726;p36">
            <a:extLst>
              <a:ext uri="{FF2B5EF4-FFF2-40B4-BE49-F238E27FC236}">
                <a16:creationId xmlns:a16="http://schemas.microsoft.com/office/drawing/2014/main" id="{10BC0557-C5ED-756D-8D12-9E12AE77B5AA}"/>
              </a:ext>
            </a:extLst>
          </p:cNvPr>
          <p:cNvSpPr txBox="1">
            <a:spLocks/>
          </p:cNvSpPr>
          <p:nvPr/>
        </p:nvSpPr>
        <p:spPr>
          <a:xfrm>
            <a:off x="650870" y="511808"/>
            <a:ext cx="10851913" cy="273058"/>
          </a:xfrm>
          <a:prstGeom prst="rect">
            <a:avLst/>
          </a:prstGeom>
          <a:noFill/>
          <a:ln>
            <a:noFill/>
          </a:ln>
        </p:spPr>
        <p:txBody>
          <a:bodyPr spcFirstLastPara="1" wrap="square" lIns="91425" tIns="45700" rIns="91425" bIns="45700" anchor="ctr" anchorCtr="0">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400" dirty="0">
                <a:solidFill>
                  <a:schemeClr val="bg2">
                    <a:lumMod val="75000"/>
                  </a:schemeClr>
                </a:solidFill>
                <a:latin typeface="Calibri"/>
                <a:ea typeface="Calibri"/>
                <a:cs typeface="Calibri"/>
              </a:rPr>
              <a:t>يوجه المدرس إلى إنجاز المهمة النهائية وينبههم إلى مراعاة معايير النجاح، محددا مدة الإنجاز،  وفي أثناء ذلك يتجول المدرس بين الصفوف لمواكبة الإنجاز وتقديم الدعم للمتعثرين </a:t>
            </a:r>
            <a:r>
              <a:rPr lang="ar-MA" sz="1200" dirty="0">
                <a:solidFill>
                  <a:srgbClr val="AEABAB"/>
                </a:solidFill>
              </a:rPr>
              <a:t>.</a:t>
            </a:r>
          </a:p>
        </p:txBody>
      </p:sp>
      <p:pic>
        <p:nvPicPr>
          <p:cNvPr id="11" name="Image 10">
            <a:extLst>
              <a:ext uri="{FF2B5EF4-FFF2-40B4-BE49-F238E27FC236}">
                <a16:creationId xmlns:a16="http://schemas.microsoft.com/office/drawing/2014/main" id="{736E46C0-DBBC-F53D-E766-9A1B428C2DE6}"/>
              </a:ext>
            </a:extLst>
          </p:cNvPr>
          <p:cNvPicPr>
            <a:picLocks noChangeAspect="1"/>
          </p:cNvPicPr>
          <p:nvPr/>
        </p:nvPicPr>
        <p:blipFill>
          <a:blip r:embed="rId6"/>
          <a:stretch>
            <a:fillRect/>
          </a:stretch>
        </p:blipFill>
        <p:spPr>
          <a:xfrm>
            <a:off x="8300219" y="1044320"/>
            <a:ext cx="3087330" cy="831706"/>
          </a:xfrm>
          <a:prstGeom prst="rect">
            <a:avLst/>
          </a:prstGeom>
        </p:spPr>
      </p:pic>
      <p:pic>
        <p:nvPicPr>
          <p:cNvPr id="14" name="Image 12">
            <a:extLst>
              <a:ext uri="{FF2B5EF4-FFF2-40B4-BE49-F238E27FC236}">
                <a16:creationId xmlns:a16="http://schemas.microsoft.com/office/drawing/2014/main" id="{C011A9BA-998F-5301-7930-0DD17B0434C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387287" y="1832645"/>
            <a:ext cx="595938" cy="597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 3">
            <a:extLst>
              <a:ext uri="{FF2B5EF4-FFF2-40B4-BE49-F238E27FC236}">
                <a16:creationId xmlns:a16="http://schemas.microsoft.com/office/drawing/2014/main" id="{9934DE6C-DFD5-96FA-7BF4-3F75D4623DFC}"/>
              </a:ext>
            </a:extLst>
          </p:cNvPr>
          <p:cNvPicPr>
            <a:picLocks noChangeAspect="1"/>
          </p:cNvPicPr>
          <p:nvPr/>
        </p:nvPicPr>
        <p:blipFill>
          <a:blip r:embed="rId8"/>
          <a:stretch>
            <a:fillRect/>
          </a:stretch>
        </p:blipFill>
        <p:spPr>
          <a:xfrm>
            <a:off x="698090" y="2734271"/>
            <a:ext cx="9843884" cy="3440387"/>
          </a:xfrm>
          <a:prstGeom prst="rect">
            <a:avLst/>
          </a:prstGeom>
        </p:spPr>
      </p:pic>
    </p:spTree>
    <p:extLst>
      <p:ext uri="{BB962C8B-B14F-4D97-AF65-F5344CB8AC3E}">
        <p14:creationId xmlns:p14="http://schemas.microsoft.com/office/powerpoint/2010/main" val="1152763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0ADB50E6-1F59-4A61-7A11-02B31C007442}"/>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56469AE0-8539-A822-326B-14A24381FEB0}"/>
              </a:ext>
            </a:extLst>
          </p:cNvPr>
          <p:cNvSpPr/>
          <p:nvPr/>
        </p:nvSpPr>
        <p:spPr>
          <a:xfrm>
            <a:off x="0" y="54634"/>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2D7BD89B-EBB9-AAF9-78AE-17826E15B75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7379CE8-1B21-B7C2-78FF-EE76193AA4A8}"/>
              </a:ext>
            </a:extLst>
          </p:cNvPr>
          <p:cNvSpPr/>
          <p:nvPr/>
        </p:nvSpPr>
        <p:spPr>
          <a:xfrm>
            <a:off x="0" y="0"/>
            <a:ext cx="12192000" cy="6848122"/>
          </a:xfrm>
          <a:prstGeom prst="rect">
            <a:avLst/>
          </a:prstGeom>
          <a:noFill/>
          <a:ln w="76200" cap="flat" cmpd="sng" algn="ctr">
            <a:solidFill>
              <a:srgbClr val="92D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5" name="Titre 1">
            <a:extLst>
              <a:ext uri="{FF2B5EF4-FFF2-40B4-BE49-F238E27FC236}">
                <a16:creationId xmlns:a16="http://schemas.microsoft.com/office/drawing/2014/main" id="{7E2469CD-94A9-244F-01C2-86F6E19B1BFB}"/>
              </a:ext>
            </a:extLst>
          </p:cNvPr>
          <p:cNvSpPr txBox="1">
            <a:spLocks/>
          </p:cNvSpPr>
          <p:nvPr/>
        </p:nvSpPr>
        <p:spPr>
          <a:xfrm>
            <a:off x="838106" y="430197"/>
            <a:ext cx="10639334" cy="36329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cs typeface="Calibri" panose="020F0502020204030204" pitchFamily="34" charset="0"/>
              </a:rPr>
              <a:t>ينبه المدرس إلى انتهاء مدة الإنجاز، ويوجه متعلميه إلى الخطوة الموالية المتعلقة بالتصحيح التبادلي، ويخصص لها مدة سبع دقائق، وينوه بانضباط المتعلمين وجديتهم</a:t>
            </a:r>
            <a:endParaRPr lang="fr-FR" sz="1400" dirty="0">
              <a:solidFill>
                <a:schemeClr val="bg2">
                  <a:lumMod val="75000"/>
                </a:schemeClr>
              </a:solidFill>
              <a:cs typeface="Calibri" panose="020F0502020204030204" pitchFamily="34" charset="0"/>
            </a:endParaRPr>
          </a:p>
        </p:txBody>
      </p:sp>
      <p:sp>
        <p:nvSpPr>
          <p:cNvPr id="6" name="ZoneTexte 5">
            <a:extLst>
              <a:ext uri="{FF2B5EF4-FFF2-40B4-BE49-F238E27FC236}">
                <a16:creationId xmlns:a16="http://schemas.microsoft.com/office/drawing/2014/main" id="{66DC5A72-F243-D295-B273-518713331CE8}"/>
              </a:ext>
            </a:extLst>
          </p:cNvPr>
          <p:cNvSpPr txBox="1"/>
          <p:nvPr/>
        </p:nvSpPr>
        <p:spPr>
          <a:xfrm>
            <a:off x="776333" y="-9809"/>
            <a:ext cx="10639333" cy="407035"/>
          </a:xfrm>
          <a:prstGeom prst="rect">
            <a:avLst/>
          </a:prstGeom>
          <a:noFill/>
        </p:spPr>
        <p:txBody>
          <a:bodyPr wrap="square">
            <a:spAutoFit/>
          </a:bodyPr>
          <a:lstStyle/>
          <a:p>
            <a:pPr algn="just" rtl="1">
              <a:lnSpc>
                <a:spcPct val="107000"/>
              </a:lnSpc>
              <a:spcAft>
                <a:spcPts val="800"/>
              </a:spcAft>
            </a:pPr>
            <a:r>
              <a:rPr lang="ar-MA" sz="2000" b="1" dirty="0">
                <a:solidFill>
                  <a:schemeClr val="bg2">
                    <a:lumMod val="50000"/>
                  </a:schemeClr>
                </a:solidFill>
                <a:effectLst/>
                <a:latin typeface="Calibri" panose="020F0502020204030204" pitchFamily="34" charset="0"/>
                <a:ea typeface="Calibri" panose="020F0502020204030204" pitchFamily="34" charset="0"/>
                <a:cs typeface="Calibri" panose="020F0502020204030204" pitchFamily="34" charset="0"/>
              </a:rPr>
              <a:t>انقضت المدة المخصصة لإنجاز المهمة( 8 دقائق).</a:t>
            </a:r>
            <a:endParaRPr lang="fr-FR" sz="12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7" name="Picture 2" descr="Chronomètre Pro ‒ Applis sur Google Play">
            <a:extLst>
              <a:ext uri="{FF2B5EF4-FFF2-40B4-BE49-F238E27FC236}">
                <a16:creationId xmlns:a16="http://schemas.microsoft.com/office/drawing/2014/main" id="{C67303DA-479C-30D2-894F-DD8F2C62FB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42162" y="1502674"/>
            <a:ext cx="3780000" cy="3780000"/>
          </a:xfrm>
          <a:prstGeom prst="rect">
            <a:avLst/>
          </a:prstGeom>
          <a:noFill/>
          <a:extLst>
            <a:ext uri="{909E8E84-426E-40DD-AFC4-6F175D3DCCD1}">
              <a14:hiddenFill xmlns:a14="http://schemas.microsoft.com/office/drawing/2010/main">
                <a:solidFill>
                  <a:srgbClr val="FFFFFF"/>
                </a:solidFill>
              </a14:hiddenFill>
            </a:ext>
          </a:extLst>
        </p:spPr>
      </p:pic>
      <p:pic>
        <p:nvPicPr>
          <p:cNvPr id="8" name="Google Shape;1504;p44" descr="Lever la main - Icônes mains et gestes gratuites">
            <a:extLst>
              <a:ext uri="{FF2B5EF4-FFF2-40B4-BE49-F238E27FC236}">
                <a16:creationId xmlns:a16="http://schemas.microsoft.com/office/drawing/2014/main" id="{B75824E1-13A6-504F-B9CA-C46F1E970F1B}"/>
              </a:ext>
            </a:extLst>
          </p:cNvPr>
          <p:cNvPicPr preferRelativeResize="0"/>
          <p:nvPr/>
        </p:nvPicPr>
        <p:blipFill rotWithShape="1">
          <a:blip r:embed="rId5">
            <a:alphaModFix/>
          </a:blip>
          <a:srcRect/>
          <a:stretch/>
        </p:blipFill>
        <p:spPr>
          <a:xfrm>
            <a:off x="151886" y="101606"/>
            <a:ext cx="702642" cy="716446"/>
          </a:xfrm>
          <a:prstGeom prst="rect">
            <a:avLst/>
          </a:prstGeom>
          <a:noFill/>
          <a:ln>
            <a:noFill/>
          </a:ln>
        </p:spPr>
      </p:pic>
      <p:pic>
        <p:nvPicPr>
          <p:cNvPr id="9" name="Image 8">
            <a:extLst>
              <a:ext uri="{FF2B5EF4-FFF2-40B4-BE49-F238E27FC236}">
                <a16:creationId xmlns:a16="http://schemas.microsoft.com/office/drawing/2014/main" id="{98EBF171-83C2-46F4-3F14-96E7FB6E1CCD}"/>
              </a:ext>
            </a:extLst>
          </p:cNvPr>
          <p:cNvPicPr>
            <a:picLocks noChangeAspect="1"/>
          </p:cNvPicPr>
          <p:nvPr/>
        </p:nvPicPr>
        <p:blipFill>
          <a:blip r:embed="rId6"/>
          <a:stretch>
            <a:fillRect/>
          </a:stretch>
        </p:blipFill>
        <p:spPr>
          <a:xfrm>
            <a:off x="8728151" y="1200967"/>
            <a:ext cx="3087330" cy="831706"/>
          </a:xfrm>
          <a:prstGeom prst="rect">
            <a:avLst/>
          </a:prstGeom>
        </p:spPr>
      </p:pic>
      <p:pic>
        <p:nvPicPr>
          <p:cNvPr id="10" name="Image 12">
            <a:extLst>
              <a:ext uri="{FF2B5EF4-FFF2-40B4-BE49-F238E27FC236}">
                <a16:creationId xmlns:a16="http://schemas.microsoft.com/office/drawing/2014/main" id="{D6BD6FDA-E373-A3D0-5BF4-7763BFDB09F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584308" y="1318102"/>
            <a:ext cx="870865" cy="962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8058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32">
          <a:extLst>
            <a:ext uri="{FF2B5EF4-FFF2-40B4-BE49-F238E27FC236}">
              <a16:creationId xmlns:a16="http://schemas.microsoft.com/office/drawing/2014/main" id="{A1C8FD2B-57E3-EFC0-BE8D-2748D087ACA3}"/>
            </a:ext>
          </a:extLst>
        </p:cNvPr>
        <p:cNvGrpSpPr/>
        <p:nvPr/>
      </p:nvGrpSpPr>
      <p:grpSpPr>
        <a:xfrm>
          <a:off x="0" y="0"/>
          <a:ext cx="0" cy="0"/>
          <a:chOff x="0" y="0"/>
          <a:chExt cx="0" cy="0"/>
        </a:xfrm>
      </p:grpSpPr>
      <p:sp>
        <p:nvSpPr>
          <p:cNvPr id="833" name="Google Shape;833;p33">
            <a:extLst>
              <a:ext uri="{FF2B5EF4-FFF2-40B4-BE49-F238E27FC236}">
                <a16:creationId xmlns:a16="http://schemas.microsoft.com/office/drawing/2014/main" id="{CFD95EAF-0D74-97EC-D0AA-C6E9F2793908}"/>
              </a:ext>
            </a:extLst>
          </p:cNvPr>
          <p:cNvSpPr/>
          <p:nvPr/>
        </p:nvSpPr>
        <p:spPr>
          <a:xfrm>
            <a:off x="54427" y="55062"/>
            <a:ext cx="12137573" cy="815799"/>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rgbClr val="FFFFFF"/>
              </a:solidFill>
              <a:latin typeface="Arial"/>
              <a:ea typeface="Arial"/>
              <a:cs typeface="Arial"/>
              <a:sym typeface="Arial"/>
            </a:endParaRPr>
          </a:p>
        </p:txBody>
      </p:sp>
      <p:pic>
        <p:nvPicPr>
          <p:cNvPr id="834" name="Google Shape;834;p33">
            <a:extLst>
              <a:ext uri="{FF2B5EF4-FFF2-40B4-BE49-F238E27FC236}">
                <a16:creationId xmlns:a16="http://schemas.microsoft.com/office/drawing/2014/main" id="{26E8F4EF-6768-F601-2ADD-C49DFB1B059F}"/>
              </a:ext>
            </a:extLst>
          </p:cNvPr>
          <p:cNvPicPr preferRelativeResize="0"/>
          <p:nvPr/>
        </p:nvPicPr>
        <p:blipFill rotWithShape="1">
          <a:blip r:embed="rId3">
            <a:alphaModFix/>
          </a:blip>
          <a:srcRect/>
          <a:stretch/>
        </p:blipFill>
        <p:spPr>
          <a:xfrm>
            <a:off x="267910" y="91374"/>
            <a:ext cx="744881" cy="744881"/>
          </a:xfrm>
          <a:prstGeom prst="rect">
            <a:avLst/>
          </a:prstGeom>
          <a:noFill/>
          <a:ln>
            <a:noFill/>
          </a:ln>
        </p:spPr>
      </p:pic>
      <p:pic>
        <p:nvPicPr>
          <p:cNvPr id="835" name="Google Shape;835;p33" descr="Image générée">
            <a:extLst>
              <a:ext uri="{FF2B5EF4-FFF2-40B4-BE49-F238E27FC236}">
                <a16:creationId xmlns:a16="http://schemas.microsoft.com/office/drawing/2014/main" id="{2883300D-1785-1A4B-04E1-DDCDF12C58B3}"/>
              </a:ext>
            </a:extLst>
          </p:cNvPr>
          <p:cNvPicPr preferRelativeResize="0"/>
          <p:nvPr/>
        </p:nvPicPr>
        <p:blipFill rotWithShape="1">
          <a:blip r:embed="rId4">
            <a:alphaModFix/>
          </a:blip>
          <a:srcRect l="3539" t="24327" r="75793" b="61971"/>
          <a:stretch/>
        </p:blipFill>
        <p:spPr>
          <a:xfrm>
            <a:off x="11333166" y="9878"/>
            <a:ext cx="705586" cy="704386"/>
          </a:xfrm>
          <a:prstGeom prst="rect">
            <a:avLst/>
          </a:prstGeom>
          <a:noFill/>
          <a:ln>
            <a:noFill/>
          </a:ln>
        </p:spPr>
      </p:pic>
      <p:sp>
        <p:nvSpPr>
          <p:cNvPr id="836" name="Google Shape;836;p33">
            <a:extLst>
              <a:ext uri="{FF2B5EF4-FFF2-40B4-BE49-F238E27FC236}">
                <a16:creationId xmlns:a16="http://schemas.microsoft.com/office/drawing/2014/main" id="{A52FC4FB-C15E-1628-AB2E-4A7B6A2F91C2}"/>
              </a:ext>
            </a:extLst>
          </p:cNvPr>
          <p:cNvSpPr/>
          <p:nvPr/>
        </p:nvSpPr>
        <p:spPr>
          <a:xfrm>
            <a:off x="0" y="0"/>
            <a:ext cx="12192000" cy="6858000"/>
          </a:xfrm>
          <a:prstGeom prst="rect">
            <a:avLst/>
          </a:prstGeom>
          <a:noFill/>
          <a:ln w="76200" cap="flat" cmpd="sng">
            <a:solidFill>
              <a:srgbClr val="F7CAA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400"/>
              <a:buFont typeface="Calibri"/>
              <a:buNone/>
            </a:pPr>
            <a:endParaRPr sz="2400" b="0" i="0" u="none" strike="noStrike" cap="none">
              <a:solidFill>
                <a:srgbClr val="FFFFFF"/>
              </a:solidFill>
              <a:latin typeface="Arial"/>
              <a:ea typeface="Arial"/>
              <a:cs typeface="Arial"/>
              <a:sym typeface="Arial"/>
            </a:endParaRPr>
          </a:p>
        </p:txBody>
      </p:sp>
      <p:sp>
        <p:nvSpPr>
          <p:cNvPr id="837" name="Google Shape;837;p33">
            <a:extLst>
              <a:ext uri="{FF2B5EF4-FFF2-40B4-BE49-F238E27FC236}">
                <a16:creationId xmlns:a16="http://schemas.microsoft.com/office/drawing/2014/main" id="{D295C56C-31E5-DD86-4B60-C031952EF724}"/>
              </a:ext>
            </a:extLst>
          </p:cNvPr>
          <p:cNvSpPr txBox="1"/>
          <p:nvPr/>
        </p:nvSpPr>
        <p:spPr>
          <a:xfrm>
            <a:off x="1337188" y="110718"/>
            <a:ext cx="1002966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F7F7F"/>
              </a:buClr>
              <a:buSzPts val="2000"/>
              <a:buFont typeface="Arial"/>
              <a:buNone/>
            </a:pPr>
            <a:r>
              <a:rPr lang="ar-MA" sz="2000" b="1" i="0" u="none" strike="noStrike" cap="none" dirty="0">
                <a:solidFill>
                  <a:srgbClr val="7F7F7F"/>
                </a:solidFill>
                <a:latin typeface="Calibri"/>
                <a:ea typeface="Calibri"/>
                <a:cs typeface="Calibri"/>
                <a:sym typeface="Calibri"/>
              </a:rPr>
              <a:t>تقاسم المنتج: التغذية الراجعة وتجويد المنتج </a:t>
            </a:r>
            <a:endParaRPr sz="2000" b="1" i="0" u="none" strike="noStrike" cap="none" dirty="0">
              <a:solidFill>
                <a:srgbClr val="7F7F7F"/>
              </a:solidFill>
              <a:latin typeface="Calibri"/>
              <a:ea typeface="Calibri"/>
              <a:cs typeface="Calibri"/>
              <a:sym typeface="Calibri"/>
            </a:endParaRPr>
          </a:p>
        </p:txBody>
      </p:sp>
      <p:sp>
        <p:nvSpPr>
          <p:cNvPr id="838" name="Google Shape;838;p33">
            <a:extLst>
              <a:ext uri="{FF2B5EF4-FFF2-40B4-BE49-F238E27FC236}">
                <a16:creationId xmlns:a16="http://schemas.microsoft.com/office/drawing/2014/main" id="{F6EAAC93-1D58-A40D-5E7B-D981D1FE0820}"/>
              </a:ext>
            </a:extLst>
          </p:cNvPr>
          <p:cNvSpPr txBox="1"/>
          <p:nvPr/>
        </p:nvSpPr>
        <p:spPr>
          <a:xfrm>
            <a:off x="884903" y="560020"/>
            <a:ext cx="10819978" cy="215444"/>
          </a:xfrm>
          <a:prstGeom prst="rect">
            <a:avLst/>
          </a:prstGeom>
          <a:noFill/>
          <a:ln>
            <a:noFill/>
          </a:ln>
        </p:spPr>
        <p:txBody>
          <a:bodyPr spcFirstLastPara="1" wrap="square" lIns="0" tIns="0" rIns="0" bIns="0" anchor="t" anchorCtr="0">
            <a:spAutoFit/>
          </a:bodyPr>
          <a:lstStyle/>
          <a:p>
            <a:pPr algn="r" rtl="1">
              <a:spcBef>
                <a:spcPts val="0"/>
              </a:spcBef>
              <a:buClr>
                <a:srgbClr val="AEABAB"/>
              </a:buClr>
              <a:buSzPts val="1400"/>
              <a:buFont typeface="Calibri"/>
              <a:buNone/>
            </a:pPr>
            <a:r>
              <a:rPr lang="ar-MA" sz="1400" dirty="0">
                <a:solidFill>
                  <a:schemeClr val="bg2">
                    <a:lumMod val="75000"/>
                  </a:schemeClr>
                </a:solidFill>
                <a:latin typeface="Calibri"/>
                <a:ea typeface="Calibri"/>
                <a:cs typeface="Calibri"/>
              </a:rPr>
              <a:t>يختار المدرس 3 مجموعات تكتب منتجها على السبورة و يدعو باقي التلاميذ في المجموعات الأخرى إلى تقديم تغذية راجعة </a:t>
            </a:r>
            <a:r>
              <a:rPr lang="ar-MA" sz="1400" b="1" dirty="0">
                <a:solidFill>
                  <a:schemeClr val="bg2">
                    <a:lumMod val="75000"/>
                  </a:schemeClr>
                </a:solidFill>
                <a:latin typeface="Calibri"/>
                <a:ea typeface="Calibri"/>
                <a:cs typeface="Calibri"/>
              </a:rPr>
              <a:t>وتجويد المنتج  </a:t>
            </a:r>
            <a:r>
              <a:rPr lang="ar-MA" sz="1400" dirty="0">
                <a:solidFill>
                  <a:schemeClr val="bg2">
                    <a:lumMod val="75000"/>
                  </a:schemeClr>
                </a:solidFill>
                <a:latin typeface="Calibri"/>
                <a:ea typeface="Calibri"/>
                <a:cs typeface="Calibri"/>
              </a:rPr>
              <a:t>اعتمادا على شبكة معايير النجاح ، </a:t>
            </a:r>
            <a:endParaRPr lang="ar-MA" sz="1200" dirty="0">
              <a:solidFill>
                <a:srgbClr val="AEABAB"/>
              </a:solidFill>
            </a:endParaRPr>
          </a:p>
        </p:txBody>
      </p:sp>
      <p:sp>
        <p:nvSpPr>
          <p:cNvPr id="3" name="Espace réservé du texte 3">
            <a:extLst>
              <a:ext uri="{FF2B5EF4-FFF2-40B4-BE49-F238E27FC236}">
                <a16:creationId xmlns:a16="http://schemas.microsoft.com/office/drawing/2014/main" id="{76140671-7661-9E5C-B4DA-41B7B08A8582}"/>
              </a:ext>
            </a:extLst>
          </p:cNvPr>
          <p:cNvSpPr txBox="1">
            <a:spLocks/>
          </p:cNvSpPr>
          <p:nvPr/>
        </p:nvSpPr>
        <p:spPr>
          <a:xfrm>
            <a:off x="8424945" y="4465789"/>
            <a:ext cx="2834290" cy="1590881"/>
          </a:xfrm>
          <a:prstGeom prst="rect">
            <a:avLst/>
          </a:prstGeom>
          <a:solidFill>
            <a:schemeClr val="accent4">
              <a:lumMod val="40000"/>
              <a:lumOff val="60000"/>
            </a:schemeClr>
          </a:solidFill>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400" i="1" kern="1200" baseline="0">
                <a:solidFill>
                  <a:schemeClr val="bg2">
                    <a:lumMod val="75000"/>
                  </a:schemeClr>
                </a:solidFill>
                <a:latin typeface="+mn-lt"/>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ar-MA" sz="2800" b="1" i="0" dirty="0">
                <a:solidFill>
                  <a:srgbClr val="00B050"/>
                </a:solidFill>
                <a:ea typeface="Calibri"/>
                <a:cs typeface="Calibri"/>
                <a:sym typeface="Hammersmith One"/>
              </a:rPr>
              <a:t>المجموعة 1: وضعية البداية</a:t>
            </a:r>
          </a:p>
          <a:p>
            <a:endParaRPr lang="fr-FR" sz="2800" i="0" dirty="0">
              <a:solidFill>
                <a:srgbClr val="00B050"/>
              </a:solidFill>
            </a:endParaRPr>
          </a:p>
        </p:txBody>
      </p:sp>
      <p:sp>
        <p:nvSpPr>
          <p:cNvPr id="4" name="Google Shape;839;p33">
            <a:extLst>
              <a:ext uri="{FF2B5EF4-FFF2-40B4-BE49-F238E27FC236}">
                <a16:creationId xmlns:a16="http://schemas.microsoft.com/office/drawing/2014/main" id="{35B71186-CC03-3B6C-D6BE-730546292F06}"/>
              </a:ext>
            </a:extLst>
          </p:cNvPr>
          <p:cNvSpPr txBox="1"/>
          <p:nvPr/>
        </p:nvSpPr>
        <p:spPr>
          <a:xfrm>
            <a:off x="585637" y="2232469"/>
            <a:ext cx="11020725" cy="1014340"/>
          </a:xfrm>
          <a:prstGeom prst="rect">
            <a:avLst/>
          </a:prstGeom>
          <a:solidFill>
            <a:schemeClr val="accent6">
              <a:lumMod val="20000"/>
              <a:lumOff val="80000"/>
            </a:schemeClr>
          </a:solidFill>
          <a:ln>
            <a:noFill/>
          </a:ln>
        </p:spPr>
        <p:txBody>
          <a:bodyPr spcFirstLastPara="1" wrap="square" lIns="91425" tIns="45700" rIns="91425" bIns="45700" anchor="t" anchorCtr="0">
            <a:spAutoFit/>
          </a:bodyPr>
          <a:lstStyle/>
          <a:p>
            <a:pPr algn="just" rtl="1">
              <a:lnSpc>
                <a:spcPct val="107000"/>
              </a:lnSpc>
            </a:pPr>
            <a:r>
              <a:rPr lang="ar-MA" sz="2800" i="0" u="none" strike="noStrike" cap="none" dirty="0">
                <a:solidFill>
                  <a:schemeClr val="dk2"/>
                </a:solidFill>
                <a:latin typeface="Calibri"/>
                <a:ea typeface="Calibri"/>
                <a:cs typeface="Calibri"/>
                <a:sym typeface="Calibri"/>
              </a:rPr>
              <a:t>يطلب المدرس من 3 مجموعات أن تكتب</a:t>
            </a:r>
            <a:r>
              <a:rPr lang="ar-MA" sz="2800" dirty="0">
                <a:solidFill>
                  <a:schemeClr val="dk2"/>
                </a:solidFill>
                <a:latin typeface="Calibri"/>
                <a:ea typeface="Calibri"/>
                <a:cs typeface="Calibri"/>
                <a:sym typeface="Calibri"/>
              </a:rPr>
              <a:t> </a:t>
            </a:r>
            <a:r>
              <a:rPr lang="ar-MA" sz="2800" i="0" u="none" strike="noStrike" cap="none" dirty="0">
                <a:solidFill>
                  <a:schemeClr val="dk2"/>
                </a:solidFill>
                <a:latin typeface="Calibri"/>
                <a:ea typeface="Calibri"/>
                <a:cs typeface="Calibri"/>
                <a:sym typeface="Calibri"/>
              </a:rPr>
              <a:t>منتجها المرتبط بمرحلة من مراحل الخطاطة على السبورة. تتولى باقي المجموعات تقديم التغذية الراجعة مع التعليل.</a:t>
            </a:r>
            <a:endParaRPr lang="ar-MA" sz="2800" i="0" u="none" strike="noStrike" cap="none" dirty="0">
              <a:solidFill>
                <a:srgbClr val="FF0000"/>
              </a:solidFill>
              <a:latin typeface="Calibri"/>
              <a:ea typeface="Calibri"/>
              <a:cs typeface="Calibri"/>
              <a:sym typeface="Calibri"/>
            </a:endParaRPr>
          </a:p>
        </p:txBody>
      </p:sp>
      <p:sp>
        <p:nvSpPr>
          <p:cNvPr id="5" name="Espace réservé du texte 3">
            <a:extLst>
              <a:ext uri="{FF2B5EF4-FFF2-40B4-BE49-F238E27FC236}">
                <a16:creationId xmlns:a16="http://schemas.microsoft.com/office/drawing/2014/main" id="{3D243CDF-D2FB-2310-512B-0C0F8F0FCCEC}"/>
              </a:ext>
            </a:extLst>
          </p:cNvPr>
          <p:cNvSpPr txBox="1">
            <a:spLocks/>
          </p:cNvSpPr>
          <p:nvPr/>
        </p:nvSpPr>
        <p:spPr>
          <a:xfrm>
            <a:off x="5145887" y="4465787"/>
            <a:ext cx="2834290" cy="1590883"/>
          </a:xfrm>
          <a:prstGeom prst="rect">
            <a:avLst/>
          </a:prstGeom>
          <a:solidFill>
            <a:schemeClr val="accent4">
              <a:lumMod val="40000"/>
              <a:lumOff val="60000"/>
            </a:schemeClr>
          </a:solidFill>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400" i="1" kern="1200" baseline="0">
                <a:solidFill>
                  <a:schemeClr val="bg2">
                    <a:lumMod val="75000"/>
                  </a:schemeClr>
                </a:solidFill>
                <a:latin typeface="+mn-lt"/>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ar-MA" sz="2800" b="1" i="0" dirty="0">
                <a:solidFill>
                  <a:srgbClr val="00B050"/>
                </a:solidFill>
                <a:ea typeface="Calibri"/>
                <a:cs typeface="Calibri"/>
                <a:sym typeface="Hammersmith One"/>
              </a:rPr>
              <a:t>المجموعة 2: وضعية التحول</a:t>
            </a:r>
          </a:p>
          <a:p>
            <a:endParaRPr lang="fr-FR" sz="2800" i="0" dirty="0">
              <a:solidFill>
                <a:srgbClr val="00B050"/>
              </a:solidFill>
            </a:endParaRPr>
          </a:p>
        </p:txBody>
      </p:sp>
      <p:sp>
        <p:nvSpPr>
          <p:cNvPr id="6" name="Espace réservé du texte 3">
            <a:extLst>
              <a:ext uri="{FF2B5EF4-FFF2-40B4-BE49-F238E27FC236}">
                <a16:creationId xmlns:a16="http://schemas.microsoft.com/office/drawing/2014/main" id="{5A27EBF8-DECC-0B4A-C73A-4EDB23EA5BF2}"/>
              </a:ext>
            </a:extLst>
          </p:cNvPr>
          <p:cNvSpPr txBox="1">
            <a:spLocks/>
          </p:cNvSpPr>
          <p:nvPr/>
        </p:nvSpPr>
        <p:spPr>
          <a:xfrm>
            <a:off x="1378832" y="4465787"/>
            <a:ext cx="2834290" cy="1590884"/>
          </a:xfrm>
          <a:prstGeom prst="rect">
            <a:avLst/>
          </a:prstGeom>
          <a:solidFill>
            <a:schemeClr val="accent4">
              <a:lumMod val="40000"/>
              <a:lumOff val="60000"/>
            </a:schemeClr>
          </a:solidFill>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400" i="1" kern="1200" baseline="0">
                <a:solidFill>
                  <a:schemeClr val="bg2">
                    <a:lumMod val="75000"/>
                  </a:schemeClr>
                </a:solidFill>
                <a:latin typeface="+mn-lt"/>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ar-MA" sz="2800" b="1" i="0" dirty="0">
                <a:solidFill>
                  <a:srgbClr val="00B050"/>
                </a:solidFill>
                <a:ea typeface="Calibri"/>
                <a:cs typeface="Calibri"/>
                <a:sym typeface="Hammersmith One"/>
              </a:rPr>
              <a:t>المجموعة 3: وضعية النهاية</a:t>
            </a:r>
          </a:p>
          <a:p>
            <a:endParaRPr lang="fr-FR" sz="2800" i="0" dirty="0">
              <a:solidFill>
                <a:srgbClr val="00B050"/>
              </a:solidFill>
            </a:endParaRPr>
          </a:p>
        </p:txBody>
      </p:sp>
    </p:spTree>
    <p:extLst>
      <p:ext uri="{BB962C8B-B14F-4D97-AF65-F5344CB8AC3E}">
        <p14:creationId xmlns:p14="http://schemas.microsoft.com/office/powerpoint/2010/main" val="42142132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EA92FE4F-464D-AEE2-5D2C-92A90B6BB70A}"/>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D84278F1-1732-C2A2-3C25-D0DB036A19C3}"/>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A94E35A9-0F4C-7B46-6D79-9E8808AF6BF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Image générée">
            <a:extLst>
              <a:ext uri="{FF2B5EF4-FFF2-40B4-BE49-F238E27FC236}">
                <a16:creationId xmlns:a16="http://schemas.microsoft.com/office/drawing/2014/main" id="{DBF9F815-CA61-CB23-5DD2-F16C5F15C2DF}"/>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81" t="42119" r="70997" b="41629"/>
          <a:stretch>
            <a:fillRect/>
          </a:stretch>
        </p:blipFill>
        <p:spPr bwMode="auto">
          <a:xfrm>
            <a:off x="-79380" y="-44737"/>
            <a:ext cx="730250" cy="69480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D32E6A7D-C941-F2BD-7171-B0641F554FEC}"/>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2" name="Google Shape;1504;p44" descr="Lever la main - Icônes mains et gestes gratuites">
            <a:extLst>
              <a:ext uri="{FF2B5EF4-FFF2-40B4-BE49-F238E27FC236}">
                <a16:creationId xmlns:a16="http://schemas.microsoft.com/office/drawing/2014/main" id="{DB486CF0-A5BB-77E5-E5BA-3A12E1087A62}"/>
              </a:ext>
            </a:extLst>
          </p:cNvPr>
          <p:cNvPicPr preferRelativeResize="0"/>
          <p:nvPr/>
        </p:nvPicPr>
        <p:blipFill rotWithShape="1">
          <a:blip r:embed="rId5">
            <a:alphaModFix/>
          </a:blip>
          <a:srcRect/>
          <a:stretch/>
        </p:blipFill>
        <p:spPr>
          <a:xfrm>
            <a:off x="453130" y="23682"/>
            <a:ext cx="702642" cy="452824"/>
          </a:xfrm>
          <a:prstGeom prst="rect">
            <a:avLst/>
          </a:prstGeom>
          <a:noFill/>
          <a:ln>
            <a:noFill/>
          </a:ln>
        </p:spPr>
      </p:pic>
      <p:pic>
        <p:nvPicPr>
          <p:cNvPr id="14" name="Image 12">
            <a:extLst>
              <a:ext uri="{FF2B5EF4-FFF2-40B4-BE49-F238E27FC236}">
                <a16:creationId xmlns:a16="http://schemas.microsoft.com/office/drawing/2014/main" id="{1FD322D6-3012-DF04-56A9-867E9B975D1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450505" y="1005233"/>
            <a:ext cx="595938" cy="597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Google Shape;1548;p49">
            <a:extLst>
              <a:ext uri="{FF2B5EF4-FFF2-40B4-BE49-F238E27FC236}">
                <a16:creationId xmlns:a16="http://schemas.microsoft.com/office/drawing/2014/main" id="{4107D744-1676-2AFB-A177-8AECAE66038D}"/>
              </a:ext>
            </a:extLst>
          </p:cNvPr>
          <p:cNvSpPr txBox="1">
            <a:spLocks/>
          </p:cNvSpPr>
          <p:nvPr/>
        </p:nvSpPr>
        <p:spPr>
          <a:xfrm>
            <a:off x="919210" y="156443"/>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ورشة الكتابة: </a:t>
            </a:r>
            <a:r>
              <a:rPr lang="ar-MA" sz="2000" b="1" dirty="0">
                <a:solidFill>
                  <a:srgbClr val="0070C0"/>
                </a:solidFill>
                <a:latin typeface="Calibri" panose="020F0502020204030204" pitchFamily="34" charset="0"/>
                <a:cs typeface="Calibri" panose="020F0502020204030204" pitchFamily="34" charset="0"/>
              </a:rPr>
              <a:t>البناء المشترك</a:t>
            </a:r>
            <a:endParaRPr lang="ar-MA" sz="2000" b="1" dirty="0">
              <a:solidFill>
                <a:schemeClr val="bg1">
                  <a:lumMod val="50000"/>
                </a:schemeClr>
              </a:solidFill>
              <a:latin typeface="Calibri" panose="020F0502020204030204" pitchFamily="34" charset="0"/>
              <a:cs typeface="Calibri" panose="020F0502020204030204" pitchFamily="34" charset="0"/>
            </a:endParaRPr>
          </a:p>
        </p:txBody>
      </p:sp>
      <p:sp>
        <p:nvSpPr>
          <p:cNvPr id="6" name="Google Shape;726;p36">
            <a:extLst>
              <a:ext uri="{FF2B5EF4-FFF2-40B4-BE49-F238E27FC236}">
                <a16:creationId xmlns:a16="http://schemas.microsoft.com/office/drawing/2014/main" id="{4C14C2EE-EFC9-A3F1-531D-9A5F78E194D6}"/>
              </a:ext>
            </a:extLst>
          </p:cNvPr>
          <p:cNvSpPr txBox="1">
            <a:spLocks/>
          </p:cNvSpPr>
          <p:nvPr/>
        </p:nvSpPr>
        <p:spPr>
          <a:xfrm>
            <a:off x="334297" y="511807"/>
            <a:ext cx="11168486" cy="452824"/>
          </a:xfrm>
          <a:prstGeom prst="rect">
            <a:avLst/>
          </a:prstGeom>
          <a:noFill/>
          <a:ln>
            <a:noFill/>
          </a:ln>
        </p:spPr>
        <p:txBody>
          <a:bodyPr spcFirstLastPara="1" wrap="square" lIns="91425" tIns="45700" rIns="91425" bIns="45700" anchor="ctr" anchorCtr="0">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600" dirty="0">
                <a:solidFill>
                  <a:schemeClr val="bg2">
                    <a:lumMod val="75000"/>
                  </a:schemeClr>
                </a:solidFill>
                <a:latin typeface="Calibri"/>
                <a:ea typeface="Calibri"/>
                <a:cs typeface="Calibri"/>
              </a:rPr>
              <a:t>يختار المدرس 3 مجموعات تكتب منتجها على السبورة و يدعو باقي التلاميذ في المجموعات الأخرى إلى تقديم تغذية راجعة  </a:t>
            </a:r>
            <a:r>
              <a:rPr lang="ar-MA" sz="1600" b="1" dirty="0">
                <a:solidFill>
                  <a:schemeClr val="bg2">
                    <a:lumMod val="75000"/>
                  </a:schemeClr>
                </a:solidFill>
                <a:latin typeface="Calibri"/>
                <a:ea typeface="Calibri"/>
                <a:cs typeface="Calibri"/>
              </a:rPr>
              <a:t>وتجويد المنتج </a:t>
            </a:r>
            <a:r>
              <a:rPr lang="ar-MA" sz="1600" dirty="0">
                <a:solidFill>
                  <a:schemeClr val="bg2">
                    <a:lumMod val="75000"/>
                  </a:schemeClr>
                </a:solidFill>
                <a:latin typeface="Calibri"/>
                <a:ea typeface="Calibri"/>
                <a:cs typeface="Calibri"/>
              </a:rPr>
              <a:t>اعتمادا على شبكة معايير النجاح ، </a:t>
            </a:r>
            <a:endParaRPr lang="ar-MA" sz="1400" dirty="0">
              <a:solidFill>
                <a:srgbClr val="AEABAB"/>
              </a:solidFill>
            </a:endParaRPr>
          </a:p>
        </p:txBody>
      </p:sp>
      <p:sp>
        <p:nvSpPr>
          <p:cNvPr id="10" name="Google Shape;987;p43">
            <a:extLst>
              <a:ext uri="{FF2B5EF4-FFF2-40B4-BE49-F238E27FC236}">
                <a16:creationId xmlns:a16="http://schemas.microsoft.com/office/drawing/2014/main" id="{3C3CBF6F-1FD2-7A33-7E61-A4C5D41DE5A0}"/>
              </a:ext>
            </a:extLst>
          </p:cNvPr>
          <p:cNvSpPr txBox="1"/>
          <p:nvPr/>
        </p:nvSpPr>
        <p:spPr>
          <a:xfrm>
            <a:off x="1433469" y="1214055"/>
            <a:ext cx="9439818" cy="487465"/>
          </a:xfrm>
          <a:prstGeom prst="rect">
            <a:avLst/>
          </a:prstGeom>
          <a:solidFill>
            <a:srgbClr val="FFF2CC"/>
          </a:solidFill>
          <a:ln>
            <a:noFill/>
          </a:ln>
        </p:spPr>
        <p:txBody>
          <a:bodyPr spcFirstLastPara="1" wrap="square" lIns="91425" tIns="45700" rIns="91425" bIns="45700" anchor="t" anchorCtr="0">
            <a:spAutoFit/>
          </a:bodyPr>
          <a:lstStyle/>
          <a:p>
            <a:pPr marL="0" marR="0" lvl="0" indent="0" algn="r" rtl="1">
              <a:lnSpc>
                <a:spcPct val="107000"/>
              </a:lnSpc>
              <a:spcBef>
                <a:spcPts val="0"/>
              </a:spcBef>
              <a:spcAft>
                <a:spcPts val="0"/>
              </a:spcAft>
              <a:buNone/>
            </a:pPr>
            <a:r>
              <a:rPr lang="ar-MA" sz="2400" b="1" i="0" u="none" strike="noStrike" cap="none" dirty="0">
                <a:solidFill>
                  <a:schemeClr val="dk1"/>
                </a:solidFill>
                <a:latin typeface="Calibri"/>
                <a:ea typeface="Calibri"/>
                <a:cs typeface="Calibri"/>
                <a:sym typeface="Calibri"/>
              </a:rPr>
              <a:t> يواكب المدرس الإجابات ويتعهدها بالتصويب والتعزيز.. </a:t>
            </a:r>
            <a:endParaRPr sz="2400" b="1" i="0" u="none" strike="noStrike" cap="none" dirty="0">
              <a:solidFill>
                <a:schemeClr val="dk1"/>
              </a:solidFill>
              <a:latin typeface="Calibri"/>
              <a:ea typeface="Calibri"/>
              <a:cs typeface="Calibri"/>
              <a:sym typeface="Calibri"/>
            </a:endParaRPr>
          </a:p>
        </p:txBody>
      </p:sp>
      <p:pic>
        <p:nvPicPr>
          <p:cNvPr id="11" name="Google Shape;988;p43" descr="‫Lovepik- صورة JPG-501123007 id صورة فوتوغرافية بحث - صور معلمة أنثى تكتب  على السبورة‬‎">
            <a:extLst>
              <a:ext uri="{FF2B5EF4-FFF2-40B4-BE49-F238E27FC236}">
                <a16:creationId xmlns:a16="http://schemas.microsoft.com/office/drawing/2014/main" id="{6B99C437-7C9B-F581-F4E8-FD0F440B1C59}"/>
              </a:ext>
            </a:extLst>
          </p:cNvPr>
          <p:cNvPicPr preferRelativeResize="0"/>
          <p:nvPr/>
        </p:nvPicPr>
        <p:blipFill rotWithShape="1">
          <a:blip r:embed="rId7">
            <a:alphaModFix/>
          </a:blip>
          <a:srcRect/>
          <a:stretch/>
        </p:blipFill>
        <p:spPr>
          <a:xfrm>
            <a:off x="2450253" y="1897626"/>
            <a:ext cx="7285703" cy="3293806"/>
          </a:xfrm>
          <a:prstGeom prst="rect">
            <a:avLst/>
          </a:prstGeom>
          <a:noFill/>
          <a:ln>
            <a:noFill/>
          </a:ln>
        </p:spPr>
      </p:pic>
    </p:spTree>
    <p:extLst>
      <p:ext uri="{BB962C8B-B14F-4D97-AF65-F5344CB8AC3E}">
        <p14:creationId xmlns:p14="http://schemas.microsoft.com/office/powerpoint/2010/main" val="966894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793A347C-A39A-A78A-C183-02EC42250F13}"/>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67BBE174-EE16-4E3E-0EA3-86417B1B5D19}"/>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37517B82-83BE-A315-CBF0-6EA537715E4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Image générée">
            <a:extLst>
              <a:ext uri="{FF2B5EF4-FFF2-40B4-BE49-F238E27FC236}">
                <a16:creationId xmlns:a16="http://schemas.microsoft.com/office/drawing/2014/main" id="{14ABB2FA-28C1-3DE1-86AB-D2E4790E380D}"/>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81" t="42119" r="70997" b="41629"/>
          <a:stretch>
            <a:fillRect/>
          </a:stretch>
        </p:blipFill>
        <p:spPr bwMode="auto">
          <a:xfrm>
            <a:off x="-79380" y="-44737"/>
            <a:ext cx="730250" cy="69480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D3095697-0294-3B20-DA30-19727B7C8BE5}"/>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2" name="Google Shape;1504;p44" descr="Lever la main - Icônes mains et gestes gratuites">
            <a:extLst>
              <a:ext uri="{FF2B5EF4-FFF2-40B4-BE49-F238E27FC236}">
                <a16:creationId xmlns:a16="http://schemas.microsoft.com/office/drawing/2014/main" id="{F72A14CE-ED1F-ED25-6EDD-1D24E753FE26}"/>
              </a:ext>
            </a:extLst>
          </p:cNvPr>
          <p:cNvPicPr preferRelativeResize="0"/>
          <p:nvPr/>
        </p:nvPicPr>
        <p:blipFill rotWithShape="1">
          <a:blip r:embed="rId5">
            <a:alphaModFix/>
          </a:blip>
          <a:srcRect/>
          <a:stretch/>
        </p:blipFill>
        <p:spPr>
          <a:xfrm>
            <a:off x="453130" y="23682"/>
            <a:ext cx="702642" cy="452824"/>
          </a:xfrm>
          <a:prstGeom prst="rect">
            <a:avLst/>
          </a:prstGeom>
          <a:noFill/>
          <a:ln>
            <a:noFill/>
          </a:ln>
        </p:spPr>
      </p:pic>
      <p:pic>
        <p:nvPicPr>
          <p:cNvPr id="14" name="Image 12">
            <a:extLst>
              <a:ext uri="{FF2B5EF4-FFF2-40B4-BE49-F238E27FC236}">
                <a16:creationId xmlns:a16="http://schemas.microsoft.com/office/drawing/2014/main" id="{97E7C962-2EF7-A9F9-F353-308A20B8C6D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450505" y="1005233"/>
            <a:ext cx="595938" cy="597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Google Shape;837;p33">
            <a:extLst>
              <a:ext uri="{FF2B5EF4-FFF2-40B4-BE49-F238E27FC236}">
                <a16:creationId xmlns:a16="http://schemas.microsoft.com/office/drawing/2014/main" id="{9318565C-D915-2C98-B726-378C08890598}"/>
              </a:ext>
            </a:extLst>
          </p:cNvPr>
          <p:cNvSpPr txBox="1"/>
          <p:nvPr/>
        </p:nvSpPr>
        <p:spPr>
          <a:xfrm>
            <a:off x="1337188" y="110718"/>
            <a:ext cx="10029660" cy="412380"/>
          </a:xfrm>
          <a:prstGeom prst="rect">
            <a:avLst/>
          </a:prstGeom>
          <a:noFill/>
          <a:ln>
            <a:noFill/>
          </a:ln>
        </p:spPr>
        <p:txBody>
          <a:bodyPr spcFirstLastPara="1" wrap="square" lIns="91425" tIns="45700" rIns="91425" bIns="45700" anchor="t" anchorCtr="0">
            <a:spAutoFit/>
          </a:bodyPr>
          <a:lstStyle/>
          <a:p>
            <a:pPr marL="0" marR="0" lvl="0" indent="0" algn="r" rtl="1">
              <a:lnSpc>
                <a:spcPct val="103750"/>
              </a:lnSpc>
              <a:spcBef>
                <a:spcPts val="0"/>
              </a:spcBef>
              <a:spcAft>
                <a:spcPts val="0"/>
              </a:spcAft>
              <a:buClr>
                <a:srgbClr val="7F7F7F"/>
              </a:buClr>
              <a:buSzPts val="2000"/>
              <a:buFont typeface="Arial"/>
              <a:buNone/>
            </a:pPr>
            <a:r>
              <a:rPr lang="ar-MA" sz="2000" b="1" i="0" u="none" strike="noStrike" cap="none" dirty="0">
                <a:solidFill>
                  <a:srgbClr val="7F7F7F"/>
                </a:solidFill>
                <a:latin typeface="Calibri"/>
                <a:ea typeface="Calibri"/>
                <a:cs typeface="Calibri"/>
                <a:sym typeface="Calibri"/>
              </a:rPr>
              <a:t>تقاسم المنتج ، التغذية الراجعة وتجويد المنتج </a:t>
            </a:r>
            <a:endParaRPr sz="2000" b="1" i="0" u="none" strike="noStrike" cap="none" dirty="0">
              <a:solidFill>
                <a:srgbClr val="7F7F7F"/>
              </a:solidFill>
              <a:latin typeface="Calibri"/>
              <a:ea typeface="Calibri"/>
              <a:cs typeface="Calibri"/>
              <a:sym typeface="Calibri"/>
            </a:endParaRPr>
          </a:p>
        </p:txBody>
      </p:sp>
      <p:sp>
        <p:nvSpPr>
          <p:cNvPr id="7" name="Google Shape;838;p33">
            <a:extLst>
              <a:ext uri="{FF2B5EF4-FFF2-40B4-BE49-F238E27FC236}">
                <a16:creationId xmlns:a16="http://schemas.microsoft.com/office/drawing/2014/main" id="{24C59B6D-D49B-A405-9EF7-E03520955B16}"/>
              </a:ext>
            </a:extLst>
          </p:cNvPr>
          <p:cNvSpPr txBox="1"/>
          <p:nvPr/>
        </p:nvSpPr>
        <p:spPr>
          <a:xfrm>
            <a:off x="884903" y="560020"/>
            <a:ext cx="10819978" cy="215444"/>
          </a:xfrm>
          <a:prstGeom prst="rect">
            <a:avLst/>
          </a:prstGeom>
          <a:noFill/>
          <a:ln>
            <a:noFill/>
          </a:ln>
        </p:spPr>
        <p:txBody>
          <a:bodyPr spcFirstLastPara="1" wrap="square" lIns="0" tIns="0" rIns="0" bIns="0" anchor="t" anchorCtr="0">
            <a:spAutoFit/>
          </a:bodyPr>
          <a:lstStyle/>
          <a:p>
            <a:pPr algn="r" rtl="1">
              <a:spcBef>
                <a:spcPts val="0"/>
              </a:spcBef>
              <a:buClr>
                <a:srgbClr val="AEABAB"/>
              </a:buClr>
              <a:buSzPts val="1400"/>
              <a:buFont typeface="Calibri"/>
              <a:buNone/>
            </a:pPr>
            <a:r>
              <a:rPr lang="ar-MA" sz="1400" dirty="0">
                <a:solidFill>
                  <a:schemeClr val="bg2">
                    <a:lumMod val="75000"/>
                  </a:schemeClr>
                </a:solidFill>
                <a:latin typeface="Calibri"/>
                <a:ea typeface="Calibri"/>
                <a:cs typeface="Calibri"/>
              </a:rPr>
              <a:t>يطلب المدرس من متعلم، متعلمين قراءة النص المشترك، مع التنويه بعمل مجموعة القسم وتشجيعها على مواصلة الاجتهاد.  </a:t>
            </a:r>
            <a:endParaRPr lang="ar-MA" sz="1200" dirty="0">
              <a:solidFill>
                <a:srgbClr val="AEABAB"/>
              </a:solidFill>
            </a:endParaRPr>
          </a:p>
        </p:txBody>
      </p:sp>
      <p:sp>
        <p:nvSpPr>
          <p:cNvPr id="13" name="Google Shape;839;p33">
            <a:extLst>
              <a:ext uri="{FF2B5EF4-FFF2-40B4-BE49-F238E27FC236}">
                <a16:creationId xmlns:a16="http://schemas.microsoft.com/office/drawing/2014/main" id="{D9187C86-1376-ED1A-8DF6-F0599CF12281}"/>
              </a:ext>
            </a:extLst>
          </p:cNvPr>
          <p:cNvSpPr txBox="1"/>
          <p:nvPr/>
        </p:nvSpPr>
        <p:spPr>
          <a:xfrm>
            <a:off x="585637" y="2856566"/>
            <a:ext cx="11020725" cy="553316"/>
          </a:xfrm>
          <a:prstGeom prst="rect">
            <a:avLst/>
          </a:prstGeom>
          <a:solidFill>
            <a:schemeClr val="accent4">
              <a:lumMod val="40000"/>
              <a:lumOff val="60000"/>
            </a:schemeClr>
          </a:solidFill>
          <a:ln>
            <a:noFill/>
          </a:ln>
        </p:spPr>
        <p:txBody>
          <a:bodyPr spcFirstLastPara="1" wrap="square" lIns="91425" tIns="45700" rIns="91425" bIns="45700" anchor="t" anchorCtr="0">
            <a:spAutoFit/>
          </a:bodyPr>
          <a:lstStyle/>
          <a:p>
            <a:pPr algn="just" rtl="1">
              <a:lnSpc>
                <a:spcPct val="107000"/>
              </a:lnSpc>
            </a:pPr>
            <a:r>
              <a:rPr lang="ar-MA" sz="2800" i="0" u="none" strike="noStrike" cap="none" dirty="0">
                <a:solidFill>
                  <a:schemeClr val="dk2"/>
                </a:solidFill>
                <a:latin typeface="Calibri"/>
                <a:ea typeface="Calibri"/>
                <a:cs typeface="Calibri"/>
                <a:sym typeface="Calibri"/>
              </a:rPr>
              <a:t>بعد استواء المنتج النهائي على السبورة ، يطلب المدرس  من متعلم قراءة النص المشترك. </a:t>
            </a:r>
            <a:endParaRPr lang="ar-MA" sz="2800" i="0" u="none" strike="noStrike" cap="none" dirty="0">
              <a:solidFill>
                <a:srgbClr val="FF0000"/>
              </a:solidFill>
              <a:latin typeface="Calibri"/>
              <a:ea typeface="Calibri"/>
              <a:cs typeface="Calibri"/>
              <a:sym typeface="Calibri"/>
            </a:endParaRPr>
          </a:p>
        </p:txBody>
      </p:sp>
    </p:spTree>
    <p:extLst>
      <p:ext uri="{BB962C8B-B14F-4D97-AF65-F5344CB8AC3E}">
        <p14:creationId xmlns:p14="http://schemas.microsoft.com/office/powerpoint/2010/main" val="3775949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4"/>
        <p:cNvGrpSpPr/>
        <p:nvPr/>
      </p:nvGrpSpPr>
      <p:grpSpPr>
        <a:xfrm>
          <a:off x="0" y="0"/>
          <a:ext cx="0" cy="0"/>
          <a:chOff x="0" y="0"/>
          <a:chExt cx="0" cy="0"/>
        </a:xfrm>
      </p:grpSpPr>
      <p:grpSp>
        <p:nvGrpSpPr>
          <p:cNvPr id="995" name="Google Shape;995;p44"/>
          <p:cNvGrpSpPr/>
          <p:nvPr/>
        </p:nvGrpSpPr>
        <p:grpSpPr>
          <a:xfrm>
            <a:off x="5130955" y="1706886"/>
            <a:ext cx="6054377" cy="3711725"/>
            <a:chOff x="1715066" y="1103461"/>
            <a:chExt cx="5717724" cy="3124203"/>
          </a:xfrm>
        </p:grpSpPr>
        <p:sp>
          <p:nvSpPr>
            <p:cNvPr id="996" name="Google Shape;996;p44"/>
            <p:cNvSpPr/>
            <p:nvPr/>
          </p:nvSpPr>
          <p:spPr>
            <a:xfrm>
              <a:off x="1715066" y="1103461"/>
              <a:ext cx="5717724" cy="3124203"/>
            </a:xfrm>
            <a:prstGeom prst="rect">
              <a:avLst/>
            </a:prstGeom>
            <a:noFill/>
            <a:ln w="9525" cap="flat" cmpd="sng">
              <a:solidFill>
                <a:srgbClr val="44546A"/>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997" name="Google Shape;997;p44"/>
            <p:cNvSpPr/>
            <p:nvPr/>
          </p:nvSpPr>
          <p:spPr>
            <a:xfrm>
              <a:off x="1802501" y="1179667"/>
              <a:ext cx="5542845" cy="2971800"/>
            </a:xfrm>
            <a:prstGeom prst="rect">
              <a:avLst/>
            </a:prstGeom>
            <a:solidFill>
              <a:srgbClr val="FFFFFF"/>
            </a:solidFill>
            <a:ln w="9525" cap="flat" cmpd="sng">
              <a:solidFill>
                <a:srgbClr val="44546A"/>
              </a:solidFill>
              <a:prstDash val="solid"/>
              <a:round/>
              <a:headEnd type="none" w="sm" len="sm"/>
              <a:tailEnd type="none" w="sm" len="sm"/>
            </a:ln>
            <a:effectLst>
              <a:outerShdw algn="tl">
                <a:srgbClr val="000000">
                  <a:alpha val="4705"/>
                </a:srgbClr>
              </a:outerShdw>
            </a:effectLst>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p:txBody>
        </p:sp>
      </p:grpSp>
      <p:sp>
        <p:nvSpPr>
          <p:cNvPr id="998" name="Google Shape;998;p44"/>
          <p:cNvSpPr txBox="1"/>
          <p:nvPr/>
        </p:nvSpPr>
        <p:spPr>
          <a:xfrm>
            <a:off x="5223539" y="2321004"/>
            <a:ext cx="5869200" cy="1169551"/>
          </a:xfrm>
          <a:prstGeom prst="rect">
            <a:avLst/>
          </a:prstGeom>
          <a:noFill/>
          <a:ln>
            <a:noFill/>
          </a:ln>
        </p:spPr>
        <p:txBody>
          <a:bodyPr spcFirstLastPara="1" wrap="square" lIns="0" tIns="0" rIns="0" bIns="0" anchor="t" anchorCtr="1">
            <a:spAutoFit/>
          </a:bodyPr>
          <a:lstStyle/>
          <a:p>
            <a:pPr marL="0" marR="0" lvl="0" indent="0" algn="ctr" rtl="1">
              <a:spcBef>
                <a:spcPts val="0"/>
              </a:spcBef>
              <a:spcAft>
                <a:spcPts val="0"/>
              </a:spcAft>
              <a:buNone/>
            </a:pPr>
            <a:r>
              <a:rPr lang="ar-MA" sz="4800" b="1" i="0" u="none" strike="noStrike" cap="none" dirty="0">
                <a:solidFill>
                  <a:srgbClr val="44546A"/>
                </a:solidFill>
                <a:latin typeface="Calibri"/>
                <a:ea typeface="Calibri"/>
                <a:cs typeface="Calibri"/>
                <a:sym typeface="Calibri"/>
              </a:rPr>
              <a:t>الممارسة المستقلة</a:t>
            </a:r>
            <a:br>
              <a:rPr lang="ar-MA" sz="9600" b="0" i="0" u="none" strike="noStrike" cap="none" dirty="0">
                <a:solidFill>
                  <a:srgbClr val="000000"/>
                </a:solidFill>
                <a:latin typeface="Calibri"/>
                <a:ea typeface="Calibri"/>
                <a:cs typeface="Calibri"/>
                <a:sym typeface="Calibri"/>
              </a:rPr>
            </a:br>
            <a:r>
              <a:rPr lang="ar-MA" sz="2800" b="1" i="0" u="none" strike="noStrike" cap="none" dirty="0">
                <a:solidFill>
                  <a:srgbClr val="44546A"/>
                </a:solidFill>
                <a:latin typeface="Calibri"/>
                <a:ea typeface="Calibri"/>
                <a:cs typeface="Calibri"/>
                <a:sym typeface="Calibri"/>
              </a:rPr>
              <a:t>(15  دقائق)</a:t>
            </a:r>
            <a:endParaRPr sz="2800" b="1" i="0" u="none" strike="noStrike" cap="none" dirty="0">
              <a:solidFill>
                <a:srgbClr val="44546A"/>
              </a:solidFill>
              <a:latin typeface="Calibri"/>
              <a:ea typeface="Calibri"/>
              <a:cs typeface="Calibri"/>
              <a:sym typeface="Calibri"/>
            </a:endParaRPr>
          </a:p>
        </p:txBody>
      </p:sp>
      <p:pic>
        <p:nvPicPr>
          <p:cNvPr id="999" name="Google Shape;999;p44"/>
          <p:cNvPicPr preferRelativeResize="0"/>
          <p:nvPr/>
        </p:nvPicPr>
        <p:blipFill rotWithShape="1">
          <a:blip r:embed="rId3">
            <a:alphaModFix/>
          </a:blip>
          <a:srcRect/>
          <a:stretch/>
        </p:blipFill>
        <p:spPr>
          <a:xfrm>
            <a:off x="1370462" y="1976016"/>
            <a:ext cx="2905968" cy="2905968"/>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10317FD7-6475-6761-F5A6-950C83E40C93}"/>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D2E7589D-7AEB-FF62-1077-F865263A6823}"/>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8931E251-193C-5533-C52D-4A72C1485E4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48" name="Google Shape;1548;p49">
            <a:extLst>
              <a:ext uri="{FF2B5EF4-FFF2-40B4-BE49-F238E27FC236}">
                <a16:creationId xmlns:a16="http://schemas.microsoft.com/office/drawing/2014/main" id="{AE8F34CD-12F3-D88A-1BC3-298AF7B4FD29}"/>
              </a:ext>
            </a:extLst>
          </p:cNvPr>
          <p:cNvSpPr txBox="1">
            <a:spLocks noGrp="1"/>
          </p:cNvSpPr>
          <p:nvPr>
            <p:ph type="title" idx="4294967295"/>
          </p:nvPr>
        </p:nvSpPr>
        <p:spPr>
          <a:xfrm>
            <a:off x="919210" y="156443"/>
            <a:ext cx="10468339" cy="292443"/>
          </a:xfrm>
          <a:prstGeom prst="rect">
            <a:avLst/>
          </a:prstGeom>
          <a:noFill/>
          <a:ln>
            <a:noFill/>
          </a:ln>
        </p:spPr>
        <p:txBody>
          <a:bodyPr spcFirstLastPara="1" wrap="square" lIns="91425" tIns="45700" rIns="91425" bIns="45700" anchor="ctr" anchorCtr="0">
            <a:noAutofit/>
          </a:body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الكتابة المستقلة</a:t>
            </a:r>
            <a:r>
              <a:rPr lang="ar-MA" sz="2000" b="1" dirty="0">
                <a:solidFill>
                  <a:schemeClr val="bg1">
                    <a:lumMod val="50000"/>
                  </a:schemeClr>
                </a:solidFill>
                <a:latin typeface="Calibri" panose="020F0502020204030204" pitchFamily="34" charset="0"/>
                <a:cs typeface="Calibri" panose="020F0502020204030204" pitchFamily="34" charset="0"/>
                <a:sym typeface="Calibri"/>
              </a:rPr>
              <a:t>: كتابة </a:t>
            </a:r>
            <a:r>
              <a:rPr lang="ar-MA" sz="2000" b="1" dirty="0">
                <a:solidFill>
                  <a:schemeClr val="bg1">
                    <a:lumMod val="50000"/>
                  </a:schemeClr>
                </a:solidFill>
                <a:highlight>
                  <a:srgbClr val="FFFF00"/>
                </a:highlight>
                <a:latin typeface="Calibri" panose="020F0502020204030204" pitchFamily="34" charset="0"/>
                <a:cs typeface="Calibri" panose="020F0502020204030204" pitchFamily="34" charset="0"/>
                <a:sym typeface="Calibri"/>
              </a:rPr>
              <a:t>تجربتي الخاصة </a:t>
            </a:r>
            <a:r>
              <a:rPr lang="ar-MA" sz="2000" b="1" dirty="0">
                <a:solidFill>
                  <a:schemeClr val="bg1">
                    <a:lumMod val="50000"/>
                  </a:schemeClr>
                </a:solidFill>
                <a:latin typeface="Calibri" panose="020F0502020204030204" pitchFamily="34" charset="0"/>
                <a:cs typeface="Calibri" panose="020F0502020204030204" pitchFamily="34" charset="0"/>
                <a:sym typeface="Calibri"/>
              </a:rPr>
              <a:t>في التعلم انطلاقا من الوضعية .</a:t>
            </a:r>
            <a:endParaRPr sz="2000" b="1" dirty="0">
              <a:solidFill>
                <a:schemeClr val="bg1">
                  <a:lumMod val="50000"/>
                </a:schemeClr>
              </a:solidFill>
              <a:latin typeface="Calibri" panose="020F0502020204030204" pitchFamily="34" charset="0"/>
              <a:cs typeface="Calibri" panose="020F0502020204030204" pitchFamily="34" charset="0"/>
            </a:endParaRPr>
          </a:p>
        </p:txBody>
      </p:sp>
      <p:pic>
        <p:nvPicPr>
          <p:cNvPr id="8" name="Picture 4" descr="Image générée">
            <a:extLst>
              <a:ext uri="{FF2B5EF4-FFF2-40B4-BE49-F238E27FC236}">
                <a16:creationId xmlns:a16="http://schemas.microsoft.com/office/drawing/2014/main" id="{4B127AD6-3BE9-EB55-B7B8-E98954757554}"/>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81" t="42119" r="70997" b="41629"/>
          <a:stretch>
            <a:fillRect/>
          </a:stretch>
        </p:blipFill>
        <p:spPr bwMode="auto">
          <a:xfrm>
            <a:off x="-79380" y="-44737"/>
            <a:ext cx="730250" cy="69480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1A57A189-BBF2-21AC-57C5-16CA0487425D}"/>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2" name="Google Shape;1504;p44" descr="Lever la main - Icônes mains et gestes gratuites">
            <a:extLst>
              <a:ext uri="{FF2B5EF4-FFF2-40B4-BE49-F238E27FC236}">
                <a16:creationId xmlns:a16="http://schemas.microsoft.com/office/drawing/2014/main" id="{396BCA27-43A6-CA1E-7722-D5EF925DBCCB}"/>
              </a:ext>
            </a:extLst>
          </p:cNvPr>
          <p:cNvPicPr preferRelativeResize="0"/>
          <p:nvPr/>
        </p:nvPicPr>
        <p:blipFill rotWithShape="1">
          <a:blip r:embed="rId5">
            <a:alphaModFix/>
          </a:blip>
          <a:srcRect/>
          <a:stretch/>
        </p:blipFill>
        <p:spPr>
          <a:xfrm>
            <a:off x="453130" y="23682"/>
            <a:ext cx="702642" cy="452824"/>
          </a:xfrm>
          <a:prstGeom prst="rect">
            <a:avLst/>
          </a:prstGeom>
          <a:noFill/>
          <a:ln>
            <a:noFill/>
          </a:ln>
        </p:spPr>
      </p:pic>
      <p:sp>
        <p:nvSpPr>
          <p:cNvPr id="13" name="Google Shape;726;p36">
            <a:extLst>
              <a:ext uri="{FF2B5EF4-FFF2-40B4-BE49-F238E27FC236}">
                <a16:creationId xmlns:a16="http://schemas.microsoft.com/office/drawing/2014/main" id="{2661413E-FD03-614F-C25A-17E384FF5D3B}"/>
              </a:ext>
            </a:extLst>
          </p:cNvPr>
          <p:cNvSpPr txBox="1">
            <a:spLocks/>
          </p:cNvSpPr>
          <p:nvPr/>
        </p:nvSpPr>
        <p:spPr>
          <a:xfrm>
            <a:off x="1341679" y="511807"/>
            <a:ext cx="10161104" cy="292443"/>
          </a:xfrm>
          <a:prstGeom prst="rect">
            <a:avLst/>
          </a:prstGeom>
          <a:noFill/>
          <a:ln>
            <a:noFill/>
          </a:ln>
        </p:spPr>
        <p:txBody>
          <a:bodyPr spcFirstLastPara="1" wrap="square" lIns="91425" tIns="45700" rIns="91425" bIns="45700" anchor="ctr" anchorCtr="0">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600" dirty="0">
                <a:solidFill>
                  <a:schemeClr val="bg2">
                    <a:lumMod val="75000"/>
                  </a:schemeClr>
                </a:solidFill>
                <a:latin typeface="Calibri"/>
                <a:ea typeface="Calibri"/>
                <a:cs typeface="Calibri"/>
              </a:rPr>
              <a:t>يطلب المدرس من التلاميذ كتابة نص سردي انطلاقا من وضعية الكتابة أدناه، ويواكب الإنجاز ويقدم الدعم اللازم </a:t>
            </a:r>
            <a:r>
              <a:rPr lang="ar-MA" sz="1600">
                <a:solidFill>
                  <a:schemeClr val="bg2">
                    <a:lumMod val="75000"/>
                  </a:schemeClr>
                </a:solidFill>
                <a:latin typeface="Calibri"/>
                <a:ea typeface="Calibri"/>
                <a:cs typeface="Calibri"/>
              </a:rPr>
              <a:t>لمن يحتاجه.</a:t>
            </a:r>
            <a:r>
              <a:rPr lang="ar-MA" sz="1400">
                <a:solidFill>
                  <a:srgbClr val="AEABAB"/>
                </a:solidFill>
              </a:rPr>
              <a:t>.</a:t>
            </a:r>
            <a:endParaRPr lang="ar-MA" sz="1400" dirty="0">
              <a:solidFill>
                <a:srgbClr val="AEABAB"/>
              </a:solidFill>
            </a:endParaRPr>
          </a:p>
        </p:txBody>
      </p:sp>
      <p:pic>
        <p:nvPicPr>
          <p:cNvPr id="4" name="Image 3">
            <a:extLst>
              <a:ext uri="{FF2B5EF4-FFF2-40B4-BE49-F238E27FC236}">
                <a16:creationId xmlns:a16="http://schemas.microsoft.com/office/drawing/2014/main" id="{F9A9B007-E2B0-9C30-263D-A919AFAB0CE8}"/>
              </a:ext>
            </a:extLst>
          </p:cNvPr>
          <p:cNvPicPr>
            <a:picLocks noChangeAspect="1"/>
          </p:cNvPicPr>
          <p:nvPr/>
        </p:nvPicPr>
        <p:blipFill>
          <a:blip r:embed="rId6"/>
          <a:stretch>
            <a:fillRect/>
          </a:stretch>
        </p:blipFill>
        <p:spPr>
          <a:xfrm>
            <a:off x="650870" y="2012912"/>
            <a:ext cx="10734021" cy="3178519"/>
          </a:xfrm>
          <a:prstGeom prst="rect">
            <a:avLst/>
          </a:prstGeom>
        </p:spPr>
      </p:pic>
    </p:spTree>
    <p:extLst>
      <p:ext uri="{BB962C8B-B14F-4D97-AF65-F5344CB8AC3E}">
        <p14:creationId xmlns:p14="http://schemas.microsoft.com/office/powerpoint/2010/main" val="18003160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A23D7B71-EC5E-72CC-71EA-C5CAC40820C6}"/>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85C0AC22-415A-3A69-CA26-E72309BB6306}"/>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064D40A-7BC2-4FC1-ED60-45CC49C263D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48" name="Google Shape;1548;p49">
            <a:extLst>
              <a:ext uri="{FF2B5EF4-FFF2-40B4-BE49-F238E27FC236}">
                <a16:creationId xmlns:a16="http://schemas.microsoft.com/office/drawing/2014/main" id="{D68636AB-4CE8-B002-CE30-3B2E166E96B6}"/>
              </a:ext>
            </a:extLst>
          </p:cNvPr>
          <p:cNvSpPr txBox="1">
            <a:spLocks noGrp="1"/>
          </p:cNvSpPr>
          <p:nvPr>
            <p:ph type="title" idx="4294967295"/>
          </p:nvPr>
        </p:nvSpPr>
        <p:spPr>
          <a:xfrm>
            <a:off x="919210" y="156443"/>
            <a:ext cx="10468339" cy="292443"/>
          </a:xfrm>
          <a:prstGeom prst="rect">
            <a:avLst/>
          </a:prstGeom>
          <a:noFill/>
          <a:ln>
            <a:noFill/>
          </a:ln>
        </p:spPr>
        <p:txBody>
          <a:bodyPr spcFirstLastPara="1" wrap="square" lIns="91425" tIns="45700" rIns="91425" bIns="45700" anchor="ctr" anchorCtr="0">
            <a:noAutofit/>
          </a:body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الكتابة المستقلة: </a:t>
            </a:r>
            <a:r>
              <a:rPr lang="ar-MA" sz="2000" b="1" dirty="0">
                <a:solidFill>
                  <a:schemeClr val="bg1">
                    <a:lumMod val="50000"/>
                  </a:schemeClr>
                </a:solidFill>
                <a:latin typeface="Calibri" panose="020F0502020204030204" pitchFamily="34" charset="0"/>
                <a:cs typeface="Calibri" panose="020F0502020204030204" pitchFamily="34" charset="0"/>
                <a:sym typeface="Calibri"/>
              </a:rPr>
              <a:t>إنجاز المهمة باستحضار معايير النجاح:</a:t>
            </a:r>
            <a:endParaRPr sz="2000" b="1" dirty="0">
              <a:solidFill>
                <a:schemeClr val="bg1">
                  <a:lumMod val="50000"/>
                </a:schemeClr>
              </a:solidFill>
              <a:latin typeface="Calibri" panose="020F0502020204030204" pitchFamily="34" charset="0"/>
              <a:cs typeface="Calibri" panose="020F0502020204030204" pitchFamily="34" charset="0"/>
            </a:endParaRPr>
          </a:p>
        </p:txBody>
      </p:sp>
      <p:pic>
        <p:nvPicPr>
          <p:cNvPr id="8" name="Picture 4" descr="Image générée">
            <a:extLst>
              <a:ext uri="{FF2B5EF4-FFF2-40B4-BE49-F238E27FC236}">
                <a16:creationId xmlns:a16="http://schemas.microsoft.com/office/drawing/2014/main" id="{25A71B05-F0C2-D044-AC8A-2FCCD746528F}"/>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81" t="42119" r="70997" b="41629"/>
          <a:stretch>
            <a:fillRect/>
          </a:stretch>
        </p:blipFill>
        <p:spPr bwMode="auto">
          <a:xfrm>
            <a:off x="-79380" y="-44737"/>
            <a:ext cx="730250" cy="69480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4EB063E6-DEDF-9233-1BEB-1FFC54E891CA}"/>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2" name="Google Shape;1504;p44" descr="Lever la main - Icônes mains et gestes gratuites">
            <a:extLst>
              <a:ext uri="{FF2B5EF4-FFF2-40B4-BE49-F238E27FC236}">
                <a16:creationId xmlns:a16="http://schemas.microsoft.com/office/drawing/2014/main" id="{C73D6BD0-8107-8D1F-118C-1EC6218FDA4B}"/>
              </a:ext>
            </a:extLst>
          </p:cNvPr>
          <p:cNvPicPr preferRelativeResize="0"/>
          <p:nvPr/>
        </p:nvPicPr>
        <p:blipFill rotWithShape="1">
          <a:blip r:embed="rId5">
            <a:alphaModFix/>
          </a:blip>
          <a:srcRect/>
          <a:stretch/>
        </p:blipFill>
        <p:spPr>
          <a:xfrm>
            <a:off x="453130" y="23682"/>
            <a:ext cx="702642" cy="452824"/>
          </a:xfrm>
          <a:prstGeom prst="rect">
            <a:avLst/>
          </a:prstGeom>
          <a:noFill/>
          <a:ln>
            <a:noFill/>
          </a:ln>
        </p:spPr>
      </p:pic>
      <p:sp>
        <p:nvSpPr>
          <p:cNvPr id="13" name="Google Shape;726;p36">
            <a:extLst>
              <a:ext uri="{FF2B5EF4-FFF2-40B4-BE49-F238E27FC236}">
                <a16:creationId xmlns:a16="http://schemas.microsoft.com/office/drawing/2014/main" id="{10BC0557-C5ED-756D-8D12-9E12AE77B5AA}"/>
              </a:ext>
            </a:extLst>
          </p:cNvPr>
          <p:cNvSpPr txBox="1">
            <a:spLocks/>
          </p:cNvSpPr>
          <p:nvPr/>
        </p:nvSpPr>
        <p:spPr>
          <a:xfrm>
            <a:off x="650870" y="511808"/>
            <a:ext cx="10851913" cy="273058"/>
          </a:xfrm>
          <a:prstGeom prst="rect">
            <a:avLst/>
          </a:prstGeom>
          <a:noFill/>
          <a:ln>
            <a:noFill/>
          </a:ln>
        </p:spPr>
        <p:txBody>
          <a:bodyPr spcFirstLastPara="1" wrap="square" lIns="91425" tIns="45700" rIns="91425" bIns="45700" anchor="ctr" anchorCtr="0">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400" dirty="0">
                <a:solidFill>
                  <a:schemeClr val="bg2">
                    <a:lumMod val="75000"/>
                  </a:schemeClr>
                </a:solidFill>
                <a:latin typeface="Calibri"/>
                <a:ea typeface="Calibri"/>
                <a:cs typeface="Calibri"/>
              </a:rPr>
              <a:t>يوجه المدرس إلى إنجاز المهمة النهائية وينبههم إلى مراعاة معايير النجاح، محددا مدة الإنجاز،  وفي أثناء ذلك يتجول المدرس بين الصفوف لمواكبة الإنجاز وتقديم الدعم للمتعثرين </a:t>
            </a:r>
            <a:r>
              <a:rPr lang="ar-MA" sz="1200" dirty="0">
                <a:solidFill>
                  <a:srgbClr val="AEABAB"/>
                </a:solidFill>
              </a:rPr>
              <a:t>.</a:t>
            </a:r>
          </a:p>
        </p:txBody>
      </p:sp>
      <p:pic>
        <p:nvPicPr>
          <p:cNvPr id="11" name="Image 10">
            <a:extLst>
              <a:ext uri="{FF2B5EF4-FFF2-40B4-BE49-F238E27FC236}">
                <a16:creationId xmlns:a16="http://schemas.microsoft.com/office/drawing/2014/main" id="{736E46C0-DBBC-F53D-E766-9A1B428C2DE6}"/>
              </a:ext>
            </a:extLst>
          </p:cNvPr>
          <p:cNvPicPr>
            <a:picLocks noChangeAspect="1"/>
          </p:cNvPicPr>
          <p:nvPr/>
        </p:nvPicPr>
        <p:blipFill>
          <a:blip r:embed="rId6"/>
          <a:stretch>
            <a:fillRect/>
          </a:stretch>
        </p:blipFill>
        <p:spPr>
          <a:xfrm>
            <a:off x="8300219" y="1242058"/>
            <a:ext cx="3087330" cy="831706"/>
          </a:xfrm>
          <a:prstGeom prst="rect">
            <a:avLst/>
          </a:prstGeom>
        </p:spPr>
      </p:pic>
      <p:pic>
        <p:nvPicPr>
          <p:cNvPr id="14" name="Image 12">
            <a:extLst>
              <a:ext uri="{FF2B5EF4-FFF2-40B4-BE49-F238E27FC236}">
                <a16:creationId xmlns:a16="http://schemas.microsoft.com/office/drawing/2014/main" id="{C011A9BA-998F-5301-7930-0DD17B0434C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387287" y="1832645"/>
            <a:ext cx="595938" cy="597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 3">
            <a:extLst>
              <a:ext uri="{FF2B5EF4-FFF2-40B4-BE49-F238E27FC236}">
                <a16:creationId xmlns:a16="http://schemas.microsoft.com/office/drawing/2014/main" id="{E56AFFA3-570F-A1A4-2B1A-F0E676ABFECF}"/>
              </a:ext>
            </a:extLst>
          </p:cNvPr>
          <p:cNvPicPr>
            <a:picLocks noChangeAspect="1"/>
          </p:cNvPicPr>
          <p:nvPr/>
        </p:nvPicPr>
        <p:blipFill>
          <a:blip r:embed="rId8"/>
          <a:stretch>
            <a:fillRect/>
          </a:stretch>
        </p:blipFill>
        <p:spPr>
          <a:xfrm>
            <a:off x="1187062" y="2606452"/>
            <a:ext cx="9843884" cy="3440387"/>
          </a:xfrm>
          <a:prstGeom prst="rect">
            <a:avLst/>
          </a:prstGeom>
        </p:spPr>
      </p:pic>
    </p:spTree>
    <p:extLst>
      <p:ext uri="{BB962C8B-B14F-4D97-AF65-F5344CB8AC3E}">
        <p14:creationId xmlns:p14="http://schemas.microsoft.com/office/powerpoint/2010/main" val="3418004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A65AE813-22DD-88B3-6F31-717721375FD8}"/>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ED01B9F8-8BA5-0680-4631-72C9F0D2E655}"/>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FAA005BC-6760-2DF7-3A23-307AB0585A4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48" name="Google Shape;1548;p49">
            <a:extLst>
              <a:ext uri="{FF2B5EF4-FFF2-40B4-BE49-F238E27FC236}">
                <a16:creationId xmlns:a16="http://schemas.microsoft.com/office/drawing/2014/main" id="{A5F7BCEE-CA67-218B-0212-410DD826BBB8}"/>
              </a:ext>
            </a:extLst>
          </p:cNvPr>
          <p:cNvSpPr txBox="1">
            <a:spLocks noGrp="1"/>
          </p:cNvSpPr>
          <p:nvPr>
            <p:ph type="title" idx="4294967295"/>
          </p:nvPr>
        </p:nvSpPr>
        <p:spPr>
          <a:xfrm>
            <a:off x="919210" y="156443"/>
            <a:ext cx="10468339" cy="292443"/>
          </a:xfrm>
          <a:prstGeom prst="rect">
            <a:avLst/>
          </a:prstGeom>
          <a:noFill/>
          <a:ln>
            <a:noFill/>
          </a:ln>
        </p:spPr>
        <p:txBody>
          <a:bodyPr spcFirstLastPara="1" wrap="square" lIns="91425" tIns="45700" rIns="91425" bIns="45700" anchor="ctr" anchorCtr="0">
            <a:noAutofit/>
          </a:body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ورشة الكتابة: </a:t>
            </a:r>
            <a:r>
              <a:rPr lang="ar-MA" sz="2000" b="1" dirty="0">
                <a:solidFill>
                  <a:schemeClr val="bg1">
                    <a:lumMod val="50000"/>
                  </a:schemeClr>
                </a:solidFill>
                <a:latin typeface="Calibri" panose="020F0502020204030204" pitchFamily="34" charset="0"/>
                <a:cs typeface="Calibri" panose="020F0502020204030204" pitchFamily="34" charset="0"/>
                <a:sym typeface="Calibri"/>
              </a:rPr>
              <a:t>إنجاز المهمة باستحضار معايير النجاح:</a:t>
            </a:r>
            <a:endParaRPr sz="2000" b="1" dirty="0">
              <a:solidFill>
                <a:schemeClr val="bg1">
                  <a:lumMod val="50000"/>
                </a:schemeClr>
              </a:solidFill>
              <a:latin typeface="Calibri" panose="020F0502020204030204" pitchFamily="34" charset="0"/>
              <a:cs typeface="Calibri" panose="020F0502020204030204" pitchFamily="34" charset="0"/>
            </a:endParaRPr>
          </a:p>
        </p:txBody>
      </p:sp>
      <p:pic>
        <p:nvPicPr>
          <p:cNvPr id="8" name="Picture 4" descr="Image générée">
            <a:extLst>
              <a:ext uri="{FF2B5EF4-FFF2-40B4-BE49-F238E27FC236}">
                <a16:creationId xmlns:a16="http://schemas.microsoft.com/office/drawing/2014/main" id="{734CAF59-293F-2E9A-204F-3F0138B40031}"/>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81" t="42119" r="70997" b="41629"/>
          <a:stretch>
            <a:fillRect/>
          </a:stretch>
        </p:blipFill>
        <p:spPr bwMode="auto">
          <a:xfrm>
            <a:off x="-79380" y="-44737"/>
            <a:ext cx="730250" cy="69480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6A7CC317-C645-A53C-65F7-8CB705D4C3F3}"/>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2" name="Google Shape;1504;p44" descr="Lever la main - Icônes mains et gestes gratuites">
            <a:extLst>
              <a:ext uri="{FF2B5EF4-FFF2-40B4-BE49-F238E27FC236}">
                <a16:creationId xmlns:a16="http://schemas.microsoft.com/office/drawing/2014/main" id="{234513AE-3027-A785-8A8F-DAF4E4498742}"/>
              </a:ext>
            </a:extLst>
          </p:cNvPr>
          <p:cNvPicPr preferRelativeResize="0"/>
          <p:nvPr/>
        </p:nvPicPr>
        <p:blipFill rotWithShape="1">
          <a:blip r:embed="rId5">
            <a:alphaModFix/>
          </a:blip>
          <a:srcRect/>
          <a:stretch/>
        </p:blipFill>
        <p:spPr>
          <a:xfrm>
            <a:off x="453130" y="23682"/>
            <a:ext cx="702642" cy="452824"/>
          </a:xfrm>
          <a:prstGeom prst="rect">
            <a:avLst/>
          </a:prstGeom>
          <a:noFill/>
          <a:ln>
            <a:noFill/>
          </a:ln>
        </p:spPr>
      </p:pic>
      <p:sp>
        <p:nvSpPr>
          <p:cNvPr id="13" name="Google Shape;726;p36">
            <a:extLst>
              <a:ext uri="{FF2B5EF4-FFF2-40B4-BE49-F238E27FC236}">
                <a16:creationId xmlns:a16="http://schemas.microsoft.com/office/drawing/2014/main" id="{4C1BF7A2-7B9C-ECE6-2A21-3AA454BF650D}"/>
              </a:ext>
            </a:extLst>
          </p:cNvPr>
          <p:cNvSpPr txBox="1">
            <a:spLocks/>
          </p:cNvSpPr>
          <p:nvPr/>
        </p:nvSpPr>
        <p:spPr>
          <a:xfrm>
            <a:off x="650870" y="511808"/>
            <a:ext cx="10851913" cy="273058"/>
          </a:xfrm>
          <a:prstGeom prst="rect">
            <a:avLst/>
          </a:prstGeom>
          <a:noFill/>
          <a:ln>
            <a:noFill/>
          </a:ln>
        </p:spPr>
        <p:txBody>
          <a:bodyPr spcFirstLastPara="1" wrap="square" lIns="91425" tIns="45700" rIns="91425" bIns="45700" anchor="ctr" anchorCtr="0">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400" dirty="0">
                <a:solidFill>
                  <a:schemeClr val="bg2">
                    <a:lumMod val="75000"/>
                  </a:schemeClr>
                </a:solidFill>
                <a:latin typeface="Calibri"/>
                <a:ea typeface="Calibri"/>
                <a:cs typeface="Calibri"/>
              </a:rPr>
              <a:t>يوجه المدرس إلى إنجاز المهمة النهائية وينبههم إلى مراعاة معايير النجاح، محددا مدة الإنجاز،  وفي أثناء ذلك يتجول المدرس بين الصفوف لمواكبة الإنجاز وتقديم الدعم للمتعثرين </a:t>
            </a:r>
            <a:r>
              <a:rPr lang="ar-MA" sz="1200" dirty="0">
                <a:solidFill>
                  <a:srgbClr val="AEABAB"/>
                </a:solidFill>
              </a:rPr>
              <a:t>.</a:t>
            </a:r>
          </a:p>
        </p:txBody>
      </p:sp>
      <p:pic>
        <p:nvPicPr>
          <p:cNvPr id="11" name="Image 10">
            <a:extLst>
              <a:ext uri="{FF2B5EF4-FFF2-40B4-BE49-F238E27FC236}">
                <a16:creationId xmlns:a16="http://schemas.microsoft.com/office/drawing/2014/main" id="{5D68D494-1456-5984-B9A5-1617814A79A9}"/>
              </a:ext>
            </a:extLst>
          </p:cNvPr>
          <p:cNvPicPr>
            <a:picLocks noChangeAspect="1"/>
          </p:cNvPicPr>
          <p:nvPr/>
        </p:nvPicPr>
        <p:blipFill>
          <a:blip r:embed="rId6"/>
          <a:stretch>
            <a:fillRect/>
          </a:stretch>
        </p:blipFill>
        <p:spPr>
          <a:xfrm>
            <a:off x="8300219" y="1231647"/>
            <a:ext cx="3087330" cy="831706"/>
          </a:xfrm>
          <a:prstGeom prst="rect">
            <a:avLst/>
          </a:prstGeom>
        </p:spPr>
      </p:pic>
      <p:pic>
        <p:nvPicPr>
          <p:cNvPr id="14" name="Image 12">
            <a:extLst>
              <a:ext uri="{FF2B5EF4-FFF2-40B4-BE49-F238E27FC236}">
                <a16:creationId xmlns:a16="http://schemas.microsoft.com/office/drawing/2014/main" id="{800FFEAE-41A0-9CF9-B3D7-088FFEA9B18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387287" y="1832645"/>
            <a:ext cx="595938" cy="597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1">
            <a:extLst>
              <a:ext uri="{FF2B5EF4-FFF2-40B4-BE49-F238E27FC236}">
                <a16:creationId xmlns:a16="http://schemas.microsoft.com/office/drawing/2014/main" id="{60FBAC67-83BF-807A-15A6-3F4CFCC54296}"/>
              </a:ext>
            </a:extLst>
          </p:cNvPr>
          <p:cNvSpPr>
            <a:spLocks noChangeArrowheads="1"/>
          </p:cNvSpPr>
          <p:nvPr/>
        </p:nvSpPr>
        <p:spPr bwMode="auto">
          <a:xfrm>
            <a:off x="1373406" y="2231104"/>
            <a:ext cx="8957187" cy="769441"/>
          </a:xfrm>
          <a:prstGeom prst="rect">
            <a:avLst/>
          </a:prstGeom>
          <a:noFill/>
          <a:ln w="38100">
            <a:solidFill>
              <a:srgbClr val="FFC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tabLst/>
            </a:pPr>
            <a:r>
              <a:rPr lang="ar-MA" sz="4400" b="1" dirty="0">
                <a:solidFill>
                  <a:schemeClr val="tx1"/>
                </a:solidFill>
                <a:latin typeface="Calibri" panose="020F0502020204030204" pitchFamily="34" charset="0"/>
                <a:cs typeface="Calibri" panose="020F0502020204030204" pitchFamily="34" charset="0"/>
              </a:rPr>
              <a:t>فترة الإنجاز </a:t>
            </a:r>
            <a:endParaRPr kumimoji="0" lang="fr-FR" altLang="fr-FR" sz="44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pic>
        <p:nvPicPr>
          <p:cNvPr id="5" name="Picture 2">
            <a:extLst>
              <a:ext uri="{FF2B5EF4-FFF2-40B4-BE49-F238E27FC236}">
                <a16:creationId xmlns:a16="http://schemas.microsoft.com/office/drawing/2014/main" id="{6EE7E998-7C02-6AAD-89FC-DE9DE769E059}"/>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4004" b="96875" l="9961" r="89844"/>
                    </a14:imgEffect>
                  </a14:imgLayer>
                </a14:imgProps>
              </a:ext>
              <a:ext uri="{28A0092B-C50C-407E-A947-70E740481C1C}">
                <a14:useLocalDpi xmlns:a14="http://schemas.microsoft.com/office/drawing/2010/main" val="0"/>
              </a:ext>
            </a:extLst>
          </a:blip>
          <a:stretch>
            <a:fillRect/>
          </a:stretch>
        </p:blipFill>
        <p:spPr>
          <a:xfrm>
            <a:off x="7905136" y="3122503"/>
            <a:ext cx="3568152" cy="3651929"/>
          </a:xfrm>
          <a:prstGeom prst="rect">
            <a:avLst/>
          </a:prstGeom>
        </p:spPr>
      </p:pic>
    </p:spTree>
    <p:extLst>
      <p:ext uri="{BB962C8B-B14F-4D97-AF65-F5344CB8AC3E}">
        <p14:creationId xmlns:p14="http://schemas.microsoft.com/office/powerpoint/2010/main" val="2519190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05AC3A9E-702C-AA41-17A6-A1E2585468E9}"/>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9E6CBAB9-107E-555B-3765-C4932591F3CC}"/>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98B44C28-6E45-5020-C1AA-7462BBF1C5A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48" name="Google Shape;1548;p49">
            <a:extLst>
              <a:ext uri="{FF2B5EF4-FFF2-40B4-BE49-F238E27FC236}">
                <a16:creationId xmlns:a16="http://schemas.microsoft.com/office/drawing/2014/main" id="{F7F22C21-7ED1-BFD4-E43A-5AEFC35781A3}"/>
              </a:ext>
            </a:extLst>
          </p:cNvPr>
          <p:cNvSpPr txBox="1">
            <a:spLocks noGrp="1"/>
          </p:cNvSpPr>
          <p:nvPr>
            <p:ph type="title" idx="4294967295"/>
          </p:nvPr>
        </p:nvSpPr>
        <p:spPr>
          <a:xfrm>
            <a:off x="919210" y="156443"/>
            <a:ext cx="10468339" cy="292443"/>
          </a:xfrm>
          <a:prstGeom prst="rect">
            <a:avLst/>
          </a:prstGeom>
          <a:noFill/>
          <a:ln>
            <a:noFill/>
          </a:ln>
        </p:spPr>
        <p:txBody>
          <a:bodyPr spcFirstLastPara="1" wrap="square" lIns="91425" tIns="45700" rIns="91425" bIns="45700" anchor="ctr" anchorCtr="0">
            <a:noAutofit/>
          </a:body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الكتابة المستقلة: </a:t>
            </a:r>
            <a:r>
              <a:rPr lang="ar-MA" sz="2000" b="1" dirty="0">
                <a:solidFill>
                  <a:schemeClr val="bg1">
                    <a:lumMod val="50000"/>
                  </a:schemeClr>
                </a:solidFill>
                <a:latin typeface="Calibri" panose="020F0502020204030204" pitchFamily="34" charset="0"/>
                <a:cs typeface="Calibri" panose="020F0502020204030204" pitchFamily="34" charset="0"/>
                <a:sym typeface="Calibri"/>
              </a:rPr>
              <a:t>إنجاز المهمة باستحضار معايير النجاح:</a:t>
            </a:r>
            <a:endParaRPr sz="2000" b="1" dirty="0">
              <a:solidFill>
                <a:schemeClr val="bg1">
                  <a:lumMod val="50000"/>
                </a:schemeClr>
              </a:solidFill>
              <a:latin typeface="Calibri" panose="020F0502020204030204" pitchFamily="34" charset="0"/>
              <a:cs typeface="Calibri" panose="020F0502020204030204" pitchFamily="34" charset="0"/>
            </a:endParaRPr>
          </a:p>
        </p:txBody>
      </p:sp>
      <p:pic>
        <p:nvPicPr>
          <p:cNvPr id="8" name="Picture 4" descr="Image générée">
            <a:extLst>
              <a:ext uri="{FF2B5EF4-FFF2-40B4-BE49-F238E27FC236}">
                <a16:creationId xmlns:a16="http://schemas.microsoft.com/office/drawing/2014/main" id="{C7247126-7A1B-0919-8044-444569138B3F}"/>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81" t="42119" r="70997" b="41629"/>
          <a:stretch>
            <a:fillRect/>
          </a:stretch>
        </p:blipFill>
        <p:spPr bwMode="auto">
          <a:xfrm>
            <a:off x="-79380" y="-44737"/>
            <a:ext cx="730250" cy="69480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CF351C12-7063-3278-1F54-133192E5572E}"/>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2" name="Google Shape;1504;p44" descr="Lever la main - Icônes mains et gestes gratuites">
            <a:extLst>
              <a:ext uri="{FF2B5EF4-FFF2-40B4-BE49-F238E27FC236}">
                <a16:creationId xmlns:a16="http://schemas.microsoft.com/office/drawing/2014/main" id="{10FFFB87-BF36-6581-F4EB-497F7D001DEF}"/>
              </a:ext>
            </a:extLst>
          </p:cNvPr>
          <p:cNvPicPr preferRelativeResize="0"/>
          <p:nvPr/>
        </p:nvPicPr>
        <p:blipFill rotWithShape="1">
          <a:blip r:embed="rId5">
            <a:alphaModFix/>
          </a:blip>
          <a:srcRect/>
          <a:stretch/>
        </p:blipFill>
        <p:spPr>
          <a:xfrm>
            <a:off x="453130" y="23682"/>
            <a:ext cx="702642" cy="452824"/>
          </a:xfrm>
          <a:prstGeom prst="rect">
            <a:avLst/>
          </a:prstGeom>
          <a:noFill/>
          <a:ln>
            <a:noFill/>
          </a:ln>
        </p:spPr>
      </p:pic>
      <p:sp>
        <p:nvSpPr>
          <p:cNvPr id="13" name="Google Shape;726;p36">
            <a:extLst>
              <a:ext uri="{FF2B5EF4-FFF2-40B4-BE49-F238E27FC236}">
                <a16:creationId xmlns:a16="http://schemas.microsoft.com/office/drawing/2014/main" id="{3F53A592-C7A4-77FA-EC7F-8B937A73C081}"/>
              </a:ext>
            </a:extLst>
          </p:cNvPr>
          <p:cNvSpPr txBox="1">
            <a:spLocks/>
          </p:cNvSpPr>
          <p:nvPr/>
        </p:nvSpPr>
        <p:spPr>
          <a:xfrm>
            <a:off x="650870" y="511808"/>
            <a:ext cx="10851913" cy="273058"/>
          </a:xfrm>
          <a:prstGeom prst="rect">
            <a:avLst/>
          </a:prstGeom>
          <a:noFill/>
          <a:ln>
            <a:noFill/>
          </a:ln>
        </p:spPr>
        <p:txBody>
          <a:bodyPr spcFirstLastPara="1" wrap="square" lIns="91425" tIns="45700" rIns="91425" bIns="45700" anchor="ctr" anchorCtr="0">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400" dirty="0">
                <a:solidFill>
                  <a:schemeClr val="bg2">
                    <a:lumMod val="75000"/>
                  </a:schemeClr>
                </a:solidFill>
                <a:latin typeface="Calibri"/>
                <a:ea typeface="Calibri"/>
                <a:cs typeface="Calibri"/>
              </a:rPr>
              <a:t>يوجه المدرس إلى إنجاز المهمة النهائية وينبههم إلى مراعاة معايير النجاح، محددا مدة الإنجاز،  وفي أثناء ذلك يتجول المدرس بين الصفوف لمواكبة الإنجاز وتقديم الدعم للمتعثرين </a:t>
            </a:r>
            <a:r>
              <a:rPr lang="ar-MA" sz="1200" dirty="0">
                <a:solidFill>
                  <a:srgbClr val="AEABAB"/>
                </a:solidFill>
              </a:rPr>
              <a:t>.</a:t>
            </a:r>
          </a:p>
        </p:txBody>
      </p:sp>
      <p:pic>
        <p:nvPicPr>
          <p:cNvPr id="4" name="Image 3">
            <a:extLst>
              <a:ext uri="{FF2B5EF4-FFF2-40B4-BE49-F238E27FC236}">
                <a16:creationId xmlns:a16="http://schemas.microsoft.com/office/drawing/2014/main" id="{0CCC8C29-5CE6-F91E-5066-FCC0851BA76A}"/>
              </a:ext>
            </a:extLst>
          </p:cNvPr>
          <p:cNvPicPr>
            <a:picLocks noChangeAspect="1"/>
          </p:cNvPicPr>
          <p:nvPr/>
        </p:nvPicPr>
        <p:blipFill>
          <a:blip r:embed="rId6"/>
          <a:stretch>
            <a:fillRect/>
          </a:stretch>
        </p:blipFill>
        <p:spPr>
          <a:xfrm>
            <a:off x="8150942" y="1147124"/>
            <a:ext cx="3087330" cy="831706"/>
          </a:xfrm>
          <a:prstGeom prst="rect">
            <a:avLst/>
          </a:prstGeom>
        </p:spPr>
      </p:pic>
      <p:sp>
        <p:nvSpPr>
          <p:cNvPr id="5" name="Espace réservé du texte 3">
            <a:extLst>
              <a:ext uri="{FF2B5EF4-FFF2-40B4-BE49-F238E27FC236}">
                <a16:creationId xmlns:a16="http://schemas.microsoft.com/office/drawing/2014/main" id="{FDC06768-345A-C759-691B-038471C374EA}"/>
              </a:ext>
            </a:extLst>
          </p:cNvPr>
          <p:cNvSpPr txBox="1">
            <a:spLocks/>
          </p:cNvSpPr>
          <p:nvPr/>
        </p:nvSpPr>
        <p:spPr>
          <a:xfrm>
            <a:off x="4365819" y="1583092"/>
            <a:ext cx="2834290" cy="457781"/>
          </a:xfrm>
          <a:prstGeom prst="rect">
            <a:avLst/>
          </a:prstGeom>
          <a:solidFill>
            <a:schemeClr val="accent4">
              <a:lumMod val="40000"/>
              <a:lumOff val="60000"/>
            </a:schemeClr>
          </a:solidFill>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400" i="1" kern="1200" baseline="0">
                <a:solidFill>
                  <a:schemeClr val="bg2">
                    <a:lumMod val="75000"/>
                  </a:schemeClr>
                </a:solidFill>
                <a:latin typeface="+mn-lt"/>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ar-MA" sz="2800" b="1" i="0" dirty="0">
                <a:solidFill>
                  <a:srgbClr val="00B050"/>
                </a:solidFill>
                <a:ea typeface="Calibri"/>
                <a:cs typeface="Calibri"/>
                <a:sym typeface="Hammersmith One"/>
              </a:rPr>
              <a:t>منجز الوضعية</a:t>
            </a:r>
          </a:p>
          <a:p>
            <a:endParaRPr lang="fr-FR" sz="2800" i="0" dirty="0">
              <a:solidFill>
                <a:srgbClr val="00B050"/>
              </a:solidFill>
            </a:endParaRPr>
          </a:p>
        </p:txBody>
      </p:sp>
      <p:sp>
        <p:nvSpPr>
          <p:cNvPr id="7" name="ZoneTexte 6">
            <a:extLst>
              <a:ext uri="{FF2B5EF4-FFF2-40B4-BE49-F238E27FC236}">
                <a16:creationId xmlns:a16="http://schemas.microsoft.com/office/drawing/2014/main" id="{C8B5B836-8DD6-17DB-DF3E-939758BE2B6F}"/>
              </a:ext>
            </a:extLst>
          </p:cNvPr>
          <p:cNvSpPr txBox="1"/>
          <p:nvPr/>
        </p:nvSpPr>
        <p:spPr>
          <a:xfrm>
            <a:off x="693095" y="2307808"/>
            <a:ext cx="10396622" cy="4284506"/>
          </a:xfrm>
          <a:prstGeom prst="rect">
            <a:avLst/>
          </a:prstGeom>
          <a:solidFill>
            <a:schemeClr val="bg1">
              <a:lumMod val="95000"/>
            </a:schemeClr>
          </a:solidFill>
        </p:spPr>
        <p:txBody>
          <a:bodyPr wrap="square">
            <a:spAutoFit/>
          </a:bodyPr>
          <a:lstStyle/>
          <a:p>
            <a:pPr algn="just" rtl="1">
              <a:lnSpc>
                <a:spcPct val="107000"/>
              </a:lnSpc>
              <a:spcAft>
                <a:spcPts val="800"/>
              </a:spcAft>
            </a:pPr>
            <a:r>
              <a:rPr lang="ar-MA" sz="3200" dirty="0">
                <a:effectLst/>
                <a:latin typeface="Calibri" panose="020F0502020204030204" pitchFamily="34" charset="0"/>
                <a:ea typeface="Calibri" panose="020F0502020204030204" pitchFamily="34" charset="0"/>
                <a:cs typeface="Calibri" panose="020F0502020204030204" pitchFamily="34" charset="0"/>
              </a:rPr>
              <a:t>..........................................................................................................................................................................................................................................................................................................................................................................................................................................................................................................................................................................................................................................................................................................................................................................................</a:t>
            </a:r>
            <a:endParaRPr lang="fr-FR" sz="2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0" name="Image 12">
            <a:extLst>
              <a:ext uri="{FF2B5EF4-FFF2-40B4-BE49-F238E27FC236}">
                <a16:creationId xmlns:a16="http://schemas.microsoft.com/office/drawing/2014/main" id="{B507480F-2217-5EBB-EC57-3C433B69ACD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584309" y="1318103"/>
            <a:ext cx="595938" cy="597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7786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0ADB50E6-1F59-4A61-7A11-02B31C007442}"/>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56469AE0-8539-A822-326B-14A24381FEB0}"/>
              </a:ext>
            </a:extLst>
          </p:cNvPr>
          <p:cNvSpPr/>
          <p:nvPr/>
        </p:nvSpPr>
        <p:spPr>
          <a:xfrm>
            <a:off x="0" y="54634"/>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2D7BD89B-EBB9-AAF9-78AE-17826E15B75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7379CE8-1B21-B7C2-78FF-EE76193AA4A8}"/>
              </a:ext>
            </a:extLst>
          </p:cNvPr>
          <p:cNvSpPr/>
          <p:nvPr/>
        </p:nvSpPr>
        <p:spPr>
          <a:xfrm>
            <a:off x="0" y="0"/>
            <a:ext cx="12192000" cy="6848122"/>
          </a:xfrm>
          <a:prstGeom prst="rect">
            <a:avLst/>
          </a:prstGeom>
          <a:noFill/>
          <a:ln w="76200" cap="flat" cmpd="sng" algn="ctr">
            <a:solidFill>
              <a:srgbClr val="92D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5" name="Titre 1">
            <a:extLst>
              <a:ext uri="{FF2B5EF4-FFF2-40B4-BE49-F238E27FC236}">
                <a16:creationId xmlns:a16="http://schemas.microsoft.com/office/drawing/2014/main" id="{7E2469CD-94A9-244F-01C2-86F6E19B1BFB}"/>
              </a:ext>
            </a:extLst>
          </p:cNvPr>
          <p:cNvSpPr txBox="1">
            <a:spLocks/>
          </p:cNvSpPr>
          <p:nvPr/>
        </p:nvSpPr>
        <p:spPr>
          <a:xfrm>
            <a:off x="838106" y="430197"/>
            <a:ext cx="10639334" cy="36329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cs typeface="Calibri" panose="020F0502020204030204" pitchFamily="34" charset="0"/>
              </a:rPr>
              <a:t>ينبه المدرس إلى انتهاء مدة الإنجاز، ويوجه متعلميه إلى الخطوة الموالية المتعلقة بالتصحيح التبادلي، ويخصص لها مدة خمس دقائق، وينوه بانضباط المتعلمين وجديتهم</a:t>
            </a:r>
            <a:endParaRPr lang="fr-FR" sz="1400" dirty="0">
              <a:solidFill>
                <a:schemeClr val="bg2">
                  <a:lumMod val="75000"/>
                </a:schemeClr>
              </a:solidFill>
              <a:cs typeface="Calibri" panose="020F0502020204030204" pitchFamily="34" charset="0"/>
            </a:endParaRPr>
          </a:p>
        </p:txBody>
      </p:sp>
      <p:sp>
        <p:nvSpPr>
          <p:cNvPr id="6" name="ZoneTexte 5">
            <a:extLst>
              <a:ext uri="{FF2B5EF4-FFF2-40B4-BE49-F238E27FC236}">
                <a16:creationId xmlns:a16="http://schemas.microsoft.com/office/drawing/2014/main" id="{66DC5A72-F243-D295-B273-518713331CE8}"/>
              </a:ext>
            </a:extLst>
          </p:cNvPr>
          <p:cNvSpPr txBox="1"/>
          <p:nvPr/>
        </p:nvSpPr>
        <p:spPr>
          <a:xfrm>
            <a:off x="776333" y="-9809"/>
            <a:ext cx="10639333" cy="407035"/>
          </a:xfrm>
          <a:prstGeom prst="rect">
            <a:avLst/>
          </a:prstGeom>
          <a:noFill/>
        </p:spPr>
        <p:txBody>
          <a:bodyPr wrap="square">
            <a:spAutoFit/>
          </a:bodyPr>
          <a:lstStyle/>
          <a:p>
            <a:pPr algn="just" rtl="1">
              <a:lnSpc>
                <a:spcPct val="107000"/>
              </a:lnSpc>
              <a:spcAft>
                <a:spcPts val="800"/>
              </a:spcAft>
            </a:pPr>
            <a:r>
              <a:rPr lang="ar-MA" sz="2000" b="1" dirty="0">
                <a:solidFill>
                  <a:schemeClr val="bg2">
                    <a:lumMod val="50000"/>
                  </a:schemeClr>
                </a:solidFill>
                <a:effectLst/>
                <a:latin typeface="Calibri" panose="020F0502020204030204" pitchFamily="34" charset="0"/>
                <a:ea typeface="Calibri" panose="020F0502020204030204" pitchFamily="34" charset="0"/>
                <a:cs typeface="Calibri" panose="020F0502020204030204" pitchFamily="34" charset="0"/>
              </a:rPr>
              <a:t>انقضت المدة المخصصة لإنجاز المهمة.</a:t>
            </a:r>
            <a:endParaRPr lang="fr-FR" sz="12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7" name="Picture 2" descr="Chronomètre Pro ‒ Applis sur Google Play">
            <a:extLst>
              <a:ext uri="{FF2B5EF4-FFF2-40B4-BE49-F238E27FC236}">
                <a16:creationId xmlns:a16="http://schemas.microsoft.com/office/drawing/2014/main" id="{C67303DA-479C-30D2-894F-DD8F2C62FB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42162" y="1502674"/>
            <a:ext cx="3780000" cy="3780000"/>
          </a:xfrm>
          <a:prstGeom prst="rect">
            <a:avLst/>
          </a:prstGeom>
          <a:noFill/>
          <a:extLst>
            <a:ext uri="{909E8E84-426E-40DD-AFC4-6F175D3DCCD1}">
              <a14:hiddenFill xmlns:a14="http://schemas.microsoft.com/office/drawing/2010/main">
                <a:solidFill>
                  <a:srgbClr val="FFFFFF"/>
                </a:solidFill>
              </a14:hiddenFill>
            </a:ext>
          </a:extLst>
        </p:spPr>
      </p:pic>
      <p:pic>
        <p:nvPicPr>
          <p:cNvPr id="8" name="Google Shape;1504;p44" descr="Lever la main - Icônes mains et gestes gratuites">
            <a:extLst>
              <a:ext uri="{FF2B5EF4-FFF2-40B4-BE49-F238E27FC236}">
                <a16:creationId xmlns:a16="http://schemas.microsoft.com/office/drawing/2014/main" id="{B75824E1-13A6-504F-B9CA-C46F1E970F1B}"/>
              </a:ext>
            </a:extLst>
          </p:cNvPr>
          <p:cNvPicPr preferRelativeResize="0"/>
          <p:nvPr/>
        </p:nvPicPr>
        <p:blipFill rotWithShape="1">
          <a:blip r:embed="rId5">
            <a:alphaModFix/>
          </a:blip>
          <a:srcRect/>
          <a:stretch/>
        </p:blipFill>
        <p:spPr>
          <a:xfrm>
            <a:off x="151886" y="101606"/>
            <a:ext cx="702642" cy="716446"/>
          </a:xfrm>
          <a:prstGeom prst="rect">
            <a:avLst/>
          </a:prstGeom>
          <a:noFill/>
          <a:ln>
            <a:noFill/>
          </a:ln>
        </p:spPr>
      </p:pic>
      <p:pic>
        <p:nvPicPr>
          <p:cNvPr id="9" name="Image 8">
            <a:extLst>
              <a:ext uri="{FF2B5EF4-FFF2-40B4-BE49-F238E27FC236}">
                <a16:creationId xmlns:a16="http://schemas.microsoft.com/office/drawing/2014/main" id="{98EBF171-83C2-46F4-3F14-96E7FB6E1CCD}"/>
              </a:ext>
            </a:extLst>
          </p:cNvPr>
          <p:cNvPicPr>
            <a:picLocks noChangeAspect="1"/>
          </p:cNvPicPr>
          <p:nvPr/>
        </p:nvPicPr>
        <p:blipFill>
          <a:blip r:embed="rId6"/>
          <a:stretch>
            <a:fillRect/>
          </a:stretch>
        </p:blipFill>
        <p:spPr>
          <a:xfrm>
            <a:off x="8728151" y="1200967"/>
            <a:ext cx="3087330" cy="831706"/>
          </a:xfrm>
          <a:prstGeom prst="rect">
            <a:avLst/>
          </a:prstGeom>
        </p:spPr>
      </p:pic>
      <p:pic>
        <p:nvPicPr>
          <p:cNvPr id="10" name="Image 12">
            <a:extLst>
              <a:ext uri="{FF2B5EF4-FFF2-40B4-BE49-F238E27FC236}">
                <a16:creationId xmlns:a16="http://schemas.microsoft.com/office/drawing/2014/main" id="{D6BD6FDA-E373-A3D0-5BF4-7763BFDB09F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584308" y="1318102"/>
            <a:ext cx="870865" cy="962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5651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4387CC0-A0EF-FB69-FFD6-2A5B1CC004C9}"/>
              </a:ext>
            </a:extLst>
          </p:cNvPr>
          <p:cNvSpPr/>
          <p:nvPr/>
        </p:nvSpPr>
        <p:spPr>
          <a:xfrm>
            <a:off x="54427" y="15306"/>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3B23B7A0-D3E8-10E6-B4B2-7C03C81EAD40}"/>
              </a:ext>
            </a:extLst>
          </p:cNvPr>
          <p:cNvSpPr/>
          <p:nvPr/>
        </p:nvSpPr>
        <p:spPr>
          <a:xfrm>
            <a:off x="0" y="0"/>
            <a:ext cx="12192000" cy="6858000"/>
          </a:xfrm>
          <a:prstGeom prst="rect">
            <a:avLst/>
          </a:prstGeom>
          <a:no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2">
            <a:alphaModFix/>
          </a:blip>
          <a:srcRect/>
          <a:stretch>
            <a:fillRect/>
          </a:stretch>
        </p:blipFill>
        <p:spPr>
          <a:xfrm>
            <a:off x="196149" y="90520"/>
            <a:ext cx="744881" cy="744881"/>
          </a:xfrm>
          <a:prstGeom prst="rect">
            <a:avLst/>
          </a:prstGeom>
          <a:noFill/>
          <a:ln cap="flat">
            <a:noFill/>
          </a:ln>
        </p:spPr>
      </p:pic>
      <p:pic>
        <p:nvPicPr>
          <p:cNvPr id="6" name="Picture 2" descr="Image générée">
            <a:extLst>
              <a:ext uri="{FF2B5EF4-FFF2-40B4-BE49-F238E27FC236}">
                <a16:creationId xmlns:a16="http://schemas.microsoft.com/office/drawing/2014/main" id="{583AE149-673D-EEB7-FAC6-667E8D9539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39" t="24327" r="75793" b="61972"/>
          <a:stretch>
            <a:fillRect/>
          </a:stretch>
        </p:blipFill>
        <p:spPr bwMode="auto">
          <a:xfrm>
            <a:off x="11359666" y="0"/>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Titre 1">
            <a:extLst>
              <a:ext uri="{FF2B5EF4-FFF2-40B4-BE49-F238E27FC236}">
                <a16:creationId xmlns:a16="http://schemas.microsoft.com/office/drawing/2014/main" id="{833F83B3-5EB1-4D1A-8505-FD8F76F50346}"/>
              </a:ext>
            </a:extLst>
          </p:cNvPr>
          <p:cNvSpPr txBox="1">
            <a:spLocks/>
          </p:cNvSpPr>
          <p:nvPr/>
        </p:nvSpPr>
        <p:spPr>
          <a:xfrm>
            <a:off x="1341679" y="352781"/>
            <a:ext cx="10161104" cy="470617"/>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MA" sz="1400" dirty="0">
                <a:solidFill>
                  <a:schemeClr val="bg2">
                    <a:lumMod val="75000"/>
                  </a:schemeClr>
                </a:solidFill>
                <a:cs typeface="Calibri" panose="020F0502020204030204" pitchFamily="34" charset="0"/>
              </a:rPr>
              <a:t>يدعو المدرس المتعلمين إلى الانتباه ثم ينتدب ثلاثة/ أربعة متعلمين للقيام إلى السبورة تباعا لقراءة منتوجهم، قصد التصحيح والتنقيح باستحضار عناصر المهارة ومعايير النجاح. و</a:t>
            </a:r>
            <a:r>
              <a:rPr lang="ar-MA" sz="1400" dirty="0">
                <a:solidFill>
                  <a:srgbClr val="AEABAB"/>
                </a:solidFill>
                <a:latin typeface="Calibri" panose="020F0502020204030204" pitchFamily="34" charset="0"/>
                <a:cs typeface="Calibri" panose="020F0502020204030204" pitchFamily="34" charset="0"/>
              </a:rPr>
              <a:t>بعدها يوجه المتعلمين إلى إعادة كتابة/ تصحيح منجزهم في ضوء توصيات التصحيح الجماعي.</a:t>
            </a:r>
            <a:endParaRPr lang="fr-FR" sz="1400" dirty="0">
              <a:solidFill>
                <a:schemeClr val="bg2">
                  <a:lumMod val="75000"/>
                </a:schemeClr>
              </a:solidFill>
            </a:endParaRPr>
          </a:p>
        </p:txBody>
      </p:sp>
      <p:sp>
        <p:nvSpPr>
          <p:cNvPr id="9" name="TextBox 13">
            <a:extLst>
              <a:ext uri="{FF2B5EF4-FFF2-40B4-BE49-F238E27FC236}">
                <a16:creationId xmlns:a16="http://schemas.microsoft.com/office/drawing/2014/main" id="{5F533496-2304-DC20-7800-2581BD86B5CB}"/>
              </a:ext>
            </a:extLst>
          </p:cNvPr>
          <p:cNvSpPr txBox="1">
            <a:spLocks noChangeArrowheads="1"/>
          </p:cNvSpPr>
          <p:nvPr/>
        </p:nvSpPr>
        <p:spPr bwMode="auto">
          <a:xfrm>
            <a:off x="2671625" y="33832"/>
            <a:ext cx="8645525" cy="407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ct val="107000"/>
              </a:lnSpc>
              <a:spcAft>
                <a:spcPts val="800"/>
              </a:spcAft>
              <a:buNone/>
            </a:pPr>
            <a:r>
              <a:rPr lang="ar-MA" sz="2000" b="1" dirty="0">
                <a:solidFill>
                  <a:schemeClr val="bg2">
                    <a:lumMod val="50000"/>
                  </a:schemeClr>
                </a:solidFill>
                <a:cs typeface="Calibri" panose="020F0502020204030204" pitchFamily="34" charset="0"/>
              </a:rPr>
              <a:t>عرض الإنتاجات:</a:t>
            </a:r>
            <a:endParaRPr lang="ar-MA" altLang="fr-FR" sz="2000" b="1" dirty="0">
              <a:solidFill>
                <a:schemeClr val="bg2">
                  <a:lumMod val="50000"/>
                </a:schemeClr>
              </a:solidFill>
              <a:cs typeface="Calibri" panose="020F0502020204030204" pitchFamily="34" charset="0"/>
            </a:endParaRPr>
          </a:p>
        </p:txBody>
      </p:sp>
      <p:pic>
        <p:nvPicPr>
          <p:cNvPr id="10" name="Image 9">
            <a:extLst>
              <a:ext uri="{FF2B5EF4-FFF2-40B4-BE49-F238E27FC236}">
                <a16:creationId xmlns:a16="http://schemas.microsoft.com/office/drawing/2014/main" id="{67872DBC-C6AF-7FB6-98AA-379E7927CD93}"/>
              </a:ext>
            </a:extLst>
          </p:cNvPr>
          <p:cNvPicPr>
            <a:picLocks noChangeAspect="1"/>
          </p:cNvPicPr>
          <p:nvPr/>
        </p:nvPicPr>
        <p:blipFill>
          <a:blip r:embed="rId4"/>
          <a:stretch>
            <a:fillRect/>
          </a:stretch>
        </p:blipFill>
        <p:spPr>
          <a:xfrm>
            <a:off x="2998837" y="1946644"/>
            <a:ext cx="6961239" cy="3903550"/>
          </a:xfrm>
          <a:prstGeom prst="rect">
            <a:avLst/>
          </a:prstGeom>
        </p:spPr>
      </p:pic>
    </p:spTree>
    <p:extLst>
      <p:ext uri="{BB962C8B-B14F-4D97-AF65-F5344CB8AC3E}">
        <p14:creationId xmlns:p14="http://schemas.microsoft.com/office/powerpoint/2010/main" val="3671672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F36C3220-145D-BBD5-3CA0-AA0209F099AF}"/>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389F5768-4F75-4815-EDD1-AA5D89786DD2}"/>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F2C37BC4-E80C-1C7E-C2AD-E9DEB689E26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11" name="Google Shape;1511;p45">
            <a:extLst>
              <a:ext uri="{FF2B5EF4-FFF2-40B4-BE49-F238E27FC236}">
                <a16:creationId xmlns:a16="http://schemas.microsoft.com/office/drawing/2014/main" id="{D1764120-3FC9-8D7F-AB22-7F6518D251BA}"/>
              </a:ext>
            </a:extLst>
          </p:cNvPr>
          <p:cNvSpPr txBox="1">
            <a:spLocks noGrp="1"/>
          </p:cNvSpPr>
          <p:nvPr>
            <p:ph type="body" idx="4294967295"/>
          </p:nvPr>
        </p:nvSpPr>
        <p:spPr>
          <a:xfrm>
            <a:off x="-118622" y="472837"/>
            <a:ext cx="12082419" cy="510898"/>
          </a:xfrm>
          <a:prstGeom prst="rect">
            <a:avLst/>
          </a:prstGeom>
          <a:noFill/>
          <a:ln>
            <a:noFill/>
          </a:ln>
        </p:spPr>
        <p:txBody>
          <a:bodyPr spcFirstLastPara="1" wrap="square" lIns="91425" tIns="45700" rIns="91425" bIns="45700" anchor="t" anchorCtr="0">
            <a:noAutofit/>
          </a:bodyPr>
          <a:lstStyle/>
          <a:p>
            <a:pPr marL="0" lvl="0" indent="0" algn="r" rtl="1">
              <a:spcBef>
                <a:spcPts val="0"/>
              </a:spcBef>
              <a:buClr>
                <a:srgbClr val="AEABAB"/>
              </a:buClr>
              <a:buSzPts val="1400"/>
              <a:buNone/>
            </a:pPr>
            <a:r>
              <a:rPr lang="ar-MA" sz="1400" dirty="0">
                <a:solidFill>
                  <a:schemeClr val="bg2">
                    <a:lumMod val="75000"/>
                  </a:schemeClr>
                </a:solidFill>
                <a:cs typeface="Calibri" panose="020F0502020204030204" pitchFamily="34" charset="0"/>
              </a:rPr>
              <a:t>يختار المدرس عينة عشوائية ( ثلاثة نماذج أو أربعة) وينبه جماعة الفصل إلى الإنصات لزملائهم تباعا. وفي أثناء ذلك يتدخل المدرس للتوجيه وتقديم التغذية الراجعة المناسبة. ويمكنه مطالبة التلميذ العارض بتعليل اختياره، كما يمكنه مطالبة باقي التلاميذ بإبداء رأيهم في منتوج زميلهم وتقويمه باستثمار معايير النجاح.</a:t>
            </a:r>
            <a:r>
              <a:rPr lang="ar-MA" sz="1400" i="1" dirty="0">
                <a:solidFill>
                  <a:srgbClr val="AEABAB"/>
                </a:solidFill>
                <a:latin typeface="Calibri" panose="020F0502020204030204" pitchFamily="34" charset="0"/>
                <a:cs typeface="Calibri" panose="020F0502020204030204" pitchFamily="34" charset="0"/>
              </a:rPr>
              <a:t>.</a:t>
            </a:r>
            <a:endParaRPr sz="1400" i="1" dirty="0">
              <a:latin typeface="Calibri" panose="020F0502020204030204" pitchFamily="34" charset="0"/>
              <a:cs typeface="Calibri" panose="020F0502020204030204" pitchFamily="34" charset="0"/>
            </a:endParaRPr>
          </a:p>
        </p:txBody>
      </p:sp>
      <p:sp>
        <p:nvSpPr>
          <p:cNvPr id="1548" name="Google Shape;1548;p49">
            <a:extLst>
              <a:ext uri="{FF2B5EF4-FFF2-40B4-BE49-F238E27FC236}">
                <a16:creationId xmlns:a16="http://schemas.microsoft.com/office/drawing/2014/main" id="{278F3669-E170-ED08-499E-4A10799079E2}"/>
              </a:ext>
            </a:extLst>
          </p:cNvPr>
          <p:cNvSpPr txBox="1">
            <a:spLocks noGrp="1"/>
          </p:cNvSpPr>
          <p:nvPr>
            <p:ph type="title" idx="4294967295"/>
          </p:nvPr>
        </p:nvSpPr>
        <p:spPr>
          <a:xfrm>
            <a:off x="919210" y="156443"/>
            <a:ext cx="10468339" cy="292443"/>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ct val="111111"/>
              <a:buNone/>
            </a:pPr>
            <a:r>
              <a:rPr lang="ar-MA" sz="2000" b="1" dirty="0">
                <a:solidFill>
                  <a:schemeClr val="bg1">
                    <a:lumMod val="50000"/>
                  </a:schemeClr>
                </a:solidFill>
                <a:latin typeface="Calibri" panose="020F0502020204030204" pitchFamily="34" charset="0"/>
                <a:cs typeface="Calibri" panose="020F0502020204030204" pitchFamily="34" charset="0"/>
              </a:rPr>
              <a:t>القراءة وتقديم التغذية الراجعة: لننصت إلى بعض إبداعاتكم.</a:t>
            </a:r>
            <a:endParaRPr sz="2000" b="1" dirty="0">
              <a:solidFill>
                <a:schemeClr val="bg1">
                  <a:lumMod val="50000"/>
                </a:schemeClr>
              </a:solidFill>
              <a:latin typeface="Calibri" panose="020F0502020204030204" pitchFamily="34" charset="0"/>
              <a:cs typeface="Calibri" panose="020F0502020204030204" pitchFamily="34" charset="0"/>
            </a:endParaRPr>
          </a:p>
        </p:txBody>
      </p:sp>
      <p:pic>
        <p:nvPicPr>
          <p:cNvPr id="8" name="Picture 4" descr="Image générée">
            <a:extLst>
              <a:ext uri="{FF2B5EF4-FFF2-40B4-BE49-F238E27FC236}">
                <a16:creationId xmlns:a16="http://schemas.microsoft.com/office/drawing/2014/main" id="{1A87F969-8074-C965-94E3-8FD7ECE76E01}"/>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81" t="42119" r="70997" b="41629"/>
          <a:stretch>
            <a:fillRect/>
          </a:stretch>
        </p:blipFill>
        <p:spPr bwMode="auto">
          <a:xfrm>
            <a:off x="-79380" y="-44737"/>
            <a:ext cx="730250" cy="69480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D7729D79-4C48-9E05-4229-DA4BFEF67702}"/>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2" name="Google Shape;1504;p44" descr="Lever la main - Icônes mains et gestes gratuites">
            <a:extLst>
              <a:ext uri="{FF2B5EF4-FFF2-40B4-BE49-F238E27FC236}">
                <a16:creationId xmlns:a16="http://schemas.microsoft.com/office/drawing/2014/main" id="{AAA2E7AC-6871-14C5-9FC4-C5D89BECF0F5}"/>
              </a:ext>
            </a:extLst>
          </p:cNvPr>
          <p:cNvPicPr preferRelativeResize="0"/>
          <p:nvPr/>
        </p:nvPicPr>
        <p:blipFill rotWithShape="1">
          <a:blip r:embed="rId5">
            <a:alphaModFix/>
          </a:blip>
          <a:srcRect/>
          <a:stretch/>
        </p:blipFill>
        <p:spPr>
          <a:xfrm>
            <a:off x="453130" y="23682"/>
            <a:ext cx="702642" cy="452824"/>
          </a:xfrm>
          <a:prstGeom prst="rect">
            <a:avLst/>
          </a:prstGeom>
          <a:noFill/>
          <a:ln>
            <a:noFill/>
          </a:ln>
        </p:spPr>
      </p:pic>
      <p:pic>
        <p:nvPicPr>
          <p:cNvPr id="6146" name="Picture 2" descr="Tableau de classe : résultats (1,7 million) d’images libres de droits, de  photos de stock et d’illustrations | Shutterstock">
            <a:extLst>
              <a:ext uri="{FF2B5EF4-FFF2-40B4-BE49-F238E27FC236}">
                <a16:creationId xmlns:a16="http://schemas.microsoft.com/office/drawing/2014/main" id="{8431CB3A-9BE6-5CC7-AE49-45614D7A9EC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17951"/>
          <a:stretch/>
        </p:blipFill>
        <p:spPr bwMode="auto">
          <a:xfrm>
            <a:off x="6499123" y="1301570"/>
            <a:ext cx="5464674" cy="277653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المايك - ويكيبيديا">
            <a:extLst>
              <a:ext uri="{FF2B5EF4-FFF2-40B4-BE49-F238E27FC236}">
                <a16:creationId xmlns:a16="http://schemas.microsoft.com/office/drawing/2014/main" id="{1680E94D-F924-4158-48EE-F0ED2625B35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4240604" flipV="1">
            <a:off x="3521690" y="2539502"/>
            <a:ext cx="3732780" cy="2484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المايك - ويكيبيديا">
            <a:extLst>
              <a:ext uri="{FF2B5EF4-FFF2-40B4-BE49-F238E27FC236}">
                <a16:creationId xmlns:a16="http://schemas.microsoft.com/office/drawing/2014/main" id="{2AF4B3BE-A922-8992-4CE8-D24DB90DB05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4240604" flipV="1">
            <a:off x="75115" y="1635230"/>
            <a:ext cx="3732780" cy="248400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987;p43">
            <a:extLst>
              <a:ext uri="{FF2B5EF4-FFF2-40B4-BE49-F238E27FC236}">
                <a16:creationId xmlns:a16="http://schemas.microsoft.com/office/drawing/2014/main" id="{5179F463-48E9-95D0-C8D4-269D0665BF59}"/>
              </a:ext>
            </a:extLst>
          </p:cNvPr>
          <p:cNvSpPr txBox="1"/>
          <p:nvPr/>
        </p:nvSpPr>
        <p:spPr>
          <a:xfrm>
            <a:off x="5093109" y="5648488"/>
            <a:ext cx="6579895" cy="487465"/>
          </a:xfrm>
          <a:prstGeom prst="rect">
            <a:avLst/>
          </a:prstGeom>
          <a:solidFill>
            <a:srgbClr val="FFF2CC"/>
          </a:solidFill>
          <a:ln>
            <a:noFill/>
          </a:ln>
        </p:spPr>
        <p:txBody>
          <a:bodyPr spcFirstLastPara="1" wrap="square" lIns="91425" tIns="45700" rIns="91425" bIns="45700" anchor="t" anchorCtr="0">
            <a:spAutoFit/>
          </a:bodyPr>
          <a:lstStyle/>
          <a:p>
            <a:pPr marL="0" marR="0" lvl="0" indent="0" algn="r" rtl="1">
              <a:lnSpc>
                <a:spcPct val="107000"/>
              </a:lnSpc>
              <a:spcBef>
                <a:spcPts val="0"/>
              </a:spcBef>
              <a:spcAft>
                <a:spcPts val="0"/>
              </a:spcAft>
              <a:buNone/>
            </a:pPr>
            <a:r>
              <a:rPr lang="ar-MA" sz="2400" b="1" i="0" u="none" strike="noStrike" cap="none" dirty="0">
                <a:solidFill>
                  <a:schemeClr val="dk1"/>
                </a:solidFill>
                <a:latin typeface="Calibri"/>
                <a:ea typeface="Calibri"/>
                <a:cs typeface="Calibri"/>
                <a:sym typeface="Calibri"/>
              </a:rPr>
              <a:t>التقاسم وتقديم التغذية الراجعة، باعتماد شبكة معايير النجاح</a:t>
            </a:r>
            <a:endParaRPr sz="2400" b="1"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011853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BA379265-0574-46AB-2905-246A26EA11E2}"/>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819166F5-E9C4-3293-BD09-4E4E2C677F5D}"/>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21CA014A-77FB-13E7-1F8B-6FEF7C4D0E3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Image générée">
            <a:extLst>
              <a:ext uri="{FF2B5EF4-FFF2-40B4-BE49-F238E27FC236}">
                <a16:creationId xmlns:a16="http://schemas.microsoft.com/office/drawing/2014/main" id="{765A3C23-10DB-6743-829F-F216E64C83F9}"/>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81" t="42119" r="70997" b="41629"/>
          <a:stretch>
            <a:fillRect/>
          </a:stretch>
        </p:blipFill>
        <p:spPr bwMode="auto">
          <a:xfrm>
            <a:off x="-79380" y="-44737"/>
            <a:ext cx="730250" cy="69480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ACF2DBD4-85EF-8A47-C7F2-EA282E14E17E}"/>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2" name="Google Shape;1504;p44" descr="Lever la main - Icônes mains et gestes gratuites">
            <a:extLst>
              <a:ext uri="{FF2B5EF4-FFF2-40B4-BE49-F238E27FC236}">
                <a16:creationId xmlns:a16="http://schemas.microsoft.com/office/drawing/2014/main" id="{A2527EA5-8CA7-C2E1-BF65-ABFACD16A63F}"/>
              </a:ext>
            </a:extLst>
          </p:cNvPr>
          <p:cNvPicPr preferRelativeResize="0"/>
          <p:nvPr/>
        </p:nvPicPr>
        <p:blipFill rotWithShape="1">
          <a:blip r:embed="rId5">
            <a:alphaModFix/>
          </a:blip>
          <a:srcRect/>
          <a:stretch/>
        </p:blipFill>
        <p:spPr>
          <a:xfrm>
            <a:off x="453130" y="23682"/>
            <a:ext cx="702642" cy="452824"/>
          </a:xfrm>
          <a:prstGeom prst="rect">
            <a:avLst/>
          </a:prstGeom>
          <a:noFill/>
          <a:ln>
            <a:noFill/>
          </a:ln>
        </p:spPr>
      </p:pic>
      <p:sp>
        <p:nvSpPr>
          <p:cNvPr id="5" name="Espace réservé du texte 3">
            <a:extLst>
              <a:ext uri="{FF2B5EF4-FFF2-40B4-BE49-F238E27FC236}">
                <a16:creationId xmlns:a16="http://schemas.microsoft.com/office/drawing/2014/main" id="{2ECB68DA-72BD-63C7-BBBC-FB7C4A48EA61}"/>
              </a:ext>
            </a:extLst>
          </p:cNvPr>
          <p:cNvSpPr txBox="1">
            <a:spLocks/>
          </p:cNvSpPr>
          <p:nvPr/>
        </p:nvSpPr>
        <p:spPr>
          <a:xfrm>
            <a:off x="4208502" y="1261819"/>
            <a:ext cx="3352503" cy="831706"/>
          </a:xfrm>
          <a:prstGeom prst="rect">
            <a:avLst/>
          </a:prstGeom>
          <a:solidFill>
            <a:schemeClr val="accent4">
              <a:lumMod val="40000"/>
              <a:lumOff val="60000"/>
            </a:schemeClr>
          </a:solidFill>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400" i="1" kern="1200" baseline="0">
                <a:solidFill>
                  <a:schemeClr val="bg2">
                    <a:lumMod val="75000"/>
                  </a:schemeClr>
                </a:solidFill>
                <a:latin typeface="+mn-lt"/>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ar-MA" sz="2800" b="1" i="0" dirty="0">
                <a:solidFill>
                  <a:srgbClr val="00B050"/>
                </a:solidFill>
                <a:ea typeface="Calibri"/>
                <a:cs typeface="Calibri"/>
                <a:sym typeface="Hammersmith One"/>
              </a:rPr>
              <a:t>الاستثمار والتشجيع على مواصلة الكتابة</a:t>
            </a:r>
          </a:p>
          <a:p>
            <a:endParaRPr lang="fr-FR" sz="2800" i="0" dirty="0">
              <a:solidFill>
                <a:srgbClr val="00B050"/>
              </a:solidFill>
            </a:endParaRPr>
          </a:p>
        </p:txBody>
      </p:sp>
      <p:pic>
        <p:nvPicPr>
          <p:cNvPr id="14" name="Image 12">
            <a:extLst>
              <a:ext uri="{FF2B5EF4-FFF2-40B4-BE49-F238E27FC236}">
                <a16:creationId xmlns:a16="http://schemas.microsoft.com/office/drawing/2014/main" id="{010F2573-36F9-DFCC-20EC-B61349E6264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584309" y="1318103"/>
            <a:ext cx="595938" cy="597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Google Shape;1548;p49">
            <a:extLst>
              <a:ext uri="{FF2B5EF4-FFF2-40B4-BE49-F238E27FC236}">
                <a16:creationId xmlns:a16="http://schemas.microsoft.com/office/drawing/2014/main" id="{C23A3C70-8713-9D38-8FE6-69ED54CF9BF5}"/>
              </a:ext>
            </a:extLst>
          </p:cNvPr>
          <p:cNvSpPr txBox="1">
            <a:spLocks/>
          </p:cNvSpPr>
          <p:nvPr/>
        </p:nvSpPr>
        <p:spPr>
          <a:xfrm>
            <a:off x="919210" y="156443"/>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MA" sz="2000" b="1" dirty="0">
                <a:solidFill>
                  <a:schemeClr val="bg1">
                    <a:lumMod val="50000"/>
                  </a:schemeClr>
                </a:solidFill>
                <a:latin typeface="Calibri" panose="020F0502020204030204" pitchFamily="34" charset="0"/>
                <a:cs typeface="Calibri" panose="020F0502020204030204" pitchFamily="34" charset="0"/>
              </a:rPr>
              <a:t>الاستثمار وتعزيز التعلم بالتشجيع على إعادة الكتابة</a:t>
            </a:r>
          </a:p>
        </p:txBody>
      </p:sp>
      <p:sp>
        <p:nvSpPr>
          <p:cNvPr id="6" name="Google Shape;726;p36">
            <a:extLst>
              <a:ext uri="{FF2B5EF4-FFF2-40B4-BE49-F238E27FC236}">
                <a16:creationId xmlns:a16="http://schemas.microsoft.com/office/drawing/2014/main" id="{2ADC5C09-2D4E-2727-9095-B6FF10C54925}"/>
              </a:ext>
            </a:extLst>
          </p:cNvPr>
          <p:cNvSpPr txBox="1">
            <a:spLocks/>
          </p:cNvSpPr>
          <p:nvPr/>
        </p:nvSpPr>
        <p:spPr>
          <a:xfrm>
            <a:off x="334297" y="452815"/>
            <a:ext cx="11168486" cy="336939"/>
          </a:xfrm>
          <a:prstGeom prst="rect">
            <a:avLst/>
          </a:prstGeom>
          <a:noFill/>
          <a:ln>
            <a:noFill/>
          </a:ln>
        </p:spPr>
        <p:txBody>
          <a:bodyPr spcFirstLastPara="1" wrap="square" lIns="91425" tIns="45700" rIns="91425" bIns="45700" anchor="ctr" anchorCtr="0">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AEABAB"/>
              </a:buClr>
              <a:buSzPts val="1400"/>
              <a:buFont typeface="Calibri"/>
              <a:buNone/>
            </a:pPr>
            <a:r>
              <a:rPr lang="ar-MA" sz="1600" dirty="0">
                <a:solidFill>
                  <a:schemeClr val="bg2">
                    <a:lumMod val="75000"/>
                  </a:schemeClr>
                </a:solidFill>
                <a:latin typeface="Calibri"/>
                <a:ea typeface="Calibri"/>
                <a:cs typeface="Calibri"/>
              </a:rPr>
              <a:t>ينوه المدرس بتفاعل متعلميه وانخراطهم الجاد في النشاط، ويشجعهم على مواصلة الكتابة، والتمرس عليها من خلال سرد تجارب حياتية خاصة أو متخيلة، من أجل صقل مواهبهم وإنماء مخيلتهم </a:t>
            </a:r>
            <a:r>
              <a:rPr lang="ar-MA" sz="1400" dirty="0">
                <a:solidFill>
                  <a:srgbClr val="AEABAB"/>
                </a:solidFill>
              </a:rPr>
              <a:t>.</a:t>
            </a:r>
          </a:p>
        </p:txBody>
      </p:sp>
      <p:sp>
        <p:nvSpPr>
          <p:cNvPr id="7" name="Google Shape;839;p33">
            <a:extLst>
              <a:ext uri="{FF2B5EF4-FFF2-40B4-BE49-F238E27FC236}">
                <a16:creationId xmlns:a16="http://schemas.microsoft.com/office/drawing/2014/main" id="{C62879D7-8111-F164-F066-B58A86581FE8}"/>
              </a:ext>
            </a:extLst>
          </p:cNvPr>
          <p:cNvSpPr txBox="1"/>
          <p:nvPr/>
        </p:nvSpPr>
        <p:spPr>
          <a:xfrm>
            <a:off x="1180247" y="2348865"/>
            <a:ext cx="10403287" cy="2397411"/>
          </a:xfrm>
          <a:prstGeom prst="rect">
            <a:avLst/>
          </a:prstGeom>
          <a:solidFill>
            <a:schemeClr val="accent2">
              <a:lumMod val="20000"/>
              <a:lumOff val="80000"/>
            </a:schemeClr>
          </a:solidFill>
          <a:ln>
            <a:noFill/>
          </a:ln>
        </p:spPr>
        <p:txBody>
          <a:bodyPr spcFirstLastPara="1" wrap="square" lIns="91425" tIns="45700" rIns="91425" bIns="45700" anchor="t" anchorCtr="0">
            <a:spAutoFit/>
          </a:bodyPr>
          <a:lstStyle/>
          <a:p>
            <a:pPr algn="just" rtl="1">
              <a:lnSpc>
                <a:spcPct val="107000"/>
              </a:lnSpc>
            </a:pPr>
            <a:r>
              <a:rPr lang="ar-MA" sz="2800" b="1" dirty="0">
                <a:solidFill>
                  <a:srgbClr val="FF0000"/>
                </a:solidFill>
                <a:latin typeface="Calibri"/>
                <a:ea typeface="Calibri"/>
                <a:cs typeface="Calibri"/>
                <a:sym typeface="Calibri"/>
              </a:rPr>
              <a:t>توجيه</a:t>
            </a:r>
            <a:r>
              <a:rPr lang="ar-MA" sz="2800" dirty="0">
                <a:solidFill>
                  <a:schemeClr val="dk2"/>
                </a:solidFill>
                <a:latin typeface="Calibri"/>
                <a:ea typeface="Calibri"/>
                <a:cs typeface="Calibri"/>
                <a:sym typeface="Calibri"/>
              </a:rPr>
              <a:t>: في نهاية النشاط، يدعو المدرس التلاميذ الذين لم يكملوا الإنجاز خلال فترة الممارسة المستقلة إلى مواصلة العمل في المنزل، باستثمار توصيات التقويم والتغذية الراجعة. كما يدعو باقي التلاميذ إلى مواصلة الكتابة لسرد تجاربهم الخاصة والمتخيلة، مع إمكانية نشرها في المجلة الحائطية أو مجلة القسم، أو المشاركة بها في التظاهرات التربوية والأنشطة الثقافية بالمؤسسة. </a:t>
            </a:r>
          </a:p>
        </p:txBody>
      </p:sp>
      <p:pic>
        <p:nvPicPr>
          <p:cNvPr id="6148" name="Picture 4" descr="Écrire à la main sur un cahier sur fond clair | Photo Premium">
            <a:extLst>
              <a:ext uri="{FF2B5EF4-FFF2-40B4-BE49-F238E27FC236}">
                <a16:creationId xmlns:a16="http://schemas.microsoft.com/office/drawing/2014/main" id="{7179534F-F2E0-6A54-4D82-C02A1031660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8697" y="4768645"/>
            <a:ext cx="2663795" cy="19329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8453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0E921-5C7A-45B5-7A04-1577B4B7C274}"/>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8088CFA2-87D6-D17C-610C-16AA721B3191}"/>
              </a:ext>
            </a:extLst>
          </p:cNvPr>
          <p:cNvGrpSpPr/>
          <p:nvPr/>
        </p:nvGrpSpPr>
        <p:grpSpPr>
          <a:xfrm>
            <a:off x="5111646" y="1642150"/>
            <a:ext cx="5801193" cy="3476991"/>
            <a:chOff x="1641585" y="1048972"/>
            <a:chExt cx="5867403" cy="3260732"/>
          </a:xfrm>
        </p:grpSpPr>
        <p:sp>
          <p:nvSpPr>
            <p:cNvPr id="6" name="Rectangle : coins arrondis 10">
              <a:extLst>
                <a:ext uri="{FF2B5EF4-FFF2-40B4-BE49-F238E27FC236}">
                  <a16:creationId xmlns:a16="http://schemas.microsoft.com/office/drawing/2014/main" id="{87B02774-AF2D-3E6C-3A0E-23C1659D9390}"/>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8D78E122-5B7D-78C1-9F5E-EBB8286918CF}"/>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F9522235-60DD-07F0-87C8-068B389D5A37}"/>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B48AD0E8-9468-DB48-2187-E80396679C67}"/>
              </a:ext>
            </a:extLst>
          </p:cNvPr>
          <p:cNvSpPr txBox="1"/>
          <p:nvPr/>
        </p:nvSpPr>
        <p:spPr>
          <a:xfrm>
            <a:off x="5381468" y="1945420"/>
            <a:ext cx="5400765" cy="2100319"/>
          </a:xfrm>
          <a:prstGeom prst="rect">
            <a:avLst/>
          </a:prstGeom>
          <a:noFill/>
          <a:ln cap="flat">
            <a:noFill/>
          </a:ln>
        </p:spPr>
        <p:txBody>
          <a:bodyPr vert="horz" wrap="square" lIns="0" tIns="0" rIns="0" bIns="0" anchor="t" anchorCtr="1" compatLnSpc="1">
            <a:spAutoFit/>
          </a:bodyPr>
          <a:lstStyle/>
          <a:p>
            <a:pPr lvl="0" algn="ctr" defTabSz="1219170">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rPr>
              <a:t>اختتام الحصة</a:t>
            </a:r>
          </a:p>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kumimoji="0" lang="ar-MA" sz="4800" b="1" i="0" u="none" strike="noStrike" kern="0" cap="none" spc="0" normalizeH="0" baseline="0" noProof="0" dirty="0">
                <a:ln>
                  <a:noFill/>
                </a:ln>
                <a:solidFill>
                  <a:srgbClr val="44546A"/>
                </a:solidFill>
                <a:effectLst/>
                <a:uLnTx/>
                <a:uFillTx/>
                <a:latin typeface="Calibri"/>
                <a:ea typeface="Calibri"/>
                <a:cs typeface="Calibri"/>
              </a:rPr>
              <a:t>دقائق</a:t>
            </a:r>
            <a:r>
              <a:rPr kumimoji="0" lang="ar-MA" sz="5467" b="1" i="0" u="none" strike="noStrike" kern="0" cap="none" spc="0" normalizeH="0" baseline="0" noProof="0" dirty="0">
                <a:ln>
                  <a:noFill/>
                </a:ln>
                <a:solidFill>
                  <a:srgbClr val="44546A"/>
                </a:solidFill>
                <a:effectLst/>
                <a:uLnTx/>
                <a:uFillTx/>
                <a:latin typeface="Calibri"/>
                <a:ea typeface="Calibri"/>
                <a:cs typeface="Calibri"/>
              </a:rPr>
              <a:t> </a:t>
            </a:r>
            <a:r>
              <a:rPr kumimoji="0" lang="fr-FR" sz="5467" b="1" i="0" u="none" strike="noStrike" kern="0" cap="none" spc="0" normalizeH="0" baseline="0" noProof="0" dirty="0">
                <a:ln>
                  <a:noFill/>
                </a:ln>
                <a:solidFill>
                  <a:srgbClr val="44546A"/>
                </a:solidFill>
                <a:effectLst/>
                <a:uLnTx/>
                <a:uFillTx/>
                <a:latin typeface="Calibri"/>
                <a:ea typeface="Calibri"/>
                <a:cs typeface="Calibri"/>
              </a:rPr>
              <a:t> </a:t>
            </a:r>
            <a:r>
              <a:rPr kumimoji="0" lang="ar-MA" sz="4800" b="1" i="0" u="none" strike="noStrike" kern="0" cap="none" spc="0" normalizeH="0" baseline="0" noProof="0" dirty="0">
                <a:ln>
                  <a:noFill/>
                </a:ln>
                <a:solidFill>
                  <a:srgbClr val="44546A"/>
                </a:solidFill>
                <a:effectLst/>
                <a:uLnTx/>
                <a:uFillTx/>
                <a:latin typeface="Arial"/>
                <a:ea typeface="Calibri"/>
                <a:cs typeface="Arial"/>
              </a:rPr>
              <a:t>03</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4" name="Picture 1">
            <a:extLst>
              <a:ext uri="{FF2B5EF4-FFF2-40B4-BE49-F238E27FC236}">
                <a16:creationId xmlns:a16="http://schemas.microsoft.com/office/drawing/2014/main" id="{796F63DB-5C1B-7547-7902-BB328163689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517283" y="2323597"/>
            <a:ext cx="2795544" cy="2795544"/>
          </a:xfrm>
          <a:prstGeom prst="rect">
            <a:avLst/>
          </a:prstGeom>
        </p:spPr>
      </p:pic>
      <p:sp>
        <p:nvSpPr>
          <p:cNvPr id="10" name="Bulle narrative : rectangle à coins arrondis 9">
            <a:extLst>
              <a:ext uri="{FF2B5EF4-FFF2-40B4-BE49-F238E27FC236}">
                <a16:creationId xmlns:a16="http://schemas.microsoft.com/office/drawing/2014/main" id="{AC27BB1F-2C5B-27F0-0E16-2A110A8A71CE}"/>
              </a:ext>
            </a:extLst>
          </p:cNvPr>
          <p:cNvSpPr/>
          <p:nvPr/>
        </p:nvSpPr>
        <p:spPr>
          <a:xfrm>
            <a:off x="2173574" y="1945420"/>
            <a:ext cx="2158583" cy="1050159"/>
          </a:xfrm>
          <a:prstGeom prst="wedgeRoundRectCallout">
            <a:avLst>
              <a:gd name="adj1" fmla="val -73611"/>
              <a:gd name="adj2" fmla="val 43944"/>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MA" sz="2800" b="1" kern="0" dirty="0">
                <a:solidFill>
                  <a:schemeClr val="tx1"/>
                </a:solidFill>
                <a:latin typeface="Calibri"/>
                <a:ea typeface="Calibri"/>
                <a:cs typeface="Calibri"/>
              </a:rPr>
              <a:t>وَصَلْنَا إِلَى نِهَايَةِ </a:t>
            </a:r>
            <a:r>
              <a:rPr lang="ar-MA" sz="2800" b="1" kern="0" dirty="0" err="1">
                <a:solidFill>
                  <a:schemeClr val="tx1"/>
                </a:solidFill>
                <a:latin typeface="Calibri"/>
                <a:ea typeface="Calibri"/>
                <a:cs typeface="Calibri"/>
              </a:rPr>
              <a:t>ٱلْحِصَّة</a:t>
            </a:r>
            <a:endParaRPr lang="fr-FR" sz="2800" b="1" kern="0" dirty="0">
              <a:solidFill>
                <a:schemeClr val="tx1"/>
              </a:solidFill>
              <a:latin typeface="Calibri"/>
              <a:ea typeface="Calibri"/>
              <a:cs typeface="Calibri"/>
            </a:endParaRPr>
          </a:p>
        </p:txBody>
      </p:sp>
    </p:spTree>
    <p:extLst>
      <p:ext uri="{BB962C8B-B14F-4D97-AF65-F5344CB8AC3E}">
        <p14:creationId xmlns:p14="http://schemas.microsoft.com/office/powerpoint/2010/main" val="10581680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21E1CBB2-FF1D-A50A-0166-BBCF33559C80}"/>
              </a:ext>
            </a:extLst>
          </p:cNvPr>
          <p:cNvSpPr/>
          <p:nvPr/>
        </p:nvSpPr>
        <p:spPr>
          <a:xfrm>
            <a:off x="0" y="-2163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D8CEBBD-AB17-D22E-551E-C0561E451C7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FA60C5B5-96F7-AC83-77F3-3C1341E7C6CA}"/>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13">
            <a:extLst>
              <a:ext uri="{FF2B5EF4-FFF2-40B4-BE49-F238E27FC236}">
                <a16:creationId xmlns:a16="http://schemas.microsoft.com/office/drawing/2014/main" id="{A03EEF6A-F975-1C30-D797-F67F9F5C9607}"/>
              </a:ext>
            </a:extLst>
          </p:cNvPr>
          <p:cNvSpPr txBox="1">
            <a:spLocks noChangeArrowheads="1"/>
          </p:cNvSpPr>
          <p:nvPr/>
        </p:nvSpPr>
        <p:spPr bwMode="auto">
          <a:xfrm>
            <a:off x="0" y="55083"/>
            <a:ext cx="11298238" cy="375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2075"/>
              </a:lnSpc>
              <a:spcBef>
                <a:spcPct val="0"/>
              </a:spcBef>
              <a:buNone/>
            </a:pPr>
            <a:r>
              <a:rPr lang="ar-MA" altLang="fr-FR" sz="2000" b="1" dirty="0">
                <a:solidFill>
                  <a:schemeClr val="bg2">
                    <a:lumMod val="50000"/>
                  </a:schemeClr>
                </a:solidFill>
                <a:cs typeface="Calibri" panose="020F0502020204030204" pitchFamily="34" charset="0"/>
              </a:rPr>
              <a:t>من يذكرني بما تعلمناه اليوم على مستوى مهمة ورشة الكتابة؟</a:t>
            </a:r>
          </a:p>
        </p:txBody>
      </p:sp>
      <p:sp>
        <p:nvSpPr>
          <p:cNvPr id="6" name="Titre 2">
            <a:extLst>
              <a:ext uri="{FF2B5EF4-FFF2-40B4-BE49-F238E27FC236}">
                <a16:creationId xmlns:a16="http://schemas.microsoft.com/office/drawing/2014/main" id="{BF305F2B-316A-D490-4E0E-C64D8778BD82}"/>
              </a:ext>
            </a:extLst>
          </p:cNvPr>
          <p:cNvSpPr txBox="1">
            <a:spLocks/>
          </p:cNvSpPr>
          <p:nvPr/>
        </p:nvSpPr>
        <p:spPr>
          <a:xfrm>
            <a:off x="2154238" y="452826"/>
            <a:ext cx="9144000" cy="30425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ar-MA" sz="1400" dirty="0">
                <a:solidFill>
                  <a:schemeClr val="bg2">
                    <a:lumMod val="75000"/>
                  </a:schemeClr>
                </a:solidFill>
                <a:latin typeface="Calibri" panose="020F0502020204030204" pitchFamily="34" charset="0"/>
                <a:ea typeface="+mn-ea"/>
                <a:cs typeface="Calibri" panose="020F0502020204030204" pitchFamily="34" charset="0"/>
              </a:rPr>
              <a:t>يوجه المدرس  المتعلمين إلى تحديد المهمة المنجزة</a:t>
            </a:r>
            <a:r>
              <a:rPr lang="ar-MA" sz="1400" dirty="0">
                <a:solidFill>
                  <a:schemeClr val="bg2">
                    <a:lumMod val="75000"/>
                  </a:schemeClr>
                </a:solidFill>
              </a:rPr>
              <a:t>.</a:t>
            </a:r>
            <a:endParaRPr lang="fr-FR" sz="1400" dirty="0">
              <a:solidFill>
                <a:schemeClr val="bg2">
                  <a:lumMod val="75000"/>
                </a:schemeClr>
              </a:solidFill>
            </a:endParaRPr>
          </a:p>
        </p:txBody>
      </p:sp>
      <p:pic>
        <p:nvPicPr>
          <p:cNvPr id="7" name="Picture 2" descr="Lever la main - Icônes mains et gestes gratuites">
            <a:extLst>
              <a:ext uri="{FF2B5EF4-FFF2-40B4-BE49-F238E27FC236}">
                <a16:creationId xmlns:a16="http://schemas.microsoft.com/office/drawing/2014/main" id="{33FBB6A3-B62D-EF56-CBFB-61F3635DC10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9878"/>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 coins arrondis 11">
            <a:extLst>
              <a:ext uri="{FF2B5EF4-FFF2-40B4-BE49-F238E27FC236}">
                <a16:creationId xmlns:a16="http://schemas.microsoft.com/office/drawing/2014/main" id="{E0C15626-08B9-FD58-99A2-4E0CC74129F0}"/>
              </a:ext>
            </a:extLst>
          </p:cNvPr>
          <p:cNvSpPr/>
          <p:nvPr/>
        </p:nvSpPr>
        <p:spPr>
          <a:xfrm>
            <a:off x="703809" y="2666839"/>
            <a:ext cx="10603449" cy="1858617"/>
          </a:xfrm>
          <a:prstGeom prst="roundRect">
            <a:avLst/>
          </a:prstGeom>
          <a:solidFill>
            <a:schemeClr val="accent6">
              <a:lumMod val="40000"/>
              <a:lumOff val="6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algn="r" rtl="1"/>
            <a:r>
              <a:rPr lang="ar-MA" sz="3200" b="1" dirty="0">
                <a:latin typeface="Calibri" panose="020F0502020204030204" pitchFamily="34" charset="0"/>
                <a:cs typeface="Calibri" panose="020F0502020204030204" pitchFamily="34" charset="0"/>
              </a:rPr>
              <a:t>1- المهمة النهائية: إنتاج نص سردي أسرد فيه تفاصيل قصتي مع الكتابة.</a:t>
            </a:r>
            <a:endParaRPr lang="fr-FR"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669111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6AC5E-7679-87BD-ECC0-E9E3DF9F9816}"/>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89AE7AA7-771E-BB37-20B4-F442D723635A}"/>
              </a:ext>
            </a:extLst>
          </p:cNvPr>
          <p:cNvSpPr/>
          <p:nvPr/>
        </p:nvSpPr>
        <p:spPr>
          <a:xfrm>
            <a:off x="0" y="-2163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EF727BCC-A54F-92BB-BCE9-7D668428E579}"/>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C479AA7E-0124-10AF-8884-7CC926FBB729}"/>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13">
            <a:extLst>
              <a:ext uri="{FF2B5EF4-FFF2-40B4-BE49-F238E27FC236}">
                <a16:creationId xmlns:a16="http://schemas.microsoft.com/office/drawing/2014/main" id="{FFA3C2E3-FDF6-D85E-768F-5487BCE0BEAB}"/>
              </a:ext>
            </a:extLst>
          </p:cNvPr>
          <p:cNvSpPr txBox="1">
            <a:spLocks noChangeArrowheads="1"/>
          </p:cNvSpPr>
          <p:nvPr/>
        </p:nvSpPr>
        <p:spPr bwMode="auto">
          <a:xfrm>
            <a:off x="0" y="55083"/>
            <a:ext cx="11298238" cy="375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2075"/>
              </a:lnSpc>
              <a:spcBef>
                <a:spcPct val="0"/>
              </a:spcBef>
              <a:buNone/>
            </a:pPr>
            <a:r>
              <a:rPr lang="ar-MA" altLang="fr-FR" sz="2000" b="1" dirty="0">
                <a:solidFill>
                  <a:schemeClr val="bg2">
                    <a:lumMod val="50000"/>
                  </a:schemeClr>
                </a:solidFill>
                <a:cs typeface="Calibri" panose="020F0502020204030204" pitchFamily="34" charset="0"/>
              </a:rPr>
              <a:t>من يذكرني بما تعلمناه اليوم على مستوى خطوات الإنجاز؟</a:t>
            </a:r>
          </a:p>
        </p:txBody>
      </p:sp>
      <p:sp>
        <p:nvSpPr>
          <p:cNvPr id="6" name="Titre 2">
            <a:extLst>
              <a:ext uri="{FF2B5EF4-FFF2-40B4-BE49-F238E27FC236}">
                <a16:creationId xmlns:a16="http://schemas.microsoft.com/office/drawing/2014/main" id="{1C793867-9FCF-3DEF-EC33-9FDBC0418ABC}"/>
              </a:ext>
            </a:extLst>
          </p:cNvPr>
          <p:cNvSpPr txBox="1">
            <a:spLocks/>
          </p:cNvSpPr>
          <p:nvPr/>
        </p:nvSpPr>
        <p:spPr>
          <a:xfrm>
            <a:off x="2154238" y="452826"/>
            <a:ext cx="9144000" cy="30425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ar-MA" sz="1400" dirty="0">
                <a:solidFill>
                  <a:schemeClr val="bg2">
                    <a:lumMod val="75000"/>
                  </a:schemeClr>
                </a:solidFill>
                <a:latin typeface="Calibri" panose="020F0502020204030204" pitchFamily="34" charset="0"/>
                <a:ea typeface="+mn-ea"/>
                <a:cs typeface="Calibri" panose="020F0502020204030204" pitchFamily="34" charset="0"/>
              </a:rPr>
              <a:t>يوجه المدرس  المتعلمين إلى تحديد المهمة المنجزة</a:t>
            </a:r>
            <a:r>
              <a:rPr lang="ar-MA" sz="1400" dirty="0">
                <a:solidFill>
                  <a:schemeClr val="bg2">
                    <a:lumMod val="75000"/>
                  </a:schemeClr>
                </a:solidFill>
              </a:rPr>
              <a:t>.</a:t>
            </a:r>
            <a:endParaRPr lang="fr-FR" sz="1400" dirty="0">
              <a:solidFill>
                <a:schemeClr val="bg2">
                  <a:lumMod val="75000"/>
                </a:schemeClr>
              </a:solidFill>
            </a:endParaRPr>
          </a:p>
        </p:txBody>
      </p:sp>
      <p:pic>
        <p:nvPicPr>
          <p:cNvPr id="7" name="Picture 2" descr="Lever la main - Icônes mains et gestes gratuites">
            <a:extLst>
              <a:ext uri="{FF2B5EF4-FFF2-40B4-BE49-F238E27FC236}">
                <a16:creationId xmlns:a16="http://schemas.microsoft.com/office/drawing/2014/main" id="{124978C8-9E4B-9CC6-47F0-32FF4CD45D0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9878"/>
            <a:ext cx="7350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 coins arrondis 11">
            <a:extLst>
              <a:ext uri="{FF2B5EF4-FFF2-40B4-BE49-F238E27FC236}">
                <a16:creationId xmlns:a16="http://schemas.microsoft.com/office/drawing/2014/main" id="{F24E4868-578F-21A1-C5AC-CAB4FE4971BB}"/>
              </a:ext>
            </a:extLst>
          </p:cNvPr>
          <p:cNvSpPr/>
          <p:nvPr/>
        </p:nvSpPr>
        <p:spPr>
          <a:xfrm>
            <a:off x="516835" y="1917290"/>
            <a:ext cx="10018103" cy="3392129"/>
          </a:xfrm>
          <a:prstGeom prst="roundRect">
            <a:avLst/>
          </a:prstGeom>
          <a:solidFill>
            <a:schemeClr val="accent2">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algn="r" rtl="1"/>
            <a:r>
              <a:rPr lang="ar-MA" sz="3200" b="1" dirty="0">
                <a:latin typeface="Calibri" panose="020F0502020204030204" pitchFamily="34" charset="0"/>
                <a:cs typeface="Calibri" panose="020F0502020204030204" pitchFamily="34" charset="0"/>
              </a:rPr>
              <a:t>2- خطوات الإنجاز:</a:t>
            </a:r>
          </a:p>
          <a:p>
            <a:pPr marL="457200" indent="-457200" algn="r" rtl="1">
              <a:buFontTx/>
              <a:buChar char="-"/>
            </a:pPr>
            <a:r>
              <a:rPr lang="ar-MA" sz="3200" b="1" dirty="0">
                <a:latin typeface="Calibri" panose="020F0502020204030204" pitchFamily="34" charset="0"/>
                <a:cs typeface="Calibri" panose="020F0502020204030204" pitchFamily="34" charset="0"/>
              </a:rPr>
              <a:t>تفعيل مكتسبات حصة التعرف والبناء وتوظيفها؛</a:t>
            </a:r>
          </a:p>
          <a:p>
            <a:pPr marL="457200" indent="-457200" algn="r" rtl="1">
              <a:buFontTx/>
              <a:buChar char="-"/>
            </a:pPr>
            <a:r>
              <a:rPr lang="ar-MA" sz="3200" b="1" dirty="0">
                <a:latin typeface="Calibri" panose="020F0502020204030204" pitchFamily="34" charset="0"/>
                <a:cs typeface="Calibri" panose="020F0502020204030204" pitchFamily="34" charset="0"/>
              </a:rPr>
              <a:t>ورشة الكتابة؛</a:t>
            </a:r>
          </a:p>
          <a:p>
            <a:pPr marL="457200" indent="-457200" algn="r" rtl="1">
              <a:buFontTx/>
              <a:buChar char="-"/>
            </a:pPr>
            <a:r>
              <a:rPr lang="ar-MA" sz="3200" b="1" dirty="0">
                <a:latin typeface="Calibri" panose="020F0502020204030204" pitchFamily="34" charset="0"/>
                <a:cs typeface="Calibri" panose="020F0502020204030204" pitchFamily="34" charset="0"/>
              </a:rPr>
              <a:t>التصحيح الجماعي لعينة منتقاة بشكل عشوائي؛</a:t>
            </a:r>
          </a:p>
          <a:p>
            <a:pPr marL="457200" indent="-457200" algn="r" rtl="1">
              <a:buFontTx/>
              <a:buChar char="-"/>
            </a:pPr>
            <a:r>
              <a:rPr lang="ar-MA" sz="3200" b="1" dirty="0">
                <a:latin typeface="Calibri" panose="020F0502020204030204" pitchFamily="34" charset="0"/>
                <a:cs typeface="Calibri" panose="020F0502020204030204" pitchFamily="34" charset="0"/>
              </a:rPr>
              <a:t>التشجيع على إعادة الكتابة.</a:t>
            </a:r>
          </a:p>
        </p:txBody>
      </p:sp>
    </p:spTree>
    <p:extLst>
      <p:ext uri="{BB962C8B-B14F-4D97-AF65-F5344CB8AC3E}">
        <p14:creationId xmlns:p14="http://schemas.microsoft.com/office/powerpoint/2010/main" val="25069561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21E1CBB2-FF1D-A50A-0166-BBCF33559C80}"/>
              </a:ext>
            </a:extLst>
          </p:cNvPr>
          <p:cNvSpPr/>
          <p:nvPr/>
        </p:nvSpPr>
        <p:spPr>
          <a:xfrm>
            <a:off x="0" y="-2163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D8CEBBD-AB17-D22E-551E-C0561E451C7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FA60C5B5-96F7-AC83-77F3-3C1341E7C6CA}"/>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13">
            <a:extLst>
              <a:ext uri="{FF2B5EF4-FFF2-40B4-BE49-F238E27FC236}">
                <a16:creationId xmlns:a16="http://schemas.microsoft.com/office/drawing/2014/main" id="{9E4659C6-F542-7324-9DA4-E1B80FDB05F6}"/>
              </a:ext>
            </a:extLst>
          </p:cNvPr>
          <p:cNvSpPr txBox="1">
            <a:spLocks noChangeArrowheads="1"/>
          </p:cNvSpPr>
          <p:nvPr/>
        </p:nvSpPr>
        <p:spPr bwMode="auto">
          <a:xfrm>
            <a:off x="0" y="-4553"/>
            <a:ext cx="11298238" cy="375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2075"/>
              </a:lnSpc>
              <a:spcBef>
                <a:spcPct val="0"/>
              </a:spcBef>
              <a:buNone/>
            </a:pPr>
            <a:r>
              <a:rPr lang="ar-MA" altLang="fr-FR" sz="2000" b="1" dirty="0">
                <a:solidFill>
                  <a:schemeClr val="bg2">
                    <a:lumMod val="50000"/>
                  </a:schemeClr>
                </a:solidFill>
                <a:cs typeface="Calibri" panose="020F0502020204030204" pitchFamily="34" charset="0"/>
              </a:rPr>
              <a:t>ممتاز، هي ذي المراحل المتبعة في إنجاز المهمة النهائية.</a:t>
            </a:r>
          </a:p>
        </p:txBody>
      </p:sp>
      <p:sp>
        <p:nvSpPr>
          <p:cNvPr id="6" name="Titre 2">
            <a:extLst>
              <a:ext uri="{FF2B5EF4-FFF2-40B4-BE49-F238E27FC236}">
                <a16:creationId xmlns:a16="http://schemas.microsoft.com/office/drawing/2014/main" id="{881FC022-14A5-55C6-E605-6499A572E4E7}"/>
              </a:ext>
            </a:extLst>
          </p:cNvPr>
          <p:cNvSpPr txBox="1">
            <a:spLocks/>
          </p:cNvSpPr>
          <p:nvPr/>
        </p:nvSpPr>
        <p:spPr>
          <a:xfrm>
            <a:off x="2087472" y="315173"/>
            <a:ext cx="9144000" cy="52863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ar-MA" sz="1400" dirty="0">
                <a:solidFill>
                  <a:schemeClr val="bg2">
                    <a:lumMod val="75000"/>
                  </a:schemeClr>
                </a:solidFill>
                <a:latin typeface="Calibri" panose="020F0502020204030204" pitchFamily="34" charset="0"/>
                <a:ea typeface="+mn-ea"/>
                <a:cs typeface="Calibri" panose="020F0502020204030204" pitchFamily="34" charset="0"/>
              </a:rPr>
              <a:t>يذكر المدرس بالمراحل المتبعة في الإنجاز ويلخصها في الشكل الآتي.</a:t>
            </a:r>
            <a:endParaRPr lang="fr-FR" dirty="0"/>
          </a:p>
        </p:txBody>
      </p:sp>
      <p:pic>
        <p:nvPicPr>
          <p:cNvPr id="7" name="Image 8">
            <a:extLst>
              <a:ext uri="{FF2B5EF4-FFF2-40B4-BE49-F238E27FC236}">
                <a16:creationId xmlns:a16="http://schemas.microsoft.com/office/drawing/2014/main" id="{2DE78475-EE35-C5F6-2B29-4229EDD83AE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6775" y="-51958"/>
            <a:ext cx="7302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5" name="Diagramme 34">
            <a:extLst>
              <a:ext uri="{FF2B5EF4-FFF2-40B4-BE49-F238E27FC236}">
                <a16:creationId xmlns:a16="http://schemas.microsoft.com/office/drawing/2014/main" id="{64918475-24FD-9348-5938-9A709326B1AE}"/>
              </a:ext>
            </a:extLst>
          </p:cNvPr>
          <p:cNvGraphicFramePr/>
          <p:nvPr>
            <p:extLst>
              <p:ext uri="{D42A27DB-BD31-4B8C-83A1-F6EECF244321}">
                <p14:modId xmlns:p14="http://schemas.microsoft.com/office/powerpoint/2010/main" val="2012514808"/>
              </p:ext>
            </p:extLst>
          </p:nvPr>
        </p:nvGraphicFramePr>
        <p:xfrm>
          <a:off x="546653" y="1551995"/>
          <a:ext cx="10956130" cy="495322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391901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21E1CBB2-FF1D-A50A-0166-BBCF33559C80}"/>
              </a:ext>
            </a:extLst>
          </p:cNvPr>
          <p:cNvSpPr/>
          <p:nvPr/>
        </p:nvSpPr>
        <p:spPr>
          <a:xfrm>
            <a:off x="0" y="-2163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D8CEBBD-AB17-D22E-551E-C0561E451C7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7" name="Google Shape;1724;p62">
            <a:extLst>
              <a:ext uri="{FF2B5EF4-FFF2-40B4-BE49-F238E27FC236}">
                <a16:creationId xmlns:a16="http://schemas.microsoft.com/office/drawing/2014/main" id="{9E2DDC0F-19F6-E588-7403-2C5A995727E5}"/>
              </a:ext>
            </a:extLst>
          </p:cNvPr>
          <p:cNvPicPr preferRelativeResize="0"/>
          <p:nvPr/>
        </p:nvPicPr>
        <p:blipFill rotWithShape="1">
          <a:blip r:embed="rId3">
            <a:alphaModFix/>
          </a:blip>
          <a:srcRect/>
          <a:stretch/>
        </p:blipFill>
        <p:spPr>
          <a:xfrm>
            <a:off x="0" y="28302"/>
            <a:ext cx="731837" cy="731837"/>
          </a:xfrm>
          <a:prstGeom prst="rect">
            <a:avLst/>
          </a:prstGeom>
          <a:noFill/>
          <a:ln>
            <a:noFill/>
          </a:ln>
        </p:spPr>
      </p:pic>
      <p:sp>
        <p:nvSpPr>
          <p:cNvPr id="8" name="Rectangle 7">
            <a:extLst>
              <a:ext uri="{FF2B5EF4-FFF2-40B4-BE49-F238E27FC236}">
                <a16:creationId xmlns:a16="http://schemas.microsoft.com/office/drawing/2014/main" id="{FA60C5B5-96F7-AC83-77F3-3C1341E7C6CA}"/>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itre 2">
            <a:extLst>
              <a:ext uri="{FF2B5EF4-FFF2-40B4-BE49-F238E27FC236}">
                <a16:creationId xmlns:a16="http://schemas.microsoft.com/office/drawing/2014/main" id="{73C3A244-0152-246B-BE98-A912AE79E942}"/>
              </a:ext>
            </a:extLst>
          </p:cNvPr>
          <p:cNvSpPr txBox="1">
            <a:spLocks/>
          </p:cNvSpPr>
          <p:nvPr/>
        </p:nvSpPr>
        <p:spPr>
          <a:xfrm>
            <a:off x="4754057" y="375003"/>
            <a:ext cx="6553201" cy="37555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ar-MA" sz="1400" dirty="0">
                <a:solidFill>
                  <a:schemeClr val="bg2">
                    <a:lumMod val="75000"/>
                  </a:schemeClr>
                </a:solidFill>
                <a:latin typeface="+mn-lt"/>
                <a:cs typeface="Calibri" panose="020F0502020204030204" pitchFamily="34" charset="0"/>
              </a:rPr>
              <a:t>يشرح المدرس نشاط الاستثمار المنزلي، وأهم الخطوات التي يتعين القيام بها</a:t>
            </a:r>
            <a:endParaRPr lang="fr-FR" sz="1400" dirty="0">
              <a:solidFill>
                <a:schemeClr val="bg2">
                  <a:lumMod val="50000"/>
                </a:schemeClr>
              </a:solidFill>
            </a:endParaRPr>
          </a:p>
        </p:txBody>
      </p:sp>
      <p:sp>
        <p:nvSpPr>
          <p:cNvPr id="10" name="TextBox 13">
            <a:extLst>
              <a:ext uri="{FF2B5EF4-FFF2-40B4-BE49-F238E27FC236}">
                <a16:creationId xmlns:a16="http://schemas.microsoft.com/office/drawing/2014/main" id="{64A8CA48-984C-917E-C745-2359B0B38B8A}"/>
              </a:ext>
            </a:extLst>
          </p:cNvPr>
          <p:cNvSpPr txBox="1">
            <a:spLocks noChangeArrowheads="1"/>
          </p:cNvSpPr>
          <p:nvPr/>
        </p:nvSpPr>
        <p:spPr bwMode="auto">
          <a:xfrm>
            <a:off x="79513" y="32198"/>
            <a:ext cx="11488358" cy="3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rtl="1">
              <a:lnSpc>
                <a:spcPts val="2075"/>
              </a:lnSpc>
              <a:spcBef>
                <a:spcPct val="0"/>
              </a:spcBef>
              <a:buNone/>
            </a:pPr>
            <a:r>
              <a:rPr lang="ar-MA" altLang="fr-FR" sz="2000" b="1" dirty="0">
                <a:solidFill>
                  <a:schemeClr val="bg2">
                    <a:lumMod val="50000"/>
                  </a:schemeClr>
                </a:solidFill>
                <a:ea typeface="+mj-ea"/>
                <a:cs typeface="Calibri" panose="020F0502020204030204" pitchFamily="34" charset="0"/>
              </a:rPr>
              <a:t>قبل توديعكم، أدعوكم إلى استثمار مكتسباتكم  في كتابة نصوص سردية قصيرة تسردون فيها بعض تجاربكم الحياتية.</a:t>
            </a:r>
            <a:r>
              <a:rPr lang="ar-MA" sz="2000" b="1" dirty="0">
                <a:solidFill>
                  <a:schemeClr val="bg2">
                    <a:lumMod val="50000"/>
                  </a:schemeClr>
                </a:solidFill>
                <a:ea typeface="+mj-ea"/>
                <a:cs typeface="Calibri" panose="020F0502020204030204" pitchFamily="34" charset="0"/>
              </a:rPr>
              <a:t> </a:t>
            </a:r>
            <a:endParaRPr lang="ar-MA" altLang="fr-FR" sz="2000" b="1" dirty="0">
              <a:solidFill>
                <a:schemeClr val="bg2">
                  <a:lumMod val="50000"/>
                </a:schemeClr>
              </a:solidFill>
              <a:ea typeface="+mj-ea"/>
              <a:cs typeface="Calibri" panose="020F0502020204030204" pitchFamily="34" charset="0"/>
            </a:endParaRPr>
          </a:p>
        </p:txBody>
      </p:sp>
      <p:pic>
        <p:nvPicPr>
          <p:cNvPr id="12" name="Image 11">
            <a:extLst>
              <a:ext uri="{FF2B5EF4-FFF2-40B4-BE49-F238E27FC236}">
                <a16:creationId xmlns:a16="http://schemas.microsoft.com/office/drawing/2014/main" id="{34455E62-A4E7-EE47-51F0-7BC65BFA59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26435" y="737025"/>
            <a:ext cx="5794513" cy="3048000"/>
          </a:xfrm>
          <a:prstGeom prst="rect">
            <a:avLst/>
          </a:prstGeom>
        </p:spPr>
      </p:pic>
      <p:sp>
        <p:nvSpPr>
          <p:cNvPr id="14" name="ZoneTexte 13">
            <a:extLst>
              <a:ext uri="{FF2B5EF4-FFF2-40B4-BE49-F238E27FC236}">
                <a16:creationId xmlns:a16="http://schemas.microsoft.com/office/drawing/2014/main" id="{5D35DD3B-B5F4-4D87-1216-011F0AFC76E7}"/>
              </a:ext>
            </a:extLst>
          </p:cNvPr>
          <p:cNvSpPr txBox="1"/>
          <p:nvPr/>
        </p:nvSpPr>
        <p:spPr>
          <a:xfrm>
            <a:off x="157316" y="4417151"/>
            <a:ext cx="11808542" cy="830997"/>
          </a:xfrm>
          <a:prstGeom prst="rect">
            <a:avLst/>
          </a:prstGeom>
          <a:noFill/>
          <a:ln w="38100">
            <a:solidFill>
              <a:srgbClr val="7030A0"/>
            </a:solidFill>
          </a:ln>
        </p:spPr>
        <p:txBody>
          <a:bodyPr wrap="square">
            <a:spAutoFit/>
          </a:bodyPr>
          <a:lstStyle/>
          <a:p>
            <a:pPr algn="ctr" rtl="1"/>
            <a:r>
              <a:rPr lang="ar-MA" sz="4800" b="1" dirty="0">
                <a:ea typeface="+mj-ea"/>
                <a:cs typeface="Calibri" panose="020F0502020204030204" pitchFamily="34" charset="0"/>
              </a:rPr>
              <a:t>أستثمر وضعية الإنتاج وأسرد تجاربي في نصوص سردية</a:t>
            </a:r>
            <a:endParaRPr lang="fr-FR" sz="4800" dirty="0"/>
          </a:p>
        </p:txBody>
      </p:sp>
    </p:spTree>
    <p:extLst>
      <p:ext uri="{BB962C8B-B14F-4D97-AF65-F5344CB8AC3E}">
        <p14:creationId xmlns:p14="http://schemas.microsoft.com/office/powerpoint/2010/main" val="29813397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21E1CBB2-FF1D-A50A-0166-BBCF33559C80}"/>
              </a:ext>
            </a:extLst>
          </p:cNvPr>
          <p:cNvSpPr/>
          <p:nvPr/>
        </p:nvSpPr>
        <p:spPr>
          <a:xfrm>
            <a:off x="0" y="-2163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D8CEBBD-AB17-D22E-551E-C0561E451C7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721;p62">
            <a:extLst>
              <a:ext uri="{FF2B5EF4-FFF2-40B4-BE49-F238E27FC236}">
                <a16:creationId xmlns:a16="http://schemas.microsoft.com/office/drawing/2014/main" id="{2473380F-BE6A-17E8-320A-84F8C3713F0A}"/>
              </a:ext>
            </a:extLst>
          </p:cNvPr>
          <p:cNvSpPr txBox="1">
            <a:spLocks/>
          </p:cNvSpPr>
          <p:nvPr/>
        </p:nvSpPr>
        <p:spPr>
          <a:xfrm>
            <a:off x="4242216" y="195946"/>
            <a:ext cx="6934336" cy="470617"/>
          </a:xfrm>
          <a:prstGeom prst="rect">
            <a:avLst/>
          </a:prstGeom>
          <a:noFill/>
          <a:ln>
            <a:noFill/>
          </a:ln>
        </p:spPr>
        <p:txBody>
          <a:bodyPr spcFirstLastPara="1" wrap="square" lIns="91425" tIns="45700" rIns="91425" bIns="4570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spcBef>
                <a:spcPts val="0"/>
              </a:spcBef>
              <a:buClr>
                <a:srgbClr val="757070"/>
              </a:buClr>
              <a:buSzPts val="2400"/>
              <a:buFont typeface="Calibri"/>
              <a:buNone/>
            </a:pPr>
            <a:r>
              <a:rPr lang="ar-MA" sz="2000" b="1" dirty="0">
                <a:solidFill>
                  <a:schemeClr val="bg2">
                    <a:lumMod val="50000"/>
                  </a:schemeClr>
                </a:solidFill>
                <a:latin typeface="Calibri" panose="020F0502020204030204" pitchFamily="34" charset="0"/>
                <a:cs typeface="Calibri" panose="020F0502020204030204" pitchFamily="34" charset="0"/>
              </a:rPr>
              <a:t>وَصَلْنَا إِلَى نِهَايَةِ </a:t>
            </a:r>
            <a:r>
              <a:rPr lang="ar-MA" sz="2000" b="1" dirty="0" err="1">
                <a:solidFill>
                  <a:schemeClr val="bg2">
                    <a:lumMod val="50000"/>
                  </a:schemeClr>
                </a:solidFill>
                <a:latin typeface="Calibri" panose="020F0502020204030204" pitchFamily="34" charset="0"/>
                <a:cs typeface="Calibri" panose="020F0502020204030204" pitchFamily="34" charset="0"/>
              </a:rPr>
              <a:t>ٱلْحصَّة</a:t>
            </a:r>
            <a:r>
              <a:rPr lang="ar-MA" sz="2000" b="1" dirty="0">
                <a:solidFill>
                  <a:schemeClr val="bg2">
                    <a:lumMod val="50000"/>
                  </a:schemeClr>
                </a:solidFill>
                <a:latin typeface="Calibri" panose="020F0502020204030204" pitchFamily="34" charset="0"/>
                <a:cs typeface="Calibri" panose="020F0502020204030204" pitchFamily="34" charset="0"/>
              </a:rPr>
              <a:t>. لَا تَنْسَوْا مُرَاجَعَةَ دُرُوسِكُمْ، وَإِنْجَازَ وَاجِبَاتِكُمْ.</a:t>
            </a:r>
          </a:p>
        </p:txBody>
      </p:sp>
      <p:pic>
        <p:nvPicPr>
          <p:cNvPr id="6" name="Google Shape;1723;p62">
            <a:extLst>
              <a:ext uri="{FF2B5EF4-FFF2-40B4-BE49-F238E27FC236}">
                <a16:creationId xmlns:a16="http://schemas.microsoft.com/office/drawing/2014/main" id="{FDFC161F-2A15-0B4B-E3D3-C7BB605B6EB2}"/>
              </a:ext>
            </a:extLst>
          </p:cNvPr>
          <p:cNvPicPr preferRelativeResize="0"/>
          <p:nvPr/>
        </p:nvPicPr>
        <p:blipFill rotWithShape="1">
          <a:blip r:embed="rId3">
            <a:alphaModFix/>
          </a:blip>
          <a:srcRect/>
          <a:stretch/>
        </p:blipFill>
        <p:spPr>
          <a:xfrm>
            <a:off x="3948856" y="1901081"/>
            <a:ext cx="3711575" cy="3711575"/>
          </a:xfrm>
          <a:prstGeom prst="rect">
            <a:avLst/>
          </a:prstGeom>
          <a:noFill/>
          <a:ln>
            <a:noFill/>
          </a:ln>
        </p:spPr>
      </p:pic>
      <p:pic>
        <p:nvPicPr>
          <p:cNvPr id="7" name="Google Shape;1724;p62">
            <a:extLst>
              <a:ext uri="{FF2B5EF4-FFF2-40B4-BE49-F238E27FC236}">
                <a16:creationId xmlns:a16="http://schemas.microsoft.com/office/drawing/2014/main" id="{9E2DDC0F-19F6-E588-7403-2C5A995727E5}"/>
              </a:ext>
            </a:extLst>
          </p:cNvPr>
          <p:cNvPicPr preferRelativeResize="0"/>
          <p:nvPr/>
        </p:nvPicPr>
        <p:blipFill rotWithShape="1">
          <a:blip r:embed="rId4">
            <a:alphaModFix/>
          </a:blip>
          <a:srcRect/>
          <a:stretch/>
        </p:blipFill>
        <p:spPr>
          <a:xfrm>
            <a:off x="141806" y="65335"/>
            <a:ext cx="731837" cy="731837"/>
          </a:xfrm>
          <a:prstGeom prst="rect">
            <a:avLst/>
          </a:prstGeom>
          <a:noFill/>
          <a:ln>
            <a:noFill/>
          </a:ln>
        </p:spPr>
      </p:pic>
      <p:sp>
        <p:nvSpPr>
          <p:cNvPr id="8" name="Rectangle 7">
            <a:extLst>
              <a:ext uri="{FF2B5EF4-FFF2-40B4-BE49-F238E27FC236}">
                <a16:creationId xmlns:a16="http://schemas.microsoft.com/office/drawing/2014/main" id="{FA60C5B5-96F7-AC83-77F3-3C1341E7C6CA}"/>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36177677"/>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5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6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6551</TotalTime>
  <Words>2624</Words>
  <Application>Microsoft Office PowerPoint</Application>
  <PresentationFormat>Grand écran</PresentationFormat>
  <Paragraphs>253</Paragraphs>
  <Slides>45</Slides>
  <Notes>25</Notes>
  <HiddenSlides>2</HiddenSlides>
  <MMClips>0</MMClips>
  <ScaleCrop>false</ScaleCrop>
  <HeadingPairs>
    <vt:vector size="6" baseType="variant">
      <vt:variant>
        <vt:lpstr>Polices utilisées</vt:lpstr>
      </vt:variant>
      <vt:variant>
        <vt:i4>12</vt:i4>
      </vt:variant>
      <vt:variant>
        <vt:lpstr>Thème</vt:lpstr>
      </vt:variant>
      <vt:variant>
        <vt:i4>3</vt:i4>
      </vt:variant>
      <vt:variant>
        <vt:lpstr>Titres des diapositives</vt:lpstr>
      </vt:variant>
      <vt:variant>
        <vt:i4>45</vt:i4>
      </vt:variant>
    </vt:vector>
  </HeadingPairs>
  <TitlesOfParts>
    <vt:vector size="60" baseType="lpstr">
      <vt:lpstr>Aptos</vt:lpstr>
      <vt:lpstr>Aptos Display</vt:lpstr>
      <vt:lpstr>Arial</vt:lpstr>
      <vt:lpstr>Calibri</vt:lpstr>
      <vt:lpstr>Calibri (En-têtes)</vt:lpstr>
      <vt:lpstr>Calibri Light</vt:lpstr>
      <vt:lpstr>Courier New</vt:lpstr>
      <vt:lpstr>Dosis</vt:lpstr>
      <vt:lpstr>Poppins ExtraBold</vt:lpstr>
      <vt:lpstr>Sakkal Majalla</vt:lpstr>
      <vt:lpstr>Simplified Arabic</vt:lpstr>
      <vt:lpstr>Wingdings</vt:lpstr>
      <vt:lpstr>Thème Office</vt:lpstr>
      <vt:lpstr>5_Thème Office</vt:lpstr>
      <vt:lpstr>6_Thème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عرض وضعية الكتابة: شرح المهمة وتدقيق المطلوب.</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ورشة البناء المشترك: إنجاز المهمة في مجموعات باستحضار توجيهات المدرس ومعايير النجاح ( 8 دقائق)</vt:lpstr>
      <vt:lpstr>الكتابة المشتركة: إنجاز المهمة في مجموعات باستحضار معايير النجاح.</vt:lpstr>
      <vt:lpstr>Présentation PowerPoint</vt:lpstr>
      <vt:lpstr>Présentation PowerPoint</vt:lpstr>
      <vt:lpstr>Présentation PowerPoint</vt:lpstr>
      <vt:lpstr>Présentation PowerPoint</vt:lpstr>
      <vt:lpstr>Présentation PowerPoint</vt:lpstr>
      <vt:lpstr>الكتابة المستقلة: كتابة تجربتي الخاصة في التعلم انطلاقا من الوضعية .</vt:lpstr>
      <vt:lpstr>الكتابة المستقلة: إنجاز المهمة باستحضار معايير النجاح:</vt:lpstr>
      <vt:lpstr>ورشة الكتابة: إنجاز المهمة باستحضار معايير النجاح:</vt:lpstr>
      <vt:lpstr>الكتابة المستقلة: إنجاز المهمة باستحضار معايير النجاح:</vt:lpstr>
      <vt:lpstr>Présentation PowerPoint</vt:lpstr>
      <vt:lpstr>Présentation PowerPoint</vt:lpstr>
      <vt:lpstr>القراءة وتقديم التغذية الراجعة: لننصت إلى بعض إبداعاتكم.</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yassine lamsarsem</dc:creator>
  <cp:lastModifiedBy>admin</cp:lastModifiedBy>
  <cp:revision>294</cp:revision>
  <dcterms:created xsi:type="dcterms:W3CDTF">2025-08-08T14:19:48Z</dcterms:created>
  <dcterms:modified xsi:type="dcterms:W3CDTF">2025-11-06T14:50:51Z</dcterms:modified>
</cp:coreProperties>
</file>