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60"/>
  </p:notesMasterIdLst>
  <p:handoutMasterIdLst>
    <p:handoutMasterId r:id="rId61"/>
  </p:handoutMasterIdLst>
  <p:sldIdLst>
    <p:sldId id="263" r:id="rId3"/>
    <p:sldId id="2147483635" r:id="rId4"/>
    <p:sldId id="2147483641" r:id="rId5"/>
    <p:sldId id="2147483607" r:id="rId6"/>
    <p:sldId id="271" r:id="rId7"/>
    <p:sldId id="2134806337" r:id="rId8"/>
    <p:sldId id="2147483624" r:id="rId9"/>
    <p:sldId id="296" r:id="rId10"/>
    <p:sldId id="2147483637" r:id="rId11"/>
    <p:sldId id="268" r:id="rId12"/>
    <p:sldId id="289" r:id="rId13"/>
    <p:sldId id="2147483636" r:id="rId14"/>
    <p:sldId id="269" r:id="rId15"/>
    <p:sldId id="260" r:id="rId16"/>
    <p:sldId id="256" r:id="rId17"/>
    <p:sldId id="2147483638" r:id="rId18"/>
    <p:sldId id="267" r:id="rId19"/>
    <p:sldId id="2147483629" r:id="rId20"/>
    <p:sldId id="272" r:id="rId21"/>
    <p:sldId id="278" r:id="rId22"/>
    <p:sldId id="2147483645" r:id="rId23"/>
    <p:sldId id="2147483646" r:id="rId24"/>
    <p:sldId id="2147483647" r:id="rId25"/>
    <p:sldId id="2147483623" r:id="rId26"/>
    <p:sldId id="264" r:id="rId27"/>
    <p:sldId id="257" r:id="rId28"/>
    <p:sldId id="258" r:id="rId29"/>
    <p:sldId id="266" r:id="rId30"/>
    <p:sldId id="259" r:id="rId31"/>
    <p:sldId id="265" r:id="rId32"/>
    <p:sldId id="2147483630" r:id="rId33"/>
    <p:sldId id="285" r:id="rId34"/>
    <p:sldId id="286" r:id="rId35"/>
    <p:sldId id="277" r:id="rId36"/>
    <p:sldId id="276" r:id="rId37"/>
    <p:sldId id="274" r:id="rId38"/>
    <p:sldId id="284" r:id="rId39"/>
    <p:sldId id="282" r:id="rId40"/>
    <p:sldId id="297" r:id="rId41"/>
    <p:sldId id="281" r:id="rId42"/>
    <p:sldId id="280" r:id="rId43"/>
    <p:sldId id="295" r:id="rId44"/>
    <p:sldId id="287" r:id="rId45"/>
    <p:sldId id="262" r:id="rId46"/>
    <p:sldId id="275" r:id="rId47"/>
    <p:sldId id="279" r:id="rId48"/>
    <p:sldId id="283" r:id="rId49"/>
    <p:sldId id="288" r:id="rId50"/>
    <p:sldId id="298" r:id="rId51"/>
    <p:sldId id="300" r:id="rId52"/>
    <p:sldId id="301" r:id="rId53"/>
    <p:sldId id="2147483642" r:id="rId54"/>
    <p:sldId id="261" r:id="rId55"/>
    <p:sldId id="293" r:id="rId56"/>
    <p:sldId id="270" r:id="rId57"/>
    <p:sldId id="294" r:id="rId58"/>
    <p:sldId id="273" r:id="rId5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63"/>
            <p14:sldId id="2147483635"/>
            <p14:sldId id="2147483641"/>
            <p14:sldId id="2147483607"/>
            <p14:sldId id="271"/>
            <p14:sldId id="2134806337"/>
          </p14:sldIdLst>
        </p14:section>
        <p14:section name="افتتاح الحصة" id="{2EB02A95-5B55-41FB-8E86-2A90C4C55040}">
          <p14:sldIdLst>
            <p14:sldId id="2147483624"/>
            <p14:sldId id="296"/>
          </p14:sldIdLst>
        </p14:section>
        <p14:section name="نشاط اعتيادي" id="{5A469602-8923-4E2B-A8AE-2FAEC751A62F}">
          <p14:sldIdLst>
            <p14:sldId id="2147483637"/>
            <p14:sldId id="268"/>
            <p14:sldId id="289"/>
          </p14:sldIdLst>
        </p14:section>
        <p14:section name="مراقبة إنجاز الواجبات المنزلية" id="{D246771F-C8AA-4F75-BAD7-8024CAB55D79}">
          <p14:sldIdLst>
            <p14:sldId id="2147483636"/>
            <p14:sldId id="269"/>
          </p14:sldIdLst>
        </p14:section>
        <p14:section name="حديث غير رسمي" id="{424B5FE0-E67A-49E0-BAF3-0DF201233B69}">
          <p14:sldIdLst>
            <p14:sldId id="260"/>
            <p14:sldId id="256"/>
          </p14:sldIdLst>
        </p14:section>
        <p14:section name="Activation des prérequis" id="{8E8D053C-3AAA-4FF0-9D84-FCA59ECBA887}">
          <p14:sldIdLst/>
        </p14:section>
        <p14:section name="التصريح بالأهداف" id="{096B6BF6-20D6-43DE-B358-982838B98259}">
          <p14:sldIdLst>
            <p14:sldId id="2147483638"/>
            <p14:sldId id="267"/>
          </p14:sldIdLst>
        </p14:section>
        <p14:section name="أكتسب" id="{6D007598-4F88-4283-9E36-970C44D688AD}">
          <p14:sldIdLst>
            <p14:sldId id="2147483629"/>
            <p14:sldId id="272"/>
            <p14:sldId id="278"/>
            <p14:sldId id="2147483645"/>
            <p14:sldId id="2147483646"/>
            <p14:sldId id="2147483647"/>
          </p14:sldIdLst>
        </p14:section>
        <p14:section name="Pratique collective" id="{CF34AB29-930A-422C-8BB3-41EE66488593}">
          <p14:sldIdLst>
            <p14:sldId id="2147483623"/>
            <p14:sldId id="264"/>
            <p14:sldId id="257"/>
            <p14:sldId id="258"/>
            <p14:sldId id="266"/>
            <p14:sldId id="259"/>
            <p14:sldId id="265"/>
          </p14:sldIdLst>
        </p14:section>
        <p14:section name="أطبق" id="{B5D45BF5-6276-4DCA-B0C6-B46ADF983B36}">
          <p14:sldIdLst>
            <p14:sldId id="2147483630"/>
            <p14:sldId id="285"/>
            <p14:sldId id="286"/>
            <p14:sldId id="277"/>
            <p14:sldId id="276"/>
            <p14:sldId id="274"/>
            <p14:sldId id="284"/>
            <p14:sldId id="282"/>
            <p14:sldId id="297"/>
            <p14:sldId id="281"/>
            <p14:sldId id="280"/>
            <p14:sldId id="295"/>
            <p14:sldId id="287"/>
            <p14:sldId id="262"/>
            <p14:sldId id="275"/>
            <p14:sldId id="279"/>
            <p14:sldId id="283"/>
            <p14:sldId id="288"/>
            <p14:sldId id="298"/>
            <p14:sldId id="300"/>
            <p14:sldId id="301"/>
            <p14:sldId id="2147483642"/>
            <p14:sldId id="261"/>
            <p14:sldId id="293"/>
            <p14:sldId id="270"/>
            <p14:sldId id="294"/>
            <p14:sldId id="273"/>
          </p14:sldIdLst>
        </p14:section>
        <p14:section name="أتحدث" id="{89211873-F649-4A72-AB32-DC4F4703E8C4}">
          <p14:sldIdLst/>
        </p14:section>
        <p14:section name="اختتام الحصة" id="{EBCF91DF-0CDC-4636-96C9-6E6A8A77105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9D19"/>
    <a:srgbClr val="DCE6F2"/>
    <a:srgbClr val="7F7F7F"/>
    <a:srgbClr val="0070C0"/>
    <a:srgbClr val="F9F1DC"/>
    <a:srgbClr val="1D6FA9"/>
    <a:srgbClr val="E0EFE9"/>
    <a:srgbClr val="BFE0D2"/>
    <a:srgbClr val="94CFB7"/>
    <a:srgbClr val="8BC1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72" autoAdjust="0"/>
    <p:restoredTop sz="94660"/>
  </p:normalViewPr>
  <p:slideViewPr>
    <p:cSldViewPr snapToGrid="0">
      <p:cViewPr varScale="1">
        <p:scale>
          <a:sx n="78" d="100"/>
          <a:sy n="78" d="100"/>
        </p:scale>
        <p:origin x="1066" y="62"/>
      </p:cViewPr>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handoutMaster" Target="handoutMasters/handout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480BCB-6CF7-4693-AC72-A63DE5F90262}"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endParaRPr lang="fr-FR"/>
        </a:p>
      </dgm:t>
    </dgm:pt>
    <dgm:pt modelId="{550146BA-4FBD-404C-B05F-0BA551956CDE}">
      <dgm:prSet phldrT="[Texte]" custT="1"/>
      <dgm:spPr>
        <a:solidFill>
          <a:schemeClr val="accent4">
            <a:lumMod val="40000"/>
            <a:lumOff val="60000"/>
          </a:schemeClr>
        </a:solidFill>
      </dgm:spPr>
      <dgm:t>
        <a:bodyPr/>
        <a:lstStyle/>
        <a:p>
          <a:r>
            <a:rPr lang="ar-MA" sz="2800" i="0" kern="1200" baseline="0" dirty="0">
              <a:solidFill>
                <a:schemeClr val="tx1"/>
              </a:solidFill>
              <a:latin typeface="+mn-lt"/>
              <a:ea typeface="+mn-ea"/>
              <a:cs typeface="Calibri" panose="020F0502020204030204" pitchFamily="34" charset="0"/>
            </a:rPr>
            <a:t>خطوات إنجاز المهمة</a:t>
          </a:r>
          <a:endParaRPr lang="fr-FR" sz="2800" i="0" kern="1200" baseline="0" dirty="0">
            <a:solidFill>
              <a:schemeClr val="tx1"/>
            </a:solidFill>
            <a:latin typeface="+mn-lt"/>
            <a:ea typeface="+mn-ea"/>
            <a:cs typeface="Calibri" panose="020F0502020204030204" pitchFamily="34" charset="0"/>
          </a:endParaRPr>
        </a:p>
      </dgm:t>
    </dgm:pt>
    <dgm:pt modelId="{E597E80D-355B-423E-B84C-0B8D7C6A7A90}" type="parTrans" cxnId="{ECA9AD27-E71E-4628-A59F-E6C2B492E74B}">
      <dgm:prSet/>
      <dgm:spPr/>
      <dgm:t>
        <a:bodyPr/>
        <a:lstStyle/>
        <a:p>
          <a:endParaRPr lang="fr-FR">
            <a:solidFill>
              <a:schemeClr val="tx1"/>
            </a:solidFill>
          </a:endParaRPr>
        </a:p>
      </dgm:t>
    </dgm:pt>
    <dgm:pt modelId="{99BAA4E8-F0CF-46DA-BA3E-A1273A1C424C}" type="sibTrans" cxnId="{ECA9AD27-E71E-4628-A59F-E6C2B492E74B}">
      <dgm:prSet/>
      <dgm:spPr/>
      <dgm:t>
        <a:bodyPr/>
        <a:lstStyle/>
        <a:p>
          <a:endParaRPr lang="fr-FR">
            <a:solidFill>
              <a:schemeClr val="tx1"/>
            </a:solidFill>
          </a:endParaRPr>
        </a:p>
      </dgm:t>
    </dgm:pt>
    <dgm:pt modelId="{AAD79BEF-8D50-4251-AAE0-28176FE27719}">
      <dgm:prSet phldrT="[Texte]" custT="1"/>
      <dgm:spPr>
        <a:solidFill>
          <a:schemeClr val="accent2">
            <a:lumMod val="20000"/>
            <a:lumOff val="80000"/>
          </a:schemeClr>
        </a:solidFill>
      </dgm:spPr>
      <dgm:t>
        <a:bodyPr/>
        <a:lstStyle/>
        <a:p>
          <a:r>
            <a:rPr lang="ar-MA" sz="2400" b="1" i="0" kern="1200" baseline="0" dirty="0">
              <a:solidFill>
                <a:schemeClr val="tx1"/>
              </a:solidFill>
              <a:latin typeface="+mn-lt"/>
              <a:ea typeface="+mn-ea"/>
              <a:cs typeface="Calibri" panose="020F0502020204030204" pitchFamily="34" charset="0"/>
            </a:rPr>
            <a:t>الخطوة2: </a:t>
          </a:r>
        </a:p>
        <a:p>
          <a:r>
            <a:rPr lang="ar-MA" sz="2400" i="0" kern="1200" baseline="0" dirty="0">
              <a:solidFill>
                <a:schemeClr val="tx1"/>
              </a:solidFill>
              <a:latin typeface="+mn-lt"/>
              <a:ea typeface="+mn-ea"/>
              <a:cs typeface="Calibri" panose="020F0502020204030204" pitchFamily="34" charset="0"/>
            </a:rPr>
            <a:t>كتابة نص توجيهي يتضمن العناصر التوجيهية ويحترم الخطاطة النصية</a:t>
          </a:r>
          <a:endParaRPr lang="fr-FR" sz="2400" i="0" kern="1200" baseline="0" dirty="0">
            <a:solidFill>
              <a:schemeClr val="tx1"/>
            </a:solidFill>
            <a:latin typeface="+mn-lt"/>
            <a:ea typeface="+mn-ea"/>
            <a:cs typeface="Calibri" panose="020F0502020204030204" pitchFamily="34" charset="0"/>
          </a:endParaRPr>
        </a:p>
      </dgm:t>
    </dgm:pt>
    <dgm:pt modelId="{C720044E-0B36-45E2-833D-26D39EC48C08}" type="parTrans" cxnId="{E5872FAE-3765-4E2B-9D91-3191DA9DD4B7}">
      <dgm:prSet/>
      <dgm:spPr/>
      <dgm:t>
        <a:bodyPr/>
        <a:lstStyle/>
        <a:p>
          <a:endParaRPr lang="fr-FR">
            <a:solidFill>
              <a:schemeClr val="tx1"/>
            </a:solidFill>
          </a:endParaRPr>
        </a:p>
      </dgm:t>
    </dgm:pt>
    <dgm:pt modelId="{261AD6D9-6088-4EF4-845A-B3D3D1B3E18B}" type="sibTrans" cxnId="{E5872FAE-3765-4E2B-9D91-3191DA9DD4B7}">
      <dgm:prSet/>
      <dgm:spPr/>
      <dgm:t>
        <a:bodyPr/>
        <a:lstStyle/>
        <a:p>
          <a:endParaRPr lang="fr-FR">
            <a:solidFill>
              <a:schemeClr val="tx1"/>
            </a:solidFill>
          </a:endParaRPr>
        </a:p>
      </dgm:t>
    </dgm:pt>
    <dgm:pt modelId="{40B2DF91-A6E6-4E49-898C-076574DBCAAD}">
      <dgm:prSet phldrT="[Texte]" custT="1"/>
      <dgm:spPr>
        <a:solidFill>
          <a:schemeClr val="accent2">
            <a:lumMod val="20000"/>
            <a:lumOff val="80000"/>
          </a:schemeClr>
        </a:solidFill>
      </dgm:spPr>
      <dgm:t>
        <a:bodyPr/>
        <a:lstStyle/>
        <a:p>
          <a:r>
            <a:rPr lang="ar-MA" sz="2400" b="1" i="0" kern="1200" baseline="0" dirty="0">
              <a:solidFill>
                <a:prstClr val="black"/>
              </a:solidFill>
              <a:latin typeface="Aptos" panose="02110004020202020204"/>
              <a:ea typeface="+mn-ea"/>
              <a:cs typeface="Calibri" panose="020F0502020204030204" pitchFamily="34" charset="0"/>
            </a:rPr>
            <a:t>الخطوة1: </a:t>
          </a:r>
        </a:p>
        <a:p>
          <a:r>
            <a:rPr lang="ar-MA" sz="2400" i="0" kern="1200" baseline="0" dirty="0">
              <a:solidFill>
                <a:prstClr val="black"/>
              </a:solidFill>
              <a:latin typeface="Aptos" panose="02110004020202020204"/>
              <a:ea typeface="+mn-ea"/>
              <a:cs typeface="Calibri" panose="020F0502020204030204" pitchFamily="34" charset="0"/>
            </a:rPr>
            <a:t>تعرف عناصر النص التوجيهي وخطاطته النصية</a:t>
          </a:r>
          <a:endParaRPr lang="fr-FR" sz="2400" i="0" kern="1200" baseline="0" dirty="0">
            <a:solidFill>
              <a:prstClr val="black"/>
            </a:solidFill>
            <a:latin typeface="Aptos" panose="02110004020202020204"/>
            <a:ea typeface="+mn-ea"/>
            <a:cs typeface="Calibri" panose="020F0502020204030204" pitchFamily="34" charset="0"/>
          </a:endParaRPr>
        </a:p>
      </dgm:t>
    </dgm:pt>
    <dgm:pt modelId="{229E7E5C-A530-40D0-980B-EC2450ADC28C}" type="parTrans" cxnId="{D1371CD1-D26C-4449-BBFE-5B3B4BA8119C}">
      <dgm:prSet/>
      <dgm:spPr/>
      <dgm:t>
        <a:bodyPr/>
        <a:lstStyle/>
        <a:p>
          <a:endParaRPr lang="fr-FR">
            <a:solidFill>
              <a:schemeClr val="tx1"/>
            </a:solidFill>
          </a:endParaRPr>
        </a:p>
      </dgm:t>
    </dgm:pt>
    <dgm:pt modelId="{6D771BF4-A4BA-4A75-87DF-3AF64E78F7FB}" type="sibTrans" cxnId="{D1371CD1-D26C-4449-BBFE-5B3B4BA8119C}">
      <dgm:prSet/>
      <dgm:spPr/>
      <dgm:t>
        <a:bodyPr/>
        <a:lstStyle/>
        <a:p>
          <a:endParaRPr lang="fr-FR">
            <a:solidFill>
              <a:schemeClr val="tx1"/>
            </a:solidFill>
          </a:endParaRPr>
        </a:p>
      </dgm:t>
    </dgm:pt>
    <dgm:pt modelId="{9BFC148E-EC73-4C66-804A-18606FB0BC48}" type="pres">
      <dgm:prSet presAssocID="{2A480BCB-6CF7-4693-AC72-A63DE5F90262}" presName="hierChild1" presStyleCnt="0">
        <dgm:presLayoutVars>
          <dgm:orgChart val="1"/>
          <dgm:chPref val="1"/>
          <dgm:dir/>
          <dgm:animOne val="branch"/>
          <dgm:animLvl val="lvl"/>
          <dgm:resizeHandles/>
        </dgm:presLayoutVars>
      </dgm:prSet>
      <dgm:spPr/>
    </dgm:pt>
    <dgm:pt modelId="{7B2BFDC3-F26F-4891-B0D4-FD2863E07CAF}" type="pres">
      <dgm:prSet presAssocID="{550146BA-4FBD-404C-B05F-0BA551956CDE}" presName="hierRoot1" presStyleCnt="0">
        <dgm:presLayoutVars>
          <dgm:hierBranch val="init"/>
        </dgm:presLayoutVars>
      </dgm:prSet>
      <dgm:spPr/>
    </dgm:pt>
    <dgm:pt modelId="{8D5D895A-177F-4449-BE00-FB98AD3EFDE2}" type="pres">
      <dgm:prSet presAssocID="{550146BA-4FBD-404C-B05F-0BA551956CDE}" presName="rootComposite1" presStyleCnt="0"/>
      <dgm:spPr/>
    </dgm:pt>
    <dgm:pt modelId="{402D9F67-1062-495B-B031-497C024C01B6}" type="pres">
      <dgm:prSet presAssocID="{550146BA-4FBD-404C-B05F-0BA551956CDE}" presName="rootText1" presStyleLbl="node0" presStyleIdx="0" presStyleCnt="1" custScaleX="143075" custScaleY="32968">
        <dgm:presLayoutVars>
          <dgm:chPref val="3"/>
        </dgm:presLayoutVars>
      </dgm:prSet>
      <dgm:spPr/>
    </dgm:pt>
    <dgm:pt modelId="{AD88452F-366D-47D4-AEF9-9DC345EBD853}" type="pres">
      <dgm:prSet presAssocID="{550146BA-4FBD-404C-B05F-0BA551956CDE}" presName="rootConnector1" presStyleLbl="node1" presStyleIdx="0" presStyleCnt="0"/>
      <dgm:spPr/>
    </dgm:pt>
    <dgm:pt modelId="{63EEAFBF-8BEE-4881-AFF2-0CA5E7C53D6E}" type="pres">
      <dgm:prSet presAssocID="{550146BA-4FBD-404C-B05F-0BA551956CDE}" presName="hierChild2" presStyleCnt="0"/>
      <dgm:spPr/>
    </dgm:pt>
    <dgm:pt modelId="{32C1914B-C62D-49ED-A543-CD17EAA6C242}" type="pres">
      <dgm:prSet presAssocID="{C720044E-0B36-45E2-833D-26D39EC48C08}" presName="Name37" presStyleLbl="parChTrans1D2" presStyleIdx="0" presStyleCnt="2"/>
      <dgm:spPr/>
    </dgm:pt>
    <dgm:pt modelId="{38B9F43D-2623-4D4C-AEA6-68F009F7516C}" type="pres">
      <dgm:prSet presAssocID="{AAD79BEF-8D50-4251-AAE0-28176FE27719}" presName="hierRoot2" presStyleCnt="0">
        <dgm:presLayoutVars>
          <dgm:hierBranch val="init"/>
        </dgm:presLayoutVars>
      </dgm:prSet>
      <dgm:spPr/>
    </dgm:pt>
    <dgm:pt modelId="{21F3A5B2-83EE-4BFD-A2D2-3E2226C80747}" type="pres">
      <dgm:prSet presAssocID="{AAD79BEF-8D50-4251-AAE0-28176FE27719}" presName="rootComposite" presStyleCnt="0"/>
      <dgm:spPr/>
    </dgm:pt>
    <dgm:pt modelId="{17C3CB40-6F9E-4EE5-9467-FE52C83719E5}" type="pres">
      <dgm:prSet presAssocID="{AAD79BEF-8D50-4251-AAE0-28176FE27719}" presName="rootText" presStyleLbl="node2" presStyleIdx="0" presStyleCnt="2" custScaleY="61882" custLinFactNeighborX="-23" custLinFactNeighborY="1012">
        <dgm:presLayoutVars>
          <dgm:chPref val="3"/>
        </dgm:presLayoutVars>
      </dgm:prSet>
      <dgm:spPr/>
    </dgm:pt>
    <dgm:pt modelId="{DB996970-292B-4496-8C7F-E7B8E44A365D}" type="pres">
      <dgm:prSet presAssocID="{AAD79BEF-8D50-4251-AAE0-28176FE27719}" presName="rootConnector" presStyleLbl="node2" presStyleIdx="0" presStyleCnt="2"/>
      <dgm:spPr/>
    </dgm:pt>
    <dgm:pt modelId="{9A44D3B8-D6F4-4FBB-925B-C6273E454FB7}" type="pres">
      <dgm:prSet presAssocID="{AAD79BEF-8D50-4251-AAE0-28176FE27719}" presName="hierChild4" presStyleCnt="0"/>
      <dgm:spPr/>
    </dgm:pt>
    <dgm:pt modelId="{0E5C4E4C-B83C-4188-BB9C-F5A521F8B66B}" type="pres">
      <dgm:prSet presAssocID="{AAD79BEF-8D50-4251-AAE0-28176FE27719}" presName="hierChild5" presStyleCnt="0"/>
      <dgm:spPr/>
    </dgm:pt>
    <dgm:pt modelId="{227309E6-C4B5-48C3-AC38-D6E299B6AC19}" type="pres">
      <dgm:prSet presAssocID="{229E7E5C-A530-40D0-980B-EC2450ADC28C}" presName="Name37" presStyleLbl="parChTrans1D2" presStyleIdx="1" presStyleCnt="2"/>
      <dgm:spPr/>
    </dgm:pt>
    <dgm:pt modelId="{2957176D-73EC-4D78-983B-967F79522314}" type="pres">
      <dgm:prSet presAssocID="{40B2DF91-A6E6-4E49-898C-076574DBCAAD}" presName="hierRoot2" presStyleCnt="0">
        <dgm:presLayoutVars>
          <dgm:hierBranch val="init"/>
        </dgm:presLayoutVars>
      </dgm:prSet>
      <dgm:spPr/>
    </dgm:pt>
    <dgm:pt modelId="{534783FD-4F82-4460-A511-9D9C0A0F06BE}" type="pres">
      <dgm:prSet presAssocID="{40B2DF91-A6E6-4E49-898C-076574DBCAAD}" presName="rootComposite" presStyleCnt="0"/>
      <dgm:spPr/>
    </dgm:pt>
    <dgm:pt modelId="{0EA22BE7-C262-4412-8BA7-4B2B007527F0}" type="pres">
      <dgm:prSet presAssocID="{40B2DF91-A6E6-4E49-898C-076574DBCAAD}" presName="rootText" presStyleLbl="node2" presStyleIdx="1" presStyleCnt="2" custScaleY="60192">
        <dgm:presLayoutVars>
          <dgm:chPref val="3"/>
        </dgm:presLayoutVars>
      </dgm:prSet>
      <dgm:spPr/>
    </dgm:pt>
    <dgm:pt modelId="{62A04FD4-2B2A-41F8-8E2B-5381ED21ECBA}" type="pres">
      <dgm:prSet presAssocID="{40B2DF91-A6E6-4E49-898C-076574DBCAAD}" presName="rootConnector" presStyleLbl="node2" presStyleIdx="1" presStyleCnt="2"/>
      <dgm:spPr/>
    </dgm:pt>
    <dgm:pt modelId="{3C9D3626-A074-4A9F-9684-FFA22585752C}" type="pres">
      <dgm:prSet presAssocID="{40B2DF91-A6E6-4E49-898C-076574DBCAAD}" presName="hierChild4" presStyleCnt="0"/>
      <dgm:spPr/>
    </dgm:pt>
    <dgm:pt modelId="{8A8D3C3F-C787-4FFE-8DF4-D9B2F80AF5FC}" type="pres">
      <dgm:prSet presAssocID="{40B2DF91-A6E6-4E49-898C-076574DBCAAD}" presName="hierChild5" presStyleCnt="0"/>
      <dgm:spPr/>
    </dgm:pt>
    <dgm:pt modelId="{AFB56420-DA85-467F-8F55-EC775D9EB912}" type="pres">
      <dgm:prSet presAssocID="{550146BA-4FBD-404C-B05F-0BA551956CDE}" presName="hierChild3" presStyleCnt="0"/>
      <dgm:spPr/>
    </dgm:pt>
  </dgm:ptLst>
  <dgm:cxnLst>
    <dgm:cxn modelId="{308DE211-A2FE-4459-BE59-695EBEAB257D}" type="presOf" srcId="{229E7E5C-A530-40D0-980B-EC2450ADC28C}" destId="{227309E6-C4B5-48C3-AC38-D6E299B6AC19}" srcOrd="0" destOrd="0" presId="urn:microsoft.com/office/officeart/2005/8/layout/orgChart1"/>
    <dgm:cxn modelId="{FBFE6519-6431-4DA4-9B75-944C66F5D933}" type="presOf" srcId="{40B2DF91-A6E6-4E49-898C-076574DBCAAD}" destId="{62A04FD4-2B2A-41F8-8E2B-5381ED21ECBA}" srcOrd="1" destOrd="0" presId="urn:microsoft.com/office/officeart/2005/8/layout/orgChart1"/>
    <dgm:cxn modelId="{ECA9AD27-E71E-4628-A59F-E6C2B492E74B}" srcId="{2A480BCB-6CF7-4693-AC72-A63DE5F90262}" destId="{550146BA-4FBD-404C-B05F-0BA551956CDE}" srcOrd="0" destOrd="0" parTransId="{E597E80D-355B-423E-B84C-0B8D7C6A7A90}" sibTransId="{99BAA4E8-F0CF-46DA-BA3E-A1273A1C424C}"/>
    <dgm:cxn modelId="{F47FF35E-E046-44AD-982F-5E85E53DADEE}" type="presOf" srcId="{2A480BCB-6CF7-4693-AC72-A63DE5F90262}" destId="{9BFC148E-EC73-4C66-804A-18606FB0BC48}" srcOrd="0" destOrd="0" presId="urn:microsoft.com/office/officeart/2005/8/layout/orgChart1"/>
    <dgm:cxn modelId="{6D525661-1E21-487B-B606-C436ADD4BCF5}" type="presOf" srcId="{550146BA-4FBD-404C-B05F-0BA551956CDE}" destId="{AD88452F-366D-47D4-AEF9-9DC345EBD853}" srcOrd="1" destOrd="0" presId="urn:microsoft.com/office/officeart/2005/8/layout/orgChart1"/>
    <dgm:cxn modelId="{A06B3883-AFFB-4616-A1D0-6CA5248D88EC}" type="presOf" srcId="{AAD79BEF-8D50-4251-AAE0-28176FE27719}" destId="{17C3CB40-6F9E-4EE5-9467-FE52C83719E5}" srcOrd="0" destOrd="0" presId="urn:microsoft.com/office/officeart/2005/8/layout/orgChart1"/>
    <dgm:cxn modelId="{E5872FAE-3765-4E2B-9D91-3191DA9DD4B7}" srcId="{550146BA-4FBD-404C-B05F-0BA551956CDE}" destId="{AAD79BEF-8D50-4251-AAE0-28176FE27719}" srcOrd="0" destOrd="0" parTransId="{C720044E-0B36-45E2-833D-26D39EC48C08}" sibTransId="{261AD6D9-6088-4EF4-845A-B3D3D1B3E18B}"/>
    <dgm:cxn modelId="{8DAC62BF-1413-4C21-A747-BE7F6740F846}" type="presOf" srcId="{40B2DF91-A6E6-4E49-898C-076574DBCAAD}" destId="{0EA22BE7-C262-4412-8BA7-4B2B007527F0}" srcOrd="0" destOrd="0" presId="urn:microsoft.com/office/officeart/2005/8/layout/orgChart1"/>
    <dgm:cxn modelId="{D1371CD1-D26C-4449-BBFE-5B3B4BA8119C}" srcId="{550146BA-4FBD-404C-B05F-0BA551956CDE}" destId="{40B2DF91-A6E6-4E49-898C-076574DBCAAD}" srcOrd="1" destOrd="0" parTransId="{229E7E5C-A530-40D0-980B-EC2450ADC28C}" sibTransId="{6D771BF4-A4BA-4A75-87DF-3AF64E78F7FB}"/>
    <dgm:cxn modelId="{472CEAF1-D333-4647-87D5-50257876E985}" type="presOf" srcId="{550146BA-4FBD-404C-B05F-0BA551956CDE}" destId="{402D9F67-1062-495B-B031-497C024C01B6}" srcOrd="0" destOrd="0" presId="urn:microsoft.com/office/officeart/2005/8/layout/orgChart1"/>
    <dgm:cxn modelId="{601A2AF5-6D90-4219-A5DC-BCACAC442978}" type="presOf" srcId="{C720044E-0B36-45E2-833D-26D39EC48C08}" destId="{32C1914B-C62D-49ED-A543-CD17EAA6C242}" srcOrd="0" destOrd="0" presId="urn:microsoft.com/office/officeart/2005/8/layout/orgChart1"/>
    <dgm:cxn modelId="{B3EDFBFB-4832-4ACE-BF5F-576E13B58CD1}" type="presOf" srcId="{AAD79BEF-8D50-4251-AAE0-28176FE27719}" destId="{DB996970-292B-4496-8C7F-E7B8E44A365D}" srcOrd="1" destOrd="0" presId="urn:microsoft.com/office/officeart/2005/8/layout/orgChart1"/>
    <dgm:cxn modelId="{2BF7F5AC-3506-43AA-BBEA-878A9E18A6F8}" type="presParOf" srcId="{9BFC148E-EC73-4C66-804A-18606FB0BC48}" destId="{7B2BFDC3-F26F-4891-B0D4-FD2863E07CAF}" srcOrd="0" destOrd="0" presId="urn:microsoft.com/office/officeart/2005/8/layout/orgChart1"/>
    <dgm:cxn modelId="{B6A52C95-C3F1-4841-BD9F-8EEBBE9C547E}" type="presParOf" srcId="{7B2BFDC3-F26F-4891-B0D4-FD2863E07CAF}" destId="{8D5D895A-177F-4449-BE00-FB98AD3EFDE2}" srcOrd="0" destOrd="0" presId="urn:microsoft.com/office/officeart/2005/8/layout/orgChart1"/>
    <dgm:cxn modelId="{F0E18963-EA9B-467F-BBE5-4B364B41DC10}" type="presParOf" srcId="{8D5D895A-177F-4449-BE00-FB98AD3EFDE2}" destId="{402D9F67-1062-495B-B031-497C024C01B6}" srcOrd="0" destOrd="0" presId="urn:microsoft.com/office/officeart/2005/8/layout/orgChart1"/>
    <dgm:cxn modelId="{E386C6CF-C0ED-460A-8CCB-0044441C0C09}" type="presParOf" srcId="{8D5D895A-177F-4449-BE00-FB98AD3EFDE2}" destId="{AD88452F-366D-47D4-AEF9-9DC345EBD853}" srcOrd="1" destOrd="0" presId="urn:microsoft.com/office/officeart/2005/8/layout/orgChart1"/>
    <dgm:cxn modelId="{7FB99E34-46D0-4810-8B14-F528FAA37AA1}" type="presParOf" srcId="{7B2BFDC3-F26F-4891-B0D4-FD2863E07CAF}" destId="{63EEAFBF-8BEE-4881-AFF2-0CA5E7C53D6E}" srcOrd="1" destOrd="0" presId="urn:microsoft.com/office/officeart/2005/8/layout/orgChart1"/>
    <dgm:cxn modelId="{E2EBFBA3-FAB5-4C23-86EA-D8D3AC95FEF2}" type="presParOf" srcId="{63EEAFBF-8BEE-4881-AFF2-0CA5E7C53D6E}" destId="{32C1914B-C62D-49ED-A543-CD17EAA6C242}" srcOrd="0" destOrd="0" presId="urn:microsoft.com/office/officeart/2005/8/layout/orgChart1"/>
    <dgm:cxn modelId="{1F386563-0F03-46CE-B734-EA2A24C3C85C}" type="presParOf" srcId="{63EEAFBF-8BEE-4881-AFF2-0CA5E7C53D6E}" destId="{38B9F43D-2623-4D4C-AEA6-68F009F7516C}" srcOrd="1" destOrd="0" presId="urn:microsoft.com/office/officeart/2005/8/layout/orgChart1"/>
    <dgm:cxn modelId="{24F5AD27-F1CD-474B-83A0-F01C5DEBAFF4}" type="presParOf" srcId="{38B9F43D-2623-4D4C-AEA6-68F009F7516C}" destId="{21F3A5B2-83EE-4BFD-A2D2-3E2226C80747}" srcOrd="0" destOrd="0" presId="urn:microsoft.com/office/officeart/2005/8/layout/orgChart1"/>
    <dgm:cxn modelId="{C26D7E18-62D5-4AB8-9F85-0A304A63EC4A}" type="presParOf" srcId="{21F3A5B2-83EE-4BFD-A2D2-3E2226C80747}" destId="{17C3CB40-6F9E-4EE5-9467-FE52C83719E5}" srcOrd="0" destOrd="0" presId="urn:microsoft.com/office/officeart/2005/8/layout/orgChart1"/>
    <dgm:cxn modelId="{8C0A1ED6-AC06-4844-AAB3-5A0488F8B055}" type="presParOf" srcId="{21F3A5B2-83EE-4BFD-A2D2-3E2226C80747}" destId="{DB996970-292B-4496-8C7F-E7B8E44A365D}" srcOrd="1" destOrd="0" presId="urn:microsoft.com/office/officeart/2005/8/layout/orgChart1"/>
    <dgm:cxn modelId="{104E25FB-2FE3-4292-A7AD-1EF8455EEDB7}" type="presParOf" srcId="{38B9F43D-2623-4D4C-AEA6-68F009F7516C}" destId="{9A44D3B8-D6F4-4FBB-925B-C6273E454FB7}" srcOrd="1" destOrd="0" presId="urn:microsoft.com/office/officeart/2005/8/layout/orgChart1"/>
    <dgm:cxn modelId="{04EC98FF-EE27-43C3-B551-82C84245C0A4}" type="presParOf" srcId="{38B9F43D-2623-4D4C-AEA6-68F009F7516C}" destId="{0E5C4E4C-B83C-4188-BB9C-F5A521F8B66B}" srcOrd="2" destOrd="0" presId="urn:microsoft.com/office/officeart/2005/8/layout/orgChart1"/>
    <dgm:cxn modelId="{8A255C86-F2DC-4A45-B8C5-4C9B46580539}" type="presParOf" srcId="{63EEAFBF-8BEE-4881-AFF2-0CA5E7C53D6E}" destId="{227309E6-C4B5-48C3-AC38-D6E299B6AC19}" srcOrd="2" destOrd="0" presId="urn:microsoft.com/office/officeart/2005/8/layout/orgChart1"/>
    <dgm:cxn modelId="{732EC9E6-A976-4448-847B-1492E610635C}" type="presParOf" srcId="{63EEAFBF-8BEE-4881-AFF2-0CA5E7C53D6E}" destId="{2957176D-73EC-4D78-983B-967F79522314}" srcOrd="3" destOrd="0" presId="urn:microsoft.com/office/officeart/2005/8/layout/orgChart1"/>
    <dgm:cxn modelId="{F2E18C3A-03BB-4F43-8F84-A49935BAEB78}" type="presParOf" srcId="{2957176D-73EC-4D78-983B-967F79522314}" destId="{534783FD-4F82-4460-A511-9D9C0A0F06BE}" srcOrd="0" destOrd="0" presId="urn:microsoft.com/office/officeart/2005/8/layout/orgChart1"/>
    <dgm:cxn modelId="{0D932E35-F893-4E44-ACF0-1518810DC85E}" type="presParOf" srcId="{534783FD-4F82-4460-A511-9D9C0A0F06BE}" destId="{0EA22BE7-C262-4412-8BA7-4B2B007527F0}" srcOrd="0" destOrd="0" presId="urn:microsoft.com/office/officeart/2005/8/layout/orgChart1"/>
    <dgm:cxn modelId="{73019432-E2DA-4C8B-B5C8-AD4A8A1590B3}" type="presParOf" srcId="{534783FD-4F82-4460-A511-9D9C0A0F06BE}" destId="{62A04FD4-2B2A-41F8-8E2B-5381ED21ECBA}" srcOrd="1" destOrd="0" presId="urn:microsoft.com/office/officeart/2005/8/layout/orgChart1"/>
    <dgm:cxn modelId="{DF316E29-2D00-4E71-9E16-657E51E60524}" type="presParOf" srcId="{2957176D-73EC-4D78-983B-967F79522314}" destId="{3C9D3626-A074-4A9F-9684-FFA22585752C}" srcOrd="1" destOrd="0" presId="urn:microsoft.com/office/officeart/2005/8/layout/orgChart1"/>
    <dgm:cxn modelId="{7C228250-48B5-454F-9C63-E6842FBE4A6A}" type="presParOf" srcId="{2957176D-73EC-4D78-983B-967F79522314}" destId="{8A8D3C3F-C787-4FFE-8DF4-D9B2F80AF5FC}" srcOrd="2" destOrd="0" presId="urn:microsoft.com/office/officeart/2005/8/layout/orgChart1"/>
    <dgm:cxn modelId="{0618AE9A-C5F9-4A8B-8719-90CACA45E884}" type="presParOf" srcId="{7B2BFDC3-F26F-4891-B0D4-FD2863E07CAF}" destId="{AFB56420-DA85-467F-8F55-EC775D9EB912}"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A470BC-3617-4C96-871C-91AAD5F93841}" type="doc">
      <dgm:prSet loTypeId="urn:microsoft.com/office/officeart/2009/3/layout/HorizontalOrganizationChart" loCatId="hierarchy" qsTypeId="urn:microsoft.com/office/officeart/2005/8/quickstyle/simple3" qsCatId="simple" csTypeId="urn:microsoft.com/office/officeart/2005/8/colors/colorful3" csCatId="colorful" phldr="1"/>
      <dgm:spPr/>
      <dgm:t>
        <a:bodyPr/>
        <a:lstStyle/>
        <a:p>
          <a:endParaRPr lang="fr-FR"/>
        </a:p>
      </dgm:t>
    </dgm:pt>
    <dgm:pt modelId="{3E0E714B-1CBC-4060-8C93-455FD57421B4}">
      <dgm:prSet phldrT="[Texte]" custT="1"/>
      <dgm:spPr/>
      <dgm: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عناصر النص التوجيهي</a:t>
          </a:r>
          <a:endParaRPr lang="fr-FR" sz="2900" b="1" kern="1200" dirty="0">
            <a:latin typeface="Calibri" panose="020F0502020204030204" pitchFamily="34" charset="0"/>
            <a:ea typeface="+mn-ea"/>
            <a:cs typeface="Calibri" panose="020F0502020204030204" pitchFamily="34" charset="0"/>
          </a:endParaRPr>
        </a:p>
      </dgm:t>
    </dgm:pt>
    <dgm:pt modelId="{2DC5F5C6-8BDF-405B-84DB-0E2873571CC5}" type="parTrans" cxnId="{6438AED9-1BC5-41EC-A82D-C5C467957BE6}">
      <dgm:prSet/>
      <dgm:spPr/>
      <dgm:t>
        <a:bodyPr/>
        <a:lstStyle/>
        <a:p>
          <a:endParaRPr lang="fr-FR"/>
        </a:p>
      </dgm:t>
    </dgm:pt>
    <dgm:pt modelId="{1429FAA1-00AC-4931-A1FB-1B03EFEB9129}" type="sibTrans" cxnId="{6438AED9-1BC5-41EC-A82D-C5C467957BE6}">
      <dgm:prSet/>
      <dgm:spPr/>
      <dgm:t>
        <a:bodyPr/>
        <a:lstStyle/>
        <a:p>
          <a:endParaRPr lang="fr-FR"/>
        </a:p>
      </dgm:t>
    </dgm:pt>
    <dgm:pt modelId="{8E9A6E0E-6266-4474-9F96-4909DF6711D6}">
      <dgm:prSet phldrT="[Texte]" custT="1"/>
      <dgm:spPr/>
      <dgm: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الموضوع</a:t>
          </a:r>
          <a:endParaRPr lang="fr-FR" sz="2900" b="1" kern="1200" dirty="0">
            <a:latin typeface="Calibri" panose="020F0502020204030204" pitchFamily="34" charset="0"/>
            <a:ea typeface="+mn-ea"/>
            <a:cs typeface="Calibri" panose="020F0502020204030204" pitchFamily="34" charset="0"/>
          </a:endParaRPr>
        </a:p>
      </dgm:t>
    </dgm:pt>
    <dgm:pt modelId="{47F56009-7681-4745-9048-ED381CAC1213}" type="parTrans" cxnId="{5390A8AB-5DA1-4A3E-BAC6-71C716C4E396}">
      <dgm:prSet/>
      <dgm:spPr/>
      <dgm:t>
        <a:bodyPr/>
        <a:lstStyle/>
        <a:p>
          <a:endParaRPr lang="fr-FR"/>
        </a:p>
      </dgm:t>
    </dgm:pt>
    <dgm:pt modelId="{2A011908-4686-4262-9093-EA39A1B9F6F8}" type="sibTrans" cxnId="{5390A8AB-5DA1-4A3E-BAC6-71C716C4E396}">
      <dgm:prSet/>
      <dgm:spPr/>
      <dgm:t>
        <a:bodyPr/>
        <a:lstStyle/>
        <a:p>
          <a:endParaRPr lang="fr-FR"/>
        </a:p>
      </dgm:t>
    </dgm:pt>
    <dgm:pt modelId="{E294FEAB-8A74-4CD7-B809-F5D20BF7AE87}">
      <dgm:prSet phldrT="[Texte]" custT="1"/>
      <dgm:spPr/>
      <dgm:t>
        <a:bodyPr/>
        <a:lstStyle/>
        <a:p>
          <a:r>
            <a:rPr lang="ar-MA" sz="2900" b="1" kern="1200" dirty="0">
              <a:latin typeface="Calibri" panose="020F0502020204030204" pitchFamily="34" charset="0"/>
              <a:ea typeface="+mn-ea"/>
              <a:cs typeface="Calibri" panose="020F0502020204030204" pitchFamily="34" charset="0"/>
            </a:rPr>
            <a:t>التوجيهات</a:t>
          </a:r>
          <a:endParaRPr lang="fr-FR" sz="2900" b="1" kern="1200" dirty="0">
            <a:latin typeface="Calibri" panose="020F0502020204030204" pitchFamily="34" charset="0"/>
            <a:ea typeface="+mn-ea"/>
            <a:cs typeface="Calibri" panose="020F0502020204030204" pitchFamily="34" charset="0"/>
          </a:endParaRPr>
        </a:p>
      </dgm:t>
    </dgm:pt>
    <dgm:pt modelId="{0C9F0EBB-E735-45CA-B1A2-C085504B396F}" type="parTrans" cxnId="{4FE90AA8-5FE7-4CD6-9E91-666C74C779F4}">
      <dgm:prSet/>
      <dgm:spPr/>
      <dgm:t>
        <a:bodyPr/>
        <a:lstStyle/>
        <a:p>
          <a:endParaRPr lang="fr-FR"/>
        </a:p>
      </dgm:t>
    </dgm:pt>
    <dgm:pt modelId="{D215EE71-5EC0-43CB-B5E0-37EAA6610AF3}" type="sibTrans" cxnId="{4FE90AA8-5FE7-4CD6-9E91-666C74C779F4}">
      <dgm:prSet/>
      <dgm:spPr/>
      <dgm:t>
        <a:bodyPr/>
        <a:lstStyle/>
        <a:p>
          <a:endParaRPr lang="fr-FR"/>
        </a:p>
      </dgm:t>
    </dgm:pt>
    <dgm:pt modelId="{0084B694-5F17-449F-81FA-D6A704D92707}">
      <dgm:prSet phldrT="[Texte]" custT="1"/>
      <dgm:spPr/>
      <dgm:t>
        <a:bodyPr/>
        <a:lstStyle/>
        <a:p>
          <a:r>
            <a:rPr lang="ar-MA" sz="2900" b="1" kern="1200" dirty="0">
              <a:latin typeface="Calibri" panose="020F0502020204030204" pitchFamily="34" charset="0"/>
              <a:ea typeface="+mn-ea"/>
              <a:cs typeface="Calibri" panose="020F0502020204030204" pitchFamily="34" charset="0"/>
            </a:rPr>
            <a:t>النتيجة</a:t>
          </a:r>
          <a:endParaRPr lang="fr-FR" sz="2900" b="1" kern="1200" dirty="0">
            <a:latin typeface="Calibri" panose="020F0502020204030204" pitchFamily="34" charset="0"/>
            <a:ea typeface="+mn-ea"/>
            <a:cs typeface="Calibri" panose="020F0502020204030204" pitchFamily="34" charset="0"/>
          </a:endParaRPr>
        </a:p>
      </dgm:t>
    </dgm:pt>
    <dgm:pt modelId="{1E7E40CD-F48D-48BA-BFB3-EF27049BCD8A}" type="parTrans" cxnId="{9FE12F52-3848-469E-88B6-D708477F4AA8}">
      <dgm:prSet/>
      <dgm:spPr/>
      <dgm:t>
        <a:bodyPr/>
        <a:lstStyle/>
        <a:p>
          <a:endParaRPr lang="fr-FR"/>
        </a:p>
      </dgm:t>
    </dgm:pt>
    <dgm:pt modelId="{FCB0EBA4-A876-4184-AA9F-6C9B61D72932}" type="sibTrans" cxnId="{9FE12F52-3848-469E-88B6-D708477F4AA8}">
      <dgm:prSet/>
      <dgm:spPr/>
      <dgm:t>
        <a:bodyPr/>
        <a:lstStyle/>
        <a:p>
          <a:endParaRPr lang="fr-FR"/>
        </a:p>
      </dgm:t>
    </dgm:pt>
    <dgm:pt modelId="{CEA37A9C-9823-498A-8F58-9CCA81DE5FE6}">
      <dgm:prSet custT="1"/>
      <dgm:spPr/>
      <dgm:t>
        <a:bodyPr/>
        <a:lstStyle/>
        <a:p>
          <a:r>
            <a:rPr lang="ar-MA" sz="2900" b="1" kern="1200" dirty="0">
              <a:latin typeface="Calibri" panose="020F0502020204030204" pitchFamily="34" charset="0"/>
              <a:ea typeface="+mn-ea"/>
              <a:cs typeface="Calibri" panose="020F0502020204030204" pitchFamily="34" charset="0"/>
            </a:rPr>
            <a:t>هي النصائح  والتوجيهات التي يقدمها النص للإرشاد إلى ما يجب فعله او تجنبه </a:t>
          </a:r>
          <a:r>
            <a:rPr lang="ar-MA" sz="2900" kern="1200" dirty="0"/>
            <a:t>؟ (كيف؟)</a:t>
          </a:r>
          <a:endParaRPr lang="fr-FR" sz="2900" kern="1200" dirty="0"/>
        </a:p>
      </dgm:t>
    </dgm:pt>
    <dgm:pt modelId="{EACB6286-8E75-46B6-B411-6B762E324EB0}" type="parTrans" cxnId="{BB9CDE47-AD70-427B-8747-9ECD33543FCD}">
      <dgm:prSet/>
      <dgm:spPr/>
      <dgm:t>
        <a:bodyPr/>
        <a:lstStyle/>
        <a:p>
          <a:endParaRPr lang="fr-FR"/>
        </a:p>
      </dgm:t>
    </dgm:pt>
    <dgm:pt modelId="{5FFB663E-887B-4E99-874B-F428E9CA73C5}" type="sibTrans" cxnId="{BB9CDE47-AD70-427B-8747-9ECD33543FCD}">
      <dgm:prSet/>
      <dgm:spPr/>
      <dgm:t>
        <a:bodyPr/>
        <a:lstStyle/>
        <a:p>
          <a:endParaRPr lang="fr-FR"/>
        </a:p>
      </dgm:t>
    </dgm:pt>
    <dgm:pt modelId="{A04BD6F6-9CCD-4E46-B8BA-623BA9F79B2A}">
      <dgm:prSet custT="1"/>
      <dgm:spPr/>
      <dgm:t>
        <a:bodyPr/>
        <a:lstStyle/>
        <a:p>
          <a:r>
            <a:rPr lang="ar-MA" sz="2900" b="1" kern="1200" dirty="0">
              <a:latin typeface="Calibri" panose="020F0502020204030204" pitchFamily="34" charset="0"/>
              <a:ea typeface="+mn-ea"/>
              <a:cs typeface="Calibri" panose="020F0502020204030204" pitchFamily="34" charset="0"/>
            </a:rPr>
            <a:t>هي النتيجة المتوخاة من الوصايا والإرشادات </a:t>
          </a:r>
          <a:r>
            <a:rPr lang="ar-MA" sz="2900" b="0" kern="1200" dirty="0">
              <a:latin typeface="Calibri" panose="020F0502020204030204" pitchFamily="34" charset="0"/>
              <a:ea typeface="+mn-ea"/>
              <a:cs typeface="Calibri" panose="020F0502020204030204" pitchFamily="34" charset="0"/>
            </a:rPr>
            <a:t>(؟)</a:t>
          </a:r>
          <a:endParaRPr lang="fr-FR" sz="2900" b="0" kern="1200" dirty="0">
            <a:latin typeface="Calibri" panose="020F0502020204030204" pitchFamily="34" charset="0"/>
            <a:ea typeface="+mn-ea"/>
            <a:cs typeface="Calibri" panose="020F0502020204030204" pitchFamily="34" charset="0"/>
          </a:endParaRPr>
        </a:p>
      </dgm:t>
    </dgm:pt>
    <dgm:pt modelId="{1885B7CF-5879-4621-A8C0-D6555A058D1F}" type="parTrans" cxnId="{70873910-0409-4B5C-9B51-A1BBBD3C6386}">
      <dgm:prSet/>
      <dgm:spPr/>
      <dgm:t>
        <a:bodyPr/>
        <a:lstStyle/>
        <a:p>
          <a:endParaRPr lang="fr-FR"/>
        </a:p>
      </dgm:t>
    </dgm:pt>
    <dgm:pt modelId="{82F238E3-192E-4ACE-A724-9155ACE10FE5}" type="sibTrans" cxnId="{70873910-0409-4B5C-9B51-A1BBBD3C6386}">
      <dgm:prSet/>
      <dgm:spPr/>
      <dgm:t>
        <a:bodyPr/>
        <a:lstStyle/>
        <a:p>
          <a:endParaRPr lang="fr-FR"/>
        </a:p>
      </dgm:t>
    </dgm:pt>
    <dgm:pt modelId="{5DDAABCC-3DEA-420E-8C8A-95E264F57D09}">
      <dgm:prSet custT="1"/>
      <dgm:spPr/>
      <dgm:t>
        <a:bodyPr/>
        <a:lstStyle/>
        <a:p>
          <a:r>
            <a:rPr lang="ar-MA" sz="2900" b="1" kern="1200" dirty="0">
              <a:latin typeface="Calibri" panose="020F0502020204030204" pitchFamily="34" charset="0"/>
              <a:ea typeface="+mn-ea"/>
              <a:cs typeface="Calibri" panose="020F0502020204030204" pitchFamily="34" charset="0"/>
            </a:rPr>
            <a:t>هو المجال أو الموضوع الذي يقدم النص بشأنه إرشادات وتوجيهات</a:t>
          </a:r>
          <a:r>
            <a:rPr lang="ar-MA" sz="2900" b="0" kern="1200" dirty="0">
              <a:latin typeface="Calibri" panose="020F0502020204030204" pitchFamily="34" charset="0"/>
              <a:ea typeface="+mn-ea"/>
              <a:cs typeface="Calibri" panose="020F0502020204030204" pitchFamily="34" charset="0"/>
            </a:rPr>
            <a:t>(ماذا؟)</a:t>
          </a:r>
          <a:endParaRPr lang="fr-FR" sz="2900" b="0" kern="1200" dirty="0">
            <a:latin typeface="Calibri" panose="020F0502020204030204" pitchFamily="34" charset="0"/>
            <a:ea typeface="+mn-ea"/>
            <a:cs typeface="Calibri" panose="020F0502020204030204" pitchFamily="34" charset="0"/>
          </a:endParaRPr>
        </a:p>
      </dgm:t>
    </dgm:pt>
    <dgm:pt modelId="{28C1B650-B76C-4EA2-9D7B-F748FE0B56DF}" type="parTrans" cxnId="{5D975B7F-9AAD-4143-99B6-D6863CCB4811}">
      <dgm:prSet/>
      <dgm:spPr/>
      <dgm:t>
        <a:bodyPr/>
        <a:lstStyle/>
        <a:p>
          <a:endParaRPr lang="fr-FR"/>
        </a:p>
      </dgm:t>
    </dgm:pt>
    <dgm:pt modelId="{FC10975C-393C-48F5-9B4E-E14E962A1330}" type="sibTrans" cxnId="{5D975B7F-9AAD-4143-99B6-D6863CCB4811}">
      <dgm:prSet/>
      <dgm:spPr/>
      <dgm:t>
        <a:bodyPr/>
        <a:lstStyle/>
        <a:p>
          <a:endParaRPr lang="fr-FR"/>
        </a:p>
      </dgm:t>
    </dgm:pt>
    <dgm:pt modelId="{38C2400C-B9AE-4867-98F8-08C9C66E213E}" type="pres">
      <dgm:prSet presAssocID="{E4A470BC-3617-4C96-871C-91AAD5F93841}" presName="hierChild1" presStyleCnt="0">
        <dgm:presLayoutVars>
          <dgm:orgChart val="1"/>
          <dgm:chPref val="1"/>
          <dgm:dir val="rev"/>
          <dgm:animOne val="branch"/>
          <dgm:animLvl val="lvl"/>
          <dgm:resizeHandles/>
        </dgm:presLayoutVars>
      </dgm:prSet>
      <dgm:spPr/>
    </dgm:pt>
    <dgm:pt modelId="{6211D4FF-F639-4A1D-B21C-C0105C0125D0}" type="pres">
      <dgm:prSet presAssocID="{3E0E714B-1CBC-4060-8C93-455FD57421B4}" presName="hierRoot1" presStyleCnt="0">
        <dgm:presLayoutVars>
          <dgm:hierBranch val="init"/>
        </dgm:presLayoutVars>
      </dgm:prSet>
      <dgm:spPr/>
    </dgm:pt>
    <dgm:pt modelId="{503168D0-FA6B-4E58-BE97-A149586AC513}" type="pres">
      <dgm:prSet presAssocID="{3E0E714B-1CBC-4060-8C93-455FD57421B4}" presName="rootComposite1" presStyleCnt="0"/>
      <dgm:spPr/>
    </dgm:pt>
    <dgm:pt modelId="{E368033E-F847-456E-8070-921467E0B319}" type="pres">
      <dgm:prSet presAssocID="{3E0E714B-1CBC-4060-8C93-455FD57421B4}" presName="rootText1" presStyleLbl="node0" presStyleIdx="0" presStyleCnt="1" custScaleX="62831">
        <dgm:presLayoutVars>
          <dgm:chPref val="3"/>
        </dgm:presLayoutVars>
      </dgm:prSet>
      <dgm:spPr/>
    </dgm:pt>
    <dgm:pt modelId="{2386D835-C100-45AE-94B7-789DBB718D1E}" type="pres">
      <dgm:prSet presAssocID="{3E0E714B-1CBC-4060-8C93-455FD57421B4}" presName="rootConnector1" presStyleLbl="node1" presStyleIdx="0" presStyleCnt="0"/>
      <dgm:spPr/>
    </dgm:pt>
    <dgm:pt modelId="{42774F68-249E-4F0B-B298-59AB13EAEB53}" type="pres">
      <dgm:prSet presAssocID="{3E0E714B-1CBC-4060-8C93-455FD57421B4}" presName="hierChild2" presStyleCnt="0"/>
      <dgm:spPr/>
    </dgm:pt>
    <dgm:pt modelId="{E0D740D5-DB91-4C98-8A2C-23EFECC2A957}" type="pres">
      <dgm:prSet presAssocID="{47F56009-7681-4745-9048-ED381CAC1213}" presName="Name66" presStyleLbl="parChTrans1D2" presStyleIdx="0" presStyleCnt="3"/>
      <dgm:spPr/>
    </dgm:pt>
    <dgm:pt modelId="{509D7639-2B57-4BD5-B499-70C22F2286BC}" type="pres">
      <dgm:prSet presAssocID="{8E9A6E0E-6266-4474-9F96-4909DF6711D6}" presName="hierRoot2" presStyleCnt="0">
        <dgm:presLayoutVars>
          <dgm:hierBranch val="init"/>
        </dgm:presLayoutVars>
      </dgm:prSet>
      <dgm:spPr/>
    </dgm:pt>
    <dgm:pt modelId="{4C83D47E-F988-47CD-8BC6-9196FD5F5A0F}" type="pres">
      <dgm:prSet presAssocID="{8E9A6E0E-6266-4474-9F96-4909DF6711D6}" presName="rootComposite" presStyleCnt="0"/>
      <dgm:spPr/>
    </dgm:pt>
    <dgm:pt modelId="{12E665A0-E898-45C4-A551-E9368F37379F}" type="pres">
      <dgm:prSet presAssocID="{8E9A6E0E-6266-4474-9F96-4909DF6711D6}" presName="rootText" presStyleLbl="node2" presStyleIdx="0" presStyleCnt="3" custScaleX="68378" custLinFactNeighborY="2618">
        <dgm:presLayoutVars>
          <dgm:chPref val="3"/>
        </dgm:presLayoutVars>
      </dgm:prSet>
      <dgm:spPr/>
    </dgm:pt>
    <dgm:pt modelId="{D239DA8F-CB96-4B9C-A85D-23A209D99E1F}" type="pres">
      <dgm:prSet presAssocID="{8E9A6E0E-6266-4474-9F96-4909DF6711D6}" presName="rootConnector" presStyleLbl="node2" presStyleIdx="0" presStyleCnt="3"/>
      <dgm:spPr/>
    </dgm:pt>
    <dgm:pt modelId="{9A30008C-EAA7-4B36-B943-3E8B02F843F3}" type="pres">
      <dgm:prSet presAssocID="{8E9A6E0E-6266-4474-9F96-4909DF6711D6}" presName="hierChild4" presStyleCnt="0"/>
      <dgm:spPr/>
    </dgm:pt>
    <dgm:pt modelId="{E15C29C6-DF81-465C-A84B-B2D8AB45D36C}" type="pres">
      <dgm:prSet presAssocID="{28C1B650-B76C-4EA2-9D7B-F748FE0B56DF}" presName="Name66" presStyleLbl="parChTrans1D3" presStyleIdx="0" presStyleCnt="3"/>
      <dgm:spPr/>
    </dgm:pt>
    <dgm:pt modelId="{4C20ABD5-BD7A-42EB-A66E-6EF59174D3BB}" type="pres">
      <dgm:prSet presAssocID="{5DDAABCC-3DEA-420E-8C8A-95E264F57D09}" presName="hierRoot2" presStyleCnt="0">
        <dgm:presLayoutVars>
          <dgm:hierBranch val="init"/>
        </dgm:presLayoutVars>
      </dgm:prSet>
      <dgm:spPr/>
    </dgm:pt>
    <dgm:pt modelId="{8234149E-595C-4106-9AFB-861D7E220A3E}" type="pres">
      <dgm:prSet presAssocID="{5DDAABCC-3DEA-420E-8C8A-95E264F57D09}" presName="rootComposite" presStyleCnt="0"/>
      <dgm:spPr/>
    </dgm:pt>
    <dgm:pt modelId="{73F63E4E-8962-484E-AA06-7BE8CEB75A07}" type="pres">
      <dgm:prSet presAssocID="{5DDAABCC-3DEA-420E-8C8A-95E264F57D09}" presName="rootText" presStyleLbl="node3" presStyleIdx="0" presStyleCnt="3" custScaleX="162521">
        <dgm:presLayoutVars>
          <dgm:chPref val="3"/>
        </dgm:presLayoutVars>
      </dgm:prSet>
      <dgm:spPr/>
    </dgm:pt>
    <dgm:pt modelId="{BF5F14C8-25D2-45AF-BCD1-8473711ABE6F}" type="pres">
      <dgm:prSet presAssocID="{5DDAABCC-3DEA-420E-8C8A-95E264F57D09}" presName="rootConnector" presStyleLbl="node3" presStyleIdx="0" presStyleCnt="3"/>
      <dgm:spPr/>
    </dgm:pt>
    <dgm:pt modelId="{C599D13C-5309-434A-A889-504E90F4293B}" type="pres">
      <dgm:prSet presAssocID="{5DDAABCC-3DEA-420E-8C8A-95E264F57D09}" presName="hierChild4" presStyleCnt="0"/>
      <dgm:spPr/>
    </dgm:pt>
    <dgm:pt modelId="{1E150416-D57B-4CA6-9D13-34D09DAFDAF7}" type="pres">
      <dgm:prSet presAssocID="{5DDAABCC-3DEA-420E-8C8A-95E264F57D09}" presName="hierChild5" presStyleCnt="0"/>
      <dgm:spPr/>
    </dgm:pt>
    <dgm:pt modelId="{83DFA370-8518-4FF1-B263-1BADFBF66009}" type="pres">
      <dgm:prSet presAssocID="{8E9A6E0E-6266-4474-9F96-4909DF6711D6}" presName="hierChild5" presStyleCnt="0"/>
      <dgm:spPr/>
    </dgm:pt>
    <dgm:pt modelId="{5DB32CD7-DFAD-4657-9694-0DDDC9C448BE}" type="pres">
      <dgm:prSet presAssocID="{0C9F0EBB-E735-45CA-B1A2-C085504B396F}" presName="Name66" presStyleLbl="parChTrans1D2" presStyleIdx="1" presStyleCnt="3"/>
      <dgm:spPr/>
    </dgm:pt>
    <dgm:pt modelId="{A565466A-E47F-498E-BCCA-5DAB134D03FD}" type="pres">
      <dgm:prSet presAssocID="{E294FEAB-8A74-4CD7-B809-F5D20BF7AE87}" presName="hierRoot2" presStyleCnt="0">
        <dgm:presLayoutVars>
          <dgm:hierBranch val="init"/>
        </dgm:presLayoutVars>
      </dgm:prSet>
      <dgm:spPr/>
    </dgm:pt>
    <dgm:pt modelId="{2E5FF1CA-30CB-468D-9AC6-3CB1AFF784C9}" type="pres">
      <dgm:prSet presAssocID="{E294FEAB-8A74-4CD7-B809-F5D20BF7AE87}" presName="rootComposite" presStyleCnt="0"/>
      <dgm:spPr/>
    </dgm:pt>
    <dgm:pt modelId="{B622E610-6B76-4C0F-9A21-54BBF147AA82}" type="pres">
      <dgm:prSet presAssocID="{E294FEAB-8A74-4CD7-B809-F5D20BF7AE87}" presName="rootText" presStyleLbl="node2" presStyleIdx="1" presStyleCnt="3" custScaleX="68378" custLinFactNeighborY="2618">
        <dgm:presLayoutVars>
          <dgm:chPref val="3"/>
        </dgm:presLayoutVars>
      </dgm:prSet>
      <dgm:spPr/>
    </dgm:pt>
    <dgm:pt modelId="{24490499-3E8F-45C3-B2C0-E46D28BC0BD0}" type="pres">
      <dgm:prSet presAssocID="{E294FEAB-8A74-4CD7-B809-F5D20BF7AE87}" presName="rootConnector" presStyleLbl="node2" presStyleIdx="1" presStyleCnt="3"/>
      <dgm:spPr/>
    </dgm:pt>
    <dgm:pt modelId="{FB5AFD02-CA0D-4B73-9B3B-3E5BDA215069}" type="pres">
      <dgm:prSet presAssocID="{E294FEAB-8A74-4CD7-B809-F5D20BF7AE87}" presName="hierChild4" presStyleCnt="0"/>
      <dgm:spPr/>
    </dgm:pt>
    <dgm:pt modelId="{6BA09E6F-8A46-4EF8-861B-63BCFB8BD497}" type="pres">
      <dgm:prSet presAssocID="{EACB6286-8E75-46B6-B411-6B762E324EB0}" presName="Name66" presStyleLbl="parChTrans1D3" presStyleIdx="1" presStyleCnt="3"/>
      <dgm:spPr/>
    </dgm:pt>
    <dgm:pt modelId="{B1A4DCCC-44E0-4B63-9D24-59E89542F140}" type="pres">
      <dgm:prSet presAssocID="{CEA37A9C-9823-498A-8F58-9CCA81DE5FE6}" presName="hierRoot2" presStyleCnt="0">
        <dgm:presLayoutVars>
          <dgm:hierBranch val="init"/>
        </dgm:presLayoutVars>
      </dgm:prSet>
      <dgm:spPr/>
    </dgm:pt>
    <dgm:pt modelId="{7BBBDBE1-EFA9-4EF9-B51F-4C6F292BB5E9}" type="pres">
      <dgm:prSet presAssocID="{CEA37A9C-9823-498A-8F58-9CCA81DE5FE6}" presName="rootComposite" presStyleCnt="0"/>
      <dgm:spPr/>
    </dgm:pt>
    <dgm:pt modelId="{4DB70396-03CF-40DF-914F-5848850A630D}" type="pres">
      <dgm:prSet presAssocID="{CEA37A9C-9823-498A-8F58-9CCA81DE5FE6}" presName="rootText" presStyleLbl="node3" presStyleIdx="1" presStyleCnt="3" custScaleX="162521">
        <dgm:presLayoutVars>
          <dgm:chPref val="3"/>
        </dgm:presLayoutVars>
      </dgm:prSet>
      <dgm:spPr/>
    </dgm:pt>
    <dgm:pt modelId="{2F056CB5-8419-4456-B706-AB194B607430}" type="pres">
      <dgm:prSet presAssocID="{CEA37A9C-9823-498A-8F58-9CCA81DE5FE6}" presName="rootConnector" presStyleLbl="node3" presStyleIdx="1" presStyleCnt="3"/>
      <dgm:spPr/>
    </dgm:pt>
    <dgm:pt modelId="{057EB7E5-74F1-4570-A04E-85F1F4993EC8}" type="pres">
      <dgm:prSet presAssocID="{CEA37A9C-9823-498A-8F58-9CCA81DE5FE6}" presName="hierChild4" presStyleCnt="0"/>
      <dgm:spPr/>
    </dgm:pt>
    <dgm:pt modelId="{5E4F17E5-53AC-41BE-B92F-17D9BF4D20F7}" type="pres">
      <dgm:prSet presAssocID="{CEA37A9C-9823-498A-8F58-9CCA81DE5FE6}" presName="hierChild5" presStyleCnt="0"/>
      <dgm:spPr/>
    </dgm:pt>
    <dgm:pt modelId="{21CA1745-16F6-488A-AFBE-FAFD237F1C4A}" type="pres">
      <dgm:prSet presAssocID="{E294FEAB-8A74-4CD7-B809-F5D20BF7AE87}" presName="hierChild5" presStyleCnt="0"/>
      <dgm:spPr/>
    </dgm:pt>
    <dgm:pt modelId="{5904BA02-519B-452E-A5B8-BB2A9DA9B551}" type="pres">
      <dgm:prSet presAssocID="{1E7E40CD-F48D-48BA-BFB3-EF27049BCD8A}" presName="Name66" presStyleLbl="parChTrans1D2" presStyleIdx="2" presStyleCnt="3"/>
      <dgm:spPr/>
    </dgm:pt>
    <dgm:pt modelId="{330EF241-D9AE-4506-B8D6-19A4804A5484}" type="pres">
      <dgm:prSet presAssocID="{0084B694-5F17-449F-81FA-D6A704D92707}" presName="hierRoot2" presStyleCnt="0">
        <dgm:presLayoutVars>
          <dgm:hierBranch val="init"/>
        </dgm:presLayoutVars>
      </dgm:prSet>
      <dgm:spPr/>
    </dgm:pt>
    <dgm:pt modelId="{F3733253-798B-4D27-A697-318F2245DA39}" type="pres">
      <dgm:prSet presAssocID="{0084B694-5F17-449F-81FA-D6A704D92707}" presName="rootComposite" presStyleCnt="0"/>
      <dgm:spPr/>
    </dgm:pt>
    <dgm:pt modelId="{7C24AC32-145F-41CC-B89F-D5A04CCF0856}" type="pres">
      <dgm:prSet presAssocID="{0084B694-5F17-449F-81FA-D6A704D92707}" presName="rootText" presStyleLbl="node2" presStyleIdx="2" presStyleCnt="3" custScaleX="68378" custLinFactNeighborY="2618">
        <dgm:presLayoutVars>
          <dgm:chPref val="3"/>
        </dgm:presLayoutVars>
      </dgm:prSet>
      <dgm:spPr/>
    </dgm:pt>
    <dgm:pt modelId="{5135FFC8-8883-402D-9FCF-BB905D922A7C}" type="pres">
      <dgm:prSet presAssocID="{0084B694-5F17-449F-81FA-D6A704D92707}" presName="rootConnector" presStyleLbl="node2" presStyleIdx="2" presStyleCnt="3"/>
      <dgm:spPr/>
    </dgm:pt>
    <dgm:pt modelId="{63F8F426-6B11-44A7-A9DC-2A07CAE6E70D}" type="pres">
      <dgm:prSet presAssocID="{0084B694-5F17-449F-81FA-D6A704D92707}" presName="hierChild4" presStyleCnt="0"/>
      <dgm:spPr/>
    </dgm:pt>
    <dgm:pt modelId="{6ECEA9D9-BF0A-4C24-B8E0-3729929C4BCE}" type="pres">
      <dgm:prSet presAssocID="{1885B7CF-5879-4621-A8C0-D6555A058D1F}" presName="Name66" presStyleLbl="parChTrans1D3" presStyleIdx="2" presStyleCnt="3"/>
      <dgm:spPr/>
    </dgm:pt>
    <dgm:pt modelId="{391C602F-ADF9-45DB-A45F-26120C835A82}" type="pres">
      <dgm:prSet presAssocID="{A04BD6F6-9CCD-4E46-B8BA-623BA9F79B2A}" presName="hierRoot2" presStyleCnt="0">
        <dgm:presLayoutVars>
          <dgm:hierBranch val="init"/>
        </dgm:presLayoutVars>
      </dgm:prSet>
      <dgm:spPr/>
    </dgm:pt>
    <dgm:pt modelId="{FEAA6BD6-D82F-4FB3-B519-4CFCC00183F0}" type="pres">
      <dgm:prSet presAssocID="{A04BD6F6-9CCD-4E46-B8BA-623BA9F79B2A}" presName="rootComposite" presStyleCnt="0"/>
      <dgm:spPr/>
    </dgm:pt>
    <dgm:pt modelId="{A0697CFA-8439-4522-815E-44634548169B}" type="pres">
      <dgm:prSet presAssocID="{A04BD6F6-9CCD-4E46-B8BA-623BA9F79B2A}" presName="rootText" presStyleLbl="node3" presStyleIdx="2" presStyleCnt="3" custScaleX="162521">
        <dgm:presLayoutVars>
          <dgm:chPref val="3"/>
        </dgm:presLayoutVars>
      </dgm:prSet>
      <dgm:spPr/>
    </dgm:pt>
    <dgm:pt modelId="{4331934C-A571-4F1E-B14E-8502D8E58B0B}" type="pres">
      <dgm:prSet presAssocID="{A04BD6F6-9CCD-4E46-B8BA-623BA9F79B2A}" presName="rootConnector" presStyleLbl="node3" presStyleIdx="2" presStyleCnt="3"/>
      <dgm:spPr/>
    </dgm:pt>
    <dgm:pt modelId="{2D6A419D-8AA2-424C-BFAF-6E2A2E4B99B5}" type="pres">
      <dgm:prSet presAssocID="{A04BD6F6-9CCD-4E46-B8BA-623BA9F79B2A}" presName="hierChild4" presStyleCnt="0"/>
      <dgm:spPr/>
    </dgm:pt>
    <dgm:pt modelId="{B3C2F6FE-6958-40A7-95C1-23976BFDCE49}" type="pres">
      <dgm:prSet presAssocID="{A04BD6F6-9CCD-4E46-B8BA-623BA9F79B2A}" presName="hierChild5" presStyleCnt="0"/>
      <dgm:spPr/>
    </dgm:pt>
    <dgm:pt modelId="{23AD8034-8AF3-4A31-9B2B-B46F6B70CE97}" type="pres">
      <dgm:prSet presAssocID="{0084B694-5F17-449F-81FA-D6A704D92707}" presName="hierChild5" presStyleCnt="0"/>
      <dgm:spPr/>
    </dgm:pt>
    <dgm:pt modelId="{12079194-2175-4CDE-B0D4-C6315FCB0644}" type="pres">
      <dgm:prSet presAssocID="{3E0E714B-1CBC-4060-8C93-455FD57421B4}" presName="hierChild3" presStyleCnt="0"/>
      <dgm:spPr/>
    </dgm:pt>
  </dgm:ptLst>
  <dgm:cxnLst>
    <dgm:cxn modelId="{8B5F5B03-D8B4-4BEE-95FE-B294DB2C3E03}" type="presOf" srcId="{1E7E40CD-F48D-48BA-BFB3-EF27049BCD8A}" destId="{5904BA02-519B-452E-A5B8-BB2A9DA9B551}" srcOrd="0" destOrd="0" presId="urn:microsoft.com/office/officeart/2009/3/layout/HorizontalOrganizationChart"/>
    <dgm:cxn modelId="{70873910-0409-4B5C-9B51-A1BBBD3C6386}" srcId="{0084B694-5F17-449F-81FA-D6A704D92707}" destId="{A04BD6F6-9CCD-4E46-B8BA-623BA9F79B2A}" srcOrd="0" destOrd="0" parTransId="{1885B7CF-5879-4621-A8C0-D6555A058D1F}" sibTransId="{82F238E3-192E-4ACE-A724-9155ACE10FE5}"/>
    <dgm:cxn modelId="{0ED10417-C27A-47A5-BAE1-59320B86254A}" type="presOf" srcId="{3E0E714B-1CBC-4060-8C93-455FD57421B4}" destId="{2386D835-C100-45AE-94B7-789DBB718D1E}" srcOrd="1" destOrd="0" presId="urn:microsoft.com/office/officeart/2009/3/layout/HorizontalOrganizationChart"/>
    <dgm:cxn modelId="{3C8E7727-7DBD-4F9E-8282-B507982CD32D}" type="presOf" srcId="{5DDAABCC-3DEA-420E-8C8A-95E264F57D09}" destId="{73F63E4E-8962-484E-AA06-7BE8CEB75A07}" srcOrd="0" destOrd="0" presId="urn:microsoft.com/office/officeart/2009/3/layout/HorizontalOrganizationChart"/>
    <dgm:cxn modelId="{2E1C952A-5CD4-4623-BBEF-BC19A9BEF0DD}" type="presOf" srcId="{8E9A6E0E-6266-4474-9F96-4909DF6711D6}" destId="{D239DA8F-CB96-4B9C-A85D-23A209D99E1F}" srcOrd="1" destOrd="0" presId="urn:microsoft.com/office/officeart/2009/3/layout/HorizontalOrganizationChart"/>
    <dgm:cxn modelId="{0FBA3E34-4B26-458F-81B4-305E6B15BD9F}" type="presOf" srcId="{5DDAABCC-3DEA-420E-8C8A-95E264F57D09}" destId="{BF5F14C8-25D2-45AF-BCD1-8473711ABE6F}" srcOrd="1" destOrd="0" presId="urn:microsoft.com/office/officeart/2009/3/layout/HorizontalOrganizationChart"/>
    <dgm:cxn modelId="{BBE28834-233E-4D31-B169-45D6D5DB3408}" type="presOf" srcId="{E4A470BC-3617-4C96-871C-91AAD5F93841}" destId="{38C2400C-B9AE-4867-98F8-08C9C66E213E}" srcOrd="0" destOrd="0" presId="urn:microsoft.com/office/officeart/2009/3/layout/HorizontalOrganizationChart"/>
    <dgm:cxn modelId="{C17EAB61-D807-4FF8-A966-1E573307FD3D}" type="presOf" srcId="{CEA37A9C-9823-498A-8F58-9CCA81DE5FE6}" destId="{2F056CB5-8419-4456-B706-AB194B607430}" srcOrd="1" destOrd="0" presId="urn:microsoft.com/office/officeart/2009/3/layout/HorizontalOrganizationChart"/>
    <dgm:cxn modelId="{D2C44247-516B-4E56-94D5-61415AA60A29}" type="presOf" srcId="{0084B694-5F17-449F-81FA-D6A704D92707}" destId="{7C24AC32-145F-41CC-B89F-D5A04CCF0856}" srcOrd="0" destOrd="0" presId="urn:microsoft.com/office/officeart/2009/3/layout/HorizontalOrganizationChart"/>
    <dgm:cxn modelId="{BB9CDE47-AD70-427B-8747-9ECD33543FCD}" srcId="{E294FEAB-8A74-4CD7-B809-F5D20BF7AE87}" destId="{CEA37A9C-9823-498A-8F58-9CCA81DE5FE6}" srcOrd="0" destOrd="0" parTransId="{EACB6286-8E75-46B6-B411-6B762E324EB0}" sibTransId="{5FFB663E-887B-4E99-874B-F428E9CA73C5}"/>
    <dgm:cxn modelId="{B7931168-2D28-4DED-BFB7-30A9CCF305EF}" type="presOf" srcId="{A04BD6F6-9CCD-4E46-B8BA-623BA9F79B2A}" destId="{4331934C-A571-4F1E-B14E-8502D8E58B0B}" srcOrd="1" destOrd="0" presId="urn:microsoft.com/office/officeart/2009/3/layout/HorizontalOrganizationChart"/>
    <dgm:cxn modelId="{9FE12F52-3848-469E-88B6-D708477F4AA8}" srcId="{3E0E714B-1CBC-4060-8C93-455FD57421B4}" destId="{0084B694-5F17-449F-81FA-D6A704D92707}" srcOrd="2" destOrd="0" parTransId="{1E7E40CD-F48D-48BA-BFB3-EF27049BCD8A}" sibTransId="{FCB0EBA4-A876-4184-AA9F-6C9B61D72932}"/>
    <dgm:cxn modelId="{9B26B97A-1CFC-4B91-8555-4E9B381F620E}" type="presOf" srcId="{CEA37A9C-9823-498A-8F58-9CCA81DE5FE6}" destId="{4DB70396-03CF-40DF-914F-5848850A630D}" srcOrd="0" destOrd="0" presId="urn:microsoft.com/office/officeart/2009/3/layout/HorizontalOrganizationChart"/>
    <dgm:cxn modelId="{AE19237D-4C6B-4E53-B269-90E8F4196EEF}" type="presOf" srcId="{EACB6286-8E75-46B6-B411-6B762E324EB0}" destId="{6BA09E6F-8A46-4EF8-861B-63BCFB8BD497}" srcOrd="0" destOrd="0" presId="urn:microsoft.com/office/officeart/2009/3/layout/HorizontalOrganizationChart"/>
    <dgm:cxn modelId="{5D975B7F-9AAD-4143-99B6-D6863CCB4811}" srcId="{8E9A6E0E-6266-4474-9F96-4909DF6711D6}" destId="{5DDAABCC-3DEA-420E-8C8A-95E264F57D09}" srcOrd="0" destOrd="0" parTransId="{28C1B650-B76C-4EA2-9D7B-F748FE0B56DF}" sibTransId="{FC10975C-393C-48F5-9B4E-E14E962A1330}"/>
    <dgm:cxn modelId="{53E4AC7F-65AC-4CF0-813B-EB6D359FDFC7}" type="presOf" srcId="{47F56009-7681-4745-9048-ED381CAC1213}" destId="{E0D740D5-DB91-4C98-8A2C-23EFECC2A957}" srcOrd="0" destOrd="0" presId="urn:microsoft.com/office/officeart/2009/3/layout/HorizontalOrganizationChart"/>
    <dgm:cxn modelId="{C3BDFA94-BBA7-461E-A8EA-7C1C2FD46FAE}" type="presOf" srcId="{E294FEAB-8A74-4CD7-B809-F5D20BF7AE87}" destId="{B622E610-6B76-4C0F-9A21-54BBF147AA82}" srcOrd="0" destOrd="0" presId="urn:microsoft.com/office/officeart/2009/3/layout/HorizontalOrganizationChart"/>
    <dgm:cxn modelId="{4FE90AA8-5FE7-4CD6-9E91-666C74C779F4}" srcId="{3E0E714B-1CBC-4060-8C93-455FD57421B4}" destId="{E294FEAB-8A74-4CD7-B809-F5D20BF7AE87}" srcOrd="1" destOrd="0" parTransId="{0C9F0EBB-E735-45CA-B1A2-C085504B396F}" sibTransId="{D215EE71-5EC0-43CB-B5E0-37EAA6610AF3}"/>
    <dgm:cxn modelId="{5390A8AB-5DA1-4A3E-BAC6-71C716C4E396}" srcId="{3E0E714B-1CBC-4060-8C93-455FD57421B4}" destId="{8E9A6E0E-6266-4474-9F96-4909DF6711D6}" srcOrd="0" destOrd="0" parTransId="{47F56009-7681-4745-9048-ED381CAC1213}" sibTransId="{2A011908-4686-4262-9093-EA39A1B9F6F8}"/>
    <dgm:cxn modelId="{C9B515C0-7078-44EF-998B-97DCD1BD892B}" type="presOf" srcId="{8E9A6E0E-6266-4474-9F96-4909DF6711D6}" destId="{12E665A0-E898-45C4-A551-E9368F37379F}" srcOrd="0" destOrd="0" presId="urn:microsoft.com/office/officeart/2009/3/layout/HorizontalOrganizationChart"/>
    <dgm:cxn modelId="{5035BFC6-7C22-4919-8698-6ABCCA34FF60}" type="presOf" srcId="{1885B7CF-5879-4621-A8C0-D6555A058D1F}" destId="{6ECEA9D9-BF0A-4C24-B8E0-3729929C4BCE}" srcOrd="0" destOrd="0" presId="urn:microsoft.com/office/officeart/2009/3/layout/HorizontalOrganizationChart"/>
    <dgm:cxn modelId="{27211AD1-6809-420C-B526-10522F7D463E}" type="presOf" srcId="{A04BD6F6-9CCD-4E46-B8BA-623BA9F79B2A}" destId="{A0697CFA-8439-4522-815E-44634548169B}" srcOrd="0" destOrd="0" presId="urn:microsoft.com/office/officeart/2009/3/layout/HorizontalOrganizationChart"/>
    <dgm:cxn modelId="{4966FBD2-76A2-43E7-B548-E51A68BC8FED}" type="presOf" srcId="{E294FEAB-8A74-4CD7-B809-F5D20BF7AE87}" destId="{24490499-3E8F-45C3-B2C0-E46D28BC0BD0}" srcOrd="1" destOrd="0" presId="urn:microsoft.com/office/officeart/2009/3/layout/HorizontalOrganizationChart"/>
    <dgm:cxn modelId="{D9AC70D8-00A5-4FF9-82CC-FB79DE2F256D}" type="presOf" srcId="{3E0E714B-1CBC-4060-8C93-455FD57421B4}" destId="{E368033E-F847-456E-8070-921467E0B319}" srcOrd="0" destOrd="0" presId="urn:microsoft.com/office/officeart/2009/3/layout/HorizontalOrganizationChart"/>
    <dgm:cxn modelId="{6438AED9-1BC5-41EC-A82D-C5C467957BE6}" srcId="{E4A470BC-3617-4C96-871C-91AAD5F93841}" destId="{3E0E714B-1CBC-4060-8C93-455FD57421B4}" srcOrd="0" destOrd="0" parTransId="{2DC5F5C6-8BDF-405B-84DB-0E2873571CC5}" sibTransId="{1429FAA1-00AC-4931-A1FB-1B03EFEB9129}"/>
    <dgm:cxn modelId="{15849EDD-2191-4ECE-A2CE-62AA12604D5C}" type="presOf" srcId="{28C1B650-B76C-4EA2-9D7B-F748FE0B56DF}" destId="{E15C29C6-DF81-465C-A84B-B2D8AB45D36C}" srcOrd="0" destOrd="0" presId="urn:microsoft.com/office/officeart/2009/3/layout/HorizontalOrganizationChart"/>
    <dgm:cxn modelId="{8DD65ADE-847D-4D8D-9481-3BC5D99D2E94}" type="presOf" srcId="{0084B694-5F17-449F-81FA-D6A704D92707}" destId="{5135FFC8-8883-402D-9FCF-BB905D922A7C}" srcOrd="1" destOrd="0" presId="urn:microsoft.com/office/officeart/2009/3/layout/HorizontalOrganizationChart"/>
    <dgm:cxn modelId="{C21875E5-4273-4DCC-BB62-4A8D7AF1F03C}" type="presOf" srcId="{0C9F0EBB-E735-45CA-B1A2-C085504B396F}" destId="{5DB32CD7-DFAD-4657-9694-0DDDC9C448BE}" srcOrd="0" destOrd="0" presId="urn:microsoft.com/office/officeart/2009/3/layout/HorizontalOrganizationChart"/>
    <dgm:cxn modelId="{BF999E11-96E5-425A-A5A7-E67DB41A5BA2}" type="presParOf" srcId="{38C2400C-B9AE-4867-98F8-08C9C66E213E}" destId="{6211D4FF-F639-4A1D-B21C-C0105C0125D0}" srcOrd="0" destOrd="0" presId="urn:microsoft.com/office/officeart/2009/3/layout/HorizontalOrganizationChart"/>
    <dgm:cxn modelId="{7488256A-7B18-4B17-95D4-841F25547E7C}" type="presParOf" srcId="{6211D4FF-F639-4A1D-B21C-C0105C0125D0}" destId="{503168D0-FA6B-4E58-BE97-A149586AC513}" srcOrd="0" destOrd="0" presId="urn:microsoft.com/office/officeart/2009/3/layout/HorizontalOrganizationChart"/>
    <dgm:cxn modelId="{5060E4EC-CBD1-49A8-B887-DC2317977E49}" type="presParOf" srcId="{503168D0-FA6B-4E58-BE97-A149586AC513}" destId="{E368033E-F847-456E-8070-921467E0B319}" srcOrd="0" destOrd="0" presId="urn:microsoft.com/office/officeart/2009/3/layout/HorizontalOrganizationChart"/>
    <dgm:cxn modelId="{465399BA-AFD6-4C8A-A834-B04A36D174F7}" type="presParOf" srcId="{503168D0-FA6B-4E58-BE97-A149586AC513}" destId="{2386D835-C100-45AE-94B7-789DBB718D1E}" srcOrd="1" destOrd="0" presId="urn:microsoft.com/office/officeart/2009/3/layout/HorizontalOrganizationChart"/>
    <dgm:cxn modelId="{389BF37B-9003-407B-B255-AE2BC143E5CE}" type="presParOf" srcId="{6211D4FF-F639-4A1D-B21C-C0105C0125D0}" destId="{42774F68-249E-4F0B-B298-59AB13EAEB53}" srcOrd="1" destOrd="0" presId="urn:microsoft.com/office/officeart/2009/3/layout/HorizontalOrganizationChart"/>
    <dgm:cxn modelId="{AE4C7E3A-88F7-4DA1-A6C4-4DCCE8A073AD}" type="presParOf" srcId="{42774F68-249E-4F0B-B298-59AB13EAEB53}" destId="{E0D740D5-DB91-4C98-8A2C-23EFECC2A957}" srcOrd="0" destOrd="0" presId="urn:microsoft.com/office/officeart/2009/3/layout/HorizontalOrganizationChart"/>
    <dgm:cxn modelId="{FF6BBDE7-5D4C-4F4A-9C5D-1C7A32906CB4}" type="presParOf" srcId="{42774F68-249E-4F0B-B298-59AB13EAEB53}" destId="{509D7639-2B57-4BD5-B499-70C22F2286BC}" srcOrd="1" destOrd="0" presId="urn:microsoft.com/office/officeart/2009/3/layout/HorizontalOrganizationChart"/>
    <dgm:cxn modelId="{481D7578-EDDB-4427-B4EC-6397EC80960E}" type="presParOf" srcId="{509D7639-2B57-4BD5-B499-70C22F2286BC}" destId="{4C83D47E-F988-47CD-8BC6-9196FD5F5A0F}" srcOrd="0" destOrd="0" presId="urn:microsoft.com/office/officeart/2009/3/layout/HorizontalOrganizationChart"/>
    <dgm:cxn modelId="{29A8B0F1-EAA4-445F-B33D-B4C6F0A0E1DB}" type="presParOf" srcId="{4C83D47E-F988-47CD-8BC6-9196FD5F5A0F}" destId="{12E665A0-E898-45C4-A551-E9368F37379F}" srcOrd="0" destOrd="0" presId="urn:microsoft.com/office/officeart/2009/3/layout/HorizontalOrganizationChart"/>
    <dgm:cxn modelId="{946A7671-10DF-4548-9C34-112F335D6CFC}" type="presParOf" srcId="{4C83D47E-F988-47CD-8BC6-9196FD5F5A0F}" destId="{D239DA8F-CB96-4B9C-A85D-23A209D99E1F}" srcOrd="1" destOrd="0" presId="urn:microsoft.com/office/officeart/2009/3/layout/HorizontalOrganizationChart"/>
    <dgm:cxn modelId="{16280214-7665-41CA-A6D9-B65C8435FD48}" type="presParOf" srcId="{509D7639-2B57-4BD5-B499-70C22F2286BC}" destId="{9A30008C-EAA7-4B36-B943-3E8B02F843F3}" srcOrd="1" destOrd="0" presId="urn:microsoft.com/office/officeart/2009/3/layout/HorizontalOrganizationChart"/>
    <dgm:cxn modelId="{09B2BD13-6B46-47EB-ABDC-8626BEFAB005}" type="presParOf" srcId="{9A30008C-EAA7-4B36-B943-3E8B02F843F3}" destId="{E15C29C6-DF81-465C-A84B-B2D8AB45D36C}" srcOrd="0" destOrd="0" presId="urn:microsoft.com/office/officeart/2009/3/layout/HorizontalOrganizationChart"/>
    <dgm:cxn modelId="{3B68B6C7-AF5F-4A91-9E15-6A88B878E77C}" type="presParOf" srcId="{9A30008C-EAA7-4B36-B943-3E8B02F843F3}" destId="{4C20ABD5-BD7A-42EB-A66E-6EF59174D3BB}" srcOrd="1" destOrd="0" presId="urn:microsoft.com/office/officeart/2009/3/layout/HorizontalOrganizationChart"/>
    <dgm:cxn modelId="{1B815F3B-F997-4E6B-9AB5-B748D0E817E3}" type="presParOf" srcId="{4C20ABD5-BD7A-42EB-A66E-6EF59174D3BB}" destId="{8234149E-595C-4106-9AFB-861D7E220A3E}" srcOrd="0" destOrd="0" presId="urn:microsoft.com/office/officeart/2009/3/layout/HorizontalOrganizationChart"/>
    <dgm:cxn modelId="{AFE66931-027C-4431-856E-FAC4D9E14D0A}" type="presParOf" srcId="{8234149E-595C-4106-9AFB-861D7E220A3E}" destId="{73F63E4E-8962-484E-AA06-7BE8CEB75A07}" srcOrd="0" destOrd="0" presId="urn:microsoft.com/office/officeart/2009/3/layout/HorizontalOrganizationChart"/>
    <dgm:cxn modelId="{E0C1FB63-173B-4097-A46B-915C7B4C6077}" type="presParOf" srcId="{8234149E-595C-4106-9AFB-861D7E220A3E}" destId="{BF5F14C8-25D2-45AF-BCD1-8473711ABE6F}" srcOrd="1" destOrd="0" presId="urn:microsoft.com/office/officeart/2009/3/layout/HorizontalOrganizationChart"/>
    <dgm:cxn modelId="{0BFCE2EF-75A6-4391-BFAE-31F1AFD8F675}" type="presParOf" srcId="{4C20ABD5-BD7A-42EB-A66E-6EF59174D3BB}" destId="{C599D13C-5309-434A-A889-504E90F4293B}" srcOrd="1" destOrd="0" presId="urn:microsoft.com/office/officeart/2009/3/layout/HorizontalOrganizationChart"/>
    <dgm:cxn modelId="{B2271387-E1F0-49AE-B467-34F071B9E01B}" type="presParOf" srcId="{4C20ABD5-BD7A-42EB-A66E-6EF59174D3BB}" destId="{1E150416-D57B-4CA6-9D13-34D09DAFDAF7}" srcOrd="2" destOrd="0" presId="urn:microsoft.com/office/officeart/2009/3/layout/HorizontalOrganizationChart"/>
    <dgm:cxn modelId="{36469BC0-A856-45CD-A4ED-E2A328D83C4E}" type="presParOf" srcId="{509D7639-2B57-4BD5-B499-70C22F2286BC}" destId="{83DFA370-8518-4FF1-B263-1BADFBF66009}" srcOrd="2" destOrd="0" presId="urn:microsoft.com/office/officeart/2009/3/layout/HorizontalOrganizationChart"/>
    <dgm:cxn modelId="{860B79E9-C6F2-4613-94AE-C5CE23B7B0FA}" type="presParOf" srcId="{42774F68-249E-4F0B-B298-59AB13EAEB53}" destId="{5DB32CD7-DFAD-4657-9694-0DDDC9C448BE}" srcOrd="2" destOrd="0" presId="urn:microsoft.com/office/officeart/2009/3/layout/HorizontalOrganizationChart"/>
    <dgm:cxn modelId="{4C17CD84-20AC-4FB9-9288-07F88CE9E101}" type="presParOf" srcId="{42774F68-249E-4F0B-B298-59AB13EAEB53}" destId="{A565466A-E47F-498E-BCCA-5DAB134D03FD}" srcOrd="3" destOrd="0" presId="urn:microsoft.com/office/officeart/2009/3/layout/HorizontalOrganizationChart"/>
    <dgm:cxn modelId="{B74F1634-9875-46D2-8944-78A70F6DAE9A}" type="presParOf" srcId="{A565466A-E47F-498E-BCCA-5DAB134D03FD}" destId="{2E5FF1CA-30CB-468D-9AC6-3CB1AFF784C9}" srcOrd="0" destOrd="0" presId="urn:microsoft.com/office/officeart/2009/3/layout/HorizontalOrganizationChart"/>
    <dgm:cxn modelId="{0AB458D3-DCD3-4D3A-98B5-BC27F4531D64}" type="presParOf" srcId="{2E5FF1CA-30CB-468D-9AC6-3CB1AFF784C9}" destId="{B622E610-6B76-4C0F-9A21-54BBF147AA82}" srcOrd="0" destOrd="0" presId="urn:microsoft.com/office/officeart/2009/3/layout/HorizontalOrganizationChart"/>
    <dgm:cxn modelId="{DB69A60B-53D2-45DF-9D50-6124F7D0700A}" type="presParOf" srcId="{2E5FF1CA-30CB-468D-9AC6-3CB1AFF784C9}" destId="{24490499-3E8F-45C3-B2C0-E46D28BC0BD0}" srcOrd="1" destOrd="0" presId="urn:microsoft.com/office/officeart/2009/3/layout/HorizontalOrganizationChart"/>
    <dgm:cxn modelId="{5837A80A-17AA-4B38-92EF-7E951AD8C2DD}" type="presParOf" srcId="{A565466A-E47F-498E-BCCA-5DAB134D03FD}" destId="{FB5AFD02-CA0D-4B73-9B3B-3E5BDA215069}" srcOrd="1" destOrd="0" presId="urn:microsoft.com/office/officeart/2009/3/layout/HorizontalOrganizationChart"/>
    <dgm:cxn modelId="{0EAC382C-E15F-4C0A-B48D-D199B65733BD}" type="presParOf" srcId="{FB5AFD02-CA0D-4B73-9B3B-3E5BDA215069}" destId="{6BA09E6F-8A46-4EF8-861B-63BCFB8BD497}" srcOrd="0" destOrd="0" presId="urn:microsoft.com/office/officeart/2009/3/layout/HorizontalOrganizationChart"/>
    <dgm:cxn modelId="{22A7DCBC-C184-47CC-B8F0-99FBA96997D9}" type="presParOf" srcId="{FB5AFD02-CA0D-4B73-9B3B-3E5BDA215069}" destId="{B1A4DCCC-44E0-4B63-9D24-59E89542F140}" srcOrd="1" destOrd="0" presId="urn:microsoft.com/office/officeart/2009/3/layout/HorizontalOrganizationChart"/>
    <dgm:cxn modelId="{0AC3DE2C-2466-49A5-A7CC-B2B6C3B328C8}" type="presParOf" srcId="{B1A4DCCC-44E0-4B63-9D24-59E89542F140}" destId="{7BBBDBE1-EFA9-4EF9-B51F-4C6F292BB5E9}" srcOrd="0" destOrd="0" presId="urn:microsoft.com/office/officeart/2009/3/layout/HorizontalOrganizationChart"/>
    <dgm:cxn modelId="{200E7320-62BE-45E8-852F-D3839DA1E5E3}" type="presParOf" srcId="{7BBBDBE1-EFA9-4EF9-B51F-4C6F292BB5E9}" destId="{4DB70396-03CF-40DF-914F-5848850A630D}" srcOrd="0" destOrd="0" presId="urn:microsoft.com/office/officeart/2009/3/layout/HorizontalOrganizationChart"/>
    <dgm:cxn modelId="{098B08E2-6D1E-4318-A039-F4B47C04E281}" type="presParOf" srcId="{7BBBDBE1-EFA9-4EF9-B51F-4C6F292BB5E9}" destId="{2F056CB5-8419-4456-B706-AB194B607430}" srcOrd="1" destOrd="0" presId="urn:microsoft.com/office/officeart/2009/3/layout/HorizontalOrganizationChart"/>
    <dgm:cxn modelId="{074DCB39-53A6-4AEB-B617-E87B0E9E0009}" type="presParOf" srcId="{B1A4DCCC-44E0-4B63-9D24-59E89542F140}" destId="{057EB7E5-74F1-4570-A04E-85F1F4993EC8}" srcOrd="1" destOrd="0" presId="urn:microsoft.com/office/officeart/2009/3/layout/HorizontalOrganizationChart"/>
    <dgm:cxn modelId="{0CE181AB-0574-47A1-8892-1DCBC4909B6B}" type="presParOf" srcId="{B1A4DCCC-44E0-4B63-9D24-59E89542F140}" destId="{5E4F17E5-53AC-41BE-B92F-17D9BF4D20F7}" srcOrd="2" destOrd="0" presId="urn:microsoft.com/office/officeart/2009/3/layout/HorizontalOrganizationChart"/>
    <dgm:cxn modelId="{C13FE3B4-CBC3-4CB3-8CA5-02C880C45210}" type="presParOf" srcId="{A565466A-E47F-498E-BCCA-5DAB134D03FD}" destId="{21CA1745-16F6-488A-AFBE-FAFD237F1C4A}" srcOrd="2" destOrd="0" presId="urn:microsoft.com/office/officeart/2009/3/layout/HorizontalOrganizationChart"/>
    <dgm:cxn modelId="{7A5273EC-F448-4E51-8B7F-21FCD48323B0}" type="presParOf" srcId="{42774F68-249E-4F0B-B298-59AB13EAEB53}" destId="{5904BA02-519B-452E-A5B8-BB2A9DA9B551}" srcOrd="4" destOrd="0" presId="urn:microsoft.com/office/officeart/2009/3/layout/HorizontalOrganizationChart"/>
    <dgm:cxn modelId="{6347A55F-DF42-4A6C-9BEA-3E431E786128}" type="presParOf" srcId="{42774F68-249E-4F0B-B298-59AB13EAEB53}" destId="{330EF241-D9AE-4506-B8D6-19A4804A5484}" srcOrd="5" destOrd="0" presId="urn:microsoft.com/office/officeart/2009/3/layout/HorizontalOrganizationChart"/>
    <dgm:cxn modelId="{EA412E38-3F99-4100-836B-9CF8A52FCEB2}" type="presParOf" srcId="{330EF241-D9AE-4506-B8D6-19A4804A5484}" destId="{F3733253-798B-4D27-A697-318F2245DA39}" srcOrd="0" destOrd="0" presId="urn:microsoft.com/office/officeart/2009/3/layout/HorizontalOrganizationChart"/>
    <dgm:cxn modelId="{7A40E381-EFBD-4013-9CA0-1099111A02F6}" type="presParOf" srcId="{F3733253-798B-4D27-A697-318F2245DA39}" destId="{7C24AC32-145F-41CC-B89F-D5A04CCF0856}" srcOrd="0" destOrd="0" presId="urn:microsoft.com/office/officeart/2009/3/layout/HorizontalOrganizationChart"/>
    <dgm:cxn modelId="{8F864C1B-25F9-4FDC-9E9A-41F59079B8B0}" type="presParOf" srcId="{F3733253-798B-4D27-A697-318F2245DA39}" destId="{5135FFC8-8883-402D-9FCF-BB905D922A7C}" srcOrd="1" destOrd="0" presId="urn:microsoft.com/office/officeart/2009/3/layout/HorizontalOrganizationChart"/>
    <dgm:cxn modelId="{D82B9491-9742-48B5-B9DF-E3ED72B868E4}" type="presParOf" srcId="{330EF241-D9AE-4506-B8D6-19A4804A5484}" destId="{63F8F426-6B11-44A7-A9DC-2A07CAE6E70D}" srcOrd="1" destOrd="0" presId="urn:microsoft.com/office/officeart/2009/3/layout/HorizontalOrganizationChart"/>
    <dgm:cxn modelId="{D838F55B-7BA5-466B-80CD-434A0E66F7DE}" type="presParOf" srcId="{63F8F426-6B11-44A7-A9DC-2A07CAE6E70D}" destId="{6ECEA9D9-BF0A-4C24-B8E0-3729929C4BCE}" srcOrd="0" destOrd="0" presId="urn:microsoft.com/office/officeart/2009/3/layout/HorizontalOrganizationChart"/>
    <dgm:cxn modelId="{F21CFFA2-4668-4E9B-82A1-D8153379C44B}" type="presParOf" srcId="{63F8F426-6B11-44A7-A9DC-2A07CAE6E70D}" destId="{391C602F-ADF9-45DB-A45F-26120C835A82}" srcOrd="1" destOrd="0" presId="urn:microsoft.com/office/officeart/2009/3/layout/HorizontalOrganizationChart"/>
    <dgm:cxn modelId="{CCF3EE63-32D8-4239-BFE9-D433635E99FE}" type="presParOf" srcId="{391C602F-ADF9-45DB-A45F-26120C835A82}" destId="{FEAA6BD6-D82F-4FB3-B519-4CFCC00183F0}" srcOrd="0" destOrd="0" presId="urn:microsoft.com/office/officeart/2009/3/layout/HorizontalOrganizationChart"/>
    <dgm:cxn modelId="{B9696935-490D-4F38-BDB6-311474A3851B}" type="presParOf" srcId="{FEAA6BD6-D82F-4FB3-B519-4CFCC00183F0}" destId="{A0697CFA-8439-4522-815E-44634548169B}" srcOrd="0" destOrd="0" presId="urn:microsoft.com/office/officeart/2009/3/layout/HorizontalOrganizationChart"/>
    <dgm:cxn modelId="{918A7A7A-E22F-4F34-9D5A-D6098F798FAD}" type="presParOf" srcId="{FEAA6BD6-D82F-4FB3-B519-4CFCC00183F0}" destId="{4331934C-A571-4F1E-B14E-8502D8E58B0B}" srcOrd="1" destOrd="0" presId="urn:microsoft.com/office/officeart/2009/3/layout/HorizontalOrganizationChart"/>
    <dgm:cxn modelId="{DA4E857B-0785-447F-A6A1-9545D11A574D}" type="presParOf" srcId="{391C602F-ADF9-45DB-A45F-26120C835A82}" destId="{2D6A419D-8AA2-424C-BFAF-6E2A2E4B99B5}" srcOrd="1" destOrd="0" presId="urn:microsoft.com/office/officeart/2009/3/layout/HorizontalOrganizationChart"/>
    <dgm:cxn modelId="{FF9F0A36-5774-44A5-99DA-D10F07F42D73}" type="presParOf" srcId="{391C602F-ADF9-45DB-A45F-26120C835A82}" destId="{B3C2F6FE-6958-40A7-95C1-23976BFDCE49}" srcOrd="2" destOrd="0" presId="urn:microsoft.com/office/officeart/2009/3/layout/HorizontalOrganizationChart"/>
    <dgm:cxn modelId="{30CDBE44-9F82-46E2-9B31-84B133D86709}" type="presParOf" srcId="{330EF241-D9AE-4506-B8D6-19A4804A5484}" destId="{23AD8034-8AF3-4A31-9B2B-B46F6B70CE97}" srcOrd="2" destOrd="0" presId="urn:microsoft.com/office/officeart/2009/3/layout/HorizontalOrganizationChart"/>
    <dgm:cxn modelId="{49555A0B-9D23-444D-AB12-8B481C747072}" type="presParOf" srcId="{6211D4FF-F639-4A1D-B21C-C0105C0125D0}" destId="{12079194-2175-4CDE-B0D4-C6315FCB0644}"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A470BC-3617-4C96-871C-91AAD5F93841}" type="doc">
      <dgm:prSet loTypeId="urn:microsoft.com/office/officeart/2009/3/layout/HorizontalOrganizationChart" loCatId="hierarchy" qsTypeId="urn:microsoft.com/office/officeart/2005/8/quickstyle/simple5" qsCatId="simple" csTypeId="urn:microsoft.com/office/officeart/2005/8/colors/colorful3" csCatId="colorful" phldr="1"/>
      <dgm:spPr/>
      <dgm:t>
        <a:bodyPr/>
        <a:lstStyle/>
        <a:p>
          <a:endParaRPr lang="fr-FR"/>
        </a:p>
      </dgm:t>
    </dgm:pt>
    <dgm:pt modelId="{3E0E714B-1CBC-4060-8C93-455FD57421B4}">
      <dgm:prSet phldrT="[Texte]" custT="1"/>
      <dgm:spPr/>
      <dgm: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أدوات النص التوجيهي</a:t>
          </a:r>
          <a:endParaRPr lang="fr-FR" sz="2900" b="1" kern="1200" dirty="0">
            <a:latin typeface="Calibri" panose="020F0502020204030204" pitchFamily="34" charset="0"/>
            <a:ea typeface="+mn-ea"/>
            <a:cs typeface="Calibri" panose="020F0502020204030204" pitchFamily="34" charset="0"/>
          </a:endParaRPr>
        </a:p>
      </dgm:t>
    </dgm:pt>
    <dgm:pt modelId="{2DC5F5C6-8BDF-405B-84DB-0E2873571CC5}" type="parTrans" cxnId="{6438AED9-1BC5-41EC-A82D-C5C467957BE6}">
      <dgm:prSet/>
      <dgm:spPr/>
      <dgm:t>
        <a:bodyPr/>
        <a:lstStyle/>
        <a:p>
          <a:endParaRPr lang="fr-FR"/>
        </a:p>
      </dgm:t>
    </dgm:pt>
    <dgm:pt modelId="{1429FAA1-00AC-4931-A1FB-1B03EFEB9129}" type="sibTrans" cxnId="{6438AED9-1BC5-41EC-A82D-C5C467957BE6}">
      <dgm:prSet/>
      <dgm:spPr/>
      <dgm:t>
        <a:bodyPr/>
        <a:lstStyle/>
        <a:p>
          <a:endParaRPr lang="fr-FR"/>
        </a:p>
      </dgm:t>
    </dgm:pt>
    <dgm:pt modelId="{8E9A6E0E-6266-4474-9F96-4909DF6711D6}">
      <dgm:prSet phldrT="[Texte]" custT="1"/>
      <dgm:spPr/>
      <dgm: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التعابير</a:t>
          </a:r>
          <a:endParaRPr lang="fr-FR" sz="2900" b="1" kern="1200" dirty="0">
            <a:latin typeface="Calibri" panose="020F0502020204030204" pitchFamily="34" charset="0"/>
            <a:ea typeface="+mn-ea"/>
            <a:cs typeface="Calibri" panose="020F0502020204030204" pitchFamily="34" charset="0"/>
          </a:endParaRPr>
        </a:p>
      </dgm:t>
    </dgm:pt>
    <dgm:pt modelId="{47F56009-7681-4745-9048-ED381CAC1213}" type="parTrans" cxnId="{5390A8AB-5DA1-4A3E-BAC6-71C716C4E396}">
      <dgm:prSet/>
      <dgm:spPr/>
      <dgm:t>
        <a:bodyPr/>
        <a:lstStyle/>
        <a:p>
          <a:endParaRPr lang="fr-FR"/>
        </a:p>
      </dgm:t>
    </dgm:pt>
    <dgm:pt modelId="{2A011908-4686-4262-9093-EA39A1B9F6F8}" type="sibTrans" cxnId="{5390A8AB-5DA1-4A3E-BAC6-71C716C4E396}">
      <dgm:prSet/>
      <dgm:spPr/>
      <dgm:t>
        <a:bodyPr/>
        <a:lstStyle/>
        <a:p>
          <a:endParaRPr lang="fr-FR"/>
        </a:p>
      </dgm:t>
    </dgm:pt>
    <dgm:pt modelId="{E294FEAB-8A74-4CD7-B809-F5D20BF7AE87}">
      <dgm:prSet phldrT="[Texte]" custT="1"/>
      <dgm:spPr/>
      <dgm:t>
        <a:bodyPr/>
        <a:lstStyle/>
        <a:p>
          <a:r>
            <a:rPr lang="ar-MA" sz="2900" b="1" kern="1200" dirty="0">
              <a:latin typeface="Calibri" panose="020F0502020204030204" pitchFamily="34" charset="0"/>
              <a:ea typeface="+mn-ea"/>
              <a:cs typeface="Calibri" panose="020F0502020204030204" pitchFamily="34" charset="0"/>
            </a:rPr>
            <a:t>أساليب التوجيه</a:t>
          </a:r>
          <a:endParaRPr lang="fr-FR" sz="2900" b="1" kern="1200" dirty="0">
            <a:latin typeface="Calibri" panose="020F0502020204030204" pitchFamily="34" charset="0"/>
            <a:ea typeface="+mn-ea"/>
            <a:cs typeface="Calibri" panose="020F0502020204030204" pitchFamily="34" charset="0"/>
          </a:endParaRPr>
        </a:p>
      </dgm:t>
    </dgm:pt>
    <dgm:pt modelId="{0C9F0EBB-E735-45CA-B1A2-C085504B396F}" type="parTrans" cxnId="{4FE90AA8-5FE7-4CD6-9E91-666C74C779F4}">
      <dgm:prSet/>
      <dgm:spPr/>
      <dgm:t>
        <a:bodyPr/>
        <a:lstStyle/>
        <a:p>
          <a:endParaRPr lang="fr-FR"/>
        </a:p>
      </dgm:t>
    </dgm:pt>
    <dgm:pt modelId="{D215EE71-5EC0-43CB-B5E0-37EAA6610AF3}" type="sibTrans" cxnId="{4FE90AA8-5FE7-4CD6-9E91-666C74C779F4}">
      <dgm:prSet/>
      <dgm:spPr/>
      <dgm:t>
        <a:bodyPr/>
        <a:lstStyle/>
        <a:p>
          <a:endParaRPr lang="fr-FR"/>
        </a:p>
      </dgm:t>
    </dgm:pt>
    <dgm:pt modelId="{0084B694-5F17-449F-81FA-D6A704D92707}">
      <dgm:prSet phldrT="[Texte]" custT="1"/>
      <dgm:spPr/>
      <dgm:t>
        <a:bodyPr/>
        <a:lstStyle/>
        <a:p>
          <a:r>
            <a:rPr lang="ar-MA" sz="2900" b="1" kern="1200" dirty="0">
              <a:latin typeface="Calibri" panose="020F0502020204030204" pitchFamily="34" charset="0"/>
              <a:ea typeface="+mn-ea"/>
              <a:cs typeface="Calibri" panose="020F0502020204030204" pitchFamily="34" charset="0"/>
            </a:rPr>
            <a:t>الروابط</a:t>
          </a:r>
          <a:endParaRPr lang="fr-FR" sz="2900" b="1" kern="1200" dirty="0">
            <a:latin typeface="Calibri" panose="020F0502020204030204" pitchFamily="34" charset="0"/>
            <a:ea typeface="+mn-ea"/>
            <a:cs typeface="Calibri" panose="020F0502020204030204" pitchFamily="34" charset="0"/>
          </a:endParaRPr>
        </a:p>
      </dgm:t>
    </dgm:pt>
    <dgm:pt modelId="{1E7E40CD-F48D-48BA-BFB3-EF27049BCD8A}" type="parTrans" cxnId="{9FE12F52-3848-469E-88B6-D708477F4AA8}">
      <dgm:prSet/>
      <dgm:spPr/>
      <dgm:t>
        <a:bodyPr/>
        <a:lstStyle/>
        <a:p>
          <a:endParaRPr lang="fr-FR"/>
        </a:p>
      </dgm:t>
    </dgm:pt>
    <dgm:pt modelId="{FCB0EBA4-A876-4184-AA9F-6C9B61D72932}" type="sibTrans" cxnId="{9FE12F52-3848-469E-88B6-D708477F4AA8}">
      <dgm:prSet/>
      <dgm:spPr/>
      <dgm:t>
        <a:bodyPr/>
        <a:lstStyle/>
        <a:p>
          <a:endParaRPr lang="fr-FR"/>
        </a:p>
      </dgm:t>
    </dgm:pt>
    <dgm:pt modelId="{CEA37A9C-9823-498A-8F58-9CCA81DE5FE6}">
      <dgm:prSet custT="1"/>
      <dgm:spPr/>
      <dgm:t>
        <a:bodyPr/>
        <a:lstStyle/>
        <a:p>
          <a:r>
            <a:rPr lang="ar-MA" sz="2900" b="1" kern="1200" dirty="0">
              <a:latin typeface="Calibri" panose="020F0502020204030204" pitchFamily="34" charset="0"/>
              <a:ea typeface="+mn-ea"/>
              <a:cs typeface="Calibri" panose="020F0502020204030204" pitchFamily="34" charset="0"/>
            </a:rPr>
            <a:t>هي الصيغ اللغوية المستعملة لتقديم الإرشادات: الأمر النهي والنصح </a:t>
          </a:r>
          <a:r>
            <a:rPr lang="ar-MA" sz="2900" b="0" kern="1200" dirty="0">
              <a:latin typeface="Calibri" panose="020F0502020204030204" pitchFamily="34" charset="0"/>
              <a:ea typeface="+mn-ea"/>
              <a:cs typeface="Calibri" panose="020F0502020204030204" pitchFamily="34" charset="0"/>
            </a:rPr>
            <a:t>(؟)</a:t>
          </a:r>
          <a:endParaRPr lang="fr-FR" sz="2900" kern="1200" dirty="0"/>
        </a:p>
      </dgm:t>
    </dgm:pt>
    <dgm:pt modelId="{EACB6286-8E75-46B6-B411-6B762E324EB0}" type="parTrans" cxnId="{BB9CDE47-AD70-427B-8747-9ECD33543FCD}">
      <dgm:prSet/>
      <dgm:spPr/>
      <dgm:t>
        <a:bodyPr/>
        <a:lstStyle/>
        <a:p>
          <a:endParaRPr lang="fr-FR"/>
        </a:p>
      </dgm:t>
    </dgm:pt>
    <dgm:pt modelId="{5FFB663E-887B-4E99-874B-F428E9CA73C5}" type="sibTrans" cxnId="{BB9CDE47-AD70-427B-8747-9ECD33543FCD}">
      <dgm:prSet/>
      <dgm:spPr/>
      <dgm:t>
        <a:bodyPr/>
        <a:lstStyle/>
        <a:p>
          <a:endParaRPr lang="fr-FR"/>
        </a:p>
      </dgm:t>
    </dgm:pt>
    <dgm:pt modelId="{A04BD6F6-9CCD-4E46-B8BA-623BA9F79B2A}">
      <dgm:prSet custT="1"/>
      <dgm:spPr/>
      <dgm:t>
        <a:bodyPr/>
        <a:lstStyle/>
        <a:p>
          <a:r>
            <a:rPr lang="ar-MA" sz="2900" b="1" kern="1200" dirty="0">
              <a:latin typeface="Calibri" panose="020F0502020204030204" pitchFamily="34" charset="0"/>
              <a:ea typeface="+mn-ea"/>
              <a:cs typeface="Calibri" panose="020F0502020204030204" pitchFamily="34" charset="0"/>
            </a:rPr>
            <a:t>أولا- ثم- بعد ذلك- لذلك- أخيرا...</a:t>
          </a:r>
          <a:endParaRPr lang="fr-FR" sz="2900" b="1" kern="1200" dirty="0">
            <a:latin typeface="Calibri" panose="020F0502020204030204" pitchFamily="34" charset="0"/>
            <a:ea typeface="+mn-ea"/>
            <a:cs typeface="Calibri" panose="020F0502020204030204" pitchFamily="34" charset="0"/>
          </a:endParaRPr>
        </a:p>
      </dgm:t>
    </dgm:pt>
    <dgm:pt modelId="{1885B7CF-5879-4621-A8C0-D6555A058D1F}" type="parTrans" cxnId="{70873910-0409-4B5C-9B51-A1BBBD3C6386}">
      <dgm:prSet/>
      <dgm:spPr/>
      <dgm:t>
        <a:bodyPr/>
        <a:lstStyle/>
        <a:p>
          <a:endParaRPr lang="fr-FR"/>
        </a:p>
      </dgm:t>
    </dgm:pt>
    <dgm:pt modelId="{82F238E3-192E-4ACE-A724-9155ACE10FE5}" type="sibTrans" cxnId="{70873910-0409-4B5C-9B51-A1BBBD3C6386}">
      <dgm:prSet/>
      <dgm:spPr/>
      <dgm:t>
        <a:bodyPr/>
        <a:lstStyle/>
        <a:p>
          <a:endParaRPr lang="fr-FR"/>
        </a:p>
      </dgm:t>
    </dgm:pt>
    <dgm:pt modelId="{5DDAABCC-3DEA-420E-8C8A-95E264F57D09}">
      <dgm:prSet custT="1"/>
      <dgm:spPr/>
      <dgm:t>
        <a:bodyPr/>
        <a:lstStyle/>
        <a:p>
          <a:r>
            <a:rPr lang="ar-MA" sz="2900" b="1" kern="1200" dirty="0">
              <a:latin typeface="Calibri" panose="020F0502020204030204" pitchFamily="34" charset="0"/>
              <a:ea typeface="+mn-ea"/>
              <a:cs typeface="Calibri" panose="020F0502020204030204" pitchFamily="34" charset="0"/>
            </a:rPr>
            <a:t>من أجل الحفاظ علي- ينصح بـــ ...- ينبغي عليك ...- حاول أن...- احرص على...</a:t>
          </a:r>
          <a:endParaRPr lang="fr-FR" sz="2900" b="1" kern="1200" dirty="0">
            <a:latin typeface="Calibri" panose="020F0502020204030204" pitchFamily="34" charset="0"/>
            <a:ea typeface="+mn-ea"/>
            <a:cs typeface="Calibri" panose="020F0502020204030204" pitchFamily="34" charset="0"/>
          </a:endParaRPr>
        </a:p>
      </dgm:t>
    </dgm:pt>
    <dgm:pt modelId="{28C1B650-B76C-4EA2-9D7B-F748FE0B56DF}" type="parTrans" cxnId="{5D975B7F-9AAD-4143-99B6-D6863CCB4811}">
      <dgm:prSet/>
      <dgm:spPr/>
      <dgm:t>
        <a:bodyPr/>
        <a:lstStyle/>
        <a:p>
          <a:endParaRPr lang="fr-FR"/>
        </a:p>
      </dgm:t>
    </dgm:pt>
    <dgm:pt modelId="{FC10975C-393C-48F5-9B4E-E14E962A1330}" type="sibTrans" cxnId="{5D975B7F-9AAD-4143-99B6-D6863CCB4811}">
      <dgm:prSet/>
      <dgm:spPr/>
      <dgm:t>
        <a:bodyPr/>
        <a:lstStyle/>
        <a:p>
          <a:endParaRPr lang="fr-FR"/>
        </a:p>
      </dgm:t>
    </dgm:pt>
    <dgm:pt modelId="{38C2400C-B9AE-4867-98F8-08C9C66E213E}" type="pres">
      <dgm:prSet presAssocID="{E4A470BC-3617-4C96-871C-91AAD5F93841}" presName="hierChild1" presStyleCnt="0">
        <dgm:presLayoutVars>
          <dgm:orgChart val="1"/>
          <dgm:chPref val="1"/>
          <dgm:dir val="rev"/>
          <dgm:animOne val="branch"/>
          <dgm:animLvl val="lvl"/>
          <dgm:resizeHandles/>
        </dgm:presLayoutVars>
      </dgm:prSet>
      <dgm:spPr/>
    </dgm:pt>
    <dgm:pt modelId="{6211D4FF-F639-4A1D-B21C-C0105C0125D0}" type="pres">
      <dgm:prSet presAssocID="{3E0E714B-1CBC-4060-8C93-455FD57421B4}" presName="hierRoot1" presStyleCnt="0">
        <dgm:presLayoutVars>
          <dgm:hierBranch val="init"/>
        </dgm:presLayoutVars>
      </dgm:prSet>
      <dgm:spPr/>
    </dgm:pt>
    <dgm:pt modelId="{503168D0-FA6B-4E58-BE97-A149586AC513}" type="pres">
      <dgm:prSet presAssocID="{3E0E714B-1CBC-4060-8C93-455FD57421B4}" presName="rootComposite1" presStyleCnt="0"/>
      <dgm:spPr/>
    </dgm:pt>
    <dgm:pt modelId="{E368033E-F847-456E-8070-921467E0B319}" type="pres">
      <dgm:prSet presAssocID="{3E0E714B-1CBC-4060-8C93-455FD57421B4}" presName="rootText1" presStyleLbl="node0" presStyleIdx="0" presStyleCnt="1" custScaleX="62831">
        <dgm:presLayoutVars>
          <dgm:chPref val="3"/>
        </dgm:presLayoutVars>
      </dgm:prSet>
      <dgm:spPr/>
    </dgm:pt>
    <dgm:pt modelId="{2386D835-C100-45AE-94B7-789DBB718D1E}" type="pres">
      <dgm:prSet presAssocID="{3E0E714B-1CBC-4060-8C93-455FD57421B4}" presName="rootConnector1" presStyleLbl="node1" presStyleIdx="0" presStyleCnt="0"/>
      <dgm:spPr/>
    </dgm:pt>
    <dgm:pt modelId="{42774F68-249E-4F0B-B298-59AB13EAEB53}" type="pres">
      <dgm:prSet presAssocID="{3E0E714B-1CBC-4060-8C93-455FD57421B4}" presName="hierChild2" presStyleCnt="0"/>
      <dgm:spPr/>
    </dgm:pt>
    <dgm:pt modelId="{E0D740D5-DB91-4C98-8A2C-23EFECC2A957}" type="pres">
      <dgm:prSet presAssocID="{47F56009-7681-4745-9048-ED381CAC1213}" presName="Name66" presStyleLbl="parChTrans1D2" presStyleIdx="0" presStyleCnt="3"/>
      <dgm:spPr/>
    </dgm:pt>
    <dgm:pt modelId="{509D7639-2B57-4BD5-B499-70C22F2286BC}" type="pres">
      <dgm:prSet presAssocID="{8E9A6E0E-6266-4474-9F96-4909DF6711D6}" presName="hierRoot2" presStyleCnt="0">
        <dgm:presLayoutVars>
          <dgm:hierBranch val="init"/>
        </dgm:presLayoutVars>
      </dgm:prSet>
      <dgm:spPr/>
    </dgm:pt>
    <dgm:pt modelId="{4C83D47E-F988-47CD-8BC6-9196FD5F5A0F}" type="pres">
      <dgm:prSet presAssocID="{8E9A6E0E-6266-4474-9F96-4909DF6711D6}" presName="rootComposite" presStyleCnt="0"/>
      <dgm:spPr/>
    </dgm:pt>
    <dgm:pt modelId="{12E665A0-E898-45C4-A551-E9368F37379F}" type="pres">
      <dgm:prSet presAssocID="{8E9A6E0E-6266-4474-9F96-4909DF6711D6}" presName="rootText" presStyleLbl="node2" presStyleIdx="0" presStyleCnt="3" custScaleX="68378" custLinFactNeighborY="2618">
        <dgm:presLayoutVars>
          <dgm:chPref val="3"/>
        </dgm:presLayoutVars>
      </dgm:prSet>
      <dgm:spPr/>
    </dgm:pt>
    <dgm:pt modelId="{D239DA8F-CB96-4B9C-A85D-23A209D99E1F}" type="pres">
      <dgm:prSet presAssocID="{8E9A6E0E-6266-4474-9F96-4909DF6711D6}" presName="rootConnector" presStyleLbl="node2" presStyleIdx="0" presStyleCnt="3"/>
      <dgm:spPr/>
    </dgm:pt>
    <dgm:pt modelId="{9A30008C-EAA7-4B36-B943-3E8B02F843F3}" type="pres">
      <dgm:prSet presAssocID="{8E9A6E0E-6266-4474-9F96-4909DF6711D6}" presName="hierChild4" presStyleCnt="0"/>
      <dgm:spPr/>
    </dgm:pt>
    <dgm:pt modelId="{E15C29C6-DF81-465C-A84B-B2D8AB45D36C}" type="pres">
      <dgm:prSet presAssocID="{28C1B650-B76C-4EA2-9D7B-F748FE0B56DF}" presName="Name66" presStyleLbl="parChTrans1D3" presStyleIdx="0" presStyleCnt="3"/>
      <dgm:spPr/>
    </dgm:pt>
    <dgm:pt modelId="{4C20ABD5-BD7A-42EB-A66E-6EF59174D3BB}" type="pres">
      <dgm:prSet presAssocID="{5DDAABCC-3DEA-420E-8C8A-95E264F57D09}" presName="hierRoot2" presStyleCnt="0">
        <dgm:presLayoutVars>
          <dgm:hierBranch val="init"/>
        </dgm:presLayoutVars>
      </dgm:prSet>
      <dgm:spPr/>
    </dgm:pt>
    <dgm:pt modelId="{8234149E-595C-4106-9AFB-861D7E220A3E}" type="pres">
      <dgm:prSet presAssocID="{5DDAABCC-3DEA-420E-8C8A-95E264F57D09}" presName="rootComposite" presStyleCnt="0"/>
      <dgm:spPr/>
    </dgm:pt>
    <dgm:pt modelId="{73F63E4E-8962-484E-AA06-7BE8CEB75A07}" type="pres">
      <dgm:prSet presAssocID="{5DDAABCC-3DEA-420E-8C8A-95E264F57D09}" presName="rootText" presStyleLbl="node3" presStyleIdx="0" presStyleCnt="3" custScaleX="162521">
        <dgm:presLayoutVars>
          <dgm:chPref val="3"/>
        </dgm:presLayoutVars>
      </dgm:prSet>
      <dgm:spPr/>
    </dgm:pt>
    <dgm:pt modelId="{BF5F14C8-25D2-45AF-BCD1-8473711ABE6F}" type="pres">
      <dgm:prSet presAssocID="{5DDAABCC-3DEA-420E-8C8A-95E264F57D09}" presName="rootConnector" presStyleLbl="node3" presStyleIdx="0" presStyleCnt="3"/>
      <dgm:spPr/>
    </dgm:pt>
    <dgm:pt modelId="{C599D13C-5309-434A-A889-504E90F4293B}" type="pres">
      <dgm:prSet presAssocID="{5DDAABCC-3DEA-420E-8C8A-95E264F57D09}" presName="hierChild4" presStyleCnt="0"/>
      <dgm:spPr/>
    </dgm:pt>
    <dgm:pt modelId="{1E150416-D57B-4CA6-9D13-34D09DAFDAF7}" type="pres">
      <dgm:prSet presAssocID="{5DDAABCC-3DEA-420E-8C8A-95E264F57D09}" presName="hierChild5" presStyleCnt="0"/>
      <dgm:spPr/>
    </dgm:pt>
    <dgm:pt modelId="{83DFA370-8518-4FF1-B263-1BADFBF66009}" type="pres">
      <dgm:prSet presAssocID="{8E9A6E0E-6266-4474-9F96-4909DF6711D6}" presName="hierChild5" presStyleCnt="0"/>
      <dgm:spPr/>
    </dgm:pt>
    <dgm:pt modelId="{5DB32CD7-DFAD-4657-9694-0DDDC9C448BE}" type="pres">
      <dgm:prSet presAssocID="{0C9F0EBB-E735-45CA-B1A2-C085504B396F}" presName="Name66" presStyleLbl="parChTrans1D2" presStyleIdx="1" presStyleCnt="3"/>
      <dgm:spPr/>
    </dgm:pt>
    <dgm:pt modelId="{A565466A-E47F-498E-BCCA-5DAB134D03FD}" type="pres">
      <dgm:prSet presAssocID="{E294FEAB-8A74-4CD7-B809-F5D20BF7AE87}" presName="hierRoot2" presStyleCnt="0">
        <dgm:presLayoutVars>
          <dgm:hierBranch val="init"/>
        </dgm:presLayoutVars>
      </dgm:prSet>
      <dgm:spPr/>
    </dgm:pt>
    <dgm:pt modelId="{2E5FF1CA-30CB-468D-9AC6-3CB1AFF784C9}" type="pres">
      <dgm:prSet presAssocID="{E294FEAB-8A74-4CD7-B809-F5D20BF7AE87}" presName="rootComposite" presStyleCnt="0"/>
      <dgm:spPr/>
    </dgm:pt>
    <dgm:pt modelId="{B622E610-6B76-4C0F-9A21-54BBF147AA82}" type="pres">
      <dgm:prSet presAssocID="{E294FEAB-8A74-4CD7-B809-F5D20BF7AE87}" presName="rootText" presStyleLbl="node2" presStyleIdx="1" presStyleCnt="3" custScaleX="68378" custLinFactNeighborY="2618">
        <dgm:presLayoutVars>
          <dgm:chPref val="3"/>
        </dgm:presLayoutVars>
      </dgm:prSet>
      <dgm:spPr/>
    </dgm:pt>
    <dgm:pt modelId="{24490499-3E8F-45C3-B2C0-E46D28BC0BD0}" type="pres">
      <dgm:prSet presAssocID="{E294FEAB-8A74-4CD7-B809-F5D20BF7AE87}" presName="rootConnector" presStyleLbl="node2" presStyleIdx="1" presStyleCnt="3"/>
      <dgm:spPr/>
    </dgm:pt>
    <dgm:pt modelId="{FB5AFD02-CA0D-4B73-9B3B-3E5BDA215069}" type="pres">
      <dgm:prSet presAssocID="{E294FEAB-8A74-4CD7-B809-F5D20BF7AE87}" presName="hierChild4" presStyleCnt="0"/>
      <dgm:spPr/>
    </dgm:pt>
    <dgm:pt modelId="{6BA09E6F-8A46-4EF8-861B-63BCFB8BD497}" type="pres">
      <dgm:prSet presAssocID="{EACB6286-8E75-46B6-B411-6B762E324EB0}" presName="Name66" presStyleLbl="parChTrans1D3" presStyleIdx="1" presStyleCnt="3"/>
      <dgm:spPr/>
    </dgm:pt>
    <dgm:pt modelId="{B1A4DCCC-44E0-4B63-9D24-59E89542F140}" type="pres">
      <dgm:prSet presAssocID="{CEA37A9C-9823-498A-8F58-9CCA81DE5FE6}" presName="hierRoot2" presStyleCnt="0">
        <dgm:presLayoutVars>
          <dgm:hierBranch val="init"/>
        </dgm:presLayoutVars>
      </dgm:prSet>
      <dgm:spPr/>
    </dgm:pt>
    <dgm:pt modelId="{7BBBDBE1-EFA9-4EF9-B51F-4C6F292BB5E9}" type="pres">
      <dgm:prSet presAssocID="{CEA37A9C-9823-498A-8F58-9CCA81DE5FE6}" presName="rootComposite" presStyleCnt="0"/>
      <dgm:spPr/>
    </dgm:pt>
    <dgm:pt modelId="{4DB70396-03CF-40DF-914F-5848850A630D}" type="pres">
      <dgm:prSet presAssocID="{CEA37A9C-9823-498A-8F58-9CCA81DE5FE6}" presName="rootText" presStyleLbl="node3" presStyleIdx="1" presStyleCnt="3" custScaleX="162521">
        <dgm:presLayoutVars>
          <dgm:chPref val="3"/>
        </dgm:presLayoutVars>
      </dgm:prSet>
      <dgm:spPr/>
    </dgm:pt>
    <dgm:pt modelId="{2F056CB5-8419-4456-B706-AB194B607430}" type="pres">
      <dgm:prSet presAssocID="{CEA37A9C-9823-498A-8F58-9CCA81DE5FE6}" presName="rootConnector" presStyleLbl="node3" presStyleIdx="1" presStyleCnt="3"/>
      <dgm:spPr/>
    </dgm:pt>
    <dgm:pt modelId="{057EB7E5-74F1-4570-A04E-85F1F4993EC8}" type="pres">
      <dgm:prSet presAssocID="{CEA37A9C-9823-498A-8F58-9CCA81DE5FE6}" presName="hierChild4" presStyleCnt="0"/>
      <dgm:spPr/>
    </dgm:pt>
    <dgm:pt modelId="{5E4F17E5-53AC-41BE-B92F-17D9BF4D20F7}" type="pres">
      <dgm:prSet presAssocID="{CEA37A9C-9823-498A-8F58-9CCA81DE5FE6}" presName="hierChild5" presStyleCnt="0"/>
      <dgm:spPr/>
    </dgm:pt>
    <dgm:pt modelId="{21CA1745-16F6-488A-AFBE-FAFD237F1C4A}" type="pres">
      <dgm:prSet presAssocID="{E294FEAB-8A74-4CD7-B809-F5D20BF7AE87}" presName="hierChild5" presStyleCnt="0"/>
      <dgm:spPr/>
    </dgm:pt>
    <dgm:pt modelId="{5904BA02-519B-452E-A5B8-BB2A9DA9B551}" type="pres">
      <dgm:prSet presAssocID="{1E7E40CD-F48D-48BA-BFB3-EF27049BCD8A}" presName="Name66" presStyleLbl="parChTrans1D2" presStyleIdx="2" presStyleCnt="3"/>
      <dgm:spPr/>
    </dgm:pt>
    <dgm:pt modelId="{330EF241-D9AE-4506-B8D6-19A4804A5484}" type="pres">
      <dgm:prSet presAssocID="{0084B694-5F17-449F-81FA-D6A704D92707}" presName="hierRoot2" presStyleCnt="0">
        <dgm:presLayoutVars>
          <dgm:hierBranch val="init"/>
        </dgm:presLayoutVars>
      </dgm:prSet>
      <dgm:spPr/>
    </dgm:pt>
    <dgm:pt modelId="{F3733253-798B-4D27-A697-318F2245DA39}" type="pres">
      <dgm:prSet presAssocID="{0084B694-5F17-449F-81FA-D6A704D92707}" presName="rootComposite" presStyleCnt="0"/>
      <dgm:spPr/>
    </dgm:pt>
    <dgm:pt modelId="{7C24AC32-145F-41CC-B89F-D5A04CCF0856}" type="pres">
      <dgm:prSet presAssocID="{0084B694-5F17-449F-81FA-D6A704D92707}" presName="rootText" presStyleLbl="node2" presStyleIdx="2" presStyleCnt="3" custScaleX="68378" custLinFactNeighborY="2618">
        <dgm:presLayoutVars>
          <dgm:chPref val="3"/>
        </dgm:presLayoutVars>
      </dgm:prSet>
      <dgm:spPr/>
    </dgm:pt>
    <dgm:pt modelId="{5135FFC8-8883-402D-9FCF-BB905D922A7C}" type="pres">
      <dgm:prSet presAssocID="{0084B694-5F17-449F-81FA-D6A704D92707}" presName="rootConnector" presStyleLbl="node2" presStyleIdx="2" presStyleCnt="3"/>
      <dgm:spPr/>
    </dgm:pt>
    <dgm:pt modelId="{63F8F426-6B11-44A7-A9DC-2A07CAE6E70D}" type="pres">
      <dgm:prSet presAssocID="{0084B694-5F17-449F-81FA-D6A704D92707}" presName="hierChild4" presStyleCnt="0"/>
      <dgm:spPr/>
    </dgm:pt>
    <dgm:pt modelId="{6ECEA9D9-BF0A-4C24-B8E0-3729929C4BCE}" type="pres">
      <dgm:prSet presAssocID="{1885B7CF-5879-4621-A8C0-D6555A058D1F}" presName="Name66" presStyleLbl="parChTrans1D3" presStyleIdx="2" presStyleCnt="3"/>
      <dgm:spPr/>
    </dgm:pt>
    <dgm:pt modelId="{391C602F-ADF9-45DB-A45F-26120C835A82}" type="pres">
      <dgm:prSet presAssocID="{A04BD6F6-9CCD-4E46-B8BA-623BA9F79B2A}" presName="hierRoot2" presStyleCnt="0">
        <dgm:presLayoutVars>
          <dgm:hierBranch val="init"/>
        </dgm:presLayoutVars>
      </dgm:prSet>
      <dgm:spPr/>
    </dgm:pt>
    <dgm:pt modelId="{FEAA6BD6-D82F-4FB3-B519-4CFCC00183F0}" type="pres">
      <dgm:prSet presAssocID="{A04BD6F6-9CCD-4E46-B8BA-623BA9F79B2A}" presName="rootComposite" presStyleCnt="0"/>
      <dgm:spPr/>
    </dgm:pt>
    <dgm:pt modelId="{A0697CFA-8439-4522-815E-44634548169B}" type="pres">
      <dgm:prSet presAssocID="{A04BD6F6-9CCD-4E46-B8BA-623BA9F79B2A}" presName="rootText" presStyleLbl="node3" presStyleIdx="2" presStyleCnt="3" custScaleX="162521">
        <dgm:presLayoutVars>
          <dgm:chPref val="3"/>
        </dgm:presLayoutVars>
      </dgm:prSet>
      <dgm:spPr/>
    </dgm:pt>
    <dgm:pt modelId="{4331934C-A571-4F1E-B14E-8502D8E58B0B}" type="pres">
      <dgm:prSet presAssocID="{A04BD6F6-9CCD-4E46-B8BA-623BA9F79B2A}" presName="rootConnector" presStyleLbl="node3" presStyleIdx="2" presStyleCnt="3"/>
      <dgm:spPr/>
    </dgm:pt>
    <dgm:pt modelId="{2D6A419D-8AA2-424C-BFAF-6E2A2E4B99B5}" type="pres">
      <dgm:prSet presAssocID="{A04BD6F6-9CCD-4E46-B8BA-623BA9F79B2A}" presName="hierChild4" presStyleCnt="0"/>
      <dgm:spPr/>
    </dgm:pt>
    <dgm:pt modelId="{B3C2F6FE-6958-40A7-95C1-23976BFDCE49}" type="pres">
      <dgm:prSet presAssocID="{A04BD6F6-9CCD-4E46-B8BA-623BA9F79B2A}" presName="hierChild5" presStyleCnt="0"/>
      <dgm:spPr/>
    </dgm:pt>
    <dgm:pt modelId="{23AD8034-8AF3-4A31-9B2B-B46F6B70CE97}" type="pres">
      <dgm:prSet presAssocID="{0084B694-5F17-449F-81FA-D6A704D92707}" presName="hierChild5" presStyleCnt="0"/>
      <dgm:spPr/>
    </dgm:pt>
    <dgm:pt modelId="{12079194-2175-4CDE-B0D4-C6315FCB0644}" type="pres">
      <dgm:prSet presAssocID="{3E0E714B-1CBC-4060-8C93-455FD57421B4}" presName="hierChild3" presStyleCnt="0"/>
      <dgm:spPr/>
    </dgm:pt>
  </dgm:ptLst>
  <dgm:cxnLst>
    <dgm:cxn modelId="{8B5F5B03-D8B4-4BEE-95FE-B294DB2C3E03}" type="presOf" srcId="{1E7E40CD-F48D-48BA-BFB3-EF27049BCD8A}" destId="{5904BA02-519B-452E-A5B8-BB2A9DA9B551}" srcOrd="0" destOrd="0" presId="urn:microsoft.com/office/officeart/2009/3/layout/HorizontalOrganizationChart"/>
    <dgm:cxn modelId="{70873910-0409-4B5C-9B51-A1BBBD3C6386}" srcId="{0084B694-5F17-449F-81FA-D6A704D92707}" destId="{A04BD6F6-9CCD-4E46-B8BA-623BA9F79B2A}" srcOrd="0" destOrd="0" parTransId="{1885B7CF-5879-4621-A8C0-D6555A058D1F}" sibTransId="{82F238E3-192E-4ACE-A724-9155ACE10FE5}"/>
    <dgm:cxn modelId="{0ED10417-C27A-47A5-BAE1-59320B86254A}" type="presOf" srcId="{3E0E714B-1CBC-4060-8C93-455FD57421B4}" destId="{2386D835-C100-45AE-94B7-789DBB718D1E}" srcOrd="1" destOrd="0" presId="urn:microsoft.com/office/officeart/2009/3/layout/HorizontalOrganizationChart"/>
    <dgm:cxn modelId="{3C8E7727-7DBD-4F9E-8282-B507982CD32D}" type="presOf" srcId="{5DDAABCC-3DEA-420E-8C8A-95E264F57D09}" destId="{73F63E4E-8962-484E-AA06-7BE8CEB75A07}" srcOrd="0" destOrd="0" presId="urn:microsoft.com/office/officeart/2009/3/layout/HorizontalOrganizationChart"/>
    <dgm:cxn modelId="{2E1C952A-5CD4-4623-BBEF-BC19A9BEF0DD}" type="presOf" srcId="{8E9A6E0E-6266-4474-9F96-4909DF6711D6}" destId="{D239DA8F-CB96-4B9C-A85D-23A209D99E1F}" srcOrd="1" destOrd="0" presId="urn:microsoft.com/office/officeart/2009/3/layout/HorizontalOrganizationChart"/>
    <dgm:cxn modelId="{0FBA3E34-4B26-458F-81B4-305E6B15BD9F}" type="presOf" srcId="{5DDAABCC-3DEA-420E-8C8A-95E264F57D09}" destId="{BF5F14C8-25D2-45AF-BCD1-8473711ABE6F}" srcOrd="1" destOrd="0" presId="urn:microsoft.com/office/officeart/2009/3/layout/HorizontalOrganizationChart"/>
    <dgm:cxn modelId="{BBE28834-233E-4D31-B169-45D6D5DB3408}" type="presOf" srcId="{E4A470BC-3617-4C96-871C-91AAD5F93841}" destId="{38C2400C-B9AE-4867-98F8-08C9C66E213E}" srcOrd="0" destOrd="0" presId="urn:microsoft.com/office/officeart/2009/3/layout/HorizontalOrganizationChart"/>
    <dgm:cxn modelId="{C17EAB61-D807-4FF8-A966-1E573307FD3D}" type="presOf" srcId="{CEA37A9C-9823-498A-8F58-9CCA81DE5FE6}" destId="{2F056CB5-8419-4456-B706-AB194B607430}" srcOrd="1" destOrd="0" presId="urn:microsoft.com/office/officeart/2009/3/layout/HorizontalOrganizationChart"/>
    <dgm:cxn modelId="{D2C44247-516B-4E56-94D5-61415AA60A29}" type="presOf" srcId="{0084B694-5F17-449F-81FA-D6A704D92707}" destId="{7C24AC32-145F-41CC-B89F-D5A04CCF0856}" srcOrd="0" destOrd="0" presId="urn:microsoft.com/office/officeart/2009/3/layout/HorizontalOrganizationChart"/>
    <dgm:cxn modelId="{BB9CDE47-AD70-427B-8747-9ECD33543FCD}" srcId="{E294FEAB-8A74-4CD7-B809-F5D20BF7AE87}" destId="{CEA37A9C-9823-498A-8F58-9CCA81DE5FE6}" srcOrd="0" destOrd="0" parTransId="{EACB6286-8E75-46B6-B411-6B762E324EB0}" sibTransId="{5FFB663E-887B-4E99-874B-F428E9CA73C5}"/>
    <dgm:cxn modelId="{B7931168-2D28-4DED-BFB7-30A9CCF305EF}" type="presOf" srcId="{A04BD6F6-9CCD-4E46-B8BA-623BA9F79B2A}" destId="{4331934C-A571-4F1E-B14E-8502D8E58B0B}" srcOrd="1" destOrd="0" presId="urn:microsoft.com/office/officeart/2009/3/layout/HorizontalOrganizationChart"/>
    <dgm:cxn modelId="{9FE12F52-3848-469E-88B6-D708477F4AA8}" srcId="{3E0E714B-1CBC-4060-8C93-455FD57421B4}" destId="{0084B694-5F17-449F-81FA-D6A704D92707}" srcOrd="2" destOrd="0" parTransId="{1E7E40CD-F48D-48BA-BFB3-EF27049BCD8A}" sibTransId="{FCB0EBA4-A876-4184-AA9F-6C9B61D72932}"/>
    <dgm:cxn modelId="{9B26B97A-1CFC-4B91-8555-4E9B381F620E}" type="presOf" srcId="{CEA37A9C-9823-498A-8F58-9CCA81DE5FE6}" destId="{4DB70396-03CF-40DF-914F-5848850A630D}" srcOrd="0" destOrd="0" presId="urn:microsoft.com/office/officeart/2009/3/layout/HorizontalOrganizationChart"/>
    <dgm:cxn modelId="{AE19237D-4C6B-4E53-B269-90E8F4196EEF}" type="presOf" srcId="{EACB6286-8E75-46B6-B411-6B762E324EB0}" destId="{6BA09E6F-8A46-4EF8-861B-63BCFB8BD497}" srcOrd="0" destOrd="0" presId="urn:microsoft.com/office/officeart/2009/3/layout/HorizontalOrganizationChart"/>
    <dgm:cxn modelId="{5D975B7F-9AAD-4143-99B6-D6863CCB4811}" srcId="{8E9A6E0E-6266-4474-9F96-4909DF6711D6}" destId="{5DDAABCC-3DEA-420E-8C8A-95E264F57D09}" srcOrd="0" destOrd="0" parTransId="{28C1B650-B76C-4EA2-9D7B-F748FE0B56DF}" sibTransId="{FC10975C-393C-48F5-9B4E-E14E962A1330}"/>
    <dgm:cxn modelId="{53E4AC7F-65AC-4CF0-813B-EB6D359FDFC7}" type="presOf" srcId="{47F56009-7681-4745-9048-ED381CAC1213}" destId="{E0D740D5-DB91-4C98-8A2C-23EFECC2A957}" srcOrd="0" destOrd="0" presId="urn:microsoft.com/office/officeart/2009/3/layout/HorizontalOrganizationChart"/>
    <dgm:cxn modelId="{C3BDFA94-BBA7-461E-A8EA-7C1C2FD46FAE}" type="presOf" srcId="{E294FEAB-8A74-4CD7-B809-F5D20BF7AE87}" destId="{B622E610-6B76-4C0F-9A21-54BBF147AA82}" srcOrd="0" destOrd="0" presId="urn:microsoft.com/office/officeart/2009/3/layout/HorizontalOrganizationChart"/>
    <dgm:cxn modelId="{4FE90AA8-5FE7-4CD6-9E91-666C74C779F4}" srcId="{3E0E714B-1CBC-4060-8C93-455FD57421B4}" destId="{E294FEAB-8A74-4CD7-B809-F5D20BF7AE87}" srcOrd="1" destOrd="0" parTransId="{0C9F0EBB-E735-45CA-B1A2-C085504B396F}" sibTransId="{D215EE71-5EC0-43CB-B5E0-37EAA6610AF3}"/>
    <dgm:cxn modelId="{5390A8AB-5DA1-4A3E-BAC6-71C716C4E396}" srcId="{3E0E714B-1CBC-4060-8C93-455FD57421B4}" destId="{8E9A6E0E-6266-4474-9F96-4909DF6711D6}" srcOrd="0" destOrd="0" parTransId="{47F56009-7681-4745-9048-ED381CAC1213}" sibTransId="{2A011908-4686-4262-9093-EA39A1B9F6F8}"/>
    <dgm:cxn modelId="{C9B515C0-7078-44EF-998B-97DCD1BD892B}" type="presOf" srcId="{8E9A6E0E-6266-4474-9F96-4909DF6711D6}" destId="{12E665A0-E898-45C4-A551-E9368F37379F}" srcOrd="0" destOrd="0" presId="urn:microsoft.com/office/officeart/2009/3/layout/HorizontalOrganizationChart"/>
    <dgm:cxn modelId="{5035BFC6-7C22-4919-8698-6ABCCA34FF60}" type="presOf" srcId="{1885B7CF-5879-4621-A8C0-D6555A058D1F}" destId="{6ECEA9D9-BF0A-4C24-B8E0-3729929C4BCE}" srcOrd="0" destOrd="0" presId="urn:microsoft.com/office/officeart/2009/3/layout/HorizontalOrganizationChart"/>
    <dgm:cxn modelId="{27211AD1-6809-420C-B526-10522F7D463E}" type="presOf" srcId="{A04BD6F6-9CCD-4E46-B8BA-623BA9F79B2A}" destId="{A0697CFA-8439-4522-815E-44634548169B}" srcOrd="0" destOrd="0" presId="urn:microsoft.com/office/officeart/2009/3/layout/HorizontalOrganizationChart"/>
    <dgm:cxn modelId="{4966FBD2-76A2-43E7-B548-E51A68BC8FED}" type="presOf" srcId="{E294FEAB-8A74-4CD7-B809-F5D20BF7AE87}" destId="{24490499-3E8F-45C3-B2C0-E46D28BC0BD0}" srcOrd="1" destOrd="0" presId="urn:microsoft.com/office/officeart/2009/3/layout/HorizontalOrganizationChart"/>
    <dgm:cxn modelId="{D9AC70D8-00A5-4FF9-82CC-FB79DE2F256D}" type="presOf" srcId="{3E0E714B-1CBC-4060-8C93-455FD57421B4}" destId="{E368033E-F847-456E-8070-921467E0B319}" srcOrd="0" destOrd="0" presId="urn:microsoft.com/office/officeart/2009/3/layout/HorizontalOrganizationChart"/>
    <dgm:cxn modelId="{6438AED9-1BC5-41EC-A82D-C5C467957BE6}" srcId="{E4A470BC-3617-4C96-871C-91AAD5F93841}" destId="{3E0E714B-1CBC-4060-8C93-455FD57421B4}" srcOrd="0" destOrd="0" parTransId="{2DC5F5C6-8BDF-405B-84DB-0E2873571CC5}" sibTransId="{1429FAA1-00AC-4931-A1FB-1B03EFEB9129}"/>
    <dgm:cxn modelId="{15849EDD-2191-4ECE-A2CE-62AA12604D5C}" type="presOf" srcId="{28C1B650-B76C-4EA2-9D7B-F748FE0B56DF}" destId="{E15C29C6-DF81-465C-A84B-B2D8AB45D36C}" srcOrd="0" destOrd="0" presId="urn:microsoft.com/office/officeart/2009/3/layout/HorizontalOrganizationChart"/>
    <dgm:cxn modelId="{8DD65ADE-847D-4D8D-9481-3BC5D99D2E94}" type="presOf" srcId="{0084B694-5F17-449F-81FA-D6A704D92707}" destId="{5135FFC8-8883-402D-9FCF-BB905D922A7C}" srcOrd="1" destOrd="0" presId="urn:microsoft.com/office/officeart/2009/3/layout/HorizontalOrganizationChart"/>
    <dgm:cxn modelId="{C21875E5-4273-4DCC-BB62-4A8D7AF1F03C}" type="presOf" srcId="{0C9F0EBB-E735-45CA-B1A2-C085504B396F}" destId="{5DB32CD7-DFAD-4657-9694-0DDDC9C448BE}" srcOrd="0" destOrd="0" presId="urn:microsoft.com/office/officeart/2009/3/layout/HorizontalOrganizationChart"/>
    <dgm:cxn modelId="{BF999E11-96E5-425A-A5A7-E67DB41A5BA2}" type="presParOf" srcId="{38C2400C-B9AE-4867-98F8-08C9C66E213E}" destId="{6211D4FF-F639-4A1D-B21C-C0105C0125D0}" srcOrd="0" destOrd="0" presId="urn:microsoft.com/office/officeart/2009/3/layout/HorizontalOrganizationChart"/>
    <dgm:cxn modelId="{7488256A-7B18-4B17-95D4-841F25547E7C}" type="presParOf" srcId="{6211D4FF-F639-4A1D-B21C-C0105C0125D0}" destId="{503168D0-FA6B-4E58-BE97-A149586AC513}" srcOrd="0" destOrd="0" presId="urn:microsoft.com/office/officeart/2009/3/layout/HorizontalOrganizationChart"/>
    <dgm:cxn modelId="{5060E4EC-CBD1-49A8-B887-DC2317977E49}" type="presParOf" srcId="{503168D0-FA6B-4E58-BE97-A149586AC513}" destId="{E368033E-F847-456E-8070-921467E0B319}" srcOrd="0" destOrd="0" presId="urn:microsoft.com/office/officeart/2009/3/layout/HorizontalOrganizationChart"/>
    <dgm:cxn modelId="{465399BA-AFD6-4C8A-A834-B04A36D174F7}" type="presParOf" srcId="{503168D0-FA6B-4E58-BE97-A149586AC513}" destId="{2386D835-C100-45AE-94B7-789DBB718D1E}" srcOrd="1" destOrd="0" presId="urn:microsoft.com/office/officeart/2009/3/layout/HorizontalOrganizationChart"/>
    <dgm:cxn modelId="{389BF37B-9003-407B-B255-AE2BC143E5CE}" type="presParOf" srcId="{6211D4FF-F639-4A1D-B21C-C0105C0125D0}" destId="{42774F68-249E-4F0B-B298-59AB13EAEB53}" srcOrd="1" destOrd="0" presId="urn:microsoft.com/office/officeart/2009/3/layout/HorizontalOrganizationChart"/>
    <dgm:cxn modelId="{AE4C7E3A-88F7-4DA1-A6C4-4DCCE8A073AD}" type="presParOf" srcId="{42774F68-249E-4F0B-B298-59AB13EAEB53}" destId="{E0D740D5-DB91-4C98-8A2C-23EFECC2A957}" srcOrd="0" destOrd="0" presId="urn:microsoft.com/office/officeart/2009/3/layout/HorizontalOrganizationChart"/>
    <dgm:cxn modelId="{FF6BBDE7-5D4C-4F4A-9C5D-1C7A32906CB4}" type="presParOf" srcId="{42774F68-249E-4F0B-B298-59AB13EAEB53}" destId="{509D7639-2B57-4BD5-B499-70C22F2286BC}" srcOrd="1" destOrd="0" presId="urn:microsoft.com/office/officeart/2009/3/layout/HorizontalOrganizationChart"/>
    <dgm:cxn modelId="{481D7578-EDDB-4427-B4EC-6397EC80960E}" type="presParOf" srcId="{509D7639-2B57-4BD5-B499-70C22F2286BC}" destId="{4C83D47E-F988-47CD-8BC6-9196FD5F5A0F}" srcOrd="0" destOrd="0" presId="urn:microsoft.com/office/officeart/2009/3/layout/HorizontalOrganizationChart"/>
    <dgm:cxn modelId="{29A8B0F1-EAA4-445F-B33D-B4C6F0A0E1DB}" type="presParOf" srcId="{4C83D47E-F988-47CD-8BC6-9196FD5F5A0F}" destId="{12E665A0-E898-45C4-A551-E9368F37379F}" srcOrd="0" destOrd="0" presId="urn:microsoft.com/office/officeart/2009/3/layout/HorizontalOrganizationChart"/>
    <dgm:cxn modelId="{946A7671-10DF-4548-9C34-112F335D6CFC}" type="presParOf" srcId="{4C83D47E-F988-47CD-8BC6-9196FD5F5A0F}" destId="{D239DA8F-CB96-4B9C-A85D-23A209D99E1F}" srcOrd="1" destOrd="0" presId="urn:microsoft.com/office/officeart/2009/3/layout/HorizontalOrganizationChart"/>
    <dgm:cxn modelId="{16280214-7665-41CA-A6D9-B65C8435FD48}" type="presParOf" srcId="{509D7639-2B57-4BD5-B499-70C22F2286BC}" destId="{9A30008C-EAA7-4B36-B943-3E8B02F843F3}" srcOrd="1" destOrd="0" presId="urn:microsoft.com/office/officeart/2009/3/layout/HorizontalOrganizationChart"/>
    <dgm:cxn modelId="{09B2BD13-6B46-47EB-ABDC-8626BEFAB005}" type="presParOf" srcId="{9A30008C-EAA7-4B36-B943-3E8B02F843F3}" destId="{E15C29C6-DF81-465C-A84B-B2D8AB45D36C}" srcOrd="0" destOrd="0" presId="urn:microsoft.com/office/officeart/2009/3/layout/HorizontalOrganizationChart"/>
    <dgm:cxn modelId="{3B68B6C7-AF5F-4A91-9E15-6A88B878E77C}" type="presParOf" srcId="{9A30008C-EAA7-4B36-B943-3E8B02F843F3}" destId="{4C20ABD5-BD7A-42EB-A66E-6EF59174D3BB}" srcOrd="1" destOrd="0" presId="urn:microsoft.com/office/officeart/2009/3/layout/HorizontalOrganizationChart"/>
    <dgm:cxn modelId="{1B815F3B-F997-4E6B-9AB5-B748D0E817E3}" type="presParOf" srcId="{4C20ABD5-BD7A-42EB-A66E-6EF59174D3BB}" destId="{8234149E-595C-4106-9AFB-861D7E220A3E}" srcOrd="0" destOrd="0" presId="urn:microsoft.com/office/officeart/2009/3/layout/HorizontalOrganizationChart"/>
    <dgm:cxn modelId="{AFE66931-027C-4431-856E-FAC4D9E14D0A}" type="presParOf" srcId="{8234149E-595C-4106-9AFB-861D7E220A3E}" destId="{73F63E4E-8962-484E-AA06-7BE8CEB75A07}" srcOrd="0" destOrd="0" presId="urn:microsoft.com/office/officeart/2009/3/layout/HorizontalOrganizationChart"/>
    <dgm:cxn modelId="{E0C1FB63-173B-4097-A46B-915C7B4C6077}" type="presParOf" srcId="{8234149E-595C-4106-9AFB-861D7E220A3E}" destId="{BF5F14C8-25D2-45AF-BCD1-8473711ABE6F}" srcOrd="1" destOrd="0" presId="urn:microsoft.com/office/officeart/2009/3/layout/HorizontalOrganizationChart"/>
    <dgm:cxn modelId="{0BFCE2EF-75A6-4391-BFAE-31F1AFD8F675}" type="presParOf" srcId="{4C20ABD5-BD7A-42EB-A66E-6EF59174D3BB}" destId="{C599D13C-5309-434A-A889-504E90F4293B}" srcOrd="1" destOrd="0" presId="urn:microsoft.com/office/officeart/2009/3/layout/HorizontalOrganizationChart"/>
    <dgm:cxn modelId="{B2271387-E1F0-49AE-B467-34F071B9E01B}" type="presParOf" srcId="{4C20ABD5-BD7A-42EB-A66E-6EF59174D3BB}" destId="{1E150416-D57B-4CA6-9D13-34D09DAFDAF7}" srcOrd="2" destOrd="0" presId="urn:microsoft.com/office/officeart/2009/3/layout/HorizontalOrganizationChart"/>
    <dgm:cxn modelId="{36469BC0-A856-45CD-A4ED-E2A328D83C4E}" type="presParOf" srcId="{509D7639-2B57-4BD5-B499-70C22F2286BC}" destId="{83DFA370-8518-4FF1-B263-1BADFBF66009}" srcOrd="2" destOrd="0" presId="urn:microsoft.com/office/officeart/2009/3/layout/HorizontalOrganizationChart"/>
    <dgm:cxn modelId="{860B79E9-C6F2-4613-94AE-C5CE23B7B0FA}" type="presParOf" srcId="{42774F68-249E-4F0B-B298-59AB13EAEB53}" destId="{5DB32CD7-DFAD-4657-9694-0DDDC9C448BE}" srcOrd="2" destOrd="0" presId="urn:microsoft.com/office/officeart/2009/3/layout/HorizontalOrganizationChart"/>
    <dgm:cxn modelId="{4C17CD84-20AC-4FB9-9288-07F88CE9E101}" type="presParOf" srcId="{42774F68-249E-4F0B-B298-59AB13EAEB53}" destId="{A565466A-E47F-498E-BCCA-5DAB134D03FD}" srcOrd="3" destOrd="0" presId="urn:microsoft.com/office/officeart/2009/3/layout/HorizontalOrganizationChart"/>
    <dgm:cxn modelId="{B74F1634-9875-46D2-8944-78A70F6DAE9A}" type="presParOf" srcId="{A565466A-E47F-498E-BCCA-5DAB134D03FD}" destId="{2E5FF1CA-30CB-468D-9AC6-3CB1AFF784C9}" srcOrd="0" destOrd="0" presId="urn:microsoft.com/office/officeart/2009/3/layout/HorizontalOrganizationChart"/>
    <dgm:cxn modelId="{0AB458D3-DCD3-4D3A-98B5-BC27F4531D64}" type="presParOf" srcId="{2E5FF1CA-30CB-468D-9AC6-3CB1AFF784C9}" destId="{B622E610-6B76-4C0F-9A21-54BBF147AA82}" srcOrd="0" destOrd="0" presId="urn:microsoft.com/office/officeart/2009/3/layout/HorizontalOrganizationChart"/>
    <dgm:cxn modelId="{DB69A60B-53D2-45DF-9D50-6124F7D0700A}" type="presParOf" srcId="{2E5FF1CA-30CB-468D-9AC6-3CB1AFF784C9}" destId="{24490499-3E8F-45C3-B2C0-E46D28BC0BD0}" srcOrd="1" destOrd="0" presId="urn:microsoft.com/office/officeart/2009/3/layout/HorizontalOrganizationChart"/>
    <dgm:cxn modelId="{5837A80A-17AA-4B38-92EF-7E951AD8C2DD}" type="presParOf" srcId="{A565466A-E47F-498E-BCCA-5DAB134D03FD}" destId="{FB5AFD02-CA0D-4B73-9B3B-3E5BDA215069}" srcOrd="1" destOrd="0" presId="urn:microsoft.com/office/officeart/2009/3/layout/HorizontalOrganizationChart"/>
    <dgm:cxn modelId="{0EAC382C-E15F-4C0A-B48D-D199B65733BD}" type="presParOf" srcId="{FB5AFD02-CA0D-4B73-9B3B-3E5BDA215069}" destId="{6BA09E6F-8A46-4EF8-861B-63BCFB8BD497}" srcOrd="0" destOrd="0" presId="urn:microsoft.com/office/officeart/2009/3/layout/HorizontalOrganizationChart"/>
    <dgm:cxn modelId="{22A7DCBC-C184-47CC-B8F0-99FBA96997D9}" type="presParOf" srcId="{FB5AFD02-CA0D-4B73-9B3B-3E5BDA215069}" destId="{B1A4DCCC-44E0-4B63-9D24-59E89542F140}" srcOrd="1" destOrd="0" presId="urn:microsoft.com/office/officeart/2009/3/layout/HorizontalOrganizationChart"/>
    <dgm:cxn modelId="{0AC3DE2C-2466-49A5-A7CC-B2B6C3B328C8}" type="presParOf" srcId="{B1A4DCCC-44E0-4B63-9D24-59E89542F140}" destId="{7BBBDBE1-EFA9-4EF9-B51F-4C6F292BB5E9}" srcOrd="0" destOrd="0" presId="urn:microsoft.com/office/officeart/2009/3/layout/HorizontalOrganizationChart"/>
    <dgm:cxn modelId="{200E7320-62BE-45E8-852F-D3839DA1E5E3}" type="presParOf" srcId="{7BBBDBE1-EFA9-4EF9-B51F-4C6F292BB5E9}" destId="{4DB70396-03CF-40DF-914F-5848850A630D}" srcOrd="0" destOrd="0" presId="urn:microsoft.com/office/officeart/2009/3/layout/HorizontalOrganizationChart"/>
    <dgm:cxn modelId="{098B08E2-6D1E-4318-A039-F4B47C04E281}" type="presParOf" srcId="{7BBBDBE1-EFA9-4EF9-B51F-4C6F292BB5E9}" destId="{2F056CB5-8419-4456-B706-AB194B607430}" srcOrd="1" destOrd="0" presId="urn:microsoft.com/office/officeart/2009/3/layout/HorizontalOrganizationChart"/>
    <dgm:cxn modelId="{074DCB39-53A6-4AEB-B617-E87B0E9E0009}" type="presParOf" srcId="{B1A4DCCC-44E0-4B63-9D24-59E89542F140}" destId="{057EB7E5-74F1-4570-A04E-85F1F4993EC8}" srcOrd="1" destOrd="0" presId="urn:microsoft.com/office/officeart/2009/3/layout/HorizontalOrganizationChart"/>
    <dgm:cxn modelId="{0CE181AB-0574-47A1-8892-1DCBC4909B6B}" type="presParOf" srcId="{B1A4DCCC-44E0-4B63-9D24-59E89542F140}" destId="{5E4F17E5-53AC-41BE-B92F-17D9BF4D20F7}" srcOrd="2" destOrd="0" presId="urn:microsoft.com/office/officeart/2009/3/layout/HorizontalOrganizationChart"/>
    <dgm:cxn modelId="{C13FE3B4-CBC3-4CB3-8CA5-02C880C45210}" type="presParOf" srcId="{A565466A-E47F-498E-BCCA-5DAB134D03FD}" destId="{21CA1745-16F6-488A-AFBE-FAFD237F1C4A}" srcOrd="2" destOrd="0" presId="urn:microsoft.com/office/officeart/2009/3/layout/HorizontalOrganizationChart"/>
    <dgm:cxn modelId="{7A5273EC-F448-4E51-8B7F-21FCD48323B0}" type="presParOf" srcId="{42774F68-249E-4F0B-B298-59AB13EAEB53}" destId="{5904BA02-519B-452E-A5B8-BB2A9DA9B551}" srcOrd="4" destOrd="0" presId="urn:microsoft.com/office/officeart/2009/3/layout/HorizontalOrganizationChart"/>
    <dgm:cxn modelId="{6347A55F-DF42-4A6C-9BEA-3E431E786128}" type="presParOf" srcId="{42774F68-249E-4F0B-B298-59AB13EAEB53}" destId="{330EF241-D9AE-4506-B8D6-19A4804A5484}" srcOrd="5" destOrd="0" presId="urn:microsoft.com/office/officeart/2009/3/layout/HorizontalOrganizationChart"/>
    <dgm:cxn modelId="{EA412E38-3F99-4100-836B-9CF8A52FCEB2}" type="presParOf" srcId="{330EF241-D9AE-4506-B8D6-19A4804A5484}" destId="{F3733253-798B-4D27-A697-318F2245DA39}" srcOrd="0" destOrd="0" presId="urn:microsoft.com/office/officeart/2009/3/layout/HorizontalOrganizationChart"/>
    <dgm:cxn modelId="{7A40E381-EFBD-4013-9CA0-1099111A02F6}" type="presParOf" srcId="{F3733253-798B-4D27-A697-318F2245DA39}" destId="{7C24AC32-145F-41CC-B89F-D5A04CCF0856}" srcOrd="0" destOrd="0" presId="urn:microsoft.com/office/officeart/2009/3/layout/HorizontalOrganizationChart"/>
    <dgm:cxn modelId="{8F864C1B-25F9-4FDC-9E9A-41F59079B8B0}" type="presParOf" srcId="{F3733253-798B-4D27-A697-318F2245DA39}" destId="{5135FFC8-8883-402D-9FCF-BB905D922A7C}" srcOrd="1" destOrd="0" presId="urn:microsoft.com/office/officeart/2009/3/layout/HorizontalOrganizationChart"/>
    <dgm:cxn modelId="{D82B9491-9742-48B5-B9DF-E3ED72B868E4}" type="presParOf" srcId="{330EF241-D9AE-4506-B8D6-19A4804A5484}" destId="{63F8F426-6B11-44A7-A9DC-2A07CAE6E70D}" srcOrd="1" destOrd="0" presId="urn:microsoft.com/office/officeart/2009/3/layout/HorizontalOrganizationChart"/>
    <dgm:cxn modelId="{D838F55B-7BA5-466B-80CD-434A0E66F7DE}" type="presParOf" srcId="{63F8F426-6B11-44A7-A9DC-2A07CAE6E70D}" destId="{6ECEA9D9-BF0A-4C24-B8E0-3729929C4BCE}" srcOrd="0" destOrd="0" presId="urn:microsoft.com/office/officeart/2009/3/layout/HorizontalOrganizationChart"/>
    <dgm:cxn modelId="{F21CFFA2-4668-4E9B-82A1-D8153379C44B}" type="presParOf" srcId="{63F8F426-6B11-44A7-A9DC-2A07CAE6E70D}" destId="{391C602F-ADF9-45DB-A45F-26120C835A82}" srcOrd="1" destOrd="0" presId="urn:microsoft.com/office/officeart/2009/3/layout/HorizontalOrganizationChart"/>
    <dgm:cxn modelId="{CCF3EE63-32D8-4239-BFE9-D433635E99FE}" type="presParOf" srcId="{391C602F-ADF9-45DB-A45F-26120C835A82}" destId="{FEAA6BD6-D82F-4FB3-B519-4CFCC00183F0}" srcOrd="0" destOrd="0" presId="urn:microsoft.com/office/officeart/2009/3/layout/HorizontalOrganizationChart"/>
    <dgm:cxn modelId="{B9696935-490D-4F38-BDB6-311474A3851B}" type="presParOf" srcId="{FEAA6BD6-D82F-4FB3-B519-4CFCC00183F0}" destId="{A0697CFA-8439-4522-815E-44634548169B}" srcOrd="0" destOrd="0" presId="urn:microsoft.com/office/officeart/2009/3/layout/HorizontalOrganizationChart"/>
    <dgm:cxn modelId="{918A7A7A-E22F-4F34-9D5A-D6098F798FAD}" type="presParOf" srcId="{FEAA6BD6-D82F-4FB3-B519-4CFCC00183F0}" destId="{4331934C-A571-4F1E-B14E-8502D8E58B0B}" srcOrd="1" destOrd="0" presId="urn:microsoft.com/office/officeart/2009/3/layout/HorizontalOrganizationChart"/>
    <dgm:cxn modelId="{DA4E857B-0785-447F-A6A1-9545D11A574D}" type="presParOf" srcId="{391C602F-ADF9-45DB-A45F-26120C835A82}" destId="{2D6A419D-8AA2-424C-BFAF-6E2A2E4B99B5}" srcOrd="1" destOrd="0" presId="urn:microsoft.com/office/officeart/2009/3/layout/HorizontalOrganizationChart"/>
    <dgm:cxn modelId="{FF9F0A36-5774-44A5-99DA-D10F07F42D73}" type="presParOf" srcId="{391C602F-ADF9-45DB-A45F-26120C835A82}" destId="{B3C2F6FE-6958-40A7-95C1-23976BFDCE49}" srcOrd="2" destOrd="0" presId="urn:microsoft.com/office/officeart/2009/3/layout/HorizontalOrganizationChart"/>
    <dgm:cxn modelId="{30CDBE44-9F82-46E2-9B31-84B133D86709}" type="presParOf" srcId="{330EF241-D9AE-4506-B8D6-19A4804A5484}" destId="{23AD8034-8AF3-4A31-9B2B-B46F6B70CE97}" srcOrd="2" destOrd="0" presId="urn:microsoft.com/office/officeart/2009/3/layout/HorizontalOrganizationChart"/>
    <dgm:cxn modelId="{49555A0B-9D23-444D-AB12-8B481C747072}" type="presParOf" srcId="{6211D4FF-F639-4A1D-B21C-C0105C0125D0}" destId="{12079194-2175-4CDE-B0D4-C6315FCB0644}"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D862189-DB99-44D1-972B-2B9F34503B58}" type="doc">
      <dgm:prSet loTypeId="urn:microsoft.com/office/officeart/2005/8/layout/hProcess11" loCatId="process" qsTypeId="urn:microsoft.com/office/officeart/2005/8/quickstyle/simple1" qsCatId="simple" csTypeId="urn:microsoft.com/office/officeart/2005/8/colors/colorful1" csCatId="colorful" phldr="1"/>
      <dgm:spPr/>
    </dgm:pt>
    <dgm:pt modelId="{7A71E508-F3EA-4C22-93A8-608A01C05C81}" type="pres">
      <dgm:prSet presAssocID="{BD862189-DB99-44D1-972B-2B9F34503B58}" presName="Name0" presStyleCnt="0">
        <dgm:presLayoutVars>
          <dgm:dir val="rev"/>
          <dgm:resizeHandles val="exact"/>
        </dgm:presLayoutVars>
      </dgm:prSet>
      <dgm:spPr/>
    </dgm:pt>
    <dgm:pt modelId="{AAF96AEA-5C53-4682-ACB6-6C50D29934CB}" type="pres">
      <dgm:prSet presAssocID="{BD862189-DB99-44D1-972B-2B9F34503B58}" presName="arrow" presStyleLbl="bgShp" presStyleIdx="0" presStyleCnt="1" custScaleY="165529" custLinFactNeighborX="651" custLinFactNeighborY="992"/>
      <dgm:spPr/>
    </dgm:pt>
    <dgm:pt modelId="{D02C64DE-DCC6-4333-9630-E02B88550237}" type="pres">
      <dgm:prSet presAssocID="{BD862189-DB99-44D1-972B-2B9F34503B58}" presName="points" presStyleCnt="0"/>
      <dgm:spPr/>
    </dgm:pt>
  </dgm:ptLst>
  <dgm:cxnLst>
    <dgm:cxn modelId="{40146611-4742-4059-B077-878AE1427E9E}" type="presOf" srcId="{BD862189-DB99-44D1-972B-2B9F34503B58}" destId="{7A71E508-F3EA-4C22-93A8-608A01C05C81}" srcOrd="0" destOrd="0" presId="urn:microsoft.com/office/officeart/2005/8/layout/hProcess11"/>
    <dgm:cxn modelId="{A300FA3A-1042-47C2-A278-75F39105AD94}" type="presParOf" srcId="{7A71E508-F3EA-4C22-93A8-608A01C05C81}" destId="{AAF96AEA-5C53-4682-ACB6-6C50D29934CB}" srcOrd="0" destOrd="0" presId="urn:microsoft.com/office/officeart/2005/8/layout/hProcess11"/>
    <dgm:cxn modelId="{17DA9289-EB12-4551-B20D-E1F57FCF68DA}" type="presParOf" srcId="{7A71E508-F3EA-4C22-93A8-608A01C05C81}" destId="{D02C64DE-DCC6-4333-9630-E02B88550237}" srcOrd="1"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35626DB-511B-461D-8912-0C2BC993C647}" type="doc">
      <dgm:prSet loTypeId="urn:microsoft.com/office/officeart/2005/8/layout/pyramid2" loCatId="list" qsTypeId="urn:microsoft.com/office/officeart/2005/8/quickstyle/3d3" qsCatId="3D" csTypeId="urn:microsoft.com/office/officeart/2005/8/colors/colorful2" csCatId="colorful" phldr="1"/>
      <dgm:spPr/>
      <dgm:t>
        <a:bodyPr/>
        <a:lstStyle/>
        <a:p>
          <a:endParaRPr lang="fr-FR"/>
        </a:p>
      </dgm:t>
    </dgm:pt>
    <dgm:pt modelId="{CAFE6BE9-2463-4E8D-91A2-4E7F993FFAEC}">
      <dgm:prSet phldrT="[Texte]" custT="1"/>
      <dgm:spPr/>
      <dgm:t>
        <a:bodyPr/>
        <a:lstStyle/>
        <a:p>
          <a:pPr marL="0" lvl="0" indent="0" algn="ctr" defTabSz="577850">
            <a:lnSpc>
              <a:spcPct val="90000"/>
            </a:lnSpc>
            <a:spcBef>
              <a:spcPct val="0"/>
            </a:spcBef>
            <a:spcAft>
              <a:spcPct val="35000"/>
            </a:spcAft>
            <a:buFont typeface="Wingdings" panose="05000000000000000000" pitchFamily="2" charset="2"/>
            <a:buNone/>
          </a:pPr>
          <a:r>
            <a:rPr lang="fr-MA" sz="1400" b="1" kern="1200" dirty="0">
              <a:latin typeface="Calibri" panose="020F0502020204030204" pitchFamily="34" charset="0"/>
              <a:ea typeface="+mn-ea"/>
              <a:cs typeface="Calibri" panose="020F0502020204030204" pitchFamily="34" charset="0"/>
            </a:rPr>
            <a:t>………..</a:t>
          </a:r>
          <a:endParaRPr lang="fr-FR" sz="1400" b="1" kern="1200" dirty="0">
            <a:latin typeface="Calibri" panose="020F0502020204030204" pitchFamily="34" charset="0"/>
            <a:ea typeface="+mn-ea"/>
            <a:cs typeface="Calibri" panose="020F0502020204030204" pitchFamily="34" charset="0"/>
          </a:endParaRPr>
        </a:p>
      </dgm:t>
    </dgm:pt>
    <dgm:pt modelId="{EB15AFCA-015C-41DB-9A38-16E91D66505B}" type="parTrans" cxnId="{82D3AADD-D2EC-4C77-9880-66DBD920C3FC}">
      <dgm:prSet/>
      <dgm:spPr/>
      <dgm:t>
        <a:bodyPr/>
        <a:lstStyle/>
        <a:p>
          <a:endParaRPr lang="fr-FR" sz="1400" b="1"/>
        </a:p>
      </dgm:t>
    </dgm:pt>
    <dgm:pt modelId="{54205CB0-611F-437C-8CCB-2BEA4A72920E}" type="sibTrans" cxnId="{82D3AADD-D2EC-4C77-9880-66DBD920C3FC}">
      <dgm:prSet/>
      <dgm:spPr/>
      <dgm:t>
        <a:bodyPr/>
        <a:lstStyle/>
        <a:p>
          <a:endParaRPr lang="fr-FR" sz="1400" b="1"/>
        </a:p>
      </dgm:t>
    </dgm:pt>
    <dgm:pt modelId="{71C3CCEC-4D95-46A5-A160-CB2550A2F939}">
      <dgm:prSet phldrT="[Texte]" custT="1"/>
      <dgm:spPr/>
      <dgm:t>
        <a:bodyPr/>
        <a:lstStyle/>
        <a:p>
          <a:pPr marL="0" lvl="0" indent="0" algn="ctr" defTabSz="577850">
            <a:lnSpc>
              <a:spcPct val="90000"/>
            </a:lnSpc>
            <a:spcBef>
              <a:spcPct val="0"/>
            </a:spcBef>
            <a:spcAft>
              <a:spcPct val="35000"/>
            </a:spcAft>
            <a:buFont typeface="Wingdings" panose="05000000000000000000" pitchFamily="2" charset="2"/>
            <a:buNone/>
          </a:pPr>
          <a:endParaRPr lang="fr-FR" sz="1400" b="1" kern="1200" dirty="0">
            <a:latin typeface="Calibri" panose="020F0502020204030204" pitchFamily="34" charset="0"/>
            <a:ea typeface="+mn-ea"/>
            <a:cs typeface="Calibri" panose="020F0502020204030204" pitchFamily="34" charset="0"/>
          </a:endParaRPr>
        </a:p>
      </dgm:t>
    </dgm:pt>
    <dgm:pt modelId="{876EC21B-FDC6-4CD4-A84B-42AF65DC05FC}" type="parTrans" cxnId="{15B2ED01-B4DC-4090-B734-DB7E0B5A5EB2}">
      <dgm:prSet/>
      <dgm:spPr/>
      <dgm:t>
        <a:bodyPr/>
        <a:lstStyle/>
        <a:p>
          <a:endParaRPr lang="fr-FR" sz="1400" b="1"/>
        </a:p>
      </dgm:t>
    </dgm:pt>
    <dgm:pt modelId="{65DFD001-D0F8-44A2-84A0-6A8522DF1E18}" type="sibTrans" cxnId="{15B2ED01-B4DC-4090-B734-DB7E0B5A5EB2}">
      <dgm:prSet/>
      <dgm:spPr/>
      <dgm:t>
        <a:bodyPr/>
        <a:lstStyle/>
        <a:p>
          <a:endParaRPr lang="fr-FR" sz="1400" b="1"/>
        </a:p>
      </dgm:t>
    </dgm:pt>
    <dgm:pt modelId="{9A12B32C-BE52-4D3A-9DE2-521C99380AC2}">
      <dgm:prSet custT="1"/>
      <dgm:spPr/>
      <dgm:t>
        <a:bodyPr/>
        <a:lstStyle/>
        <a:p>
          <a:pPr rtl="1"/>
          <a:r>
            <a:rPr lang="ar-MA" sz="1400" b="1" dirty="0">
              <a:latin typeface="Calibri" panose="020F0502020204030204" pitchFamily="34" charset="0"/>
              <a:ea typeface="+mn-ea"/>
              <a:cs typeface="Calibri" panose="020F0502020204030204" pitchFamily="34" charset="0"/>
            </a:rPr>
            <a:t>أستعد لورشة الكتابة</a:t>
          </a:r>
          <a:endParaRPr lang="fr-FR" sz="1400" b="1" dirty="0">
            <a:latin typeface="Calibri" panose="020F0502020204030204" pitchFamily="34" charset="0"/>
            <a:cs typeface="Calibri" panose="020F0502020204030204" pitchFamily="34" charset="0"/>
          </a:endParaRPr>
        </a:p>
      </dgm:t>
    </dgm:pt>
    <dgm:pt modelId="{EB06B9F2-B383-4468-96F2-61E18C15E616}" type="parTrans" cxnId="{59F645C6-00F5-40AF-98A3-CDADA8C744FA}">
      <dgm:prSet/>
      <dgm:spPr/>
      <dgm:t>
        <a:bodyPr/>
        <a:lstStyle/>
        <a:p>
          <a:endParaRPr lang="fr-FR" sz="1400" b="1"/>
        </a:p>
      </dgm:t>
    </dgm:pt>
    <dgm:pt modelId="{3356E039-3FA8-4187-8735-224BF9F0F0CC}" type="sibTrans" cxnId="{59F645C6-00F5-40AF-98A3-CDADA8C744FA}">
      <dgm:prSet/>
      <dgm:spPr/>
      <dgm:t>
        <a:bodyPr/>
        <a:lstStyle/>
        <a:p>
          <a:endParaRPr lang="fr-FR" sz="1400" b="1"/>
        </a:p>
      </dgm:t>
    </dgm:pt>
    <dgm:pt modelId="{D07BACAB-6743-49E4-B61D-D9978738D8F3}" type="pres">
      <dgm:prSet presAssocID="{D35626DB-511B-461D-8912-0C2BC993C647}" presName="compositeShape" presStyleCnt="0">
        <dgm:presLayoutVars>
          <dgm:dir/>
          <dgm:resizeHandles/>
        </dgm:presLayoutVars>
      </dgm:prSet>
      <dgm:spPr/>
    </dgm:pt>
    <dgm:pt modelId="{FD8DAFB4-4BD4-4BFE-BFFC-A4B4E15B329D}" type="pres">
      <dgm:prSet presAssocID="{D35626DB-511B-461D-8912-0C2BC993C647}" presName="pyramid" presStyleLbl="node1" presStyleIdx="0" presStyleCnt="1"/>
      <dgm:spPr/>
    </dgm:pt>
    <dgm:pt modelId="{F29E635E-F61F-447E-8147-569B686F68F4}" type="pres">
      <dgm:prSet presAssocID="{D35626DB-511B-461D-8912-0C2BC993C647}" presName="theList" presStyleCnt="0"/>
      <dgm:spPr/>
    </dgm:pt>
    <dgm:pt modelId="{81D10DCC-FD29-466B-95D7-3347A40D6CAC}" type="pres">
      <dgm:prSet presAssocID="{9A12B32C-BE52-4D3A-9DE2-521C99380AC2}" presName="aNode" presStyleLbl="fgAcc1" presStyleIdx="0" presStyleCnt="3">
        <dgm:presLayoutVars>
          <dgm:bulletEnabled val="1"/>
        </dgm:presLayoutVars>
      </dgm:prSet>
      <dgm:spPr/>
    </dgm:pt>
    <dgm:pt modelId="{956DACF2-89CC-408D-A9BA-B82FFE51CB9B}" type="pres">
      <dgm:prSet presAssocID="{9A12B32C-BE52-4D3A-9DE2-521C99380AC2}" presName="aSpace" presStyleCnt="0"/>
      <dgm:spPr/>
    </dgm:pt>
    <dgm:pt modelId="{3445620C-4799-49FD-B67B-892C8A66F725}" type="pres">
      <dgm:prSet presAssocID="{CAFE6BE9-2463-4E8D-91A2-4E7F993FFAEC}" presName="aNode" presStyleLbl="fgAcc1" presStyleIdx="1" presStyleCnt="3" custLinFactNeighborX="160" custLinFactNeighborY="27038">
        <dgm:presLayoutVars>
          <dgm:bulletEnabled val="1"/>
        </dgm:presLayoutVars>
      </dgm:prSet>
      <dgm:spPr/>
    </dgm:pt>
    <dgm:pt modelId="{E089BCB1-1862-468A-B566-33B56C6D624E}" type="pres">
      <dgm:prSet presAssocID="{CAFE6BE9-2463-4E8D-91A2-4E7F993FFAEC}" presName="aSpace" presStyleCnt="0"/>
      <dgm:spPr/>
    </dgm:pt>
    <dgm:pt modelId="{690215D4-6031-44A7-B86B-32D573EB03FF}" type="pres">
      <dgm:prSet presAssocID="{71C3CCEC-4D95-46A5-A160-CB2550A2F939}" presName="aNode" presStyleLbl="fgAcc1" presStyleIdx="2" presStyleCnt="3">
        <dgm:presLayoutVars>
          <dgm:bulletEnabled val="1"/>
        </dgm:presLayoutVars>
      </dgm:prSet>
      <dgm:spPr/>
    </dgm:pt>
    <dgm:pt modelId="{0C364F7B-8A7B-41A5-9E4F-C78393AA843B}" type="pres">
      <dgm:prSet presAssocID="{71C3CCEC-4D95-46A5-A160-CB2550A2F939}" presName="aSpace" presStyleCnt="0"/>
      <dgm:spPr/>
    </dgm:pt>
  </dgm:ptLst>
  <dgm:cxnLst>
    <dgm:cxn modelId="{15B2ED01-B4DC-4090-B734-DB7E0B5A5EB2}" srcId="{D35626DB-511B-461D-8912-0C2BC993C647}" destId="{71C3CCEC-4D95-46A5-A160-CB2550A2F939}" srcOrd="2" destOrd="0" parTransId="{876EC21B-FDC6-4CD4-A84B-42AF65DC05FC}" sibTransId="{65DFD001-D0F8-44A2-84A0-6A8522DF1E18}"/>
    <dgm:cxn modelId="{499DB161-5555-4138-9EE6-766F50D9820F}" type="presOf" srcId="{9A12B32C-BE52-4D3A-9DE2-521C99380AC2}" destId="{81D10DCC-FD29-466B-95D7-3347A40D6CAC}" srcOrd="0" destOrd="0" presId="urn:microsoft.com/office/officeart/2005/8/layout/pyramid2"/>
    <dgm:cxn modelId="{C889BC86-F050-4D62-99E6-940EFF148266}" type="presOf" srcId="{CAFE6BE9-2463-4E8D-91A2-4E7F993FFAEC}" destId="{3445620C-4799-49FD-B67B-892C8A66F725}" srcOrd="0" destOrd="0" presId="urn:microsoft.com/office/officeart/2005/8/layout/pyramid2"/>
    <dgm:cxn modelId="{0CCFC0C0-07D3-4F5C-8A61-0929AA0EB5F2}" type="presOf" srcId="{D35626DB-511B-461D-8912-0C2BC993C647}" destId="{D07BACAB-6743-49E4-B61D-D9978738D8F3}" srcOrd="0" destOrd="0" presId="urn:microsoft.com/office/officeart/2005/8/layout/pyramid2"/>
    <dgm:cxn modelId="{59F645C6-00F5-40AF-98A3-CDADA8C744FA}" srcId="{D35626DB-511B-461D-8912-0C2BC993C647}" destId="{9A12B32C-BE52-4D3A-9DE2-521C99380AC2}" srcOrd="0" destOrd="0" parTransId="{EB06B9F2-B383-4468-96F2-61E18C15E616}" sibTransId="{3356E039-3FA8-4187-8735-224BF9F0F0CC}"/>
    <dgm:cxn modelId="{86BDDDD3-48DB-4F2F-90CA-1EEB16F5A947}" type="presOf" srcId="{71C3CCEC-4D95-46A5-A160-CB2550A2F939}" destId="{690215D4-6031-44A7-B86B-32D573EB03FF}" srcOrd="0" destOrd="0" presId="urn:microsoft.com/office/officeart/2005/8/layout/pyramid2"/>
    <dgm:cxn modelId="{82D3AADD-D2EC-4C77-9880-66DBD920C3FC}" srcId="{D35626DB-511B-461D-8912-0C2BC993C647}" destId="{CAFE6BE9-2463-4E8D-91A2-4E7F993FFAEC}" srcOrd="1" destOrd="0" parTransId="{EB15AFCA-015C-41DB-9A38-16E91D66505B}" sibTransId="{54205CB0-611F-437C-8CCB-2BEA4A72920E}"/>
    <dgm:cxn modelId="{9B024723-DA06-4D8B-855E-2CBF44A277EE}" type="presParOf" srcId="{D07BACAB-6743-49E4-B61D-D9978738D8F3}" destId="{FD8DAFB4-4BD4-4BFE-BFFC-A4B4E15B329D}" srcOrd="0" destOrd="0" presId="urn:microsoft.com/office/officeart/2005/8/layout/pyramid2"/>
    <dgm:cxn modelId="{26E3853C-302C-49CE-8083-FCE5595D953C}" type="presParOf" srcId="{D07BACAB-6743-49E4-B61D-D9978738D8F3}" destId="{F29E635E-F61F-447E-8147-569B686F68F4}" srcOrd="1" destOrd="0" presId="urn:microsoft.com/office/officeart/2005/8/layout/pyramid2"/>
    <dgm:cxn modelId="{0655D62E-C2B9-4210-ACF0-5E6487720A7B}" type="presParOf" srcId="{F29E635E-F61F-447E-8147-569B686F68F4}" destId="{81D10DCC-FD29-466B-95D7-3347A40D6CAC}" srcOrd="0" destOrd="0" presId="urn:microsoft.com/office/officeart/2005/8/layout/pyramid2"/>
    <dgm:cxn modelId="{DF0CB453-C9AE-4856-AADA-61C928ADC061}" type="presParOf" srcId="{F29E635E-F61F-447E-8147-569B686F68F4}" destId="{956DACF2-89CC-408D-A9BA-B82FFE51CB9B}" srcOrd="1" destOrd="0" presId="urn:microsoft.com/office/officeart/2005/8/layout/pyramid2"/>
    <dgm:cxn modelId="{2BE2CF80-B9CF-4085-8495-7CE4343C0563}" type="presParOf" srcId="{F29E635E-F61F-447E-8147-569B686F68F4}" destId="{3445620C-4799-49FD-B67B-892C8A66F725}" srcOrd="2" destOrd="0" presId="urn:microsoft.com/office/officeart/2005/8/layout/pyramid2"/>
    <dgm:cxn modelId="{A21568EA-C31B-4AE5-979B-A0F05CD44BB0}" type="presParOf" srcId="{F29E635E-F61F-447E-8147-569B686F68F4}" destId="{E089BCB1-1862-468A-B566-33B56C6D624E}" srcOrd="3" destOrd="0" presId="urn:microsoft.com/office/officeart/2005/8/layout/pyramid2"/>
    <dgm:cxn modelId="{BF5B7422-B3BC-4303-8F33-9790CC69F115}" type="presParOf" srcId="{F29E635E-F61F-447E-8147-569B686F68F4}" destId="{690215D4-6031-44A7-B86B-32D573EB03FF}" srcOrd="4" destOrd="0" presId="urn:microsoft.com/office/officeart/2005/8/layout/pyramid2"/>
    <dgm:cxn modelId="{A4739754-6A08-4A12-9151-05B0BC5F09A2}" type="presParOf" srcId="{F29E635E-F61F-447E-8147-569B686F68F4}" destId="{0C364F7B-8A7B-41A5-9E4F-C78393AA843B}"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7309E6-C4B5-48C3-AC38-D6E299B6AC19}">
      <dsp:nvSpPr>
        <dsp:cNvPr id="0" name=""/>
        <dsp:cNvSpPr/>
      </dsp:nvSpPr>
      <dsp:spPr>
        <a:xfrm>
          <a:off x="4682835" y="1463730"/>
          <a:ext cx="2562669" cy="889521"/>
        </a:xfrm>
        <a:custGeom>
          <a:avLst/>
          <a:gdLst/>
          <a:ahLst/>
          <a:cxnLst/>
          <a:rect l="0" t="0" r="0" b="0"/>
          <a:pathLst>
            <a:path>
              <a:moveTo>
                <a:pt x="0" y="0"/>
              </a:moveTo>
              <a:lnTo>
                <a:pt x="0" y="444760"/>
              </a:lnTo>
              <a:lnTo>
                <a:pt x="2562669" y="444760"/>
              </a:lnTo>
              <a:lnTo>
                <a:pt x="2562669" y="889521"/>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2C1914B-C62D-49ED-A543-CD17EAA6C242}">
      <dsp:nvSpPr>
        <dsp:cNvPr id="0" name=""/>
        <dsp:cNvSpPr/>
      </dsp:nvSpPr>
      <dsp:spPr>
        <a:xfrm>
          <a:off x="2119192" y="1463730"/>
          <a:ext cx="2563643" cy="910954"/>
        </a:xfrm>
        <a:custGeom>
          <a:avLst/>
          <a:gdLst/>
          <a:ahLst/>
          <a:cxnLst/>
          <a:rect l="0" t="0" r="0" b="0"/>
          <a:pathLst>
            <a:path>
              <a:moveTo>
                <a:pt x="2563643" y="0"/>
              </a:moveTo>
              <a:lnTo>
                <a:pt x="2563643" y="466193"/>
              </a:lnTo>
              <a:lnTo>
                <a:pt x="0" y="466193"/>
              </a:lnTo>
              <a:lnTo>
                <a:pt x="0" y="910954"/>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2D9F67-1062-495B-B031-497C024C01B6}">
      <dsp:nvSpPr>
        <dsp:cNvPr id="0" name=""/>
        <dsp:cNvSpPr/>
      </dsp:nvSpPr>
      <dsp:spPr>
        <a:xfrm>
          <a:off x="1652638" y="765498"/>
          <a:ext cx="6060394" cy="698232"/>
        </a:xfrm>
        <a:prstGeom prst="rect">
          <a:avLst/>
        </a:prstGeom>
        <a:solidFill>
          <a:schemeClr val="accent4">
            <a:lumMod val="40000"/>
            <a:lumOff val="6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MA" sz="2800" i="0" kern="1200" baseline="0" dirty="0">
              <a:solidFill>
                <a:schemeClr val="tx1"/>
              </a:solidFill>
              <a:latin typeface="+mn-lt"/>
              <a:ea typeface="+mn-ea"/>
              <a:cs typeface="Calibri" panose="020F0502020204030204" pitchFamily="34" charset="0"/>
            </a:rPr>
            <a:t>خطوات إنجاز المهمة</a:t>
          </a:r>
          <a:endParaRPr lang="fr-FR" sz="2800" i="0" kern="1200" baseline="0" dirty="0">
            <a:solidFill>
              <a:schemeClr val="tx1"/>
            </a:solidFill>
            <a:latin typeface="+mn-lt"/>
            <a:ea typeface="+mn-ea"/>
            <a:cs typeface="Calibri" panose="020F0502020204030204" pitchFamily="34" charset="0"/>
          </a:endParaRPr>
        </a:p>
      </dsp:txBody>
      <dsp:txXfrm>
        <a:off x="1652638" y="765498"/>
        <a:ext cx="6060394" cy="698232"/>
      </dsp:txXfrm>
    </dsp:sp>
    <dsp:sp modelId="{17C3CB40-6F9E-4EE5-9467-FE52C83719E5}">
      <dsp:nvSpPr>
        <dsp:cNvPr id="0" name=""/>
        <dsp:cNvSpPr/>
      </dsp:nvSpPr>
      <dsp:spPr>
        <a:xfrm>
          <a:off x="1283" y="2374685"/>
          <a:ext cx="4235816" cy="1310604"/>
        </a:xfrm>
        <a:prstGeom prst="rect">
          <a:avLst/>
        </a:prstGeom>
        <a:solidFill>
          <a:schemeClr val="accent2">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ar-MA" sz="2400" b="1" i="0" kern="1200" baseline="0" dirty="0">
              <a:solidFill>
                <a:schemeClr val="tx1"/>
              </a:solidFill>
              <a:latin typeface="+mn-lt"/>
              <a:ea typeface="+mn-ea"/>
              <a:cs typeface="Calibri" panose="020F0502020204030204" pitchFamily="34" charset="0"/>
            </a:rPr>
            <a:t>الخطوة2: </a:t>
          </a:r>
        </a:p>
        <a:p>
          <a:pPr marL="0" lvl="0" indent="0" algn="ctr" defTabSz="1066800">
            <a:lnSpc>
              <a:spcPct val="90000"/>
            </a:lnSpc>
            <a:spcBef>
              <a:spcPct val="0"/>
            </a:spcBef>
            <a:spcAft>
              <a:spcPct val="35000"/>
            </a:spcAft>
            <a:buNone/>
          </a:pPr>
          <a:r>
            <a:rPr lang="ar-MA" sz="2400" i="0" kern="1200" baseline="0" dirty="0">
              <a:solidFill>
                <a:schemeClr val="tx1"/>
              </a:solidFill>
              <a:latin typeface="+mn-lt"/>
              <a:ea typeface="+mn-ea"/>
              <a:cs typeface="Calibri" panose="020F0502020204030204" pitchFamily="34" charset="0"/>
            </a:rPr>
            <a:t>كتابة نص توجيهي يتضمن العناصر التوجيهية ويحترم الخطاطة النصية</a:t>
          </a:r>
          <a:endParaRPr lang="fr-FR" sz="2400" i="0" kern="1200" baseline="0" dirty="0">
            <a:solidFill>
              <a:schemeClr val="tx1"/>
            </a:solidFill>
            <a:latin typeface="+mn-lt"/>
            <a:ea typeface="+mn-ea"/>
            <a:cs typeface="Calibri" panose="020F0502020204030204" pitchFamily="34" charset="0"/>
          </a:endParaRPr>
        </a:p>
      </dsp:txBody>
      <dsp:txXfrm>
        <a:off x="1283" y="2374685"/>
        <a:ext cx="4235816" cy="1310604"/>
      </dsp:txXfrm>
    </dsp:sp>
    <dsp:sp modelId="{0EA22BE7-C262-4412-8BA7-4B2B007527F0}">
      <dsp:nvSpPr>
        <dsp:cNvPr id="0" name=""/>
        <dsp:cNvSpPr/>
      </dsp:nvSpPr>
      <dsp:spPr>
        <a:xfrm>
          <a:off x="5127596" y="2353252"/>
          <a:ext cx="4235816" cy="1274811"/>
        </a:xfrm>
        <a:prstGeom prst="rect">
          <a:avLst/>
        </a:prstGeom>
        <a:solidFill>
          <a:schemeClr val="accent2">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ar-MA" sz="2400" b="1" i="0" kern="1200" baseline="0" dirty="0">
              <a:solidFill>
                <a:prstClr val="black"/>
              </a:solidFill>
              <a:latin typeface="Aptos" panose="02110004020202020204"/>
              <a:ea typeface="+mn-ea"/>
              <a:cs typeface="Calibri" panose="020F0502020204030204" pitchFamily="34" charset="0"/>
            </a:rPr>
            <a:t>الخطوة1: </a:t>
          </a:r>
        </a:p>
        <a:p>
          <a:pPr marL="0" lvl="0" indent="0" algn="ctr" defTabSz="1066800">
            <a:lnSpc>
              <a:spcPct val="90000"/>
            </a:lnSpc>
            <a:spcBef>
              <a:spcPct val="0"/>
            </a:spcBef>
            <a:spcAft>
              <a:spcPct val="35000"/>
            </a:spcAft>
            <a:buNone/>
          </a:pPr>
          <a:r>
            <a:rPr lang="ar-MA" sz="2400" i="0" kern="1200" baseline="0" dirty="0">
              <a:solidFill>
                <a:prstClr val="black"/>
              </a:solidFill>
              <a:latin typeface="Aptos" panose="02110004020202020204"/>
              <a:ea typeface="+mn-ea"/>
              <a:cs typeface="Calibri" panose="020F0502020204030204" pitchFamily="34" charset="0"/>
            </a:rPr>
            <a:t>تعرف عناصر النص التوجيهي وخطاطته النصية</a:t>
          </a:r>
          <a:endParaRPr lang="fr-FR" sz="2400" i="0" kern="1200" baseline="0" dirty="0">
            <a:solidFill>
              <a:prstClr val="black"/>
            </a:solidFill>
            <a:latin typeface="Aptos" panose="02110004020202020204"/>
            <a:ea typeface="+mn-ea"/>
            <a:cs typeface="Calibri" panose="020F0502020204030204" pitchFamily="34" charset="0"/>
          </a:endParaRPr>
        </a:p>
      </dsp:txBody>
      <dsp:txXfrm>
        <a:off x="5127596" y="2353252"/>
        <a:ext cx="4235816" cy="12748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CEA9D9-BF0A-4C24-B8E0-3729929C4BCE}">
      <dsp:nvSpPr>
        <dsp:cNvPr id="0" name=""/>
        <dsp:cNvSpPr/>
      </dsp:nvSpPr>
      <dsp:spPr>
        <a:xfrm>
          <a:off x="5353670" y="3707973"/>
          <a:ext cx="658227" cy="91440"/>
        </a:xfrm>
        <a:custGeom>
          <a:avLst/>
          <a:gdLst/>
          <a:ahLst/>
          <a:cxnLst/>
          <a:rect l="0" t="0" r="0" b="0"/>
          <a:pathLst>
            <a:path>
              <a:moveTo>
                <a:pt x="658227" y="71999"/>
              </a:moveTo>
              <a:lnTo>
                <a:pt x="329113" y="71999"/>
              </a:lnTo>
              <a:lnTo>
                <a:pt x="329113" y="45720"/>
              </a:lnTo>
              <a:lnTo>
                <a:pt x="0" y="45720"/>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04BA02-519B-452E-A5B8-BB2A9DA9B551}">
      <dsp:nvSpPr>
        <dsp:cNvPr id="0" name=""/>
        <dsp:cNvSpPr/>
      </dsp:nvSpPr>
      <dsp:spPr>
        <a:xfrm>
          <a:off x="8262312" y="2338503"/>
          <a:ext cx="658227" cy="1441468"/>
        </a:xfrm>
        <a:custGeom>
          <a:avLst/>
          <a:gdLst/>
          <a:ahLst/>
          <a:cxnLst/>
          <a:rect l="0" t="0" r="0" b="0"/>
          <a:pathLst>
            <a:path>
              <a:moveTo>
                <a:pt x="658227" y="0"/>
              </a:moveTo>
              <a:lnTo>
                <a:pt x="329113" y="0"/>
              </a:lnTo>
              <a:lnTo>
                <a:pt x="329113" y="1441468"/>
              </a:lnTo>
              <a:lnTo>
                <a:pt x="0" y="1441468"/>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BA09E6F-8A46-4EF8-861B-63BCFB8BD497}">
      <dsp:nvSpPr>
        <dsp:cNvPr id="0" name=""/>
        <dsp:cNvSpPr/>
      </dsp:nvSpPr>
      <dsp:spPr>
        <a:xfrm>
          <a:off x="5353670" y="2292783"/>
          <a:ext cx="658227" cy="91440"/>
        </a:xfrm>
        <a:custGeom>
          <a:avLst/>
          <a:gdLst/>
          <a:ahLst/>
          <a:cxnLst/>
          <a:rect l="0" t="0" r="0" b="0"/>
          <a:pathLst>
            <a:path>
              <a:moveTo>
                <a:pt x="658227" y="71999"/>
              </a:moveTo>
              <a:lnTo>
                <a:pt x="329113" y="71999"/>
              </a:lnTo>
              <a:lnTo>
                <a:pt x="329113" y="45720"/>
              </a:lnTo>
              <a:lnTo>
                <a:pt x="0" y="45720"/>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B32CD7-DFAD-4657-9694-0DDDC9C448BE}">
      <dsp:nvSpPr>
        <dsp:cNvPr id="0" name=""/>
        <dsp:cNvSpPr/>
      </dsp:nvSpPr>
      <dsp:spPr>
        <a:xfrm>
          <a:off x="8262312" y="2292783"/>
          <a:ext cx="658227" cy="91440"/>
        </a:xfrm>
        <a:custGeom>
          <a:avLst/>
          <a:gdLst/>
          <a:ahLst/>
          <a:cxnLst/>
          <a:rect l="0" t="0" r="0" b="0"/>
          <a:pathLst>
            <a:path>
              <a:moveTo>
                <a:pt x="658227" y="45720"/>
              </a:moveTo>
              <a:lnTo>
                <a:pt x="329113" y="45720"/>
              </a:lnTo>
              <a:lnTo>
                <a:pt x="329113" y="71999"/>
              </a:lnTo>
              <a:lnTo>
                <a:pt x="0" y="71999"/>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15C29C6-DF81-465C-A84B-B2D8AB45D36C}">
      <dsp:nvSpPr>
        <dsp:cNvPr id="0" name=""/>
        <dsp:cNvSpPr/>
      </dsp:nvSpPr>
      <dsp:spPr>
        <a:xfrm>
          <a:off x="5353670" y="877593"/>
          <a:ext cx="658227" cy="91440"/>
        </a:xfrm>
        <a:custGeom>
          <a:avLst/>
          <a:gdLst/>
          <a:ahLst/>
          <a:cxnLst/>
          <a:rect l="0" t="0" r="0" b="0"/>
          <a:pathLst>
            <a:path>
              <a:moveTo>
                <a:pt x="658227" y="71999"/>
              </a:moveTo>
              <a:lnTo>
                <a:pt x="329113" y="71999"/>
              </a:lnTo>
              <a:lnTo>
                <a:pt x="329113" y="45720"/>
              </a:lnTo>
              <a:lnTo>
                <a:pt x="0" y="45720"/>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0D740D5-DB91-4C98-8A2C-23EFECC2A957}">
      <dsp:nvSpPr>
        <dsp:cNvPr id="0" name=""/>
        <dsp:cNvSpPr/>
      </dsp:nvSpPr>
      <dsp:spPr>
        <a:xfrm>
          <a:off x="8262312" y="949593"/>
          <a:ext cx="658227" cy="1388910"/>
        </a:xfrm>
        <a:custGeom>
          <a:avLst/>
          <a:gdLst/>
          <a:ahLst/>
          <a:cxnLst/>
          <a:rect l="0" t="0" r="0" b="0"/>
          <a:pathLst>
            <a:path>
              <a:moveTo>
                <a:pt x="658227" y="1388910"/>
              </a:moveTo>
              <a:lnTo>
                <a:pt x="329113" y="1388910"/>
              </a:lnTo>
              <a:lnTo>
                <a:pt x="329113" y="0"/>
              </a:lnTo>
              <a:lnTo>
                <a:pt x="0" y="0"/>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368033E-F847-456E-8070-921467E0B319}">
      <dsp:nvSpPr>
        <dsp:cNvPr id="0" name=""/>
        <dsp:cNvSpPr/>
      </dsp:nvSpPr>
      <dsp:spPr>
        <a:xfrm>
          <a:off x="8920540" y="1836604"/>
          <a:ext cx="2067855" cy="1003797"/>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عناصر النص التوجيهي</a:t>
          </a:r>
          <a:endParaRPr lang="fr-FR" sz="2900" b="1" kern="1200" dirty="0">
            <a:latin typeface="Calibri" panose="020F0502020204030204" pitchFamily="34" charset="0"/>
            <a:ea typeface="+mn-ea"/>
            <a:cs typeface="Calibri" panose="020F0502020204030204" pitchFamily="34" charset="0"/>
          </a:endParaRPr>
        </a:p>
      </dsp:txBody>
      <dsp:txXfrm>
        <a:off x="8920540" y="1836604"/>
        <a:ext cx="2067855" cy="1003797"/>
      </dsp:txXfrm>
    </dsp:sp>
    <dsp:sp modelId="{12E665A0-E898-45C4-A551-E9368F37379F}">
      <dsp:nvSpPr>
        <dsp:cNvPr id="0" name=""/>
        <dsp:cNvSpPr/>
      </dsp:nvSpPr>
      <dsp:spPr>
        <a:xfrm>
          <a:off x="6011898" y="447694"/>
          <a:ext cx="2250414" cy="1003797"/>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الموضوع</a:t>
          </a:r>
          <a:endParaRPr lang="fr-FR" sz="2900" b="1" kern="1200" dirty="0">
            <a:latin typeface="Calibri" panose="020F0502020204030204" pitchFamily="34" charset="0"/>
            <a:ea typeface="+mn-ea"/>
            <a:cs typeface="Calibri" panose="020F0502020204030204" pitchFamily="34" charset="0"/>
          </a:endParaRPr>
        </a:p>
      </dsp:txBody>
      <dsp:txXfrm>
        <a:off x="6011898" y="447694"/>
        <a:ext cx="2250414" cy="1003797"/>
      </dsp:txXfrm>
    </dsp:sp>
    <dsp:sp modelId="{73F63E4E-8962-484E-AA06-7BE8CEB75A07}">
      <dsp:nvSpPr>
        <dsp:cNvPr id="0" name=""/>
        <dsp:cNvSpPr/>
      </dsp:nvSpPr>
      <dsp:spPr>
        <a:xfrm>
          <a:off x="4879" y="421415"/>
          <a:ext cx="5348791" cy="1003797"/>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هو المجال أو الموضوع الذي يقدم النص بشأنه إرشادات وتوجيهات</a:t>
          </a:r>
          <a:r>
            <a:rPr lang="ar-MA" sz="2900" b="0" kern="1200" dirty="0">
              <a:latin typeface="Calibri" panose="020F0502020204030204" pitchFamily="34" charset="0"/>
              <a:ea typeface="+mn-ea"/>
              <a:cs typeface="Calibri" panose="020F0502020204030204" pitchFamily="34" charset="0"/>
            </a:rPr>
            <a:t>(ماذا؟)</a:t>
          </a:r>
          <a:endParaRPr lang="fr-FR" sz="2900" b="0" kern="1200" dirty="0">
            <a:latin typeface="Calibri" panose="020F0502020204030204" pitchFamily="34" charset="0"/>
            <a:ea typeface="+mn-ea"/>
            <a:cs typeface="Calibri" panose="020F0502020204030204" pitchFamily="34" charset="0"/>
          </a:endParaRPr>
        </a:p>
      </dsp:txBody>
      <dsp:txXfrm>
        <a:off x="4879" y="421415"/>
        <a:ext cx="5348791" cy="1003797"/>
      </dsp:txXfrm>
    </dsp:sp>
    <dsp:sp modelId="{B622E610-6B76-4C0F-9A21-54BBF147AA82}">
      <dsp:nvSpPr>
        <dsp:cNvPr id="0" name=""/>
        <dsp:cNvSpPr/>
      </dsp:nvSpPr>
      <dsp:spPr>
        <a:xfrm>
          <a:off x="6011898" y="1862884"/>
          <a:ext cx="2250414" cy="1003797"/>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التوجيهات</a:t>
          </a:r>
          <a:endParaRPr lang="fr-FR" sz="2900" b="1" kern="1200" dirty="0">
            <a:latin typeface="Calibri" panose="020F0502020204030204" pitchFamily="34" charset="0"/>
            <a:ea typeface="+mn-ea"/>
            <a:cs typeface="Calibri" panose="020F0502020204030204" pitchFamily="34" charset="0"/>
          </a:endParaRPr>
        </a:p>
      </dsp:txBody>
      <dsp:txXfrm>
        <a:off x="6011898" y="1862884"/>
        <a:ext cx="2250414" cy="1003797"/>
      </dsp:txXfrm>
    </dsp:sp>
    <dsp:sp modelId="{4DB70396-03CF-40DF-914F-5848850A630D}">
      <dsp:nvSpPr>
        <dsp:cNvPr id="0" name=""/>
        <dsp:cNvSpPr/>
      </dsp:nvSpPr>
      <dsp:spPr>
        <a:xfrm>
          <a:off x="4879" y="1836604"/>
          <a:ext cx="5348791" cy="1003797"/>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هي النصائح  والتوجيهات التي يقدمها النص للإرشاد إلى ما يجب فعله او تجنبه </a:t>
          </a:r>
          <a:r>
            <a:rPr lang="ar-MA" sz="2900" kern="1200" dirty="0"/>
            <a:t>؟ (كيف؟)</a:t>
          </a:r>
          <a:endParaRPr lang="fr-FR" sz="2900" kern="1200" dirty="0"/>
        </a:p>
      </dsp:txBody>
      <dsp:txXfrm>
        <a:off x="4879" y="1836604"/>
        <a:ext cx="5348791" cy="1003797"/>
      </dsp:txXfrm>
    </dsp:sp>
    <dsp:sp modelId="{7C24AC32-145F-41CC-B89F-D5A04CCF0856}">
      <dsp:nvSpPr>
        <dsp:cNvPr id="0" name=""/>
        <dsp:cNvSpPr/>
      </dsp:nvSpPr>
      <dsp:spPr>
        <a:xfrm>
          <a:off x="6011898" y="3278073"/>
          <a:ext cx="2250414" cy="1003797"/>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النتيجة</a:t>
          </a:r>
          <a:endParaRPr lang="fr-FR" sz="2900" b="1" kern="1200" dirty="0">
            <a:latin typeface="Calibri" panose="020F0502020204030204" pitchFamily="34" charset="0"/>
            <a:ea typeface="+mn-ea"/>
            <a:cs typeface="Calibri" panose="020F0502020204030204" pitchFamily="34" charset="0"/>
          </a:endParaRPr>
        </a:p>
      </dsp:txBody>
      <dsp:txXfrm>
        <a:off x="6011898" y="3278073"/>
        <a:ext cx="2250414" cy="1003797"/>
      </dsp:txXfrm>
    </dsp:sp>
    <dsp:sp modelId="{A0697CFA-8439-4522-815E-44634548169B}">
      <dsp:nvSpPr>
        <dsp:cNvPr id="0" name=""/>
        <dsp:cNvSpPr/>
      </dsp:nvSpPr>
      <dsp:spPr>
        <a:xfrm>
          <a:off x="4879" y="3251794"/>
          <a:ext cx="5348791" cy="1003797"/>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هي النتيجة المتوخاة من الوصايا والإرشادات </a:t>
          </a:r>
          <a:r>
            <a:rPr lang="ar-MA" sz="2900" b="0" kern="1200" dirty="0">
              <a:latin typeface="Calibri" panose="020F0502020204030204" pitchFamily="34" charset="0"/>
              <a:ea typeface="+mn-ea"/>
              <a:cs typeface="Calibri" panose="020F0502020204030204" pitchFamily="34" charset="0"/>
            </a:rPr>
            <a:t>(؟)</a:t>
          </a:r>
          <a:endParaRPr lang="fr-FR" sz="2900" b="0" kern="1200" dirty="0">
            <a:latin typeface="Calibri" panose="020F0502020204030204" pitchFamily="34" charset="0"/>
            <a:ea typeface="+mn-ea"/>
            <a:cs typeface="Calibri" panose="020F0502020204030204" pitchFamily="34" charset="0"/>
          </a:endParaRPr>
        </a:p>
      </dsp:txBody>
      <dsp:txXfrm>
        <a:off x="4879" y="3251794"/>
        <a:ext cx="5348791" cy="10037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CEA9D9-BF0A-4C24-B8E0-3729929C4BCE}">
      <dsp:nvSpPr>
        <dsp:cNvPr id="0" name=""/>
        <dsp:cNvSpPr/>
      </dsp:nvSpPr>
      <dsp:spPr>
        <a:xfrm>
          <a:off x="5353670" y="3707973"/>
          <a:ext cx="658227" cy="91440"/>
        </a:xfrm>
        <a:custGeom>
          <a:avLst/>
          <a:gdLst/>
          <a:ahLst/>
          <a:cxnLst/>
          <a:rect l="0" t="0" r="0" b="0"/>
          <a:pathLst>
            <a:path>
              <a:moveTo>
                <a:pt x="658227" y="71999"/>
              </a:moveTo>
              <a:lnTo>
                <a:pt x="329113" y="71999"/>
              </a:lnTo>
              <a:lnTo>
                <a:pt x="329113" y="45720"/>
              </a:lnTo>
              <a:lnTo>
                <a:pt x="0" y="45720"/>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04BA02-519B-452E-A5B8-BB2A9DA9B551}">
      <dsp:nvSpPr>
        <dsp:cNvPr id="0" name=""/>
        <dsp:cNvSpPr/>
      </dsp:nvSpPr>
      <dsp:spPr>
        <a:xfrm>
          <a:off x="8262312" y="2338503"/>
          <a:ext cx="658227" cy="1441468"/>
        </a:xfrm>
        <a:custGeom>
          <a:avLst/>
          <a:gdLst/>
          <a:ahLst/>
          <a:cxnLst/>
          <a:rect l="0" t="0" r="0" b="0"/>
          <a:pathLst>
            <a:path>
              <a:moveTo>
                <a:pt x="658227" y="0"/>
              </a:moveTo>
              <a:lnTo>
                <a:pt x="329113" y="0"/>
              </a:lnTo>
              <a:lnTo>
                <a:pt x="329113" y="1441468"/>
              </a:lnTo>
              <a:lnTo>
                <a:pt x="0" y="1441468"/>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BA09E6F-8A46-4EF8-861B-63BCFB8BD497}">
      <dsp:nvSpPr>
        <dsp:cNvPr id="0" name=""/>
        <dsp:cNvSpPr/>
      </dsp:nvSpPr>
      <dsp:spPr>
        <a:xfrm>
          <a:off x="5353670" y="2292783"/>
          <a:ext cx="658227" cy="91440"/>
        </a:xfrm>
        <a:custGeom>
          <a:avLst/>
          <a:gdLst/>
          <a:ahLst/>
          <a:cxnLst/>
          <a:rect l="0" t="0" r="0" b="0"/>
          <a:pathLst>
            <a:path>
              <a:moveTo>
                <a:pt x="658227" y="71999"/>
              </a:moveTo>
              <a:lnTo>
                <a:pt x="329113" y="71999"/>
              </a:lnTo>
              <a:lnTo>
                <a:pt x="329113" y="45720"/>
              </a:lnTo>
              <a:lnTo>
                <a:pt x="0" y="45720"/>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B32CD7-DFAD-4657-9694-0DDDC9C448BE}">
      <dsp:nvSpPr>
        <dsp:cNvPr id="0" name=""/>
        <dsp:cNvSpPr/>
      </dsp:nvSpPr>
      <dsp:spPr>
        <a:xfrm>
          <a:off x="8262312" y="2292783"/>
          <a:ext cx="658227" cy="91440"/>
        </a:xfrm>
        <a:custGeom>
          <a:avLst/>
          <a:gdLst/>
          <a:ahLst/>
          <a:cxnLst/>
          <a:rect l="0" t="0" r="0" b="0"/>
          <a:pathLst>
            <a:path>
              <a:moveTo>
                <a:pt x="658227" y="45720"/>
              </a:moveTo>
              <a:lnTo>
                <a:pt x="329113" y="45720"/>
              </a:lnTo>
              <a:lnTo>
                <a:pt x="329113" y="71999"/>
              </a:lnTo>
              <a:lnTo>
                <a:pt x="0" y="71999"/>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15C29C6-DF81-465C-A84B-B2D8AB45D36C}">
      <dsp:nvSpPr>
        <dsp:cNvPr id="0" name=""/>
        <dsp:cNvSpPr/>
      </dsp:nvSpPr>
      <dsp:spPr>
        <a:xfrm>
          <a:off x="5353670" y="877593"/>
          <a:ext cx="658227" cy="91440"/>
        </a:xfrm>
        <a:custGeom>
          <a:avLst/>
          <a:gdLst/>
          <a:ahLst/>
          <a:cxnLst/>
          <a:rect l="0" t="0" r="0" b="0"/>
          <a:pathLst>
            <a:path>
              <a:moveTo>
                <a:pt x="658227" y="71999"/>
              </a:moveTo>
              <a:lnTo>
                <a:pt x="329113" y="71999"/>
              </a:lnTo>
              <a:lnTo>
                <a:pt x="329113" y="45720"/>
              </a:lnTo>
              <a:lnTo>
                <a:pt x="0" y="45720"/>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0D740D5-DB91-4C98-8A2C-23EFECC2A957}">
      <dsp:nvSpPr>
        <dsp:cNvPr id="0" name=""/>
        <dsp:cNvSpPr/>
      </dsp:nvSpPr>
      <dsp:spPr>
        <a:xfrm>
          <a:off x="8262312" y="949593"/>
          <a:ext cx="658227" cy="1388910"/>
        </a:xfrm>
        <a:custGeom>
          <a:avLst/>
          <a:gdLst/>
          <a:ahLst/>
          <a:cxnLst/>
          <a:rect l="0" t="0" r="0" b="0"/>
          <a:pathLst>
            <a:path>
              <a:moveTo>
                <a:pt x="658227" y="1388910"/>
              </a:moveTo>
              <a:lnTo>
                <a:pt x="329113" y="1388910"/>
              </a:lnTo>
              <a:lnTo>
                <a:pt x="329113" y="0"/>
              </a:lnTo>
              <a:lnTo>
                <a:pt x="0" y="0"/>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368033E-F847-456E-8070-921467E0B319}">
      <dsp:nvSpPr>
        <dsp:cNvPr id="0" name=""/>
        <dsp:cNvSpPr/>
      </dsp:nvSpPr>
      <dsp:spPr>
        <a:xfrm>
          <a:off x="8920540" y="1836604"/>
          <a:ext cx="2067855" cy="100379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أدوات النص التوجيهي</a:t>
          </a:r>
          <a:endParaRPr lang="fr-FR" sz="2900" b="1" kern="1200" dirty="0">
            <a:latin typeface="Calibri" panose="020F0502020204030204" pitchFamily="34" charset="0"/>
            <a:ea typeface="+mn-ea"/>
            <a:cs typeface="Calibri" panose="020F0502020204030204" pitchFamily="34" charset="0"/>
          </a:endParaRPr>
        </a:p>
      </dsp:txBody>
      <dsp:txXfrm>
        <a:off x="8920540" y="1836604"/>
        <a:ext cx="2067855" cy="1003797"/>
      </dsp:txXfrm>
    </dsp:sp>
    <dsp:sp modelId="{12E665A0-E898-45C4-A551-E9368F37379F}">
      <dsp:nvSpPr>
        <dsp:cNvPr id="0" name=""/>
        <dsp:cNvSpPr/>
      </dsp:nvSpPr>
      <dsp:spPr>
        <a:xfrm>
          <a:off x="6011898" y="447694"/>
          <a:ext cx="2250414" cy="1003797"/>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التعابير</a:t>
          </a:r>
          <a:endParaRPr lang="fr-FR" sz="2900" b="1" kern="1200" dirty="0">
            <a:latin typeface="Calibri" panose="020F0502020204030204" pitchFamily="34" charset="0"/>
            <a:ea typeface="+mn-ea"/>
            <a:cs typeface="Calibri" panose="020F0502020204030204" pitchFamily="34" charset="0"/>
          </a:endParaRPr>
        </a:p>
      </dsp:txBody>
      <dsp:txXfrm>
        <a:off x="6011898" y="447694"/>
        <a:ext cx="2250414" cy="1003797"/>
      </dsp:txXfrm>
    </dsp:sp>
    <dsp:sp modelId="{73F63E4E-8962-484E-AA06-7BE8CEB75A07}">
      <dsp:nvSpPr>
        <dsp:cNvPr id="0" name=""/>
        <dsp:cNvSpPr/>
      </dsp:nvSpPr>
      <dsp:spPr>
        <a:xfrm>
          <a:off x="4879" y="421415"/>
          <a:ext cx="5348791" cy="1003797"/>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من أجل الحفاظ علي- ينصح بـــ ...- ينبغي عليك ...- حاول أن...- احرص على...</a:t>
          </a:r>
          <a:endParaRPr lang="fr-FR" sz="2900" b="1" kern="1200" dirty="0">
            <a:latin typeface="Calibri" panose="020F0502020204030204" pitchFamily="34" charset="0"/>
            <a:ea typeface="+mn-ea"/>
            <a:cs typeface="Calibri" panose="020F0502020204030204" pitchFamily="34" charset="0"/>
          </a:endParaRPr>
        </a:p>
      </dsp:txBody>
      <dsp:txXfrm>
        <a:off x="4879" y="421415"/>
        <a:ext cx="5348791" cy="1003797"/>
      </dsp:txXfrm>
    </dsp:sp>
    <dsp:sp modelId="{B622E610-6B76-4C0F-9A21-54BBF147AA82}">
      <dsp:nvSpPr>
        <dsp:cNvPr id="0" name=""/>
        <dsp:cNvSpPr/>
      </dsp:nvSpPr>
      <dsp:spPr>
        <a:xfrm>
          <a:off x="6011898" y="1862884"/>
          <a:ext cx="2250414" cy="1003797"/>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أساليب التوجيه</a:t>
          </a:r>
          <a:endParaRPr lang="fr-FR" sz="2900" b="1" kern="1200" dirty="0">
            <a:latin typeface="Calibri" panose="020F0502020204030204" pitchFamily="34" charset="0"/>
            <a:ea typeface="+mn-ea"/>
            <a:cs typeface="Calibri" panose="020F0502020204030204" pitchFamily="34" charset="0"/>
          </a:endParaRPr>
        </a:p>
      </dsp:txBody>
      <dsp:txXfrm>
        <a:off x="6011898" y="1862884"/>
        <a:ext cx="2250414" cy="1003797"/>
      </dsp:txXfrm>
    </dsp:sp>
    <dsp:sp modelId="{4DB70396-03CF-40DF-914F-5848850A630D}">
      <dsp:nvSpPr>
        <dsp:cNvPr id="0" name=""/>
        <dsp:cNvSpPr/>
      </dsp:nvSpPr>
      <dsp:spPr>
        <a:xfrm>
          <a:off x="4879" y="1836604"/>
          <a:ext cx="5348791" cy="1003797"/>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هي الصيغ اللغوية المستعملة لتقديم الإرشادات: الأمر النهي والنصح </a:t>
          </a:r>
          <a:r>
            <a:rPr lang="ar-MA" sz="2900" b="0" kern="1200" dirty="0">
              <a:latin typeface="Calibri" panose="020F0502020204030204" pitchFamily="34" charset="0"/>
              <a:ea typeface="+mn-ea"/>
              <a:cs typeface="Calibri" panose="020F0502020204030204" pitchFamily="34" charset="0"/>
            </a:rPr>
            <a:t>(؟)</a:t>
          </a:r>
          <a:endParaRPr lang="fr-FR" sz="2900" kern="1200" dirty="0"/>
        </a:p>
      </dsp:txBody>
      <dsp:txXfrm>
        <a:off x="4879" y="1836604"/>
        <a:ext cx="5348791" cy="1003797"/>
      </dsp:txXfrm>
    </dsp:sp>
    <dsp:sp modelId="{7C24AC32-145F-41CC-B89F-D5A04CCF0856}">
      <dsp:nvSpPr>
        <dsp:cNvPr id="0" name=""/>
        <dsp:cNvSpPr/>
      </dsp:nvSpPr>
      <dsp:spPr>
        <a:xfrm>
          <a:off x="6011898" y="3278073"/>
          <a:ext cx="2250414" cy="1003797"/>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الروابط</a:t>
          </a:r>
          <a:endParaRPr lang="fr-FR" sz="2900" b="1" kern="1200" dirty="0">
            <a:latin typeface="Calibri" panose="020F0502020204030204" pitchFamily="34" charset="0"/>
            <a:ea typeface="+mn-ea"/>
            <a:cs typeface="Calibri" panose="020F0502020204030204" pitchFamily="34" charset="0"/>
          </a:endParaRPr>
        </a:p>
      </dsp:txBody>
      <dsp:txXfrm>
        <a:off x="6011898" y="3278073"/>
        <a:ext cx="2250414" cy="1003797"/>
      </dsp:txXfrm>
    </dsp:sp>
    <dsp:sp modelId="{A0697CFA-8439-4522-815E-44634548169B}">
      <dsp:nvSpPr>
        <dsp:cNvPr id="0" name=""/>
        <dsp:cNvSpPr/>
      </dsp:nvSpPr>
      <dsp:spPr>
        <a:xfrm>
          <a:off x="4879" y="3251794"/>
          <a:ext cx="5348791" cy="1003797"/>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أولا- ثم- بعد ذلك- لذلك- أخيرا...</a:t>
          </a:r>
          <a:endParaRPr lang="fr-FR" sz="2900" b="1" kern="1200" dirty="0">
            <a:latin typeface="Calibri" panose="020F0502020204030204" pitchFamily="34" charset="0"/>
            <a:ea typeface="+mn-ea"/>
            <a:cs typeface="Calibri" panose="020F0502020204030204" pitchFamily="34" charset="0"/>
          </a:endParaRPr>
        </a:p>
      </dsp:txBody>
      <dsp:txXfrm>
        <a:off x="4879" y="3251794"/>
        <a:ext cx="5348791" cy="10037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F96AEA-5C53-4682-ACB6-6C50D29934CB}">
      <dsp:nvSpPr>
        <dsp:cNvPr id="0" name=""/>
        <dsp:cNvSpPr/>
      </dsp:nvSpPr>
      <dsp:spPr>
        <a:xfrm rot="10800000">
          <a:off x="0" y="589935"/>
          <a:ext cx="9669063" cy="2259010"/>
        </a:xfrm>
        <a:prstGeom prst="notched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DAFB4-4BD4-4BFE-BFFC-A4B4E15B329D}">
      <dsp:nvSpPr>
        <dsp:cNvPr id="0" name=""/>
        <dsp:cNvSpPr/>
      </dsp:nvSpPr>
      <dsp:spPr>
        <a:xfrm>
          <a:off x="1622947" y="0"/>
          <a:ext cx="2644919" cy="2644919"/>
        </a:xfrm>
        <a:prstGeom prst="triangle">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1D10DCC-FD29-466B-95D7-3347A40D6CAC}">
      <dsp:nvSpPr>
        <dsp:cNvPr id="0" name=""/>
        <dsp:cNvSpPr/>
      </dsp:nvSpPr>
      <dsp:spPr>
        <a:xfrm>
          <a:off x="2945407" y="265912"/>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ar-MA" sz="1400" b="1" kern="1200" dirty="0">
              <a:latin typeface="Calibri" panose="020F0502020204030204" pitchFamily="34" charset="0"/>
              <a:ea typeface="+mn-ea"/>
              <a:cs typeface="Calibri" panose="020F0502020204030204" pitchFamily="34" charset="0"/>
            </a:rPr>
            <a:t>أستعد لورشة الكتابة</a:t>
          </a:r>
          <a:endParaRPr lang="fr-FR" sz="1400" b="1" kern="1200" dirty="0">
            <a:latin typeface="Calibri" panose="020F0502020204030204" pitchFamily="34" charset="0"/>
            <a:cs typeface="Calibri" panose="020F0502020204030204" pitchFamily="34" charset="0"/>
          </a:endParaRPr>
        </a:p>
      </dsp:txBody>
      <dsp:txXfrm>
        <a:off x="2975971" y="296476"/>
        <a:ext cx="1658069" cy="564973"/>
      </dsp:txXfrm>
    </dsp:sp>
    <dsp:sp modelId="{3445620C-4799-49FD-B67B-892C8A66F725}">
      <dsp:nvSpPr>
        <dsp:cNvPr id="0" name=""/>
        <dsp:cNvSpPr/>
      </dsp:nvSpPr>
      <dsp:spPr>
        <a:xfrm>
          <a:off x="2948157" y="991437"/>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577850">
            <a:lnSpc>
              <a:spcPct val="90000"/>
            </a:lnSpc>
            <a:spcBef>
              <a:spcPct val="0"/>
            </a:spcBef>
            <a:spcAft>
              <a:spcPct val="35000"/>
            </a:spcAft>
            <a:buFont typeface="Wingdings" panose="05000000000000000000" pitchFamily="2" charset="2"/>
            <a:buNone/>
          </a:pPr>
          <a:r>
            <a:rPr lang="fr-MA" sz="1400" b="1" kern="1200" dirty="0">
              <a:latin typeface="Calibri" panose="020F0502020204030204" pitchFamily="34" charset="0"/>
              <a:ea typeface="+mn-ea"/>
              <a:cs typeface="Calibri" panose="020F0502020204030204" pitchFamily="34" charset="0"/>
            </a:rPr>
            <a:t>………..</a:t>
          </a:r>
          <a:endParaRPr lang="fr-FR" sz="1400" b="1" kern="1200" dirty="0">
            <a:latin typeface="Calibri" panose="020F0502020204030204" pitchFamily="34" charset="0"/>
            <a:ea typeface="+mn-ea"/>
            <a:cs typeface="Calibri" panose="020F0502020204030204" pitchFamily="34" charset="0"/>
          </a:endParaRPr>
        </a:p>
      </dsp:txBody>
      <dsp:txXfrm>
        <a:off x="2978721" y="1022001"/>
        <a:ext cx="1658069" cy="564973"/>
      </dsp:txXfrm>
    </dsp:sp>
    <dsp:sp modelId="{690215D4-6031-44A7-B86B-32D573EB03FF}">
      <dsp:nvSpPr>
        <dsp:cNvPr id="0" name=""/>
        <dsp:cNvSpPr/>
      </dsp:nvSpPr>
      <dsp:spPr>
        <a:xfrm>
          <a:off x="2945407" y="1674641"/>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577850">
            <a:lnSpc>
              <a:spcPct val="90000"/>
            </a:lnSpc>
            <a:spcBef>
              <a:spcPct val="0"/>
            </a:spcBef>
            <a:spcAft>
              <a:spcPct val="35000"/>
            </a:spcAft>
            <a:buFont typeface="Wingdings" panose="05000000000000000000" pitchFamily="2" charset="2"/>
            <a:buNone/>
          </a:pPr>
          <a:endParaRPr lang="fr-FR" sz="1400" b="1" kern="1200" dirty="0">
            <a:latin typeface="Calibri" panose="020F0502020204030204" pitchFamily="34" charset="0"/>
            <a:ea typeface="+mn-ea"/>
            <a:cs typeface="Calibri" panose="020F0502020204030204" pitchFamily="34" charset="0"/>
          </a:endParaRPr>
        </a:p>
      </dsp:txBody>
      <dsp:txXfrm>
        <a:off x="2975971" y="1705205"/>
        <a:ext cx="1658069" cy="56497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592F7E5-B96F-632C-5677-8DB18816E3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19D1C0A-1592-4D23-88FB-DD112CFDB5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AB9241-AE45-47D0-84E4-D4A61EEECC31}" type="datetimeFigureOut">
              <a:rPr lang="fr-FR" smtClean="0"/>
              <a:t>18/05/2026</a:t>
            </a:fld>
            <a:endParaRPr lang="fr-FR"/>
          </a:p>
        </p:txBody>
      </p:sp>
      <p:sp>
        <p:nvSpPr>
          <p:cNvPr id="4" name="Espace réservé du pied de page 3">
            <a:extLst>
              <a:ext uri="{FF2B5EF4-FFF2-40B4-BE49-F238E27FC236}">
                <a16:creationId xmlns:a16="http://schemas.microsoft.com/office/drawing/2014/main" id="{2F2465DF-77F9-D7CD-DEE2-2429AD01AE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95B74B5-346E-0D9A-99FE-89CE5759BF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43E5FB-52CD-4D5D-B535-D13AA1A4439B}" type="slidenum">
              <a:rPr lang="fr-FR" smtClean="0"/>
              <a:t>‹N°›</a:t>
            </a:fld>
            <a:endParaRPr lang="fr-FR"/>
          </a:p>
        </p:txBody>
      </p:sp>
    </p:spTree>
    <p:extLst>
      <p:ext uri="{BB962C8B-B14F-4D97-AF65-F5344CB8AC3E}">
        <p14:creationId xmlns:p14="http://schemas.microsoft.com/office/powerpoint/2010/main" val="107725776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18/05/2026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8D0D654-7172-4DD1-A11D-C8D82BEB2586}" type="slidenum">
              <a:rPr kumimoji="0" sz="1800" b="0" i="0" u="none" strike="noStrike" kern="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a:t>
            </a:fld>
            <a:endParaRPr kumimoji="0" lang="fr-F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0E3F636-8058-EA46-D740-08E566F96EF4}"/>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74615894-7D1A-8726-6249-EB36FEFAFF0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8CCBA26A-67C8-F8BF-54D8-09DA197D2A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6096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512519B-5CAF-A8DF-9B81-5DC741E4A016}"/>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1A7F124D-D2C3-A5A9-85D0-411A0382A7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2B72A1BF-5FF4-4294-5CBC-6489F1ABF3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4152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6</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5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5" name="Google Shape;565;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4" name="Google Shape;57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gif"/><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 name="Google Shape;777;p100">
            <a:extLst>
              <a:ext uri="{FF2B5EF4-FFF2-40B4-BE49-F238E27FC236}">
                <a16:creationId xmlns:a16="http://schemas.microsoft.com/office/drawing/2014/main" id="{872D7F91-A5D9-058F-CC0B-CD56B9C8EB28}"/>
              </a:ext>
            </a:extLst>
          </p:cNvPr>
          <p:cNvSpPr/>
          <p:nvPr userDrawn="1"/>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dirty="0">
              <a:solidFill>
                <a:srgbClr val="FFFFFF"/>
              </a:solidFill>
              <a:latin typeface="Calibri"/>
              <a:ea typeface="Calibri"/>
              <a:cs typeface="Calibri"/>
            </a:endParaRPr>
          </a:p>
        </p:txBody>
      </p:sp>
      <p:sp>
        <p:nvSpPr>
          <p:cNvPr id="3" name="Google Shape;779;p100">
            <a:extLst>
              <a:ext uri="{FF2B5EF4-FFF2-40B4-BE49-F238E27FC236}">
                <a16:creationId xmlns:a16="http://schemas.microsoft.com/office/drawing/2014/main" id="{2EB9EE70-94DF-F7AF-B489-9AD8F8E0A04F}"/>
              </a:ext>
            </a:extLst>
          </p:cNvPr>
          <p:cNvSpPr txBox="1"/>
          <p:nvPr userDrawn="1"/>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4" name="Google Shape;780;p100">
            <a:extLst>
              <a:ext uri="{FF2B5EF4-FFF2-40B4-BE49-F238E27FC236}">
                <a16:creationId xmlns:a16="http://schemas.microsoft.com/office/drawing/2014/main" id="{DC294190-F2CD-5A14-3791-11AA6C586290}"/>
              </a:ext>
            </a:extLst>
          </p:cNvPr>
          <p:cNvSpPr/>
          <p:nvPr userDrawn="1"/>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5" name="Google Shape;781;p100">
            <a:extLst>
              <a:ext uri="{FF2B5EF4-FFF2-40B4-BE49-F238E27FC236}">
                <a16:creationId xmlns:a16="http://schemas.microsoft.com/office/drawing/2014/main" id="{81C862AC-D6E7-4835-427F-D565589012DC}"/>
              </a:ext>
            </a:extLst>
          </p:cNvPr>
          <p:cNvSpPr/>
          <p:nvPr userDrawn="1"/>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rtl="1"/>
            <a:endParaRPr lang="fr-FR" sz="667">
              <a:solidFill>
                <a:srgbClr val="FFFFFF"/>
              </a:solidFill>
              <a:latin typeface="Calibri"/>
              <a:ea typeface="Calibri"/>
              <a:cs typeface="Calibri"/>
            </a:endParaRPr>
          </a:p>
        </p:txBody>
      </p:sp>
      <p:sp>
        <p:nvSpPr>
          <p:cNvPr id="6" name="Google Shape;782;p100">
            <a:extLst>
              <a:ext uri="{FF2B5EF4-FFF2-40B4-BE49-F238E27FC236}">
                <a16:creationId xmlns:a16="http://schemas.microsoft.com/office/drawing/2014/main" id="{4B5E7E2B-331B-CCE1-23EC-8A28D09D5EC3}"/>
              </a:ext>
            </a:extLst>
          </p:cNvPr>
          <p:cNvSpPr txBox="1"/>
          <p:nvPr userDrawn="1"/>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7" name="Google Shape;783;p100">
            <a:extLst>
              <a:ext uri="{FF2B5EF4-FFF2-40B4-BE49-F238E27FC236}">
                <a16:creationId xmlns:a16="http://schemas.microsoft.com/office/drawing/2014/main" id="{CE05BD5C-ADE9-CE26-5F0F-F7782319D912}"/>
              </a:ext>
            </a:extLst>
          </p:cNvPr>
          <p:cNvSpPr/>
          <p:nvPr userDrawn="1"/>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8" name="Google Shape;787;p100">
            <a:extLst>
              <a:ext uri="{FF2B5EF4-FFF2-40B4-BE49-F238E27FC236}">
                <a16:creationId xmlns:a16="http://schemas.microsoft.com/office/drawing/2014/main" id="{C4518683-4F57-8D3C-2FDB-9BCD7269007B}"/>
              </a:ext>
            </a:extLst>
          </p:cNvPr>
          <p:cNvSpPr txBox="1"/>
          <p:nvPr userDrawn="1"/>
        </p:nvSpPr>
        <p:spPr>
          <a:xfrm>
            <a:off x="6064071" y="1081910"/>
            <a:ext cx="5012000" cy="830997"/>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5400" b="1" kern="0" dirty="0">
                <a:solidFill>
                  <a:srgbClr val="002060"/>
                </a:solidFill>
                <a:cs typeface="Calibri"/>
                <a:sym typeface="Calibri"/>
              </a:rPr>
              <a:t>مادَّةُ اللُّغةِ العَربيَّةِ</a:t>
            </a:r>
          </a:p>
        </p:txBody>
      </p:sp>
      <p:grpSp>
        <p:nvGrpSpPr>
          <p:cNvPr id="9" name="Google Shape;788;p100">
            <a:extLst>
              <a:ext uri="{FF2B5EF4-FFF2-40B4-BE49-F238E27FC236}">
                <a16:creationId xmlns:a16="http://schemas.microsoft.com/office/drawing/2014/main" id="{8340537A-B015-460B-DE83-C837B0A3BF88}"/>
              </a:ext>
            </a:extLst>
          </p:cNvPr>
          <p:cNvGrpSpPr/>
          <p:nvPr userDrawn="1"/>
        </p:nvGrpSpPr>
        <p:grpSpPr>
          <a:xfrm>
            <a:off x="917856" y="1567544"/>
            <a:ext cx="1782933" cy="1428585"/>
            <a:chOff x="917856" y="1127574"/>
            <a:chExt cx="1782933" cy="1428585"/>
          </a:xfrm>
        </p:grpSpPr>
        <p:pic>
          <p:nvPicPr>
            <p:cNvPr id="10" name="Google Shape;789;p100">
              <a:extLst>
                <a:ext uri="{FF2B5EF4-FFF2-40B4-BE49-F238E27FC236}">
                  <a16:creationId xmlns:a16="http://schemas.microsoft.com/office/drawing/2014/main" id="{C963D429-E467-8E08-F0DE-930B05490428}"/>
                </a:ext>
              </a:extLst>
            </p:cNvPr>
            <p:cNvPicPr>
              <a:picLocks noChangeAspect="1"/>
            </p:cNvPicPr>
            <p:nvPr/>
          </p:nvPicPr>
          <p:blipFill>
            <a:blip r:embed="rId2">
              <a:alphaModFix/>
            </a:blip>
            <a:srcRect/>
            <a:stretch>
              <a:fillRect/>
            </a:stretch>
          </p:blipFill>
          <p:spPr>
            <a:xfrm>
              <a:off x="917856" y="1127574"/>
              <a:ext cx="1782933" cy="1428585"/>
            </a:xfrm>
            <a:prstGeom prst="rect">
              <a:avLst/>
            </a:prstGeom>
            <a:noFill/>
            <a:ln cap="flat">
              <a:noFill/>
            </a:ln>
          </p:spPr>
        </p:pic>
        <p:sp>
          <p:nvSpPr>
            <p:cNvPr id="11" name="Google Shape;790;p100">
              <a:extLst>
                <a:ext uri="{FF2B5EF4-FFF2-40B4-BE49-F238E27FC236}">
                  <a16:creationId xmlns:a16="http://schemas.microsoft.com/office/drawing/2014/main" id="{27434C4E-FA9F-ABFE-D298-6A7E8D80D975}"/>
                </a:ext>
              </a:extLst>
            </p:cNvPr>
            <p:cNvSpPr txBox="1"/>
            <p:nvPr userDrawn="1"/>
          </p:nvSpPr>
          <p:spPr>
            <a:xfrm>
              <a:off x="1040874" y="1841866"/>
              <a:ext cx="1536896" cy="461626"/>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2" name="Google Shape;777;p100">
            <a:extLst>
              <a:ext uri="{FF2B5EF4-FFF2-40B4-BE49-F238E27FC236}">
                <a16:creationId xmlns:a16="http://schemas.microsoft.com/office/drawing/2014/main" id="{5AE4A58A-4894-2783-0495-4ABB5E19319F}"/>
              </a:ext>
            </a:extLst>
          </p:cNvPr>
          <p:cNvSpPr/>
          <p:nvPr userDrawn="1"/>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a:solidFill>
                <a:srgbClr val="FFFFFF"/>
              </a:solidFill>
              <a:latin typeface="Calibri"/>
              <a:ea typeface="Calibri"/>
              <a:cs typeface="Calibri"/>
            </a:endParaRPr>
          </a:p>
        </p:txBody>
      </p:sp>
      <p:sp>
        <p:nvSpPr>
          <p:cNvPr id="13" name="Google Shape;779;p100">
            <a:extLst>
              <a:ext uri="{FF2B5EF4-FFF2-40B4-BE49-F238E27FC236}">
                <a16:creationId xmlns:a16="http://schemas.microsoft.com/office/drawing/2014/main" id="{CA7FAF13-863F-FA16-A56A-8964DE68C0A6}"/>
              </a:ext>
            </a:extLst>
          </p:cNvPr>
          <p:cNvSpPr txBox="1"/>
          <p:nvPr userDrawn="1"/>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3 </a:t>
            </a:r>
            <a:r>
              <a:rPr lang="ar-MA" sz="2400" b="1" i="0" u="none" strike="noStrike" kern="1200" cap="none" spc="0" baseline="0" dirty="0">
                <a:solidFill>
                  <a:srgbClr val="FFFFFF"/>
                </a:solidFill>
                <a:uFillTx/>
                <a:latin typeface="Calibri"/>
                <a:ea typeface="Calibri"/>
                <a:cs typeface="Calibri"/>
              </a:rPr>
              <a:t> </a:t>
            </a:r>
          </a:p>
        </p:txBody>
      </p:sp>
      <p:sp>
        <p:nvSpPr>
          <p:cNvPr id="14" name="Google Shape;780;p100">
            <a:extLst>
              <a:ext uri="{FF2B5EF4-FFF2-40B4-BE49-F238E27FC236}">
                <a16:creationId xmlns:a16="http://schemas.microsoft.com/office/drawing/2014/main" id="{ECF485EE-1C91-D40C-53E2-ABB663384920}"/>
              </a:ext>
            </a:extLst>
          </p:cNvPr>
          <p:cNvSpPr/>
          <p:nvPr userDrawn="1"/>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grpSp>
        <p:nvGrpSpPr>
          <p:cNvPr id="18" name="Groupe 17">
            <a:extLst>
              <a:ext uri="{FF2B5EF4-FFF2-40B4-BE49-F238E27FC236}">
                <a16:creationId xmlns:a16="http://schemas.microsoft.com/office/drawing/2014/main" id="{C262357A-C8D0-12CE-B773-D3D620976B35}"/>
              </a:ext>
            </a:extLst>
          </p:cNvPr>
          <p:cNvGrpSpPr/>
          <p:nvPr userDrawn="1"/>
        </p:nvGrpSpPr>
        <p:grpSpPr>
          <a:xfrm>
            <a:off x="219666" y="3988154"/>
            <a:ext cx="3666489" cy="2432262"/>
            <a:chOff x="219666" y="3988154"/>
            <a:chExt cx="3666489" cy="2432262"/>
          </a:xfrm>
        </p:grpSpPr>
        <p:pic>
          <p:nvPicPr>
            <p:cNvPr id="19" name="Image 18">
              <a:extLst>
                <a:ext uri="{FF2B5EF4-FFF2-40B4-BE49-F238E27FC236}">
                  <a16:creationId xmlns:a16="http://schemas.microsoft.com/office/drawing/2014/main" id="{FD56095B-AEBA-09E6-6326-716D4A8C52D5}"/>
                </a:ext>
              </a:extLst>
            </p:cNvPr>
            <p:cNvPicPr>
              <a:picLocks noChangeAspect="1"/>
            </p:cNvPicPr>
            <p:nvPr/>
          </p:nvPicPr>
          <p:blipFill rotWithShape="1">
            <a:blip r:embed="rId3"/>
            <a:srcRect t="37039" r="5015"/>
            <a:stretch/>
          </p:blipFill>
          <p:spPr>
            <a:xfrm>
              <a:off x="331381" y="4008120"/>
              <a:ext cx="3554774" cy="2412296"/>
            </a:xfrm>
            <a:prstGeom prst="rect">
              <a:avLst/>
            </a:prstGeom>
          </p:spPr>
        </p:pic>
        <p:sp>
          <p:nvSpPr>
            <p:cNvPr id="20" name="Ellipse 19">
              <a:extLst>
                <a:ext uri="{FF2B5EF4-FFF2-40B4-BE49-F238E27FC236}">
                  <a16:creationId xmlns:a16="http://schemas.microsoft.com/office/drawing/2014/main" id="{61C3B161-9C46-7256-DE1F-22A33698E446}"/>
                </a:ext>
              </a:extLst>
            </p:cNvPr>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1" name="Google Shape;730;p98" descr="الصفحة الرئيسية">
            <a:extLst>
              <a:ext uri="{FF2B5EF4-FFF2-40B4-BE49-F238E27FC236}">
                <a16:creationId xmlns:a16="http://schemas.microsoft.com/office/drawing/2014/main" id="{BEC0E0F0-5621-386B-E84C-F3F23714421B}"/>
              </a:ext>
            </a:extLst>
          </p:cNvPr>
          <p:cNvPicPr>
            <a:picLocks noChangeAspect="1"/>
          </p:cNvPicPr>
          <p:nvPr userDrawn="1"/>
        </p:nvPicPr>
        <p:blipFill>
          <a:blip r:embed="rId4">
            <a:alphaModFix/>
          </a:blip>
          <a:srcRect/>
          <a:stretch>
            <a:fillRect/>
          </a:stretch>
        </p:blipFill>
        <p:spPr>
          <a:xfrm>
            <a:off x="4127790" y="0"/>
            <a:ext cx="3936421" cy="596900"/>
          </a:xfrm>
          <a:prstGeom prst="rect">
            <a:avLst/>
          </a:prstGeom>
          <a:noFill/>
          <a:ln cap="flat">
            <a:noFill/>
          </a:ln>
        </p:spPr>
      </p:pic>
      <p:sp>
        <p:nvSpPr>
          <p:cNvPr id="30" name="Google Shape;223;p26">
            <a:extLst>
              <a:ext uri="{FF2B5EF4-FFF2-40B4-BE49-F238E27FC236}">
                <a16:creationId xmlns:a16="http://schemas.microsoft.com/office/drawing/2014/main" id="{76F5BBCC-B813-E4EE-76EF-B671458F0726}"/>
              </a:ext>
            </a:extLst>
          </p:cNvPr>
          <p:cNvSpPr/>
          <p:nvPr userDrawn="1"/>
        </p:nvSpPr>
        <p:spPr>
          <a:xfrm>
            <a:off x="10526557" y="2005909"/>
            <a:ext cx="1181182" cy="445826"/>
          </a:xfrm>
          <a:prstGeom prst="rect">
            <a:avLst/>
          </a:prstGeom>
          <a:noFill/>
          <a:ln w="38103" cap="flat">
            <a:noFill/>
            <a:prstDash val="solid"/>
          </a:ln>
        </p:spPr>
        <p:txBody>
          <a:bodyPr vert="horz" wrap="square" lIns="68570" tIns="34271" rIns="68570" bIns="34271" anchor="ctr" anchorCtr="0" compatLnSpc="1">
            <a:noAutofit/>
          </a:bodyPr>
          <a:lstStyle/>
          <a:p>
            <a:pPr algn="r" defTabSz="342900" rtl="1">
              <a:defRPr sz="1800" b="0" i="0" u="none" strike="noStrike" kern="0" cap="none" spc="0" baseline="0">
                <a:solidFill>
                  <a:srgbClr val="000000"/>
                </a:solidFill>
                <a:uFillTx/>
              </a:defRPr>
            </a:pPr>
            <a:r>
              <a:rPr lang="ar-MA" sz="3000" b="1" kern="0" dirty="0">
                <a:solidFill>
                  <a:srgbClr val="0070C0"/>
                </a:solidFill>
                <a:ea typeface="Calibri"/>
                <a:cs typeface="Calibri" panose="020F0502020204030204" pitchFamily="34" charset="0"/>
              </a:rPr>
              <a:t>الفترة </a:t>
            </a:r>
            <a:endParaRPr lang="fr-FR" sz="3000" b="1" kern="0" dirty="0">
              <a:solidFill>
                <a:srgbClr val="0070C0"/>
              </a:solidFill>
              <a:ea typeface="Calibri"/>
              <a:cs typeface="Calibri"/>
            </a:endParaRPr>
          </a:p>
        </p:txBody>
      </p:sp>
      <p:sp>
        <p:nvSpPr>
          <p:cNvPr id="39" name="Espace réservé du texte 38">
            <a:extLst>
              <a:ext uri="{FF2B5EF4-FFF2-40B4-BE49-F238E27FC236}">
                <a16:creationId xmlns:a16="http://schemas.microsoft.com/office/drawing/2014/main" id="{6BB69862-C05C-DFF3-BEC4-99FDBE58F677}"/>
              </a:ext>
            </a:extLst>
          </p:cNvPr>
          <p:cNvSpPr>
            <a:spLocks noGrp="1"/>
          </p:cNvSpPr>
          <p:nvPr>
            <p:ph type="body" sz="quarter" idx="10"/>
          </p:nvPr>
        </p:nvSpPr>
        <p:spPr>
          <a:xfrm>
            <a:off x="5324030" y="3501209"/>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0" name="Espace réservé du texte 38">
            <a:extLst>
              <a:ext uri="{FF2B5EF4-FFF2-40B4-BE49-F238E27FC236}">
                <a16:creationId xmlns:a16="http://schemas.microsoft.com/office/drawing/2014/main" id="{A2A148A9-C99D-0763-E971-FFDEF5815BEA}"/>
              </a:ext>
            </a:extLst>
          </p:cNvPr>
          <p:cNvSpPr>
            <a:spLocks noGrp="1"/>
          </p:cNvSpPr>
          <p:nvPr>
            <p:ph type="body" sz="quarter" idx="11"/>
          </p:nvPr>
        </p:nvSpPr>
        <p:spPr>
          <a:xfrm>
            <a:off x="5363611" y="4478940"/>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3" name="Espace réservé du texte 38">
            <a:extLst>
              <a:ext uri="{FF2B5EF4-FFF2-40B4-BE49-F238E27FC236}">
                <a16:creationId xmlns:a16="http://schemas.microsoft.com/office/drawing/2014/main" id="{6FA7E816-861C-B519-3157-2FEC5BA8F668}"/>
              </a:ext>
            </a:extLst>
          </p:cNvPr>
          <p:cNvSpPr>
            <a:spLocks noGrp="1"/>
          </p:cNvSpPr>
          <p:nvPr>
            <p:ph type="body" sz="quarter" idx="12"/>
          </p:nvPr>
        </p:nvSpPr>
        <p:spPr>
          <a:xfrm>
            <a:off x="5363611" y="5366062"/>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8" name="Espace réservé du texte 38">
            <a:extLst>
              <a:ext uri="{FF2B5EF4-FFF2-40B4-BE49-F238E27FC236}">
                <a16:creationId xmlns:a16="http://schemas.microsoft.com/office/drawing/2014/main" id="{28559230-31D5-1A73-D499-139350D19F95}"/>
              </a:ext>
            </a:extLst>
          </p:cNvPr>
          <p:cNvSpPr>
            <a:spLocks noGrp="1"/>
          </p:cNvSpPr>
          <p:nvPr>
            <p:ph type="body" sz="quarter" idx="13"/>
          </p:nvPr>
        </p:nvSpPr>
        <p:spPr>
          <a:xfrm>
            <a:off x="10594922" y="1962413"/>
            <a:ext cx="326636" cy="449263"/>
          </a:xfrm>
        </p:spPr>
        <p:txBody>
          <a:bodyPr>
            <a:noAutofit/>
          </a:bodyPr>
          <a:lstStyle>
            <a:lvl1pPr marL="0" indent="0" algn="r" rtl="1">
              <a:buNone/>
              <a:defRPr lang="fr-FR" sz="3000" b="1" i="0" u="none" strike="noStrike" kern="0" cap="none" spc="0" baseline="0" dirty="0" smtClean="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9" name="Espace réservé du texte 38">
            <a:extLst>
              <a:ext uri="{FF2B5EF4-FFF2-40B4-BE49-F238E27FC236}">
                <a16:creationId xmlns:a16="http://schemas.microsoft.com/office/drawing/2014/main" id="{08F3F3F8-28E0-7016-2D9D-8DEEDD3AA436}"/>
              </a:ext>
            </a:extLst>
          </p:cNvPr>
          <p:cNvSpPr>
            <a:spLocks noGrp="1"/>
          </p:cNvSpPr>
          <p:nvPr>
            <p:ph type="body" sz="quarter" idx="14"/>
          </p:nvPr>
        </p:nvSpPr>
        <p:spPr>
          <a:xfrm>
            <a:off x="1350064" y="1898486"/>
            <a:ext cx="801123" cy="449263"/>
          </a:xfrm>
        </p:spPr>
        <p:txBody>
          <a:bodyPr>
            <a:normAutofit/>
          </a:bodyPr>
          <a:lstStyle>
            <a:lvl1pPr marL="0" indent="0" algn="r" rtl="1">
              <a:buNone/>
              <a:defRPr sz="2400">
                <a:solidFill>
                  <a:schemeClr val="bg1"/>
                </a:solidFill>
                <a:latin typeface="Arial" panose="020B0604020202020204" pitchFamily="34" charset="0"/>
                <a:cs typeface="Arial" panose="020B0604020202020204" pitchFamily="34" charset="0"/>
              </a:defRPr>
            </a:lvl1pPr>
            <a:lvl4pPr marL="1371600" indent="0">
              <a:buNone/>
              <a:defRPr/>
            </a:lvl4pPr>
            <a:lvl5pPr marL="1828800" indent="0">
              <a:buNone/>
              <a:defRPr/>
            </a:lvl5pPr>
          </a:lstStyle>
          <a:p>
            <a:pPr lvl="0"/>
            <a:endParaRPr lang="fr-FR" dirty="0"/>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sp>
      </p:grpSp>
      <p:sp>
        <p:nvSpPr>
          <p:cNvPr id="16" name="Espace réservé du contenu 12">
            <a:extLst>
              <a:ext uri="{FF2B5EF4-FFF2-40B4-BE49-F238E27FC236}">
                <a16:creationId xmlns:a16="http://schemas.microsoft.com/office/drawing/2014/main" id="{539111FA-275E-F679-4A1A-262CD46977AF}"/>
              </a:ext>
            </a:extLst>
          </p:cNvPr>
          <p:cNvSpPr>
            <a:spLocks noGrp="1"/>
          </p:cNvSpPr>
          <p:nvPr>
            <p:ph sz="quarter" idx="10"/>
          </p:nvPr>
        </p:nvSpPr>
        <p:spPr>
          <a:xfrm>
            <a:off x="614581" y="1192778"/>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1" name="Titre 10">
            <a:extLst>
              <a:ext uri="{FF2B5EF4-FFF2-40B4-BE49-F238E27FC236}">
                <a16:creationId xmlns:a16="http://schemas.microsoft.com/office/drawing/2014/main" id="{ABE0F52A-1E32-AD1A-19BA-C834A28BB06F}"/>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4">
            <a:extLst>
              <a:ext uri="{FF2B5EF4-FFF2-40B4-BE49-F238E27FC236}">
                <a16:creationId xmlns:a16="http://schemas.microsoft.com/office/drawing/2014/main" id="{97411FC4-CF84-F1B5-96B8-48E2C82F7611}"/>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4" name="Titre 10">
            <a:extLst>
              <a:ext uri="{FF2B5EF4-FFF2-40B4-BE49-F238E27FC236}">
                <a16:creationId xmlns:a16="http://schemas.microsoft.com/office/drawing/2014/main" id="{1A5C1E12-3640-0BC6-B68C-7F8AB389EB55}"/>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F7314FDB-5509-30F7-D2DB-3434B2C3AD20}"/>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3F1D14C3-D5B8-A9C0-9133-EA05A63495C3}"/>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111" y="491632"/>
            <a:ext cx="715548" cy="668028"/>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6502FB90-4345-3FBE-8B91-2DD1CB1EA2B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0470D2DD-71A9-856C-A4CE-FF2B1EE8C64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6275382A-3860-FADC-12DD-70FA339904E4}"/>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5AC30E14-CB74-032B-C1EB-C8DBD97A3B56}"/>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62097" y="464909"/>
            <a:ext cx="699712" cy="699714"/>
          </a:xfrm>
          <a:prstGeom prst="rect">
            <a:avLst/>
          </a:prstGeom>
        </p:spPr>
      </p:pic>
      <p:sp>
        <p:nvSpPr>
          <p:cNvPr id="2" name="Titre 10">
            <a:extLst>
              <a:ext uri="{FF2B5EF4-FFF2-40B4-BE49-F238E27FC236}">
                <a16:creationId xmlns:a16="http://schemas.microsoft.com/office/drawing/2014/main" id="{D35F0093-42C6-FFF4-7D30-E2A23C57CA0C}"/>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2">
            <a:extLst>
              <a:ext uri="{FF2B5EF4-FFF2-40B4-BE49-F238E27FC236}">
                <a16:creationId xmlns:a16="http://schemas.microsoft.com/office/drawing/2014/main" id="{1BB93511-3F31-49AC-9CA8-58FDDB1E912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B6C29C04-11F1-5127-693B-B4A09D63D51B}"/>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A33348F5-B829-4861-61E7-67623FD8D9E0}"/>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0" name="Titre 10">
            <a:extLst>
              <a:ext uri="{FF2B5EF4-FFF2-40B4-BE49-F238E27FC236}">
                <a16:creationId xmlns:a16="http://schemas.microsoft.com/office/drawing/2014/main" id="{C3E90253-4E15-2047-3AD4-D4091F45B73D}"/>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2">
            <a:extLst>
              <a:ext uri="{FF2B5EF4-FFF2-40B4-BE49-F238E27FC236}">
                <a16:creationId xmlns:a16="http://schemas.microsoft.com/office/drawing/2014/main" id="{428092C5-7898-6C96-DBBB-4B58B819548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62FD3FD9-0CA3-FC57-0D82-0E1145B49C5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A3B1BC94-8C74-DC3E-C94E-FA0EDCA1F58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287986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5783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58468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489541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able of contents">
  <p:cSld name="1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42656517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33623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intercalaire Modelage">
  <p:cSld name="intercalaire Modelage">
    <p:bg>
      <p:bgPr>
        <a:gradFill>
          <a:gsLst>
            <a:gs pos="0">
              <a:schemeClr val="lt1"/>
            </a:gs>
            <a:gs pos="71000">
              <a:schemeClr val="lt1"/>
            </a:gs>
            <a:gs pos="85000">
              <a:srgbClr val="FF0000"/>
            </a:gs>
            <a:gs pos="100000">
              <a:srgbClr val="C00000"/>
            </a:gs>
          </a:gsLst>
          <a:path path="circle">
            <a:fillToRect l="50000" t="50000" r="50000" b="50000"/>
          </a:path>
          <a:tileRect/>
        </a:gradFill>
        <a:effectLst/>
      </p:bgPr>
    </p:bg>
    <p:spTree>
      <p:nvGrpSpPr>
        <p:cNvPr id="1" name="Shape 64"/>
        <p:cNvGrpSpPr/>
        <p:nvPr/>
      </p:nvGrpSpPr>
      <p:grpSpPr>
        <a:xfrm>
          <a:off x="0" y="0"/>
          <a:ext cx="0" cy="0"/>
          <a:chOff x="0" y="0"/>
          <a:chExt cx="0" cy="0"/>
        </a:xfrm>
      </p:grpSpPr>
      <p:grpSp>
        <p:nvGrpSpPr>
          <p:cNvPr id="65" name="Google Shape;65;p30"/>
          <p:cNvGrpSpPr/>
          <p:nvPr/>
        </p:nvGrpSpPr>
        <p:grpSpPr>
          <a:xfrm>
            <a:off x="812158" y="829917"/>
            <a:ext cx="10567685" cy="5198169"/>
            <a:chOff x="2184400" y="1402025"/>
            <a:chExt cx="7823200" cy="4942038"/>
          </a:xfrm>
        </p:grpSpPr>
        <p:sp>
          <p:nvSpPr>
            <p:cNvPr id="66" name="Google Shape;66;p30"/>
            <p:cNvSpPr/>
            <p:nvPr/>
          </p:nvSpPr>
          <p:spPr>
            <a:xfrm>
              <a:off x="2184400" y="1402025"/>
              <a:ext cx="7823200" cy="4942038"/>
            </a:xfrm>
            <a:prstGeom prst="roundRect">
              <a:avLst>
                <a:gd name="adj" fmla="val 2665"/>
              </a:avLst>
            </a:prstGeom>
            <a:solidFill>
              <a:srgbClr val="C00000"/>
            </a:solidFill>
            <a:ln w="25400" cap="flat" cmpd="sng">
              <a:solidFill>
                <a:srgbClr val="C00000"/>
              </a:solidFill>
              <a:prstDash val="solid"/>
              <a:round/>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67" name="Google Shape;67;p30"/>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68" name="Google Shape;68;p30"/>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69" name="Google Shape;69;p30"/>
          <p:cNvSpPr txBox="1"/>
          <p:nvPr/>
        </p:nvSpPr>
        <p:spPr>
          <a:xfrm>
            <a:off x="2858328" y="3954018"/>
            <a:ext cx="6097656"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4400" b="1" i="0" u="none" strike="noStrike" cap="none">
                <a:solidFill>
                  <a:srgbClr val="C00000"/>
                </a:solidFill>
                <a:latin typeface="Calibri"/>
                <a:ea typeface="Calibri"/>
                <a:cs typeface="Calibri"/>
                <a:sym typeface="Calibri"/>
              </a:rPr>
              <a:t>النمذجة</a:t>
            </a:r>
            <a:endParaRPr sz="4400" b="1" i="0" u="none" strike="noStrike" cap="none">
              <a:solidFill>
                <a:srgbClr val="C00000"/>
              </a:solidFill>
              <a:latin typeface="Calibri"/>
              <a:ea typeface="Calibri"/>
              <a:cs typeface="Calibri"/>
              <a:sym typeface="Calibri"/>
            </a:endParaRPr>
          </a:p>
        </p:txBody>
      </p:sp>
      <p:pic>
        <p:nvPicPr>
          <p:cNvPr id="70" name="Google Shape;70;p30"/>
          <p:cNvPicPr preferRelativeResize="0"/>
          <p:nvPr/>
        </p:nvPicPr>
        <p:blipFill rotWithShape="1">
          <a:blip r:embed="rId3">
            <a:alphaModFix/>
          </a:blip>
          <a:srcRect/>
          <a:stretch/>
        </p:blipFill>
        <p:spPr>
          <a:xfrm>
            <a:off x="4344253" y="1192462"/>
            <a:ext cx="3503492" cy="2545921"/>
          </a:xfrm>
          <a:prstGeom prst="rect">
            <a:avLst/>
          </a:prstGeom>
          <a:noFill/>
          <a:ln>
            <a:noFill/>
          </a:ln>
        </p:spPr>
      </p:pic>
      <p:grpSp>
        <p:nvGrpSpPr>
          <p:cNvPr id="71" name="Google Shape;71;p30"/>
          <p:cNvGrpSpPr/>
          <p:nvPr/>
        </p:nvGrpSpPr>
        <p:grpSpPr>
          <a:xfrm>
            <a:off x="5759801" y="1118243"/>
            <a:ext cx="670236" cy="588434"/>
            <a:chOff x="277892" y="2283969"/>
            <a:chExt cx="939577" cy="824904"/>
          </a:xfrm>
        </p:grpSpPr>
        <p:sp>
          <p:nvSpPr>
            <p:cNvPr id="72" name="Google Shape;72;p30"/>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3" name="Google Shape;73;p30"/>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5">
                <a:alphaModFix amt="72000"/>
              </a:blip>
              <a:stretch>
                <a:fillRect l="-101442" t="-167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74" name="Google Shape;74;p30"/>
          <p:cNvSpPr txBox="1">
            <a:spLocks noGrp="1"/>
          </p:cNvSpPr>
          <p:nvPr>
            <p:ph type="body" idx="1"/>
          </p:nvPr>
        </p:nvSpPr>
        <p:spPr>
          <a:xfrm>
            <a:off x="8204201" y="5236960"/>
            <a:ext cx="2081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38601125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8356224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941299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127482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2495366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6356267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42847697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7294005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748451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171458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0077080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6055091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205146407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2.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74" r:id="rId19"/>
    <p:sldLayoutId id="2147483688" r:id="rId20"/>
    <p:sldLayoutId id="2147483689"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21058393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3.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5.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8.png"/><Relationship Id="rId4" Type="http://schemas.openxmlformats.org/officeDocument/2006/relationships/image" Target="../media/image16.png"/><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0.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21.png"/><Relationship Id="rId11" Type="http://schemas.microsoft.com/office/2007/relationships/hdphoto" Target="../media/hdphoto2.wdp"/><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jpeg"/></Relationships>
</file>

<file path=ppt/slides/_rels/slide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17.png"/><Relationship Id="rId1" Type="http://schemas.openxmlformats.org/officeDocument/2006/relationships/slideLayout" Target="../slideLayouts/slideLayout1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 Id="rId9" Type="http://schemas.openxmlformats.org/officeDocument/2006/relationships/image" Target="../media/image32.png"/></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9.xml"/><Relationship Id="rId5" Type="http://schemas.openxmlformats.org/officeDocument/2006/relationships/image" Target="../media/image33.png"/><Relationship Id="rId4" Type="http://schemas.openxmlformats.org/officeDocument/2006/relationships/image" Target="../media/image11.gif"/></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1.gif"/><Relationship Id="rId1" Type="http://schemas.openxmlformats.org/officeDocument/2006/relationships/slideLayout" Target="../slideLayouts/slideLayout14.xml"/><Relationship Id="rId5" Type="http://schemas.openxmlformats.org/officeDocument/2006/relationships/image" Target="../media/image16.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8.svg"/><Relationship Id="rId2" Type="http://schemas.openxmlformats.org/officeDocument/2006/relationships/image" Target="../media/image11.gif"/><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1.gif"/><Relationship Id="rId1" Type="http://schemas.openxmlformats.org/officeDocument/2006/relationships/slideLayout" Target="../slideLayouts/slideLayout14.xml"/><Relationship Id="rId4" Type="http://schemas.microsoft.com/office/2007/relationships/hdphoto" Target="../media/hdphoto5.wdp"/></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gif"/><Relationship Id="rId1" Type="http://schemas.openxmlformats.org/officeDocument/2006/relationships/slideLayout" Target="../slideLayouts/slideLayout4.xml"/><Relationship Id="rId4" Type="http://schemas.openxmlformats.org/officeDocument/2006/relationships/image" Target="../media/image49.jpeg"/></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1.gif"/><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3.png"/><Relationship Id="rId1" Type="http://schemas.openxmlformats.org/officeDocument/2006/relationships/slideLayout" Target="../slideLayouts/slideLayout20.xml"/><Relationship Id="rId5" Type="http://schemas.openxmlformats.org/officeDocument/2006/relationships/image" Target="../media/image57.jpeg"/><Relationship Id="rId4" Type="http://schemas.openxmlformats.org/officeDocument/2006/relationships/image" Target="../media/image56.jpeg"/></Relationships>
</file>

<file path=ppt/slides/_rels/slide3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1.gif"/><Relationship Id="rId1" Type="http://schemas.openxmlformats.org/officeDocument/2006/relationships/slideLayout" Target="../slideLayouts/slideLayout14.xml"/><Relationship Id="rId4" Type="http://schemas.microsoft.com/office/2007/relationships/hdphoto" Target="../media/hdphoto5.wdp"/></Relationships>
</file>

<file path=ppt/slides/_rels/slide4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1.gif"/><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1.gif"/><Relationship Id="rId1" Type="http://schemas.openxmlformats.org/officeDocument/2006/relationships/slideLayout" Target="../slideLayouts/slideLayout14.xml"/><Relationship Id="rId4" Type="http://schemas.microsoft.com/office/2007/relationships/hdphoto" Target="../media/hdphoto6.wdp"/></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image" Target="../media/image66.png"/><Relationship Id="rId4" Type="http://schemas.openxmlformats.org/officeDocument/2006/relationships/diagramLayout" Target="../diagrams/layout4.xml"/><Relationship Id="rId9" Type="http://schemas.openxmlformats.org/officeDocument/2006/relationships/image" Target="../media/image65.png"/></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67.png"/><Relationship Id="rId1" Type="http://schemas.openxmlformats.org/officeDocument/2006/relationships/slideLayout" Target="../slideLayouts/slideLayout1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sp>
        <p:nvSpPr>
          <p:cNvPr id="3" name="Google Shape;777;p100">
            <a:extLst>
              <a:ext uri="{FF2B5EF4-FFF2-40B4-BE49-F238E27FC236}">
                <a16:creationId xmlns:a16="http://schemas.microsoft.com/office/drawing/2014/main" id="{C1CD5E3F-6334-6BAD-8391-699AEABC32B7}"/>
              </a:ext>
            </a:extLst>
          </p:cNvPr>
          <p:cNvSpPr/>
          <p:nvPr/>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rPr>
              <a:t>الوحدة الأولى</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eaLnBrk="1" fontAlgn="auto" latinLnBrk="0" hangingPunct="1">
              <a:lnSpc>
                <a:spcPct val="107041"/>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الأسبوع</a:t>
            </a:r>
            <a:endParaRPr kumimoji="0" lang="fr-FR" sz="2400" b="1"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64071" y="1081910"/>
            <a:ext cx="5012000" cy="830997"/>
          </a:xfrm>
          <a:prstGeom prst="rect">
            <a:avLst/>
          </a:prstGeom>
          <a:noFill/>
          <a:ln cap="flat">
            <a:noFill/>
          </a:ln>
        </p:spPr>
        <p:txBody>
          <a:bodyPr vert="horz" wrap="square" lIns="0" tIns="0" rIns="0" bIns="0" anchor="t" anchorCtr="0" compatLnSpc="1">
            <a:spAutoFit/>
          </a:bodyPr>
          <a:lstStyle/>
          <a:p>
            <a:pPr marL="0" marR="0" lvl="0" indent="0" algn="r" defTabSz="914400" rtl="0" eaLnBrk="1" fontAlgn="auto" latinLnBrk="0" hangingPunct="1">
              <a:lnSpc>
                <a:spcPct val="100000"/>
              </a:lnSpc>
              <a:spcBef>
                <a:spcPts val="0"/>
              </a:spcBef>
              <a:spcAft>
                <a:spcPts val="0"/>
              </a:spcAft>
              <a:buClr>
                <a:srgbClr val="000000"/>
              </a:buClr>
              <a:buSzPts val="5400"/>
              <a:buFontTx/>
              <a:buNone/>
              <a:tabLst/>
              <a:defRPr/>
            </a:pPr>
            <a:r>
              <a:rPr kumimoji="0" lang="ar-MA" sz="5400" b="1" i="0" u="none" strike="noStrike" kern="0" cap="none" spc="0" normalizeH="0" baseline="0" noProof="0" dirty="0">
                <a:ln>
                  <a:noFill/>
                </a:ln>
                <a:solidFill>
                  <a:srgbClr val="002060"/>
                </a:solidFill>
                <a:effectLst/>
                <a:uLnTx/>
                <a:uFillTx/>
                <a:latin typeface="Calibri"/>
                <a:ea typeface="+mn-ea"/>
                <a:cs typeface="Calibri"/>
                <a:sym typeface="Calibri"/>
              </a:rPr>
              <a:t>مادَّةُ اللُّغةِ العَربيَّةِ</a:t>
            </a: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56754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3">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Calibri" panose="020F0502020204030204" pitchFamily="34" charset="0"/>
                  <a:ea typeface="Dosis"/>
                  <a:cs typeface="Calibri" panose="020F0502020204030204" pitchFamily="34" charset="0"/>
                </a:rPr>
                <a:t>الثالثة </a:t>
              </a: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Arial" pitchFamily="34"/>
                  <a:ea typeface="Dosis"/>
                  <a:cs typeface="Arial" pitchFamily="34"/>
                </a:rPr>
                <a:t>إعدادي</a:t>
              </a:r>
            </a:p>
          </p:txBody>
        </p:sp>
      </p:grpSp>
      <p:sp>
        <p:nvSpPr>
          <p:cNvPr id="13" name="Google Shape;777;p100">
            <a:extLst>
              <a:ext uri="{FF2B5EF4-FFF2-40B4-BE49-F238E27FC236}">
                <a16:creationId xmlns:a16="http://schemas.microsoft.com/office/drawing/2014/main" id="{F1FBBE3B-B0B6-EF4B-3D10-C1678888BE57}"/>
              </a:ext>
            </a:extLst>
          </p:cNvPr>
          <p:cNvSpPr/>
          <p:nvPr/>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الحصة</a:t>
            </a:r>
            <a:r>
              <a:rPr kumimoji="0" lang="fr-FR" sz="2400" b="1" i="0" u="none" strike="noStrike" kern="1200" cap="none" spc="0" normalizeH="0" baseline="0" noProof="0" dirty="0">
                <a:ln>
                  <a:noFill/>
                </a:ln>
                <a:solidFill>
                  <a:srgbClr val="FFFFFF"/>
                </a:solidFill>
                <a:effectLst/>
                <a:uLnTx/>
                <a:uFillTx/>
                <a:latin typeface="Calibri"/>
                <a:ea typeface="Calibri"/>
                <a:cs typeface="Calibri"/>
              </a:rPr>
              <a:t> </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2</a:t>
            </a:r>
            <a:r>
              <a:rPr kumimoji="0" lang="fr-FR" sz="2400" b="1" i="0" u="none" strike="noStrike" kern="1200" cap="none" spc="0" normalizeH="0" baseline="0" noProof="0" dirty="0">
                <a:ln>
                  <a:noFill/>
                </a:ln>
                <a:solidFill>
                  <a:srgbClr val="FFFFFF"/>
                </a:solidFill>
                <a:effectLst/>
                <a:uLnTx/>
                <a:uFillTx/>
                <a:latin typeface="Calibri"/>
                <a:ea typeface="Calibri"/>
                <a:cs typeface="Calibri"/>
              </a:rPr>
              <a:t> </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5236149" y="3540991"/>
            <a:ext cx="4727890" cy="399789"/>
          </a:xfrm>
          <a:prstGeom prst="rect">
            <a:avLst/>
          </a:prstGeom>
          <a:noFill/>
          <a:ln cap="flat">
            <a:noFill/>
          </a:ln>
        </p:spPr>
        <p:txBody>
          <a:bodyPr vert="horz" wrap="square" lIns="0" tIns="0" rIns="0" bIns="0" anchor="t" anchorCtr="1" compatLnSpc="1">
            <a:spAutoFit/>
          </a:bodyPr>
          <a:lstStyle/>
          <a:p>
            <a:pPr marL="0" marR="0" lvl="0" indent="0" algn="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الحرف</a:t>
            </a: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503677"/>
            <a:ext cx="4727890" cy="738664"/>
          </a:xfrm>
          <a:prstGeom prst="rect">
            <a:avLst/>
          </a:prstGeom>
          <a:noFill/>
          <a:ln cap="flat">
            <a:noFill/>
          </a:ln>
        </p:spPr>
        <p:txBody>
          <a:bodyPr vert="horz" wrap="square" lIns="0" tIns="0" rIns="0" bIns="0" anchor="t" anchorCtr="1" compatLnSpc="1">
            <a:spAutoFit/>
          </a:bodyPr>
          <a:lstStyle/>
          <a:p>
            <a:pPr algn="ctr" rtl="1"/>
            <a:r>
              <a:rPr lang="ar-MA" sz="2400" b="1" dirty="0">
                <a:solidFill>
                  <a:srgbClr val="FFFFFF"/>
                </a:solidFill>
                <a:ea typeface="Calibri"/>
                <a:cs typeface="Calibri"/>
              </a:rPr>
              <a:t>2</a:t>
            </a:r>
          </a:p>
          <a:p>
            <a:pPr algn="ctr" rtl="1"/>
            <a:endParaRPr lang="fr-BE" sz="2400" b="1" dirty="0">
              <a:solidFill>
                <a:srgbClr val="FFFFFF"/>
              </a:solidFill>
              <a:ea typeface="Calibri"/>
              <a:cs typeface="Calibri"/>
            </a:endParaRPr>
          </a:p>
        </p:txBody>
      </p:sp>
      <p:sp>
        <p:nvSpPr>
          <p:cNvPr id="22" name="Google Shape;779;p100">
            <a:extLst>
              <a:ext uri="{FF2B5EF4-FFF2-40B4-BE49-F238E27FC236}">
                <a16:creationId xmlns:a16="http://schemas.microsoft.com/office/drawing/2014/main" id="{99C1B572-CCCE-FC4C-2054-CDB7233EEA9D}"/>
              </a:ext>
            </a:extLst>
          </p:cNvPr>
          <p:cNvSpPr txBox="1"/>
          <p:nvPr/>
        </p:nvSpPr>
        <p:spPr>
          <a:xfrm>
            <a:off x="4872829" y="5391568"/>
            <a:ext cx="500522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prstClr val="black"/>
              </a:buClr>
              <a:buSzPts val="1100"/>
              <a:defRPr/>
            </a:pPr>
            <a:r>
              <a:rPr lang="ar-MA" sz="2400" b="1" dirty="0">
                <a:solidFill>
                  <a:srgbClr val="FFFFFF"/>
                </a:solidFill>
                <a:ea typeface="Calibri"/>
                <a:cs typeface="Calibri"/>
              </a:rPr>
              <a:t>الإنتاج الكتابي: إنتاج نص توجيهي </a:t>
            </a:r>
            <a:r>
              <a:rPr lang="ar-MA" sz="2000" b="1" dirty="0">
                <a:solidFill>
                  <a:srgbClr val="FF0000"/>
                </a:solidFill>
                <a:ea typeface="Calibri"/>
                <a:cs typeface="Calibri"/>
              </a:rPr>
              <a:t>(التعرف والبناء) </a:t>
            </a:r>
            <a:endParaRPr kumimoji="0" lang="ar-MA"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endParaRPr>
          </a:p>
        </p:txBody>
      </p:sp>
      <p:grpSp>
        <p:nvGrpSpPr>
          <p:cNvPr id="28" name="Groupe 27"/>
          <p:cNvGrpSpPr/>
          <p:nvPr/>
        </p:nvGrpSpPr>
        <p:grpSpPr>
          <a:xfrm>
            <a:off x="14910" y="3937341"/>
            <a:ext cx="3666489" cy="2432262"/>
            <a:chOff x="219666" y="3988154"/>
            <a:chExt cx="3666489" cy="2432262"/>
          </a:xfrm>
        </p:grpSpPr>
        <p:pic>
          <p:nvPicPr>
            <p:cNvPr id="26" name="Image 25">
              <a:extLst>
                <a:ext uri="{FF2B5EF4-FFF2-40B4-BE49-F238E27FC236}">
                  <a16:creationId xmlns:a16="http://schemas.microsoft.com/office/drawing/2014/main" id="{51CA2846-E44B-EC62-C7B5-6EDBD1D509D4}"/>
                </a:ext>
              </a:extLst>
            </p:cNvPr>
            <p:cNvPicPr>
              <a:picLocks noChangeAspect="1"/>
            </p:cNvPicPr>
            <p:nvPr/>
          </p:nvPicPr>
          <p:blipFill rotWithShape="1">
            <a:blip r:embed="rId4"/>
            <a:srcRect t="37039" r="5015"/>
            <a:stretch/>
          </p:blipFill>
          <p:spPr>
            <a:xfrm>
              <a:off x="331381" y="4008120"/>
              <a:ext cx="3554774" cy="2412296"/>
            </a:xfrm>
            <a:prstGeom prst="rect">
              <a:avLst/>
            </a:prstGeom>
          </p:spPr>
        </p:pic>
        <p:sp>
          <p:nvSpPr>
            <p:cNvPr id="15" name="Ellipse 14"/>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23" name="Google Shape;730;p98" descr="الصفحة الرئيسية">
            <a:extLst>
              <a:ext uri="{FF2B5EF4-FFF2-40B4-BE49-F238E27FC236}">
                <a16:creationId xmlns:a16="http://schemas.microsoft.com/office/drawing/2014/main" id="{D1561F70-C029-2AB6-D23E-43CB12B0EDF0}"/>
              </a:ext>
            </a:extLst>
          </p:cNvPr>
          <p:cNvPicPr>
            <a:picLocks noChangeAspect="1"/>
          </p:cNvPicPr>
          <p:nvPr/>
        </p:nvPicPr>
        <p:blipFill>
          <a:blip r:embed="rId5">
            <a:alphaModFix/>
          </a:blip>
          <a:srcRect/>
          <a:stretch>
            <a:fillRect/>
          </a:stretch>
        </p:blipFill>
        <p:spPr>
          <a:xfrm>
            <a:off x="4127790" y="0"/>
            <a:ext cx="3936421" cy="596900"/>
          </a:xfrm>
          <a:prstGeom prst="rect">
            <a:avLst/>
          </a:prstGeom>
          <a:noFill/>
          <a:ln cap="flat">
            <a:noFill/>
          </a:ln>
        </p:spPr>
      </p:pic>
      <p:sp>
        <p:nvSpPr>
          <p:cNvPr id="2" name="Google Shape;777;p100">
            <a:extLst>
              <a:ext uri="{FF2B5EF4-FFF2-40B4-BE49-F238E27FC236}">
                <a16:creationId xmlns:a16="http://schemas.microsoft.com/office/drawing/2014/main" id="{ABDFA46F-B950-B076-20AC-5218E925EB77}"/>
              </a:ext>
            </a:extLst>
          </p:cNvPr>
          <p:cNvSpPr/>
          <p:nvPr/>
        </p:nvSpPr>
        <p:spPr>
          <a:xfrm>
            <a:off x="4872828" y="2680079"/>
            <a:ext cx="6580805"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C000"/>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14" name="Google Shape;779;p100">
            <a:extLst>
              <a:ext uri="{FF2B5EF4-FFF2-40B4-BE49-F238E27FC236}">
                <a16:creationId xmlns:a16="http://schemas.microsoft.com/office/drawing/2014/main" id="{F3BBD448-B9E6-7AB9-E528-696CC6FAD354}"/>
              </a:ext>
            </a:extLst>
          </p:cNvPr>
          <p:cNvSpPr txBox="1"/>
          <p:nvPr/>
        </p:nvSpPr>
        <p:spPr>
          <a:xfrm>
            <a:off x="9984313" y="2816167"/>
            <a:ext cx="1328868"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المرحلة 5</a:t>
            </a:r>
          </a:p>
        </p:txBody>
      </p:sp>
      <p:sp>
        <p:nvSpPr>
          <p:cNvPr id="18" name="Google Shape;780;p100">
            <a:extLst>
              <a:ext uri="{FF2B5EF4-FFF2-40B4-BE49-F238E27FC236}">
                <a16:creationId xmlns:a16="http://schemas.microsoft.com/office/drawing/2014/main" id="{EC1EDC4E-D30A-77FC-F37E-2CEA53791C8F}"/>
              </a:ext>
            </a:extLst>
          </p:cNvPr>
          <p:cNvSpPr/>
          <p:nvPr/>
        </p:nvSpPr>
        <p:spPr>
          <a:xfrm>
            <a:off x="9698426" y="2786065"/>
            <a:ext cx="59124"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19" name="Google Shape;779;p100">
            <a:extLst>
              <a:ext uri="{FF2B5EF4-FFF2-40B4-BE49-F238E27FC236}">
                <a16:creationId xmlns:a16="http://schemas.microsoft.com/office/drawing/2014/main" id="{63DE6878-2E87-968E-C1F4-950AEF5B5D11}"/>
              </a:ext>
            </a:extLst>
          </p:cNvPr>
          <p:cNvSpPr txBox="1"/>
          <p:nvPr/>
        </p:nvSpPr>
        <p:spPr>
          <a:xfrm>
            <a:off x="4699819" y="2814518"/>
            <a:ext cx="4637455"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rgbClr val="FFFFFF"/>
                </a:solidFill>
                <a:latin typeface="Calibri"/>
                <a:ea typeface="Calibri"/>
                <a:cs typeface="Calibri"/>
                <a:sym typeface="Arial"/>
              </a:rPr>
              <a:t>المهن والحرف</a:t>
            </a:r>
          </a:p>
        </p:txBody>
      </p:sp>
    </p:spTree>
    <p:extLst>
      <p:ext uri="{BB962C8B-B14F-4D97-AF65-F5344CB8AC3E}">
        <p14:creationId xmlns:p14="http://schemas.microsoft.com/office/powerpoint/2010/main" val="643182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77AA73CD-A2B1-A328-3E36-2B727DBACDD9}"/>
            </a:ext>
          </a:extLst>
        </p:cNvPr>
        <p:cNvGrpSpPr/>
        <p:nvPr/>
      </p:nvGrpSpPr>
      <p:grpSpPr>
        <a:xfrm>
          <a:off x="0" y="0"/>
          <a:ext cx="0" cy="0"/>
          <a:chOff x="0" y="0"/>
          <a:chExt cx="0" cy="0"/>
        </a:xfrm>
      </p:grpSpPr>
      <p:sp>
        <p:nvSpPr>
          <p:cNvPr id="321" name="Google Shape;321;p52">
            <a:extLst>
              <a:ext uri="{FF2B5EF4-FFF2-40B4-BE49-F238E27FC236}">
                <a16:creationId xmlns:a16="http://schemas.microsoft.com/office/drawing/2014/main" id="{B2883A13-2559-D444-3F7C-E23C270DE28F}"/>
              </a:ext>
            </a:extLst>
          </p:cNvPr>
          <p:cNvSpPr txBox="1"/>
          <p:nvPr/>
        </p:nvSpPr>
        <p:spPr>
          <a:xfrm>
            <a:off x="2151695" y="129892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322" name="Google Shape;322;p52">
            <a:extLst>
              <a:ext uri="{FF2B5EF4-FFF2-40B4-BE49-F238E27FC236}">
                <a16:creationId xmlns:a16="http://schemas.microsoft.com/office/drawing/2014/main" id="{D5837EAE-20AD-99EF-2B3E-CEB7C82C0EDD}"/>
              </a:ext>
            </a:extLst>
          </p:cNvPr>
          <p:cNvSpPr txBox="1"/>
          <p:nvPr/>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14" name="Google Shape;318;p52" descr="Image générée">
            <a:extLst>
              <a:ext uri="{FF2B5EF4-FFF2-40B4-BE49-F238E27FC236}">
                <a16:creationId xmlns:a16="http://schemas.microsoft.com/office/drawing/2014/main" id="{D1CD87F2-F7CE-22E5-D7E3-165D0692175B}"/>
              </a:ext>
            </a:extLst>
          </p:cNvPr>
          <p:cNvPicPr preferRelativeResize="0"/>
          <p:nvPr/>
        </p:nvPicPr>
        <p:blipFill rotWithShape="1">
          <a:blip r:embed="rId3">
            <a:alphaModFix/>
          </a:blip>
          <a:srcRect t="23545" r="71114" b="60700"/>
          <a:stretch/>
        </p:blipFill>
        <p:spPr>
          <a:xfrm>
            <a:off x="10496362" y="2946687"/>
            <a:ext cx="1035476" cy="854359"/>
          </a:xfrm>
          <a:prstGeom prst="rect">
            <a:avLst/>
          </a:prstGeom>
          <a:noFill/>
          <a:ln>
            <a:noFill/>
          </a:ln>
        </p:spPr>
      </p:pic>
      <p:sp>
        <p:nvSpPr>
          <p:cNvPr id="15" name="Google Shape;322;p52">
            <a:extLst>
              <a:ext uri="{FF2B5EF4-FFF2-40B4-BE49-F238E27FC236}">
                <a16:creationId xmlns:a16="http://schemas.microsoft.com/office/drawing/2014/main" id="{54E6DE26-E2E1-A2A4-43DE-C403B5362AE2}"/>
              </a:ext>
            </a:extLst>
          </p:cNvPr>
          <p:cNvSpPr txBox="1"/>
          <p:nvPr/>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7" name="Google Shape;332;p53">
            <a:extLst>
              <a:ext uri="{FF2B5EF4-FFF2-40B4-BE49-F238E27FC236}">
                <a16:creationId xmlns:a16="http://schemas.microsoft.com/office/drawing/2014/main" id="{4CCC0828-7E80-9A7F-53E4-4E9A4213E0B4}"/>
              </a:ext>
            </a:extLst>
          </p:cNvPr>
          <p:cNvSpPr txBox="1"/>
          <p:nvPr/>
        </p:nvSpPr>
        <p:spPr>
          <a:xfrm>
            <a:off x="2151695" y="400551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8" name="Google Shape;336;p53">
            <a:extLst>
              <a:ext uri="{FF2B5EF4-FFF2-40B4-BE49-F238E27FC236}">
                <a16:creationId xmlns:a16="http://schemas.microsoft.com/office/drawing/2014/main" id="{B50E3D5D-D7AD-F82B-67DC-7DB302EC5C59}"/>
              </a:ext>
            </a:extLst>
          </p:cNvPr>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1" name="Google Shape;291;p51">
            <a:extLst>
              <a:ext uri="{FF2B5EF4-FFF2-40B4-BE49-F238E27FC236}">
                <a16:creationId xmlns:a16="http://schemas.microsoft.com/office/drawing/2014/main" id="{F00333A0-6453-2E49-949E-6472F7A92683}"/>
              </a:ext>
            </a:extLst>
          </p:cNvPr>
          <p:cNvSpPr/>
          <p:nvPr/>
        </p:nvSpPr>
        <p:spPr>
          <a:xfrm>
            <a:off x="3721103" y="87258"/>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4" name="Groupe 3">
            <a:extLst>
              <a:ext uri="{FF2B5EF4-FFF2-40B4-BE49-F238E27FC236}">
                <a16:creationId xmlns:a16="http://schemas.microsoft.com/office/drawing/2014/main" id="{0ED093D4-5700-EC0C-1F50-022022B950B2}"/>
              </a:ext>
            </a:extLst>
          </p:cNvPr>
          <p:cNvGrpSpPr/>
          <p:nvPr/>
        </p:nvGrpSpPr>
        <p:grpSpPr>
          <a:xfrm>
            <a:off x="10657636" y="2019636"/>
            <a:ext cx="814489" cy="699291"/>
            <a:chOff x="277892" y="2322046"/>
            <a:chExt cx="828656" cy="786827"/>
          </a:xfrm>
        </p:grpSpPr>
        <p:sp>
          <p:nvSpPr>
            <p:cNvPr id="2" name="Freeform 2">
              <a:extLst>
                <a:ext uri="{FF2B5EF4-FFF2-40B4-BE49-F238E27FC236}">
                  <a16:creationId xmlns:a16="http://schemas.microsoft.com/office/drawing/2014/main" id="{3A065145-272B-2708-F6F1-248403A3073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4">
              <a:extLst>
                <a:ext uri="{FF2B5EF4-FFF2-40B4-BE49-F238E27FC236}">
                  <a16:creationId xmlns:a16="http://schemas.microsoft.com/office/drawing/2014/main" id="{DB213ECF-8A17-F2A6-DE3D-1F1E43965200}"/>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7">
                <a:alphaModFix amt="72000"/>
                <a:extLst>
                  <a:ext uri="{96DAC541-7B7A-43D3-8B79-37D633B846F1}">
                    <asvg:svgBlip xmlns:asvg="http://schemas.microsoft.com/office/drawing/2016/SVG/main" r:embed="rId8"/>
                  </a:ext>
                </a:extLst>
              </a:blip>
              <a:stretch>
                <a:fillRect l="-101449" t="-1678"/>
              </a:stretch>
            </a:blipFill>
            <a:ln cap="rnd">
              <a:noFill/>
              <a:prstDash val="solid"/>
              <a:round/>
            </a:ln>
          </p:spPr>
        </p:sp>
      </p:grpSp>
      <p:pic>
        <p:nvPicPr>
          <p:cNvPr id="5" name="Picture 2" descr="Image générée">
            <a:extLst>
              <a:ext uri="{FF2B5EF4-FFF2-40B4-BE49-F238E27FC236}">
                <a16:creationId xmlns:a16="http://schemas.microsoft.com/office/drawing/2014/main" id="{D6B0A181-334F-0A62-0BFB-E79E14F44A2A}"/>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2">
            <a:extLst>
              <a:ext uri="{FF2B5EF4-FFF2-40B4-BE49-F238E27FC236}">
                <a16:creationId xmlns:a16="http://schemas.microsoft.com/office/drawing/2014/main" id="{94ECFE8F-F414-2BBE-BC04-81B2DB84A948}"/>
              </a:ext>
            </a:extLst>
          </p:cNvPr>
          <p:cNvPicPr>
            <a:picLocks noChangeAspect="1"/>
          </p:cNvPicPr>
          <p:nvPr/>
        </p:nvPicPr>
        <p:blipFill>
          <a:blip r:embed="rId10">
            <a:duotone>
              <a:schemeClr val="accent2">
                <a:shade val="45000"/>
                <a:satMod val="135000"/>
              </a:schemeClr>
              <a:prstClr val="white"/>
            </a:duotone>
          </a:blip>
          <a:stretch>
            <a:fillRect/>
          </a:stretch>
        </p:blipFill>
        <p:spPr>
          <a:xfrm>
            <a:off x="10701998" y="4942460"/>
            <a:ext cx="590757" cy="603600"/>
          </a:xfrm>
          <a:prstGeom prst="ellipse">
            <a:avLst/>
          </a:prstGeom>
          <a:solidFill>
            <a:srgbClr val="FFC000"/>
          </a:solidFill>
          <a:ln>
            <a:noFill/>
          </a:ln>
        </p:spPr>
      </p:pic>
      <p:sp>
        <p:nvSpPr>
          <p:cNvPr id="7" name="Google Shape;332;p53">
            <a:extLst>
              <a:ext uri="{FF2B5EF4-FFF2-40B4-BE49-F238E27FC236}">
                <a16:creationId xmlns:a16="http://schemas.microsoft.com/office/drawing/2014/main" id="{EE1FD77A-3ADF-D04D-724F-140666A15318}"/>
              </a:ext>
            </a:extLst>
          </p:cNvPr>
          <p:cNvSpPr txBox="1"/>
          <p:nvPr/>
        </p:nvSpPr>
        <p:spPr>
          <a:xfrm>
            <a:off x="2064863" y="503403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366021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4404A920-C090-452F-B5C5-0EBA5A5AF4BD}"/>
            </a:ext>
          </a:extLst>
        </p:cNvPr>
        <p:cNvGrpSpPr/>
        <p:nvPr/>
      </p:nvGrpSpPr>
      <p:grpSpPr>
        <a:xfrm>
          <a:off x="0" y="0"/>
          <a:ext cx="0" cy="0"/>
          <a:chOff x="0" y="0"/>
          <a:chExt cx="0" cy="0"/>
        </a:xfrm>
      </p:grpSpPr>
      <p:sp>
        <p:nvSpPr>
          <p:cNvPr id="3" name="Google Shape;334;p53">
            <a:extLst>
              <a:ext uri="{FF2B5EF4-FFF2-40B4-BE49-F238E27FC236}">
                <a16:creationId xmlns:a16="http://schemas.microsoft.com/office/drawing/2014/main" id="{12B7D81D-9A82-DA8D-D601-716E82EF882D}"/>
              </a:ext>
            </a:extLst>
          </p:cNvPr>
          <p:cNvSpPr txBox="1"/>
          <p:nvPr/>
        </p:nvSpPr>
        <p:spPr>
          <a:xfrm>
            <a:off x="1830625" y="4599181"/>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6" name="Google Shape;338;p53">
            <a:extLst>
              <a:ext uri="{FF2B5EF4-FFF2-40B4-BE49-F238E27FC236}">
                <a16:creationId xmlns:a16="http://schemas.microsoft.com/office/drawing/2014/main" id="{99CA0589-7987-D756-C1CC-B03EEF031C45}"/>
              </a:ext>
            </a:extLst>
          </p:cNvPr>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 name="Google Shape;335;p53">
            <a:extLst>
              <a:ext uri="{FF2B5EF4-FFF2-40B4-BE49-F238E27FC236}">
                <a16:creationId xmlns:a16="http://schemas.microsoft.com/office/drawing/2014/main" id="{E8B537E3-58E7-D06E-9589-1154AEC609C9}"/>
              </a:ext>
            </a:extLst>
          </p:cNvPr>
          <p:cNvSpPr txBox="1"/>
          <p:nvPr/>
        </p:nvSpPr>
        <p:spPr>
          <a:xfrm>
            <a:off x="1830625" y="3830265"/>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7" name="Google Shape;339;p53">
            <a:extLst>
              <a:ext uri="{FF2B5EF4-FFF2-40B4-BE49-F238E27FC236}">
                <a16:creationId xmlns:a16="http://schemas.microsoft.com/office/drawing/2014/main" id="{DDA38603-9FD0-5873-CE31-15062339C83E}"/>
              </a:ext>
            </a:extLst>
          </p:cNvPr>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10" name="Google Shape;289;p51">
            <a:extLst>
              <a:ext uri="{FF2B5EF4-FFF2-40B4-BE49-F238E27FC236}">
                <a16:creationId xmlns:a16="http://schemas.microsoft.com/office/drawing/2014/main" id="{A512D62E-50A4-C4D3-B8D7-731106EA1EE6}"/>
              </a:ext>
            </a:extLst>
          </p:cNvPr>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11" name="Google Shape;290;p51">
            <a:extLst>
              <a:ext uri="{FF2B5EF4-FFF2-40B4-BE49-F238E27FC236}">
                <a16:creationId xmlns:a16="http://schemas.microsoft.com/office/drawing/2014/main" id="{6265C85C-3A24-7175-028A-B405CA5EF11B}"/>
              </a:ext>
            </a:extLst>
          </p:cNvPr>
          <p:cNvSpPr txBox="1"/>
          <p:nvPr/>
        </p:nvSpPr>
        <p:spPr>
          <a:xfrm>
            <a:off x="1842082" y="2449852"/>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3" name="Google Shape;293;p51">
            <a:extLst>
              <a:ext uri="{FF2B5EF4-FFF2-40B4-BE49-F238E27FC236}">
                <a16:creationId xmlns:a16="http://schemas.microsoft.com/office/drawing/2014/main" id="{38D3624C-E4A9-466D-7528-C354FFD89792}"/>
              </a:ext>
            </a:extLst>
          </p:cNvPr>
          <p:cNvSpPr txBox="1"/>
          <p:nvPr/>
        </p:nvSpPr>
        <p:spPr>
          <a:xfrm>
            <a:off x="1830624" y="1694487"/>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6" name="Google Shape;294;p51" descr="Lever la main - Icônes mains et gestes gratuites">
            <a:extLst>
              <a:ext uri="{FF2B5EF4-FFF2-40B4-BE49-F238E27FC236}">
                <a16:creationId xmlns:a16="http://schemas.microsoft.com/office/drawing/2014/main" id="{21E3C786-5C04-37E1-0217-CBE21366D16A}"/>
              </a:ext>
            </a:extLst>
          </p:cNvPr>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2" name="Google Shape;333;p53">
            <a:extLst>
              <a:ext uri="{FF2B5EF4-FFF2-40B4-BE49-F238E27FC236}">
                <a16:creationId xmlns:a16="http://schemas.microsoft.com/office/drawing/2014/main" id="{984AC82D-389F-7373-6774-A4078B78B27D}"/>
              </a:ext>
            </a:extLst>
          </p:cNvPr>
          <p:cNvSpPr txBox="1"/>
          <p:nvPr/>
        </p:nvSpPr>
        <p:spPr>
          <a:xfrm>
            <a:off x="1848762" y="1040371"/>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27" name="Groupe 26">
            <a:extLst>
              <a:ext uri="{FF2B5EF4-FFF2-40B4-BE49-F238E27FC236}">
                <a16:creationId xmlns:a16="http://schemas.microsoft.com/office/drawing/2014/main" id="{55978DD5-318A-3F16-AECB-860607D32046}"/>
              </a:ext>
            </a:extLst>
          </p:cNvPr>
          <p:cNvGrpSpPr/>
          <p:nvPr/>
        </p:nvGrpSpPr>
        <p:grpSpPr>
          <a:xfrm>
            <a:off x="10772075" y="916351"/>
            <a:ext cx="632111" cy="603600"/>
            <a:chOff x="779845" y="4335989"/>
            <a:chExt cx="442253" cy="575842"/>
          </a:xfrm>
        </p:grpSpPr>
        <p:pic>
          <p:nvPicPr>
            <p:cNvPr id="25" name="Google Shape;307;p51" descr="Une image contenant Dessin animé, clipart, Animation, illustration&#10;&#10;Description générée automatiquement">
              <a:extLst>
                <a:ext uri="{FF2B5EF4-FFF2-40B4-BE49-F238E27FC236}">
                  <a16:creationId xmlns:a16="http://schemas.microsoft.com/office/drawing/2014/main" id="{A49B9A76-6535-3AE5-BC9D-739EFE81502C}"/>
                </a:ext>
              </a:extLst>
            </p:cNvPr>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26" name="Rectangle 25">
              <a:extLst>
                <a:ext uri="{FF2B5EF4-FFF2-40B4-BE49-F238E27FC236}">
                  <a16:creationId xmlns:a16="http://schemas.microsoft.com/office/drawing/2014/main" id="{0CF11E36-0025-C3F4-CFF1-8372D4951514}"/>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37" name="Google Shape;295;p51">
            <a:extLst>
              <a:ext uri="{FF2B5EF4-FFF2-40B4-BE49-F238E27FC236}">
                <a16:creationId xmlns:a16="http://schemas.microsoft.com/office/drawing/2014/main" id="{D697CEA9-64C8-7CC4-9A62-C872FF15F975}"/>
              </a:ext>
            </a:extLst>
          </p:cNvPr>
          <p:cNvSpPr txBox="1"/>
          <p:nvPr/>
        </p:nvSpPr>
        <p:spPr>
          <a:xfrm>
            <a:off x="1830626" y="3116028"/>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38" name="Groupe 37">
            <a:extLst>
              <a:ext uri="{FF2B5EF4-FFF2-40B4-BE49-F238E27FC236}">
                <a16:creationId xmlns:a16="http://schemas.microsoft.com/office/drawing/2014/main" id="{952E4744-072C-513B-756C-AE0DA46B1D50}"/>
              </a:ext>
            </a:extLst>
          </p:cNvPr>
          <p:cNvGrpSpPr/>
          <p:nvPr/>
        </p:nvGrpSpPr>
        <p:grpSpPr>
          <a:xfrm>
            <a:off x="10824282" y="3014983"/>
            <a:ext cx="551667" cy="471961"/>
            <a:chOff x="10280460" y="4850932"/>
            <a:chExt cx="630930" cy="588164"/>
          </a:xfrm>
        </p:grpSpPr>
        <p:pic>
          <p:nvPicPr>
            <p:cNvPr id="39" name="Picture 7">
              <a:extLst>
                <a:ext uri="{FF2B5EF4-FFF2-40B4-BE49-F238E27FC236}">
                  <a16:creationId xmlns:a16="http://schemas.microsoft.com/office/drawing/2014/main" id="{64852FB5-3F0D-3729-FC3D-0C53A049F71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40" name="Picture 7">
              <a:extLst>
                <a:ext uri="{FF2B5EF4-FFF2-40B4-BE49-F238E27FC236}">
                  <a16:creationId xmlns:a16="http://schemas.microsoft.com/office/drawing/2014/main" id="{34116C93-BDC5-384F-AE20-60234D0F0D5F}"/>
                </a:ext>
              </a:extLst>
            </p:cNvPr>
            <p:cNvPicPr>
              <a:picLocks noChangeAspect="1"/>
            </p:cNvPicPr>
            <p:nvPr/>
          </p:nvPicPr>
          <p:blipFill>
            <a:blip r:embed="rId9"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41" name="Google Shape;291;p51">
            <a:extLst>
              <a:ext uri="{FF2B5EF4-FFF2-40B4-BE49-F238E27FC236}">
                <a16:creationId xmlns:a16="http://schemas.microsoft.com/office/drawing/2014/main" id="{88F57F45-EEF4-CF02-1883-FB25B1F1C701}"/>
              </a:ext>
            </a:extLst>
          </p:cNvPr>
          <p:cNvSpPr/>
          <p:nvPr/>
        </p:nvSpPr>
        <p:spPr>
          <a:xfrm>
            <a:off x="3523676" y="8140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12" name="Google Shape;335;p53">
            <a:extLst>
              <a:ext uri="{FF2B5EF4-FFF2-40B4-BE49-F238E27FC236}">
                <a16:creationId xmlns:a16="http://schemas.microsoft.com/office/drawing/2014/main" id="{CCAF46D7-9D20-7525-4F08-B73A468B6D08}"/>
              </a:ext>
            </a:extLst>
          </p:cNvPr>
          <p:cNvSpPr txBox="1"/>
          <p:nvPr/>
        </p:nvSpPr>
        <p:spPr>
          <a:xfrm>
            <a:off x="1830624" y="5298757"/>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14" name="Picture 1">
            <a:extLst>
              <a:ext uri="{FF2B5EF4-FFF2-40B4-BE49-F238E27FC236}">
                <a16:creationId xmlns:a16="http://schemas.microsoft.com/office/drawing/2014/main" id="{BAB5C24D-1786-0BEE-AD11-9FC6968F2D5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772075" y="5298758"/>
            <a:ext cx="648055" cy="648055"/>
          </a:xfrm>
          <a:prstGeom prst="rect">
            <a:avLst/>
          </a:prstGeom>
        </p:spPr>
      </p:pic>
    </p:spTree>
    <p:extLst>
      <p:ext uri="{BB962C8B-B14F-4D97-AF65-F5344CB8AC3E}">
        <p14:creationId xmlns:p14="http://schemas.microsoft.com/office/powerpoint/2010/main" val="20174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
          <a:extLst>
            <a:ext uri="{FF2B5EF4-FFF2-40B4-BE49-F238E27FC236}">
              <a16:creationId xmlns:a16="http://schemas.microsoft.com/office/drawing/2014/main" id="{15C44E6E-7CB8-832A-A38E-C83B711AFA60}"/>
            </a:ext>
          </a:extLst>
        </p:cNvPr>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360F03D-5B32-04C7-AAE6-9C40F1287215}"/>
              </a:ext>
            </a:extLst>
          </p:cNvPr>
          <p:cNvGrpSpPr/>
          <p:nvPr/>
        </p:nvGrpSpPr>
        <p:grpSpPr>
          <a:xfrm>
            <a:off x="1516147" y="1182893"/>
            <a:ext cx="9579427" cy="5403036"/>
            <a:chOff x="1619475" y="1029778"/>
            <a:chExt cx="6095701" cy="3804525"/>
          </a:xfrm>
        </p:grpSpPr>
        <p:sp>
          <p:nvSpPr>
            <p:cNvPr id="5" name="Google Shape;251;p28">
              <a:extLst>
                <a:ext uri="{FF2B5EF4-FFF2-40B4-BE49-F238E27FC236}">
                  <a16:creationId xmlns:a16="http://schemas.microsoft.com/office/drawing/2014/main" id="{68AB2480-BD09-78CF-FE57-9EB036F878E3}"/>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6" name="Google Shape;252;p28">
              <a:extLst>
                <a:ext uri="{FF2B5EF4-FFF2-40B4-BE49-F238E27FC236}">
                  <a16:creationId xmlns:a16="http://schemas.microsoft.com/office/drawing/2014/main" id="{5EB0448A-0120-2B13-4981-28C1C0966605}"/>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4" name="Google Shape;255;p28">
            <a:extLst>
              <a:ext uri="{FF2B5EF4-FFF2-40B4-BE49-F238E27FC236}">
                <a16:creationId xmlns:a16="http://schemas.microsoft.com/office/drawing/2014/main" id="{D8494A09-7DAA-A65A-1F48-7178CEC9BBBB}"/>
              </a:ext>
            </a:extLst>
          </p:cNvPr>
          <p:cNvSpPr/>
          <p:nvPr/>
        </p:nvSpPr>
        <p:spPr>
          <a:xfrm>
            <a:off x="9292657" y="508746"/>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ar-SA"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العدة اللازمة</a:t>
            </a:r>
            <a:endPar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6" name="Google Shape;995;p109">
            <a:extLst>
              <a:ext uri="{FF2B5EF4-FFF2-40B4-BE49-F238E27FC236}">
                <a16:creationId xmlns:a16="http://schemas.microsoft.com/office/drawing/2014/main" id="{146F36D3-98C7-A8EA-8830-9ABF771BA77B}"/>
              </a:ext>
            </a:extLst>
          </p:cNvPr>
          <p:cNvSpPr txBox="1"/>
          <p:nvPr/>
        </p:nvSpPr>
        <p:spPr>
          <a:xfrm>
            <a:off x="1718486" y="1566690"/>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ar-SA"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عدة الأستاذ</a:t>
            </a:r>
            <a:endPar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7" name="Google Shape;996;p109">
            <a:extLst>
              <a:ext uri="{FF2B5EF4-FFF2-40B4-BE49-F238E27FC236}">
                <a16:creationId xmlns:a16="http://schemas.microsoft.com/office/drawing/2014/main" id="{0CCAD975-A096-1843-C18D-C7ABD2A0D5D9}"/>
              </a:ext>
            </a:extLst>
          </p:cNvPr>
          <p:cNvSpPr txBox="1"/>
          <p:nvPr/>
        </p:nvSpPr>
        <p:spPr>
          <a:xfrm>
            <a:off x="6201358" y="1566689"/>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ar-SA"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عدة التلميذ</a:t>
            </a:r>
            <a:endPar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7" name="Picture 2" descr="Image générée">
            <a:extLst>
              <a:ext uri="{FF2B5EF4-FFF2-40B4-BE49-F238E27FC236}">
                <a16:creationId xmlns:a16="http://schemas.microsoft.com/office/drawing/2014/main" id="{961A9FAD-1D9B-C737-844B-2FB12A0C326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652CBA1D-553E-9A48-AEC2-7331429E3E80}"/>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19675284">
            <a:off x="8767614" y="4444158"/>
            <a:ext cx="1564020" cy="174252"/>
          </a:xfrm>
          <a:prstGeom prst="rect">
            <a:avLst/>
          </a:prstGeom>
        </p:spPr>
      </p:pic>
      <p:pic>
        <p:nvPicPr>
          <p:cNvPr id="2" name="Picture 1">
            <a:extLst>
              <a:ext uri="{FF2B5EF4-FFF2-40B4-BE49-F238E27FC236}">
                <a16:creationId xmlns:a16="http://schemas.microsoft.com/office/drawing/2014/main" id="{9F0300A3-B307-D5DC-273A-568B2BA9A7EA}"/>
              </a:ext>
            </a:extLst>
          </p:cNvPr>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996142" y="2466789"/>
            <a:ext cx="1478097" cy="1109845"/>
          </a:xfrm>
          <a:prstGeom prst="rect">
            <a:avLst/>
          </a:prstGeom>
          <a:ln w="19050">
            <a:no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A9FC40CB-87EF-FC64-CD65-BC554D605E4B}"/>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715486" y="4960411"/>
            <a:ext cx="413335" cy="397411"/>
          </a:xfrm>
          <a:prstGeom prst="rect">
            <a:avLst/>
          </a:prstGeom>
        </p:spPr>
      </p:pic>
      <p:sp>
        <p:nvSpPr>
          <p:cNvPr id="11" name="ZoneTexte 10"/>
          <p:cNvSpPr txBox="1"/>
          <p:nvPr/>
        </p:nvSpPr>
        <p:spPr>
          <a:xfrm>
            <a:off x="8827225" y="3576634"/>
            <a:ext cx="1907400" cy="256545"/>
          </a:xfrm>
          <a:prstGeom prst="rect">
            <a:avLst/>
          </a:prstGeom>
          <a:noFill/>
        </p:spPr>
        <p:txBody>
          <a:bodyPr wrap="square" rtlCol="0">
            <a:spAutoFit/>
          </a:bodyPr>
          <a:lstStyle/>
          <a:p>
            <a:pPr algn="ctr" defTabSz="1219170">
              <a:buClr>
                <a:srgbClr val="000000"/>
              </a:buClr>
            </a:pPr>
            <a:r>
              <a:rPr lang="ar-SA" sz="1067" b="1" kern="0" dirty="0">
                <a:solidFill>
                  <a:prstClr val="black"/>
                </a:solidFill>
                <a:latin typeface="Arial"/>
                <a:cs typeface="Arial"/>
                <a:sym typeface="Arial"/>
              </a:rPr>
              <a:t>دفتر التلميذ</a:t>
            </a:r>
          </a:p>
        </p:txBody>
      </p:sp>
      <p:sp>
        <p:nvSpPr>
          <p:cNvPr id="18" name="Rectangle 17"/>
          <p:cNvSpPr/>
          <p:nvPr/>
        </p:nvSpPr>
        <p:spPr>
          <a:xfrm>
            <a:off x="4428576" y="4028276"/>
            <a:ext cx="1349291" cy="256545"/>
          </a:xfrm>
          <a:prstGeom prst="rect">
            <a:avLst/>
          </a:prstGeom>
        </p:spPr>
        <p:txBody>
          <a:bodyPr wrap="square">
            <a:spAutoFit/>
          </a:bodyPr>
          <a:lstStyle/>
          <a:p>
            <a:pPr algn="ctr" defTabSz="1219170">
              <a:buClr>
                <a:srgbClr val="000000"/>
              </a:buClr>
            </a:pPr>
            <a:r>
              <a:rPr lang="ar-SA" sz="1067" b="1" kern="0" dirty="0">
                <a:solidFill>
                  <a:prstClr val="black"/>
                </a:solidFill>
                <a:latin typeface="Arial"/>
                <a:cs typeface="Arial"/>
                <a:sym typeface="Arial"/>
              </a:rPr>
              <a:t>بطاقة التحضير للحصة</a:t>
            </a:r>
            <a:endParaRPr lang="fr-FR" sz="1067" b="1" kern="0" dirty="0">
              <a:solidFill>
                <a:prstClr val="black"/>
              </a:solidFill>
              <a:latin typeface="Arial"/>
              <a:cs typeface="Arial"/>
              <a:sym typeface="Arial"/>
            </a:endParaRPr>
          </a:p>
        </p:txBody>
      </p:sp>
      <p:pic>
        <p:nvPicPr>
          <p:cNvPr id="21" name="Image 20">
            <a:extLst>
              <a:ext uri="{FF2B5EF4-FFF2-40B4-BE49-F238E27FC236}">
                <a16:creationId xmlns:a16="http://schemas.microsoft.com/office/drawing/2014/main" id="{B9B2C553-799E-0E12-4ACF-4ECACB5CCB21}"/>
              </a:ext>
            </a:extLst>
          </p:cNvPr>
          <p:cNvPicPr>
            <a:picLocks noChangeAspect="1"/>
          </p:cNvPicPr>
          <p:nvPr/>
        </p:nvPicPr>
        <p:blipFill>
          <a:blip r:embed="rId6"/>
          <a:stretch>
            <a:fillRect/>
          </a:stretch>
        </p:blipFill>
        <p:spPr>
          <a:xfrm>
            <a:off x="4220447" y="2466789"/>
            <a:ext cx="1765551" cy="1457749"/>
          </a:xfrm>
          <a:prstGeom prst="rect">
            <a:avLst/>
          </a:prstGeom>
        </p:spPr>
      </p:pic>
      <p:sp>
        <p:nvSpPr>
          <p:cNvPr id="23" name="Rectangle 22">
            <a:extLst>
              <a:ext uri="{FF2B5EF4-FFF2-40B4-BE49-F238E27FC236}">
                <a16:creationId xmlns:a16="http://schemas.microsoft.com/office/drawing/2014/main" id="{A2FDD744-B781-A679-7501-A6879CEAAB5D}"/>
              </a:ext>
            </a:extLst>
          </p:cNvPr>
          <p:cNvSpPr/>
          <p:nvPr/>
        </p:nvSpPr>
        <p:spPr>
          <a:xfrm>
            <a:off x="2328360" y="3664174"/>
            <a:ext cx="1349291" cy="256545"/>
          </a:xfrm>
          <a:prstGeom prst="rect">
            <a:avLst/>
          </a:prstGeom>
        </p:spPr>
        <p:txBody>
          <a:bodyPr wrap="square">
            <a:spAutoFit/>
          </a:bodyPr>
          <a:lstStyle/>
          <a:p>
            <a:pPr algn="ctr" defTabSz="1219170" rtl="1">
              <a:buClr>
                <a:srgbClr val="000000"/>
              </a:buClr>
            </a:pPr>
            <a:r>
              <a:rPr lang="ar-SA" sz="1067" b="1" kern="0" dirty="0">
                <a:solidFill>
                  <a:prstClr val="black"/>
                </a:solidFill>
                <a:latin typeface="Arial"/>
                <a:cs typeface="Arial"/>
                <a:sym typeface="Arial"/>
              </a:rPr>
              <a:t>الحصة</a:t>
            </a:r>
            <a:r>
              <a:rPr lang="fr-FR" sz="1067" b="1" kern="0" dirty="0">
                <a:solidFill>
                  <a:prstClr val="black"/>
                </a:solidFill>
                <a:latin typeface="Arial"/>
                <a:cs typeface="Arial"/>
                <a:sym typeface="Arial"/>
              </a:rPr>
              <a:t> </a:t>
            </a:r>
            <a:r>
              <a:rPr lang="fr-FR" sz="1067" b="1" kern="0" dirty="0" err="1">
                <a:solidFill>
                  <a:prstClr val="black"/>
                </a:solidFill>
                <a:latin typeface="Arial"/>
                <a:cs typeface="Arial"/>
                <a:sym typeface="Arial"/>
              </a:rPr>
              <a:t>ppt</a:t>
            </a:r>
            <a:r>
              <a:rPr lang="fr-FR" sz="1067" b="1" kern="0" dirty="0">
                <a:solidFill>
                  <a:prstClr val="black"/>
                </a:solidFill>
                <a:latin typeface="Arial"/>
                <a:cs typeface="Arial"/>
                <a:sym typeface="Arial"/>
              </a:rPr>
              <a:t> </a:t>
            </a:r>
            <a:r>
              <a:rPr lang="ar-SA" sz="1067" b="1" kern="0" dirty="0">
                <a:solidFill>
                  <a:prstClr val="black"/>
                </a:solidFill>
                <a:latin typeface="Arial"/>
                <a:cs typeface="Arial"/>
                <a:sym typeface="Arial"/>
              </a:rPr>
              <a:t> </a:t>
            </a:r>
            <a:endParaRPr lang="fr-FR" sz="1067" b="1" kern="0" dirty="0">
              <a:solidFill>
                <a:prstClr val="black"/>
              </a:solidFill>
              <a:latin typeface="Arial"/>
              <a:cs typeface="Arial"/>
              <a:sym typeface="Arial"/>
            </a:endParaRPr>
          </a:p>
        </p:txBody>
      </p:sp>
      <p:sp>
        <p:nvSpPr>
          <p:cNvPr id="25" name="ZoneTexte 24">
            <a:extLst>
              <a:ext uri="{FF2B5EF4-FFF2-40B4-BE49-F238E27FC236}">
                <a16:creationId xmlns:a16="http://schemas.microsoft.com/office/drawing/2014/main" id="{333BF0C6-D0F7-A603-2F32-CEDFC4A16B1D}"/>
              </a:ext>
            </a:extLst>
          </p:cNvPr>
          <p:cNvSpPr txBox="1"/>
          <p:nvPr/>
        </p:nvSpPr>
        <p:spPr>
          <a:xfrm>
            <a:off x="6593195" y="4098385"/>
            <a:ext cx="1907400" cy="256545"/>
          </a:xfrm>
          <a:prstGeom prst="rect">
            <a:avLst/>
          </a:prstGeom>
          <a:noFill/>
        </p:spPr>
        <p:txBody>
          <a:bodyPr wrap="square" rtlCol="0">
            <a:spAutoFit/>
          </a:bodyPr>
          <a:lstStyle/>
          <a:p>
            <a:pPr algn="ctr" defTabSz="1219170">
              <a:buClr>
                <a:srgbClr val="000000"/>
              </a:buClr>
            </a:pPr>
            <a:r>
              <a:rPr lang="ar-SA" sz="1067" b="1" kern="0" dirty="0">
                <a:solidFill>
                  <a:prstClr val="black"/>
                </a:solidFill>
                <a:latin typeface="Arial"/>
                <a:cs typeface="Arial"/>
                <a:sym typeface="Arial"/>
              </a:rPr>
              <a:t>الكراسة</a:t>
            </a:r>
            <a:endParaRPr lang="fr-FR" sz="1067" b="1" kern="0" dirty="0">
              <a:solidFill>
                <a:prstClr val="black"/>
              </a:solidFill>
              <a:latin typeface="Arial"/>
              <a:cs typeface="Arial"/>
              <a:sym typeface="Arial"/>
            </a:endParaRPr>
          </a:p>
        </p:txBody>
      </p:sp>
      <p:pic>
        <p:nvPicPr>
          <p:cNvPr id="8" name="Image 7">
            <a:extLst>
              <a:ext uri="{FF2B5EF4-FFF2-40B4-BE49-F238E27FC236}">
                <a16:creationId xmlns:a16="http://schemas.microsoft.com/office/drawing/2014/main" id="{451B9702-ADE8-BCC6-E976-549AB79ED86B}"/>
              </a:ext>
            </a:extLst>
          </p:cNvPr>
          <p:cNvPicPr>
            <a:picLocks noChangeAspect="1"/>
          </p:cNvPicPr>
          <p:nvPr/>
        </p:nvPicPr>
        <p:blipFill>
          <a:blip r:embed="rId7"/>
          <a:stretch>
            <a:fillRect/>
          </a:stretch>
        </p:blipFill>
        <p:spPr>
          <a:xfrm>
            <a:off x="6924485" y="2376718"/>
            <a:ext cx="1212188" cy="1651558"/>
          </a:xfrm>
          <a:prstGeom prst="rect">
            <a:avLst/>
          </a:prstGeom>
        </p:spPr>
      </p:pic>
      <p:pic>
        <p:nvPicPr>
          <p:cNvPr id="19" name="Image 18">
            <a:extLst>
              <a:ext uri="{FF2B5EF4-FFF2-40B4-BE49-F238E27FC236}">
                <a16:creationId xmlns:a16="http://schemas.microsoft.com/office/drawing/2014/main" id="{50278A38-BAD0-A922-CB56-F1B14A8E914B}"/>
              </a:ext>
            </a:extLst>
          </p:cNvPr>
          <p:cNvPicPr>
            <a:picLocks noChangeAspect="1"/>
          </p:cNvPicPr>
          <p:nvPr/>
        </p:nvPicPr>
        <p:blipFill>
          <a:blip r:embed="rId8"/>
          <a:stretch>
            <a:fillRect/>
          </a:stretch>
        </p:blipFill>
        <p:spPr>
          <a:xfrm>
            <a:off x="2134435" y="2548493"/>
            <a:ext cx="1814614" cy="1030408"/>
          </a:xfrm>
          <a:prstGeom prst="rect">
            <a:avLst/>
          </a:prstGeom>
        </p:spPr>
      </p:pic>
      <p:pic>
        <p:nvPicPr>
          <p:cNvPr id="26" name="Image 25">
            <a:extLst>
              <a:ext uri="{FF2B5EF4-FFF2-40B4-BE49-F238E27FC236}">
                <a16:creationId xmlns:a16="http://schemas.microsoft.com/office/drawing/2014/main" id="{B3F3E26C-C7EC-9D46-D82E-F81A5F43F7E3}"/>
              </a:ext>
            </a:extLst>
          </p:cNvPr>
          <p:cNvPicPr>
            <a:picLocks noChangeAspect="1"/>
          </p:cNvPicPr>
          <p:nvPr/>
        </p:nvPicPr>
        <p:blipFill>
          <a:blip r:embed="rId9">
            <a:extLst>
              <a:ext uri="{28A0092B-C50C-407E-A947-70E740481C1C}">
                <a14:useLocalDpi xmlns:a14="http://schemas.microsoft.com/office/drawing/2010/main" val="0"/>
              </a:ext>
            </a:extLst>
          </a:blip>
          <a:srcRect l="19275" t="42588" r="13719" b="40946"/>
          <a:stretch>
            <a:fillRect/>
          </a:stretch>
        </p:blipFill>
        <p:spPr>
          <a:xfrm>
            <a:off x="6742032" y="4864021"/>
            <a:ext cx="1661334" cy="233291"/>
          </a:xfrm>
          <a:prstGeom prst="rect">
            <a:avLst/>
          </a:prstGeom>
        </p:spPr>
      </p:pic>
    </p:spTree>
    <p:extLst>
      <p:ext uri="{BB962C8B-B14F-4D97-AF65-F5344CB8AC3E}">
        <p14:creationId xmlns:p14="http://schemas.microsoft.com/office/powerpoint/2010/main" val="4234016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a:cs typeface="Arial"/>
              </a:rPr>
              <a:t>هيكلة الوحدة</a:t>
            </a:r>
            <a:r>
              <a:rPr lang="fr-FR" sz="3200" b="1" i="0" u="none" strike="noStrike" kern="1200" cap="none" spc="0" baseline="0" dirty="0">
                <a:solidFill>
                  <a:srgbClr val="44546A"/>
                </a:solidFill>
                <a:uFillTx/>
                <a:latin typeface="Calibri"/>
                <a:cs typeface="Arial"/>
              </a:rPr>
              <a:t> </a:t>
            </a:r>
            <a:r>
              <a:rPr lang="ar-MA" sz="3200" b="1" i="0" u="none" strike="noStrike" kern="1200" cap="none" spc="0" baseline="0" dirty="0" err="1">
                <a:solidFill>
                  <a:srgbClr val="44546A"/>
                </a:solidFill>
                <a:uFillTx/>
                <a:latin typeface="Calibri"/>
                <a:cs typeface="Arial"/>
              </a:rPr>
              <a:t>الديدكتيكية</a:t>
            </a:r>
            <a:r>
              <a:rPr lang="ar-MA" sz="3200" b="1" i="0" u="none" strike="noStrike" kern="1200" cap="none" spc="0" baseline="0" dirty="0">
                <a:solidFill>
                  <a:srgbClr val="44546A"/>
                </a:solidFill>
                <a:uFillTx/>
                <a:latin typeface="Calibri"/>
                <a:cs typeface="Arial"/>
              </a:rPr>
              <a:t>:</a:t>
            </a:r>
            <a:endParaRPr lang="fr-FR" sz="3200" b="1" i="0" u="none" strike="noStrike" kern="1200" cap="none" spc="0" baseline="0" dirty="0">
              <a:solidFill>
                <a:srgbClr val="44546A"/>
              </a:solidFill>
              <a:uFillTx/>
              <a:latin typeface="Calibri"/>
            </a:endParaRPr>
          </a:p>
        </p:txBody>
      </p:sp>
      <p:grpSp>
        <p:nvGrpSpPr>
          <p:cNvPr id="13" name="Groupe 12"/>
          <p:cNvGrpSpPr/>
          <p:nvPr/>
        </p:nvGrpSpPr>
        <p:grpSpPr>
          <a:xfrm>
            <a:off x="6139754" y="2099367"/>
            <a:ext cx="5847433" cy="3626061"/>
            <a:chOff x="4299350" y="1553369"/>
            <a:chExt cx="6448599" cy="3626061"/>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أستمع بتركيز وأفهم: الحرف اليدوية في المغرب</a:t>
              </a:r>
              <a:endParaRPr lang="fr-FR" sz="2000" dirty="0">
                <a:solidFill>
                  <a:prstClr val="black"/>
                </a:solidFill>
                <a:latin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3</a:t>
              </a:r>
              <a:endParaRPr lang="fr-FR" sz="2400" b="1" dirty="0">
                <a:solidFill>
                  <a:prstClr val="black"/>
                </a:solidFill>
                <a:latin typeface="Calibri" panose="020F0502020204030204" pitchFamily="34" charset="0"/>
                <a:cs typeface="Calibri" panose="020F0502020204030204" pitchFamily="34" charset="0"/>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أتحدث: أفسر اختيار حرفة من الحرف</a:t>
              </a:r>
              <a:endParaRPr lang="fr-FR" sz="2000" dirty="0">
                <a:solidFill>
                  <a:prstClr val="black"/>
                </a:solidFill>
                <a:latin typeface="Calibri" panose="020F0502020204030204" pitchFamily="34" charset="0"/>
                <a:cs typeface="Calibri" panose="020F0502020204030204" pitchFamily="34"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a:solidFill>
                    <a:prstClr val="black"/>
                  </a:solidFill>
                  <a:latin typeface="Calibri" panose="020F0502020204030204" pitchFamily="34" charset="0"/>
                  <a:cs typeface="Calibri" panose="020F0502020204030204" pitchFamily="34" charset="0"/>
                </a:rPr>
                <a:t>الحصة 1</a:t>
              </a:r>
              <a:endParaRPr lang="fr-FR" sz="2000" dirty="0">
                <a:solidFill>
                  <a:prstClr val="black"/>
                </a:solidFill>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2 </a:t>
              </a:r>
              <a:endParaRPr lang="fr-FR" sz="2000" dirty="0">
                <a:solidFill>
                  <a:prstClr val="black"/>
                </a:solidFill>
                <a:latin typeface="Calibri" panose="020F0502020204030204" pitchFamily="34" charset="0"/>
                <a:cs typeface="Calibri" panose="020F0502020204030204" pitchFamily="34" charset="0"/>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4</a:t>
              </a:r>
              <a:endParaRPr lang="fr-FR" sz="2000" dirty="0">
                <a:solidFill>
                  <a:srgbClr val="7F7F7F"/>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الظواهر اللغوية :الاستدراك</a:t>
              </a:r>
              <a:endParaRPr lang="fr-FR" sz="2000" dirty="0">
                <a:solidFill>
                  <a:prstClr val="black"/>
                </a:solidFill>
                <a:latin typeface="Calibri" panose="020F0502020204030204" pitchFamily="34" charset="0"/>
                <a:cs typeface="Calibri" panose="020F0502020204030204" pitchFamily="34" charset="0"/>
              </a:endParaRP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الطلاقة والفهم: كيف أحببت القراءة</a:t>
              </a:r>
              <a:endParaRPr lang="fr-FR" sz="2000" dirty="0">
                <a:solidFill>
                  <a:srgbClr val="7F7F7F"/>
                </a:solidFill>
                <a:latin typeface="Calibri" panose="020F0502020204030204" pitchFamily="34" charset="0"/>
                <a:cs typeface="Calibri" panose="020F0502020204030204" pitchFamily="34" charset="0"/>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الأول</a:t>
            </a:r>
            <a:endParaRPr lang="fr-FR" sz="3200" b="1" dirty="0"/>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الثاني</a:t>
            </a:r>
            <a:endParaRPr lang="fr-FR" sz="3200" b="1" dirty="0"/>
          </a:p>
        </p:txBody>
      </p:sp>
      <p:grpSp>
        <p:nvGrpSpPr>
          <p:cNvPr id="21" name="Groupe 20">
            <a:extLst>
              <a:ext uri="{FF2B5EF4-FFF2-40B4-BE49-F238E27FC236}">
                <a16:creationId xmlns:a16="http://schemas.microsoft.com/office/drawing/2014/main" id="{B0117AC4-D0CA-3375-B7C0-73B189BCC525}"/>
              </a:ext>
            </a:extLst>
          </p:cNvPr>
          <p:cNvGrpSpPr/>
          <p:nvPr/>
        </p:nvGrpSpPr>
        <p:grpSpPr>
          <a:xfrm>
            <a:off x="167109" y="2110551"/>
            <a:ext cx="5847433" cy="3626061"/>
            <a:chOff x="4299350" y="1553369"/>
            <a:chExt cx="6448599" cy="3626061"/>
          </a:xfrm>
        </p:grpSpPr>
        <p:sp>
          <p:nvSpPr>
            <p:cNvPr id="22" name="Rectangle : coins arrondis 18 - 3">
              <a:extLst>
                <a:ext uri="{FF2B5EF4-FFF2-40B4-BE49-F238E27FC236}">
                  <a16:creationId xmlns:a16="http://schemas.microsoft.com/office/drawing/2014/main" id="{12C7BEEA-1E7D-D6DE-754C-8006F5526AB8}"/>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3" name="Rectangle : coins arrondis 18 - 3">
              <a:extLst>
                <a:ext uri="{FF2B5EF4-FFF2-40B4-BE49-F238E27FC236}">
                  <a16:creationId xmlns:a16="http://schemas.microsoft.com/office/drawing/2014/main" id="{7792B3C7-DC39-4CB2-E1FB-95CFDA8F8DFC}"/>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7</a:t>
              </a:r>
              <a:endParaRPr lang="fr-FR" sz="2000" dirty="0">
                <a:solidFill>
                  <a:srgbClr val="7F7F7F"/>
                </a:solidFill>
                <a:latin typeface="Calibri" panose="020F0502020204030204" pitchFamily="34" charset="0"/>
                <a:cs typeface="Calibri" panose="020F0502020204030204" pitchFamily="34" charset="0"/>
              </a:endParaRPr>
            </a:p>
          </p:txBody>
        </p:sp>
        <p:sp>
          <p:nvSpPr>
            <p:cNvPr id="24" name="Rectangle : coins arrondis 18 - 3">
              <a:extLst>
                <a:ext uri="{FF2B5EF4-FFF2-40B4-BE49-F238E27FC236}">
                  <a16:creationId xmlns:a16="http://schemas.microsoft.com/office/drawing/2014/main" id="{D291F995-8D00-E1BE-0BCB-8B44179520CD}"/>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5" name="Rectangle : coins arrondis 18 - 3">
              <a:extLst>
                <a:ext uri="{FF2B5EF4-FFF2-40B4-BE49-F238E27FC236}">
                  <a16:creationId xmlns:a16="http://schemas.microsoft.com/office/drawing/2014/main" id="{3A734CCE-46D8-E2E0-BBCF-15E9A43BB9D8}"/>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5</a:t>
              </a:r>
              <a:endParaRPr lang="fr-FR" sz="2000" dirty="0">
                <a:solidFill>
                  <a:srgbClr val="7F7F7F"/>
                </a:solidFill>
                <a:latin typeface="Calibri" panose="020F0502020204030204" pitchFamily="34" charset="0"/>
                <a:cs typeface="Calibri" panose="020F0502020204030204" pitchFamily="34" charset="0"/>
              </a:endParaRPr>
            </a:p>
          </p:txBody>
        </p:sp>
        <p:sp>
          <p:nvSpPr>
            <p:cNvPr id="26" name="Rectangle : coins arrondis 18 - 3">
              <a:extLst>
                <a:ext uri="{FF2B5EF4-FFF2-40B4-BE49-F238E27FC236}">
                  <a16:creationId xmlns:a16="http://schemas.microsoft.com/office/drawing/2014/main" id="{B60E03EF-B63C-633E-E36D-D08E847FEDA1}"/>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srgbClr val="7F7F7F"/>
                  </a:solidFill>
                  <a:latin typeface="Calibri" panose="020F0502020204030204" pitchFamily="34" charset="0"/>
                  <a:cs typeface="Calibri" panose="020F0502020204030204" pitchFamily="34" charset="0"/>
                </a:rPr>
                <a:t>الحصة</a:t>
              </a:r>
              <a:r>
                <a:rPr lang="fr-FR" sz="2000" dirty="0">
                  <a:solidFill>
                    <a:srgbClr val="7F7F7F"/>
                  </a:solidFill>
                  <a:latin typeface="Calibri" panose="020F0502020204030204" pitchFamily="34" charset="0"/>
                  <a:cs typeface="Calibri" panose="020F0502020204030204" pitchFamily="34" charset="0"/>
                </a:rPr>
                <a:t> </a:t>
              </a:r>
              <a:r>
                <a:rPr lang="ar-MA" sz="2000" dirty="0">
                  <a:solidFill>
                    <a:srgbClr val="7F7F7F"/>
                  </a:solidFill>
                  <a:latin typeface="Calibri" panose="020F0502020204030204" pitchFamily="34" charset="0"/>
                  <a:cs typeface="Calibri" panose="020F0502020204030204" pitchFamily="34" charset="0"/>
                </a:rPr>
                <a:t>6 </a:t>
              </a:r>
              <a:endParaRPr lang="fr-FR" sz="2000" dirty="0">
                <a:solidFill>
                  <a:srgbClr val="7F7F7F"/>
                </a:solidFill>
                <a:latin typeface="Calibri" panose="020F0502020204030204" pitchFamily="34" charset="0"/>
                <a:cs typeface="Calibri" panose="020F0502020204030204" pitchFamily="34" charset="0"/>
              </a:endParaRPr>
            </a:p>
          </p:txBody>
        </p:sp>
        <p:sp>
          <p:nvSpPr>
            <p:cNvPr id="27" name="Rectangle : coins arrondis 18 - 3">
              <a:extLst>
                <a:ext uri="{FF2B5EF4-FFF2-40B4-BE49-F238E27FC236}">
                  <a16:creationId xmlns:a16="http://schemas.microsoft.com/office/drawing/2014/main" id="{AEA01A04-AD1D-8C9E-204F-D717382D1983}"/>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8</a:t>
              </a:r>
              <a:endParaRPr lang="fr-FR" sz="2000" dirty="0">
                <a:solidFill>
                  <a:srgbClr val="7F7F7F"/>
                </a:solidFill>
                <a:latin typeface="Calibri" panose="020F0502020204030204" pitchFamily="34" charset="0"/>
                <a:cs typeface="Calibri" panose="020F0502020204030204" pitchFamily="34" charset="0"/>
              </a:endParaRPr>
            </a:p>
          </p:txBody>
        </p:sp>
        <p:sp>
          <p:nvSpPr>
            <p:cNvPr id="28" name="Rectangle : coins arrondis 18 - 3">
              <a:extLst>
                <a:ext uri="{FF2B5EF4-FFF2-40B4-BE49-F238E27FC236}">
                  <a16:creationId xmlns:a16="http://schemas.microsoft.com/office/drawing/2014/main" id="{E17B2338-F073-43AC-09DE-125F380C0A2F}"/>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9" name="Rectangle : coins arrondis 18 - 3">
              <a:extLst>
                <a:ext uri="{FF2B5EF4-FFF2-40B4-BE49-F238E27FC236}">
                  <a16:creationId xmlns:a16="http://schemas.microsoft.com/office/drawing/2014/main" id="{73D8F6B0-6B68-4778-D183-1988740888F3}"/>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gr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3ECCF6DE-40D7-6105-581B-6DE0AA001C9B}"/>
              </a:ext>
            </a:extLst>
          </p:cNvPr>
          <p:cNvSpPr/>
          <p:nvPr/>
        </p:nvSpPr>
        <p:spPr>
          <a:xfrm>
            <a:off x="71453" y="2933648"/>
            <a:ext cx="6083049" cy="976025"/>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5" name="Rectangle : coins arrondis 18 - 3">
            <a:extLst>
              <a:ext uri="{FF2B5EF4-FFF2-40B4-BE49-F238E27FC236}">
                <a16:creationId xmlns:a16="http://schemas.microsoft.com/office/drawing/2014/main" id="{EC61A189-ED17-9E6E-CDD0-DAA9EEFDB164}"/>
              </a:ext>
            </a:extLst>
          </p:cNvPr>
          <p:cNvSpPr/>
          <p:nvPr/>
        </p:nvSpPr>
        <p:spPr>
          <a:xfrm>
            <a:off x="4383043" y="3029163"/>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accent2"/>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6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16" name="Rectangle : coins arrondis 18 - 3">
            <a:extLst>
              <a:ext uri="{FF2B5EF4-FFF2-40B4-BE49-F238E27FC236}">
                <a16:creationId xmlns:a16="http://schemas.microsoft.com/office/drawing/2014/main" id="{6110B16B-A1CA-EEF1-18D7-B9A4514132A4}"/>
              </a:ext>
            </a:extLst>
          </p:cNvPr>
          <p:cNvSpPr/>
          <p:nvPr/>
        </p:nvSpPr>
        <p:spPr>
          <a:xfrm>
            <a:off x="196137" y="3042355"/>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accent2"/>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1: إنتاج نص توجيهي</a:t>
            </a:r>
            <a:endParaRPr lang="fr-FR" sz="2000" dirty="0">
              <a:solidFill>
                <a:prstClr val="black"/>
              </a:solidFill>
              <a:latin typeface="Calibri" panose="020F0502020204030204" pitchFamily="34" charset="0"/>
              <a:cs typeface="Calibri" panose="020F0502020204030204" pitchFamily="34" charset="0"/>
            </a:endParaRPr>
          </a:p>
        </p:txBody>
      </p:sp>
      <p:sp>
        <p:nvSpPr>
          <p:cNvPr id="17" name="Rectangle : coins arrondis 18 - 3">
            <a:extLst>
              <a:ext uri="{FF2B5EF4-FFF2-40B4-BE49-F238E27FC236}">
                <a16:creationId xmlns:a16="http://schemas.microsoft.com/office/drawing/2014/main" id="{B248A917-BF39-0492-D166-E94B0831341C}"/>
              </a:ext>
            </a:extLst>
          </p:cNvPr>
          <p:cNvSpPr/>
          <p:nvPr/>
        </p:nvSpPr>
        <p:spPr>
          <a:xfrm>
            <a:off x="4387963" y="212950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5</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18" name="Rectangle : coins arrondis 18 - 3">
            <a:extLst>
              <a:ext uri="{FF2B5EF4-FFF2-40B4-BE49-F238E27FC236}">
                <a16:creationId xmlns:a16="http://schemas.microsoft.com/office/drawing/2014/main" id="{714A4CDF-8B05-AEDE-C80B-3FA52B5BADDB}"/>
              </a:ext>
            </a:extLst>
          </p:cNvPr>
          <p:cNvSpPr/>
          <p:nvPr/>
        </p:nvSpPr>
        <p:spPr>
          <a:xfrm>
            <a:off x="201057" y="214270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a:r>
              <a:rPr lang="ar-MA" sz="2000" dirty="0">
                <a:solidFill>
                  <a:srgbClr val="000000"/>
                </a:solidFill>
                <a:latin typeface="Calibri"/>
                <a:ea typeface="Calibri"/>
                <a:cs typeface="Calibri"/>
                <a:sym typeface="Calibri"/>
              </a:rPr>
              <a:t>الطلاقة والفهم: لندعم نساء المغرب الحرفيات المبدعات (ح2)</a:t>
            </a:r>
          </a:p>
        </p:txBody>
      </p:sp>
      <p:sp>
        <p:nvSpPr>
          <p:cNvPr id="30" name="Rectangle : coins arrondis 18 - 3">
            <a:extLst>
              <a:ext uri="{FF2B5EF4-FFF2-40B4-BE49-F238E27FC236}">
                <a16:creationId xmlns:a16="http://schemas.microsoft.com/office/drawing/2014/main" id="{025D41F7-1217-103A-3A39-2D41F6F57515}"/>
              </a:ext>
            </a:extLst>
          </p:cNvPr>
          <p:cNvSpPr/>
          <p:nvPr/>
        </p:nvSpPr>
        <p:spPr>
          <a:xfrm>
            <a:off x="4378131" y="399763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7</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31" name="Rectangle : coins arrondis 18 - 3">
            <a:extLst>
              <a:ext uri="{FF2B5EF4-FFF2-40B4-BE49-F238E27FC236}">
                <a16:creationId xmlns:a16="http://schemas.microsoft.com/office/drawing/2014/main" id="{3FA03B3A-79AB-CF70-7998-2AC26F116046}"/>
              </a:ext>
            </a:extLst>
          </p:cNvPr>
          <p:cNvSpPr/>
          <p:nvPr/>
        </p:nvSpPr>
        <p:spPr>
          <a:xfrm>
            <a:off x="191225" y="401083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2: إنتاج نص توجيهي</a:t>
            </a:r>
            <a:endParaRPr lang="fr-FR" sz="2000" dirty="0">
              <a:solidFill>
                <a:prstClr val="black"/>
              </a:solidFill>
              <a:latin typeface="Calibri" panose="020F0502020204030204" pitchFamily="34" charset="0"/>
              <a:cs typeface="Calibri" panose="020F0502020204030204" pitchFamily="34" charset="0"/>
            </a:endParaRPr>
          </a:p>
        </p:txBody>
      </p:sp>
      <p:sp>
        <p:nvSpPr>
          <p:cNvPr id="32" name="Rectangle : coins arrondis 18 - 3">
            <a:extLst>
              <a:ext uri="{FF2B5EF4-FFF2-40B4-BE49-F238E27FC236}">
                <a16:creationId xmlns:a16="http://schemas.microsoft.com/office/drawing/2014/main" id="{F20FD93F-7D8E-1AE2-4C79-D44404FA68B0}"/>
              </a:ext>
            </a:extLst>
          </p:cNvPr>
          <p:cNvSpPr/>
          <p:nvPr/>
        </p:nvSpPr>
        <p:spPr>
          <a:xfrm>
            <a:off x="4368299" y="498086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8</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33" name="Rectangle : coins arrondis 18 - 3">
            <a:extLst>
              <a:ext uri="{FF2B5EF4-FFF2-40B4-BE49-F238E27FC236}">
                <a16:creationId xmlns:a16="http://schemas.microsoft.com/office/drawing/2014/main" id="{BC330BD9-3A19-80FB-11E5-6BD9EF5179D5}"/>
              </a:ext>
            </a:extLst>
          </p:cNvPr>
          <p:cNvSpPr/>
          <p:nvPr/>
        </p:nvSpPr>
        <p:spPr>
          <a:xfrm>
            <a:off x="181393" y="499406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الدعم والتقويم</a:t>
            </a:r>
            <a:endParaRPr lang="fr-FR" sz="2000" dirty="0">
              <a:solidFill>
                <a:prstClr val="black"/>
              </a:solidFill>
              <a:latin typeface="Calibri" panose="020F0502020204030204" pitchFamily="34" charset="0"/>
              <a:cs typeface="Calibri" panose="020F0502020204030204" pitchFamily="34" charset="0"/>
            </a:endParaRPr>
          </a:p>
        </p:txBody>
      </p:sp>
      <p:sp>
        <p:nvSpPr>
          <p:cNvPr id="34" name="Rectangle : coins arrondis 18 - 3">
            <a:extLst>
              <a:ext uri="{FF2B5EF4-FFF2-40B4-BE49-F238E27FC236}">
                <a16:creationId xmlns:a16="http://schemas.microsoft.com/office/drawing/2014/main" id="{10D0D490-4048-12D9-D498-9672B2801D4A}"/>
              </a:ext>
            </a:extLst>
          </p:cNvPr>
          <p:cNvSpPr/>
          <p:nvPr/>
        </p:nvSpPr>
        <p:spPr>
          <a:xfrm>
            <a:off x="10341408" y="4975953"/>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4 </a:t>
            </a:r>
            <a:endParaRPr lang="fr-FR" sz="2000" dirty="0">
              <a:solidFill>
                <a:prstClr val="black"/>
              </a:solidFill>
              <a:latin typeface="Calibri" panose="020F0502020204030204" pitchFamily="34" charset="0"/>
              <a:cs typeface="Calibri" panose="020F0502020204030204" pitchFamily="34" charset="0"/>
            </a:endParaRPr>
          </a:p>
        </p:txBody>
      </p:sp>
      <p:sp>
        <p:nvSpPr>
          <p:cNvPr id="35" name="Rectangle : coins arrondis 18 - 3">
            <a:extLst>
              <a:ext uri="{FF2B5EF4-FFF2-40B4-BE49-F238E27FC236}">
                <a16:creationId xmlns:a16="http://schemas.microsoft.com/office/drawing/2014/main" id="{CCD75237-D991-BF1E-29EC-9145F7075CF3}"/>
              </a:ext>
            </a:extLst>
          </p:cNvPr>
          <p:cNvSpPr/>
          <p:nvPr/>
        </p:nvSpPr>
        <p:spPr>
          <a:xfrm>
            <a:off x="6154502" y="4989145"/>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a:r>
              <a:rPr lang="ar-MA" sz="2000" dirty="0">
                <a:solidFill>
                  <a:srgbClr val="000000"/>
                </a:solidFill>
                <a:latin typeface="Calibri"/>
                <a:ea typeface="Calibri"/>
                <a:cs typeface="Calibri"/>
                <a:sym typeface="Calibri"/>
              </a:rPr>
              <a:t>الطلاقة والفهم: لندعم نساء المغرب الحرفيات المبدعات (ح1)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pic>
        <p:nvPicPr>
          <p:cNvPr id="7" name="Picture 2" descr="Image générée">
            <a:extLst>
              <a:ext uri="{FF2B5EF4-FFF2-40B4-BE49-F238E27FC236}">
                <a16:creationId xmlns:a16="http://schemas.microsoft.com/office/drawing/2014/main" id="{01697C5C-AD13-A3F7-98AA-E3A39DD12FB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42" name="Groupe 41">
            <a:extLst>
              <a:ext uri="{FF2B5EF4-FFF2-40B4-BE49-F238E27FC236}">
                <a16:creationId xmlns:a16="http://schemas.microsoft.com/office/drawing/2014/main" id="{777D5482-FE2B-C52A-23B8-7B06A62BB458}"/>
              </a:ext>
            </a:extLst>
          </p:cNvPr>
          <p:cNvGrpSpPr/>
          <p:nvPr/>
        </p:nvGrpSpPr>
        <p:grpSpPr>
          <a:xfrm>
            <a:off x="2032151" y="1245522"/>
            <a:ext cx="8127697" cy="5072667"/>
            <a:chOff x="2159302" y="1382561"/>
            <a:chExt cx="8127697" cy="5072667"/>
          </a:xfrm>
        </p:grpSpPr>
        <p:sp>
          <p:nvSpPr>
            <p:cNvPr id="43" name="Rectangle : coins arrondis 42">
              <a:extLst>
                <a:ext uri="{FF2B5EF4-FFF2-40B4-BE49-F238E27FC236}">
                  <a16:creationId xmlns:a16="http://schemas.microsoft.com/office/drawing/2014/main" id="{0071682B-6B4D-56E0-152C-8693683C98F8}"/>
                </a:ext>
              </a:extLst>
            </p:cNvPr>
            <p:cNvSpPr/>
            <p:nvPr/>
          </p:nvSpPr>
          <p:spPr>
            <a:xfrm>
              <a:off x="2159302" y="1382561"/>
              <a:ext cx="8127697" cy="5072667"/>
            </a:xfrm>
            <a:prstGeom prst="roundRect">
              <a:avLst>
                <a:gd name="adj" fmla="val 2665"/>
              </a:avLst>
            </a:prstGeom>
            <a:solidFill>
              <a:sysClr val="window" lastClr="FFFFFF"/>
            </a:solidFill>
            <a:ln w="12700" cap="flat" cmpd="sng" algn="ctr">
              <a:solidFill>
                <a:sysClr val="window" lastClr="FFFFFF">
                  <a:lumMod val="85000"/>
                </a:sysClr>
              </a:solidFill>
              <a:prstDash val="solid"/>
              <a:miter lim="800000"/>
            </a:ln>
            <a:effectLst>
              <a:outerShdw blurRad="63500" sx="102000" sy="102000" algn="ctr" rotWithShape="0">
                <a:prstClr val="black">
                  <a:alpha val="7000"/>
                </a:prstClr>
              </a:outerShdw>
            </a:effectLst>
          </p:spPr>
          <p:txBody>
            <a:bodyPr rtlCol="0" anchor="ctr"/>
            <a:lstStyle/>
            <a:p>
              <a:pPr algn="ctr" defTabSz="457200">
                <a:defRPr/>
              </a:pPr>
              <a:endParaRPr lang="fr-FR" sz="1200" kern="0">
                <a:solidFill>
                  <a:prstClr val="white"/>
                </a:solidFill>
                <a:latin typeface="Calibri" panose="020F0502020204030204"/>
              </a:endParaRPr>
            </a:p>
          </p:txBody>
        </p:sp>
        <p:sp>
          <p:nvSpPr>
            <p:cNvPr id="44" name="Rectangle 43">
              <a:extLst>
                <a:ext uri="{FF2B5EF4-FFF2-40B4-BE49-F238E27FC236}">
                  <a16:creationId xmlns:a16="http://schemas.microsoft.com/office/drawing/2014/main" id="{6B512C21-9741-5D2A-D6DE-B5555B013C8F}"/>
                </a:ext>
              </a:extLst>
            </p:cNvPr>
            <p:cNvSpPr/>
            <p:nvPr/>
          </p:nvSpPr>
          <p:spPr>
            <a:xfrm>
              <a:off x="2257274" y="1455217"/>
              <a:ext cx="7899097" cy="4912926"/>
            </a:xfrm>
            <a:prstGeom prst="rect">
              <a:avLst/>
            </a:prstGeom>
            <a:solidFill>
              <a:srgbClr val="E3EEF2"/>
            </a:solidFill>
            <a:ln w="12700" cap="flat" cmpd="sng" algn="ctr">
              <a:noFill/>
              <a:prstDash val="solid"/>
              <a:miter lim="800000"/>
            </a:ln>
            <a:effectLst/>
          </p:spPr>
          <p:txBody>
            <a:bodyPr rtlCol="0" anchor="ctr"/>
            <a:lstStyle/>
            <a:p>
              <a:pPr algn="ctr" defTabSz="457200">
                <a:defRPr/>
              </a:pPr>
              <a:endParaRPr lang="fr-FR" sz="1200" kern="0">
                <a:solidFill>
                  <a:prstClr val="white"/>
                </a:solidFill>
                <a:latin typeface="Calibri" panose="020F0502020204030204"/>
              </a:endParaRPr>
            </a:p>
          </p:txBody>
        </p:sp>
      </p:grpSp>
      <p:grpSp>
        <p:nvGrpSpPr>
          <p:cNvPr id="45" name="Groupe 44">
            <a:extLst>
              <a:ext uri="{FF2B5EF4-FFF2-40B4-BE49-F238E27FC236}">
                <a16:creationId xmlns:a16="http://schemas.microsoft.com/office/drawing/2014/main" id="{2CB7CCF7-C79B-7878-5707-E083C0B1B688}"/>
              </a:ext>
            </a:extLst>
          </p:cNvPr>
          <p:cNvGrpSpPr/>
          <p:nvPr/>
        </p:nvGrpSpPr>
        <p:grpSpPr>
          <a:xfrm>
            <a:off x="2501269" y="1614515"/>
            <a:ext cx="6750363" cy="4532285"/>
            <a:chOff x="2995545" y="1969480"/>
            <a:chExt cx="6750363" cy="3520122"/>
          </a:xfrm>
        </p:grpSpPr>
        <p:sp>
          <p:nvSpPr>
            <p:cNvPr id="46" name="Flowchart: Alternate Process 38">
              <a:extLst>
                <a:ext uri="{FF2B5EF4-FFF2-40B4-BE49-F238E27FC236}">
                  <a16:creationId xmlns:a16="http://schemas.microsoft.com/office/drawing/2014/main" id="{E6B2A980-4F19-BA7D-74F3-590DE7E89087}"/>
                </a:ext>
              </a:extLst>
            </p:cNvPr>
            <p:cNvSpPr/>
            <p:nvPr/>
          </p:nvSpPr>
          <p:spPr>
            <a:xfrm>
              <a:off x="2995545" y="1969480"/>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algn="r" defTabSz="685834" rtl="1">
                <a:defRPr/>
              </a:pPr>
              <a:endParaRPr lang="en-US" sz="2000" b="1" kern="0" dirty="0">
                <a:solidFill>
                  <a:srgbClr val="44546A"/>
                </a:solidFill>
                <a:latin typeface="Calibri" panose="020F0502020204030204"/>
                <a:cs typeface="Calibri" panose="020F0502020204030204" pitchFamily="34" charset="0"/>
              </a:endParaRPr>
            </a:p>
          </p:txBody>
        </p:sp>
        <p:sp>
          <p:nvSpPr>
            <p:cNvPr id="47" name="Flowchart: Alternate Process 38">
              <a:extLst>
                <a:ext uri="{FF2B5EF4-FFF2-40B4-BE49-F238E27FC236}">
                  <a16:creationId xmlns:a16="http://schemas.microsoft.com/office/drawing/2014/main" id="{3F4FF1BB-BEA9-A68C-1D24-FED0C0674402}"/>
                </a:ext>
              </a:extLst>
            </p:cNvPr>
            <p:cNvSpPr/>
            <p:nvPr/>
          </p:nvSpPr>
          <p:spPr>
            <a:xfrm>
              <a:off x="3033043" y="2710699"/>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defTabSz="685834">
                <a:defRPr/>
              </a:pPr>
              <a:endParaRPr lang="en-US" sz="2000" b="1" kern="0" dirty="0">
                <a:solidFill>
                  <a:srgbClr val="44546A"/>
                </a:solidFill>
                <a:latin typeface="Calibri" panose="020F0502020204030204"/>
                <a:cs typeface="Calibri" panose="020F0502020204030204" pitchFamily="34" charset="0"/>
              </a:endParaRPr>
            </a:p>
          </p:txBody>
        </p:sp>
        <p:sp>
          <p:nvSpPr>
            <p:cNvPr id="48" name="Flowchart: Alternate Process 38">
              <a:extLst>
                <a:ext uri="{FF2B5EF4-FFF2-40B4-BE49-F238E27FC236}">
                  <a16:creationId xmlns:a16="http://schemas.microsoft.com/office/drawing/2014/main" id="{5057750C-9F84-1D47-ECFD-29AC523301DC}"/>
                </a:ext>
              </a:extLst>
            </p:cNvPr>
            <p:cNvSpPr/>
            <p:nvPr/>
          </p:nvSpPr>
          <p:spPr>
            <a:xfrm>
              <a:off x="3065168" y="3441775"/>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defTabSz="685834">
                <a:defRPr/>
              </a:pPr>
              <a:endParaRPr lang="en-US" sz="2000" b="1" kern="0" dirty="0">
                <a:solidFill>
                  <a:srgbClr val="44546A"/>
                </a:solidFill>
                <a:latin typeface="Calibri" panose="020F0502020204030204"/>
                <a:cs typeface="Calibri" panose="020F0502020204030204" pitchFamily="34" charset="0"/>
              </a:endParaRPr>
            </a:p>
          </p:txBody>
        </p:sp>
        <p:sp>
          <p:nvSpPr>
            <p:cNvPr id="49" name="Flowchart: Alternate Process 38">
              <a:extLst>
                <a:ext uri="{FF2B5EF4-FFF2-40B4-BE49-F238E27FC236}">
                  <a16:creationId xmlns:a16="http://schemas.microsoft.com/office/drawing/2014/main" id="{E400FD08-7ABD-FB86-34C8-79FC3F9A08B1}"/>
                </a:ext>
              </a:extLst>
            </p:cNvPr>
            <p:cNvSpPr/>
            <p:nvPr/>
          </p:nvSpPr>
          <p:spPr>
            <a:xfrm>
              <a:off x="3066122" y="4215860"/>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defTabSz="685834">
                <a:defRPr/>
              </a:pPr>
              <a:endParaRPr lang="en-US" sz="2000" b="1" kern="0" dirty="0">
                <a:solidFill>
                  <a:srgbClr val="44546A"/>
                </a:solidFill>
                <a:latin typeface="Calibri" panose="020F0502020204030204"/>
                <a:cs typeface="Calibri" panose="020F0502020204030204" pitchFamily="34" charset="0"/>
              </a:endParaRPr>
            </a:p>
          </p:txBody>
        </p:sp>
        <p:sp>
          <p:nvSpPr>
            <p:cNvPr id="50" name="Flowchart: Alternate Process 38">
              <a:extLst>
                <a:ext uri="{FF2B5EF4-FFF2-40B4-BE49-F238E27FC236}">
                  <a16:creationId xmlns:a16="http://schemas.microsoft.com/office/drawing/2014/main" id="{F9F89D24-3D86-554F-D69F-4CD5E6808070}"/>
                </a:ext>
              </a:extLst>
            </p:cNvPr>
            <p:cNvSpPr/>
            <p:nvPr/>
          </p:nvSpPr>
          <p:spPr>
            <a:xfrm>
              <a:off x="3081299" y="4941932"/>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defTabSz="685834">
                <a:defRPr/>
              </a:pPr>
              <a:endParaRPr lang="en-US" sz="2000" b="1" kern="0" dirty="0">
                <a:solidFill>
                  <a:srgbClr val="44546A"/>
                </a:solidFill>
                <a:latin typeface="Calibri" panose="020F0502020204030204"/>
                <a:cs typeface="Calibri" panose="020F0502020204030204" pitchFamily="34" charset="0"/>
              </a:endParaRPr>
            </a:p>
          </p:txBody>
        </p:sp>
      </p:grpSp>
      <p:sp>
        <p:nvSpPr>
          <p:cNvPr id="51" name="Oval 43">
            <a:extLst>
              <a:ext uri="{FF2B5EF4-FFF2-40B4-BE49-F238E27FC236}">
                <a16:creationId xmlns:a16="http://schemas.microsoft.com/office/drawing/2014/main" id="{076F3DD4-BF30-ED17-1217-E1AA828DDBFE}"/>
              </a:ext>
            </a:extLst>
          </p:cNvPr>
          <p:cNvSpPr/>
          <p:nvPr/>
        </p:nvSpPr>
        <p:spPr>
          <a:xfrm>
            <a:off x="2688648" y="1614515"/>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p:spPr>
        <p:txBody>
          <a:bodyPr/>
          <a:lstStyle/>
          <a:p>
            <a:pPr defTabSz="457200">
              <a:defRPr/>
            </a:pPr>
            <a:endParaRPr lang="fr-FR" sz="1200" kern="0" dirty="0">
              <a:solidFill>
                <a:srgbClr val="44546A"/>
              </a:solidFill>
              <a:latin typeface="Calibri" panose="020F0502020204030204"/>
            </a:endParaRPr>
          </a:p>
        </p:txBody>
      </p:sp>
      <p:sp>
        <p:nvSpPr>
          <p:cNvPr id="52" name="Oval 55">
            <a:extLst>
              <a:ext uri="{FF2B5EF4-FFF2-40B4-BE49-F238E27FC236}">
                <a16:creationId xmlns:a16="http://schemas.microsoft.com/office/drawing/2014/main" id="{FAEDD1A6-6D0C-FF58-2B82-F081EADF6FA8}"/>
              </a:ext>
            </a:extLst>
          </p:cNvPr>
          <p:cNvSpPr>
            <a:spLocks noChangeAspect="1"/>
          </p:cNvSpPr>
          <p:nvPr/>
        </p:nvSpPr>
        <p:spPr>
          <a:xfrm>
            <a:off x="9408667" y="1664193"/>
            <a:ext cx="395307" cy="395307"/>
          </a:xfrm>
          <a:prstGeom prst="ellipse">
            <a:avLst/>
          </a:prstGeom>
          <a:solidFill>
            <a:srgbClr val="44546A"/>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kern="0" dirty="0">
                <a:solidFill>
                  <a:prstClr val="white"/>
                </a:solidFill>
                <a:latin typeface="Calibri" panose="020F0502020204030204"/>
              </a:rPr>
              <a:t>1</a:t>
            </a:r>
          </a:p>
        </p:txBody>
      </p:sp>
      <p:sp>
        <p:nvSpPr>
          <p:cNvPr id="53" name="Oval 56">
            <a:extLst>
              <a:ext uri="{FF2B5EF4-FFF2-40B4-BE49-F238E27FC236}">
                <a16:creationId xmlns:a16="http://schemas.microsoft.com/office/drawing/2014/main" id="{D781A5EE-419C-008C-0F34-8951D0A471E5}"/>
              </a:ext>
            </a:extLst>
          </p:cNvPr>
          <p:cNvSpPr>
            <a:spLocks noChangeAspect="1"/>
          </p:cNvSpPr>
          <p:nvPr/>
        </p:nvSpPr>
        <p:spPr>
          <a:xfrm>
            <a:off x="9414437" y="2398249"/>
            <a:ext cx="395307" cy="395307"/>
          </a:xfrm>
          <a:prstGeom prst="ellipse">
            <a:avLst/>
          </a:prstGeom>
          <a:solidFill>
            <a:srgbClr val="44546A"/>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kern="0" dirty="0">
                <a:solidFill>
                  <a:prstClr val="white"/>
                </a:solidFill>
                <a:latin typeface="Calibri" panose="020F0502020204030204"/>
              </a:rPr>
              <a:t>2</a:t>
            </a:r>
          </a:p>
        </p:txBody>
      </p:sp>
      <p:sp>
        <p:nvSpPr>
          <p:cNvPr id="54" name="TextBox 9">
            <a:extLst>
              <a:ext uri="{FF2B5EF4-FFF2-40B4-BE49-F238E27FC236}">
                <a16:creationId xmlns:a16="http://schemas.microsoft.com/office/drawing/2014/main" id="{84EE5078-C86E-0158-E149-E23D5E863FEF}"/>
              </a:ext>
            </a:extLst>
          </p:cNvPr>
          <p:cNvSpPr txBox="1"/>
          <p:nvPr/>
        </p:nvSpPr>
        <p:spPr>
          <a:xfrm>
            <a:off x="4702275" y="1697140"/>
            <a:ext cx="4392322" cy="330219"/>
          </a:xfrm>
          <a:prstGeom prst="rect">
            <a:avLst/>
          </a:prstGeom>
        </p:spPr>
        <p:txBody>
          <a:bodyPr wrap="square" lIns="0" tIns="0" rIns="0" bIns="0" rtlCol="0" anchor="t">
            <a:spAutoFit/>
          </a:bodyPr>
          <a:lstStyle/>
          <a:p>
            <a:pPr algn="r" defTabSz="457212" rtl="1">
              <a:lnSpc>
                <a:spcPts val="2799"/>
              </a:lnSpc>
              <a:defRPr/>
            </a:pPr>
            <a:r>
              <a:rPr lang="ar-MA" altLang="fr-FR" sz="1700" b="1" kern="0" dirty="0">
                <a:solidFill>
                  <a:srgbClr val="44546A"/>
                </a:solidFill>
                <a:latin typeface="Calibri" panose="020F0502020204030204" pitchFamily="34" charset="0"/>
                <a:ea typeface="Calibri" panose="020F0502020204030204" pitchFamily="34" charset="0"/>
                <a:cs typeface="Calibri" panose="020F0502020204030204" pitchFamily="34" charset="0"/>
              </a:rPr>
              <a:t>افتتاح الحصة</a:t>
            </a:r>
            <a:r>
              <a:rPr lang="ar-MA" altLang="fr-FR" sz="1600" b="1" kern="0" dirty="0">
                <a:solidFill>
                  <a:srgbClr val="44546A"/>
                </a:solidFill>
                <a:latin typeface="Calibri" panose="020F0502020204030204" pitchFamily="34" charset="0"/>
                <a:ea typeface="Calibri" panose="020F0502020204030204" pitchFamily="34" charset="0"/>
                <a:cs typeface="Calibri" panose="020F0502020204030204" pitchFamily="34" charset="0"/>
              </a:rPr>
              <a:t>:      (النشاط الاعتيادي- التصريح بالأهداف)</a:t>
            </a:r>
            <a:endParaRPr 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55" name="TextBox 9">
            <a:extLst>
              <a:ext uri="{FF2B5EF4-FFF2-40B4-BE49-F238E27FC236}">
                <a16:creationId xmlns:a16="http://schemas.microsoft.com/office/drawing/2014/main" id="{537DC553-E9FE-0025-736B-130DC5032861}"/>
              </a:ext>
            </a:extLst>
          </p:cNvPr>
          <p:cNvSpPr txBox="1"/>
          <p:nvPr/>
        </p:nvSpPr>
        <p:spPr>
          <a:xfrm>
            <a:off x="3991897" y="2482940"/>
            <a:ext cx="5034876" cy="328423"/>
          </a:xfrm>
          <a:prstGeom prst="rect">
            <a:avLst/>
          </a:prstGeom>
        </p:spPr>
        <p:txBody>
          <a:bodyPr wrap="square" lIns="0" tIns="0" rIns="0" bIns="0" rtlCol="0" anchor="t">
            <a:spAutoFit/>
          </a:bodyPr>
          <a:lstStyle/>
          <a:p>
            <a:pPr algn="r" defTabSz="457212" rtl="1">
              <a:lnSpc>
                <a:spcPts val="2799"/>
              </a:lnSpc>
              <a:defRPr/>
            </a:pPr>
            <a:r>
              <a:rPr lang="ar-MA" altLang="fr-FR" b="1" kern="0" dirty="0">
                <a:solidFill>
                  <a:srgbClr val="44546A"/>
                </a:solidFill>
                <a:latin typeface="Calibri" panose="020F0502020204030204"/>
                <a:ea typeface="Arial Unicode MS" pitchFamily="34" charset="-128"/>
              </a:rPr>
              <a:t> </a:t>
            </a:r>
            <a:r>
              <a:rPr lang="ar-MA" alt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rPr>
              <a:t>التعرف والبناء: تعرف بنية النص التوجيهي وتحديد عناصره</a:t>
            </a:r>
            <a:endParaRPr 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56" name="TextBox 9">
            <a:extLst>
              <a:ext uri="{FF2B5EF4-FFF2-40B4-BE49-F238E27FC236}">
                <a16:creationId xmlns:a16="http://schemas.microsoft.com/office/drawing/2014/main" id="{8BBCD59F-772B-64B4-15EC-0CA143647247}"/>
              </a:ext>
            </a:extLst>
          </p:cNvPr>
          <p:cNvSpPr txBox="1"/>
          <p:nvPr/>
        </p:nvSpPr>
        <p:spPr>
          <a:xfrm>
            <a:off x="4387851" y="3153787"/>
            <a:ext cx="4760842" cy="328423"/>
          </a:xfrm>
          <a:prstGeom prst="rect">
            <a:avLst/>
          </a:prstGeom>
        </p:spPr>
        <p:txBody>
          <a:bodyPr wrap="square" lIns="0" tIns="0" rIns="0" bIns="0" rtlCol="0" anchor="t">
            <a:spAutoFit/>
          </a:bodyPr>
          <a:lstStyle/>
          <a:p>
            <a:pPr algn="r" defTabSz="457212" rtl="1">
              <a:lnSpc>
                <a:spcPts val="2799"/>
              </a:lnSpc>
              <a:defRPr/>
            </a:pPr>
            <a:r>
              <a:rPr lang="ar-MA" alt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rPr>
              <a:t>النشاط 1: تعرف عناصر النص التوجيهي انطلاقا من نموذج</a:t>
            </a:r>
            <a:endParaRPr 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Rectangle 56">
            <a:extLst>
              <a:ext uri="{FF2B5EF4-FFF2-40B4-BE49-F238E27FC236}">
                <a16:creationId xmlns:a16="http://schemas.microsoft.com/office/drawing/2014/main" id="{DC2E7879-2A3E-38C0-658C-DBE854360AC0}"/>
              </a:ext>
            </a:extLst>
          </p:cNvPr>
          <p:cNvSpPr/>
          <p:nvPr/>
        </p:nvSpPr>
        <p:spPr>
          <a:xfrm>
            <a:off x="3222475" y="3235673"/>
            <a:ext cx="982515" cy="203886"/>
          </a:xfrm>
          <a:prstGeom prst="rect">
            <a:avLst/>
          </a:prstGeom>
          <a:noFill/>
          <a:ln w="12700" cap="flat" cmpd="sng" algn="ctr">
            <a:noFill/>
            <a:prstDash val="solid"/>
            <a:miter lim="800000"/>
          </a:ln>
          <a:effectLst/>
        </p:spPr>
        <p:txBody>
          <a:bodyPr rtlCol="0" anchor="ctr"/>
          <a:lstStyle/>
          <a:p>
            <a:pPr algn="ctr" defTabSz="609630">
              <a:defRPr/>
            </a:pP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20</a:t>
            </a:r>
            <a:r>
              <a:rPr lang="ar-MA" sz="1867" b="1" kern="0" dirty="0">
                <a:solidFill>
                  <a:srgbClr val="00B050"/>
                </a:solidFill>
                <a:latin typeface="Poppins ExtraBold" panose="020B0604020202020204" charset="0"/>
              </a:rPr>
              <a:t> </a:t>
            </a: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دقيقة</a:t>
            </a:r>
            <a:endParaRPr lang="en-US"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Rectangle 57">
            <a:extLst>
              <a:ext uri="{FF2B5EF4-FFF2-40B4-BE49-F238E27FC236}">
                <a16:creationId xmlns:a16="http://schemas.microsoft.com/office/drawing/2014/main" id="{46F0948E-1DBF-56FF-87A6-353E70E9C5C1}"/>
              </a:ext>
            </a:extLst>
          </p:cNvPr>
          <p:cNvSpPr/>
          <p:nvPr/>
        </p:nvSpPr>
        <p:spPr>
          <a:xfrm>
            <a:off x="3222261" y="1826596"/>
            <a:ext cx="982515" cy="203886"/>
          </a:xfrm>
          <a:prstGeom prst="rect">
            <a:avLst/>
          </a:prstGeom>
          <a:noFill/>
          <a:ln w="12700" cap="flat" cmpd="sng" algn="ctr">
            <a:noFill/>
            <a:prstDash val="solid"/>
            <a:miter lim="800000"/>
          </a:ln>
          <a:effectLst/>
        </p:spPr>
        <p:txBody>
          <a:bodyPr rtlCol="0" anchor="ctr"/>
          <a:lstStyle/>
          <a:p>
            <a:pPr algn="ctr" defTabSz="609630">
              <a:defRPr/>
            </a:pP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05</a:t>
            </a:r>
            <a:r>
              <a:rPr lang="ar-MA" sz="1867" b="1" kern="0" dirty="0">
                <a:solidFill>
                  <a:srgbClr val="156082"/>
                </a:solidFill>
                <a:latin typeface="Poppins ExtraBold" panose="020B0604020202020204" charset="0"/>
              </a:rPr>
              <a:t> </a:t>
            </a: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دقائق</a:t>
            </a:r>
            <a:endParaRPr lang="en-US"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pic>
        <p:nvPicPr>
          <p:cNvPr id="59" name="Picture 5" descr="Image générée">
            <a:extLst>
              <a:ext uri="{FF2B5EF4-FFF2-40B4-BE49-F238E27FC236}">
                <a16:creationId xmlns:a16="http://schemas.microsoft.com/office/drawing/2014/main" id="{F4071447-C3CA-3FB9-DF9A-CDB0D8D0C98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961" t="59121" r="71159" b="24461"/>
          <a:stretch>
            <a:fillRect/>
          </a:stretch>
        </p:blipFill>
        <p:spPr bwMode="auto">
          <a:xfrm>
            <a:off x="4119688" y="1733598"/>
            <a:ext cx="320212" cy="330219"/>
          </a:xfrm>
          <a:prstGeom prst="rect">
            <a:avLst/>
          </a:prstGeom>
          <a:noFill/>
          <a:extLst>
            <a:ext uri="{909E8E84-426E-40DD-AFC4-6F175D3DCCD1}">
              <a14:hiddenFill xmlns:a14="http://schemas.microsoft.com/office/drawing/2010/main">
                <a:solidFill>
                  <a:srgbClr val="FFFFFF"/>
                </a:solidFill>
              </a14:hiddenFill>
            </a:ext>
          </a:extLst>
        </p:spPr>
      </p:pic>
      <p:sp>
        <p:nvSpPr>
          <p:cNvPr id="60" name="Oval 47">
            <a:extLst>
              <a:ext uri="{FF2B5EF4-FFF2-40B4-BE49-F238E27FC236}">
                <a16:creationId xmlns:a16="http://schemas.microsoft.com/office/drawing/2014/main" id="{C4C38BDF-F74B-4307-F2DF-7005D8CEB101}"/>
              </a:ext>
            </a:extLst>
          </p:cNvPr>
          <p:cNvSpPr/>
          <p:nvPr/>
        </p:nvSpPr>
        <p:spPr>
          <a:xfrm>
            <a:off x="2742135" y="3111149"/>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p:spPr>
        <p:txBody>
          <a:bodyPr/>
          <a:lstStyle/>
          <a:p>
            <a:pPr defTabSz="457200">
              <a:defRPr/>
            </a:pPr>
            <a:endParaRPr lang="fr-FR" sz="1200" kern="0" dirty="0">
              <a:solidFill>
                <a:srgbClr val="44546A"/>
              </a:solidFill>
              <a:latin typeface="Calibri" panose="020F0502020204030204"/>
            </a:endParaRPr>
          </a:p>
        </p:txBody>
      </p:sp>
      <p:sp>
        <p:nvSpPr>
          <p:cNvPr id="61" name="Oval 49">
            <a:extLst>
              <a:ext uri="{FF2B5EF4-FFF2-40B4-BE49-F238E27FC236}">
                <a16:creationId xmlns:a16="http://schemas.microsoft.com/office/drawing/2014/main" id="{15453868-06A5-BCC5-9BE3-E0C693E58464}"/>
              </a:ext>
            </a:extLst>
          </p:cNvPr>
          <p:cNvSpPr/>
          <p:nvPr/>
        </p:nvSpPr>
        <p:spPr>
          <a:xfrm>
            <a:off x="2737743" y="3878986"/>
            <a:ext cx="519608" cy="465747"/>
          </a:xfrm>
          <a:prstGeom prst="ellipse">
            <a:avLst/>
          </a:prstGeom>
          <a:blipFill>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p:spPr>
        <p:txBody>
          <a:bodyPr/>
          <a:lstStyle/>
          <a:p>
            <a:pPr defTabSz="457200">
              <a:defRPr/>
            </a:pPr>
            <a:endParaRPr lang="fr-FR" sz="1200" kern="0">
              <a:solidFill>
                <a:srgbClr val="44546A"/>
              </a:solidFill>
              <a:latin typeface="Calibri" panose="020F0502020204030204"/>
            </a:endParaRPr>
          </a:p>
        </p:txBody>
      </p:sp>
      <p:sp>
        <p:nvSpPr>
          <p:cNvPr id="62" name="TextBox 9">
            <a:extLst>
              <a:ext uri="{FF2B5EF4-FFF2-40B4-BE49-F238E27FC236}">
                <a16:creationId xmlns:a16="http://schemas.microsoft.com/office/drawing/2014/main" id="{B48F922E-4D14-878F-48A4-4B455DF78B38}"/>
              </a:ext>
            </a:extLst>
          </p:cNvPr>
          <p:cNvSpPr txBox="1"/>
          <p:nvPr/>
        </p:nvSpPr>
        <p:spPr>
          <a:xfrm>
            <a:off x="4323613" y="3885348"/>
            <a:ext cx="5004765" cy="328423"/>
          </a:xfrm>
          <a:prstGeom prst="rect">
            <a:avLst/>
          </a:prstGeom>
        </p:spPr>
        <p:txBody>
          <a:bodyPr wrap="square" lIns="0" tIns="0" rIns="0" bIns="0" rtlCol="0" anchor="t">
            <a:spAutoFit/>
          </a:bodyPr>
          <a:lstStyle/>
          <a:p>
            <a:pPr algn="r" defTabSz="457212" rtl="1">
              <a:lnSpc>
                <a:spcPts val="2799"/>
              </a:lnSpc>
              <a:defRPr/>
            </a:pPr>
            <a:r>
              <a:rPr lang="ar-MA" alt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rPr>
              <a:t>النشاط 2: استخراج موارد الكتابة التوجيهية</a:t>
            </a:r>
            <a:endParaRPr 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63" name="Rectangle 62">
            <a:extLst>
              <a:ext uri="{FF2B5EF4-FFF2-40B4-BE49-F238E27FC236}">
                <a16:creationId xmlns:a16="http://schemas.microsoft.com/office/drawing/2014/main" id="{6AF0212A-AA9F-7914-0D75-B70F9D423E4F}"/>
              </a:ext>
            </a:extLst>
          </p:cNvPr>
          <p:cNvSpPr/>
          <p:nvPr/>
        </p:nvSpPr>
        <p:spPr>
          <a:xfrm>
            <a:off x="3333250" y="4021739"/>
            <a:ext cx="982515" cy="203886"/>
          </a:xfrm>
          <a:prstGeom prst="rect">
            <a:avLst/>
          </a:prstGeom>
          <a:noFill/>
          <a:ln w="12700" cap="flat" cmpd="sng" algn="ctr">
            <a:noFill/>
            <a:prstDash val="solid"/>
            <a:miter lim="800000"/>
          </a:ln>
          <a:effectLst/>
        </p:spPr>
        <p:txBody>
          <a:bodyPr rtlCol="0" anchor="ctr"/>
          <a:lstStyle/>
          <a:p>
            <a:pPr algn="ctr" defTabSz="609630">
              <a:defRPr/>
            </a:pP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05</a:t>
            </a:r>
            <a:r>
              <a:rPr lang="ar-MA" sz="1867" b="1" kern="0" dirty="0">
                <a:solidFill>
                  <a:srgbClr val="00B050"/>
                </a:solidFill>
                <a:latin typeface="Poppins ExtraBold" panose="020B0604020202020204" charset="0"/>
              </a:rPr>
              <a:t> </a:t>
            </a: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دقائق</a:t>
            </a:r>
            <a:endParaRPr lang="en-US"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320" name="Flowchart: Alternate Process 38">
            <a:extLst>
              <a:ext uri="{FF2B5EF4-FFF2-40B4-BE49-F238E27FC236}">
                <a16:creationId xmlns:a16="http://schemas.microsoft.com/office/drawing/2014/main" id="{6DB88BBC-7DB0-3EF8-986E-73225BD1AF00}"/>
              </a:ext>
            </a:extLst>
          </p:cNvPr>
          <p:cNvSpPr/>
          <p:nvPr/>
        </p:nvSpPr>
        <p:spPr>
          <a:xfrm>
            <a:off x="2617271" y="5276990"/>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defTabSz="685834">
              <a:defRPr/>
            </a:pPr>
            <a:endParaRPr lang="en-US" sz="2000" b="1" kern="0" dirty="0">
              <a:solidFill>
                <a:srgbClr val="44546A"/>
              </a:solidFill>
              <a:latin typeface="Calibri" panose="020F0502020204030204"/>
              <a:cs typeface="Calibri" panose="020F0502020204030204" pitchFamily="34" charset="0"/>
            </a:endParaRPr>
          </a:p>
        </p:txBody>
      </p:sp>
      <p:sp>
        <p:nvSpPr>
          <p:cNvPr id="321" name="Oval 10">
            <a:extLst>
              <a:ext uri="{FF2B5EF4-FFF2-40B4-BE49-F238E27FC236}">
                <a16:creationId xmlns:a16="http://schemas.microsoft.com/office/drawing/2014/main" id="{B4DCE8D7-3F95-4577-E426-F1BA860C6155}"/>
              </a:ext>
            </a:extLst>
          </p:cNvPr>
          <p:cNvSpPr/>
          <p:nvPr/>
        </p:nvSpPr>
        <p:spPr>
          <a:xfrm>
            <a:off x="2703273" y="5254368"/>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p:spPr>
        <p:txBody>
          <a:bodyPr/>
          <a:lstStyle/>
          <a:p>
            <a:pPr defTabSz="457200">
              <a:defRPr/>
            </a:pPr>
            <a:endParaRPr lang="fr-FR" sz="1200" kern="0">
              <a:solidFill>
                <a:srgbClr val="44546A"/>
              </a:solidFill>
              <a:latin typeface="Calibri" panose="020F0502020204030204"/>
            </a:endParaRPr>
          </a:p>
        </p:txBody>
      </p:sp>
      <p:sp>
        <p:nvSpPr>
          <p:cNvPr id="322" name="Oval 9">
            <a:extLst>
              <a:ext uri="{FF2B5EF4-FFF2-40B4-BE49-F238E27FC236}">
                <a16:creationId xmlns:a16="http://schemas.microsoft.com/office/drawing/2014/main" id="{381AFA26-40AD-B233-A162-FBA39F95B879}"/>
              </a:ext>
            </a:extLst>
          </p:cNvPr>
          <p:cNvSpPr>
            <a:spLocks noChangeAspect="1"/>
          </p:cNvSpPr>
          <p:nvPr/>
        </p:nvSpPr>
        <p:spPr>
          <a:xfrm>
            <a:off x="9458500" y="5336415"/>
            <a:ext cx="395307" cy="395307"/>
          </a:xfrm>
          <a:prstGeom prst="ellipse">
            <a:avLst/>
          </a:prstGeom>
          <a:solidFill>
            <a:srgbClr val="44546A"/>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ar-MA" sz="2133" b="1" kern="0" dirty="0">
                <a:solidFill>
                  <a:prstClr val="white"/>
                </a:solidFill>
                <a:latin typeface="Calibri" panose="020F0502020204030204"/>
              </a:rPr>
              <a:t>3</a:t>
            </a:r>
            <a:endParaRPr lang="fr-MA" sz="2133" b="1" kern="0" dirty="0">
              <a:solidFill>
                <a:prstClr val="white"/>
              </a:solidFill>
              <a:latin typeface="Calibri" panose="020F0502020204030204"/>
            </a:endParaRPr>
          </a:p>
        </p:txBody>
      </p:sp>
      <p:sp>
        <p:nvSpPr>
          <p:cNvPr id="323" name="TextBox 9">
            <a:extLst>
              <a:ext uri="{FF2B5EF4-FFF2-40B4-BE49-F238E27FC236}">
                <a16:creationId xmlns:a16="http://schemas.microsoft.com/office/drawing/2014/main" id="{DBB8338B-18B6-93D5-59F4-9042C016594D}"/>
              </a:ext>
            </a:extLst>
          </p:cNvPr>
          <p:cNvSpPr txBox="1"/>
          <p:nvPr/>
        </p:nvSpPr>
        <p:spPr>
          <a:xfrm>
            <a:off x="4342165" y="4636921"/>
            <a:ext cx="4813492" cy="328423"/>
          </a:xfrm>
          <a:prstGeom prst="rect">
            <a:avLst/>
          </a:prstGeom>
        </p:spPr>
        <p:txBody>
          <a:bodyPr wrap="square" lIns="0" tIns="0" rIns="0" bIns="0" rtlCol="0" anchor="t">
            <a:spAutoFit/>
          </a:bodyPr>
          <a:lstStyle/>
          <a:p>
            <a:pPr algn="r" defTabSz="457212" rtl="1">
              <a:lnSpc>
                <a:spcPts val="2799"/>
              </a:lnSpc>
              <a:defRPr/>
            </a:pPr>
            <a:r>
              <a:rPr lang="ar-MA" alt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rPr>
              <a:t>النشاط 3: استنتاج خطاطة النص التوجيهي</a:t>
            </a:r>
            <a:endParaRPr 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324" name="Oval 10">
            <a:extLst>
              <a:ext uri="{FF2B5EF4-FFF2-40B4-BE49-F238E27FC236}">
                <a16:creationId xmlns:a16="http://schemas.microsoft.com/office/drawing/2014/main" id="{3F2F6BED-B496-946A-7041-FA0C3EB46EEF}"/>
              </a:ext>
            </a:extLst>
          </p:cNvPr>
          <p:cNvSpPr/>
          <p:nvPr/>
        </p:nvSpPr>
        <p:spPr>
          <a:xfrm>
            <a:off x="2743111" y="4582620"/>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p:spPr>
        <p:txBody>
          <a:bodyPr/>
          <a:lstStyle/>
          <a:p>
            <a:pPr defTabSz="457200">
              <a:defRPr/>
            </a:pPr>
            <a:endParaRPr lang="fr-FR" sz="1200" kern="0">
              <a:solidFill>
                <a:srgbClr val="44546A"/>
              </a:solidFill>
              <a:latin typeface="Calibri" panose="020F0502020204030204"/>
            </a:endParaRPr>
          </a:p>
        </p:txBody>
      </p:sp>
      <p:sp>
        <p:nvSpPr>
          <p:cNvPr id="325" name="Rectangle 324">
            <a:extLst>
              <a:ext uri="{FF2B5EF4-FFF2-40B4-BE49-F238E27FC236}">
                <a16:creationId xmlns:a16="http://schemas.microsoft.com/office/drawing/2014/main" id="{2450FAC5-EE62-0372-6FE5-F8260590270F}"/>
              </a:ext>
            </a:extLst>
          </p:cNvPr>
          <p:cNvSpPr/>
          <p:nvPr/>
        </p:nvSpPr>
        <p:spPr>
          <a:xfrm>
            <a:off x="3307185" y="5408592"/>
            <a:ext cx="982515" cy="203886"/>
          </a:xfrm>
          <a:prstGeom prst="rect">
            <a:avLst/>
          </a:prstGeom>
          <a:noFill/>
          <a:ln w="12700" cap="flat" cmpd="sng" algn="ctr">
            <a:noFill/>
            <a:prstDash val="solid"/>
            <a:miter lim="800000"/>
          </a:ln>
          <a:effectLst/>
        </p:spPr>
        <p:txBody>
          <a:bodyPr rtlCol="0" anchor="ctr"/>
          <a:lstStyle/>
          <a:p>
            <a:pPr algn="ctr" defTabSz="609630">
              <a:defRPr/>
            </a:pP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05</a:t>
            </a:r>
            <a:r>
              <a:rPr lang="ar-MA" sz="1867" b="1" kern="0" dirty="0">
                <a:solidFill>
                  <a:srgbClr val="156082"/>
                </a:solidFill>
                <a:latin typeface="Poppins ExtraBold" panose="020B0604020202020204" charset="0"/>
              </a:rPr>
              <a:t> </a:t>
            </a: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دقائق</a:t>
            </a:r>
            <a:endParaRPr lang="en-US"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pic>
        <p:nvPicPr>
          <p:cNvPr id="326" name="Picture 2" descr="Image générée">
            <a:extLst>
              <a:ext uri="{FF2B5EF4-FFF2-40B4-BE49-F238E27FC236}">
                <a16:creationId xmlns:a16="http://schemas.microsoft.com/office/drawing/2014/main" id="{363E6B8A-E4B5-7499-DAED-E7BBB5899A6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009" t="77363" r="68628" b="4644"/>
          <a:stretch>
            <a:fillRect/>
          </a:stretch>
        </p:blipFill>
        <p:spPr bwMode="auto">
          <a:xfrm>
            <a:off x="4084177" y="4675577"/>
            <a:ext cx="490902" cy="484208"/>
          </a:xfrm>
          <a:prstGeom prst="rect">
            <a:avLst/>
          </a:prstGeom>
          <a:noFill/>
          <a:extLst>
            <a:ext uri="{909E8E84-426E-40DD-AFC4-6F175D3DCCD1}">
              <a14:hiddenFill xmlns:a14="http://schemas.microsoft.com/office/drawing/2010/main">
                <a:solidFill>
                  <a:srgbClr val="FFFFFF"/>
                </a:solidFill>
              </a14:hiddenFill>
            </a:ext>
          </a:extLst>
        </p:spPr>
      </p:pic>
      <p:sp>
        <p:nvSpPr>
          <p:cNvPr id="327" name="Rectangle 326">
            <a:extLst>
              <a:ext uri="{FF2B5EF4-FFF2-40B4-BE49-F238E27FC236}">
                <a16:creationId xmlns:a16="http://schemas.microsoft.com/office/drawing/2014/main" id="{D3720C9D-28AD-58BD-873F-DBA02F2D3FDE}"/>
              </a:ext>
            </a:extLst>
          </p:cNvPr>
          <p:cNvSpPr/>
          <p:nvPr/>
        </p:nvSpPr>
        <p:spPr>
          <a:xfrm>
            <a:off x="3170049" y="4780981"/>
            <a:ext cx="982515" cy="203886"/>
          </a:xfrm>
          <a:prstGeom prst="rect">
            <a:avLst/>
          </a:prstGeom>
          <a:noFill/>
          <a:ln w="12700" cap="flat" cmpd="sng" algn="ctr">
            <a:noFill/>
            <a:prstDash val="solid"/>
            <a:miter lim="800000"/>
          </a:ln>
          <a:effectLst/>
        </p:spPr>
        <p:txBody>
          <a:bodyPr rtlCol="0" anchor="ctr"/>
          <a:lstStyle/>
          <a:p>
            <a:pPr algn="ctr" defTabSz="609630">
              <a:defRPr/>
            </a:pP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20</a:t>
            </a:r>
            <a:r>
              <a:rPr lang="ar-MA" sz="1867" b="1" kern="0" dirty="0">
                <a:solidFill>
                  <a:srgbClr val="156082"/>
                </a:solidFill>
                <a:latin typeface="Poppins ExtraBold" panose="020B0604020202020204" charset="0"/>
              </a:rPr>
              <a:t> </a:t>
            </a: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دقيقة</a:t>
            </a:r>
            <a:endParaRPr lang="en-US"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328" name="Google Shape;384;p11">
            <a:extLst>
              <a:ext uri="{FF2B5EF4-FFF2-40B4-BE49-F238E27FC236}">
                <a16:creationId xmlns:a16="http://schemas.microsoft.com/office/drawing/2014/main" id="{976AE323-EA2D-1617-36DA-1A8FDD53CB1E}"/>
              </a:ext>
            </a:extLst>
          </p:cNvPr>
          <p:cNvSpPr/>
          <p:nvPr/>
        </p:nvSpPr>
        <p:spPr>
          <a:xfrm>
            <a:off x="4152564" y="372600"/>
            <a:ext cx="7051457"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kumimoji="0" lang="ar-MA" sz="3200" b="1" i="0" u="none" strike="noStrike" kern="1200" cap="none" spc="0" normalizeH="0" baseline="0" noProof="0" dirty="0">
                <a:ln>
                  <a:noFill/>
                </a:ln>
                <a:solidFill>
                  <a:srgbClr val="0E2841"/>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هيكلة حصة</a:t>
            </a:r>
            <a:r>
              <a:rPr kumimoji="0" lang="ar-SA" sz="3200" b="1" i="0" u="none" strike="noStrike" kern="1200" cap="none" spc="0" normalizeH="0" baseline="0" noProof="0" dirty="0">
                <a:ln>
                  <a:noFill/>
                </a:ln>
                <a:solidFill>
                  <a:srgbClr val="0E2841"/>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a:t>
            </a:r>
            <a:r>
              <a:rPr kumimoji="0" lang="ar-MA" sz="3200" b="1" i="0" u="none" strike="noStrike" kern="1200" cap="none" spc="0" normalizeH="0" baseline="0" noProof="0" dirty="0">
                <a:ln>
                  <a:noFill/>
                </a:ln>
                <a:solidFill>
                  <a:srgbClr val="0E2841"/>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الإنتاج الكتابي: حصة التعرف والبناء</a:t>
            </a:r>
            <a:endParaRPr kumimoji="0"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p:txBody>
      </p:sp>
    </p:spTree>
    <p:extLst>
      <p:ext uri="{BB962C8B-B14F-4D97-AF65-F5344CB8AC3E}">
        <p14:creationId xmlns:p14="http://schemas.microsoft.com/office/powerpoint/2010/main" val="2112550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19D19"/>
            </a:gs>
            <a:gs pos="2000">
              <a:schemeClr val="accent3">
                <a:lumMod val="0"/>
                <a:lumOff val="100000"/>
              </a:schemeClr>
            </a:gs>
            <a:gs pos="100000">
              <a:srgbClr val="F19D19"/>
            </a:gs>
          </a:gsLst>
          <a:path path="circle">
            <a:fillToRect l="50000" t="-80000" r="50000" b="180000"/>
          </a:path>
          <a:tileRect/>
        </a:gra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91DD44B3-2ECC-8E73-7AB6-47B42766372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B0A6C83-9B87-FCD8-63FB-3803C46C9694}"/>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E3320B3B-90C7-C1B3-09C6-81ACA009541F}"/>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C7F10022-23D6-311C-F092-CED679E4BE6C}"/>
              </a:ext>
            </a:extLst>
          </p:cNvPr>
          <p:cNvGrpSpPr/>
          <p:nvPr/>
        </p:nvGrpSpPr>
        <p:grpSpPr>
          <a:xfrm>
            <a:off x="8302170" y="4917801"/>
            <a:ext cx="2919731" cy="936371"/>
            <a:chOff x="8302171" y="4917801"/>
            <a:chExt cx="2919730" cy="936370"/>
          </a:xfrm>
        </p:grpSpPr>
        <p:sp>
          <p:nvSpPr>
            <p:cNvPr id="42" name="Oval 41">
              <a:extLst>
                <a:ext uri="{FF2B5EF4-FFF2-40B4-BE49-F238E27FC236}">
                  <a16:creationId xmlns:a16="http://schemas.microsoft.com/office/drawing/2014/main" id="{BD27AC25-B29A-602F-372F-391BB2A0C070}"/>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2EC7153-8E5F-4E83-4F71-0117492C850D}"/>
                </a:ext>
              </a:extLst>
            </p:cNvPr>
            <p:cNvSpPr/>
            <p:nvPr/>
          </p:nvSpPr>
          <p:spPr>
            <a:xfrm>
              <a:off x="8302171" y="5060928"/>
              <a:ext cx="2063915"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ar-MA" sz="3600" b="1" dirty="0">
                  <a:solidFill>
                    <a:prstClr val="black"/>
                  </a:solidFill>
                  <a:latin typeface="Calibri" panose="020F0502020204030204"/>
                  <a:sym typeface="Calibri"/>
                </a:rPr>
                <a:t>5 </a:t>
              </a:r>
              <a:r>
                <a:rPr lang="ar-MA" sz="3600" b="1" dirty="0">
                  <a:solidFill>
                    <a:prstClr val="black"/>
                  </a:solidFill>
                  <a:latin typeface="Calibri" panose="020F0502020204030204"/>
                </a:rPr>
                <a:t>دقائق</a:t>
              </a:r>
              <a:endParaRPr lang="fr-FR" sz="3600" b="1" dirty="0">
                <a:solidFill>
                  <a:prstClr val="black"/>
                </a:solidFill>
                <a:latin typeface="Calibri" panose="020F0502020204030204"/>
                <a:sym typeface="Arial"/>
              </a:endParaRPr>
            </a:p>
          </p:txBody>
        </p:sp>
      </p:grpSp>
      <p:sp>
        <p:nvSpPr>
          <p:cNvPr id="5" name="ZoneTexte 4">
            <a:extLst>
              <a:ext uri="{FF2B5EF4-FFF2-40B4-BE49-F238E27FC236}">
                <a16:creationId xmlns:a16="http://schemas.microsoft.com/office/drawing/2014/main" id="{216DB805-9B4D-221E-8260-A0953AB732CE}"/>
              </a:ext>
            </a:extLst>
          </p:cNvPr>
          <p:cNvSpPr txBox="1"/>
          <p:nvPr/>
        </p:nvSpPr>
        <p:spPr>
          <a:xfrm>
            <a:off x="946951" y="3651380"/>
            <a:ext cx="10298101" cy="769441"/>
          </a:xfrm>
          <a:prstGeom prst="rect">
            <a:avLst/>
          </a:prstGeom>
          <a:noFill/>
        </p:spPr>
        <p:txBody>
          <a:bodyPr wrap="square">
            <a:spAutoFit/>
          </a:bodyPr>
          <a:lstStyle/>
          <a:p>
            <a:pPr algn="ctr" defTabSz="457189">
              <a:defRPr/>
            </a:pPr>
            <a:r>
              <a:rPr lang="ar-SA" sz="4400" b="1" kern="0" dirty="0">
                <a:solidFill>
                  <a:srgbClr val="F19D19"/>
                </a:solidFill>
                <a:latin typeface="Calibri"/>
                <a:ea typeface="Calibri"/>
                <a:cs typeface="Calibri"/>
                <a:sym typeface="Calibri"/>
              </a:rPr>
              <a:t>افتتاح الحصة</a:t>
            </a:r>
            <a:endParaRPr lang="fr-FR" sz="4400" b="1" dirty="0">
              <a:solidFill>
                <a:srgbClr val="F19D19"/>
              </a:solidFill>
              <a:latin typeface="Calibri" panose="020F0502020204030204"/>
              <a:cs typeface="Arial"/>
              <a:sym typeface="Arial"/>
            </a:endParaRPr>
          </a:p>
        </p:txBody>
      </p:sp>
      <p:pic>
        <p:nvPicPr>
          <p:cNvPr id="8" name="Picture 18">
            <a:extLst>
              <a:ext uri="{FF2B5EF4-FFF2-40B4-BE49-F238E27FC236}">
                <a16:creationId xmlns:a16="http://schemas.microsoft.com/office/drawing/2014/main" id="{7EFAB845-52AB-3ED4-2B7F-4B4D2C553106}"/>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6" name="Google Shape;1333;p128">
            <a:extLst>
              <a:ext uri="{FF2B5EF4-FFF2-40B4-BE49-F238E27FC236}">
                <a16:creationId xmlns:a16="http://schemas.microsoft.com/office/drawing/2014/main" id="{74465CA4-4DC2-3583-5485-5DAF3EFA2EA5}"/>
              </a:ext>
            </a:extLst>
          </p:cNvPr>
          <p:cNvPicPr>
            <a:picLocks noChangeAspect="1"/>
          </p:cNvPicPr>
          <p:nvPr/>
        </p:nvPicPr>
        <p:blipFill>
          <a:blip r:embed="rId5">
            <a:alphaModFix/>
          </a:blip>
          <a:srcRect/>
          <a:stretch>
            <a:fillRect/>
          </a:stretch>
        </p:blipFill>
        <p:spPr>
          <a:xfrm>
            <a:off x="6261214" y="1609414"/>
            <a:ext cx="649253" cy="649253"/>
          </a:xfrm>
          <a:prstGeom prst="rect">
            <a:avLst/>
          </a:prstGeom>
          <a:noFill/>
          <a:ln cap="flat">
            <a:noFill/>
          </a:ln>
        </p:spPr>
      </p:pic>
    </p:spTree>
    <p:extLst>
      <p:ext uri="{BB962C8B-B14F-4D97-AF65-F5344CB8AC3E}">
        <p14:creationId xmlns:p14="http://schemas.microsoft.com/office/powerpoint/2010/main" val="795752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b="12198"/>
          <a:stretch>
            <a:fillRect/>
          </a:stretch>
        </p:blipFill>
        <p:spPr>
          <a:xfrm>
            <a:off x="2258461" y="1342118"/>
            <a:ext cx="7675078" cy="4492624"/>
          </a:xfrm>
        </p:spPr>
      </p:pic>
      <p:pic>
        <p:nvPicPr>
          <p:cNvPr id="3" name="Google Shape;656;p54">
            <a:extLst>
              <a:ext uri="{FF2B5EF4-FFF2-40B4-BE49-F238E27FC236}">
                <a16:creationId xmlns:a16="http://schemas.microsoft.com/office/drawing/2014/main" id="{A3FCEE46-C4F3-CE0B-F18B-E69C73A82B19}"/>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Tree>
    <p:extLst>
      <p:ext uri="{BB962C8B-B14F-4D97-AF65-F5344CB8AC3E}">
        <p14:creationId xmlns:p14="http://schemas.microsoft.com/office/powerpoint/2010/main" val="362867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CC8CA-4C4B-1318-F7BC-FA7E1B88AA0E}"/>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9A9E8752-E97D-DFDE-E7B7-4102C6B1AAF3}"/>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F716621-37D5-4507-73D9-F0126D4BEF4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9B7CEFA5-94A0-133D-3627-B89D3F95D52C}"/>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AA5CF957-F6BE-9203-5E31-4629D0BE2434}"/>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9B5B100B-96E8-4403-EA94-A629F2338761}"/>
              </a:ext>
            </a:extLst>
          </p:cNvPr>
          <p:cNvSpPr txBox="1"/>
          <p:nvPr/>
        </p:nvSpPr>
        <p:spPr>
          <a:xfrm>
            <a:off x="5361614" y="2407852"/>
            <a:ext cx="5447895" cy="73622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4000" b="1" kern="0" dirty="0">
                <a:solidFill>
                  <a:srgbClr val="F19D19"/>
                </a:solidFill>
                <a:latin typeface="Calibri"/>
                <a:ea typeface="Calibri"/>
                <a:cs typeface="Calibri"/>
                <a:sym typeface="Calibri"/>
              </a:rPr>
              <a:t>نشاط اعتيادي</a:t>
            </a:r>
            <a:endParaRPr lang="fr-FR" sz="4000" b="1" kern="0" dirty="0">
              <a:solidFill>
                <a:srgbClr val="F19D19"/>
              </a:solidFill>
              <a:latin typeface="Arial"/>
            </a:endParaRPr>
          </a:p>
        </p:txBody>
      </p:sp>
      <p:sp>
        <p:nvSpPr>
          <p:cNvPr id="2" name="ZoneTexte 1">
            <a:extLst>
              <a:ext uri="{FF2B5EF4-FFF2-40B4-BE49-F238E27FC236}">
                <a16:creationId xmlns:a16="http://schemas.microsoft.com/office/drawing/2014/main" id="{9B212A0C-5975-AE5F-9B1B-F2AD698F3F08}"/>
              </a:ext>
            </a:extLst>
          </p:cNvPr>
          <p:cNvSpPr txBox="1"/>
          <p:nvPr/>
        </p:nvSpPr>
        <p:spPr>
          <a:xfrm>
            <a:off x="5064323" y="3992449"/>
            <a:ext cx="6042479" cy="748795"/>
          </a:xfrm>
          <a:prstGeom prst="rect">
            <a:avLst/>
          </a:prstGeom>
          <a:noFill/>
        </p:spPr>
        <p:txBody>
          <a:bodyPr wrap="square" rtlCol="0">
            <a:spAutoFit/>
          </a:bodyPr>
          <a:lstStyle/>
          <a:p>
            <a:pPr algn="ctr"/>
            <a:r>
              <a:rPr lang="ar-MA" sz="2133" i="1" dirty="0">
                <a:solidFill>
                  <a:schemeClr val="bg1">
                    <a:lumMod val="50000"/>
                  </a:schemeClr>
                </a:solidFill>
              </a:rPr>
              <a:t>5 دقائق </a:t>
            </a:r>
            <a:endParaRPr lang="fr-FR" sz="2133" i="1" dirty="0">
              <a:solidFill>
                <a:schemeClr val="bg1">
                  <a:lumMod val="50000"/>
                </a:schemeClr>
              </a:solidFill>
            </a:endParaRPr>
          </a:p>
          <a:p>
            <a:pPr algn="ctr"/>
            <a:endParaRPr lang="fr-FR" sz="2133" i="1" dirty="0">
              <a:solidFill>
                <a:schemeClr val="bg1">
                  <a:lumMod val="50000"/>
                </a:schemeClr>
              </a:solidFill>
            </a:endParaRPr>
          </a:p>
        </p:txBody>
      </p:sp>
      <p:pic>
        <p:nvPicPr>
          <p:cNvPr id="7" name="Image 6" descr="Une image contenant dessin humoristique, habits, garçon, Dessin d’enfant&#10;&#10;Le contenu généré par l’IA peut être incorrect.">
            <a:extLst>
              <a:ext uri="{FF2B5EF4-FFF2-40B4-BE49-F238E27FC236}">
                <a16:creationId xmlns:a16="http://schemas.microsoft.com/office/drawing/2014/main" id="{22BD3D63-8B05-748C-8619-74395F143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70" y="1727822"/>
            <a:ext cx="3207836" cy="3013422"/>
          </a:xfrm>
          <a:prstGeom prst="rect">
            <a:avLst/>
          </a:prstGeom>
        </p:spPr>
      </p:pic>
    </p:spTree>
    <p:extLst>
      <p:ext uri="{BB962C8B-B14F-4D97-AF65-F5344CB8AC3E}">
        <p14:creationId xmlns:p14="http://schemas.microsoft.com/office/powerpoint/2010/main" val="3472085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AB9B9C-1601-8161-B620-D9BD9300F013}"/>
              </a:ext>
            </a:extLst>
          </p:cNvPr>
          <p:cNvSpPr>
            <a:spLocks noGrp="1"/>
          </p:cNvSpPr>
          <p:nvPr>
            <p:ph type="title"/>
          </p:nvPr>
        </p:nvSpPr>
        <p:spPr>
          <a:xfrm>
            <a:off x="1005530" y="183027"/>
            <a:ext cx="10529279" cy="321521"/>
          </a:xfrm>
        </p:spPr>
        <p:txBody>
          <a:bodyPr/>
          <a:lstStyle/>
          <a:p>
            <a:r>
              <a:rPr lang="ar-MA" altLang="fr-FR" dirty="0">
                <a:solidFill>
                  <a:srgbClr val="002060"/>
                </a:solidFill>
              </a:rPr>
              <a:t>النشاط الاعتيادي: قدم نصيحة/ ب</a:t>
            </a:r>
            <a:r>
              <a:rPr lang="ar-MA" dirty="0"/>
              <a:t>ماذا تنصح؟ </a:t>
            </a:r>
            <a:endParaRPr lang="fr-FR" dirty="0"/>
          </a:p>
        </p:txBody>
      </p:sp>
      <p:sp>
        <p:nvSpPr>
          <p:cNvPr id="4" name="Espace réservé du contenu 3">
            <a:extLst>
              <a:ext uri="{FF2B5EF4-FFF2-40B4-BE49-F238E27FC236}">
                <a16:creationId xmlns:a16="http://schemas.microsoft.com/office/drawing/2014/main" id="{8F6C67DC-C62E-F746-C332-B23C7949466A}"/>
              </a:ext>
            </a:extLst>
          </p:cNvPr>
          <p:cNvSpPr>
            <a:spLocks noGrp="1"/>
          </p:cNvSpPr>
          <p:nvPr>
            <p:ph sz="quarter" idx="11"/>
          </p:nvPr>
        </p:nvSpPr>
        <p:spPr>
          <a:xfrm>
            <a:off x="1146359" y="482172"/>
            <a:ext cx="10250160" cy="321521"/>
          </a:xfrm>
        </p:spPr>
        <p:txBody>
          <a:bodyPr/>
          <a:lstStyle/>
          <a:p>
            <a:pPr marL="0" indent="0">
              <a:buNone/>
            </a:pPr>
            <a:r>
              <a:rPr lang="ar-MA" dirty="0"/>
              <a:t> </a:t>
            </a:r>
            <a:r>
              <a:rPr lang="ar-MA" altLang="fr-FR" dirty="0">
                <a:solidFill>
                  <a:srgbClr val="BFBFBF"/>
                </a:solidFill>
              </a:rPr>
              <a:t>يطلب الأستاذ من المتعلمين التفاعل مع النشاط، </a:t>
            </a:r>
          </a:p>
          <a:p>
            <a:endParaRPr lang="fr-FR" dirty="0"/>
          </a:p>
          <a:p>
            <a:endParaRPr lang="fr-FR" dirty="0"/>
          </a:p>
        </p:txBody>
      </p:sp>
      <p:sp>
        <p:nvSpPr>
          <p:cNvPr id="7" name="ZoneTexte 6">
            <a:extLst>
              <a:ext uri="{FF2B5EF4-FFF2-40B4-BE49-F238E27FC236}">
                <a16:creationId xmlns:a16="http://schemas.microsoft.com/office/drawing/2014/main" id="{75015B76-00FC-392D-F3C6-FC5AFB03ADAA}"/>
              </a:ext>
            </a:extLst>
          </p:cNvPr>
          <p:cNvSpPr txBox="1"/>
          <p:nvPr/>
        </p:nvSpPr>
        <p:spPr>
          <a:xfrm>
            <a:off x="2113936" y="2617649"/>
            <a:ext cx="7305368" cy="1384995"/>
          </a:xfrm>
          <a:prstGeom prst="rect">
            <a:avLst/>
          </a:prstGeom>
          <a:solidFill>
            <a:schemeClr val="accent4">
              <a:lumMod val="40000"/>
              <a:lumOff val="60000"/>
            </a:schemeClr>
          </a:solidFill>
        </p:spPr>
        <p:txBody>
          <a:bodyPr wrap="square" rtlCol="0">
            <a:spAutoFit/>
          </a:bodyPr>
          <a:lstStyle/>
          <a:p>
            <a:pPr marL="457200" indent="-457200" algn="just" rtl="1">
              <a:buFont typeface="Arial" panose="020B0604020202020204" pitchFamily="34" charset="0"/>
              <a:buChar char="•"/>
            </a:pPr>
            <a:r>
              <a:rPr lang="ar-MA" sz="2800" b="1" dirty="0">
                <a:solidFill>
                  <a:srgbClr val="002060"/>
                </a:solidFill>
                <a:latin typeface="Calibri" panose="020F0502020204030204" pitchFamily="34" charset="0"/>
                <a:cs typeface="Calibri" panose="020F0502020204030204" pitchFamily="34" charset="0"/>
              </a:rPr>
              <a:t>اسأل زميلك عن المهنة المفضلة لديه</a:t>
            </a:r>
          </a:p>
          <a:p>
            <a:pPr marL="457200" indent="-457200" algn="just" rtl="1">
              <a:buFont typeface="Arial" panose="020B0604020202020204" pitchFamily="34" charset="0"/>
              <a:buChar char="•"/>
            </a:pPr>
            <a:r>
              <a:rPr lang="ar-MA" sz="2800" b="1" dirty="0">
                <a:solidFill>
                  <a:srgbClr val="002060"/>
                </a:solidFill>
                <a:latin typeface="Calibri" panose="020F0502020204030204" pitchFamily="34" charset="0"/>
                <a:cs typeface="Calibri" panose="020F0502020204030204" pitchFamily="34" charset="0"/>
              </a:rPr>
              <a:t>ما النصيحة التي يمكن أن تقدمها له حتى ينجح في هذه المهنة؟</a:t>
            </a:r>
            <a:endParaRPr lang="fr-FR" sz="2800" b="1"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66588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A136D-DF46-5AFF-C0DA-C300B3BFFFB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894994A-56BC-8700-C0BA-8D09A8DE7133}"/>
              </a:ext>
            </a:extLst>
          </p:cNvPr>
          <p:cNvSpPr>
            <a:spLocks noGrp="1"/>
          </p:cNvSpPr>
          <p:nvPr>
            <p:ph type="title"/>
          </p:nvPr>
        </p:nvSpPr>
        <p:spPr>
          <a:xfrm>
            <a:off x="1005530" y="183027"/>
            <a:ext cx="10529279" cy="321521"/>
          </a:xfrm>
        </p:spPr>
        <p:txBody>
          <a:bodyPr/>
          <a:lstStyle/>
          <a:p>
            <a:r>
              <a:rPr lang="ar-MA" altLang="fr-FR" dirty="0">
                <a:solidFill>
                  <a:srgbClr val="002060"/>
                </a:solidFill>
              </a:rPr>
              <a:t>النشاط الاعتيادي: : قدم نصيحة/ ب</a:t>
            </a:r>
            <a:r>
              <a:rPr lang="ar-MA" dirty="0"/>
              <a:t>ماذا تنصح؟ </a:t>
            </a:r>
            <a:endParaRPr lang="fr-FR" dirty="0"/>
          </a:p>
        </p:txBody>
      </p:sp>
      <p:sp>
        <p:nvSpPr>
          <p:cNvPr id="4" name="Espace réservé du contenu 3">
            <a:extLst>
              <a:ext uri="{FF2B5EF4-FFF2-40B4-BE49-F238E27FC236}">
                <a16:creationId xmlns:a16="http://schemas.microsoft.com/office/drawing/2014/main" id="{F2116236-18CE-A57C-6369-F4EDD44C2105}"/>
              </a:ext>
            </a:extLst>
          </p:cNvPr>
          <p:cNvSpPr>
            <a:spLocks noGrp="1"/>
          </p:cNvSpPr>
          <p:nvPr>
            <p:ph sz="quarter" idx="11"/>
          </p:nvPr>
        </p:nvSpPr>
        <p:spPr>
          <a:xfrm>
            <a:off x="1146359" y="482172"/>
            <a:ext cx="10250160" cy="321521"/>
          </a:xfrm>
        </p:spPr>
        <p:txBody>
          <a:bodyPr/>
          <a:lstStyle/>
          <a:p>
            <a:pPr marL="0" indent="0">
              <a:buNone/>
            </a:pPr>
            <a:r>
              <a:rPr lang="ar-MA" dirty="0"/>
              <a:t> </a:t>
            </a:r>
            <a:r>
              <a:rPr lang="ar-MA" altLang="fr-FR" dirty="0">
                <a:solidFill>
                  <a:srgbClr val="BFBFBF"/>
                </a:solidFill>
              </a:rPr>
              <a:t>يطلب الأستاذ من المتعلمين التفاعل مع النشاط، والمشاركة في تقديم النصيحة</a:t>
            </a:r>
          </a:p>
          <a:p>
            <a:endParaRPr lang="fr-FR" dirty="0"/>
          </a:p>
          <a:p>
            <a:endParaRPr lang="fr-FR" dirty="0"/>
          </a:p>
        </p:txBody>
      </p:sp>
      <p:sp>
        <p:nvSpPr>
          <p:cNvPr id="3" name="Google Shape;504;p15">
            <a:extLst>
              <a:ext uri="{FF2B5EF4-FFF2-40B4-BE49-F238E27FC236}">
                <a16:creationId xmlns:a16="http://schemas.microsoft.com/office/drawing/2014/main" id="{27C81422-C561-CCA7-06B7-330D10757E86}"/>
              </a:ext>
            </a:extLst>
          </p:cNvPr>
          <p:cNvSpPr txBox="1"/>
          <p:nvPr/>
        </p:nvSpPr>
        <p:spPr>
          <a:xfrm>
            <a:off x="2072112" y="2839806"/>
            <a:ext cx="8396114" cy="2677616"/>
          </a:xfrm>
          <a:prstGeom prst="rect">
            <a:avLst/>
          </a:prstGeom>
          <a:solidFill>
            <a:schemeClr val="bg1">
              <a:lumMod val="95000"/>
            </a:schemeClr>
          </a:solidFill>
          <a:ln>
            <a:noFill/>
          </a:ln>
        </p:spPr>
        <p:txBody>
          <a:bodyPr spcFirstLastPara="1" wrap="square" lIns="91425" tIns="45700" rIns="91425" bIns="45700" anchor="t" anchorCtr="0">
            <a:spAutoFit/>
          </a:bodyPr>
          <a:lstStyle/>
          <a:p>
            <a:pPr marL="342900" marR="0" lvl="0" indent="-342900" algn="r" rtl="1">
              <a:lnSpc>
                <a:spcPct val="150000"/>
              </a:lnSpc>
              <a:spcBef>
                <a:spcPts val="0"/>
              </a:spcBef>
              <a:spcAft>
                <a:spcPts val="0"/>
              </a:spcAft>
              <a:buClr>
                <a:srgbClr val="000000"/>
              </a:buClr>
              <a:buSzPts val="2400"/>
              <a:buFont typeface="Arial" panose="020B0604020202020204" pitchFamily="34" charset="0"/>
              <a:buChar char="•"/>
            </a:pPr>
            <a:r>
              <a:rPr lang="ar-MA" sz="2800" dirty="0">
                <a:latin typeface="Calibri" panose="020F0502020204030204" pitchFamily="34" charset="0"/>
                <a:ea typeface="Calibri" panose="020F0502020204030204" pitchFamily="34" charset="0"/>
                <a:cs typeface="Calibri" panose="020F0502020204030204" pitchFamily="34" charset="0"/>
              </a:rPr>
              <a:t>يجب أن… </a:t>
            </a:r>
          </a:p>
          <a:p>
            <a:pPr marL="342900" marR="0" lvl="0" indent="-342900" algn="r" rtl="1">
              <a:lnSpc>
                <a:spcPct val="150000"/>
              </a:lnSpc>
              <a:spcBef>
                <a:spcPts val="0"/>
              </a:spcBef>
              <a:spcAft>
                <a:spcPts val="0"/>
              </a:spcAft>
              <a:buClr>
                <a:srgbClr val="000000"/>
              </a:buClr>
              <a:buSzPts val="2400"/>
              <a:buFont typeface="Arial" panose="020B0604020202020204" pitchFamily="34" charset="0"/>
              <a:buChar char="•"/>
            </a:pPr>
            <a:r>
              <a:rPr lang="ar-MA" sz="2800" dirty="0">
                <a:latin typeface="Calibri" panose="020F0502020204030204" pitchFamily="34" charset="0"/>
                <a:ea typeface="Calibri" panose="020F0502020204030204" pitchFamily="34" charset="0"/>
                <a:cs typeface="Calibri" panose="020F0502020204030204" pitchFamily="34" charset="0"/>
              </a:rPr>
              <a:t>من الأفضل أن…</a:t>
            </a:r>
          </a:p>
          <a:p>
            <a:pPr marL="342900" marR="0" lvl="0" indent="-342900" algn="r" rtl="1">
              <a:lnSpc>
                <a:spcPct val="150000"/>
              </a:lnSpc>
              <a:spcBef>
                <a:spcPts val="0"/>
              </a:spcBef>
              <a:spcAft>
                <a:spcPts val="0"/>
              </a:spcAft>
              <a:buClr>
                <a:srgbClr val="000000"/>
              </a:buClr>
              <a:buSzPts val="2400"/>
              <a:buFont typeface="Arial" panose="020B0604020202020204" pitchFamily="34" charset="0"/>
              <a:buChar char="•"/>
            </a:pPr>
            <a:r>
              <a:rPr lang="ar-MA" sz="2800" dirty="0">
                <a:latin typeface="Calibri" panose="020F0502020204030204" pitchFamily="34" charset="0"/>
                <a:ea typeface="Calibri" panose="020F0502020204030204" pitchFamily="34" charset="0"/>
                <a:cs typeface="Calibri" panose="020F0502020204030204" pitchFamily="34" charset="0"/>
              </a:rPr>
              <a:t> لا بد من… </a:t>
            </a:r>
          </a:p>
          <a:p>
            <a:pPr marL="342900" marR="0" lvl="0" indent="-342900" algn="r" rtl="1">
              <a:lnSpc>
                <a:spcPct val="150000"/>
              </a:lnSpc>
              <a:spcBef>
                <a:spcPts val="0"/>
              </a:spcBef>
              <a:spcAft>
                <a:spcPts val="0"/>
              </a:spcAft>
              <a:buClr>
                <a:srgbClr val="000000"/>
              </a:buClr>
              <a:buSzPts val="2400"/>
              <a:buFont typeface="Arial" panose="020B0604020202020204" pitchFamily="34" charset="0"/>
              <a:buChar char="•"/>
            </a:pPr>
            <a:r>
              <a:rPr lang="ar-MA" sz="2800" dirty="0">
                <a:latin typeface="Calibri" panose="020F0502020204030204" pitchFamily="34" charset="0"/>
                <a:ea typeface="Calibri" panose="020F0502020204030204" pitchFamily="34" charset="0"/>
                <a:cs typeface="Calibri" panose="020F0502020204030204" pitchFamily="34" charset="0"/>
              </a:rPr>
              <a:t>ينبغي أن…</a:t>
            </a:r>
            <a:r>
              <a:rPr lang="ar-MA" sz="2800" b="1"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t>
            </a:r>
            <a:endParaRPr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5" name="Google Shape;350;p12">
            <a:extLst>
              <a:ext uri="{FF2B5EF4-FFF2-40B4-BE49-F238E27FC236}">
                <a16:creationId xmlns:a16="http://schemas.microsoft.com/office/drawing/2014/main" id="{9FC850A9-FA8C-3658-0EE9-0420E2EA06E5}"/>
              </a:ext>
            </a:extLst>
          </p:cNvPr>
          <p:cNvSpPr/>
          <p:nvPr/>
        </p:nvSpPr>
        <p:spPr>
          <a:xfrm>
            <a:off x="2382760" y="1592826"/>
            <a:ext cx="7049729" cy="751316"/>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2400"/>
              <a:buFont typeface="Arial"/>
              <a:buNone/>
            </a:pPr>
            <a:r>
              <a:rPr lang="ar-MA" sz="3200" b="1" dirty="0">
                <a:solidFill>
                  <a:srgbClr val="0070C0"/>
                </a:solidFill>
                <a:latin typeface="Calibri"/>
                <a:ea typeface="Calibri"/>
                <a:cs typeface="Calibri"/>
                <a:sym typeface="Calibri"/>
              </a:rPr>
              <a:t>أقدم النصيحة باعتماد التعابير الآتية</a:t>
            </a:r>
            <a:r>
              <a:rPr lang="ar-MA" sz="3200" b="1" i="0" u="none" strike="noStrike" cap="none" dirty="0">
                <a:solidFill>
                  <a:srgbClr val="0070C0"/>
                </a:solidFill>
                <a:latin typeface="Calibri"/>
                <a:ea typeface="Calibri"/>
                <a:cs typeface="Calibri"/>
                <a:sym typeface="Calibri"/>
              </a:rPr>
              <a:t>:</a:t>
            </a:r>
            <a:endParaRPr lang="ar-MA" sz="1800" b="0" i="0" u="none" strike="noStrike" cap="none" dirty="0">
              <a:solidFill>
                <a:srgbClr val="0070C0"/>
              </a:solidFill>
              <a:latin typeface="Arial"/>
              <a:ea typeface="Arial"/>
              <a:cs typeface="Arial"/>
              <a:sym typeface="Arial"/>
            </a:endParaRPr>
          </a:p>
        </p:txBody>
      </p:sp>
    </p:spTree>
    <p:extLst>
      <p:ext uri="{BB962C8B-B14F-4D97-AF65-F5344CB8AC3E}">
        <p14:creationId xmlns:p14="http://schemas.microsoft.com/office/powerpoint/2010/main" val="1194546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pic>
        <p:nvPicPr>
          <p:cNvPr id="12" name="Image 11" descr="Une image contenant Visage humain, personne, habits, dessin&#10;&#10;Le contenu généré par l’IA peut être incorrect.">
            <a:extLst>
              <a:ext uri="{FF2B5EF4-FFF2-40B4-BE49-F238E27FC236}">
                <a16:creationId xmlns:a16="http://schemas.microsoft.com/office/drawing/2014/main" id="{086745B3-6C1B-8764-65D5-CB6A2713C327}"/>
              </a:ext>
            </a:extLst>
          </p:cNvPr>
          <p:cNvPicPr>
            <a:picLocks noChangeAspect="1"/>
          </p:cNvPicPr>
          <p:nvPr/>
        </p:nvPicPr>
        <p:blipFill>
          <a:blip r:embed="rId2"/>
          <a:stretch>
            <a:fillRect/>
          </a:stretch>
        </p:blipFill>
        <p:spPr>
          <a:xfrm>
            <a:off x="289743" y="1746941"/>
            <a:ext cx="3766659" cy="3766659"/>
          </a:xfrm>
          <a:prstGeom prst="rect">
            <a:avLst/>
          </a:prstGeom>
        </p:spPr>
      </p:pic>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مراقبة إنجاز الواجبات المنزلية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دقيقة واحدة</a:t>
            </a:r>
            <a:endParaRPr lang="fr-FR" sz="2133" i="1" dirty="0">
              <a:solidFill>
                <a:schemeClr val="bg1">
                  <a:lumMod val="50000"/>
                </a:schemeClr>
              </a:solidFill>
            </a:endParaRPr>
          </a:p>
          <a:p>
            <a:pPr algn="ctr"/>
            <a:endParaRPr lang="fr-FR" sz="2133" i="1" dirty="0">
              <a:solidFill>
                <a:schemeClr val="bg1">
                  <a:lumMod val="50000"/>
                </a:schemeClr>
              </a:solidFill>
            </a:endParaRPr>
          </a:p>
        </p:txBody>
      </p:sp>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D6AD3-ED06-9F61-DAEB-5B3B6DBD1718}"/>
              </a:ext>
            </a:extLst>
          </p:cNvPr>
          <p:cNvSpPr>
            <a:spLocks noGrp="1"/>
          </p:cNvSpPr>
          <p:nvPr>
            <p:ph type="title"/>
          </p:nvPr>
        </p:nvSpPr>
        <p:spPr/>
        <p:txBody>
          <a:bodyPr/>
          <a:lstStyle/>
          <a:p>
            <a:r>
              <a:rPr lang="ar-MA" kern="0" dirty="0">
                <a:solidFill>
                  <a:srgbClr val="757070"/>
                </a:solidFill>
                <a:cs typeface="Calibri"/>
              </a:rPr>
              <a:t>الآن، دعونا نتحقق معًا من الواجبات المنزلية التي طلب منكم إنجازها، لنتأكد من مدى اجتهادكم وفهمكم للدرس.</a:t>
            </a:r>
            <a:br>
              <a:rPr lang="en-US" dirty="0">
                <a:solidFill>
                  <a:srgbClr val="757070"/>
                </a:solidFill>
                <a:ea typeface="Calibri"/>
                <a:cs typeface="Calibri"/>
              </a:rPr>
            </a:br>
            <a:endParaRPr lang="fr-FR" dirty="0"/>
          </a:p>
        </p:txBody>
      </p:sp>
      <p:sp>
        <p:nvSpPr>
          <p:cNvPr id="4" name="Espace réservé du contenu 3">
            <a:extLst>
              <a:ext uri="{FF2B5EF4-FFF2-40B4-BE49-F238E27FC236}">
                <a16:creationId xmlns:a16="http://schemas.microsoft.com/office/drawing/2014/main" id="{98E3AFDE-0817-9C88-24EA-C771BA2A29D1}"/>
              </a:ext>
            </a:extLst>
          </p:cNvPr>
          <p:cNvSpPr>
            <a:spLocks noGrp="1"/>
          </p:cNvSpPr>
          <p:nvPr>
            <p:ph sz="quarter" idx="11"/>
          </p:nvPr>
        </p:nvSpPr>
        <p:spPr/>
        <p:txBody>
          <a:bodyPr/>
          <a:lstStyle/>
          <a:p>
            <a:r>
              <a:rPr lang="ar-SA" dirty="0">
                <a:solidFill>
                  <a:srgbClr val="AFABAB"/>
                </a:solidFill>
                <a:latin typeface="Calibri" pitchFamily="34"/>
                <a:cs typeface="Calibri" pitchFamily="34"/>
              </a:rPr>
              <a:t>يراقب  المدرس مدى إنجاز المتعلمين للواجبات المنزلية( يكفي المدرس بعينة من المتعلمين في كل حصة).</a:t>
            </a:r>
          </a:p>
          <a:p>
            <a:endParaRPr lang="fr-FR" dirty="0"/>
          </a:p>
        </p:txBody>
      </p:sp>
      <p:pic>
        <p:nvPicPr>
          <p:cNvPr id="3" name="Image 2">
            <a:extLst>
              <a:ext uri="{FF2B5EF4-FFF2-40B4-BE49-F238E27FC236}">
                <a16:creationId xmlns:a16="http://schemas.microsoft.com/office/drawing/2014/main" id="{82D93FB5-ECD0-58E4-0B23-4417388D4B6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688295" y="1990945"/>
            <a:ext cx="4431493" cy="3708000"/>
          </a:xfrm>
          <a:prstGeom prst="rect">
            <a:avLst/>
          </a:prstGeom>
        </p:spPr>
      </p:pic>
    </p:spTree>
    <p:extLst>
      <p:ext uri="{BB962C8B-B14F-4D97-AF65-F5344CB8AC3E}">
        <p14:creationId xmlns:p14="http://schemas.microsoft.com/office/powerpoint/2010/main" val="2747131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Tree>
    <p:extLst>
      <p:ext uri="{BB962C8B-B14F-4D97-AF65-F5344CB8AC3E}">
        <p14:creationId xmlns:p14="http://schemas.microsoft.com/office/powerpoint/2010/main" val="2919135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
        <p:nvSpPr>
          <p:cNvPr id="3" name="ZoneTexte 2">
            <a:extLst>
              <a:ext uri="{FF2B5EF4-FFF2-40B4-BE49-F238E27FC236}">
                <a16:creationId xmlns:a16="http://schemas.microsoft.com/office/drawing/2014/main" id="{0E9C42CF-462A-F9D5-782B-1E01466F08C8}"/>
              </a:ext>
            </a:extLst>
          </p:cNvPr>
          <p:cNvSpPr txBox="1"/>
          <p:nvPr/>
        </p:nvSpPr>
        <p:spPr>
          <a:xfrm>
            <a:off x="1748011" y="4314251"/>
            <a:ext cx="1998489" cy="984885"/>
          </a:xfrm>
          <a:prstGeom prst="rect">
            <a:avLst/>
          </a:prstGeom>
          <a:noFill/>
        </p:spPr>
        <p:txBody>
          <a:bodyPr wrap="square">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أشارك بنشاط.</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أرفع يدي للمشاركة.</a:t>
            </a:r>
          </a:p>
          <a:p>
            <a:pPr marL="0" marR="0" lvl="0" indent="0" algn="l"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MA" sz="18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5" name="Google Shape;1186;p114">
            <a:extLst>
              <a:ext uri="{FF2B5EF4-FFF2-40B4-BE49-F238E27FC236}">
                <a16:creationId xmlns:a16="http://schemas.microsoft.com/office/drawing/2014/main" id="{58796D7B-13A5-6541-107E-A02ED15A5764}"/>
              </a:ext>
            </a:extLst>
          </p:cNvPr>
          <p:cNvSpPr txBox="1"/>
          <p:nvPr/>
        </p:nvSpPr>
        <p:spPr>
          <a:xfrm>
            <a:off x="6096000" y="4274112"/>
            <a:ext cx="4854820" cy="992541"/>
          </a:xfrm>
          <a:prstGeom prst="rect">
            <a:avLst/>
          </a:prstGeom>
          <a:noFill/>
          <a:ln cap="flat">
            <a:noFill/>
          </a:ln>
        </p:spPr>
        <p:txBody>
          <a:bodyPr vert="horz" wrap="square" lIns="68570" tIns="34271" rIns="68570" bIns="34271" anchor="t" anchorCtr="0" compatLnSpc="1">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يتحدث أستاذي، وأصغي بعناية لحديث زملائي وزميلاتي</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يجيب زملائي</a:t>
            </a: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7552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8BBE-AF5F-50D6-684B-F2D2141F79A6}"/>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1F848815-31E2-53AB-48FD-3FA0CFDC4DD5}"/>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52C1F13-C376-05E2-4B97-A45758010CB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62DA9CA6-0DF1-6253-3B17-2DCDFAE4CE88}"/>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5108FB0A-5ADA-75CD-2343-86E751ECE95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4BA5EA1D-E99E-81CD-8199-6CFFAE3305A7}"/>
              </a:ext>
            </a:extLst>
          </p:cNvPr>
          <p:cNvSpPr txBox="1"/>
          <p:nvPr/>
        </p:nvSpPr>
        <p:spPr>
          <a:xfrm>
            <a:off x="5103228" y="2502426"/>
            <a:ext cx="5869201" cy="670825"/>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3600" b="1" kern="0" dirty="0">
                <a:solidFill>
                  <a:schemeClr val="accent2"/>
                </a:solidFill>
                <a:latin typeface="Calibri"/>
                <a:ea typeface="Calibri"/>
                <a:cs typeface="Calibri"/>
              </a:rPr>
              <a:t>التصريح بالأهداف</a:t>
            </a:r>
            <a:endParaRPr lang="fr-FR" sz="3733" b="1" dirty="0">
              <a:solidFill>
                <a:srgbClr val="F19D19"/>
              </a:solidFill>
            </a:endParaRPr>
          </a:p>
        </p:txBody>
      </p:sp>
      <p:sp>
        <p:nvSpPr>
          <p:cNvPr id="5" name="ZoneTexte 4">
            <a:extLst>
              <a:ext uri="{FF2B5EF4-FFF2-40B4-BE49-F238E27FC236}">
                <a16:creationId xmlns:a16="http://schemas.microsoft.com/office/drawing/2014/main" id="{02821B81-C816-6FC1-34C7-F64AF4791BCD}"/>
              </a:ext>
            </a:extLst>
          </p:cNvPr>
          <p:cNvSpPr txBox="1"/>
          <p:nvPr/>
        </p:nvSpPr>
        <p:spPr>
          <a:xfrm>
            <a:off x="4944735" y="4240107"/>
            <a:ext cx="6042479" cy="420564"/>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p:txBody>
      </p:sp>
      <p:pic>
        <p:nvPicPr>
          <p:cNvPr id="7" name="Image 6">
            <a:extLst>
              <a:ext uri="{FF2B5EF4-FFF2-40B4-BE49-F238E27FC236}">
                <a16:creationId xmlns:a16="http://schemas.microsoft.com/office/drawing/2014/main" id="{076877F7-3B54-EC6A-3BE2-B80CF249F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20" y="1708359"/>
            <a:ext cx="2975420" cy="3372144"/>
          </a:xfrm>
          <a:prstGeom prst="rect">
            <a:avLst/>
          </a:prstGeom>
        </p:spPr>
      </p:pic>
    </p:spTree>
    <p:extLst>
      <p:ext uri="{BB962C8B-B14F-4D97-AF65-F5344CB8AC3E}">
        <p14:creationId xmlns:p14="http://schemas.microsoft.com/office/powerpoint/2010/main" val="140843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63FFC4-5FF0-8BE0-E55A-CE2AEC60FF4A}"/>
              </a:ext>
            </a:extLst>
          </p:cNvPr>
          <p:cNvSpPr>
            <a:spLocks noGrp="1"/>
          </p:cNvSpPr>
          <p:nvPr>
            <p:ph type="title"/>
          </p:nvPr>
        </p:nvSpPr>
        <p:spPr/>
        <p:txBody>
          <a:bodyPr/>
          <a:lstStyle/>
          <a:p>
            <a:r>
              <a:rPr lang="ar-MA" dirty="0"/>
              <a:t>عِندَ نِهَايَةِ هذِهِ الحِصَّةِ، سَتَكُونُونَ قَادِرِينَ عَلَى:</a:t>
            </a:r>
            <a:br>
              <a:rPr lang="ar-MA" dirty="0"/>
            </a:br>
            <a:endParaRPr lang="fr-FR" dirty="0"/>
          </a:p>
        </p:txBody>
      </p:sp>
      <p:sp>
        <p:nvSpPr>
          <p:cNvPr id="4" name="Espace réservé du contenu 3">
            <a:extLst>
              <a:ext uri="{FF2B5EF4-FFF2-40B4-BE49-F238E27FC236}">
                <a16:creationId xmlns:a16="http://schemas.microsoft.com/office/drawing/2014/main" id="{7D213DCE-ADFD-CDBD-318D-9A5E9DC9B2D1}"/>
              </a:ext>
            </a:extLst>
          </p:cNvPr>
          <p:cNvSpPr>
            <a:spLocks noGrp="1"/>
          </p:cNvSpPr>
          <p:nvPr>
            <p:ph sz="quarter" idx="11"/>
          </p:nvPr>
        </p:nvSpPr>
        <p:spPr/>
        <p:txBody>
          <a:bodyPr/>
          <a:lstStyle/>
          <a:p>
            <a:r>
              <a:rPr lang="ar-MA" dirty="0"/>
              <a:t>يشرح المدرس أهداف الحصة، والمطلوب من المتعلم في كل هدف.</a:t>
            </a:r>
          </a:p>
          <a:p>
            <a:endParaRPr lang="fr-FR" dirty="0"/>
          </a:p>
        </p:txBody>
      </p:sp>
      <p:sp>
        <p:nvSpPr>
          <p:cNvPr id="5" name="Google Shape;433;p50">
            <a:extLst>
              <a:ext uri="{FF2B5EF4-FFF2-40B4-BE49-F238E27FC236}">
                <a16:creationId xmlns:a16="http://schemas.microsoft.com/office/drawing/2014/main" id="{B959C7F4-A3AC-8ED4-3299-D3920E6FA87B}"/>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Google Shape;1205;p11">
            <a:extLst>
              <a:ext uri="{FF2B5EF4-FFF2-40B4-BE49-F238E27FC236}">
                <a16:creationId xmlns:a16="http://schemas.microsoft.com/office/drawing/2014/main" id="{BE2F8203-27CC-C386-01E0-21CE36FFF36E}"/>
              </a:ext>
            </a:extLst>
          </p:cNvPr>
          <p:cNvPicPr preferRelativeResize="0"/>
          <p:nvPr/>
        </p:nvPicPr>
        <p:blipFill rotWithShape="1">
          <a:blip r:embed="rId2">
            <a:alphaModFix/>
          </a:blip>
          <a:srcRect/>
          <a:stretch/>
        </p:blipFill>
        <p:spPr>
          <a:xfrm>
            <a:off x="10688917" y="3794627"/>
            <a:ext cx="707602" cy="707602"/>
          </a:xfrm>
          <a:prstGeom prst="rect">
            <a:avLst/>
          </a:prstGeom>
          <a:noFill/>
          <a:ln>
            <a:noFill/>
          </a:ln>
        </p:spPr>
      </p:pic>
      <p:sp>
        <p:nvSpPr>
          <p:cNvPr id="8" name="Google Shape;1207;p11">
            <a:extLst>
              <a:ext uri="{FF2B5EF4-FFF2-40B4-BE49-F238E27FC236}">
                <a16:creationId xmlns:a16="http://schemas.microsoft.com/office/drawing/2014/main" id="{4C4C3785-936C-467C-76CC-E568C0F7FC61}"/>
              </a:ext>
            </a:extLst>
          </p:cNvPr>
          <p:cNvSpPr/>
          <p:nvPr/>
        </p:nvSpPr>
        <p:spPr>
          <a:xfrm>
            <a:off x="1063515" y="3680610"/>
            <a:ext cx="909715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تعرف عناصر النص التوجيهي وخطاطته النصية</a:t>
            </a:r>
            <a:r>
              <a:rPr lang="ar-MA" sz="3200" b="1" dirty="0">
                <a:solidFill>
                  <a:srgbClr val="106585"/>
                </a:solidFill>
                <a:ea typeface="Calibri"/>
                <a:cs typeface="Calibri"/>
                <a:sym typeface="Calibri"/>
              </a:rPr>
              <a:t>.</a:t>
            </a:r>
            <a:r>
              <a:rPr lang="ar-MA" sz="3200" b="1" dirty="0">
                <a:solidFill>
                  <a:srgbClr val="106585"/>
                </a:solidFill>
                <a:latin typeface="Calibri"/>
                <a:ea typeface="Calibri"/>
                <a:cs typeface="Calibri"/>
              </a:rPr>
              <a:t> </a:t>
            </a:r>
            <a:endParaRPr lang="fr-FR" sz="3200" b="1" dirty="0">
              <a:solidFill>
                <a:srgbClr val="106585"/>
              </a:solidFill>
              <a:latin typeface="Calibri"/>
              <a:ea typeface="Calibri"/>
              <a:cs typeface="Calibri"/>
            </a:endParaRPr>
          </a:p>
        </p:txBody>
      </p:sp>
      <p:pic>
        <p:nvPicPr>
          <p:cNvPr id="3" name="Google Shape;656;p54">
            <a:extLst>
              <a:ext uri="{FF2B5EF4-FFF2-40B4-BE49-F238E27FC236}">
                <a16:creationId xmlns:a16="http://schemas.microsoft.com/office/drawing/2014/main" id="{8E50AADD-DFF7-0FBE-25DE-9AF7992225FB}"/>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Tree>
    <p:extLst>
      <p:ext uri="{BB962C8B-B14F-4D97-AF65-F5344CB8AC3E}">
        <p14:creationId xmlns:p14="http://schemas.microsoft.com/office/powerpoint/2010/main" val="24660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84000">
              <a:srgbClr val="FE0000">
                <a:lumMod val="72000"/>
                <a:lumOff val="28000"/>
              </a:srgbClr>
            </a:gs>
            <a:gs pos="0">
              <a:schemeClr val="accent5">
                <a:lumMod val="0"/>
                <a:lumOff val="100000"/>
              </a:schemeClr>
            </a:gs>
            <a:gs pos="73000">
              <a:schemeClr val="bg1">
                <a:lumMod val="0"/>
                <a:lumOff val="100000"/>
                <a:alpha val="68000"/>
              </a:schemeClr>
            </a:gs>
            <a:gs pos="100000">
              <a:srgbClr val="CC0000"/>
            </a:gs>
          </a:gsLst>
          <a:path path="shape">
            <a:fillToRect l="50000" t="50000" r="50000" b="50000"/>
          </a:path>
        </a:gradFill>
        <a:effectLst/>
      </p:bgPr>
    </p:bg>
    <p:spTree>
      <p:nvGrpSpPr>
        <p:cNvPr id="1" name="">
          <a:extLst>
            <a:ext uri="{FF2B5EF4-FFF2-40B4-BE49-F238E27FC236}">
              <a16:creationId xmlns:a16="http://schemas.microsoft.com/office/drawing/2014/main" id="{639780FE-9FCE-1381-FFD4-A5D640666A1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CB8A577-911C-FD81-B916-3D7EE40911B3}"/>
              </a:ext>
            </a:extLst>
          </p:cNvPr>
          <p:cNvGrpSpPr/>
          <p:nvPr/>
        </p:nvGrpSpPr>
        <p:grpSpPr>
          <a:xfrm>
            <a:off x="812157" y="829915"/>
            <a:ext cx="10567685" cy="5198169"/>
            <a:chOff x="2184400" y="1402025"/>
            <a:chExt cx="7823200" cy="4942038"/>
          </a:xfrm>
        </p:grpSpPr>
        <p:sp>
          <p:nvSpPr>
            <p:cNvPr id="3" name="Rectangle : coins arrondis 10">
              <a:extLst>
                <a:ext uri="{FF2B5EF4-FFF2-40B4-BE49-F238E27FC236}">
                  <a16:creationId xmlns:a16="http://schemas.microsoft.com/office/drawing/2014/main" id="{5E5F7B02-652F-05AB-0AA0-813BC29E60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A8959736-496E-A58E-DE07-89E2E7784484}"/>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grpSp>
        <p:nvGrpSpPr>
          <p:cNvPr id="44" name="Group 43">
            <a:extLst>
              <a:ext uri="{FF2B5EF4-FFF2-40B4-BE49-F238E27FC236}">
                <a16:creationId xmlns:a16="http://schemas.microsoft.com/office/drawing/2014/main" id="{0CC6AB3A-9C73-A6CA-AAC2-813D827AB29C}"/>
              </a:ext>
            </a:extLst>
          </p:cNvPr>
          <p:cNvGrpSpPr/>
          <p:nvPr/>
        </p:nvGrpSpPr>
        <p:grpSpPr>
          <a:xfrm>
            <a:off x="8534400" y="4917801"/>
            <a:ext cx="2687502" cy="936371"/>
            <a:chOff x="8534400" y="4917801"/>
            <a:chExt cx="2687501" cy="936370"/>
          </a:xfrm>
        </p:grpSpPr>
        <p:sp>
          <p:nvSpPr>
            <p:cNvPr id="42" name="Oval 41">
              <a:extLst>
                <a:ext uri="{FF2B5EF4-FFF2-40B4-BE49-F238E27FC236}">
                  <a16:creationId xmlns:a16="http://schemas.microsoft.com/office/drawing/2014/main" id="{77E1DEAE-FF3D-2DFB-798F-C9F31425C258}"/>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6327F1A6-9BD2-766B-F33A-F10703AAAC04}"/>
                </a:ext>
              </a:extLst>
            </p:cNvPr>
            <p:cNvSpPr/>
            <p:nvPr/>
          </p:nvSpPr>
          <p:spPr>
            <a:xfrm>
              <a:off x="8534400" y="5060928"/>
              <a:ext cx="1831686"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lvl="0" algn="ctr" rtl="1"/>
              <a:r>
                <a:rPr lang="ar-MA" sz="3600" b="1" dirty="0">
                  <a:solidFill>
                    <a:srgbClr val="44546A"/>
                  </a:solidFill>
                  <a:latin typeface="Calibri"/>
                  <a:ea typeface="Calibri"/>
                  <a:cs typeface="Calibri"/>
                  <a:sym typeface="Calibri"/>
                </a:rPr>
                <a:t>20 دقيقة</a:t>
              </a:r>
            </a:p>
          </p:txBody>
        </p:sp>
      </p:grpSp>
      <p:pic>
        <p:nvPicPr>
          <p:cNvPr id="6" name="Image 5">
            <a:extLst>
              <a:ext uri="{FF2B5EF4-FFF2-40B4-BE49-F238E27FC236}">
                <a16:creationId xmlns:a16="http://schemas.microsoft.com/office/drawing/2014/main" id="{358D6789-67D6-8AD5-25E6-D53AC0F5C175}"/>
              </a:ext>
            </a:extLst>
          </p:cNvPr>
          <p:cNvPicPr>
            <a:picLocks noChangeAspect="1"/>
          </p:cNvPicPr>
          <p:nvPr/>
        </p:nvPicPr>
        <p:blipFill>
          <a:blip r:embed="rId3"/>
          <a:stretch>
            <a:fillRect/>
          </a:stretch>
        </p:blipFill>
        <p:spPr>
          <a:xfrm>
            <a:off x="946948" y="1401274"/>
            <a:ext cx="3503492" cy="2545921"/>
          </a:xfrm>
          <a:prstGeom prst="rect">
            <a:avLst/>
          </a:prstGeom>
        </p:spPr>
      </p:pic>
      <p:grpSp>
        <p:nvGrpSpPr>
          <p:cNvPr id="10" name="Groupe 9">
            <a:extLst>
              <a:ext uri="{FF2B5EF4-FFF2-40B4-BE49-F238E27FC236}">
                <a16:creationId xmlns:a16="http://schemas.microsoft.com/office/drawing/2014/main" id="{0ED093D4-5700-EC0C-1F50-022022B950B2}"/>
              </a:ext>
            </a:extLst>
          </p:cNvPr>
          <p:cNvGrpSpPr/>
          <p:nvPr/>
        </p:nvGrpSpPr>
        <p:grpSpPr>
          <a:xfrm>
            <a:off x="2308679" y="1428436"/>
            <a:ext cx="591112" cy="561273"/>
            <a:chOff x="277892" y="2322046"/>
            <a:chExt cx="828656" cy="786827"/>
          </a:xfrm>
        </p:grpSpPr>
        <p:sp>
          <p:nvSpPr>
            <p:cNvPr id="11" name="Freeform 2">
              <a:extLst>
                <a:ext uri="{FF2B5EF4-FFF2-40B4-BE49-F238E27FC236}">
                  <a16:creationId xmlns:a16="http://schemas.microsoft.com/office/drawing/2014/main" id="{3A065145-272B-2708-F6F1-248403A3073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4">
              <a:extLst>
                <a:ext uri="{FF2B5EF4-FFF2-40B4-BE49-F238E27FC236}">
                  <a16:creationId xmlns:a16="http://schemas.microsoft.com/office/drawing/2014/main" id="{DB213ECF-8A17-F2A6-DE3D-1F1E43965200}"/>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sp>
      </p:grpSp>
      <p:sp>
        <p:nvSpPr>
          <p:cNvPr id="5" name="ZoneTexte 4">
            <a:extLst>
              <a:ext uri="{FF2B5EF4-FFF2-40B4-BE49-F238E27FC236}">
                <a16:creationId xmlns:a16="http://schemas.microsoft.com/office/drawing/2014/main" id="{83D755DF-B0E9-1E16-DFBA-DECCE2D4053D}"/>
              </a:ext>
            </a:extLst>
          </p:cNvPr>
          <p:cNvSpPr txBox="1"/>
          <p:nvPr/>
        </p:nvSpPr>
        <p:spPr>
          <a:xfrm>
            <a:off x="4771010" y="2491154"/>
            <a:ext cx="5595077" cy="1323439"/>
          </a:xfrm>
          <a:prstGeom prst="rect">
            <a:avLst/>
          </a:prstGeom>
          <a:noFill/>
        </p:spPr>
        <p:txBody>
          <a:bodyPr wrap="square">
            <a:spAutoFit/>
          </a:bodyPr>
          <a:lstStyle/>
          <a:p>
            <a:pPr marL="0" marR="0" lvl="0" indent="0" algn="ctr" rtl="1">
              <a:spcBef>
                <a:spcPts val="0"/>
              </a:spcBef>
              <a:spcAft>
                <a:spcPts val="0"/>
              </a:spcAft>
              <a:buNone/>
            </a:pPr>
            <a:r>
              <a:rPr lang="ar-MA" sz="4400" b="1" i="0" u="none" strike="noStrike" cap="none" dirty="0">
                <a:solidFill>
                  <a:srgbClr val="44546A"/>
                </a:solidFill>
                <a:latin typeface="Calibri"/>
                <a:ea typeface="Calibri"/>
                <a:cs typeface="Calibri"/>
                <a:sym typeface="Calibri"/>
              </a:rPr>
              <a:t>النشاط الأول:</a:t>
            </a:r>
            <a:endParaRPr lang="ar-MA" sz="3600" dirty="0"/>
          </a:p>
          <a:p>
            <a:pPr marL="0" marR="0" lvl="0" indent="0" algn="ctr" rtl="1">
              <a:spcBef>
                <a:spcPts val="0"/>
              </a:spcBef>
              <a:spcAft>
                <a:spcPts val="0"/>
              </a:spcAft>
              <a:buNone/>
            </a:pPr>
            <a:r>
              <a:rPr lang="ar-MA" sz="3600" b="1" i="0" u="none" strike="noStrike" cap="none" dirty="0">
                <a:solidFill>
                  <a:schemeClr val="accent2"/>
                </a:solidFill>
                <a:latin typeface="Calibri"/>
                <a:ea typeface="Calibri"/>
                <a:cs typeface="Calibri"/>
                <a:sym typeface="Calibri"/>
              </a:rPr>
              <a:t>تعرف النص التوجيهي وعناصره</a:t>
            </a:r>
          </a:p>
        </p:txBody>
      </p:sp>
    </p:spTree>
    <p:extLst>
      <p:ext uri="{BB962C8B-B14F-4D97-AF65-F5344CB8AC3E}">
        <p14:creationId xmlns:p14="http://schemas.microsoft.com/office/powerpoint/2010/main" val="667311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F79BBC8-BB92-6AC2-06F8-FDA09F70EAB1}"/>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B9C60A4-6074-1B7B-8FC5-785F6BCC2769}"/>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86820511-C0F0-6A13-F068-B8CDC690961D}"/>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E587A53B-1D54-4493-D943-B56A89262B47}"/>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18" name="TextBox 13">
            <a:extLst>
              <a:ext uri="{FF2B5EF4-FFF2-40B4-BE49-F238E27FC236}">
                <a16:creationId xmlns:a16="http://schemas.microsoft.com/office/drawing/2014/main" id="{CDBBA4B5-0E4A-196B-B8CE-9240CC3D0AE8}"/>
              </a:ext>
            </a:extLst>
          </p:cNvPr>
          <p:cNvSpPr txBox="1">
            <a:spLocks noChangeArrowheads="1"/>
          </p:cNvSpPr>
          <p:nvPr/>
        </p:nvSpPr>
        <p:spPr bwMode="auto">
          <a:xfrm>
            <a:off x="649589" y="-19440"/>
            <a:ext cx="10789186" cy="56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rtl="1">
              <a:lnSpc>
                <a:spcPct val="200000"/>
              </a:lnSpc>
              <a:buNone/>
            </a:pPr>
            <a:r>
              <a:rPr lang="ar-MA" altLang="fr-FR" sz="1800" b="1" dirty="0">
                <a:solidFill>
                  <a:schemeClr val="bg2">
                    <a:lumMod val="50000"/>
                  </a:schemeClr>
                </a:solidFill>
                <a:cs typeface="Calibri" panose="020F0502020204030204" pitchFamily="34" charset="0"/>
              </a:rPr>
              <a:t>قبل أن نبدأ الاشتغال على الهدف المعلن عنه، دعونا أولا، نتعرف على الم</a:t>
            </a:r>
            <a:r>
              <a:rPr lang="ar-MA" sz="1800" b="1" dirty="0">
                <a:solidFill>
                  <a:schemeClr val="bg2">
                    <a:lumMod val="50000"/>
                  </a:schemeClr>
                </a:solidFill>
                <a:cs typeface="Calibri" panose="020F0502020204030204" pitchFamily="34" charset="0"/>
              </a:rPr>
              <a:t>همة النهائية التي سنشتغل عليها خلال حصتيْ الإنتاج الكتابي.</a:t>
            </a:r>
          </a:p>
        </p:txBody>
      </p:sp>
      <p:sp>
        <p:nvSpPr>
          <p:cNvPr id="19" name="Titre 3">
            <a:extLst>
              <a:ext uri="{FF2B5EF4-FFF2-40B4-BE49-F238E27FC236}">
                <a16:creationId xmlns:a16="http://schemas.microsoft.com/office/drawing/2014/main" id="{947940B2-4DD5-77B8-0396-838E05393E20}"/>
              </a:ext>
            </a:extLst>
          </p:cNvPr>
          <p:cNvSpPr txBox="1">
            <a:spLocks/>
          </p:cNvSpPr>
          <p:nvPr/>
        </p:nvSpPr>
        <p:spPr>
          <a:xfrm>
            <a:off x="649590" y="465471"/>
            <a:ext cx="10892821" cy="455299"/>
          </a:xfrm>
          <a:prstGeom prst="rect">
            <a:avLst/>
          </a:prstGeom>
        </p:spPr>
        <p:txBody>
          <a:bodyPr>
            <a:normAutofit fontScale="25000" lnSpcReduction="20000"/>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just" rtl="1">
              <a:lnSpc>
                <a:spcPct val="200000"/>
              </a:lnSpc>
            </a:pPr>
            <a:r>
              <a:rPr lang="ar-MA" sz="5200" dirty="0">
                <a:solidFill>
                  <a:schemeClr val="bg2">
                    <a:lumMod val="75000"/>
                  </a:schemeClr>
                </a:solidFill>
                <a:latin typeface="Calibri" panose="020F0502020204030204" pitchFamily="34" charset="0"/>
                <a:cs typeface="Calibri" panose="020F0502020204030204" pitchFamily="34" charset="0"/>
              </a:rPr>
              <a:t>يعرض المدرس المهمة ويقرأ التعليمة، ويطلب من المتعلمين التركيز والانخراط ليتمكنوا من إنجاز المهمة بنجاح.</a:t>
            </a:r>
            <a:r>
              <a:rPr lang="ar-MA" sz="1400" dirty="0">
                <a:solidFill>
                  <a:schemeClr val="bg2">
                    <a:lumMod val="75000"/>
                  </a:schemeClr>
                </a:solidFill>
                <a:latin typeface="Calibri" panose="020F0502020204030204" pitchFamily="34" charset="0"/>
                <a:cs typeface="Calibri" panose="020F0502020204030204" pitchFamily="34" charset="0"/>
              </a:rPr>
              <a:t>.</a:t>
            </a:r>
            <a:endParaRPr lang="ar-MA" sz="1400" dirty="0"/>
          </a:p>
        </p:txBody>
      </p:sp>
      <p:pic>
        <p:nvPicPr>
          <p:cNvPr id="20" name="Image 19">
            <a:extLst>
              <a:ext uri="{FF2B5EF4-FFF2-40B4-BE49-F238E27FC236}">
                <a16:creationId xmlns:a16="http://schemas.microsoft.com/office/drawing/2014/main" id="{B4769127-1397-488A-E047-B9F25398C0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91018" y="3893230"/>
            <a:ext cx="707602" cy="707602"/>
          </a:xfrm>
          <a:prstGeom prst="rect">
            <a:avLst/>
          </a:prstGeom>
        </p:spPr>
      </p:pic>
      <p:sp>
        <p:nvSpPr>
          <p:cNvPr id="21" name="Rectangle: Rounded Corners 55">
            <a:extLst>
              <a:ext uri="{FF2B5EF4-FFF2-40B4-BE49-F238E27FC236}">
                <a16:creationId xmlns:a16="http://schemas.microsoft.com/office/drawing/2014/main" id="{0BB141BD-615D-C714-A6D7-EAD32B49CDF7}"/>
              </a:ext>
            </a:extLst>
          </p:cNvPr>
          <p:cNvSpPr/>
          <p:nvPr/>
        </p:nvSpPr>
        <p:spPr>
          <a:xfrm>
            <a:off x="1012791" y="3677566"/>
            <a:ext cx="9358771" cy="1665245"/>
          </a:xfrm>
          <a:prstGeom prst="roundRect">
            <a:avLst/>
          </a:prstGeom>
          <a:solidFill>
            <a:schemeClr val="accent2">
              <a:lumMod val="20000"/>
              <a:lumOff val="80000"/>
            </a:schemeClr>
          </a:solid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rtl="1">
              <a:lnSpc>
                <a:spcPct val="150000"/>
              </a:lnSpc>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التعليمة: </a:t>
            </a:r>
            <a:r>
              <a:rPr lang="ar-SA" sz="2400" b="1" dirty="0">
                <a:solidFill>
                  <a:srgbClr val="002060"/>
                </a:solidFill>
                <a:highlight>
                  <a:srgbClr val="00FFFF"/>
                </a:highlight>
                <a:latin typeface="Calibri" panose="020F0502020204030204" pitchFamily="34" charset="0"/>
                <a:ea typeface="Calibri" panose="020F0502020204030204" pitchFamily="34" charset="0"/>
                <a:cs typeface="Calibri" panose="020F0502020204030204" pitchFamily="34" charset="0"/>
              </a:rPr>
              <a:t>أنتجُ نصاً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توجيهياً </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مِنِ اثْنَيْ عَشَرَ سَطْراً، أرشدُ فيه القارئ إلى كيفية اكتشاف الحرف اليدوية التقليدية وأَهَمية صيانَةِ الْمَوْروثِ الثَّقافيّ، مُسْتَثْمِراً الْمُعْجَمَ وَالتَّعابير</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وَأَفْعالَ الْكَلامِ وَالظَّواهِر</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اللُّغَوِيَة</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الْمُكْتَسَبة</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Ellipse 21">
            <a:extLst>
              <a:ext uri="{FF2B5EF4-FFF2-40B4-BE49-F238E27FC236}">
                <a16:creationId xmlns:a16="http://schemas.microsoft.com/office/drawing/2014/main" id="{DE23459A-48B9-C356-CCFA-36033DE1056E}"/>
              </a:ext>
            </a:extLst>
          </p:cNvPr>
          <p:cNvSpPr/>
          <p:nvPr/>
        </p:nvSpPr>
        <p:spPr>
          <a:xfrm>
            <a:off x="2818010" y="1948344"/>
            <a:ext cx="5968181" cy="807381"/>
          </a:xfrm>
          <a:prstGeom prst="ellipse">
            <a:avLst/>
          </a:prstGeom>
          <a:solidFill>
            <a:schemeClr val="accent5">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المهمة النهائية: إنتاج نص توجيهي (1) </a:t>
            </a:r>
            <a:endPar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Google Shape;1278;p75">
            <a:extLst>
              <a:ext uri="{FF2B5EF4-FFF2-40B4-BE49-F238E27FC236}">
                <a16:creationId xmlns:a16="http://schemas.microsoft.com/office/drawing/2014/main" id="{26BF30D1-D014-4BBC-5B4E-AD010443AB63}"/>
              </a:ext>
            </a:extLst>
          </p:cNvPr>
          <p:cNvSpPr/>
          <p:nvPr/>
        </p:nvSpPr>
        <p:spPr>
          <a:xfrm>
            <a:off x="1248697" y="3746079"/>
            <a:ext cx="3762795" cy="588078"/>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 name="Google Shape;1278;p75">
            <a:extLst>
              <a:ext uri="{FF2B5EF4-FFF2-40B4-BE49-F238E27FC236}">
                <a16:creationId xmlns:a16="http://schemas.microsoft.com/office/drawing/2014/main" id="{E9798FAD-AC75-1E7B-FD33-FD8D2E53EB0A}"/>
              </a:ext>
            </a:extLst>
          </p:cNvPr>
          <p:cNvSpPr/>
          <p:nvPr/>
        </p:nvSpPr>
        <p:spPr>
          <a:xfrm>
            <a:off x="7197213" y="3677566"/>
            <a:ext cx="2014439" cy="588078"/>
          </a:xfrm>
          <a:prstGeom prst="ellipse">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00022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ppt_w</p:attrName>
                                        </p:attrNameLst>
                                      </p:cBhvr>
                                      <p:tavLst>
                                        <p:tav tm="0">
                                          <p:val>
                                            <p:strVal val="0"/>
                                          </p:val>
                                        </p:tav>
                                        <p:tav tm="100000">
                                          <p:val>
                                            <p:strVal val="#ppt_w"/>
                                          </p:val>
                                        </p:tav>
                                      </p:tavLst>
                                    </p:anim>
                                    <p:anim calcmode="lin" valueType="num">
                                      <p:cBhvr additive="base">
                                        <p:cTn id="8" dur="500"/>
                                        <p:tgtEl>
                                          <p:spTgt spid="23"/>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p:tgtEl>
                                          <p:spTgt spid="24"/>
                                        </p:tgtEl>
                                        <p:attrNameLst>
                                          <p:attrName>ppt_w</p:attrName>
                                        </p:attrNameLst>
                                      </p:cBhvr>
                                      <p:tavLst>
                                        <p:tav tm="0">
                                          <p:val>
                                            <p:strVal val="0"/>
                                          </p:val>
                                        </p:tav>
                                        <p:tav tm="100000">
                                          <p:val>
                                            <p:strVal val="#ppt_w"/>
                                          </p:val>
                                        </p:tav>
                                      </p:tavLst>
                                    </p:anim>
                                    <p:anim calcmode="lin" valueType="num">
                                      <p:cBhvr additive="base">
                                        <p:cTn id="14" dur="500"/>
                                        <p:tgtEl>
                                          <p:spTgt spid="24"/>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C77AE-6445-6024-D685-4DC37FC3366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A2B5370-2ECE-202F-D711-8F647106DB29}"/>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B482CF03-3EB6-8AAD-0E53-B5F10C988437}"/>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833B68D9-24E2-22C7-7EE1-26912974FEBC}"/>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7C8A97E5-50D7-50C0-9BD6-128F4844BF37}"/>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18" name="TextBox 13">
            <a:extLst>
              <a:ext uri="{FF2B5EF4-FFF2-40B4-BE49-F238E27FC236}">
                <a16:creationId xmlns:a16="http://schemas.microsoft.com/office/drawing/2014/main" id="{552904E4-847D-8578-0D1A-CFEABBF1A237}"/>
              </a:ext>
            </a:extLst>
          </p:cNvPr>
          <p:cNvSpPr txBox="1">
            <a:spLocks noChangeArrowheads="1"/>
          </p:cNvSpPr>
          <p:nvPr/>
        </p:nvSpPr>
        <p:spPr bwMode="auto">
          <a:xfrm>
            <a:off x="649589" y="-19440"/>
            <a:ext cx="10789186" cy="56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rtl="1">
              <a:lnSpc>
                <a:spcPct val="200000"/>
              </a:lnSpc>
              <a:buNone/>
            </a:pPr>
            <a:r>
              <a:rPr lang="ar-MA" altLang="fr-FR" sz="1800" b="1" dirty="0">
                <a:solidFill>
                  <a:schemeClr val="bg2">
                    <a:lumMod val="50000"/>
                  </a:schemeClr>
                </a:solidFill>
                <a:cs typeface="Calibri" panose="020F0502020204030204" pitchFamily="34" charset="0"/>
              </a:rPr>
              <a:t>وحتى نتمكن من إنجاز هذه المهمة بنجاح، سنتبع التدرج الآتي. </a:t>
            </a:r>
            <a:endParaRPr lang="ar-MA" sz="1800" b="1" dirty="0">
              <a:solidFill>
                <a:schemeClr val="bg2">
                  <a:lumMod val="50000"/>
                </a:schemeClr>
              </a:solidFill>
              <a:cs typeface="Calibri" panose="020F0502020204030204" pitchFamily="34" charset="0"/>
            </a:endParaRPr>
          </a:p>
        </p:txBody>
      </p:sp>
      <p:sp>
        <p:nvSpPr>
          <p:cNvPr id="19" name="Titre 3">
            <a:extLst>
              <a:ext uri="{FF2B5EF4-FFF2-40B4-BE49-F238E27FC236}">
                <a16:creationId xmlns:a16="http://schemas.microsoft.com/office/drawing/2014/main" id="{C4CC717A-0E4A-5477-6BB3-817344D1A1CF}"/>
              </a:ext>
            </a:extLst>
          </p:cNvPr>
          <p:cNvSpPr txBox="1">
            <a:spLocks/>
          </p:cNvSpPr>
          <p:nvPr/>
        </p:nvSpPr>
        <p:spPr>
          <a:xfrm>
            <a:off x="649590" y="465471"/>
            <a:ext cx="10892821" cy="455299"/>
          </a:xfrm>
          <a:prstGeom prst="rect">
            <a:avLst/>
          </a:prstGeom>
        </p:spPr>
        <p:txBody>
          <a:bodyPr>
            <a:normAutofit fontScale="25000" lnSpcReduction="20000"/>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just" rtl="1">
              <a:lnSpc>
                <a:spcPct val="200000"/>
              </a:lnSpc>
            </a:pPr>
            <a:r>
              <a:rPr lang="ar-MA" sz="5200" dirty="0">
                <a:solidFill>
                  <a:schemeClr val="bg2">
                    <a:lumMod val="75000"/>
                  </a:schemeClr>
                </a:solidFill>
                <a:latin typeface="Calibri" panose="020F0502020204030204" pitchFamily="34" charset="0"/>
                <a:cs typeface="Calibri" panose="020F0502020204030204" pitchFamily="34" charset="0"/>
              </a:rPr>
              <a:t>يعرض المدرس خطوات إنجاز المهمة، مشيرا إلى انه سيخصص حصة كاملة لكل خطوة: حصة التعرف ثم حصة الكتابة، ويحث المتعلمين على  التركيز والانخراط ليتمكنوا من إنجاز المهمة بنجاح.</a:t>
            </a:r>
            <a:r>
              <a:rPr lang="ar-MA" sz="1400" dirty="0">
                <a:solidFill>
                  <a:schemeClr val="bg2">
                    <a:lumMod val="75000"/>
                  </a:schemeClr>
                </a:solidFill>
                <a:latin typeface="Calibri" panose="020F0502020204030204" pitchFamily="34" charset="0"/>
                <a:cs typeface="Calibri" panose="020F0502020204030204" pitchFamily="34" charset="0"/>
              </a:rPr>
              <a:t>.</a:t>
            </a:r>
            <a:endParaRPr lang="ar-MA" sz="1400" dirty="0"/>
          </a:p>
        </p:txBody>
      </p:sp>
      <p:graphicFrame>
        <p:nvGraphicFramePr>
          <p:cNvPr id="3" name="Diagramme 2">
            <a:extLst>
              <a:ext uri="{FF2B5EF4-FFF2-40B4-BE49-F238E27FC236}">
                <a16:creationId xmlns:a16="http://schemas.microsoft.com/office/drawing/2014/main" id="{F3642DE1-6337-6D86-F8C7-90732BB23608}"/>
              </a:ext>
            </a:extLst>
          </p:cNvPr>
          <p:cNvGraphicFramePr/>
          <p:nvPr>
            <p:extLst>
              <p:ext uri="{D42A27DB-BD31-4B8C-83A1-F6EECF244321}">
                <p14:modId xmlns:p14="http://schemas.microsoft.com/office/powerpoint/2010/main" val="272337222"/>
              </p:ext>
            </p:extLst>
          </p:nvPr>
        </p:nvGraphicFramePr>
        <p:xfrm>
          <a:off x="1424449" y="1358658"/>
          <a:ext cx="9365671" cy="44293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12067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3CD61-B692-92EA-7754-59A1CC87E4C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C5A2A47-77A6-D6F6-4371-42FD482E3E92}"/>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24950FE5-A2C2-D59F-D7C9-23D937C7242F}"/>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D928544C-E9CD-E3C8-B222-9C75E5463F0F}"/>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12" name="Google Shape;838;p48">
            <a:extLst>
              <a:ext uri="{FF2B5EF4-FFF2-40B4-BE49-F238E27FC236}">
                <a16:creationId xmlns:a16="http://schemas.microsoft.com/office/drawing/2014/main" id="{1DACF93D-23BC-22A9-24E0-2C296FFDD62F}"/>
              </a:ext>
            </a:extLst>
          </p:cNvPr>
          <p:cNvSpPr txBox="1"/>
          <p:nvPr/>
        </p:nvSpPr>
        <p:spPr>
          <a:xfrm>
            <a:off x="349705" y="210682"/>
            <a:ext cx="11128796" cy="380385"/>
          </a:xfrm>
          <a:prstGeom prst="rect">
            <a:avLst/>
          </a:prstGeom>
          <a:noFill/>
          <a:ln>
            <a:noFill/>
          </a:ln>
        </p:spPr>
        <p:txBody>
          <a:bodyPr spcFirstLastPara="1" wrap="square" lIns="91425" tIns="45700" rIns="91425" bIns="45700" anchor="t" anchorCtr="0">
            <a:spAutoFit/>
          </a:bodyPr>
          <a:lstStyle/>
          <a:p>
            <a:pPr lvl="0" algn="r" rtl="1">
              <a:lnSpc>
                <a:spcPct val="103750"/>
              </a:lnSpc>
            </a:pPr>
            <a:r>
              <a:rPr lang="ar-MA" b="1" dirty="0">
                <a:solidFill>
                  <a:srgbClr val="757070"/>
                </a:solidFill>
                <a:latin typeface="Calibri"/>
                <a:ea typeface="Calibri"/>
                <a:cs typeface="Calibri"/>
                <a:sym typeface="Calibri"/>
              </a:rPr>
              <a:t>نشرع الان في الخطوة الأولى، التي تهم تعرف النص التوجيهي وعناصره، ونستهلها بتعرف ماهية النص التوجيهي ووظيفته. </a:t>
            </a:r>
            <a:endParaRPr sz="1600" dirty="0">
              <a:highlight>
                <a:srgbClr val="FF00FF"/>
              </a:highlight>
            </a:endParaRPr>
          </a:p>
        </p:txBody>
      </p:sp>
      <p:sp>
        <p:nvSpPr>
          <p:cNvPr id="13" name="TextBox 6">
            <a:extLst>
              <a:ext uri="{FF2B5EF4-FFF2-40B4-BE49-F238E27FC236}">
                <a16:creationId xmlns:a16="http://schemas.microsoft.com/office/drawing/2014/main" id="{9743CF44-3D8B-2492-1CD3-A43AED5FBA62}"/>
              </a:ext>
            </a:extLst>
          </p:cNvPr>
          <p:cNvSpPr txBox="1">
            <a:spLocks noChangeArrowheads="1"/>
          </p:cNvSpPr>
          <p:nvPr/>
        </p:nvSpPr>
        <p:spPr bwMode="auto">
          <a:xfrm>
            <a:off x="865239" y="580679"/>
            <a:ext cx="104131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chemeClr val="bg2">
                    <a:lumMod val="75000"/>
                  </a:schemeClr>
                </a:solidFill>
                <a:ea typeface="Calibri" panose="020F0502020204030204" pitchFamily="34" charset="0"/>
                <a:cs typeface="Calibri" panose="020F0502020204030204" pitchFamily="34" charset="0"/>
              </a:rPr>
              <a:t>يذكر المدرس المتعلمين بالهدف من الحصة، ويحفز استعدادهم لذلك قائلا: لتحقيق الهدف من الدرس ينبغي في المقام الأول أن نتعرف النص التوجيهي ووظيفته. ويمكنه التنويه إلى ان بعضا من المعارف التي سيقدمها، سبق التعرف عليها خلال حصتي الطلاقة والفهم</a:t>
            </a:r>
            <a:r>
              <a:rPr lang="ar-MA" sz="1400" b="1" dirty="0">
                <a:solidFill>
                  <a:srgbClr val="222A35"/>
                </a:solidFill>
                <a:latin typeface="Calibri"/>
                <a:ea typeface="Calibri"/>
                <a:cs typeface="Calibri"/>
              </a:rPr>
              <a:t>. </a:t>
            </a:r>
            <a:endParaRPr lang="ar-MA" altLang="fr-FR" sz="1400" i="1" dirty="0">
              <a:solidFill>
                <a:schemeClr val="bg2">
                  <a:lumMod val="75000"/>
                </a:schemeClr>
              </a:solidFill>
              <a:cs typeface="Calibri" panose="020F0502020204030204" pitchFamily="34" charset="0"/>
            </a:endParaRPr>
          </a:p>
        </p:txBody>
      </p:sp>
      <p:sp>
        <p:nvSpPr>
          <p:cNvPr id="14" name="Rectangle : coins arrondis 13">
            <a:extLst>
              <a:ext uri="{FF2B5EF4-FFF2-40B4-BE49-F238E27FC236}">
                <a16:creationId xmlns:a16="http://schemas.microsoft.com/office/drawing/2014/main" id="{9DFCA0B4-B17B-05E5-5EA7-11EAE1989271}"/>
              </a:ext>
            </a:extLst>
          </p:cNvPr>
          <p:cNvSpPr/>
          <p:nvPr/>
        </p:nvSpPr>
        <p:spPr>
          <a:xfrm>
            <a:off x="550805" y="2160042"/>
            <a:ext cx="11246032" cy="2070386"/>
          </a:xfrm>
          <a:prstGeom prst="roundRect">
            <a:avLst>
              <a:gd name="adj" fmla="val 3741"/>
            </a:avLst>
          </a:prstGeom>
          <a:solidFill>
            <a:sysClr val="window" lastClr="FFFFFF"/>
          </a:solidFill>
          <a:ln w="12700" cap="flat" cmpd="sng" algn="ctr">
            <a:solidFill>
              <a:srgbClr val="00B0F0"/>
            </a:solidFill>
            <a:prstDash val="solid"/>
            <a:miter lim="800000"/>
          </a:ln>
          <a:effectLst/>
        </p:spPr>
        <p:txBody>
          <a:bodyPr rtlCol="0" anchor="t"/>
          <a:lstStyle/>
          <a:p>
            <a:pPr lvl="0" algn="just" rtl="1"/>
            <a:r>
              <a:rPr lang="ar-MA" sz="3800" b="1" dirty="0">
                <a:solidFill>
                  <a:srgbClr val="0070C0"/>
                </a:solidFill>
                <a:latin typeface="Calibri"/>
                <a:ea typeface="Calibri"/>
                <a:cs typeface="Calibri"/>
              </a:rPr>
              <a:t>النص التوجيهي: </a:t>
            </a:r>
            <a:r>
              <a:rPr lang="ar-MA" sz="3200" b="1" dirty="0">
                <a:latin typeface="Calibri"/>
                <a:ea typeface="Calibri"/>
                <a:cs typeface="Calibri"/>
              </a:rPr>
              <a:t>هو نصّ يروم توجيه القارئ وإرشاده إلى كيفية إنجاز عملٍ معيّن أو اتباع سلوك مناسب، من خلال تقديم تعليمات ونصائح وإرشادات واضحة ومنظمة، تعتمد أساليب لغوية مباشرة مثل الأمر والنهي والنصح والإرشاد، قصد التأثير في سلوك المتلقي وتوجيهه.</a:t>
            </a:r>
          </a:p>
        </p:txBody>
      </p:sp>
      <p:sp>
        <p:nvSpPr>
          <p:cNvPr id="15" name="Google Shape;475;p23">
            <a:extLst>
              <a:ext uri="{FF2B5EF4-FFF2-40B4-BE49-F238E27FC236}">
                <a16:creationId xmlns:a16="http://schemas.microsoft.com/office/drawing/2014/main" id="{61B1CC47-F5AF-F32C-A46E-A4D127206C02}"/>
              </a:ext>
            </a:extLst>
          </p:cNvPr>
          <p:cNvSpPr/>
          <p:nvPr/>
        </p:nvSpPr>
        <p:spPr>
          <a:xfrm>
            <a:off x="4286027" y="1199382"/>
            <a:ext cx="3058793" cy="689838"/>
          </a:xfrm>
          <a:prstGeom prst="flowChartTerminator">
            <a:avLst/>
          </a:prstGeom>
          <a:blipFill rotWithShape="1">
            <a:blip r:embed="rId3">
              <a:alphaModFix/>
            </a:blip>
            <a:tile tx="0" ty="0" sx="100000" sy="100000" flip="none" algn="tl"/>
          </a:blipFill>
          <a:ln>
            <a:noFill/>
          </a:ln>
        </p:spPr>
        <p:txBody>
          <a:bodyPr spcFirstLastPara="1" wrap="square" lIns="91425" tIns="45700" rIns="91425" bIns="45700" anchor="ctr" anchorCtr="0">
            <a:noAutofit/>
          </a:bodyPr>
          <a:lstStyle/>
          <a:p>
            <a:pPr lvl="0" algn="ctr"/>
            <a:r>
              <a:rPr lang="ar-MA" sz="3600" b="1" dirty="0">
                <a:solidFill>
                  <a:srgbClr val="0070C0"/>
                </a:solidFill>
                <a:latin typeface="Calibri"/>
                <a:ea typeface="Calibri"/>
                <a:cs typeface="Calibri"/>
              </a:rPr>
              <a:t>النص التوجيهي</a:t>
            </a:r>
            <a:r>
              <a:rPr lang="ar-MA" sz="3600" b="1" dirty="0">
                <a:solidFill>
                  <a:srgbClr val="002060"/>
                </a:solidFill>
                <a:latin typeface="Calibri"/>
                <a:ea typeface="Calibri"/>
                <a:cs typeface="Calibri"/>
              </a:rPr>
              <a:t>:</a:t>
            </a:r>
            <a:endParaRPr sz="3600" b="1" dirty="0">
              <a:solidFill>
                <a:schemeClr val="dk1"/>
              </a:solidFill>
              <a:latin typeface="Calibri"/>
              <a:ea typeface="Calibri"/>
              <a:cs typeface="Calibri"/>
              <a:sym typeface="Calibri"/>
            </a:endParaRPr>
          </a:p>
        </p:txBody>
      </p:sp>
      <p:sp>
        <p:nvSpPr>
          <p:cNvPr id="16" name="Rectangle : coins arrondis 15">
            <a:extLst>
              <a:ext uri="{FF2B5EF4-FFF2-40B4-BE49-F238E27FC236}">
                <a16:creationId xmlns:a16="http://schemas.microsoft.com/office/drawing/2014/main" id="{BC6F0DCB-10EB-3D2D-4232-CCB20F45D7F2}"/>
              </a:ext>
            </a:extLst>
          </p:cNvPr>
          <p:cNvSpPr/>
          <p:nvPr/>
        </p:nvSpPr>
        <p:spPr>
          <a:xfrm>
            <a:off x="1042890" y="4607838"/>
            <a:ext cx="10235457" cy="1990415"/>
          </a:xfrm>
          <a:prstGeom prst="roundRect">
            <a:avLst>
              <a:gd name="adj" fmla="val 3741"/>
            </a:avLst>
          </a:prstGeom>
          <a:solidFill>
            <a:sysClr val="window" lastClr="FFFFFF"/>
          </a:solidFill>
          <a:ln w="12700" cap="flat" cmpd="sng" algn="ctr">
            <a:solidFill>
              <a:srgbClr val="00B0F0"/>
            </a:solidFill>
            <a:prstDash val="solid"/>
            <a:miter lim="800000"/>
          </a:ln>
          <a:effectLst/>
        </p:spPr>
        <p:txBody>
          <a:bodyPr rtlCol="0" anchor="t"/>
          <a:lstStyle/>
          <a:p>
            <a:pPr marL="285750" lvl="0" indent="-285750" algn="r" rtl="1">
              <a:buFont typeface="Courier New" panose="02070309020205020404" pitchFamily="49" charset="0"/>
              <a:buChar char="o"/>
            </a:pPr>
            <a:r>
              <a:rPr lang="ar-MA" sz="3200" b="1" dirty="0">
                <a:latin typeface="Calibri"/>
                <a:ea typeface="Calibri"/>
                <a:cs typeface="Calibri"/>
              </a:rPr>
              <a:t>الإرشاد إلى كيفية القيام بعمل معيّن؛</a:t>
            </a:r>
          </a:p>
          <a:p>
            <a:pPr marL="285750" lvl="0" indent="-285750" algn="r" rtl="1">
              <a:buFont typeface="Courier New" panose="02070309020205020404" pitchFamily="49" charset="0"/>
              <a:buChar char="o"/>
            </a:pPr>
            <a:r>
              <a:rPr lang="ar-MA" sz="3200" b="1" dirty="0">
                <a:latin typeface="Calibri"/>
                <a:ea typeface="Calibri"/>
                <a:cs typeface="Calibri"/>
              </a:rPr>
              <a:t>توجيه السلوك نحو ما يجب فعله أو تجنّبه؛</a:t>
            </a:r>
          </a:p>
          <a:p>
            <a:pPr marL="285750" lvl="0" indent="-285750" algn="r" rtl="1">
              <a:buFont typeface="Courier New" panose="02070309020205020404" pitchFamily="49" charset="0"/>
              <a:buChar char="o"/>
            </a:pPr>
            <a:r>
              <a:rPr lang="ar-MA" sz="3200" b="1" dirty="0">
                <a:latin typeface="Calibri"/>
                <a:ea typeface="Calibri"/>
                <a:cs typeface="Calibri"/>
              </a:rPr>
              <a:t>تقديم تعليمات واضحة تساعد على إنجاز المهمة؛</a:t>
            </a:r>
          </a:p>
          <a:p>
            <a:pPr marL="285750" lvl="0" indent="-285750" algn="r" rtl="1">
              <a:buFont typeface="Courier New" panose="02070309020205020404" pitchFamily="49" charset="0"/>
              <a:buChar char="o"/>
            </a:pPr>
            <a:r>
              <a:rPr lang="ar-MA" sz="3200" b="1" dirty="0">
                <a:latin typeface="Calibri"/>
                <a:ea typeface="Calibri"/>
                <a:cs typeface="Calibri"/>
              </a:rPr>
              <a:t>تسهيل إنجاز المهمة خطوةً خطوة</a:t>
            </a:r>
            <a:r>
              <a:rPr lang="ar-MA" sz="3200" dirty="0"/>
              <a:t>.</a:t>
            </a:r>
            <a:endParaRPr lang="fr-FR" sz="3200" dirty="0"/>
          </a:p>
        </p:txBody>
      </p:sp>
      <p:sp>
        <p:nvSpPr>
          <p:cNvPr id="17" name="Rectangle 16">
            <a:extLst>
              <a:ext uri="{FF2B5EF4-FFF2-40B4-BE49-F238E27FC236}">
                <a16:creationId xmlns:a16="http://schemas.microsoft.com/office/drawing/2014/main" id="{575CE44C-4798-1491-4363-EF17436F81B4}"/>
              </a:ext>
            </a:extLst>
          </p:cNvPr>
          <p:cNvSpPr/>
          <p:nvPr/>
        </p:nvSpPr>
        <p:spPr>
          <a:xfrm>
            <a:off x="9387191" y="1721796"/>
            <a:ext cx="2295728" cy="4382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solidFill>
                <a:latin typeface="Calibri"/>
                <a:ea typeface="Calibri"/>
                <a:cs typeface="Calibri"/>
              </a:rPr>
              <a:t>التعريف</a:t>
            </a:r>
            <a:endParaRPr lang="fr-FR" sz="2400" b="1" dirty="0">
              <a:solidFill>
                <a:schemeClr val="bg1"/>
              </a:solidFill>
              <a:latin typeface="Calibri"/>
              <a:ea typeface="Calibri"/>
              <a:cs typeface="Calibri"/>
            </a:endParaRPr>
          </a:p>
        </p:txBody>
      </p:sp>
      <p:sp>
        <p:nvSpPr>
          <p:cNvPr id="18" name="Rectangle 17">
            <a:extLst>
              <a:ext uri="{FF2B5EF4-FFF2-40B4-BE49-F238E27FC236}">
                <a16:creationId xmlns:a16="http://schemas.microsoft.com/office/drawing/2014/main" id="{657B85D9-5BF7-A077-EC03-C31CE7CD6590}"/>
              </a:ext>
            </a:extLst>
          </p:cNvPr>
          <p:cNvSpPr/>
          <p:nvPr/>
        </p:nvSpPr>
        <p:spPr>
          <a:xfrm>
            <a:off x="9727130" y="4307782"/>
            <a:ext cx="2295728" cy="4382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solidFill>
                <a:latin typeface="Calibri"/>
                <a:ea typeface="Calibri"/>
                <a:cs typeface="Calibri"/>
              </a:rPr>
              <a:t>الوظيفة</a:t>
            </a:r>
            <a:endParaRPr lang="fr-FR" sz="2400" dirty="0">
              <a:solidFill>
                <a:schemeClr val="bg1"/>
              </a:solidFill>
            </a:endParaRPr>
          </a:p>
        </p:txBody>
      </p:sp>
    </p:spTree>
    <p:extLst>
      <p:ext uri="{BB962C8B-B14F-4D97-AF65-F5344CB8AC3E}">
        <p14:creationId xmlns:p14="http://schemas.microsoft.com/office/powerpoint/2010/main" val="2816286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85867-7DF0-4AA8-1114-1BC5DEEA460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76AC952-BA77-51A4-B452-EFF2B46047BE}"/>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B360DC4C-73F7-87F2-EBCF-657C28674F08}"/>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8C95F451-1361-47A0-95A8-997E23951860}"/>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graphicFrame>
        <p:nvGraphicFramePr>
          <p:cNvPr id="3" name="Diagramme 2">
            <a:extLst>
              <a:ext uri="{FF2B5EF4-FFF2-40B4-BE49-F238E27FC236}">
                <a16:creationId xmlns:a16="http://schemas.microsoft.com/office/drawing/2014/main" id="{D7F4825E-CD85-0A04-29AE-393C103ED6AF}"/>
              </a:ext>
            </a:extLst>
          </p:cNvPr>
          <p:cNvGraphicFramePr/>
          <p:nvPr>
            <p:extLst>
              <p:ext uri="{D42A27DB-BD31-4B8C-83A1-F6EECF244321}">
                <p14:modId xmlns:p14="http://schemas.microsoft.com/office/powerpoint/2010/main" val="2129790835"/>
              </p:ext>
            </p:extLst>
          </p:nvPr>
        </p:nvGraphicFramePr>
        <p:xfrm>
          <a:off x="875070" y="1675867"/>
          <a:ext cx="10993275" cy="46770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Google Shape;586;p24">
            <a:extLst>
              <a:ext uri="{FF2B5EF4-FFF2-40B4-BE49-F238E27FC236}">
                <a16:creationId xmlns:a16="http://schemas.microsoft.com/office/drawing/2014/main" id="{F74E0E93-A89E-F364-1649-15CD62FA2370}"/>
              </a:ext>
            </a:extLst>
          </p:cNvPr>
          <p:cNvSpPr txBox="1">
            <a:spLocks noGrp="1"/>
          </p:cNvSpPr>
          <p:nvPr>
            <p:ph type="title"/>
          </p:nvPr>
        </p:nvSpPr>
        <p:spPr>
          <a:xfrm>
            <a:off x="741900" y="521887"/>
            <a:ext cx="10656932" cy="470617"/>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rgbClr val="AEABAB"/>
              </a:buClr>
              <a:buSzPts val="1400"/>
              <a:buFont typeface="Calibri"/>
              <a:buNone/>
            </a:pPr>
            <a:r>
              <a:rPr lang="ar-MA" sz="1400" i="0" dirty="0">
                <a:solidFill>
                  <a:schemeClr val="bg2">
                    <a:lumMod val="75000"/>
                  </a:schemeClr>
                </a:solidFill>
                <a:latin typeface="Calibri"/>
                <a:ea typeface="Calibri"/>
                <a:cs typeface="Calibri"/>
              </a:rPr>
              <a:t>يقدم  المدرس للمتعلمين عناصر النص التوجيهي ويشرح كل عنصر على حدة</a:t>
            </a:r>
            <a:r>
              <a:rPr lang="ar-MA" sz="1400" dirty="0">
                <a:solidFill>
                  <a:srgbClr val="AEABAB"/>
                </a:solidFill>
              </a:rPr>
              <a:t>.</a:t>
            </a:r>
            <a:endParaRPr dirty="0"/>
          </a:p>
        </p:txBody>
      </p:sp>
      <p:sp>
        <p:nvSpPr>
          <p:cNvPr id="5" name="ZoneTexte 4">
            <a:extLst>
              <a:ext uri="{FF2B5EF4-FFF2-40B4-BE49-F238E27FC236}">
                <a16:creationId xmlns:a16="http://schemas.microsoft.com/office/drawing/2014/main" id="{B1668FA6-4EC2-FEA1-1255-27A466BE4312}"/>
              </a:ext>
            </a:extLst>
          </p:cNvPr>
          <p:cNvSpPr txBox="1"/>
          <p:nvPr/>
        </p:nvSpPr>
        <p:spPr>
          <a:xfrm>
            <a:off x="1107024" y="248643"/>
            <a:ext cx="10097911" cy="362022"/>
          </a:xfrm>
          <a:prstGeom prst="rect">
            <a:avLst/>
          </a:prstGeom>
          <a:noFill/>
        </p:spPr>
        <p:txBody>
          <a:bodyPr wrap="square">
            <a:spAutoFit/>
          </a:bodyPr>
          <a:lstStyle/>
          <a:p>
            <a:pPr algn="r" rtl="1">
              <a:lnSpc>
                <a:spcPts val="2075"/>
              </a:lnSpc>
              <a:spcBef>
                <a:spcPct val="0"/>
              </a:spcBef>
              <a:buNone/>
            </a:pPr>
            <a:r>
              <a:rPr lang="ar-MA" altLang="fr-FR" sz="2000" b="1" dirty="0">
                <a:solidFill>
                  <a:srgbClr val="106585"/>
                </a:solidFill>
                <a:latin typeface="Calibri"/>
                <a:ea typeface="Calibri"/>
                <a:cs typeface="Calibri"/>
              </a:rPr>
              <a:t>بعد التعريف بالنص التوجيهي، نمر الآن إلى تعرف عناصر هذا النمط النصي</a:t>
            </a:r>
          </a:p>
        </p:txBody>
      </p:sp>
    </p:spTree>
    <p:extLst>
      <p:ext uri="{BB962C8B-B14F-4D97-AF65-F5344CB8AC3E}">
        <p14:creationId xmlns:p14="http://schemas.microsoft.com/office/powerpoint/2010/main" val="41975924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2E3F3-21FF-BF2E-8893-7F42BAABE44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A1C5C44-A392-D637-1290-1729AD3CC558}"/>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A2C2C94C-C02E-54B1-4ED8-7380761FD447}"/>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541DE372-628F-8354-D5D2-06CB8A418F2B}"/>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4" name="Google Shape;586;p24">
            <a:extLst>
              <a:ext uri="{FF2B5EF4-FFF2-40B4-BE49-F238E27FC236}">
                <a16:creationId xmlns:a16="http://schemas.microsoft.com/office/drawing/2014/main" id="{BC63ACBE-3F8A-AA25-7AB7-FFADE50B93DB}"/>
              </a:ext>
            </a:extLst>
          </p:cNvPr>
          <p:cNvSpPr txBox="1">
            <a:spLocks noGrp="1"/>
          </p:cNvSpPr>
          <p:nvPr>
            <p:ph type="title"/>
          </p:nvPr>
        </p:nvSpPr>
        <p:spPr>
          <a:xfrm>
            <a:off x="741900" y="521887"/>
            <a:ext cx="10656932" cy="470617"/>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rgbClr val="AEABAB"/>
              </a:buClr>
              <a:buSzPts val="1400"/>
              <a:buFont typeface="Calibri"/>
              <a:buNone/>
            </a:pPr>
            <a:r>
              <a:rPr lang="ar-MA" sz="1400" i="0" dirty="0">
                <a:solidFill>
                  <a:schemeClr val="bg2">
                    <a:lumMod val="75000"/>
                  </a:schemeClr>
                </a:solidFill>
                <a:latin typeface="Calibri"/>
                <a:ea typeface="Calibri"/>
                <a:cs typeface="Calibri"/>
              </a:rPr>
              <a:t>يقدم  المدرس للمتعلمين بعض موارد الكتابة التوجيهية ويشرح كل مورد على حدة</a:t>
            </a:r>
            <a:r>
              <a:rPr lang="ar-MA" sz="1400" dirty="0">
                <a:solidFill>
                  <a:srgbClr val="AEABAB"/>
                </a:solidFill>
              </a:rPr>
              <a:t>.</a:t>
            </a:r>
            <a:endParaRPr dirty="0"/>
          </a:p>
        </p:txBody>
      </p:sp>
      <p:sp>
        <p:nvSpPr>
          <p:cNvPr id="5" name="ZoneTexte 4">
            <a:extLst>
              <a:ext uri="{FF2B5EF4-FFF2-40B4-BE49-F238E27FC236}">
                <a16:creationId xmlns:a16="http://schemas.microsoft.com/office/drawing/2014/main" id="{34979D63-5FDD-086A-A656-74E385D55D57}"/>
              </a:ext>
            </a:extLst>
          </p:cNvPr>
          <p:cNvSpPr txBox="1"/>
          <p:nvPr/>
        </p:nvSpPr>
        <p:spPr>
          <a:xfrm>
            <a:off x="1107024" y="248643"/>
            <a:ext cx="10097911" cy="362022"/>
          </a:xfrm>
          <a:prstGeom prst="rect">
            <a:avLst/>
          </a:prstGeom>
          <a:noFill/>
        </p:spPr>
        <p:txBody>
          <a:bodyPr wrap="square">
            <a:spAutoFit/>
          </a:bodyPr>
          <a:lstStyle/>
          <a:p>
            <a:pPr algn="r" rtl="1">
              <a:lnSpc>
                <a:spcPts val="2075"/>
              </a:lnSpc>
              <a:spcBef>
                <a:spcPct val="0"/>
              </a:spcBef>
              <a:buNone/>
            </a:pPr>
            <a:r>
              <a:rPr lang="ar-MA" altLang="fr-FR" sz="2000" b="1" dirty="0">
                <a:solidFill>
                  <a:srgbClr val="106585"/>
                </a:solidFill>
                <a:latin typeface="Calibri"/>
                <a:ea typeface="Calibri"/>
                <a:cs typeface="Calibri"/>
              </a:rPr>
              <a:t>نمر الآن إلى تحديد بعض موارد الكتابة التوجيهية: التعابير وأفعال الكلام ثم الروابط</a:t>
            </a:r>
          </a:p>
        </p:txBody>
      </p:sp>
      <p:graphicFrame>
        <p:nvGraphicFramePr>
          <p:cNvPr id="8" name="Diagramme 7">
            <a:extLst>
              <a:ext uri="{FF2B5EF4-FFF2-40B4-BE49-F238E27FC236}">
                <a16:creationId xmlns:a16="http://schemas.microsoft.com/office/drawing/2014/main" id="{9DFDF888-093D-ABCF-1B51-D78ED8F1D1D5}"/>
              </a:ext>
            </a:extLst>
          </p:cNvPr>
          <p:cNvGraphicFramePr/>
          <p:nvPr>
            <p:extLst>
              <p:ext uri="{D42A27DB-BD31-4B8C-83A1-F6EECF244321}">
                <p14:modId xmlns:p14="http://schemas.microsoft.com/office/powerpoint/2010/main" val="1099457641"/>
              </p:ext>
            </p:extLst>
          </p:nvPr>
        </p:nvGraphicFramePr>
        <p:xfrm>
          <a:off x="875070" y="1675867"/>
          <a:ext cx="10993275" cy="46770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7372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ar-MA" sz="4400" b="1" dirty="0">
                  <a:solidFill>
                    <a:srgbClr val="0F9ED5"/>
                  </a:solidFill>
                  <a:latin typeface="Calibri" panose="020F0502020204030204"/>
                </a:rPr>
                <a:t>الممارسة الموجهة الجماعية</a:t>
              </a:r>
              <a:endParaRPr lang="fr-FR" sz="4400" b="1" dirty="0">
                <a:solidFill>
                  <a:srgbClr val="0F9ED5"/>
                </a:solidFill>
                <a:latin typeface="Calibri" panose="020F0502020204030204"/>
              </a:endParaRPr>
            </a:p>
          </p:txBody>
        </p:sp>
      </p:grpSp>
      <p:grpSp>
        <p:nvGrpSpPr>
          <p:cNvPr id="44" name="Group 43">
            <a:extLst>
              <a:ext uri="{FF2B5EF4-FFF2-40B4-BE49-F238E27FC236}">
                <a16:creationId xmlns:a16="http://schemas.microsoft.com/office/drawing/2014/main" id="{7D196EF9-21FB-9D05-ACD6-0BA09BA2BC98}"/>
              </a:ext>
            </a:extLst>
          </p:cNvPr>
          <p:cNvGrpSpPr/>
          <p:nvPr/>
        </p:nvGrpSpPr>
        <p:grpSpPr>
          <a:xfrm>
            <a:off x="8796759" y="4917801"/>
            <a:ext cx="2425143" cy="936371"/>
            <a:chOff x="8796759" y="4917801"/>
            <a:chExt cx="2425142" cy="936370"/>
          </a:xfrm>
        </p:grpSpPr>
        <p:sp>
          <p:nvSpPr>
            <p:cNvPr id="42" name="Oval 41">
              <a:extLst>
                <a:ext uri="{FF2B5EF4-FFF2-40B4-BE49-F238E27FC236}">
                  <a16:creationId xmlns:a16="http://schemas.microsoft.com/office/drawing/2014/main" id="{ECDF3BAF-17A8-4A90-0D0C-BB94FB33C1C5}"/>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A83C7FD9-368B-76CC-4A3D-907A30B0ABA0}"/>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endParaRPr lang="fr-FR" sz="3600" b="1" dirty="0">
                <a:solidFill>
                  <a:prstClr val="black"/>
                </a:solidFill>
                <a:latin typeface="Calibri" panose="020F0502020204030204"/>
              </a:endParaRPr>
            </a:p>
          </p:txBody>
        </p:sp>
      </p:grpSp>
      <p:pic>
        <p:nvPicPr>
          <p:cNvPr id="6" name="Picture 1">
            <a:extLst>
              <a:ext uri="{FF2B5EF4-FFF2-40B4-BE49-F238E27FC236}">
                <a16:creationId xmlns:a16="http://schemas.microsoft.com/office/drawing/2014/main" id="{AE0CF25E-66C5-FAFF-7523-976C3D56C338}"/>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915009" y="1339214"/>
            <a:ext cx="2206989" cy="2206989"/>
          </a:xfrm>
          <a:prstGeom prst="rect">
            <a:avLst/>
          </a:prstGeom>
        </p:spPr>
      </p:pic>
      <p:sp>
        <p:nvSpPr>
          <p:cNvPr id="5" name="ZoneTexte 4">
            <a:extLst>
              <a:ext uri="{FF2B5EF4-FFF2-40B4-BE49-F238E27FC236}">
                <a16:creationId xmlns:a16="http://schemas.microsoft.com/office/drawing/2014/main" id="{E0E0C4BA-71BA-FA24-8659-15D33B4F153B}"/>
              </a:ext>
            </a:extLst>
          </p:cNvPr>
          <p:cNvSpPr txBox="1"/>
          <p:nvPr/>
        </p:nvSpPr>
        <p:spPr>
          <a:xfrm>
            <a:off x="5006985" y="1885513"/>
            <a:ext cx="5595077" cy="1323439"/>
          </a:xfrm>
          <a:prstGeom prst="rect">
            <a:avLst/>
          </a:prstGeom>
          <a:noFill/>
        </p:spPr>
        <p:txBody>
          <a:bodyPr wrap="square">
            <a:spAutoFit/>
          </a:bodyPr>
          <a:lstStyle/>
          <a:p>
            <a:pPr marL="0" marR="0" lvl="0" indent="0" algn="ctr" rtl="1">
              <a:spcBef>
                <a:spcPts val="0"/>
              </a:spcBef>
              <a:spcAft>
                <a:spcPts val="0"/>
              </a:spcAft>
              <a:buNone/>
            </a:pPr>
            <a:r>
              <a:rPr lang="ar-MA" sz="4400" b="1" i="0" u="none" strike="noStrike" cap="none" dirty="0">
                <a:solidFill>
                  <a:srgbClr val="44546A"/>
                </a:solidFill>
                <a:latin typeface="Calibri"/>
                <a:ea typeface="Calibri"/>
                <a:cs typeface="Calibri"/>
                <a:sym typeface="Calibri"/>
              </a:rPr>
              <a:t>النشاط الثاني:</a:t>
            </a:r>
            <a:endParaRPr lang="ar-MA" sz="3600" dirty="0"/>
          </a:p>
          <a:p>
            <a:pPr marL="0" marR="0" lvl="0" indent="0" algn="ctr" rtl="1">
              <a:spcBef>
                <a:spcPts val="0"/>
              </a:spcBef>
              <a:spcAft>
                <a:spcPts val="0"/>
              </a:spcAft>
              <a:buNone/>
            </a:pPr>
            <a:r>
              <a:rPr lang="ar-MA" sz="3600" b="1" i="0" u="none" strike="noStrike" cap="none" dirty="0">
                <a:solidFill>
                  <a:schemeClr val="accent2"/>
                </a:solidFill>
                <a:latin typeface="Calibri"/>
                <a:ea typeface="Calibri"/>
                <a:cs typeface="Calibri"/>
                <a:sym typeface="Calibri"/>
              </a:rPr>
              <a:t>تعرف عناصر النص التوجيهي</a:t>
            </a:r>
          </a:p>
        </p:txBody>
      </p:sp>
    </p:spTree>
    <p:extLst>
      <p:ext uri="{BB962C8B-B14F-4D97-AF65-F5344CB8AC3E}">
        <p14:creationId xmlns:p14="http://schemas.microsoft.com/office/powerpoint/2010/main" val="3009752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902;p55">
            <a:extLst>
              <a:ext uri="{FF2B5EF4-FFF2-40B4-BE49-F238E27FC236}">
                <a16:creationId xmlns:a16="http://schemas.microsoft.com/office/drawing/2014/main" id="{90C528D3-042E-2D59-12AD-51A203875B72}"/>
              </a:ext>
            </a:extLst>
          </p:cNvPr>
          <p:cNvSpPr txBox="1"/>
          <p:nvPr/>
        </p:nvSpPr>
        <p:spPr>
          <a:xfrm>
            <a:off x="1022555" y="168730"/>
            <a:ext cx="10317607" cy="400069"/>
          </a:xfrm>
          <a:prstGeom prst="rect">
            <a:avLst/>
          </a:prstGeom>
          <a:noFill/>
          <a:ln>
            <a:noFill/>
          </a:ln>
        </p:spPr>
        <p:txBody>
          <a:bodyPr spcFirstLastPara="1" wrap="square" lIns="91425" tIns="45700" rIns="91425" bIns="45700" anchor="t" anchorCtr="0">
            <a:spAutoFit/>
          </a:bodyPr>
          <a:lstStyle/>
          <a:p>
            <a:pPr lvl="0" algn="r" rtl="1"/>
            <a:r>
              <a:rPr lang="ar-MA" sz="2000" b="1" dirty="0">
                <a:solidFill>
                  <a:srgbClr val="757070"/>
                </a:solidFill>
                <a:latin typeface="Calibri"/>
                <a:cs typeface="Calibri"/>
                <a:sym typeface="Calibri"/>
              </a:rPr>
              <a:t>الممارسة الموجهة الجماعية: </a:t>
            </a:r>
            <a:r>
              <a:rPr lang="ar-MA" altLang="fr-FR" sz="2000" b="1" dirty="0">
                <a:solidFill>
                  <a:srgbClr val="757070"/>
                </a:solidFill>
                <a:latin typeface="Calibri"/>
                <a:cs typeface="Calibri"/>
              </a:rPr>
              <a:t>نشتغل جماعة على تعرف عناصر نص توجيهي انطلاقا من نص نموذج</a:t>
            </a:r>
            <a:endParaRPr lang="ar-MA" sz="2000" b="1" dirty="0">
              <a:solidFill>
                <a:srgbClr val="757070"/>
              </a:solidFill>
              <a:latin typeface="Calibri"/>
              <a:cs typeface="Calibri"/>
              <a:sym typeface="Calibri"/>
            </a:endParaRPr>
          </a:p>
        </p:txBody>
      </p:sp>
      <p:sp>
        <p:nvSpPr>
          <p:cNvPr id="7" name="Espace réservé du texte 3">
            <a:extLst>
              <a:ext uri="{FF2B5EF4-FFF2-40B4-BE49-F238E27FC236}">
                <a16:creationId xmlns:a16="http://schemas.microsoft.com/office/drawing/2014/main" id="{CCF182BB-914A-720C-85B3-FDE1CE152AA9}"/>
              </a:ext>
            </a:extLst>
          </p:cNvPr>
          <p:cNvSpPr txBox="1">
            <a:spLocks/>
          </p:cNvSpPr>
          <p:nvPr/>
        </p:nvSpPr>
        <p:spPr>
          <a:xfrm>
            <a:off x="815567" y="515748"/>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يعرض المدرس النص النموذج ويوجه المتعلمين  إلى  قراءته ، وتحديد عناصره التوجيهية مستعينا بالجدول المخصص لذلك. (النشاط 1 في الكراسة ص. 74 )</a:t>
            </a:r>
            <a:endParaRPr lang="fr-FR" dirty="0">
              <a:solidFill>
                <a:srgbClr val="BFBFBF"/>
              </a:solidFill>
            </a:endParaRPr>
          </a:p>
        </p:txBody>
      </p:sp>
      <p:pic>
        <p:nvPicPr>
          <p:cNvPr id="3" name="Image 2">
            <a:extLst>
              <a:ext uri="{FF2B5EF4-FFF2-40B4-BE49-F238E27FC236}">
                <a16:creationId xmlns:a16="http://schemas.microsoft.com/office/drawing/2014/main" id="{60F1790C-FDAE-7DB6-BF00-9C34CADDB949}"/>
              </a:ext>
            </a:extLst>
          </p:cNvPr>
          <p:cNvPicPr>
            <a:picLocks noChangeAspect="1"/>
          </p:cNvPicPr>
          <p:nvPr/>
        </p:nvPicPr>
        <p:blipFill>
          <a:blip r:embed="rId2"/>
          <a:stretch>
            <a:fillRect/>
          </a:stretch>
        </p:blipFill>
        <p:spPr>
          <a:xfrm>
            <a:off x="1209368" y="1134557"/>
            <a:ext cx="10560865" cy="1059549"/>
          </a:xfrm>
          <a:prstGeom prst="rect">
            <a:avLst/>
          </a:prstGeom>
        </p:spPr>
      </p:pic>
      <p:pic>
        <p:nvPicPr>
          <p:cNvPr id="4" name="Image 3">
            <a:extLst>
              <a:ext uri="{FF2B5EF4-FFF2-40B4-BE49-F238E27FC236}">
                <a16:creationId xmlns:a16="http://schemas.microsoft.com/office/drawing/2014/main" id="{433E8322-3AC3-37A3-9CF1-C6B57CB87A72}"/>
              </a:ext>
            </a:extLst>
          </p:cNvPr>
          <p:cNvPicPr>
            <a:picLocks noChangeAspect="1"/>
          </p:cNvPicPr>
          <p:nvPr/>
        </p:nvPicPr>
        <p:blipFill>
          <a:blip r:embed="rId3"/>
          <a:stretch>
            <a:fillRect/>
          </a:stretch>
        </p:blipFill>
        <p:spPr>
          <a:xfrm>
            <a:off x="1209368" y="2279719"/>
            <a:ext cx="10284542" cy="3678629"/>
          </a:xfrm>
          <a:prstGeom prst="rect">
            <a:avLst/>
          </a:prstGeom>
        </p:spPr>
      </p:pic>
    </p:spTree>
    <p:extLst>
      <p:ext uri="{BB962C8B-B14F-4D97-AF65-F5344CB8AC3E}">
        <p14:creationId xmlns:p14="http://schemas.microsoft.com/office/powerpoint/2010/main" val="1014962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65E51-5349-81A5-8209-2B13C1F7C51E}"/>
            </a:ext>
          </a:extLst>
        </p:cNvPr>
        <p:cNvGrpSpPr/>
        <p:nvPr/>
      </p:nvGrpSpPr>
      <p:grpSpPr>
        <a:xfrm>
          <a:off x="0" y="0"/>
          <a:ext cx="0" cy="0"/>
          <a:chOff x="0" y="0"/>
          <a:chExt cx="0" cy="0"/>
        </a:xfrm>
      </p:grpSpPr>
      <p:sp>
        <p:nvSpPr>
          <p:cNvPr id="5" name="Google Shape;902;p55">
            <a:extLst>
              <a:ext uri="{FF2B5EF4-FFF2-40B4-BE49-F238E27FC236}">
                <a16:creationId xmlns:a16="http://schemas.microsoft.com/office/drawing/2014/main" id="{8F43F790-F98A-E77B-6CB3-83EB7764BD51}"/>
              </a:ext>
            </a:extLst>
          </p:cNvPr>
          <p:cNvSpPr txBox="1"/>
          <p:nvPr/>
        </p:nvSpPr>
        <p:spPr>
          <a:xfrm>
            <a:off x="1022555" y="80242"/>
            <a:ext cx="10317607" cy="400069"/>
          </a:xfrm>
          <a:prstGeom prst="rect">
            <a:avLst/>
          </a:prstGeom>
          <a:noFill/>
          <a:ln>
            <a:noFill/>
          </a:ln>
        </p:spPr>
        <p:txBody>
          <a:bodyPr spcFirstLastPara="1" wrap="square" lIns="91425" tIns="45700" rIns="91425" bIns="45700" anchor="t" anchorCtr="0">
            <a:spAutoFit/>
          </a:bodyPr>
          <a:lstStyle/>
          <a:p>
            <a:pPr lvl="0" algn="r" rtl="1"/>
            <a:r>
              <a:rPr lang="ar-MA" sz="2000" b="1" dirty="0">
                <a:solidFill>
                  <a:srgbClr val="757070"/>
                </a:solidFill>
                <a:latin typeface="Calibri"/>
                <a:cs typeface="Calibri"/>
                <a:sym typeface="Calibri"/>
              </a:rPr>
              <a:t>الممارسة الموجهة الجماعية: </a:t>
            </a:r>
            <a:r>
              <a:rPr lang="ar-MA" altLang="fr-FR" sz="2000" b="1" dirty="0">
                <a:solidFill>
                  <a:srgbClr val="757070"/>
                </a:solidFill>
                <a:latin typeface="Calibri"/>
                <a:cs typeface="Calibri"/>
              </a:rPr>
              <a:t>نشتغل جماعة على تعرف عناصر نص توجيهي انطلاقا من نص نموذج</a:t>
            </a:r>
            <a:endParaRPr lang="ar-MA" sz="2000" b="1" dirty="0">
              <a:solidFill>
                <a:srgbClr val="757070"/>
              </a:solidFill>
              <a:latin typeface="Calibri"/>
              <a:cs typeface="Calibri"/>
              <a:sym typeface="Calibri"/>
            </a:endParaRPr>
          </a:p>
        </p:txBody>
      </p:sp>
      <p:sp>
        <p:nvSpPr>
          <p:cNvPr id="7" name="Espace réservé du texte 3">
            <a:extLst>
              <a:ext uri="{FF2B5EF4-FFF2-40B4-BE49-F238E27FC236}">
                <a16:creationId xmlns:a16="http://schemas.microsoft.com/office/drawing/2014/main" id="{98D99BA7-1FE5-1941-0A18-43D2BDD6B485}"/>
              </a:ext>
            </a:extLst>
          </p:cNvPr>
          <p:cNvSpPr txBox="1">
            <a:spLocks/>
          </p:cNvSpPr>
          <p:nvPr/>
        </p:nvSpPr>
        <p:spPr>
          <a:xfrm>
            <a:off x="815567" y="515748"/>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يعرض المدرس النص النموذج ويوجه المتعلمين  إلى  قراءته ، وتحديد عناصره التوجيهية مستعينا بالجدول المخصص لذلك. (النشاط 1 في الكراسة ص. 74 )</a:t>
            </a:r>
            <a:endParaRPr lang="fr-FR" dirty="0">
              <a:solidFill>
                <a:srgbClr val="BFBFBF"/>
              </a:solidFill>
            </a:endParaRPr>
          </a:p>
        </p:txBody>
      </p:sp>
      <p:pic>
        <p:nvPicPr>
          <p:cNvPr id="2" name="Google Shape;657;p38" descr="Колокольчик звонок колокол GIF on GIFER - by Faulrajas">
            <a:extLst>
              <a:ext uri="{FF2B5EF4-FFF2-40B4-BE49-F238E27FC236}">
                <a16:creationId xmlns:a16="http://schemas.microsoft.com/office/drawing/2014/main" id="{2FFA89D7-C1D9-1F75-9189-11764CD89DF6}"/>
              </a:ext>
            </a:extLst>
          </p:cNvPr>
          <p:cNvPicPr preferRelativeResize="0"/>
          <p:nvPr/>
        </p:nvPicPr>
        <p:blipFill rotWithShape="1">
          <a:blip r:embed="rId2">
            <a:alphaModFix/>
          </a:blip>
          <a:srcRect/>
          <a:stretch/>
        </p:blipFill>
        <p:spPr>
          <a:xfrm>
            <a:off x="506896" y="2102157"/>
            <a:ext cx="3687417" cy="3652599"/>
          </a:xfrm>
          <a:prstGeom prst="rect">
            <a:avLst/>
          </a:prstGeom>
          <a:noFill/>
          <a:ln>
            <a:noFill/>
          </a:ln>
        </p:spPr>
      </p:pic>
      <p:pic>
        <p:nvPicPr>
          <p:cNvPr id="3" name="Google Shape;629;p36" descr="Team Work - Lineal - Wired - Lordicon">
            <a:extLst>
              <a:ext uri="{FF2B5EF4-FFF2-40B4-BE49-F238E27FC236}">
                <a16:creationId xmlns:a16="http://schemas.microsoft.com/office/drawing/2014/main" id="{212234EC-DBB6-AD1F-BC86-D9FA8CFED7B0}"/>
              </a:ext>
            </a:extLst>
          </p:cNvPr>
          <p:cNvPicPr preferRelativeResize="0"/>
          <p:nvPr/>
        </p:nvPicPr>
        <p:blipFill rotWithShape="1">
          <a:blip r:embed="rId3">
            <a:alphaModFix/>
          </a:blip>
          <a:srcRect/>
          <a:stretch/>
        </p:blipFill>
        <p:spPr>
          <a:xfrm>
            <a:off x="337325" y="5156200"/>
            <a:ext cx="1428750" cy="1409700"/>
          </a:xfrm>
          <a:prstGeom prst="rect">
            <a:avLst/>
          </a:prstGeom>
          <a:noFill/>
          <a:ln>
            <a:noFill/>
          </a:ln>
        </p:spPr>
      </p:pic>
      <p:pic>
        <p:nvPicPr>
          <p:cNvPr id="4" name="Picture 2" descr="Premium Vector | Stopwatch icon 5 minutes timer vector graphics">
            <a:extLst>
              <a:ext uri="{FF2B5EF4-FFF2-40B4-BE49-F238E27FC236}">
                <a16:creationId xmlns:a16="http://schemas.microsoft.com/office/drawing/2014/main" id="{7C84524D-9015-2D44-0E78-0EE7BD20CA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2084" y="1517650"/>
            <a:ext cx="4879975"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11541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028B6-6C44-E32A-6AEC-1E113D2A2319}"/>
            </a:ext>
          </a:extLst>
        </p:cNvPr>
        <p:cNvGrpSpPr/>
        <p:nvPr/>
      </p:nvGrpSpPr>
      <p:grpSpPr>
        <a:xfrm>
          <a:off x="0" y="0"/>
          <a:ext cx="0" cy="0"/>
          <a:chOff x="0" y="0"/>
          <a:chExt cx="0" cy="0"/>
        </a:xfrm>
      </p:grpSpPr>
      <p:sp>
        <p:nvSpPr>
          <p:cNvPr id="5" name="Google Shape;902;p55">
            <a:extLst>
              <a:ext uri="{FF2B5EF4-FFF2-40B4-BE49-F238E27FC236}">
                <a16:creationId xmlns:a16="http://schemas.microsoft.com/office/drawing/2014/main" id="{C6632CA8-9270-5AC6-DF94-143907A4FC75}"/>
              </a:ext>
            </a:extLst>
          </p:cNvPr>
          <p:cNvSpPr txBox="1"/>
          <p:nvPr/>
        </p:nvSpPr>
        <p:spPr>
          <a:xfrm>
            <a:off x="1022555" y="80242"/>
            <a:ext cx="10317607" cy="400069"/>
          </a:xfrm>
          <a:prstGeom prst="rect">
            <a:avLst/>
          </a:prstGeom>
          <a:noFill/>
          <a:ln>
            <a:noFill/>
          </a:ln>
        </p:spPr>
        <p:txBody>
          <a:bodyPr spcFirstLastPara="1" wrap="square" lIns="91425" tIns="45700" rIns="91425" bIns="45700" anchor="t" anchorCtr="0">
            <a:spAutoFit/>
          </a:bodyPr>
          <a:lstStyle/>
          <a:p>
            <a:pPr lvl="0" algn="r" rtl="1"/>
            <a:r>
              <a:rPr lang="ar-MA" sz="2000" b="1" dirty="0">
                <a:solidFill>
                  <a:srgbClr val="757070"/>
                </a:solidFill>
                <a:latin typeface="Calibri"/>
                <a:cs typeface="Calibri"/>
                <a:sym typeface="Calibri"/>
              </a:rPr>
              <a:t>الممارسة الموجهة الجماعية: </a:t>
            </a:r>
            <a:r>
              <a:rPr lang="ar-MA" altLang="fr-FR" sz="2000" b="1" dirty="0">
                <a:solidFill>
                  <a:srgbClr val="757070"/>
                </a:solidFill>
                <a:latin typeface="Calibri"/>
                <a:cs typeface="Calibri"/>
              </a:rPr>
              <a:t>نشتغل جماعة على تعرف عناصر نص توجيهي انطلاقا من نص نموذج</a:t>
            </a:r>
            <a:endParaRPr lang="ar-MA" sz="2000" b="1" dirty="0">
              <a:solidFill>
                <a:srgbClr val="757070"/>
              </a:solidFill>
              <a:latin typeface="Calibri"/>
              <a:cs typeface="Calibri"/>
              <a:sym typeface="Calibri"/>
            </a:endParaRPr>
          </a:p>
        </p:txBody>
      </p:sp>
      <p:sp>
        <p:nvSpPr>
          <p:cNvPr id="7" name="Espace réservé du texte 3">
            <a:extLst>
              <a:ext uri="{FF2B5EF4-FFF2-40B4-BE49-F238E27FC236}">
                <a16:creationId xmlns:a16="http://schemas.microsoft.com/office/drawing/2014/main" id="{04FDE00B-F0A7-3B20-12D2-30A188873B6E}"/>
              </a:ext>
            </a:extLst>
          </p:cNvPr>
          <p:cNvSpPr txBox="1">
            <a:spLocks/>
          </p:cNvSpPr>
          <p:nvPr/>
        </p:nvSpPr>
        <p:spPr>
          <a:xfrm>
            <a:off x="815567" y="515748"/>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يعرض المدرس النص النموذج ويوجه المتعلمين  إلى  قراءته ، وتحديد عناصره التوجيهية مستعينا بالجدول المخصص لذلك. (النشاط 1 في الكراسة ص. 74 )</a:t>
            </a:r>
            <a:endParaRPr lang="fr-FR" dirty="0">
              <a:solidFill>
                <a:srgbClr val="BFBFBF"/>
              </a:solidFill>
            </a:endParaRPr>
          </a:p>
        </p:txBody>
      </p:sp>
      <p:pic>
        <p:nvPicPr>
          <p:cNvPr id="4" name="Image 3">
            <a:extLst>
              <a:ext uri="{FF2B5EF4-FFF2-40B4-BE49-F238E27FC236}">
                <a16:creationId xmlns:a16="http://schemas.microsoft.com/office/drawing/2014/main" id="{A0FAF51D-4D4E-ED1C-3560-AE9A6EF94D53}"/>
              </a:ext>
            </a:extLst>
          </p:cNvPr>
          <p:cNvPicPr>
            <a:picLocks noChangeAspect="1"/>
          </p:cNvPicPr>
          <p:nvPr/>
        </p:nvPicPr>
        <p:blipFill>
          <a:blip r:embed="rId2"/>
          <a:stretch>
            <a:fillRect/>
          </a:stretch>
        </p:blipFill>
        <p:spPr>
          <a:xfrm>
            <a:off x="2015614" y="2525951"/>
            <a:ext cx="8544232" cy="3196423"/>
          </a:xfrm>
          <a:prstGeom prst="rect">
            <a:avLst/>
          </a:prstGeom>
        </p:spPr>
      </p:pic>
    </p:spTree>
    <p:extLst>
      <p:ext uri="{BB962C8B-B14F-4D97-AF65-F5344CB8AC3E}">
        <p14:creationId xmlns:p14="http://schemas.microsoft.com/office/powerpoint/2010/main" val="5837566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31BAE-E233-C3F9-B66C-3005DB2A7CD5}"/>
            </a:ext>
          </a:extLst>
        </p:cNvPr>
        <p:cNvGrpSpPr/>
        <p:nvPr/>
      </p:nvGrpSpPr>
      <p:grpSpPr>
        <a:xfrm>
          <a:off x="0" y="0"/>
          <a:ext cx="0" cy="0"/>
          <a:chOff x="0" y="0"/>
          <a:chExt cx="0" cy="0"/>
        </a:xfrm>
      </p:grpSpPr>
      <p:sp>
        <p:nvSpPr>
          <p:cNvPr id="5" name="Google Shape;902;p55">
            <a:extLst>
              <a:ext uri="{FF2B5EF4-FFF2-40B4-BE49-F238E27FC236}">
                <a16:creationId xmlns:a16="http://schemas.microsoft.com/office/drawing/2014/main" id="{0C72C9BA-C6A0-D970-5642-936C5DFD0CC8}"/>
              </a:ext>
            </a:extLst>
          </p:cNvPr>
          <p:cNvSpPr txBox="1"/>
          <p:nvPr/>
        </p:nvSpPr>
        <p:spPr>
          <a:xfrm>
            <a:off x="1022555" y="80242"/>
            <a:ext cx="10317607" cy="400069"/>
          </a:xfrm>
          <a:prstGeom prst="rect">
            <a:avLst/>
          </a:prstGeom>
          <a:noFill/>
          <a:ln>
            <a:noFill/>
          </a:ln>
        </p:spPr>
        <p:txBody>
          <a:bodyPr spcFirstLastPara="1" wrap="square" lIns="91425" tIns="45700" rIns="91425" bIns="45700" anchor="t" anchorCtr="0">
            <a:spAutoFit/>
          </a:bodyPr>
          <a:lstStyle/>
          <a:p>
            <a:pPr lvl="0" algn="r" rtl="1"/>
            <a:r>
              <a:rPr lang="ar-MA" altLang="fr-FR" sz="2000" b="1" dirty="0">
                <a:solidFill>
                  <a:srgbClr val="757070"/>
                </a:solidFill>
                <a:latin typeface="Calibri"/>
                <a:cs typeface="Calibri"/>
              </a:rPr>
              <a:t>نشتغل جماعة لتعرف عناصر نص توجيهي انطلاقا من نص نموذج</a:t>
            </a:r>
            <a:endParaRPr lang="ar-MA" sz="2000" b="1" dirty="0">
              <a:solidFill>
                <a:srgbClr val="757070"/>
              </a:solidFill>
              <a:latin typeface="Calibri"/>
              <a:cs typeface="Calibri"/>
              <a:sym typeface="Calibri"/>
            </a:endParaRPr>
          </a:p>
        </p:txBody>
      </p:sp>
      <p:sp>
        <p:nvSpPr>
          <p:cNvPr id="7" name="Espace réservé du texte 3">
            <a:extLst>
              <a:ext uri="{FF2B5EF4-FFF2-40B4-BE49-F238E27FC236}">
                <a16:creationId xmlns:a16="http://schemas.microsoft.com/office/drawing/2014/main" id="{B25585C3-7B66-1BAD-882B-A32A9386BA23}"/>
              </a:ext>
            </a:extLst>
          </p:cNvPr>
          <p:cNvSpPr txBox="1">
            <a:spLocks/>
          </p:cNvSpPr>
          <p:nvPr/>
        </p:nvSpPr>
        <p:spPr>
          <a:xfrm>
            <a:off x="815567" y="515748"/>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يعرض المدرس النص النموذج ويوجه المتعلمين  إلى  قراءته ، وتحديد عناصره التوجيهية مستعينا بالجدول المخصص لذلك. (النشاط 1 في الكراسة ص. 74 )</a:t>
            </a:r>
            <a:endParaRPr lang="fr-FR" dirty="0">
              <a:solidFill>
                <a:srgbClr val="BFBFBF"/>
              </a:solidFill>
            </a:endParaRPr>
          </a:p>
        </p:txBody>
      </p:sp>
      <p:sp>
        <p:nvSpPr>
          <p:cNvPr id="3" name="ZoneTexte 2">
            <a:extLst>
              <a:ext uri="{FF2B5EF4-FFF2-40B4-BE49-F238E27FC236}">
                <a16:creationId xmlns:a16="http://schemas.microsoft.com/office/drawing/2014/main" id="{2CF07B74-E513-3A7E-82C6-B993FBE5C1FE}"/>
              </a:ext>
            </a:extLst>
          </p:cNvPr>
          <p:cNvSpPr txBox="1"/>
          <p:nvPr/>
        </p:nvSpPr>
        <p:spPr>
          <a:xfrm>
            <a:off x="4188542" y="1583696"/>
            <a:ext cx="6774425" cy="461665"/>
          </a:xfrm>
          <a:prstGeom prst="rect">
            <a:avLst/>
          </a:prstGeom>
          <a:solidFill>
            <a:schemeClr val="accent3">
              <a:lumMod val="40000"/>
              <a:lumOff val="60000"/>
            </a:schemeClr>
          </a:solidFill>
        </p:spPr>
        <p:txBody>
          <a:bodyPr wrap="square" rtlCol="0">
            <a:spAutoFit/>
          </a:bodyPr>
          <a:lstStyle/>
          <a:p>
            <a:pPr algn="r" rtl="1"/>
            <a:r>
              <a:rPr lang="ar-MA" sz="2400" b="1" dirty="0">
                <a:solidFill>
                  <a:srgbClr val="002060"/>
                </a:solidFill>
                <a:ea typeface="+mj-ea"/>
                <a:cs typeface="Calibri" panose="020F0502020204030204" pitchFamily="34" charset="0"/>
              </a:rPr>
              <a:t>النشاط 1</a:t>
            </a:r>
            <a:r>
              <a:rPr lang="ar-SA" sz="2400" b="1" dirty="0">
                <a:solidFill>
                  <a:srgbClr val="002060"/>
                </a:solidFill>
                <a:ea typeface="+mj-ea"/>
                <a:cs typeface="Calibri" panose="020F0502020204030204" pitchFamily="34" charset="0"/>
              </a:rPr>
              <a:t> </a:t>
            </a:r>
            <a:r>
              <a:rPr lang="ar-MA" sz="2400" b="1" dirty="0">
                <a:solidFill>
                  <a:srgbClr val="002060"/>
                </a:solidFill>
                <a:ea typeface="+mj-ea"/>
                <a:cs typeface="Calibri" panose="020F0502020204030204" pitchFamily="34" charset="0"/>
              </a:rPr>
              <a:t>-</a:t>
            </a:r>
            <a:r>
              <a:rPr lang="ar-SA" sz="2400" b="1" dirty="0">
                <a:solidFill>
                  <a:srgbClr val="002060"/>
                </a:solidFill>
                <a:ea typeface="+mj-ea"/>
                <a:cs typeface="Calibri" panose="020F0502020204030204" pitchFamily="34" charset="0"/>
              </a:rPr>
              <a:t> أستخرج من ال</a:t>
            </a:r>
            <a:r>
              <a:rPr lang="ar-MA" sz="2400" b="1" dirty="0">
                <a:solidFill>
                  <a:srgbClr val="002060"/>
                </a:solidFill>
                <a:ea typeface="+mj-ea"/>
                <a:cs typeface="Calibri" panose="020F0502020204030204" pitchFamily="34" charset="0"/>
              </a:rPr>
              <a:t>نص النموذج عناصر </a:t>
            </a:r>
            <a:r>
              <a:rPr lang="ar-SA" sz="2400" b="1" dirty="0">
                <a:solidFill>
                  <a:srgbClr val="002060"/>
                </a:solidFill>
                <a:ea typeface="+mj-ea"/>
                <a:cs typeface="Calibri" panose="020F0502020204030204" pitchFamily="34" charset="0"/>
              </a:rPr>
              <a:t>ال</a:t>
            </a:r>
            <a:r>
              <a:rPr lang="ar-MA" sz="2400" b="1" dirty="0">
                <a:solidFill>
                  <a:srgbClr val="002060"/>
                </a:solidFill>
                <a:ea typeface="+mj-ea"/>
                <a:cs typeface="Calibri" panose="020F0502020204030204" pitchFamily="34" charset="0"/>
              </a:rPr>
              <a:t>نص التوجيهي</a:t>
            </a:r>
            <a:r>
              <a:rPr lang="ar-SA" sz="2400" b="1" dirty="0">
                <a:solidFill>
                  <a:srgbClr val="002060"/>
                </a:solidFill>
                <a:ea typeface="+mj-ea"/>
                <a:cs typeface="Calibri" panose="020F0502020204030204" pitchFamily="34" charset="0"/>
              </a:rPr>
              <a:t>: </a:t>
            </a:r>
            <a:endParaRPr lang="fr-FR" sz="2400" b="1" dirty="0">
              <a:solidFill>
                <a:srgbClr val="002060"/>
              </a:solidFill>
              <a:ea typeface="+mj-ea"/>
              <a:cs typeface="Calibri" panose="020F0502020204030204" pitchFamily="34" charset="0"/>
            </a:endParaRPr>
          </a:p>
        </p:txBody>
      </p:sp>
      <p:pic>
        <p:nvPicPr>
          <p:cNvPr id="4" name="Google Shape;665;p39">
            <a:extLst>
              <a:ext uri="{FF2B5EF4-FFF2-40B4-BE49-F238E27FC236}">
                <a16:creationId xmlns:a16="http://schemas.microsoft.com/office/drawing/2014/main" id="{A171DFEB-3C7F-DF40-C442-6EA05A486ECD}"/>
              </a:ext>
            </a:extLst>
          </p:cNvPr>
          <p:cNvPicPr preferRelativeResize="0"/>
          <p:nvPr/>
        </p:nvPicPr>
        <p:blipFill rotWithShape="1">
          <a:blip r:embed="rId2">
            <a:alphaModFix/>
          </a:blip>
          <a:srcRect/>
          <a:stretch/>
        </p:blipFill>
        <p:spPr>
          <a:xfrm>
            <a:off x="2525180" y="2435623"/>
            <a:ext cx="6877878" cy="3677478"/>
          </a:xfrm>
          <a:prstGeom prst="rect">
            <a:avLst/>
          </a:prstGeom>
          <a:noFill/>
          <a:ln>
            <a:noFill/>
          </a:ln>
        </p:spPr>
      </p:pic>
    </p:spTree>
    <p:extLst>
      <p:ext uri="{BB962C8B-B14F-4D97-AF65-F5344CB8AC3E}">
        <p14:creationId xmlns:p14="http://schemas.microsoft.com/office/powerpoint/2010/main" val="239361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84835-6138-D97C-E155-B787E378533C}"/>
            </a:ext>
          </a:extLst>
        </p:cNvPr>
        <p:cNvGrpSpPr/>
        <p:nvPr/>
      </p:nvGrpSpPr>
      <p:grpSpPr>
        <a:xfrm>
          <a:off x="0" y="0"/>
          <a:ext cx="0" cy="0"/>
          <a:chOff x="0" y="0"/>
          <a:chExt cx="0" cy="0"/>
        </a:xfrm>
      </p:grpSpPr>
      <p:pic>
        <p:nvPicPr>
          <p:cNvPr id="2" name="Picture 2" descr="‫Lovepik- صورة JPG-501123007 id صورة فوتوغرافية بحث - صور معلمة أنثى تكتب  على السبورة‬‎">
            <a:extLst>
              <a:ext uri="{FF2B5EF4-FFF2-40B4-BE49-F238E27FC236}">
                <a16:creationId xmlns:a16="http://schemas.microsoft.com/office/drawing/2014/main" id="{9DE89FAB-2FFF-5D26-AFBB-A1C8931C05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6884" y="2676679"/>
            <a:ext cx="7285703" cy="349797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548;p49">
            <a:extLst>
              <a:ext uri="{FF2B5EF4-FFF2-40B4-BE49-F238E27FC236}">
                <a16:creationId xmlns:a16="http://schemas.microsoft.com/office/drawing/2014/main" id="{A52CF97F-32B9-8332-AD83-C86EF4453FAF}"/>
              </a:ext>
            </a:extLst>
          </p:cNvPr>
          <p:cNvSpPr txBox="1">
            <a:spLocks/>
          </p:cNvSpPr>
          <p:nvPr/>
        </p:nvSpPr>
        <p:spPr>
          <a:xfrm>
            <a:off x="815567" y="200285"/>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الممارسة الموجهة: </a:t>
            </a:r>
            <a:r>
              <a:rPr lang="ar-MA" altLang="fr-FR" sz="2000" b="1" dirty="0">
                <a:solidFill>
                  <a:schemeClr val="bg1">
                    <a:lumMod val="50000"/>
                  </a:schemeClr>
                </a:solidFill>
                <a:latin typeface="Calibri" panose="020F0502020204030204" pitchFamily="34" charset="0"/>
                <a:cs typeface="Calibri" panose="020F0502020204030204" pitchFamily="34" charset="0"/>
              </a:rPr>
              <a:t>نشتغل جماعيا </a:t>
            </a:r>
            <a:r>
              <a:rPr lang="ar-MA" altLang="fr-FR" sz="2000" b="1" dirty="0">
                <a:latin typeface="Calibri" panose="020F0502020204030204" pitchFamily="34" charset="0"/>
                <a:cs typeface="Calibri" panose="020F0502020204030204" pitchFamily="34" charset="0"/>
              </a:rPr>
              <a:t>من أجل تعرف</a:t>
            </a:r>
            <a:r>
              <a:rPr lang="ar-MA" altLang="fr-FR" sz="2000" b="1" dirty="0">
                <a:solidFill>
                  <a:schemeClr val="bg1">
                    <a:lumMod val="50000"/>
                  </a:schemeClr>
                </a:solidFill>
                <a:latin typeface="Calibri" panose="020F0502020204030204" pitchFamily="34" charset="0"/>
                <a:cs typeface="Calibri" panose="020F0502020204030204" pitchFamily="34" charset="0"/>
              </a:rPr>
              <a:t> عناصر النص التوجيهي (انطلاقا من النص النموذج)</a:t>
            </a:r>
            <a:r>
              <a:rPr lang="ar-MA" sz="2000" b="1" dirty="0">
                <a:solidFill>
                  <a:schemeClr val="bg1">
                    <a:lumMod val="50000"/>
                  </a:schemeClr>
                </a:solidFill>
                <a:latin typeface="Calibri" panose="020F0502020204030204" pitchFamily="34" charset="0"/>
                <a:cs typeface="Calibri" panose="020F0502020204030204" pitchFamily="34" charset="0"/>
              </a:rPr>
              <a:t>.</a:t>
            </a:r>
          </a:p>
        </p:txBody>
      </p:sp>
      <p:sp>
        <p:nvSpPr>
          <p:cNvPr id="4" name="Espace réservé du texte 3">
            <a:extLst>
              <a:ext uri="{FF2B5EF4-FFF2-40B4-BE49-F238E27FC236}">
                <a16:creationId xmlns:a16="http://schemas.microsoft.com/office/drawing/2014/main" id="{40C0EC67-53B4-56F1-1A49-42B6785DCEF4}"/>
              </a:ext>
            </a:extLst>
          </p:cNvPr>
          <p:cNvSpPr txBox="1">
            <a:spLocks/>
          </p:cNvSpPr>
          <p:nvPr/>
        </p:nvSpPr>
        <p:spPr>
          <a:xfrm>
            <a:off x="815567" y="476420"/>
            <a:ext cx="10560865" cy="452824"/>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يواكب المدرس إجابات المتعلمين، ويطلب تدوينها على السبورة، وبعد تعليل الإجابات والتأكد من صحتها ينقل الجدول إلى كراسة المتعلم أو دفتر الدروس (النشاط 1 ص 74) </a:t>
            </a:r>
            <a:endParaRPr lang="fr-FR" dirty="0">
              <a:solidFill>
                <a:srgbClr val="BFBFBF"/>
              </a:solidFill>
            </a:endParaRPr>
          </a:p>
        </p:txBody>
      </p:sp>
      <p:sp>
        <p:nvSpPr>
          <p:cNvPr id="6" name="ZoneTexte 5">
            <a:extLst>
              <a:ext uri="{FF2B5EF4-FFF2-40B4-BE49-F238E27FC236}">
                <a16:creationId xmlns:a16="http://schemas.microsoft.com/office/drawing/2014/main" id="{0B8F2BB9-48E2-337D-AD9A-900DA3DB748D}"/>
              </a:ext>
            </a:extLst>
          </p:cNvPr>
          <p:cNvSpPr txBox="1"/>
          <p:nvPr/>
        </p:nvSpPr>
        <p:spPr>
          <a:xfrm>
            <a:off x="1759974" y="1760927"/>
            <a:ext cx="9439818" cy="470000"/>
          </a:xfrm>
          <a:prstGeom prst="rect">
            <a:avLst/>
          </a:prstGeom>
          <a:solidFill>
            <a:schemeClr val="accent4">
              <a:lumMod val="20000"/>
              <a:lumOff val="80000"/>
            </a:schemeClr>
          </a:solidFill>
        </p:spPr>
        <p:txBody>
          <a:bodyPr wrap="square">
            <a:spAutoFit/>
          </a:bodyPr>
          <a:lstStyle/>
          <a:p>
            <a:pPr indent="-540385" algn="r" rtl="1">
              <a:lnSpc>
                <a:spcPct val="107000"/>
              </a:lnSpc>
              <a:spcAft>
                <a:spcPts val="800"/>
              </a:spcAft>
            </a:pPr>
            <a:r>
              <a:rPr lang="ar-MA" sz="2400" b="1" kern="100" dirty="0">
                <a:effectLst/>
                <a:latin typeface="Calibri" panose="020F0502020204030204" pitchFamily="34" charset="0"/>
                <a:ea typeface="Calibri" panose="020F0502020204030204" pitchFamily="34" charset="0"/>
                <a:cs typeface="Calibri" panose="020F0502020204030204" pitchFamily="34" charset="0"/>
              </a:rPr>
              <a:t> يتلقى المدرس الإجابات ويتعهدها بالمواكبة والتعزيز،  ويختار نماذج تدون على السبورة.. </a:t>
            </a:r>
            <a:endParaRPr lang="fr-FR" sz="2400" b="1" dirty="0"/>
          </a:p>
        </p:txBody>
      </p:sp>
    </p:spTree>
    <p:extLst>
      <p:ext uri="{BB962C8B-B14F-4D97-AF65-F5344CB8AC3E}">
        <p14:creationId xmlns:p14="http://schemas.microsoft.com/office/powerpoint/2010/main" val="24986105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8332C-948A-B1FA-7728-107ACB4DFEC2}"/>
            </a:ext>
          </a:extLst>
        </p:cNvPr>
        <p:cNvGrpSpPr/>
        <p:nvPr/>
      </p:nvGrpSpPr>
      <p:grpSpPr>
        <a:xfrm>
          <a:off x="0" y="0"/>
          <a:ext cx="0" cy="0"/>
          <a:chOff x="0" y="0"/>
          <a:chExt cx="0" cy="0"/>
        </a:xfrm>
      </p:grpSpPr>
      <p:sp>
        <p:nvSpPr>
          <p:cNvPr id="5" name="Google Shape;902;p55">
            <a:extLst>
              <a:ext uri="{FF2B5EF4-FFF2-40B4-BE49-F238E27FC236}">
                <a16:creationId xmlns:a16="http://schemas.microsoft.com/office/drawing/2014/main" id="{333D42BE-E82D-3A7F-9DBB-A5F0C806C7D4}"/>
              </a:ext>
            </a:extLst>
          </p:cNvPr>
          <p:cNvSpPr txBox="1"/>
          <p:nvPr/>
        </p:nvSpPr>
        <p:spPr>
          <a:xfrm>
            <a:off x="1022555" y="80242"/>
            <a:ext cx="10317607" cy="400069"/>
          </a:xfrm>
          <a:prstGeom prst="rect">
            <a:avLst/>
          </a:prstGeom>
          <a:noFill/>
          <a:ln>
            <a:noFill/>
          </a:ln>
        </p:spPr>
        <p:txBody>
          <a:bodyPr spcFirstLastPara="1" wrap="square" lIns="91425" tIns="45700" rIns="91425" bIns="45700" anchor="t" anchorCtr="0">
            <a:spAutoFit/>
          </a:bodyPr>
          <a:lstStyle/>
          <a:p>
            <a:pPr lvl="0" algn="r" rtl="1"/>
            <a:r>
              <a:rPr lang="ar-MA" altLang="fr-FR" sz="2000" b="1" dirty="0">
                <a:solidFill>
                  <a:srgbClr val="757070"/>
                </a:solidFill>
                <a:latin typeface="Calibri"/>
                <a:cs typeface="Calibri"/>
              </a:rPr>
              <a:t>نشتغل جماعة لتعرف عناصر نص توجيهي انطلاقا من نص نموذج</a:t>
            </a:r>
            <a:endParaRPr lang="ar-MA" sz="2000" b="1" dirty="0">
              <a:solidFill>
                <a:srgbClr val="757070"/>
              </a:solidFill>
              <a:latin typeface="Calibri"/>
              <a:cs typeface="Calibri"/>
              <a:sym typeface="Calibri"/>
            </a:endParaRPr>
          </a:p>
        </p:txBody>
      </p:sp>
      <p:sp>
        <p:nvSpPr>
          <p:cNvPr id="7" name="Espace réservé du texte 3">
            <a:extLst>
              <a:ext uri="{FF2B5EF4-FFF2-40B4-BE49-F238E27FC236}">
                <a16:creationId xmlns:a16="http://schemas.microsoft.com/office/drawing/2014/main" id="{4ECB3B80-7614-4F0D-8BCF-3345617E2182}"/>
              </a:ext>
            </a:extLst>
          </p:cNvPr>
          <p:cNvSpPr txBox="1">
            <a:spLocks/>
          </p:cNvSpPr>
          <p:nvPr/>
        </p:nvSpPr>
        <p:spPr>
          <a:xfrm>
            <a:off x="815567" y="515748"/>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يعرض المدرس النص النموذج ويوجه المتعلمين  إلى  قراءته ، وتحديد عناصره التوجيهية مستعينا بالجدول المخصص لذلك. (النشاط 1 في الكراسة ص. 74 )</a:t>
            </a:r>
            <a:endParaRPr lang="fr-FR" dirty="0">
              <a:solidFill>
                <a:srgbClr val="BFBFBF"/>
              </a:solidFill>
            </a:endParaRPr>
          </a:p>
        </p:txBody>
      </p:sp>
      <p:sp>
        <p:nvSpPr>
          <p:cNvPr id="3" name="ZoneTexte 2">
            <a:extLst>
              <a:ext uri="{FF2B5EF4-FFF2-40B4-BE49-F238E27FC236}">
                <a16:creationId xmlns:a16="http://schemas.microsoft.com/office/drawing/2014/main" id="{CB6E2DA1-95F2-12A9-3CAE-7738717AA819}"/>
              </a:ext>
            </a:extLst>
          </p:cNvPr>
          <p:cNvSpPr txBox="1"/>
          <p:nvPr/>
        </p:nvSpPr>
        <p:spPr>
          <a:xfrm>
            <a:off x="4178710" y="1261751"/>
            <a:ext cx="6774425" cy="461665"/>
          </a:xfrm>
          <a:prstGeom prst="rect">
            <a:avLst/>
          </a:prstGeom>
          <a:solidFill>
            <a:schemeClr val="accent3">
              <a:lumMod val="40000"/>
              <a:lumOff val="60000"/>
            </a:schemeClr>
          </a:solidFill>
        </p:spPr>
        <p:txBody>
          <a:bodyPr wrap="square" rtlCol="0">
            <a:spAutoFit/>
          </a:bodyPr>
          <a:lstStyle/>
          <a:p>
            <a:pPr algn="r" rtl="1"/>
            <a:r>
              <a:rPr lang="ar-MA" sz="2400" b="1" dirty="0">
                <a:solidFill>
                  <a:srgbClr val="002060"/>
                </a:solidFill>
                <a:ea typeface="+mj-ea"/>
                <a:cs typeface="Calibri" panose="020F0502020204030204" pitchFamily="34" charset="0"/>
              </a:rPr>
              <a:t>النشاط 1</a:t>
            </a:r>
            <a:r>
              <a:rPr lang="ar-SA" sz="2400" b="1" dirty="0">
                <a:solidFill>
                  <a:srgbClr val="002060"/>
                </a:solidFill>
                <a:ea typeface="+mj-ea"/>
                <a:cs typeface="Calibri" panose="020F0502020204030204" pitchFamily="34" charset="0"/>
              </a:rPr>
              <a:t> </a:t>
            </a:r>
            <a:r>
              <a:rPr lang="ar-MA" sz="2400" b="1" dirty="0">
                <a:solidFill>
                  <a:srgbClr val="002060"/>
                </a:solidFill>
                <a:ea typeface="+mj-ea"/>
                <a:cs typeface="Calibri" panose="020F0502020204030204" pitchFamily="34" charset="0"/>
              </a:rPr>
              <a:t>-</a:t>
            </a:r>
            <a:r>
              <a:rPr lang="ar-SA" sz="2400" b="1" dirty="0">
                <a:solidFill>
                  <a:srgbClr val="002060"/>
                </a:solidFill>
                <a:ea typeface="+mj-ea"/>
                <a:cs typeface="Calibri" panose="020F0502020204030204" pitchFamily="34" charset="0"/>
              </a:rPr>
              <a:t> أستخرج من ال</a:t>
            </a:r>
            <a:r>
              <a:rPr lang="ar-MA" sz="2400" b="1" dirty="0">
                <a:solidFill>
                  <a:srgbClr val="002060"/>
                </a:solidFill>
                <a:ea typeface="+mj-ea"/>
                <a:cs typeface="Calibri" panose="020F0502020204030204" pitchFamily="34" charset="0"/>
              </a:rPr>
              <a:t>نص النموذج عناصر </a:t>
            </a:r>
            <a:r>
              <a:rPr lang="ar-SA" sz="2400" b="1" dirty="0">
                <a:solidFill>
                  <a:srgbClr val="002060"/>
                </a:solidFill>
                <a:ea typeface="+mj-ea"/>
                <a:cs typeface="Calibri" panose="020F0502020204030204" pitchFamily="34" charset="0"/>
              </a:rPr>
              <a:t>ال</a:t>
            </a:r>
            <a:r>
              <a:rPr lang="ar-MA" sz="2400" b="1" dirty="0">
                <a:solidFill>
                  <a:srgbClr val="002060"/>
                </a:solidFill>
                <a:ea typeface="+mj-ea"/>
                <a:cs typeface="Calibri" panose="020F0502020204030204" pitchFamily="34" charset="0"/>
              </a:rPr>
              <a:t>نص التوجيهي</a:t>
            </a:r>
            <a:r>
              <a:rPr lang="ar-SA" sz="2400" b="1" dirty="0">
                <a:solidFill>
                  <a:srgbClr val="002060"/>
                </a:solidFill>
                <a:ea typeface="+mj-ea"/>
                <a:cs typeface="Calibri" panose="020F0502020204030204" pitchFamily="34" charset="0"/>
              </a:rPr>
              <a:t>: </a:t>
            </a:r>
            <a:endParaRPr lang="fr-FR" sz="2400" b="1" dirty="0">
              <a:solidFill>
                <a:srgbClr val="002060"/>
              </a:solidFill>
              <a:ea typeface="+mj-ea"/>
              <a:cs typeface="Calibri" panose="020F0502020204030204" pitchFamily="34" charset="0"/>
            </a:endParaRPr>
          </a:p>
        </p:txBody>
      </p:sp>
      <p:graphicFrame>
        <p:nvGraphicFramePr>
          <p:cNvPr id="4" name="Tableau 3">
            <a:extLst>
              <a:ext uri="{FF2B5EF4-FFF2-40B4-BE49-F238E27FC236}">
                <a16:creationId xmlns:a16="http://schemas.microsoft.com/office/drawing/2014/main" id="{7B0BBE7B-2294-5F46-4B2C-98328B24E0FA}"/>
              </a:ext>
            </a:extLst>
          </p:cNvPr>
          <p:cNvGraphicFramePr>
            <a:graphicFrameLocks noGrp="1"/>
          </p:cNvGraphicFramePr>
          <p:nvPr>
            <p:extLst>
              <p:ext uri="{D42A27DB-BD31-4B8C-83A1-F6EECF244321}">
                <p14:modId xmlns:p14="http://schemas.microsoft.com/office/powerpoint/2010/main" val="1356341556"/>
              </p:ext>
            </p:extLst>
          </p:nvPr>
        </p:nvGraphicFramePr>
        <p:xfrm>
          <a:off x="815568" y="2000985"/>
          <a:ext cx="10835658" cy="4341267"/>
        </p:xfrm>
        <a:graphic>
          <a:graphicData uri="http://schemas.openxmlformats.org/drawingml/2006/table">
            <a:tbl>
              <a:tblPr firstRow="1" bandRow="1">
                <a:tableStyleId>{5940675A-B579-460E-94D1-54222C63F5DA}</a:tableStyleId>
              </a:tblPr>
              <a:tblGrid>
                <a:gridCol w="4287374">
                  <a:extLst>
                    <a:ext uri="{9D8B030D-6E8A-4147-A177-3AD203B41FA5}">
                      <a16:colId xmlns:a16="http://schemas.microsoft.com/office/drawing/2014/main" val="2341907671"/>
                    </a:ext>
                  </a:extLst>
                </a:gridCol>
                <a:gridCol w="4768645">
                  <a:extLst>
                    <a:ext uri="{9D8B030D-6E8A-4147-A177-3AD203B41FA5}">
                      <a16:colId xmlns:a16="http://schemas.microsoft.com/office/drawing/2014/main" val="3272015137"/>
                    </a:ext>
                  </a:extLst>
                </a:gridCol>
                <a:gridCol w="1779639">
                  <a:extLst>
                    <a:ext uri="{9D8B030D-6E8A-4147-A177-3AD203B41FA5}">
                      <a16:colId xmlns:a16="http://schemas.microsoft.com/office/drawing/2014/main" val="1387929061"/>
                    </a:ext>
                  </a:extLst>
                </a:gridCol>
              </a:tblGrid>
              <a:tr h="552238">
                <a:tc gridSpan="3">
                  <a:txBody>
                    <a:bodyPr/>
                    <a:lstStyle/>
                    <a:p>
                      <a:pPr algn="ctr"/>
                      <a:r>
                        <a:rPr lang="ar-MA" sz="24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عناصر التوجيه</a:t>
                      </a:r>
                      <a:endParaRPr lang="fr-FR" sz="2400" b="1"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40000"/>
                        <a:lumOff val="60000"/>
                      </a:schemeClr>
                    </a:solidFill>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427931638"/>
                  </a:ext>
                </a:extLst>
              </a:tr>
              <a:tr h="552238">
                <a:tc>
                  <a:txBody>
                    <a:bodyPr/>
                    <a:lstStyle/>
                    <a:p>
                      <a:pPr algn="ctr"/>
                      <a:r>
                        <a:rPr lang="ar-MA" sz="2400" b="1" dirty="0">
                          <a:latin typeface="Calibri" panose="020F0502020204030204" pitchFamily="34" charset="0"/>
                          <a:ea typeface="Calibri" panose="020F0502020204030204" pitchFamily="34" charset="0"/>
                          <a:cs typeface="Calibri" panose="020F0502020204030204" pitchFamily="34" charset="0"/>
                        </a:rPr>
                        <a:t>النتيجة</a:t>
                      </a:r>
                      <a:endParaRPr lang="fr-FR" sz="24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5">
                        <a:lumMod val="20000"/>
                        <a:lumOff val="80000"/>
                      </a:schemeClr>
                    </a:solidFill>
                  </a:tcPr>
                </a:tc>
                <a:tc>
                  <a:txBody>
                    <a:bodyPr/>
                    <a:lstStyle/>
                    <a:p>
                      <a:pPr algn="ctr"/>
                      <a:r>
                        <a:rPr lang="ar-MA" sz="2400" b="1" dirty="0">
                          <a:latin typeface="Calibri" panose="020F0502020204030204" pitchFamily="34" charset="0"/>
                          <a:ea typeface="Calibri" panose="020F0502020204030204" pitchFamily="34" charset="0"/>
                          <a:cs typeface="Calibri" panose="020F0502020204030204" pitchFamily="34" charset="0"/>
                        </a:rPr>
                        <a:t>التوجيهات</a:t>
                      </a:r>
                      <a:endParaRPr lang="fr-FR" sz="24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5">
                        <a:lumMod val="20000"/>
                        <a:lumOff val="80000"/>
                      </a:schemeClr>
                    </a:solidFill>
                  </a:tcPr>
                </a:tc>
                <a:tc>
                  <a:txBody>
                    <a:bodyPr/>
                    <a:lstStyle/>
                    <a:p>
                      <a:pPr algn="ctr"/>
                      <a:r>
                        <a:rPr lang="ar-MA" sz="2400" b="1" dirty="0">
                          <a:latin typeface="Calibri" panose="020F0502020204030204" pitchFamily="34" charset="0"/>
                          <a:ea typeface="Calibri" panose="020F0502020204030204" pitchFamily="34" charset="0"/>
                          <a:cs typeface="Calibri" panose="020F0502020204030204" pitchFamily="34" charset="0"/>
                        </a:rPr>
                        <a:t>الموضوع</a:t>
                      </a:r>
                      <a:endParaRPr lang="fr-FR" sz="2400" b="1"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5">
                        <a:lumMod val="20000"/>
                        <a:lumOff val="80000"/>
                      </a:schemeClr>
                    </a:solidFill>
                  </a:tcPr>
                </a:tc>
                <a:extLst>
                  <a:ext uri="{0D108BD9-81ED-4DB2-BD59-A6C34878D82A}">
                    <a16:rowId xmlns:a16="http://schemas.microsoft.com/office/drawing/2014/main" val="1304990857"/>
                  </a:ext>
                </a:extLst>
              </a:tr>
              <a:tr h="3236791">
                <a:tc>
                  <a:txBody>
                    <a:bodyPr/>
                    <a:lstStyle/>
                    <a:p>
                      <a:pPr marL="342900" indent="-342900" algn="just" rtl="1">
                        <a:lnSpc>
                          <a:spcPct val="107000"/>
                        </a:lnSpc>
                        <a:spcAft>
                          <a:spcPts val="800"/>
                        </a:spcAft>
                        <a:buFontTx/>
                        <a:buChar char="-"/>
                      </a:pPr>
                      <a:r>
                        <a:rPr lang="ar-MA" sz="2400" dirty="0">
                          <a:latin typeface="Calibri" panose="020F0502020204030204" pitchFamily="34" charset="0"/>
                          <a:ea typeface="Calibri" panose="020F0502020204030204" pitchFamily="34" charset="0"/>
                          <a:cs typeface="Calibri" panose="020F0502020204030204" pitchFamily="34" charset="0"/>
                        </a:rPr>
                        <a:t>يساعد الاهتمام بالحرف التقليدية على الحفاظ على التراث والهوية الثقافية، ويمنح الإنسان شعورًا بالفخر والانتماء»</a:t>
                      </a:r>
                    </a:p>
                  </a:txBody>
                  <a:tcPr marL="68580" marR="68580" marT="0" marB="0"/>
                </a:tc>
                <a:tc>
                  <a:txBody>
                    <a:bodyPr/>
                    <a:lstStyle/>
                    <a:p>
                      <a:pPr algn="just" rtl="1"/>
                      <a:r>
                        <a:rPr lang="ar-MA" sz="2400" dirty="0">
                          <a:latin typeface="Calibri" panose="020F0502020204030204" pitchFamily="34" charset="0"/>
                          <a:ea typeface="Calibri" panose="020F0502020204030204" pitchFamily="34" charset="0"/>
                          <a:cs typeface="Calibri" panose="020F0502020204030204" pitchFamily="34" charset="0"/>
                        </a:rPr>
                        <a:t>- زيارة الحرفيين ومراقبة طريقة عملهم.</a:t>
                      </a:r>
                    </a:p>
                    <a:p>
                      <a:pPr algn="just" rtl="1"/>
                      <a:r>
                        <a:rPr lang="ar-MA" sz="2400" dirty="0">
                          <a:latin typeface="Calibri" panose="020F0502020204030204" pitchFamily="34" charset="0"/>
                          <a:ea typeface="Calibri" panose="020F0502020204030204" pitchFamily="34" charset="0"/>
                          <a:cs typeface="Calibri" panose="020F0502020204030204" pitchFamily="34" charset="0"/>
                        </a:rPr>
                        <a:t> - تدوين خطوات إنجاز الحرفة. </a:t>
                      </a:r>
                    </a:p>
                    <a:p>
                      <a:pPr marL="342900" indent="-342900" algn="just" rtl="1">
                        <a:buFontTx/>
                        <a:buChar char="-"/>
                      </a:pPr>
                      <a:r>
                        <a:rPr lang="ar-MA" sz="2400" dirty="0">
                          <a:latin typeface="Calibri" panose="020F0502020204030204" pitchFamily="34" charset="0"/>
                          <a:ea typeface="Calibri" panose="020F0502020204030204" pitchFamily="34" charset="0"/>
                          <a:cs typeface="Calibri" panose="020F0502020204030204" pitchFamily="34" charset="0"/>
                        </a:rPr>
                        <a:t>الاستعانة بالمكتبة أو الإنترنت لمعرفة أصل الحرف وأهميتها. </a:t>
                      </a:r>
                    </a:p>
                    <a:p>
                      <a:pPr marL="342900" indent="-342900" algn="just" rtl="1">
                        <a:buFontTx/>
                        <a:buChar char="-"/>
                      </a:pPr>
                      <a:r>
                        <a:rPr lang="ar-MA" sz="2400" dirty="0">
                          <a:latin typeface="Calibri" panose="020F0502020204030204" pitchFamily="34" charset="0"/>
                          <a:ea typeface="Calibri" panose="020F0502020204030204" pitchFamily="34" charset="0"/>
                          <a:cs typeface="Calibri" panose="020F0502020204030204" pitchFamily="34" charset="0"/>
                        </a:rPr>
                        <a:t>تجربة تنفيذ بعض خطوات الحرفة. </a:t>
                      </a:r>
                    </a:p>
                    <a:p>
                      <a:pPr marL="342900" indent="-342900" algn="just" rtl="1">
                        <a:buFontTx/>
                        <a:buChar char="-"/>
                      </a:pPr>
                      <a:r>
                        <a:rPr lang="ar-MA" sz="2400" dirty="0">
                          <a:latin typeface="Calibri" panose="020F0502020204030204" pitchFamily="34" charset="0"/>
                          <a:ea typeface="Calibri" panose="020F0502020204030204" pitchFamily="34" charset="0"/>
                          <a:cs typeface="Calibri" panose="020F0502020204030204" pitchFamily="34" charset="0"/>
                        </a:rPr>
                        <a:t>تجنب التسرع والانتباه للأخطاء. </a:t>
                      </a:r>
                    </a:p>
                    <a:p>
                      <a:pPr marL="342900" indent="-342900" algn="just" rtl="1">
                        <a:buFontTx/>
                        <a:buChar char="-"/>
                      </a:pPr>
                      <a:r>
                        <a:rPr lang="ar-MA" sz="2400" dirty="0">
                          <a:latin typeface="Calibri" panose="020F0502020204030204" pitchFamily="34" charset="0"/>
                          <a:ea typeface="Calibri" panose="020F0502020204030204" pitchFamily="34" charset="0"/>
                          <a:cs typeface="Calibri" panose="020F0502020204030204" pitchFamily="34" charset="0"/>
                        </a:rPr>
                        <a:t>احترام الموروث التقليدي والمحافظة عليه.</a:t>
                      </a:r>
                    </a:p>
                    <a:p>
                      <a:pPr marL="342900" indent="-342900" algn="just" rtl="1">
                        <a:buFontTx/>
                        <a:buChar char="-"/>
                      </a:pPr>
                      <a:r>
                        <a:rPr lang="ar-MA" sz="2400" dirty="0">
                          <a:latin typeface="Calibri" panose="020F0502020204030204" pitchFamily="34" charset="0"/>
                          <a:ea typeface="Calibri" panose="020F0502020204030204" pitchFamily="34" charset="0"/>
                          <a:cs typeface="Calibri" panose="020F0502020204030204" pitchFamily="34" charset="0"/>
                        </a:rPr>
                        <a:t> تشجيع الآخرين على تعلم الحرف اليدوية.</a:t>
                      </a:r>
                    </a:p>
                  </a:txBody>
                  <a:tcPr marL="68580" marR="68580" marT="0" marB="0"/>
                </a:tc>
                <a:tc>
                  <a:txBody>
                    <a:bodyPr/>
                    <a:lstStyle/>
                    <a:p>
                      <a:pPr algn="just" rtl="1">
                        <a:lnSpc>
                          <a:spcPct val="107000"/>
                        </a:lnSpc>
                        <a:spcAft>
                          <a:spcPts val="800"/>
                        </a:spcAft>
                      </a:pPr>
                      <a:r>
                        <a:rPr lang="ar-MA" sz="2400" kern="1200" dirty="0">
                          <a:solidFill>
                            <a:schemeClr val="tx1"/>
                          </a:solidFill>
                          <a:latin typeface="Calibri" panose="020F0502020204030204" pitchFamily="34" charset="0"/>
                          <a:ea typeface="Calibri" panose="020F0502020204030204" pitchFamily="34" charset="0"/>
                          <a:cs typeface="Calibri" panose="020F0502020204030204" pitchFamily="34" charset="0"/>
                        </a:rPr>
                        <a:t>- كيفية اكتشاف الحرف اليدوية التقليدية والمحافظة عليها</a:t>
                      </a:r>
                      <a:endParaRPr lang="fr-FR" sz="240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76691399"/>
                  </a:ext>
                </a:extLst>
              </a:tr>
            </a:tbl>
          </a:graphicData>
        </a:graphic>
      </p:graphicFrame>
    </p:spTree>
    <p:extLst>
      <p:ext uri="{BB962C8B-B14F-4D97-AF65-F5344CB8AC3E}">
        <p14:creationId xmlns:p14="http://schemas.microsoft.com/office/powerpoint/2010/main" val="34344752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rgbClr val="16537F"/>
            </a:gs>
            <a:gs pos="100000">
              <a:srgbClr val="16537F"/>
            </a:gs>
            <a:gs pos="39000">
              <a:schemeClr val="accent4">
                <a:lumMod val="0"/>
                <a:lumOff val="100000"/>
              </a:schemeClr>
            </a:gs>
            <a:gs pos="73000">
              <a:srgbClr val="16537F"/>
            </a:gs>
          </a:gsLst>
          <a:path path="circle">
            <a:fillToRect l="50000" t="50000" r="50000" b="50000"/>
          </a:path>
          <a:tileRect/>
        </a:gradFill>
        <a:effectLst/>
      </p:bgPr>
    </p:bg>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970098" y="829915"/>
            <a:ext cx="10567685" cy="5198169"/>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srgbClr val="1D6FA9"/>
                </a:solidFill>
                <a:latin typeface="Calibri" panose="020F0502020204030204"/>
              </a:endParaRPr>
            </a:p>
            <a:p>
              <a:pPr algn="ctr" defTabSz="457189">
                <a:defRPr/>
              </a:pPr>
              <a:endParaRPr lang="fr-FR" sz="4400" b="1" dirty="0">
                <a:solidFill>
                  <a:srgbClr val="1D6FA9"/>
                </a:solidFill>
                <a:latin typeface="Calibri" panose="020F0502020204030204"/>
              </a:endParaRPr>
            </a:p>
            <a:p>
              <a:pPr algn="ctr" defTabSz="1219170" rtl="1">
                <a:defRPr sz="1800" b="0" i="0" u="none" strike="noStrike" kern="0" cap="none" spc="0" baseline="0">
                  <a:solidFill>
                    <a:srgbClr val="000000"/>
                  </a:solidFill>
                  <a:uFillTx/>
                </a:defRPr>
              </a:pPr>
              <a:r>
                <a:rPr lang="ar-MA" sz="4400" b="1" kern="0" dirty="0">
                  <a:solidFill>
                    <a:srgbClr val="1D6FA9"/>
                  </a:solidFill>
                  <a:latin typeface="Calibri"/>
                  <a:cs typeface="Calibri"/>
                </a:rPr>
                <a:t>الممارسة الموجهة الثنائية</a:t>
              </a:r>
              <a:endParaRPr lang="ar-MA" sz="4400" b="1" kern="0" dirty="0">
                <a:solidFill>
                  <a:srgbClr val="1D6FA9"/>
                </a:solidFill>
                <a:latin typeface="Calibri"/>
                <a:ea typeface="Calibri"/>
                <a:cs typeface="Calibri"/>
              </a:endParaRPr>
            </a:p>
          </p:txBody>
        </p:sp>
      </p:grpSp>
      <p:grpSp>
        <p:nvGrpSpPr>
          <p:cNvPr id="44" name="Group 43">
            <a:extLst>
              <a:ext uri="{FF2B5EF4-FFF2-40B4-BE49-F238E27FC236}">
                <a16:creationId xmlns:a16="http://schemas.microsoft.com/office/drawing/2014/main" id="{7D196EF9-21FB-9D05-ACD6-0BA09BA2BC98}"/>
              </a:ext>
            </a:extLst>
          </p:cNvPr>
          <p:cNvGrpSpPr/>
          <p:nvPr/>
        </p:nvGrpSpPr>
        <p:grpSpPr>
          <a:xfrm>
            <a:off x="8649325" y="4917801"/>
            <a:ext cx="2572577" cy="936371"/>
            <a:chOff x="8649325" y="4917801"/>
            <a:chExt cx="2572576" cy="936370"/>
          </a:xfrm>
        </p:grpSpPr>
        <p:sp>
          <p:nvSpPr>
            <p:cNvPr id="42" name="Oval 41">
              <a:extLst>
                <a:ext uri="{FF2B5EF4-FFF2-40B4-BE49-F238E27FC236}">
                  <a16:creationId xmlns:a16="http://schemas.microsoft.com/office/drawing/2014/main" id="{ECDF3BAF-17A8-4A90-0D0C-BB94FB33C1C5}"/>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A83C7FD9-368B-76CC-4A3D-907A30B0ABA0}"/>
                </a:ext>
              </a:extLst>
            </p:cNvPr>
            <p:cNvSpPr/>
            <p:nvPr/>
          </p:nvSpPr>
          <p:spPr>
            <a:xfrm>
              <a:off x="8649325" y="5060928"/>
              <a:ext cx="171676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05 دقائق</a:t>
              </a:r>
            </a:p>
          </p:txBody>
        </p:sp>
      </p:grpSp>
      <p:pic>
        <p:nvPicPr>
          <p:cNvPr id="8" name="Image 7" descr="Une image contenant habits, Dessin d’enfant, table, meubles&#10;&#10;Le contenu généré par l’IA peut être incorrect.">
            <a:extLst>
              <a:ext uri="{FF2B5EF4-FFF2-40B4-BE49-F238E27FC236}">
                <a16:creationId xmlns:a16="http://schemas.microsoft.com/office/drawing/2014/main" id="{A88A7017-79FC-3237-33BC-428A6CFA91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1723" y="1609373"/>
            <a:ext cx="2149140" cy="2149140"/>
          </a:xfrm>
          <a:prstGeom prst="rect">
            <a:avLst/>
          </a:prstGeom>
        </p:spPr>
      </p:pic>
      <p:sp>
        <p:nvSpPr>
          <p:cNvPr id="5" name="Phylactère : pensées 4">
            <a:extLst>
              <a:ext uri="{FF2B5EF4-FFF2-40B4-BE49-F238E27FC236}">
                <a16:creationId xmlns:a16="http://schemas.microsoft.com/office/drawing/2014/main" id="{D6FAE1FD-68FD-5EE8-7624-B7A5F712BACD}"/>
              </a:ext>
            </a:extLst>
          </p:cNvPr>
          <p:cNvSpPr/>
          <p:nvPr/>
        </p:nvSpPr>
        <p:spPr>
          <a:xfrm>
            <a:off x="4177727" y="1054173"/>
            <a:ext cx="1280160" cy="732768"/>
          </a:xfrm>
          <a:prstGeom prst="cloudCallout">
            <a:avLst/>
          </a:prstGeom>
          <a:solidFill>
            <a:srgbClr val="F9F1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800" dirty="0">
                <a:ln w="0"/>
                <a:solidFill>
                  <a:schemeClr val="tx1"/>
                </a:solidFill>
                <a:effectLst>
                  <a:outerShdw blurRad="38100" dist="19050" dir="2700000" algn="tl" rotWithShape="0">
                    <a:schemeClr val="dk1">
                      <a:alpha val="40000"/>
                    </a:schemeClr>
                  </a:outerShdw>
                </a:effectLst>
              </a:rPr>
              <a:t>تساءلت ما إذا...</a:t>
            </a:r>
            <a:endParaRPr lang="fr-FR" sz="1800" b="0" cap="none" spc="0" dirty="0">
              <a:ln w="0"/>
              <a:solidFill>
                <a:schemeClr val="tx1"/>
              </a:solidFill>
              <a:effectLst>
                <a:outerShdw blurRad="38100" dist="19050" dir="2700000" algn="tl" rotWithShape="0">
                  <a:schemeClr val="dk1">
                    <a:alpha val="40000"/>
                  </a:schemeClr>
                </a:outerShdw>
              </a:effectLst>
            </a:endParaRPr>
          </a:p>
        </p:txBody>
      </p:sp>
      <p:sp>
        <p:nvSpPr>
          <p:cNvPr id="2" name="ZoneTexte 1">
            <a:extLst>
              <a:ext uri="{FF2B5EF4-FFF2-40B4-BE49-F238E27FC236}">
                <a16:creationId xmlns:a16="http://schemas.microsoft.com/office/drawing/2014/main" id="{CD4BFF25-670D-2AF5-0218-8CDDCB9FA02A}"/>
              </a:ext>
            </a:extLst>
          </p:cNvPr>
          <p:cNvSpPr txBox="1"/>
          <p:nvPr/>
        </p:nvSpPr>
        <p:spPr>
          <a:xfrm>
            <a:off x="5626825" y="2191740"/>
            <a:ext cx="5595077" cy="1323439"/>
          </a:xfrm>
          <a:prstGeom prst="rect">
            <a:avLst/>
          </a:prstGeom>
          <a:noFill/>
        </p:spPr>
        <p:txBody>
          <a:bodyPr wrap="square">
            <a:spAutoFit/>
          </a:bodyPr>
          <a:lstStyle/>
          <a:p>
            <a:pPr marL="0" marR="0" lvl="0" indent="0" algn="ctr" rtl="1">
              <a:spcBef>
                <a:spcPts val="0"/>
              </a:spcBef>
              <a:spcAft>
                <a:spcPts val="0"/>
              </a:spcAft>
              <a:buNone/>
            </a:pPr>
            <a:r>
              <a:rPr lang="ar-MA" sz="4400" b="1" i="0" u="none" strike="noStrike" cap="none" dirty="0">
                <a:solidFill>
                  <a:srgbClr val="44546A"/>
                </a:solidFill>
                <a:latin typeface="Calibri"/>
                <a:ea typeface="Calibri"/>
                <a:cs typeface="Calibri"/>
                <a:sym typeface="Calibri"/>
              </a:rPr>
              <a:t>النشاط الثالث:</a:t>
            </a:r>
            <a:endParaRPr lang="ar-MA" sz="3600" dirty="0"/>
          </a:p>
          <a:p>
            <a:pPr marL="0" marR="0" lvl="0" indent="0" algn="ctr" rtl="1">
              <a:spcBef>
                <a:spcPts val="0"/>
              </a:spcBef>
              <a:spcAft>
                <a:spcPts val="0"/>
              </a:spcAft>
              <a:buNone/>
            </a:pPr>
            <a:r>
              <a:rPr lang="ar-MA" sz="3600" b="1" i="0" u="none" strike="noStrike" cap="none" dirty="0">
                <a:solidFill>
                  <a:schemeClr val="accent2"/>
                </a:solidFill>
                <a:latin typeface="Calibri"/>
                <a:ea typeface="Calibri"/>
                <a:cs typeface="Calibri"/>
                <a:sym typeface="Calibri"/>
              </a:rPr>
              <a:t>تعرف موارد الكتابة التوجيهية</a:t>
            </a:r>
          </a:p>
        </p:txBody>
      </p:sp>
    </p:spTree>
    <p:extLst>
      <p:ext uri="{BB962C8B-B14F-4D97-AF65-F5344CB8AC3E}">
        <p14:creationId xmlns:p14="http://schemas.microsoft.com/office/powerpoint/2010/main" val="486441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EC6D8B-7620-A4B9-69CC-B7FEC0ED8607}"/>
              </a:ext>
            </a:extLst>
          </p:cNvPr>
          <p:cNvSpPr txBox="1">
            <a:spLocks/>
          </p:cNvSpPr>
          <p:nvPr/>
        </p:nvSpPr>
        <p:spPr>
          <a:xfrm>
            <a:off x="1436557" y="198912"/>
            <a:ext cx="9575455" cy="396044"/>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1800" b="1" kern="1200">
                <a:solidFill>
                  <a:schemeClr val="tx1"/>
                </a:solidFill>
                <a:latin typeface="Calibri" panose="020F0502020204030204" pitchFamily="34" charset="0"/>
                <a:ea typeface="+mj-ea"/>
                <a:cs typeface="Calibri" panose="020F0502020204030204" pitchFamily="34" charset="0"/>
              </a:defRPr>
            </a:lvl1pPr>
          </a:lstStyle>
          <a:p>
            <a:r>
              <a:rPr lang="ar-MA" altLang="fr-FR" sz="2000" dirty="0">
                <a:solidFill>
                  <a:srgbClr val="002060"/>
                </a:solidFill>
              </a:rPr>
              <a:t>نشتغل في ثنائيات لإتمام استخراج أهم موارد الكتابة التوجيهية من النص النموذج.  </a:t>
            </a:r>
            <a:endParaRPr lang="fr-FR" sz="2000" dirty="0">
              <a:solidFill>
                <a:srgbClr val="002060"/>
              </a:solidFill>
            </a:endParaRPr>
          </a:p>
        </p:txBody>
      </p:sp>
      <p:sp>
        <p:nvSpPr>
          <p:cNvPr id="6" name="Espace réservé du texte 3">
            <a:extLst>
              <a:ext uri="{FF2B5EF4-FFF2-40B4-BE49-F238E27FC236}">
                <a16:creationId xmlns:a16="http://schemas.microsoft.com/office/drawing/2014/main" id="{B6F7DB7A-F23B-6F25-8ABF-8B0D3111AE0B}"/>
              </a:ext>
            </a:extLst>
          </p:cNvPr>
          <p:cNvSpPr txBox="1">
            <a:spLocks/>
          </p:cNvSpPr>
          <p:nvPr/>
        </p:nvSpPr>
        <p:spPr>
          <a:xfrm>
            <a:off x="943897" y="543353"/>
            <a:ext cx="10413379" cy="46166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b="1" dirty="0">
                <a:solidFill>
                  <a:schemeClr val="bg2">
                    <a:lumMod val="75000"/>
                  </a:schemeClr>
                </a:solidFill>
                <a:cs typeface="Calibri" panose="020F0502020204030204" pitchFamily="34" charset="0"/>
              </a:rPr>
              <a:t>يوجه المدرس التلاميذ إلى الاشتغال في ثنائيات لإتمام استخراج بعض موارد الكتابة التوجيهية من النص النموذج، مستعينين بالجدول. وفي أثناء ذلك يواكب المدرس عمل التلاميذ متجولا بين الصفوف ويقدم الدعم والإسناد لمن يحتاجه، ويحرص على الالتزام بالوقت المخصص لإنجاز النشاط.</a:t>
            </a:r>
            <a:endParaRPr lang="fr-FR" b="1" dirty="0">
              <a:solidFill>
                <a:schemeClr val="bg2">
                  <a:lumMod val="75000"/>
                </a:schemeClr>
              </a:solidFill>
            </a:endParaRPr>
          </a:p>
        </p:txBody>
      </p:sp>
      <p:sp>
        <p:nvSpPr>
          <p:cNvPr id="8" name="ZoneTexte 7">
            <a:extLst>
              <a:ext uri="{FF2B5EF4-FFF2-40B4-BE49-F238E27FC236}">
                <a16:creationId xmlns:a16="http://schemas.microsoft.com/office/drawing/2014/main" id="{A26A9AC8-9201-3909-4A02-71A9665457D5}"/>
              </a:ext>
            </a:extLst>
          </p:cNvPr>
          <p:cNvSpPr txBox="1"/>
          <p:nvPr/>
        </p:nvSpPr>
        <p:spPr>
          <a:xfrm>
            <a:off x="1857161" y="1132811"/>
            <a:ext cx="9154851" cy="461665"/>
          </a:xfrm>
          <a:prstGeom prst="rect">
            <a:avLst/>
          </a:prstGeom>
          <a:solidFill>
            <a:schemeClr val="accent2">
              <a:lumMod val="40000"/>
              <a:lumOff val="60000"/>
            </a:schemeClr>
          </a:solidFill>
        </p:spPr>
        <p:txBody>
          <a:bodyPr wrap="square" rtlCol="0">
            <a:spAutoFit/>
          </a:bodyPr>
          <a:lstStyle/>
          <a:p>
            <a:pPr algn="r" rtl="1"/>
            <a:r>
              <a:rPr lang="ar-SA" sz="2400" b="1" dirty="0">
                <a:solidFill>
                  <a:srgbClr val="002060"/>
                </a:solidFill>
                <a:ea typeface="+mj-ea"/>
                <a:cs typeface="Calibri" panose="020F0502020204030204" pitchFamily="34" charset="0"/>
              </a:rPr>
              <a:t>ب </a:t>
            </a:r>
            <a:r>
              <a:rPr lang="ar-MA" sz="2400" b="1" dirty="0">
                <a:solidFill>
                  <a:srgbClr val="002060"/>
                </a:solidFill>
                <a:ea typeface="+mj-ea"/>
                <a:cs typeface="Calibri" panose="020F0502020204030204" pitchFamily="34" charset="0"/>
              </a:rPr>
              <a:t>- </a:t>
            </a:r>
            <a:r>
              <a:rPr lang="ar-SA" sz="2400" b="1" dirty="0">
                <a:solidFill>
                  <a:srgbClr val="002060"/>
                </a:solidFill>
                <a:ea typeface="+mj-ea"/>
                <a:cs typeface="Calibri" panose="020F0502020204030204" pitchFamily="34" charset="0"/>
              </a:rPr>
              <a:t> أستخرج من النص </a:t>
            </a:r>
            <a:r>
              <a:rPr lang="ar-MA" sz="2400" b="1" dirty="0">
                <a:solidFill>
                  <a:srgbClr val="002060"/>
                </a:solidFill>
                <a:ea typeface="+mj-ea"/>
                <a:cs typeface="Calibri" panose="020F0502020204030204" pitchFamily="34" charset="0"/>
              </a:rPr>
              <a:t>موارد الكتابة التوجيهية </a:t>
            </a:r>
            <a:r>
              <a:rPr lang="ar-SA" sz="2400" b="1" dirty="0">
                <a:solidFill>
                  <a:srgbClr val="002060"/>
                </a:solidFill>
                <a:ea typeface="+mj-ea"/>
                <a:cs typeface="Calibri" panose="020F0502020204030204" pitchFamily="34" charset="0"/>
              </a:rPr>
              <a:t>( ال</a:t>
            </a:r>
            <a:r>
              <a:rPr lang="ar-MA" sz="2400" b="1" dirty="0">
                <a:solidFill>
                  <a:srgbClr val="002060"/>
                </a:solidFill>
                <a:ea typeface="+mj-ea"/>
                <a:cs typeface="Calibri" panose="020F0502020204030204" pitchFamily="34" charset="0"/>
              </a:rPr>
              <a:t>ت</a:t>
            </a:r>
            <a:r>
              <a:rPr lang="ar-SA" sz="2400" b="1" dirty="0" err="1">
                <a:solidFill>
                  <a:srgbClr val="002060"/>
                </a:solidFill>
                <a:ea typeface="+mj-ea"/>
                <a:cs typeface="Calibri" panose="020F0502020204030204" pitchFamily="34" charset="0"/>
              </a:rPr>
              <a:t>عا</a:t>
            </a:r>
            <a:r>
              <a:rPr lang="ar-MA" sz="2400" b="1" dirty="0">
                <a:solidFill>
                  <a:srgbClr val="002060"/>
                </a:solidFill>
                <a:ea typeface="+mj-ea"/>
                <a:cs typeface="Calibri" panose="020F0502020204030204" pitchFamily="34" charset="0"/>
              </a:rPr>
              <a:t>بي</a:t>
            </a:r>
            <a:r>
              <a:rPr lang="ar-SA" sz="2400" b="1" dirty="0">
                <a:solidFill>
                  <a:srgbClr val="002060"/>
                </a:solidFill>
                <a:ea typeface="+mj-ea"/>
                <a:cs typeface="Calibri" panose="020F0502020204030204" pitchFamily="34" charset="0"/>
              </a:rPr>
              <a:t>ر </a:t>
            </a:r>
            <a:r>
              <a:rPr lang="ar-MA" sz="2400" b="1" dirty="0">
                <a:solidFill>
                  <a:srgbClr val="002060"/>
                </a:solidFill>
                <a:ea typeface="+mj-ea"/>
                <a:cs typeface="Calibri" panose="020F0502020204030204" pitchFamily="34" charset="0"/>
              </a:rPr>
              <a:t>- </a:t>
            </a:r>
            <a:r>
              <a:rPr lang="ar-SA" sz="2400" b="1" dirty="0">
                <a:solidFill>
                  <a:srgbClr val="002060"/>
                </a:solidFill>
                <a:ea typeface="+mj-ea"/>
                <a:cs typeface="Calibri" panose="020F0502020204030204" pitchFamily="34" charset="0"/>
              </a:rPr>
              <a:t>الر</a:t>
            </a:r>
            <a:r>
              <a:rPr lang="ar-MA" sz="2400" b="1" dirty="0" err="1">
                <a:solidFill>
                  <a:srgbClr val="002060"/>
                </a:solidFill>
                <a:ea typeface="+mj-ea"/>
                <a:cs typeface="Calibri" panose="020F0502020204030204" pitchFamily="34" charset="0"/>
              </a:rPr>
              <a:t>وا</a:t>
            </a:r>
            <a:r>
              <a:rPr lang="ar-SA" sz="2400" b="1" dirty="0">
                <a:solidFill>
                  <a:srgbClr val="002060"/>
                </a:solidFill>
                <a:ea typeface="+mj-ea"/>
                <a:cs typeface="Calibri" panose="020F0502020204030204" pitchFamily="34" charset="0"/>
              </a:rPr>
              <a:t>بط )</a:t>
            </a:r>
            <a:endParaRPr lang="fr-FR" sz="2400" b="1" dirty="0">
              <a:solidFill>
                <a:srgbClr val="002060"/>
              </a:solidFill>
              <a:ea typeface="+mj-ea"/>
              <a:cs typeface="Calibri" panose="020F0502020204030204" pitchFamily="34" charset="0"/>
            </a:endParaRPr>
          </a:p>
        </p:txBody>
      </p:sp>
      <p:pic>
        <p:nvPicPr>
          <p:cNvPr id="4" name="Image 3">
            <a:extLst>
              <a:ext uri="{FF2B5EF4-FFF2-40B4-BE49-F238E27FC236}">
                <a16:creationId xmlns:a16="http://schemas.microsoft.com/office/drawing/2014/main" id="{54BE5886-B355-8D62-9F12-815E15469CAE}"/>
              </a:ext>
            </a:extLst>
          </p:cNvPr>
          <p:cNvPicPr>
            <a:picLocks noChangeAspect="1"/>
          </p:cNvPicPr>
          <p:nvPr/>
        </p:nvPicPr>
        <p:blipFill>
          <a:blip r:embed="rId2"/>
          <a:stretch>
            <a:fillRect/>
          </a:stretch>
        </p:blipFill>
        <p:spPr>
          <a:xfrm>
            <a:off x="1681316" y="2621209"/>
            <a:ext cx="8898193" cy="3032339"/>
          </a:xfrm>
          <a:prstGeom prst="rect">
            <a:avLst/>
          </a:prstGeom>
        </p:spPr>
      </p:pic>
    </p:spTree>
    <p:extLst>
      <p:ext uri="{BB962C8B-B14F-4D97-AF65-F5344CB8AC3E}">
        <p14:creationId xmlns:p14="http://schemas.microsoft.com/office/powerpoint/2010/main" val="41773175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5A4F18F7-465F-0385-4DB1-AAE33809ABF7}"/>
              </a:ext>
            </a:extLst>
          </p:cNvPr>
          <p:cNvSpPr>
            <a:spLocks noGrp="1"/>
          </p:cNvSpPr>
          <p:nvPr>
            <p:ph type="title"/>
          </p:nvPr>
        </p:nvSpPr>
        <p:spPr>
          <a:xfrm>
            <a:off x="929229" y="304801"/>
            <a:ext cx="10529279" cy="620606"/>
          </a:xfrm>
        </p:spPr>
        <p:txBody>
          <a:bodyPr/>
          <a:lstStyle/>
          <a:p>
            <a:r>
              <a:rPr lang="ar-MA" dirty="0"/>
              <a:t>أمامكم ثلاث دقائق لإتمام استخراج موارد الكتابة التوجيهية من النص. </a:t>
            </a:r>
            <a:endParaRPr lang="fr-FR" dirty="0"/>
          </a:p>
        </p:txBody>
      </p:sp>
      <p:sp>
        <p:nvSpPr>
          <p:cNvPr id="5" name="Rectangle 1">
            <a:extLst>
              <a:ext uri="{FF2B5EF4-FFF2-40B4-BE49-F238E27FC236}">
                <a16:creationId xmlns:a16="http://schemas.microsoft.com/office/drawing/2014/main" id="{76450AC4-D9E1-C574-DB5E-0530DE825321}"/>
              </a:ext>
            </a:extLst>
          </p:cNvPr>
          <p:cNvSpPr>
            <a:spLocks noChangeArrowheads="1"/>
          </p:cNvSpPr>
          <p:nvPr/>
        </p:nvSpPr>
        <p:spPr bwMode="auto">
          <a:xfrm>
            <a:off x="1543664" y="2218370"/>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للتحضير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98788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18" name="Google Shape;900;p55">
            <a:extLst>
              <a:ext uri="{FF2B5EF4-FFF2-40B4-BE49-F238E27FC236}">
                <a16:creationId xmlns:a16="http://schemas.microsoft.com/office/drawing/2014/main" id="{2B8F81EE-2C06-EA69-029F-18D2382F0FAB}"/>
              </a:ext>
            </a:extLst>
          </p:cNvPr>
          <p:cNvSpPr txBox="1">
            <a:spLocks/>
          </p:cNvSpPr>
          <p:nvPr/>
        </p:nvSpPr>
        <p:spPr>
          <a:xfrm>
            <a:off x="851839" y="333993"/>
            <a:ext cx="10373090" cy="47061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latin typeface="Calibri" panose="020F0502020204030204" pitchFamily="34" charset="0"/>
                <a:cs typeface="Calibri" panose="020F0502020204030204" pitchFamily="34" charset="0"/>
              </a:rPr>
              <a:t>يعلن المدرس نهاية المدة المخصصة للنشاط، ثم يستمع إلى إجابات 3 ثنائيات، ويحث  المتعلمين على تعليل الإجابة، متوخيا خلق تفاعل صفي بطرح سؤال: ما رأيكم في إجابة زميلكم.</a:t>
            </a:r>
            <a:endParaRPr lang="fr-FR" sz="1400" dirty="0">
              <a:latin typeface="Calibri" panose="020F0502020204030204" pitchFamily="34" charset="0"/>
              <a:cs typeface="Calibri" panose="020F0502020204030204" pitchFamily="34" charset="0"/>
            </a:endParaRPr>
          </a:p>
        </p:txBody>
      </p:sp>
      <p:sp>
        <p:nvSpPr>
          <p:cNvPr id="21" name="Google Shape;902;p55">
            <a:extLst>
              <a:ext uri="{FF2B5EF4-FFF2-40B4-BE49-F238E27FC236}">
                <a16:creationId xmlns:a16="http://schemas.microsoft.com/office/drawing/2014/main" id="{E577BFF9-290D-608D-8C15-AADED6827C28}"/>
              </a:ext>
            </a:extLst>
          </p:cNvPr>
          <p:cNvSpPr txBox="1"/>
          <p:nvPr/>
        </p:nvSpPr>
        <p:spPr>
          <a:xfrm>
            <a:off x="2362324" y="80242"/>
            <a:ext cx="8977838"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rgbClr val="757070"/>
                </a:solidFill>
                <a:latin typeface="Calibri"/>
                <a:cs typeface="Calibri"/>
                <a:sym typeface="Calibri"/>
              </a:rPr>
              <a:t>لنستمع إلى إجابتكم.</a:t>
            </a:r>
            <a:endParaRPr dirty="0"/>
          </a:p>
        </p:txBody>
      </p:sp>
      <p:pic>
        <p:nvPicPr>
          <p:cNvPr id="8" name="Google Shape;1435;p14" descr="Lever la main - Icônes mains et gestes gratuites">
            <a:extLst>
              <a:ext uri="{FF2B5EF4-FFF2-40B4-BE49-F238E27FC236}">
                <a16:creationId xmlns:a16="http://schemas.microsoft.com/office/drawing/2014/main" id="{262F39C2-B766-7C73-99DB-2EB3D3BF65A9}"/>
              </a:ext>
            </a:extLst>
          </p:cNvPr>
          <p:cNvPicPr preferRelativeResize="0"/>
          <p:nvPr/>
        </p:nvPicPr>
        <p:blipFill rotWithShape="1">
          <a:blip r:embed="rId3">
            <a:alphaModFix/>
          </a:blip>
          <a:srcRect/>
          <a:stretch/>
        </p:blipFill>
        <p:spPr>
          <a:xfrm>
            <a:off x="153248" y="83931"/>
            <a:ext cx="702642" cy="702642"/>
          </a:xfrm>
          <a:prstGeom prst="rect">
            <a:avLst/>
          </a:prstGeom>
          <a:noFill/>
          <a:ln>
            <a:noFill/>
          </a:ln>
        </p:spPr>
      </p:pic>
      <p:pic>
        <p:nvPicPr>
          <p:cNvPr id="3074" name="Picture 2" descr="Public Speaking Made Easy | First United Bank">
            <a:extLst>
              <a:ext uri="{FF2B5EF4-FFF2-40B4-BE49-F238E27FC236}">
                <a16:creationId xmlns:a16="http://schemas.microsoft.com/office/drawing/2014/main" id="{9A8C194B-7F59-48AA-21ED-CEF653B1A2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0117" y="1456857"/>
            <a:ext cx="5626210" cy="3744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peaker At Seminar Stock Illustration - Download Image Now - Lectern,  Presentation - Speech, Professor - iStock">
            <a:extLst>
              <a:ext uri="{FF2B5EF4-FFF2-40B4-BE49-F238E27FC236}">
                <a16:creationId xmlns:a16="http://schemas.microsoft.com/office/drawing/2014/main" id="{D38868EA-E260-3E54-E401-1923805D4A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8863" y="1456857"/>
            <a:ext cx="3780000" cy="37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9566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D0F5A-9EDF-9522-7C26-1E8B60B26A44}"/>
            </a:ext>
          </a:extLst>
        </p:cNvPr>
        <p:cNvGrpSpPr/>
        <p:nvPr/>
      </p:nvGrpSpPr>
      <p:grpSpPr>
        <a:xfrm>
          <a:off x="0" y="0"/>
          <a:ext cx="0" cy="0"/>
          <a:chOff x="0" y="0"/>
          <a:chExt cx="0" cy="0"/>
        </a:xfrm>
      </p:grpSpPr>
      <p:pic>
        <p:nvPicPr>
          <p:cNvPr id="2" name="Picture 2" descr="‫Lovepik- صورة JPG-501123007 id صورة فوتوغرافية بحث - صور معلمة أنثى تكتب  على السبورة‬‎">
            <a:extLst>
              <a:ext uri="{FF2B5EF4-FFF2-40B4-BE49-F238E27FC236}">
                <a16:creationId xmlns:a16="http://schemas.microsoft.com/office/drawing/2014/main" id="{4647A4DC-0C46-97DD-B7FF-11081F8C9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6884" y="2676679"/>
            <a:ext cx="7285703" cy="349797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548;p49">
            <a:extLst>
              <a:ext uri="{FF2B5EF4-FFF2-40B4-BE49-F238E27FC236}">
                <a16:creationId xmlns:a16="http://schemas.microsoft.com/office/drawing/2014/main" id="{97BC430F-0DE8-4398-F29D-B27BB940FE61}"/>
              </a:ext>
            </a:extLst>
          </p:cNvPr>
          <p:cNvSpPr txBox="1">
            <a:spLocks/>
          </p:cNvSpPr>
          <p:nvPr/>
        </p:nvSpPr>
        <p:spPr>
          <a:xfrm>
            <a:off x="815567" y="200285"/>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altLang="fr-FR" sz="2000" b="1" dirty="0">
                <a:solidFill>
                  <a:schemeClr val="bg1">
                    <a:lumMod val="50000"/>
                  </a:schemeClr>
                </a:solidFill>
                <a:latin typeface="Calibri" panose="020F0502020204030204" pitchFamily="34" charset="0"/>
                <a:cs typeface="Calibri" panose="020F0502020204030204" pitchFamily="34" charset="0"/>
              </a:rPr>
              <a:t>نشتغل في ثنائيات لاستخراج موارد الكتابة التوجيهية (انطلاقا من النص النموذج)</a:t>
            </a:r>
            <a:r>
              <a:rPr lang="ar-MA" sz="2000" b="1" dirty="0">
                <a:solidFill>
                  <a:schemeClr val="bg1">
                    <a:lumMod val="50000"/>
                  </a:schemeClr>
                </a:solidFill>
                <a:latin typeface="Calibri" panose="020F0502020204030204" pitchFamily="34" charset="0"/>
                <a:cs typeface="Calibri" panose="020F0502020204030204" pitchFamily="34" charset="0"/>
              </a:rPr>
              <a:t>.</a:t>
            </a:r>
          </a:p>
        </p:txBody>
      </p:sp>
      <p:sp>
        <p:nvSpPr>
          <p:cNvPr id="4" name="Espace réservé du texte 3">
            <a:extLst>
              <a:ext uri="{FF2B5EF4-FFF2-40B4-BE49-F238E27FC236}">
                <a16:creationId xmlns:a16="http://schemas.microsoft.com/office/drawing/2014/main" id="{E1CC96A8-7B40-B963-A584-59532B29D006}"/>
              </a:ext>
            </a:extLst>
          </p:cNvPr>
          <p:cNvSpPr txBox="1">
            <a:spLocks/>
          </p:cNvSpPr>
          <p:nvPr/>
        </p:nvSpPr>
        <p:spPr>
          <a:xfrm>
            <a:off x="815567" y="476420"/>
            <a:ext cx="10560865" cy="452824"/>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يواكب المدرس إجابات المتعلمين، ويطلب تدوينها على السبورة، وبعد تعليل الإجابات والتأكد من صحتها ينقل الجدول إلى كراسة المتعلم أو دفتر الدروس (النشاط 2 ص 74) </a:t>
            </a:r>
            <a:endParaRPr lang="fr-FR" dirty="0">
              <a:solidFill>
                <a:srgbClr val="BFBFBF"/>
              </a:solidFill>
            </a:endParaRPr>
          </a:p>
        </p:txBody>
      </p:sp>
      <p:sp>
        <p:nvSpPr>
          <p:cNvPr id="6" name="ZoneTexte 5">
            <a:extLst>
              <a:ext uri="{FF2B5EF4-FFF2-40B4-BE49-F238E27FC236}">
                <a16:creationId xmlns:a16="http://schemas.microsoft.com/office/drawing/2014/main" id="{748D3FA7-FBD3-7046-495F-95EDF59FED9A}"/>
              </a:ext>
            </a:extLst>
          </p:cNvPr>
          <p:cNvSpPr txBox="1"/>
          <p:nvPr/>
        </p:nvSpPr>
        <p:spPr>
          <a:xfrm>
            <a:off x="1759974" y="1760927"/>
            <a:ext cx="9439818" cy="470000"/>
          </a:xfrm>
          <a:prstGeom prst="rect">
            <a:avLst/>
          </a:prstGeom>
          <a:solidFill>
            <a:schemeClr val="accent4">
              <a:lumMod val="20000"/>
              <a:lumOff val="80000"/>
            </a:schemeClr>
          </a:solidFill>
        </p:spPr>
        <p:txBody>
          <a:bodyPr wrap="square">
            <a:spAutoFit/>
          </a:bodyPr>
          <a:lstStyle/>
          <a:p>
            <a:pPr indent="-540385" algn="r" rtl="1">
              <a:lnSpc>
                <a:spcPct val="107000"/>
              </a:lnSpc>
              <a:spcAft>
                <a:spcPts val="800"/>
              </a:spcAft>
            </a:pPr>
            <a:r>
              <a:rPr lang="ar-MA" sz="2400" b="1" kern="100" dirty="0">
                <a:effectLst/>
                <a:latin typeface="Calibri" panose="020F0502020204030204" pitchFamily="34" charset="0"/>
                <a:ea typeface="Calibri" panose="020F0502020204030204" pitchFamily="34" charset="0"/>
                <a:cs typeface="Calibri" panose="020F0502020204030204" pitchFamily="34" charset="0"/>
              </a:rPr>
              <a:t> يتلقى المدرس الإجابات ويتعهدها بالمواكبة والتعزيز،  ويختار نماذج تدون على السبورة.. </a:t>
            </a:r>
            <a:endParaRPr lang="fr-FR" sz="2400" b="1" dirty="0"/>
          </a:p>
        </p:txBody>
      </p:sp>
    </p:spTree>
    <p:extLst>
      <p:ext uri="{BB962C8B-B14F-4D97-AF65-F5344CB8AC3E}">
        <p14:creationId xmlns:p14="http://schemas.microsoft.com/office/powerpoint/2010/main" val="2912971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753FF-8208-7D64-6100-E3FA29B5B5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15AD66-E9BB-DEA7-E8D4-CE42CAB5E635}"/>
              </a:ext>
            </a:extLst>
          </p:cNvPr>
          <p:cNvSpPr txBox="1">
            <a:spLocks/>
          </p:cNvSpPr>
          <p:nvPr/>
        </p:nvSpPr>
        <p:spPr>
          <a:xfrm>
            <a:off x="1436557" y="198912"/>
            <a:ext cx="9575455" cy="396044"/>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1800" b="1" kern="1200">
                <a:solidFill>
                  <a:schemeClr val="tx1"/>
                </a:solidFill>
                <a:latin typeface="Calibri" panose="020F0502020204030204" pitchFamily="34" charset="0"/>
                <a:ea typeface="+mj-ea"/>
                <a:cs typeface="Calibri" panose="020F0502020204030204" pitchFamily="34" charset="0"/>
              </a:defRPr>
            </a:lvl1pPr>
          </a:lstStyle>
          <a:p>
            <a:r>
              <a:rPr lang="ar-MA" altLang="fr-FR" sz="2000" dirty="0">
                <a:solidFill>
                  <a:srgbClr val="002060"/>
                </a:solidFill>
              </a:rPr>
              <a:t>نشتغل في ثنائيات لإتمام استخراج أهم موارد الكتابة التوجيهية من النص النموذج.  </a:t>
            </a:r>
            <a:endParaRPr lang="fr-FR" sz="2000" dirty="0">
              <a:solidFill>
                <a:srgbClr val="002060"/>
              </a:solidFill>
            </a:endParaRPr>
          </a:p>
        </p:txBody>
      </p:sp>
      <p:sp>
        <p:nvSpPr>
          <p:cNvPr id="6" name="Espace réservé du texte 3">
            <a:extLst>
              <a:ext uri="{FF2B5EF4-FFF2-40B4-BE49-F238E27FC236}">
                <a16:creationId xmlns:a16="http://schemas.microsoft.com/office/drawing/2014/main" id="{58BB3CD1-7830-A168-F2D4-F39438EF386D}"/>
              </a:ext>
            </a:extLst>
          </p:cNvPr>
          <p:cNvSpPr txBox="1">
            <a:spLocks/>
          </p:cNvSpPr>
          <p:nvPr/>
        </p:nvSpPr>
        <p:spPr>
          <a:xfrm>
            <a:off x="943897" y="543353"/>
            <a:ext cx="10413379" cy="46166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b="1" dirty="0">
                <a:solidFill>
                  <a:schemeClr val="bg2">
                    <a:lumMod val="75000"/>
                  </a:schemeClr>
                </a:solidFill>
                <a:cs typeface="Calibri" panose="020F0502020204030204" pitchFamily="34" charset="0"/>
              </a:rPr>
              <a:t>يوجه المدرس التلاميذ إلى الاشتغال في ثنائيات لإتمام استخراج بعض موارد الكتابة التوجيهية من النص النموذج، مستعينين بالجدول. وفي أثناء ذلك يواكب المدرس عمل التلاميذ متجولا بين الصفوف ويقدم الدعم والإسناد لمن يحتاجه، ويحرص على الالتزام بالوقت المخصص لإنجاز النشاط.</a:t>
            </a:r>
            <a:endParaRPr lang="fr-FR" b="1" dirty="0">
              <a:solidFill>
                <a:schemeClr val="bg2">
                  <a:lumMod val="75000"/>
                </a:schemeClr>
              </a:solidFill>
            </a:endParaRPr>
          </a:p>
        </p:txBody>
      </p:sp>
      <p:graphicFrame>
        <p:nvGraphicFramePr>
          <p:cNvPr id="7" name="Tableau 6">
            <a:extLst>
              <a:ext uri="{FF2B5EF4-FFF2-40B4-BE49-F238E27FC236}">
                <a16:creationId xmlns:a16="http://schemas.microsoft.com/office/drawing/2014/main" id="{DFD82EDF-E71E-C3C3-CE18-4BD273F9E3A5}"/>
              </a:ext>
            </a:extLst>
          </p:cNvPr>
          <p:cNvGraphicFramePr>
            <a:graphicFrameLocks noGrp="1"/>
          </p:cNvGraphicFramePr>
          <p:nvPr>
            <p:extLst>
              <p:ext uri="{D42A27DB-BD31-4B8C-83A1-F6EECF244321}">
                <p14:modId xmlns:p14="http://schemas.microsoft.com/office/powerpoint/2010/main" val="4040093658"/>
              </p:ext>
            </p:extLst>
          </p:nvPr>
        </p:nvGraphicFramePr>
        <p:xfrm>
          <a:off x="1238865" y="1773783"/>
          <a:ext cx="9773147" cy="5150464"/>
        </p:xfrm>
        <a:graphic>
          <a:graphicData uri="http://schemas.openxmlformats.org/drawingml/2006/table">
            <a:tbl>
              <a:tblPr firstRow="1" bandRow="1">
                <a:tableStyleId>{5940675A-B579-460E-94D1-54222C63F5DA}</a:tableStyleId>
              </a:tblPr>
              <a:tblGrid>
                <a:gridCol w="4927115">
                  <a:extLst>
                    <a:ext uri="{9D8B030D-6E8A-4147-A177-3AD203B41FA5}">
                      <a16:colId xmlns:a16="http://schemas.microsoft.com/office/drawing/2014/main" val="1423220480"/>
                    </a:ext>
                  </a:extLst>
                </a:gridCol>
                <a:gridCol w="4846032">
                  <a:extLst>
                    <a:ext uri="{9D8B030D-6E8A-4147-A177-3AD203B41FA5}">
                      <a16:colId xmlns:a16="http://schemas.microsoft.com/office/drawing/2014/main" val="966440405"/>
                    </a:ext>
                  </a:extLst>
                </a:gridCol>
              </a:tblGrid>
              <a:tr h="531673">
                <a:tc gridSpan="2">
                  <a:txBody>
                    <a:bodyPr/>
                    <a:lstStyle/>
                    <a:p>
                      <a:pPr algn="ctr" rtl="1"/>
                      <a:r>
                        <a:rPr lang="ar-MA" sz="2400" b="1" kern="1200" dirty="0">
                          <a:solidFill>
                            <a:srgbClr val="002060"/>
                          </a:solidFill>
                          <a:latin typeface="+mn-lt"/>
                          <a:ea typeface="+mj-ea"/>
                          <a:cs typeface="Calibri" panose="020F0502020204030204" pitchFamily="34" charset="0"/>
                        </a:rPr>
                        <a:t>موارد الكتابة التّوجيهية</a:t>
                      </a:r>
                      <a:endParaRPr lang="fr-FR" sz="2400" b="1" kern="1200" dirty="0">
                        <a:solidFill>
                          <a:srgbClr val="002060"/>
                        </a:solidFill>
                        <a:latin typeface="+mn-lt"/>
                        <a:ea typeface="+mj-ea"/>
                        <a:cs typeface="Calibri" panose="020F0502020204030204" pitchFamily="34" charset="0"/>
                      </a:endParaRPr>
                    </a:p>
                  </a:txBody>
                  <a:tcPr/>
                </a:tc>
                <a:tc hMerge="1">
                  <a:txBody>
                    <a:bodyPr/>
                    <a:lstStyle/>
                    <a:p>
                      <a:endParaRPr lang="fr-FR" dirty="0"/>
                    </a:p>
                  </a:txBody>
                  <a:tcPr/>
                </a:tc>
                <a:extLst>
                  <a:ext uri="{0D108BD9-81ED-4DB2-BD59-A6C34878D82A}">
                    <a16:rowId xmlns:a16="http://schemas.microsoft.com/office/drawing/2014/main" val="2992155531"/>
                  </a:ext>
                </a:extLst>
              </a:tr>
              <a:tr h="564951">
                <a:tc>
                  <a:txBody>
                    <a:bodyPr/>
                    <a:lstStyle/>
                    <a:p>
                      <a:pPr algn="ctr"/>
                      <a:r>
                        <a:rPr lang="ar-MA" sz="2400" b="1" kern="1200" dirty="0">
                          <a:solidFill>
                            <a:srgbClr val="002060"/>
                          </a:solidFill>
                          <a:latin typeface="+mn-lt"/>
                          <a:ea typeface="+mj-ea"/>
                          <a:cs typeface="Calibri" panose="020F0502020204030204" pitchFamily="34" charset="0"/>
                        </a:rPr>
                        <a:t>الروابط</a:t>
                      </a:r>
                      <a:endParaRPr lang="fr-FR" sz="2400" b="1" kern="1200" dirty="0">
                        <a:solidFill>
                          <a:srgbClr val="002060"/>
                        </a:solidFill>
                        <a:latin typeface="+mn-lt"/>
                        <a:ea typeface="+mj-ea"/>
                        <a:cs typeface="Calibri" panose="020F0502020204030204" pitchFamily="34" charset="0"/>
                      </a:endParaRPr>
                    </a:p>
                  </a:txBody>
                  <a:tcPr/>
                </a:tc>
                <a:tc>
                  <a:txBody>
                    <a:bodyPr/>
                    <a:lstStyle/>
                    <a:p>
                      <a:pPr algn="ctr"/>
                      <a:r>
                        <a:rPr lang="ar-MA" sz="2400" b="1" kern="1200" dirty="0">
                          <a:solidFill>
                            <a:srgbClr val="002060"/>
                          </a:solidFill>
                          <a:latin typeface="+mn-lt"/>
                          <a:ea typeface="+mj-ea"/>
                          <a:cs typeface="Calibri" panose="020F0502020204030204" pitchFamily="34" charset="0"/>
                        </a:rPr>
                        <a:t>التعابير </a:t>
                      </a:r>
                      <a:endParaRPr lang="fr-FR" sz="2400" b="1" kern="1200" dirty="0">
                        <a:solidFill>
                          <a:srgbClr val="002060"/>
                        </a:solidFill>
                        <a:latin typeface="+mn-lt"/>
                        <a:ea typeface="+mj-ea"/>
                        <a:cs typeface="Calibri" panose="020F0502020204030204" pitchFamily="34" charset="0"/>
                      </a:endParaRPr>
                    </a:p>
                  </a:txBody>
                  <a:tcPr/>
                </a:tc>
                <a:extLst>
                  <a:ext uri="{0D108BD9-81ED-4DB2-BD59-A6C34878D82A}">
                    <a16:rowId xmlns:a16="http://schemas.microsoft.com/office/drawing/2014/main" val="2919128659"/>
                  </a:ext>
                </a:extLst>
              </a:tr>
              <a:tr h="539236">
                <a:tc>
                  <a:txBody>
                    <a:bodyPr/>
                    <a:lstStyle/>
                    <a:p>
                      <a:pPr marL="342900" indent="-342900" algn="r" rtl="1">
                        <a:buFont typeface="Arial" panose="020B0604020202020204" pitchFamily="34" charset="0"/>
                        <a:buChar char="•"/>
                      </a:pPr>
                      <a:r>
                        <a:rPr lang="ar-MA" sz="2400" dirty="0">
                          <a:latin typeface="Calibri" panose="020F0502020204030204" pitchFamily="34" charset="0"/>
                          <a:ea typeface="Calibri" panose="020F0502020204030204" pitchFamily="34" charset="0"/>
                          <a:cs typeface="Calibri" panose="020F0502020204030204" pitchFamily="34" charset="0"/>
                        </a:rPr>
                        <a:t>إذا</a:t>
                      </a:r>
                    </a:p>
                    <a:p>
                      <a:pPr marL="342900" indent="-342900" algn="r" rtl="1">
                        <a:buFont typeface="Arial" panose="020B0604020202020204" pitchFamily="34" charset="0"/>
                        <a:buChar char="•"/>
                      </a:pPr>
                      <a:r>
                        <a:rPr lang="ar-MA" sz="2400" dirty="0">
                          <a:latin typeface="Calibri" panose="020F0502020204030204" pitchFamily="34" charset="0"/>
                          <a:ea typeface="Calibri" panose="020F0502020204030204" pitchFamily="34" charset="0"/>
                          <a:cs typeface="Calibri" panose="020F0502020204030204" pitchFamily="34" charset="0"/>
                        </a:rPr>
                        <a:t> فـ </a:t>
                      </a:r>
                    </a:p>
                    <a:p>
                      <a:pPr marL="342900" indent="-342900" algn="r" rtl="1">
                        <a:buFont typeface="Arial" panose="020B0604020202020204" pitchFamily="34" charset="0"/>
                        <a:buChar char="•"/>
                      </a:pPr>
                      <a:r>
                        <a:rPr lang="ar-MA" sz="2400" dirty="0">
                          <a:latin typeface="Calibri" panose="020F0502020204030204" pitchFamily="34" charset="0"/>
                          <a:ea typeface="Calibri" panose="020F0502020204030204" pitchFamily="34" charset="0"/>
                          <a:cs typeface="Calibri" panose="020F0502020204030204" pitchFamily="34" charset="0"/>
                        </a:rPr>
                        <a:t>ولكي</a:t>
                      </a:r>
                    </a:p>
                    <a:p>
                      <a:pPr marL="342900" indent="-342900" algn="r" rtl="1">
                        <a:buFont typeface="Arial" panose="020B0604020202020204" pitchFamily="34" charset="0"/>
                        <a:buChar char="•"/>
                      </a:pPr>
                      <a:r>
                        <a:rPr lang="ar-MA" sz="2400" dirty="0">
                          <a:latin typeface="Calibri" panose="020F0502020204030204" pitchFamily="34" charset="0"/>
                          <a:ea typeface="Calibri" panose="020F0502020204030204" pitchFamily="34" charset="0"/>
                          <a:cs typeface="Calibri" panose="020F0502020204030204" pitchFamily="34" charset="0"/>
                        </a:rPr>
                        <a:t> ثم </a:t>
                      </a:r>
                    </a:p>
                    <a:p>
                      <a:pPr marL="342900" indent="-342900" algn="r" rtl="1">
                        <a:buFont typeface="Arial" panose="020B0604020202020204" pitchFamily="34" charset="0"/>
                        <a:buChar char="•"/>
                      </a:pPr>
                      <a:r>
                        <a:rPr lang="ar-MA" sz="2400" dirty="0">
                          <a:latin typeface="Calibri" panose="020F0502020204030204" pitchFamily="34" charset="0"/>
                          <a:ea typeface="Calibri" panose="020F0502020204030204" pitchFamily="34" charset="0"/>
                          <a:cs typeface="Calibri" panose="020F0502020204030204" pitchFamily="34" charset="0"/>
                        </a:rPr>
                        <a:t>وحتى </a:t>
                      </a:r>
                    </a:p>
                    <a:p>
                      <a:pPr marL="342900" indent="-342900" algn="r" rtl="1">
                        <a:buFont typeface="Arial" panose="020B0604020202020204" pitchFamily="34" charset="0"/>
                        <a:buChar char="•"/>
                      </a:pPr>
                      <a:r>
                        <a:rPr lang="ar-MA" sz="2400" dirty="0">
                          <a:latin typeface="Calibri" panose="020F0502020204030204" pitchFamily="34" charset="0"/>
                          <a:ea typeface="Calibri" panose="020F0502020204030204" pitchFamily="34" charset="0"/>
                          <a:cs typeface="Calibri" panose="020F0502020204030204" pitchFamily="34" charset="0"/>
                        </a:rPr>
                        <a:t>لأن </a:t>
                      </a:r>
                    </a:p>
                    <a:p>
                      <a:pPr marL="342900" indent="-342900" algn="r" rtl="1">
                        <a:buFont typeface="Arial" panose="020B0604020202020204" pitchFamily="34" charset="0"/>
                        <a:buChar char="•"/>
                      </a:pPr>
                      <a:r>
                        <a:rPr lang="ar-MA" sz="2400" dirty="0">
                          <a:latin typeface="Calibri" panose="020F0502020204030204" pitchFamily="34" charset="0"/>
                          <a:ea typeface="Calibri" panose="020F0502020204030204" pitchFamily="34" charset="0"/>
                          <a:cs typeface="Calibri" panose="020F0502020204030204" pitchFamily="34" charset="0"/>
                        </a:rPr>
                        <a:t>ولا </a:t>
                      </a:r>
                    </a:p>
                    <a:p>
                      <a:pPr marL="342900" indent="-342900" algn="r" rtl="1">
                        <a:buFont typeface="Arial" panose="020B0604020202020204" pitchFamily="34" charset="0"/>
                        <a:buChar char="•"/>
                      </a:pPr>
                      <a:r>
                        <a:rPr lang="ar-MA" sz="2400" dirty="0">
                          <a:latin typeface="Calibri" panose="020F0502020204030204" pitchFamily="34" charset="0"/>
                          <a:ea typeface="Calibri" panose="020F0502020204030204" pitchFamily="34" charset="0"/>
                          <a:cs typeface="Calibri" panose="020F0502020204030204" pitchFamily="34" charset="0"/>
                        </a:rPr>
                        <a:t>بل</a:t>
                      </a:r>
                    </a:p>
                    <a:p>
                      <a:pPr marL="342900" indent="-342900" algn="r" rtl="1">
                        <a:buFont typeface="Arial" panose="020B0604020202020204" pitchFamily="34" charset="0"/>
                        <a:buChar char="•"/>
                      </a:pPr>
                      <a:r>
                        <a:rPr lang="ar-MA" sz="2400" dirty="0">
                          <a:latin typeface="Calibri" panose="020F0502020204030204" pitchFamily="34" charset="0"/>
                          <a:ea typeface="Calibri" panose="020F0502020204030204" pitchFamily="34" charset="0"/>
                          <a:cs typeface="Calibri" panose="020F0502020204030204" pitchFamily="34" charset="0"/>
                        </a:rPr>
                        <a:t> وإذا</a:t>
                      </a:r>
                    </a:p>
                    <a:p>
                      <a:pPr marL="342900" indent="-342900" algn="r" rtl="1">
                        <a:buFont typeface="Arial" panose="020B0604020202020204" pitchFamily="34" charset="0"/>
                        <a:buChar char="•"/>
                      </a:pPr>
                      <a:r>
                        <a:rPr lang="ar-MA" sz="2400" dirty="0">
                          <a:latin typeface="Calibri" panose="020F0502020204030204" pitchFamily="34" charset="0"/>
                          <a:ea typeface="Calibri" panose="020F0502020204030204" pitchFamily="34" charset="0"/>
                          <a:cs typeface="Calibri" panose="020F0502020204030204" pitchFamily="34" charset="0"/>
                        </a:rPr>
                        <a:t> لأنها</a:t>
                      </a:r>
                      <a:r>
                        <a:rPr lang="ar-SA" sz="24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lang="ar-MA" sz="24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285750" lvl="0" indent="-285750" algn="r" rtl="1">
                        <a:buFont typeface="Arial" panose="020B0604020202020204" pitchFamily="34" charset="0"/>
                        <a:buChar char="•"/>
                      </a:pPr>
                      <a:endParaRPr lang="fr-FR" sz="2000" b="1" kern="1200" dirty="0">
                        <a:solidFill>
                          <a:schemeClr val="tx1"/>
                        </a:solidFill>
                        <a:latin typeface="+mn-lt"/>
                        <a:ea typeface="+mj-ea"/>
                        <a:cs typeface="Calibri" panose="020F0502020204030204" pitchFamily="34" charset="0"/>
                      </a:endParaRPr>
                    </a:p>
                  </a:txBody>
                  <a:tcPr/>
                </a:tc>
                <a:tc>
                  <a:txBody>
                    <a:bodyPr/>
                    <a:lstStyle/>
                    <a:p>
                      <a:pPr marL="342900" indent="-342900" algn="r" rtl="1">
                        <a:buFont typeface="Courier New" panose="02070309020205020404" pitchFamily="49" charset="0"/>
                        <a:buChar char="o"/>
                      </a:pPr>
                      <a:r>
                        <a:rPr lang="ar-MA"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ابدأ أولًا بزيارة الحرفيين.</a:t>
                      </a:r>
                    </a:p>
                    <a:p>
                      <a:pPr marL="342900" indent="-342900" algn="r" rtl="1">
                        <a:buFont typeface="Courier New" panose="02070309020205020404" pitchFamily="49" charset="0"/>
                        <a:buChar char="o"/>
                      </a:pPr>
                      <a:r>
                        <a:rPr lang="ar-MA"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راقب بدقة طريقة عملهم. </a:t>
                      </a:r>
                    </a:p>
                    <a:p>
                      <a:pPr marL="342900" indent="-342900" algn="r" rtl="1">
                        <a:buFont typeface="Courier New" panose="02070309020205020404" pitchFamily="49" charset="0"/>
                        <a:buChar char="o"/>
                      </a:pPr>
                      <a:r>
                        <a:rPr lang="ar-MA"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لا تكتفِ بالمشاهدة فقط. دوّن أهم الخطوات.</a:t>
                      </a:r>
                    </a:p>
                    <a:p>
                      <a:pPr marL="342900" indent="-342900" algn="r" rtl="1">
                        <a:buFont typeface="Courier New" panose="02070309020205020404" pitchFamily="49" charset="0"/>
                        <a:buChar char="o"/>
                      </a:pPr>
                      <a:r>
                        <a:rPr lang="ar-MA"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استعن بالمكتبة أو بالإنترنت. </a:t>
                      </a:r>
                    </a:p>
                    <a:p>
                      <a:pPr marL="342900" indent="-342900" algn="r" rtl="1">
                        <a:buFont typeface="Courier New" panose="02070309020205020404" pitchFamily="49" charset="0"/>
                        <a:buChar char="o"/>
                      </a:pPr>
                      <a:r>
                        <a:rPr lang="ar-MA"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ابحث عن أصل كل حرفة.</a:t>
                      </a:r>
                    </a:p>
                    <a:p>
                      <a:pPr marL="342900" indent="-342900" algn="r" rtl="1">
                        <a:buFont typeface="Courier New" panose="02070309020205020404" pitchFamily="49" charset="0"/>
                        <a:buChar char="o"/>
                      </a:pPr>
                      <a:r>
                        <a:rPr lang="ar-MA"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جرّب بنفسك تنفيذ خطوة بسيطة. </a:t>
                      </a:r>
                    </a:p>
                    <a:p>
                      <a:pPr marL="342900" indent="-342900" algn="r" rtl="1">
                        <a:buFont typeface="Courier New" panose="02070309020205020404" pitchFamily="49" charset="0"/>
                        <a:buChar char="o"/>
                      </a:pPr>
                      <a:r>
                        <a:rPr lang="ar-MA"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انتبه للأخطاء. </a:t>
                      </a:r>
                    </a:p>
                    <a:p>
                      <a:pPr marL="342900" indent="-342900" algn="r" rtl="1">
                        <a:buFont typeface="Courier New" panose="02070309020205020404" pitchFamily="49" charset="0"/>
                        <a:buChar char="o"/>
                      </a:pPr>
                      <a:r>
                        <a:rPr lang="ar-MA"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تجنّب التسرّع. لا تنسَ أن تنصح من حولك.</a:t>
                      </a:r>
                    </a:p>
                    <a:p>
                      <a:pPr marL="342900" indent="-342900" algn="r" rtl="1">
                        <a:buFont typeface="Courier New" panose="02070309020205020404" pitchFamily="49" charset="0"/>
                        <a:buChar char="o"/>
                      </a:pPr>
                      <a:r>
                        <a:rPr lang="ar-MA"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شاركهم اكتشافاتك.</a:t>
                      </a:r>
                    </a:p>
                    <a:p>
                      <a:pPr marL="342900" indent="-342900" algn="r" rtl="1">
                        <a:buFont typeface="Courier New" panose="02070309020205020404" pitchFamily="49" charset="0"/>
                        <a:buChar char="o"/>
                      </a:pPr>
                      <a:r>
                        <a:rPr lang="ar-MA"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شجّعهم على تجربة حرفة يحبونها. تذكّر أن الحفاظ على هذه الحرف واجب علينا جميعًا»</a:t>
                      </a:r>
                    </a:p>
                    <a:p>
                      <a:pPr marL="342900" indent="-342900" algn="r" rtl="1">
                        <a:buFont typeface="Courier New" panose="02070309020205020404" pitchFamily="49" charset="0"/>
                        <a:buChar char="o"/>
                      </a:pPr>
                      <a:r>
                        <a:rPr lang="ar-MA"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lang="fr-F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03114580"/>
                  </a:ext>
                </a:extLst>
              </a:tr>
            </a:tbl>
          </a:graphicData>
        </a:graphic>
      </p:graphicFrame>
      <p:sp>
        <p:nvSpPr>
          <p:cNvPr id="8" name="ZoneTexte 7">
            <a:extLst>
              <a:ext uri="{FF2B5EF4-FFF2-40B4-BE49-F238E27FC236}">
                <a16:creationId xmlns:a16="http://schemas.microsoft.com/office/drawing/2014/main" id="{C9B56C49-6D5E-D59D-F194-E26CE00756E3}"/>
              </a:ext>
            </a:extLst>
          </p:cNvPr>
          <p:cNvSpPr txBox="1"/>
          <p:nvPr/>
        </p:nvSpPr>
        <p:spPr>
          <a:xfrm>
            <a:off x="1857161" y="1132811"/>
            <a:ext cx="9154851" cy="461665"/>
          </a:xfrm>
          <a:prstGeom prst="rect">
            <a:avLst/>
          </a:prstGeom>
          <a:solidFill>
            <a:schemeClr val="accent2">
              <a:lumMod val="40000"/>
              <a:lumOff val="60000"/>
            </a:schemeClr>
          </a:solidFill>
        </p:spPr>
        <p:txBody>
          <a:bodyPr wrap="square" rtlCol="0">
            <a:spAutoFit/>
          </a:bodyPr>
          <a:lstStyle/>
          <a:p>
            <a:pPr algn="r" rtl="1"/>
            <a:r>
              <a:rPr lang="ar-SA" sz="2400" b="1" dirty="0">
                <a:solidFill>
                  <a:srgbClr val="002060"/>
                </a:solidFill>
                <a:ea typeface="+mj-ea"/>
                <a:cs typeface="Calibri" panose="020F0502020204030204" pitchFamily="34" charset="0"/>
              </a:rPr>
              <a:t>ب </a:t>
            </a:r>
            <a:r>
              <a:rPr lang="ar-MA" sz="2400" b="1" dirty="0">
                <a:solidFill>
                  <a:srgbClr val="002060"/>
                </a:solidFill>
                <a:ea typeface="+mj-ea"/>
                <a:cs typeface="Calibri" panose="020F0502020204030204" pitchFamily="34" charset="0"/>
              </a:rPr>
              <a:t>- </a:t>
            </a:r>
            <a:r>
              <a:rPr lang="ar-SA" sz="2400" b="1" dirty="0">
                <a:solidFill>
                  <a:srgbClr val="002060"/>
                </a:solidFill>
                <a:ea typeface="+mj-ea"/>
                <a:cs typeface="Calibri" panose="020F0502020204030204" pitchFamily="34" charset="0"/>
              </a:rPr>
              <a:t> أستخرج من النص </a:t>
            </a:r>
            <a:r>
              <a:rPr lang="ar-MA" sz="2400" b="1" dirty="0">
                <a:solidFill>
                  <a:srgbClr val="002060"/>
                </a:solidFill>
                <a:ea typeface="+mj-ea"/>
                <a:cs typeface="Calibri" panose="020F0502020204030204" pitchFamily="34" charset="0"/>
              </a:rPr>
              <a:t>موارد الكتابة التوجيهية </a:t>
            </a:r>
            <a:r>
              <a:rPr lang="ar-SA" sz="2400" b="1" dirty="0">
                <a:solidFill>
                  <a:srgbClr val="002060"/>
                </a:solidFill>
                <a:ea typeface="+mj-ea"/>
                <a:cs typeface="Calibri" panose="020F0502020204030204" pitchFamily="34" charset="0"/>
              </a:rPr>
              <a:t>( ال</a:t>
            </a:r>
            <a:r>
              <a:rPr lang="ar-MA" sz="2400" b="1" dirty="0">
                <a:solidFill>
                  <a:srgbClr val="002060"/>
                </a:solidFill>
                <a:ea typeface="+mj-ea"/>
                <a:cs typeface="Calibri" panose="020F0502020204030204" pitchFamily="34" charset="0"/>
              </a:rPr>
              <a:t>ت</a:t>
            </a:r>
            <a:r>
              <a:rPr lang="ar-SA" sz="2400" b="1" dirty="0" err="1">
                <a:solidFill>
                  <a:srgbClr val="002060"/>
                </a:solidFill>
                <a:ea typeface="+mj-ea"/>
                <a:cs typeface="Calibri" panose="020F0502020204030204" pitchFamily="34" charset="0"/>
              </a:rPr>
              <a:t>عا</a:t>
            </a:r>
            <a:r>
              <a:rPr lang="ar-MA" sz="2400" b="1" dirty="0">
                <a:solidFill>
                  <a:srgbClr val="002060"/>
                </a:solidFill>
                <a:ea typeface="+mj-ea"/>
                <a:cs typeface="Calibri" panose="020F0502020204030204" pitchFamily="34" charset="0"/>
              </a:rPr>
              <a:t>بي</a:t>
            </a:r>
            <a:r>
              <a:rPr lang="ar-SA" sz="2400" b="1" dirty="0">
                <a:solidFill>
                  <a:srgbClr val="002060"/>
                </a:solidFill>
                <a:ea typeface="+mj-ea"/>
                <a:cs typeface="Calibri" panose="020F0502020204030204" pitchFamily="34" charset="0"/>
              </a:rPr>
              <a:t>ر </a:t>
            </a:r>
            <a:r>
              <a:rPr lang="ar-MA" sz="2400" b="1" dirty="0">
                <a:solidFill>
                  <a:srgbClr val="002060"/>
                </a:solidFill>
                <a:ea typeface="+mj-ea"/>
                <a:cs typeface="Calibri" panose="020F0502020204030204" pitchFamily="34" charset="0"/>
              </a:rPr>
              <a:t>- </a:t>
            </a:r>
            <a:r>
              <a:rPr lang="ar-SA" sz="2400" b="1" dirty="0">
                <a:solidFill>
                  <a:srgbClr val="002060"/>
                </a:solidFill>
                <a:ea typeface="+mj-ea"/>
                <a:cs typeface="Calibri" panose="020F0502020204030204" pitchFamily="34" charset="0"/>
              </a:rPr>
              <a:t>الر</a:t>
            </a:r>
            <a:r>
              <a:rPr lang="ar-MA" sz="2400" b="1" dirty="0" err="1">
                <a:solidFill>
                  <a:srgbClr val="002060"/>
                </a:solidFill>
                <a:ea typeface="+mj-ea"/>
                <a:cs typeface="Calibri" panose="020F0502020204030204" pitchFamily="34" charset="0"/>
              </a:rPr>
              <a:t>وا</a:t>
            </a:r>
            <a:r>
              <a:rPr lang="ar-SA" sz="2400" b="1" dirty="0">
                <a:solidFill>
                  <a:srgbClr val="002060"/>
                </a:solidFill>
                <a:ea typeface="+mj-ea"/>
                <a:cs typeface="Calibri" panose="020F0502020204030204" pitchFamily="34" charset="0"/>
              </a:rPr>
              <a:t>بط )</a:t>
            </a:r>
            <a:endParaRPr lang="fr-FR" sz="2400" b="1" dirty="0">
              <a:solidFill>
                <a:srgbClr val="002060"/>
              </a:solidFill>
              <a:ea typeface="+mj-ea"/>
              <a:cs typeface="Calibri" panose="020F0502020204030204" pitchFamily="34" charset="0"/>
            </a:endParaRPr>
          </a:p>
        </p:txBody>
      </p:sp>
    </p:spTree>
    <p:extLst>
      <p:ext uri="{BB962C8B-B14F-4D97-AF65-F5344CB8AC3E}">
        <p14:creationId xmlns:p14="http://schemas.microsoft.com/office/powerpoint/2010/main" val="2763527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grpSp>
        <p:nvGrpSpPr>
          <p:cNvPr id="567" name="Google Shape;567;p58"/>
          <p:cNvGrpSpPr/>
          <p:nvPr/>
        </p:nvGrpSpPr>
        <p:grpSpPr>
          <a:xfrm>
            <a:off x="5130955" y="1706886"/>
            <a:ext cx="6054377" cy="3711725"/>
            <a:chOff x="1715066" y="1103461"/>
            <a:chExt cx="5717724" cy="3124203"/>
          </a:xfrm>
        </p:grpSpPr>
        <p:sp>
          <p:nvSpPr>
            <p:cNvPr id="568" name="Google Shape;568;p58"/>
            <p:cNvSpPr/>
            <p:nvPr/>
          </p:nvSpPr>
          <p:spPr>
            <a:xfrm>
              <a:off x="1715066" y="1103461"/>
              <a:ext cx="5717724" cy="3124203"/>
            </a:xfrm>
            <a:prstGeom prst="rect">
              <a:avLst/>
            </a:prstGeom>
            <a:noFill/>
            <a:ln w="9525" cap="flat" cmpd="sng">
              <a:solidFill>
                <a:srgbClr val="44546A"/>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569" name="Google Shape;569;p58"/>
            <p:cNvSpPr/>
            <p:nvPr/>
          </p:nvSpPr>
          <p:spPr>
            <a:xfrm>
              <a:off x="1802501" y="1179667"/>
              <a:ext cx="5542845" cy="2971800"/>
            </a:xfrm>
            <a:prstGeom prst="rect">
              <a:avLst/>
            </a:prstGeom>
            <a:solidFill>
              <a:srgbClr val="FFFFFF"/>
            </a:solidFill>
            <a:ln w="9525" cap="flat" cmpd="sng">
              <a:solidFill>
                <a:srgbClr val="44546A"/>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570" name="Google Shape;570;p58"/>
          <p:cNvSpPr txBox="1"/>
          <p:nvPr/>
        </p:nvSpPr>
        <p:spPr>
          <a:xfrm>
            <a:off x="5223539" y="2321004"/>
            <a:ext cx="5869200" cy="4124206"/>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None/>
            </a:pPr>
            <a:r>
              <a:rPr lang="ar-MA" sz="4800" b="1" i="0" u="none" strike="noStrike" cap="none" dirty="0">
                <a:solidFill>
                  <a:srgbClr val="44546A"/>
                </a:solidFill>
                <a:latin typeface="Calibri"/>
                <a:ea typeface="Calibri"/>
                <a:cs typeface="Calibri"/>
                <a:sym typeface="Calibri"/>
              </a:rPr>
              <a:t>النشاط الثالث:</a:t>
            </a:r>
            <a:endParaRPr dirty="0"/>
          </a:p>
          <a:p>
            <a:pPr algn="ctr" rtl="1"/>
            <a:r>
              <a:rPr lang="ar-MA" sz="4800" b="1" dirty="0">
                <a:solidFill>
                  <a:schemeClr val="accent2"/>
                </a:solidFill>
                <a:latin typeface="Calibri"/>
                <a:ea typeface="Calibri"/>
                <a:cs typeface="Calibri"/>
                <a:sym typeface="Calibri"/>
              </a:rPr>
              <a:t>استنتاج خطاطة النص التوجيهي</a:t>
            </a:r>
          </a:p>
          <a:p>
            <a:pPr marL="0" marR="0" lvl="0" indent="0" algn="ctr" rtl="1">
              <a:lnSpc>
                <a:spcPct val="100000"/>
              </a:lnSpc>
              <a:spcBef>
                <a:spcPts val="0"/>
              </a:spcBef>
              <a:spcAft>
                <a:spcPts val="0"/>
              </a:spcAft>
              <a:buNone/>
            </a:pPr>
            <a:br>
              <a:rPr lang="ar-MA" sz="9600" b="0" i="0" u="none" strike="noStrike" cap="none" dirty="0">
                <a:solidFill>
                  <a:srgbClr val="000000"/>
                </a:solidFill>
                <a:latin typeface="Arial"/>
                <a:ea typeface="Arial"/>
                <a:cs typeface="Arial"/>
                <a:sym typeface="Arial"/>
              </a:rPr>
            </a:br>
            <a:r>
              <a:rPr lang="ar-MA" sz="2800" b="1" i="0" u="none" strike="noStrike" cap="none" dirty="0">
                <a:solidFill>
                  <a:srgbClr val="44546A"/>
                </a:solidFill>
                <a:latin typeface="Calibri"/>
                <a:ea typeface="Calibri"/>
                <a:cs typeface="Calibri"/>
                <a:sym typeface="Calibri"/>
              </a:rPr>
              <a:t>(20  دقيقة)</a:t>
            </a:r>
            <a:endParaRPr sz="2800" b="1" i="0" u="none" strike="noStrike" cap="none" dirty="0">
              <a:solidFill>
                <a:srgbClr val="44546A"/>
              </a:solidFill>
              <a:latin typeface="Calibri"/>
              <a:ea typeface="Calibri"/>
              <a:cs typeface="Calibri"/>
              <a:sym typeface="Calibri"/>
            </a:endParaRPr>
          </a:p>
        </p:txBody>
      </p:sp>
      <p:pic>
        <p:nvPicPr>
          <p:cNvPr id="3" name="Image 2">
            <a:extLst>
              <a:ext uri="{FF2B5EF4-FFF2-40B4-BE49-F238E27FC236}">
                <a16:creationId xmlns:a16="http://schemas.microsoft.com/office/drawing/2014/main" id="{8EE3EFE9-A7AB-0E44-B858-436E15274273}"/>
              </a:ext>
            </a:extLst>
          </p:cNvPr>
          <p:cNvPicPr>
            <a:picLocks noChangeAspect="1"/>
          </p:cNvPicPr>
          <p:nvPr/>
        </p:nvPicPr>
        <p:blipFill>
          <a:blip r:embed="rId3"/>
          <a:stretch>
            <a:fillRect/>
          </a:stretch>
        </p:blipFill>
        <p:spPr>
          <a:xfrm>
            <a:off x="495063" y="1706886"/>
            <a:ext cx="3503492" cy="2545921"/>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2" name="Oval 41">
            <a:extLst>
              <a:ext uri="{FF2B5EF4-FFF2-40B4-BE49-F238E27FC236}">
                <a16:creationId xmlns:a16="http://schemas.microsoft.com/office/drawing/2014/main" id="{603B8D09-8F48-8121-EEC2-744E49CE9049}"/>
              </a:ext>
            </a:extLst>
          </p:cNvPr>
          <p:cNvSpPr/>
          <p:nvPr/>
        </p:nvSpPr>
        <p:spPr>
          <a:xfrm>
            <a:off x="10285532" y="4917801"/>
            <a:ext cx="936370" cy="936371"/>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3" name="Rectangle 2">
            <a:extLst>
              <a:ext uri="{FF2B5EF4-FFF2-40B4-BE49-F238E27FC236}">
                <a16:creationId xmlns:a16="http://schemas.microsoft.com/office/drawing/2014/main" id="{6DAB45DB-CF64-43C1-8996-14815F21B9EA}"/>
              </a:ext>
            </a:extLst>
          </p:cNvPr>
          <p:cNvSpPr/>
          <p:nvPr/>
        </p:nvSpPr>
        <p:spPr>
          <a:xfrm>
            <a:off x="8649325" y="5060928"/>
            <a:ext cx="1716762" cy="650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06 دقائق</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D4479-594B-B9A8-1DE9-DC1BD8278C7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5E57744-9F78-5549-7E4A-26ED1FDDE139}"/>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C095D6C9-E691-BA57-7E9E-894F3BFDCDD0}"/>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75FABC4A-C758-8FD1-B146-BFA136C24C4F}"/>
              </a:ext>
            </a:extLst>
          </p:cNvPr>
          <p:cNvSpPr/>
          <p:nvPr/>
        </p:nvSpPr>
        <p:spPr>
          <a:xfrm>
            <a:off x="10170401" y="3367548"/>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2044BD7A-2AE6-6CFE-77C0-25274D5DC943}"/>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3" name="Google Shape;837;p33">
            <a:extLst>
              <a:ext uri="{FF2B5EF4-FFF2-40B4-BE49-F238E27FC236}">
                <a16:creationId xmlns:a16="http://schemas.microsoft.com/office/drawing/2014/main" id="{0B2349FE-3D10-B864-624E-8F40D9BB7978}"/>
              </a:ext>
            </a:extLst>
          </p:cNvPr>
          <p:cNvSpPr txBox="1"/>
          <p:nvPr/>
        </p:nvSpPr>
        <p:spPr>
          <a:xfrm>
            <a:off x="275305" y="150046"/>
            <a:ext cx="11366090" cy="412380"/>
          </a:xfrm>
          <a:prstGeom prst="rect">
            <a:avLst/>
          </a:prstGeom>
          <a:noFill/>
          <a:ln>
            <a:noFill/>
          </a:ln>
        </p:spPr>
        <p:txBody>
          <a:bodyPr spcFirstLastPara="1" wrap="square" lIns="91425" tIns="45700" rIns="91425" bIns="45700" anchor="t" anchorCtr="0">
            <a:spAutoFit/>
          </a:bodyPr>
          <a:lstStyle/>
          <a:p>
            <a:pPr algn="r" rtl="1">
              <a:lnSpc>
                <a:spcPct val="103750"/>
              </a:lnSpc>
              <a:buClr>
                <a:srgbClr val="7F7F7F"/>
              </a:buClr>
              <a:buSzPts val="2000"/>
            </a:pPr>
            <a:r>
              <a:rPr lang="ar-MA" sz="2000" b="1" dirty="0">
                <a:solidFill>
                  <a:srgbClr val="7F7F7F"/>
                </a:solidFill>
                <a:latin typeface="Calibri"/>
                <a:ea typeface="Calibri"/>
                <a:cs typeface="Calibri"/>
                <a:sym typeface="Calibri"/>
              </a:rPr>
              <a:t>ننتقل في هذا النشاط إلى تعرف خطاطة النص التوجيهي واستخراجها من النموذج، وسنبدأ بالمقدمة، انتبهوا جيدا سأشرح لكم المهمة </a:t>
            </a:r>
          </a:p>
        </p:txBody>
      </p:sp>
      <p:sp>
        <p:nvSpPr>
          <p:cNvPr id="4" name="Google Shape;838;p33">
            <a:extLst>
              <a:ext uri="{FF2B5EF4-FFF2-40B4-BE49-F238E27FC236}">
                <a16:creationId xmlns:a16="http://schemas.microsoft.com/office/drawing/2014/main" id="{A8456C5F-8C73-FDC4-7A2B-FE87CB81A15A}"/>
              </a:ext>
            </a:extLst>
          </p:cNvPr>
          <p:cNvSpPr txBox="1"/>
          <p:nvPr/>
        </p:nvSpPr>
        <p:spPr>
          <a:xfrm>
            <a:off x="712082" y="574028"/>
            <a:ext cx="10541696"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dirty="0">
                <a:solidFill>
                  <a:srgbClr val="323F4F"/>
                </a:solidFill>
                <a:latin typeface="Calibri"/>
                <a:ea typeface="Calibri"/>
                <a:cs typeface="Calibri"/>
                <a:sym typeface="Calibri"/>
              </a:rPr>
              <a:t>يدعو المدرس المتعلمين إلى الانتباه ويشرح لهم المهمة، ثم يشرع في نمذجة خطاطة النص التوجيهي مذكرا بماهيته ومكوناته،  مصرحا بالخطوات المتبعة، وبكيفية الإنجاز حتى يتمكن التلاميذ من إنجاز المهمة على نفس المنوال. </a:t>
            </a:r>
            <a:endParaRPr sz="1400" b="0" i="1" u="none" strike="noStrike" cap="none" dirty="0">
              <a:solidFill>
                <a:srgbClr val="AEABAB"/>
              </a:solidFill>
              <a:latin typeface="Calibri"/>
              <a:ea typeface="Calibri"/>
              <a:cs typeface="Calibri"/>
              <a:sym typeface="Calibri"/>
            </a:endParaRPr>
          </a:p>
        </p:txBody>
      </p:sp>
      <p:pic>
        <p:nvPicPr>
          <p:cNvPr id="10" name="Image 9">
            <a:extLst>
              <a:ext uri="{FF2B5EF4-FFF2-40B4-BE49-F238E27FC236}">
                <a16:creationId xmlns:a16="http://schemas.microsoft.com/office/drawing/2014/main" id="{A97E5D3F-69A9-164C-A040-578F7FAE07EF}"/>
              </a:ext>
            </a:extLst>
          </p:cNvPr>
          <p:cNvPicPr>
            <a:picLocks noChangeAspect="1"/>
          </p:cNvPicPr>
          <p:nvPr/>
        </p:nvPicPr>
        <p:blipFill>
          <a:blip r:embed="rId3"/>
          <a:stretch>
            <a:fillRect/>
          </a:stretch>
        </p:blipFill>
        <p:spPr>
          <a:xfrm>
            <a:off x="1278194" y="2290916"/>
            <a:ext cx="9340645" cy="2821857"/>
          </a:xfrm>
          <a:prstGeom prst="rect">
            <a:avLst/>
          </a:prstGeom>
        </p:spPr>
      </p:pic>
    </p:spTree>
    <p:extLst>
      <p:ext uri="{BB962C8B-B14F-4D97-AF65-F5344CB8AC3E}">
        <p14:creationId xmlns:p14="http://schemas.microsoft.com/office/powerpoint/2010/main" val="10904757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A0332-1982-64AB-9666-E44A34D974E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CF81D90-B37D-7228-C5AB-5716228BF774}"/>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840FCC11-CD28-C72B-2111-1FB1A3AEA84F}"/>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DAB80624-C5D2-ABC6-FE5C-40C231F242E8}"/>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CEA0DE99-8555-A188-BFE0-DDBF56C26CB0}"/>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3" name="Google Shape;837;p33">
            <a:extLst>
              <a:ext uri="{FF2B5EF4-FFF2-40B4-BE49-F238E27FC236}">
                <a16:creationId xmlns:a16="http://schemas.microsoft.com/office/drawing/2014/main" id="{4C281835-94A7-72F1-C068-5B0F22B8FFC6}"/>
              </a:ext>
            </a:extLst>
          </p:cNvPr>
          <p:cNvSpPr txBox="1"/>
          <p:nvPr/>
        </p:nvSpPr>
        <p:spPr>
          <a:xfrm>
            <a:off x="344129" y="110718"/>
            <a:ext cx="11022719" cy="412380"/>
          </a:xfrm>
          <a:prstGeom prst="rect">
            <a:avLst/>
          </a:prstGeom>
          <a:noFill/>
          <a:ln>
            <a:noFill/>
          </a:ln>
        </p:spPr>
        <p:txBody>
          <a:bodyPr spcFirstLastPara="1" wrap="square" lIns="91425" tIns="45700" rIns="91425" bIns="45700" anchor="t" anchorCtr="0">
            <a:spAutoFit/>
          </a:bodyPr>
          <a:lstStyle/>
          <a:p>
            <a:pPr algn="r" rtl="1">
              <a:lnSpc>
                <a:spcPct val="103750"/>
              </a:lnSpc>
              <a:buClr>
                <a:srgbClr val="7F7F7F"/>
              </a:buClr>
              <a:buSzPts val="2000"/>
            </a:pPr>
            <a:r>
              <a:rPr lang="ar-MA" sz="2000" b="1" dirty="0">
                <a:solidFill>
                  <a:srgbClr val="7F7F7F"/>
                </a:solidFill>
                <a:latin typeface="Calibri"/>
                <a:ea typeface="Calibri"/>
                <a:cs typeface="Calibri"/>
                <a:sym typeface="Calibri"/>
              </a:rPr>
              <a:t>ننتقل في هذا النشاط إلى تعرف خطاطة النص التوجيهي، انتبهوا جيدا سأشرح لكم مكونات خطاطة النص التوجيهي </a:t>
            </a:r>
          </a:p>
        </p:txBody>
      </p:sp>
      <p:sp>
        <p:nvSpPr>
          <p:cNvPr id="4" name="Google Shape;838;p33">
            <a:extLst>
              <a:ext uri="{FF2B5EF4-FFF2-40B4-BE49-F238E27FC236}">
                <a16:creationId xmlns:a16="http://schemas.microsoft.com/office/drawing/2014/main" id="{A551742D-A180-BA99-4D48-7FEA33D34CB5}"/>
              </a:ext>
            </a:extLst>
          </p:cNvPr>
          <p:cNvSpPr txBox="1"/>
          <p:nvPr/>
        </p:nvSpPr>
        <p:spPr>
          <a:xfrm>
            <a:off x="836437" y="562478"/>
            <a:ext cx="10541696"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dirty="0">
                <a:solidFill>
                  <a:srgbClr val="323F4F"/>
                </a:solidFill>
                <a:latin typeface="Calibri"/>
                <a:ea typeface="Calibri"/>
                <a:cs typeface="Calibri"/>
                <a:sym typeface="Calibri"/>
              </a:rPr>
              <a:t>يدعو المدرس المتعلمين إلى الانتباه ويشرح لهم المهمة، ثم يشرع في نمذجة خطاطة النص التوجيهي مذكرا بماهيته ومكوناته،  مصرحا بالخطوات المتبعة، وبكيفية الإنجاز حتى يتمكن التلاميذ من إنجاز المهمة على نفس المنوال. </a:t>
            </a:r>
            <a:endParaRPr sz="1400" b="0" i="1" u="none" strike="noStrike" cap="none" dirty="0">
              <a:solidFill>
                <a:srgbClr val="AEABAB"/>
              </a:solidFill>
              <a:latin typeface="Calibri"/>
              <a:ea typeface="Calibri"/>
              <a:cs typeface="Calibri"/>
              <a:sym typeface="Calibri"/>
            </a:endParaRPr>
          </a:p>
        </p:txBody>
      </p:sp>
      <p:sp>
        <p:nvSpPr>
          <p:cNvPr id="8" name="ZoneTexte 7">
            <a:extLst>
              <a:ext uri="{FF2B5EF4-FFF2-40B4-BE49-F238E27FC236}">
                <a16:creationId xmlns:a16="http://schemas.microsoft.com/office/drawing/2014/main" id="{BA018014-7CFA-7A23-7941-23DB2BC51416}"/>
              </a:ext>
            </a:extLst>
          </p:cNvPr>
          <p:cNvSpPr txBox="1"/>
          <p:nvPr/>
        </p:nvSpPr>
        <p:spPr>
          <a:xfrm>
            <a:off x="1366685" y="964828"/>
            <a:ext cx="9238400" cy="1508105"/>
          </a:xfrm>
          <a:prstGeom prst="rect">
            <a:avLst/>
          </a:prstGeom>
          <a:solidFill>
            <a:schemeClr val="accent3">
              <a:lumMod val="20000"/>
              <a:lumOff val="80000"/>
            </a:schemeClr>
          </a:solidFill>
          <a:ln>
            <a:solidFill>
              <a:schemeClr val="accent1"/>
            </a:solidFill>
          </a:ln>
        </p:spPr>
        <p:txBody>
          <a:bodyPr wrap="square">
            <a:spAutoFit/>
          </a:bodyPr>
          <a:lstStyle/>
          <a:p>
            <a:pPr lvl="0" algn="ctr" rtl="1"/>
            <a:r>
              <a:rPr lang="ar-SA" sz="3200" b="1" dirty="0">
                <a:solidFill>
                  <a:srgbClr val="002060"/>
                </a:solidFill>
                <a:latin typeface="Sakkal Majalla" panose="02000000000000000000" pitchFamily="2" charset="-78"/>
                <a:cs typeface="Sakkal Majalla" panose="02000000000000000000" pitchFamily="2" charset="-78"/>
              </a:rPr>
              <a:t>-ال</a:t>
            </a:r>
            <a:r>
              <a:rPr lang="ar-MA" sz="3200" b="1" dirty="0">
                <a:solidFill>
                  <a:srgbClr val="002060"/>
                </a:solidFill>
                <a:latin typeface="Sakkal Majalla" panose="02000000000000000000" pitchFamily="2" charset="-78"/>
                <a:cs typeface="Sakkal Majalla" panose="02000000000000000000" pitchFamily="2" charset="-78"/>
              </a:rPr>
              <a:t>خطاطة النص التوجيهي</a:t>
            </a:r>
          </a:p>
          <a:p>
            <a:pPr lvl="0" algn="ctr" rtl="1"/>
            <a:r>
              <a:rPr lang="ar-MA" sz="2000" b="1" dirty="0">
                <a:latin typeface="Calibri" panose="020F0502020204030204" pitchFamily="34" charset="0"/>
                <a:ea typeface="Calibri" panose="020F0502020204030204" pitchFamily="34" charset="0"/>
                <a:cs typeface="Calibri" panose="020F0502020204030204" pitchFamily="34" charset="0"/>
              </a:rPr>
              <a:t>النص </a:t>
            </a:r>
            <a:r>
              <a:rPr lang="ar-MA" sz="2000" dirty="0">
                <a:latin typeface="Calibri" panose="020F0502020204030204" pitchFamily="34" charset="0"/>
                <a:ea typeface="Calibri" panose="020F0502020204030204" pitchFamily="34" charset="0"/>
                <a:cs typeface="Calibri" panose="020F0502020204030204" pitchFamily="34" charset="0"/>
              </a:rPr>
              <a:t>التوجيهي هو نص يهدف إلى إرشاد القارئ وتوجيهه نحو سلوك أو تصرّف معيّن، عبر تقديم نصائح وتوجيهات بقصد التأثير في سلوكه وإقناعه بما هو أنسب أو أنفع.</a:t>
            </a:r>
          </a:p>
          <a:p>
            <a:pPr lvl="0" algn="ctr" rtl="1"/>
            <a:r>
              <a:rPr lang="ar-MA" sz="2000" dirty="0">
                <a:latin typeface="Calibri" panose="020F0502020204030204" pitchFamily="34" charset="0"/>
                <a:ea typeface="Calibri" panose="020F0502020204030204" pitchFamily="34" charset="0"/>
                <a:cs typeface="Calibri" panose="020F0502020204030204" pitchFamily="34" charset="0"/>
              </a:rPr>
              <a:t>وفق </a:t>
            </a:r>
            <a:r>
              <a:rPr lang="ar-MA" sz="2000" b="1" dirty="0">
                <a:solidFill>
                  <a:srgbClr val="002060"/>
                </a:solidFill>
                <a:latin typeface="Calibri" panose="020F0502020204030204" pitchFamily="34" charset="0"/>
                <a:ea typeface="Calibri" panose="020F0502020204030204" pitchFamily="34" charset="0"/>
                <a:cs typeface="Calibri" panose="020F0502020204030204" pitchFamily="34" charset="0"/>
              </a:rPr>
              <a:t>مخطط منظم يتكون من: مقدمة- عرض- خاتمة</a:t>
            </a:r>
          </a:p>
        </p:txBody>
      </p:sp>
      <p:sp>
        <p:nvSpPr>
          <p:cNvPr id="10" name="Accolade fermante 9">
            <a:extLst>
              <a:ext uri="{FF2B5EF4-FFF2-40B4-BE49-F238E27FC236}">
                <a16:creationId xmlns:a16="http://schemas.microsoft.com/office/drawing/2014/main" id="{1FFF8527-B84A-781B-A97D-4CC9CEC1FF7D}"/>
              </a:ext>
            </a:extLst>
          </p:cNvPr>
          <p:cNvSpPr/>
          <p:nvPr/>
        </p:nvSpPr>
        <p:spPr>
          <a:xfrm rot="16200000">
            <a:off x="5782130" y="-1348598"/>
            <a:ext cx="595784" cy="8227140"/>
          </a:xfrm>
          <a:prstGeom prst="rightBrace">
            <a:avLst>
              <a:gd name="adj1" fmla="val 8333"/>
              <a:gd name="adj2" fmla="val 49643"/>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12" name="ZoneTexte 11">
            <a:extLst>
              <a:ext uri="{FF2B5EF4-FFF2-40B4-BE49-F238E27FC236}">
                <a16:creationId xmlns:a16="http://schemas.microsoft.com/office/drawing/2014/main" id="{276CFCC0-0FCC-9497-174A-1011C429D498}"/>
              </a:ext>
            </a:extLst>
          </p:cNvPr>
          <p:cNvSpPr txBox="1"/>
          <p:nvPr/>
        </p:nvSpPr>
        <p:spPr>
          <a:xfrm>
            <a:off x="4774079" y="3178971"/>
            <a:ext cx="2423612" cy="461665"/>
          </a:xfrm>
          <a:prstGeom prst="rect">
            <a:avLst/>
          </a:prstGeom>
          <a:solidFill>
            <a:schemeClr val="accent4">
              <a:lumMod val="40000"/>
              <a:lumOff val="60000"/>
            </a:schemeClr>
          </a:solidFill>
          <a:ln>
            <a:solidFill>
              <a:schemeClr val="accent1"/>
            </a:solidFill>
          </a:ln>
        </p:spPr>
        <p:txBody>
          <a:bodyPr wrap="square">
            <a:spAutoFit/>
          </a:bodyPr>
          <a:lstStyle/>
          <a:p>
            <a:pPr marL="342900" lvl="0" indent="-342900" algn="ctr" rtl="1">
              <a:buFont typeface="Arial" panose="020B0604020202020204" pitchFamily="34" charset="0"/>
              <a:buChar char="•"/>
            </a:pPr>
            <a:r>
              <a:rPr lang="ar-MA" sz="2400" b="1" dirty="0">
                <a:solidFill>
                  <a:srgbClr val="0070C0"/>
                </a:solidFill>
                <a:latin typeface="Sakkal Majalla" panose="02000000000000000000" pitchFamily="2" charset="-78"/>
                <a:cs typeface="Sakkal Majalla" panose="02000000000000000000" pitchFamily="2" charset="-78"/>
              </a:rPr>
              <a:t>العرض:</a:t>
            </a:r>
            <a:endParaRPr lang="ar-MA" sz="1400" b="1" dirty="0">
              <a:solidFill>
                <a:srgbClr val="0070C0"/>
              </a:solidFill>
              <a:latin typeface="Sakkal Majalla" panose="02000000000000000000" pitchFamily="2" charset="-78"/>
              <a:cs typeface="Sakkal Majalla" panose="02000000000000000000" pitchFamily="2" charset="-78"/>
            </a:endParaRPr>
          </a:p>
        </p:txBody>
      </p:sp>
      <p:sp>
        <p:nvSpPr>
          <p:cNvPr id="13" name="ZoneTexte 12">
            <a:extLst>
              <a:ext uri="{FF2B5EF4-FFF2-40B4-BE49-F238E27FC236}">
                <a16:creationId xmlns:a16="http://schemas.microsoft.com/office/drawing/2014/main" id="{E2CD3585-C65C-FBD3-0475-DA99FDE475D3}"/>
              </a:ext>
            </a:extLst>
          </p:cNvPr>
          <p:cNvSpPr txBox="1"/>
          <p:nvPr/>
        </p:nvSpPr>
        <p:spPr>
          <a:xfrm>
            <a:off x="979333" y="3118277"/>
            <a:ext cx="2035277" cy="461665"/>
          </a:xfrm>
          <a:prstGeom prst="rect">
            <a:avLst/>
          </a:prstGeom>
          <a:solidFill>
            <a:schemeClr val="accent4">
              <a:lumMod val="40000"/>
              <a:lumOff val="60000"/>
            </a:schemeClr>
          </a:solidFill>
          <a:ln>
            <a:solidFill>
              <a:schemeClr val="accent1"/>
            </a:solidFill>
          </a:ln>
        </p:spPr>
        <p:txBody>
          <a:bodyPr wrap="square">
            <a:spAutoFit/>
          </a:bodyPr>
          <a:lstStyle/>
          <a:p>
            <a:pPr algn="ctr" rtl="1"/>
            <a:r>
              <a:rPr lang="ar-MA" sz="2400" b="1" dirty="0">
                <a:solidFill>
                  <a:srgbClr val="0070C0"/>
                </a:solidFill>
                <a:latin typeface="Sakkal Majalla" panose="02000000000000000000" pitchFamily="2" charset="-78"/>
                <a:cs typeface="Sakkal Majalla" panose="02000000000000000000" pitchFamily="2" charset="-78"/>
              </a:rPr>
              <a:t>الخاتمة:</a:t>
            </a:r>
            <a:endParaRPr lang="ar-MA" sz="1400" b="1" dirty="0">
              <a:solidFill>
                <a:srgbClr val="0070C0"/>
              </a:solidFill>
              <a:latin typeface="Sakkal Majalla" panose="02000000000000000000" pitchFamily="2" charset="-78"/>
              <a:cs typeface="Sakkal Majalla" panose="02000000000000000000" pitchFamily="2" charset="-78"/>
            </a:endParaRPr>
          </a:p>
        </p:txBody>
      </p:sp>
      <p:sp>
        <p:nvSpPr>
          <p:cNvPr id="14" name="ZoneTexte 13">
            <a:extLst>
              <a:ext uri="{FF2B5EF4-FFF2-40B4-BE49-F238E27FC236}">
                <a16:creationId xmlns:a16="http://schemas.microsoft.com/office/drawing/2014/main" id="{A494A9A0-301B-0FE7-2780-0BE0C8CC290A}"/>
              </a:ext>
            </a:extLst>
          </p:cNvPr>
          <p:cNvSpPr txBox="1"/>
          <p:nvPr/>
        </p:nvSpPr>
        <p:spPr>
          <a:xfrm>
            <a:off x="8754330" y="3736125"/>
            <a:ext cx="2612517" cy="2800767"/>
          </a:xfrm>
          <a:prstGeom prst="rect">
            <a:avLst/>
          </a:prstGeom>
          <a:solidFill>
            <a:schemeClr val="accent2">
              <a:lumMod val="20000"/>
              <a:lumOff val="80000"/>
            </a:schemeClr>
          </a:solidFill>
          <a:ln>
            <a:solidFill>
              <a:schemeClr val="accent1"/>
            </a:solidFill>
          </a:ln>
        </p:spPr>
        <p:txBody>
          <a:bodyPr wrap="square">
            <a:spAutoFit/>
          </a:bodyPr>
          <a:lstStyle/>
          <a:p>
            <a:pPr marL="342900" lvl="0" indent="-342900" algn="r" rtl="1">
              <a:buFont typeface="Arial" panose="020B0604020202020204" pitchFamily="34" charset="0"/>
              <a:buChar char="•"/>
            </a:pPr>
            <a:r>
              <a:rPr lang="ar-MA" sz="2000" b="1" dirty="0">
                <a:solidFill>
                  <a:srgbClr val="002060"/>
                </a:solidFill>
                <a:latin typeface="Sakkal Majalla" panose="02000000000000000000" pitchFamily="2" charset="-78"/>
                <a:cs typeface="Sakkal Majalla" panose="02000000000000000000" pitchFamily="2" charset="-78"/>
              </a:rPr>
              <a:t>تقديم موضوع النص وتحديد مجاله؛</a:t>
            </a:r>
          </a:p>
          <a:p>
            <a:pPr marL="342900" lvl="0" indent="-342900" algn="r" rtl="1">
              <a:buFont typeface="Arial" panose="020B0604020202020204" pitchFamily="34" charset="0"/>
              <a:buChar char="•"/>
            </a:pPr>
            <a:r>
              <a:rPr lang="ar-MA" sz="2000" b="1" dirty="0">
                <a:solidFill>
                  <a:srgbClr val="002060"/>
                </a:solidFill>
                <a:latin typeface="Sakkal Majalla" panose="02000000000000000000" pitchFamily="2" charset="-78"/>
                <a:cs typeface="Sakkal Majalla" panose="02000000000000000000" pitchFamily="2" charset="-78"/>
              </a:rPr>
              <a:t>إبراز أهمية الموضوع أو ضرورته.</a:t>
            </a:r>
          </a:p>
          <a:p>
            <a:pPr marL="342900" lvl="0" indent="-342900" algn="r" rtl="1">
              <a:buFont typeface="Arial" panose="020B0604020202020204" pitchFamily="34" charset="0"/>
              <a:buChar char="•"/>
            </a:pPr>
            <a:r>
              <a:rPr lang="ar-MA" sz="2000" b="1" dirty="0">
                <a:solidFill>
                  <a:srgbClr val="002060"/>
                </a:solidFill>
                <a:latin typeface="Sakkal Majalla" panose="02000000000000000000" pitchFamily="2" charset="-78"/>
                <a:cs typeface="Sakkal Majalla" panose="02000000000000000000" pitchFamily="2" charset="-78"/>
              </a:rPr>
              <a:t>تهيئة القارئ لتقبّل التوجيهات الواردة في النص.</a:t>
            </a:r>
          </a:p>
          <a:p>
            <a:pPr marL="342900" lvl="0" indent="-342900" algn="r" rtl="1">
              <a:buFont typeface="Arial" panose="020B0604020202020204" pitchFamily="34" charset="0"/>
              <a:buChar char="•"/>
            </a:pPr>
            <a:r>
              <a:rPr lang="ar-MA" sz="2000" b="1" dirty="0">
                <a:solidFill>
                  <a:srgbClr val="FF0000"/>
                </a:solidFill>
                <a:latin typeface="Sakkal Majalla" panose="02000000000000000000" pitchFamily="2" charset="-78"/>
                <a:cs typeface="Sakkal Majalla" panose="02000000000000000000" pitchFamily="2" charset="-78"/>
              </a:rPr>
              <a:t>الأسئلة</a:t>
            </a:r>
            <a:r>
              <a:rPr lang="ar-MA" sz="2000" b="1" dirty="0">
                <a:solidFill>
                  <a:srgbClr val="002060"/>
                </a:solidFill>
                <a:latin typeface="Sakkal Majalla" panose="02000000000000000000" pitchFamily="2" charset="-78"/>
                <a:cs typeface="Sakkal Majalla" panose="02000000000000000000" pitchFamily="2" charset="-78"/>
              </a:rPr>
              <a:t>: </a:t>
            </a:r>
          </a:p>
          <a:p>
            <a:pPr marL="342900" lvl="0" indent="-342900" algn="r" rtl="1">
              <a:buFont typeface="Arial" panose="020B0604020202020204" pitchFamily="34" charset="0"/>
              <a:buChar char="•"/>
            </a:pPr>
            <a:r>
              <a:rPr lang="ar-MA" b="1" dirty="0">
                <a:solidFill>
                  <a:srgbClr val="C00000"/>
                </a:solidFill>
                <a:latin typeface="Sakkal Majalla" panose="02000000000000000000" pitchFamily="2" charset="-78"/>
                <a:cs typeface="Sakkal Majalla" panose="02000000000000000000" pitchFamily="2" charset="-78"/>
              </a:rPr>
              <a:t>ما موضوع التوجيه في النص؟ </a:t>
            </a:r>
          </a:p>
          <a:p>
            <a:pPr marL="342900" lvl="0" indent="-342900" algn="r" rtl="1">
              <a:buFont typeface="Arial" panose="020B0604020202020204" pitchFamily="34" charset="0"/>
              <a:buChar char="•"/>
            </a:pPr>
            <a:r>
              <a:rPr lang="ar-MA" b="1" dirty="0">
                <a:solidFill>
                  <a:srgbClr val="C00000"/>
                </a:solidFill>
                <a:latin typeface="Sakkal Majalla" panose="02000000000000000000" pitchFamily="2" charset="-78"/>
                <a:cs typeface="Sakkal Majalla" panose="02000000000000000000" pitchFamily="2" charset="-78"/>
              </a:rPr>
              <a:t>لماذا هذا الموضوع مُهما؟</a:t>
            </a:r>
          </a:p>
        </p:txBody>
      </p:sp>
      <p:sp>
        <p:nvSpPr>
          <p:cNvPr id="15" name="ZoneTexte 14">
            <a:extLst>
              <a:ext uri="{FF2B5EF4-FFF2-40B4-BE49-F238E27FC236}">
                <a16:creationId xmlns:a16="http://schemas.microsoft.com/office/drawing/2014/main" id="{FCAA60DD-05FB-08E2-EC43-83E92F69DCC1}"/>
              </a:ext>
            </a:extLst>
          </p:cNvPr>
          <p:cNvSpPr txBox="1"/>
          <p:nvPr/>
        </p:nvSpPr>
        <p:spPr>
          <a:xfrm>
            <a:off x="453306" y="3635355"/>
            <a:ext cx="3087329" cy="3170099"/>
          </a:xfrm>
          <a:prstGeom prst="rect">
            <a:avLst/>
          </a:prstGeom>
          <a:solidFill>
            <a:schemeClr val="accent2">
              <a:lumMod val="20000"/>
              <a:lumOff val="80000"/>
            </a:schemeClr>
          </a:solidFill>
          <a:ln>
            <a:solidFill>
              <a:schemeClr val="accent1"/>
            </a:solidFill>
          </a:ln>
        </p:spPr>
        <p:txBody>
          <a:bodyPr wrap="square">
            <a:spAutoFit/>
          </a:bodyPr>
          <a:lstStyle/>
          <a:p>
            <a:pPr marL="342900" lvl="0" indent="-342900" algn="r" rtl="1">
              <a:buFont typeface="Arial" panose="020B0604020202020204" pitchFamily="34" charset="0"/>
              <a:buChar char="•"/>
            </a:pPr>
            <a:r>
              <a:rPr lang="ar-MA" sz="2000" b="1" dirty="0">
                <a:solidFill>
                  <a:srgbClr val="002060"/>
                </a:solidFill>
                <a:latin typeface="Sakkal Majalla" panose="02000000000000000000" pitchFamily="2" charset="-78"/>
                <a:cs typeface="Sakkal Majalla" panose="02000000000000000000" pitchFamily="2" charset="-78"/>
              </a:rPr>
              <a:t>تقدّم تلخيصًا موجزًا للتوجيهات الأساسية؛</a:t>
            </a:r>
          </a:p>
          <a:p>
            <a:pPr marL="342900" lvl="0" indent="-342900" algn="r" rtl="1">
              <a:buFont typeface="Arial" panose="020B0604020202020204" pitchFamily="34" charset="0"/>
              <a:buChar char="•"/>
            </a:pPr>
            <a:r>
              <a:rPr lang="ar-MA" sz="2000" b="1" dirty="0">
                <a:solidFill>
                  <a:srgbClr val="002060"/>
                </a:solidFill>
                <a:latin typeface="Sakkal Majalla" panose="02000000000000000000" pitchFamily="2" charset="-78"/>
                <a:cs typeface="Sakkal Majalla" panose="02000000000000000000" pitchFamily="2" charset="-78"/>
              </a:rPr>
              <a:t>تبرزُ النتيجة أو الفائدة المتوقعة من الالتزام بها</a:t>
            </a:r>
          </a:p>
          <a:p>
            <a:pPr marL="342900" lvl="0" indent="-342900" algn="r" rtl="1">
              <a:buFont typeface="Arial" panose="020B0604020202020204" pitchFamily="34" charset="0"/>
              <a:buChar char="•"/>
            </a:pPr>
            <a:r>
              <a:rPr lang="ar-MA" sz="2000" b="1" dirty="0">
                <a:solidFill>
                  <a:srgbClr val="002060"/>
                </a:solidFill>
                <a:latin typeface="Sakkal Majalla" panose="02000000000000000000" pitchFamily="2" charset="-78"/>
                <a:cs typeface="Sakkal Majalla" panose="02000000000000000000" pitchFamily="2" charset="-78"/>
              </a:rPr>
              <a:t>تشجيع القارئ على تطبيق الإرشادات الواردة في النص</a:t>
            </a:r>
          </a:p>
          <a:p>
            <a:pPr marL="342900" lvl="0" indent="-342900" algn="r" rtl="1">
              <a:buFont typeface="Arial" panose="020B0604020202020204" pitchFamily="34" charset="0"/>
              <a:buChar char="•"/>
            </a:pPr>
            <a:r>
              <a:rPr lang="ar-MA" sz="2000" b="1" dirty="0">
                <a:solidFill>
                  <a:srgbClr val="FF0000"/>
                </a:solidFill>
                <a:latin typeface="Sakkal Majalla" panose="02000000000000000000" pitchFamily="2" charset="-78"/>
                <a:cs typeface="Sakkal Majalla" panose="02000000000000000000" pitchFamily="2" charset="-78"/>
              </a:rPr>
              <a:t>الأسئلة</a:t>
            </a:r>
            <a:r>
              <a:rPr lang="ar-MA" sz="2000" b="1" dirty="0">
                <a:solidFill>
                  <a:srgbClr val="002060"/>
                </a:solidFill>
                <a:latin typeface="Sakkal Majalla" panose="02000000000000000000" pitchFamily="2" charset="-78"/>
                <a:cs typeface="Sakkal Majalla" panose="02000000000000000000" pitchFamily="2" charset="-78"/>
              </a:rPr>
              <a:t>: </a:t>
            </a:r>
          </a:p>
          <a:p>
            <a:pPr marL="342900" lvl="0" indent="-342900" algn="r" rtl="1">
              <a:buFont typeface="Arial" panose="020B0604020202020204" pitchFamily="34" charset="0"/>
              <a:buChar char="•"/>
            </a:pPr>
            <a:r>
              <a:rPr lang="ar-MA" sz="2000" b="1" dirty="0">
                <a:solidFill>
                  <a:srgbClr val="C00000"/>
                </a:solidFill>
                <a:latin typeface="Sakkal Majalla" panose="02000000000000000000" pitchFamily="2" charset="-78"/>
                <a:cs typeface="Sakkal Majalla" panose="02000000000000000000" pitchFamily="2" charset="-78"/>
              </a:rPr>
              <a:t>ماذا يترتب عن الالتزام بهذه التوجيهات؟- ما النتيجة أو الفائدة المتوقعة؟</a:t>
            </a:r>
          </a:p>
        </p:txBody>
      </p:sp>
      <p:sp>
        <p:nvSpPr>
          <p:cNvPr id="17" name="ZoneTexte 16">
            <a:extLst>
              <a:ext uri="{FF2B5EF4-FFF2-40B4-BE49-F238E27FC236}">
                <a16:creationId xmlns:a16="http://schemas.microsoft.com/office/drawing/2014/main" id="{DCA13BE5-52D5-3E50-AF94-08BC60AF5B25}"/>
              </a:ext>
            </a:extLst>
          </p:cNvPr>
          <p:cNvSpPr txBox="1"/>
          <p:nvPr/>
        </p:nvSpPr>
        <p:spPr>
          <a:xfrm>
            <a:off x="8789055" y="3198167"/>
            <a:ext cx="2423612" cy="461665"/>
          </a:xfrm>
          <a:prstGeom prst="rect">
            <a:avLst/>
          </a:prstGeom>
          <a:solidFill>
            <a:schemeClr val="accent4">
              <a:lumMod val="40000"/>
              <a:lumOff val="60000"/>
            </a:schemeClr>
          </a:solidFill>
          <a:ln>
            <a:solidFill>
              <a:schemeClr val="accent1"/>
            </a:solidFill>
          </a:ln>
        </p:spPr>
        <p:txBody>
          <a:bodyPr wrap="square">
            <a:spAutoFit/>
          </a:bodyPr>
          <a:lstStyle/>
          <a:p>
            <a:pPr algn="ctr" rtl="1"/>
            <a:r>
              <a:rPr lang="ar-MA" sz="2400" b="1" dirty="0">
                <a:solidFill>
                  <a:srgbClr val="0070C0"/>
                </a:solidFill>
                <a:latin typeface="Sakkal Majalla" panose="02000000000000000000" pitchFamily="2" charset="-78"/>
                <a:cs typeface="Sakkal Majalla" panose="02000000000000000000" pitchFamily="2" charset="-78"/>
              </a:rPr>
              <a:t>المقدمة:</a:t>
            </a:r>
            <a:endParaRPr lang="ar-MA" sz="1400" b="1" dirty="0">
              <a:solidFill>
                <a:srgbClr val="002060"/>
              </a:solidFill>
              <a:latin typeface="Sakkal Majalla" panose="02000000000000000000" pitchFamily="2" charset="-78"/>
              <a:cs typeface="Sakkal Majalla" panose="02000000000000000000" pitchFamily="2" charset="-78"/>
            </a:endParaRPr>
          </a:p>
        </p:txBody>
      </p:sp>
      <p:sp>
        <p:nvSpPr>
          <p:cNvPr id="28" name="ZoneTexte 27">
            <a:extLst>
              <a:ext uri="{FF2B5EF4-FFF2-40B4-BE49-F238E27FC236}">
                <a16:creationId xmlns:a16="http://schemas.microsoft.com/office/drawing/2014/main" id="{DBA066B9-C363-7D65-CA58-BC3334B16EF4}"/>
              </a:ext>
            </a:extLst>
          </p:cNvPr>
          <p:cNvSpPr txBox="1"/>
          <p:nvPr/>
        </p:nvSpPr>
        <p:spPr>
          <a:xfrm>
            <a:off x="3903453" y="3756743"/>
            <a:ext cx="4164864" cy="2554545"/>
          </a:xfrm>
          <a:prstGeom prst="rect">
            <a:avLst/>
          </a:prstGeom>
          <a:solidFill>
            <a:schemeClr val="accent2">
              <a:lumMod val="20000"/>
              <a:lumOff val="80000"/>
            </a:schemeClr>
          </a:solidFill>
          <a:ln>
            <a:solidFill>
              <a:schemeClr val="accent1"/>
            </a:solidFill>
          </a:ln>
        </p:spPr>
        <p:txBody>
          <a:bodyPr wrap="square">
            <a:spAutoFit/>
          </a:bodyPr>
          <a:lstStyle/>
          <a:p>
            <a:pPr marL="342900" lvl="0" indent="-342900" algn="r" rtl="1">
              <a:buFont typeface="Arial" panose="020B0604020202020204" pitchFamily="34" charset="0"/>
              <a:buChar char="•"/>
            </a:pPr>
            <a:r>
              <a:rPr lang="ar-MA" sz="2000" b="1" dirty="0">
                <a:solidFill>
                  <a:srgbClr val="002060"/>
                </a:solidFill>
                <a:latin typeface="Sakkal Majalla" panose="02000000000000000000" pitchFamily="2" charset="-78"/>
                <a:cs typeface="Sakkal Majalla" panose="02000000000000000000" pitchFamily="2" charset="-78"/>
              </a:rPr>
              <a:t>عرض التوجيهات والإرشادات بشكل منظّم ومتدرّج.</a:t>
            </a:r>
          </a:p>
          <a:p>
            <a:pPr marL="342900" lvl="0" indent="-342900" algn="r" rtl="1">
              <a:buFont typeface="Arial" panose="020B0604020202020204" pitchFamily="34" charset="0"/>
              <a:buChar char="•"/>
            </a:pPr>
            <a:r>
              <a:rPr lang="ar-MA" sz="2000" b="1" dirty="0">
                <a:solidFill>
                  <a:srgbClr val="002060"/>
                </a:solidFill>
                <a:latin typeface="Sakkal Majalla" panose="02000000000000000000" pitchFamily="2" charset="-78"/>
                <a:cs typeface="Sakkal Majalla" panose="02000000000000000000" pitchFamily="2" charset="-78"/>
              </a:rPr>
              <a:t> استعمال أساليب التوجيه (الأمر، النهي، النصح، الإرشاد…).</a:t>
            </a:r>
          </a:p>
          <a:p>
            <a:pPr marL="342900" lvl="0" indent="-342900" algn="r" rtl="1">
              <a:buFont typeface="Arial" panose="020B0604020202020204" pitchFamily="34" charset="0"/>
              <a:buChar char="•"/>
            </a:pPr>
            <a:r>
              <a:rPr lang="ar-MA" sz="2000" b="1" dirty="0">
                <a:solidFill>
                  <a:srgbClr val="002060"/>
                </a:solidFill>
                <a:latin typeface="Sakkal Majalla" panose="02000000000000000000" pitchFamily="2" charset="-78"/>
                <a:cs typeface="Sakkal Majalla" panose="02000000000000000000" pitchFamily="2" charset="-78"/>
              </a:rPr>
              <a:t>دعم التوجيهات بالتعليل أو الإغراء لزيادة الإقناع</a:t>
            </a:r>
          </a:p>
          <a:p>
            <a:pPr marL="342900" lvl="0" indent="-342900" algn="r" rtl="1">
              <a:buFont typeface="Arial" panose="020B0604020202020204" pitchFamily="34" charset="0"/>
              <a:buChar char="•"/>
            </a:pPr>
            <a:r>
              <a:rPr lang="ar-MA" sz="2000" b="1" dirty="0">
                <a:solidFill>
                  <a:srgbClr val="FF0000"/>
                </a:solidFill>
                <a:latin typeface="Sakkal Majalla" panose="02000000000000000000" pitchFamily="2" charset="-78"/>
                <a:cs typeface="Sakkal Majalla" panose="02000000000000000000" pitchFamily="2" charset="-78"/>
              </a:rPr>
              <a:t>الأسئلة: </a:t>
            </a:r>
          </a:p>
          <a:p>
            <a:pPr marL="342900" lvl="0" indent="-342900" algn="r" rtl="1">
              <a:buFont typeface="Arial" panose="020B0604020202020204" pitchFamily="34" charset="0"/>
              <a:buChar char="•"/>
            </a:pPr>
            <a:r>
              <a:rPr lang="ar-MA" sz="2000" b="1" dirty="0">
                <a:solidFill>
                  <a:srgbClr val="C00000"/>
                </a:solidFill>
                <a:latin typeface="Sakkal Majalla" panose="02000000000000000000" pitchFamily="2" charset="-78"/>
                <a:cs typeface="Sakkal Majalla" panose="02000000000000000000" pitchFamily="2" charset="-78"/>
              </a:rPr>
              <a:t>ماذا يطلب الكاتب من القارئ أن يفعل أو يتجنب؟</a:t>
            </a:r>
          </a:p>
          <a:p>
            <a:pPr marL="342900" lvl="0" indent="-342900" algn="r" rtl="1">
              <a:buFont typeface="Arial" panose="020B0604020202020204" pitchFamily="34" charset="0"/>
              <a:buChar char="•"/>
            </a:pPr>
            <a:r>
              <a:rPr lang="ar-MA" sz="2000" b="1" dirty="0">
                <a:solidFill>
                  <a:srgbClr val="C00000"/>
                </a:solidFill>
                <a:latin typeface="Sakkal Majalla" panose="02000000000000000000" pitchFamily="2" charset="-78"/>
                <a:cs typeface="Sakkal Majalla" panose="02000000000000000000" pitchFamily="2" charset="-78"/>
              </a:rPr>
              <a:t>كيف يمكن تطبيق هذه التوجيهات؟</a:t>
            </a:r>
          </a:p>
          <a:p>
            <a:pPr marL="342900" lvl="0" indent="-342900" algn="r" rtl="1">
              <a:buFont typeface="Arial" panose="020B0604020202020204" pitchFamily="34" charset="0"/>
              <a:buChar char="•"/>
            </a:pPr>
            <a:r>
              <a:rPr lang="ar-MA" sz="2000" b="1" dirty="0">
                <a:solidFill>
                  <a:srgbClr val="C00000"/>
                </a:solidFill>
                <a:latin typeface="Sakkal Majalla" panose="02000000000000000000" pitchFamily="2" charset="-78"/>
                <a:cs typeface="Sakkal Majalla" panose="02000000000000000000" pitchFamily="2" charset="-78"/>
              </a:rPr>
              <a:t>ما </a:t>
            </a:r>
            <a:r>
              <a:rPr lang="ar-MA" sz="2000" b="1" dirty="0" err="1">
                <a:solidFill>
                  <a:srgbClr val="C00000"/>
                </a:solidFill>
                <a:latin typeface="Sakkal Majalla" panose="02000000000000000000" pitchFamily="2" charset="-78"/>
                <a:cs typeface="Sakkal Majalla" panose="02000000000000000000" pitchFamily="2" charset="-78"/>
              </a:rPr>
              <a:t>السلوكات</a:t>
            </a:r>
            <a:r>
              <a:rPr lang="ar-MA" sz="2000" b="1" dirty="0">
                <a:solidFill>
                  <a:srgbClr val="C00000"/>
                </a:solidFill>
                <a:latin typeface="Sakkal Majalla" panose="02000000000000000000" pitchFamily="2" charset="-78"/>
                <a:cs typeface="Sakkal Majalla" panose="02000000000000000000" pitchFamily="2" charset="-78"/>
              </a:rPr>
              <a:t> أو التصرفات المقترحة؟</a:t>
            </a:r>
          </a:p>
        </p:txBody>
      </p:sp>
    </p:spTree>
    <p:extLst>
      <p:ext uri="{BB962C8B-B14F-4D97-AF65-F5344CB8AC3E}">
        <p14:creationId xmlns:p14="http://schemas.microsoft.com/office/powerpoint/2010/main" val="3560575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3" grpId="0" animBg="1"/>
      <p:bldP spid="14" grpId="0" animBg="1"/>
      <p:bldP spid="15" grpId="0" animBg="1"/>
      <p:bldP spid="17" grpId="0" animBg="1"/>
      <p:bldP spid="2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DD5F2-B515-1039-F277-41060F942DF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9DFF800-D939-DAF7-4F90-8620CB24D60B}"/>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BBF96DC5-1E51-88BD-6CEA-D85821EF48DE}"/>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CBB24CA4-3F3E-0DA4-D515-D8507931FCED}"/>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C6292B78-5EA9-3727-3A0C-2B93109B61BD}"/>
              </a:ext>
            </a:extLst>
          </p:cNvPr>
          <p:cNvPicPr>
            <a:picLocks noChangeAspect="1"/>
          </p:cNvPicPr>
          <p:nvPr/>
        </p:nvPicPr>
        <p:blipFill>
          <a:blip r:embed="rId2">
            <a:alphaModFix/>
          </a:blip>
          <a:srcRect/>
          <a:stretch>
            <a:fillRect/>
          </a:stretch>
        </p:blipFill>
        <p:spPr>
          <a:xfrm>
            <a:off x="76727" y="164571"/>
            <a:ext cx="591916" cy="591916"/>
          </a:xfrm>
          <a:prstGeom prst="rect">
            <a:avLst/>
          </a:prstGeom>
          <a:noFill/>
          <a:ln cap="flat">
            <a:noFill/>
          </a:ln>
        </p:spPr>
      </p:pic>
      <p:sp>
        <p:nvSpPr>
          <p:cNvPr id="3" name="Google Shape;837;p33">
            <a:extLst>
              <a:ext uri="{FF2B5EF4-FFF2-40B4-BE49-F238E27FC236}">
                <a16:creationId xmlns:a16="http://schemas.microsoft.com/office/drawing/2014/main" id="{5DA67DF3-3359-5BC9-FC45-52AA82CB4C0A}"/>
              </a:ext>
            </a:extLst>
          </p:cNvPr>
          <p:cNvSpPr txBox="1"/>
          <p:nvPr/>
        </p:nvSpPr>
        <p:spPr>
          <a:xfrm>
            <a:off x="163283" y="200483"/>
            <a:ext cx="11022719" cy="412380"/>
          </a:xfrm>
          <a:prstGeom prst="rect">
            <a:avLst/>
          </a:prstGeom>
          <a:noFill/>
          <a:ln>
            <a:noFill/>
          </a:ln>
        </p:spPr>
        <p:txBody>
          <a:bodyPr spcFirstLastPara="1" wrap="square" lIns="91425" tIns="45700" rIns="91425" bIns="45700" anchor="t" anchorCtr="0">
            <a:spAutoFit/>
          </a:bodyPr>
          <a:lstStyle/>
          <a:p>
            <a:pPr lvl="0" algn="r" rtl="1">
              <a:lnSpc>
                <a:spcPct val="103750"/>
              </a:lnSpc>
              <a:buClr>
                <a:srgbClr val="7F7F7F"/>
              </a:buClr>
              <a:buSzPts val="2000"/>
            </a:pPr>
            <a:r>
              <a:rPr lang="ar-MA" sz="2000" dirty="0">
                <a:solidFill>
                  <a:schemeClr val="dk2"/>
                </a:solidFill>
                <a:latin typeface="Calibri"/>
                <a:ea typeface="Calibri"/>
                <a:cs typeface="Calibri"/>
                <a:sym typeface="Calibri"/>
              </a:rPr>
              <a:t>ركزوا جيدا، سأنجز المهمة أولا بصوت مسموع، وسأشرح كيف أفكر خطوة خطوة لأنجز خطاطة  النص التوجيهي وفق خطواته</a:t>
            </a:r>
            <a:r>
              <a:rPr lang="ar-MA" sz="2000" i="0" u="none" strike="noStrike" cap="none" dirty="0">
                <a:solidFill>
                  <a:srgbClr val="7F7F7F"/>
                </a:solidFill>
                <a:latin typeface="Calibri"/>
                <a:ea typeface="Calibri"/>
                <a:cs typeface="Calibri"/>
                <a:sym typeface="Calibri"/>
              </a:rPr>
              <a:t> </a:t>
            </a:r>
            <a:endParaRPr sz="2000" i="0" u="none" strike="noStrike" cap="none" dirty="0">
              <a:solidFill>
                <a:srgbClr val="7F7F7F"/>
              </a:solidFill>
              <a:latin typeface="Calibri"/>
              <a:ea typeface="Calibri"/>
              <a:cs typeface="Calibri"/>
              <a:sym typeface="Calibri"/>
            </a:endParaRPr>
          </a:p>
        </p:txBody>
      </p:sp>
      <p:sp>
        <p:nvSpPr>
          <p:cNvPr id="4" name="Google Shape;838;p33">
            <a:extLst>
              <a:ext uri="{FF2B5EF4-FFF2-40B4-BE49-F238E27FC236}">
                <a16:creationId xmlns:a16="http://schemas.microsoft.com/office/drawing/2014/main" id="{210667D9-DEBE-1CC8-EE3C-498A88F9DF2F}"/>
              </a:ext>
            </a:extLst>
          </p:cNvPr>
          <p:cNvSpPr txBox="1"/>
          <p:nvPr/>
        </p:nvSpPr>
        <p:spPr>
          <a:xfrm>
            <a:off x="372686" y="680462"/>
            <a:ext cx="11574958"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dirty="0">
                <a:solidFill>
                  <a:srgbClr val="323F4F"/>
                </a:solidFill>
                <a:latin typeface="Calibri"/>
                <a:ea typeface="Calibri"/>
                <a:cs typeface="Calibri"/>
                <a:sym typeface="Calibri"/>
              </a:rPr>
              <a:t>يدعو المدرس المتعلمين إلى الانتباه</a:t>
            </a:r>
            <a:r>
              <a:rPr lang="ar-MA" sz="1400" dirty="0">
                <a:solidFill>
                  <a:srgbClr val="323F4F"/>
                </a:solidFill>
                <a:latin typeface="Calibri"/>
                <a:ea typeface="Calibri"/>
                <a:cs typeface="Calibri"/>
                <a:sym typeface="Calibri"/>
              </a:rPr>
              <a:t> والتركيز ليتابعوا سيرورة الإنجاز التي سيتبعها في </a:t>
            </a:r>
            <a:r>
              <a:rPr lang="ar-MA" sz="1400" b="0" i="0" u="none" strike="noStrike" cap="none" dirty="0">
                <a:solidFill>
                  <a:srgbClr val="323F4F"/>
                </a:solidFill>
                <a:latin typeface="Calibri"/>
                <a:ea typeface="Calibri"/>
                <a:cs typeface="Calibri"/>
                <a:sym typeface="Calibri"/>
              </a:rPr>
              <a:t>النمذجة مصرحا بخطوات التفكير، مستعينا ببعض الأسئلة: ما نوع النص؟ ما الهدف منه؟ هل له تنظيم خاص ؟ ولماذا؟ . </a:t>
            </a:r>
            <a:endParaRPr sz="1400" b="0" i="1" u="none" strike="noStrike" cap="none" dirty="0">
              <a:solidFill>
                <a:srgbClr val="AEABAB"/>
              </a:solidFill>
              <a:latin typeface="Calibri"/>
              <a:ea typeface="Calibri"/>
              <a:cs typeface="Calibri"/>
              <a:sym typeface="Calibri"/>
            </a:endParaRPr>
          </a:p>
        </p:txBody>
      </p:sp>
      <p:sp>
        <p:nvSpPr>
          <p:cNvPr id="10" name="Accolade fermante 9">
            <a:extLst>
              <a:ext uri="{FF2B5EF4-FFF2-40B4-BE49-F238E27FC236}">
                <a16:creationId xmlns:a16="http://schemas.microsoft.com/office/drawing/2014/main" id="{6125BBD6-694D-9A11-8083-23DD87107A21}"/>
              </a:ext>
            </a:extLst>
          </p:cNvPr>
          <p:cNvSpPr/>
          <p:nvPr/>
        </p:nvSpPr>
        <p:spPr>
          <a:xfrm>
            <a:off x="8780446" y="1138125"/>
            <a:ext cx="858449" cy="522165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17" name="ZoneTexte 16">
            <a:extLst>
              <a:ext uri="{FF2B5EF4-FFF2-40B4-BE49-F238E27FC236}">
                <a16:creationId xmlns:a16="http://schemas.microsoft.com/office/drawing/2014/main" id="{4F90FF40-EF3F-B3C6-5496-FC79BEF82227}"/>
              </a:ext>
            </a:extLst>
          </p:cNvPr>
          <p:cNvSpPr txBox="1"/>
          <p:nvPr/>
        </p:nvSpPr>
        <p:spPr>
          <a:xfrm>
            <a:off x="9744763" y="3118277"/>
            <a:ext cx="2069967" cy="1200329"/>
          </a:xfrm>
          <a:prstGeom prst="rect">
            <a:avLst/>
          </a:prstGeom>
          <a:solidFill>
            <a:schemeClr val="accent6">
              <a:lumMod val="40000"/>
              <a:lumOff val="60000"/>
            </a:schemeClr>
          </a:solidFill>
          <a:ln>
            <a:solidFill>
              <a:schemeClr val="accent1"/>
            </a:solidFill>
          </a:ln>
        </p:spPr>
        <p:txBody>
          <a:bodyPr wrap="square">
            <a:spAutoFit/>
          </a:bodyPr>
          <a:lstStyle/>
          <a:p>
            <a:pPr algn="ctr" rtl="1"/>
            <a:r>
              <a:rPr lang="ar-MA" sz="2400" b="1" dirty="0">
                <a:solidFill>
                  <a:srgbClr val="0070C0"/>
                </a:solidFill>
                <a:latin typeface="Sakkal Majalla" panose="02000000000000000000" pitchFamily="2" charset="-78"/>
                <a:cs typeface="Sakkal Majalla" panose="02000000000000000000" pitchFamily="2" charset="-78"/>
              </a:rPr>
              <a:t>خطاطة النص التوجيهي:</a:t>
            </a:r>
          </a:p>
          <a:p>
            <a:pPr algn="ctr" rtl="1"/>
            <a:r>
              <a:rPr lang="ar-MA" sz="2400" b="1" dirty="0">
                <a:solidFill>
                  <a:srgbClr val="C00000"/>
                </a:solidFill>
                <a:latin typeface="Sakkal Majalla" panose="02000000000000000000" pitchFamily="2" charset="-78"/>
                <a:cs typeface="Sakkal Majalla" panose="02000000000000000000" pitchFamily="2" charset="-78"/>
              </a:rPr>
              <a:t>1- المقدمة:</a:t>
            </a:r>
            <a:endParaRPr lang="ar-MA" sz="1400" b="1" dirty="0">
              <a:solidFill>
                <a:srgbClr val="C00000"/>
              </a:solidFill>
              <a:latin typeface="Sakkal Majalla" panose="02000000000000000000" pitchFamily="2" charset="-78"/>
              <a:cs typeface="Sakkal Majalla" panose="02000000000000000000" pitchFamily="2" charset="-78"/>
            </a:endParaRPr>
          </a:p>
        </p:txBody>
      </p:sp>
      <p:sp>
        <p:nvSpPr>
          <p:cNvPr id="19" name="ZoneTexte 18">
            <a:extLst>
              <a:ext uri="{FF2B5EF4-FFF2-40B4-BE49-F238E27FC236}">
                <a16:creationId xmlns:a16="http://schemas.microsoft.com/office/drawing/2014/main" id="{4D89B8EF-E9A1-4A1F-35A1-9B0073D8DCAD}"/>
              </a:ext>
            </a:extLst>
          </p:cNvPr>
          <p:cNvSpPr txBox="1"/>
          <p:nvPr/>
        </p:nvSpPr>
        <p:spPr>
          <a:xfrm>
            <a:off x="7951728" y="1228990"/>
            <a:ext cx="1112052" cy="523220"/>
          </a:xfrm>
          <a:prstGeom prst="rect">
            <a:avLst/>
          </a:prstGeom>
          <a:solidFill>
            <a:schemeClr val="accent5">
              <a:lumMod val="20000"/>
              <a:lumOff val="80000"/>
            </a:schemeClr>
          </a:solidFill>
          <a:ln>
            <a:solidFill>
              <a:schemeClr val="accent1"/>
            </a:solidFill>
          </a:ln>
        </p:spPr>
        <p:txBody>
          <a:bodyPr wrap="square">
            <a:spAutoFit/>
          </a:bodyPr>
          <a:lstStyle/>
          <a:p>
            <a:pPr lvl="0" algn="ctr" rtl="1"/>
            <a:r>
              <a:rPr lang="ar-MA" sz="2800" b="1" dirty="0">
                <a:solidFill>
                  <a:srgbClr val="002060"/>
                </a:solidFill>
                <a:latin typeface="Sakkal Majalla" panose="02000000000000000000" pitchFamily="2" charset="-78"/>
                <a:cs typeface="Sakkal Majalla" panose="02000000000000000000" pitchFamily="2" charset="-78"/>
              </a:rPr>
              <a:t>المقدمة</a:t>
            </a:r>
          </a:p>
        </p:txBody>
      </p:sp>
      <p:sp>
        <p:nvSpPr>
          <p:cNvPr id="22" name="ZoneTexte 21">
            <a:extLst>
              <a:ext uri="{FF2B5EF4-FFF2-40B4-BE49-F238E27FC236}">
                <a16:creationId xmlns:a16="http://schemas.microsoft.com/office/drawing/2014/main" id="{FE4A5746-BDAA-37DC-07C5-A9456F7F1D7F}"/>
              </a:ext>
            </a:extLst>
          </p:cNvPr>
          <p:cNvSpPr txBox="1"/>
          <p:nvPr/>
        </p:nvSpPr>
        <p:spPr>
          <a:xfrm>
            <a:off x="7376848" y="5801704"/>
            <a:ext cx="1784588" cy="523220"/>
          </a:xfrm>
          <a:prstGeom prst="rect">
            <a:avLst/>
          </a:prstGeom>
          <a:solidFill>
            <a:schemeClr val="accent5">
              <a:lumMod val="20000"/>
              <a:lumOff val="80000"/>
            </a:schemeClr>
          </a:solidFill>
          <a:ln>
            <a:solidFill>
              <a:schemeClr val="accent1"/>
            </a:solidFill>
          </a:ln>
        </p:spPr>
        <p:txBody>
          <a:bodyPr wrap="square">
            <a:spAutoFit/>
          </a:bodyPr>
          <a:lstStyle/>
          <a:p>
            <a:pPr lvl="0" algn="ctr" rtl="1"/>
            <a:r>
              <a:rPr lang="ar-MA" sz="2800" b="1" dirty="0">
                <a:solidFill>
                  <a:srgbClr val="002060"/>
                </a:solidFill>
                <a:latin typeface="Sakkal Majalla" panose="02000000000000000000" pitchFamily="2" charset="-78"/>
                <a:cs typeface="Sakkal Majalla" panose="02000000000000000000" pitchFamily="2" charset="-78"/>
              </a:rPr>
              <a:t>عناصر المقدمة</a:t>
            </a:r>
          </a:p>
        </p:txBody>
      </p:sp>
      <p:pic>
        <p:nvPicPr>
          <p:cNvPr id="9" name="Image 8">
            <a:extLst>
              <a:ext uri="{FF2B5EF4-FFF2-40B4-BE49-F238E27FC236}">
                <a16:creationId xmlns:a16="http://schemas.microsoft.com/office/drawing/2014/main" id="{5DDCDAAB-2A6B-5B97-9556-46FEB1C29657}"/>
              </a:ext>
            </a:extLst>
          </p:cNvPr>
          <p:cNvPicPr>
            <a:picLocks noChangeAspect="1"/>
          </p:cNvPicPr>
          <p:nvPr/>
        </p:nvPicPr>
        <p:blipFill>
          <a:blip r:embed="rId3"/>
          <a:stretch>
            <a:fillRect/>
          </a:stretch>
        </p:blipFill>
        <p:spPr>
          <a:xfrm>
            <a:off x="1081549" y="1843075"/>
            <a:ext cx="7433186" cy="1585925"/>
          </a:xfrm>
          <a:prstGeom prst="rect">
            <a:avLst/>
          </a:prstGeom>
        </p:spPr>
      </p:pic>
    </p:spTree>
    <p:extLst>
      <p:ext uri="{BB962C8B-B14F-4D97-AF65-F5344CB8AC3E}">
        <p14:creationId xmlns:p14="http://schemas.microsoft.com/office/powerpoint/2010/main" val="53658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19" grpId="0" animBg="1"/>
      <p:bldP spid="2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08AA5-3C5C-0645-EE58-6A3C5E91363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67B019F-93F8-5000-9295-F910358F7183}"/>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76AE1C13-D379-5B47-8A8C-65B9BA98B936}"/>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10" name="Accolade fermante 9">
            <a:extLst>
              <a:ext uri="{FF2B5EF4-FFF2-40B4-BE49-F238E27FC236}">
                <a16:creationId xmlns:a16="http://schemas.microsoft.com/office/drawing/2014/main" id="{B50D0CFD-3C2C-A2EE-91ED-D0C8230F29C2}"/>
              </a:ext>
            </a:extLst>
          </p:cNvPr>
          <p:cNvSpPr/>
          <p:nvPr/>
        </p:nvSpPr>
        <p:spPr>
          <a:xfrm rot="5400000">
            <a:off x="5699676" y="-2001381"/>
            <a:ext cx="722695" cy="958260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11" name="ZoneTexte 10">
            <a:extLst>
              <a:ext uri="{FF2B5EF4-FFF2-40B4-BE49-F238E27FC236}">
                <a16:creationId xmlns:a16="http://schemas.microsoft.com/office/drawing/2014/main" id="{B9BA2BAA-48C3-C82E-02A1-D12FD76B7096}"/>
              </a:ext>
            </a:extLst>
          </p:cNvPr>
          <p:cNvSpPr txBox="1"/>
          <p:nvPr/>
        </p:nvSpPr>
        <p:spPr>
          <a:xfrm>
            <a:off x="425200" y="5464708"/>
            <a:ext cx="11364170" cy="1200329"/>
          </a:xfrm>
          <a:prstGeom prst="rect">
            <a:avLst/>
          </a:prstGeom>
          <a:solidFill>
            <a:schemeClr val="tx2">
              <a:lumMod val="10000"/>
              <a:lumOff val="90000"/>
            </a:schemeClr>
          </a:solidFill>
        </p:spPr>
        <p:txBody>
          <a:bodyPr wrap="square">
            <a:spAutoFit/>
          </a:bodyPr>
          <a:lstStyle/>
          <a:p>
            <a:pPr marL="342900" lvl="0" indent="-342900" algn="r" rtl="1">
              <a:buFont typeface="Arial" panose="020B0604020202020204" pitchFamily="34" charset="0"/>
              <a:buChar char="•"/>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ألاحظ كلمات مثل: (</a:t>
            </a:r>
            <a:r>
              <a:rPr lang="ar-MA" sz="2400" b="1" dirty="0">
                <a:solidFill>
                  <a:srgbClr val="FF0000"/>
                </a:solidFill>
                <a:latin typeface="Calibri" panose="020F0502020204030204" pitchFamily="34" charset="0"/>
                <a:ea typeface="Calibri" panose="020F0502020204030204" pitchFamily="34" charset="0"/>
                <a:cs typeface="Calibri" panose="020F0502020204030204" pitchFamily="34" charset="0"/>
              </a:rPr>
              <a:t>الحرف اليدوية). (الحرفيين). (عملهم)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هذا يدل على أن الكاتب يقدّم موضوعه ويبرز أهميته</a:t>
            </a:r>
          </a:p>
          <a:p>
            <a:pPr marL="342900" lvl="0" indent="-342900" algn="r" rtl="1">
              <a:buFont typeface="Arial" panose="020B0604020202020204" pitchFamily="34" charset="0"/>
              <a:buChar char="•"/>
            </a:pPr>
            <a:r>
              <a:rPr lang="ar-MA" sz="2400" b="1" dirty="0">
                <a:solidFill>
                  <a:srgbClr val="FF0000"/>
                </a:solidFill>
                <a:latin typeface="Calibri" panose="020F0502020204030204" pitchFamily="34" charset="0"/>
                <a:ea typeface="Calibri" panose="020F0502020204030204" pitchFamily="34" charset="0"/>
                <a:cs typeface="Calibri" panose="020F0502020204030204" pitchFamily="34" charset="0"/>
              </a:rPr>
              <a:t>سؤال2: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هل بدأ الكاتب بالأوامر أم بالتعريف بالموضوع؟ لماذا؟</a:t>
            </a:r>
          </a:p>
        </p:txBody>
      </p:sp>
      <p:sp>
        <p:nvSpPr>
          <p:cNvPr id="18" name="ZoneTexte 17">
            <a:extLst>
              <a:ext uri="{FF2B5EF4-FFF2-40B4-BE49-F238E27FC236}">
                <a16:creationId xmlns:a16="http://schemas.microsoft.com/office/drawing/2014/main" id="{A3158D92-E68A-5D01-11DE-AFBB297E587A}"/>
              </a:ext>
            </a:extLst>
          </p:cNvPr>
          <p:cNvSpPr txBox="1"/>
          <p:nvPr/>
        </p:nvSpPr>
        <p:spPr>
          <a:xfrm>
            <a:off x="2293894" y="4030139"/>
            <a:ext cx="7604211" cy="830997"/>
          </a:xfrm>
          <a:prstGeom prst="rect">
            <a:avLst/>
          </a:prstGeom>
          <a:solidFill>
            <a:schemeClr val="bg1">
              <a:lumMod val="95000"/>
            </a:schemeClr>
          </a:solidFill>
        </p:spPr>
        <p:txBody>
          <a:bodyPr wrap="square">
            <a:spAutoFit/>
          </a:bodyPr>
          <a:lstStyle/>
          <a:p>
            <a:pPr marL="342900" indent="-342900" algn="r" rtl="1">
              <a:buFont typeface="Arial" panose="020B0604020202020204" pitchFamily="34" charset="0"/>
              <a:buChar char="•"/>
            </a:pPr>
            <a:r>
              <a:rPr lang="ar-MA" sz="2400" dirty="0">
                <a:solidFill>
                  <a:srgbClr val="C00000"/>
                </a:solidFill>
                <a:latin typeface="Calibri" panose="020F0502020204030204" pitchFamily="34" charset="0"/>
                <a:cs typeface="Calibri" panose="020F0502020204030204" pitchFamily="34" charset="0"/>
              </a:rPr>
              <a:t> بماذا يريد الكاتب أن يقنعنا في البداية؟</a:t>
            </a:r>
          </a:p>
          <a:p>
            <a:pPr marL="342900" indent="-342900" algn="r" rtl="1">
              <a:buFont typeface="Arial" panose="020B0604020202020204" pitchFamily="34" charset="0"/>
              <a:buChar char="•"/>
            </a:pPr>
            <a:r>
              <a:rPr lang="ar-MA" sz="2400" dirty="0">
                <a:solidFill>
                  <a:srgbClr val="0070C0"/>
                </a:solidFill>
                <a:latin typeface="Calibri" panose="020F0502020204030204" pitchFamily="34" charset="0"/>
                <a:cs typeface="Calibri" panose="020F0502020204030204" pitchFamily="34" charset="0"/>
              </a:rPr>
              <a:t>أقرأ الفقرة الأولى، </a:t>
            </a:r>
            <a:r>
              <a:rPr lang="ar-MA" sz="2400" i="1" dirty="0">
                <a:solidFill>
                  <a:srgbClr val="C00000"/>
                </a:solidFill>
                <a:latin typeface="Calibri" panose="020F0502020204030204" pitchFamily="34" charset="0"/>
                <a:cs typeface="Calibri" panose="020F0502020204030204" pitchFamily="34" charset="0"/>
              </a:rPr>
              <a:t>و أسأل نفسي: ما القضية التي يتحدث عنها النص؟</a:t>
            </a:r>
          </a:p>
        </p:txBody>
      </p:sp>
      <p:sp>
        <p:nvSpPr>
          <p:cNvPr id="19" name="Flèche : bas 18">
            <a:extLst>
              <a:ext uri="{FF2B5EF4-FFF2-40B4-BE49-F238E27FC236}">
                <a16:creationId xmlns:a16="http://schemas.microsoft.com/office/drawing/2014/main" id="{9613E160-BCDA-7C16-A890-D18F15754155}"/>
              </a:ext>
            </a:extLst>
          </p:cNvPr>
          <p:cNvSpPr/>
          <p:nvPr/>
        </p:nvSpPr>
        <p:spPr>
          <a:xfrm>
            <a:off x="5573726" y="3760345"/>
            <a:ext cx="802584" cy="3377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D08A3E70-CC64-4239-AF89-0AAE8E9E98E1}"/>
              </a:ext>
            </a:extLst>
          </p:cNvPr>
          <p:cNvSpPr>
            <a:spLocks noChangeArrowheads="1"/>
          </p:cNvSpPr>
          <p:nvPr/>
        </p:nvSpPr>
        <p:spPr bwMode="auto">
          <a:xfrm>
            <a:off x="3679357" y="3205054"/>
            <a:ext cx="4280339" cy="461665"/>
          </a:xfrm>
          <a:prstGeom prst="rect">
            <a:avLst/>
          </a:prstGeom>
          <a:solidFill>
            <a:schemeClr val="accent1">
              <a:lumMod val="20000"/>
              <a:lumOff val="80000"/>
            </a:schemeClr>
          </a:solidFill>
          <a:ln>
            <a:noFill/>
          </a:ln>
          <a:effectLst/>
        </p:spPr>
        <p:txBody>
          <a:bodyPr vert="horz" wrap="none" lIns="91440" tIns="45720" rIns="91440" bIns="45720" numCol="1" anchor="ctr" anchorCtr="0" compatLnSpc="1">
            <a:prstTxWarp prst="textNoShape">
              <a:avLst/>
            </a:prstTxWarp>
            <a:spAutoFit/>
          </a:bodyPr>
          <a:lstStyle/>
          <a:p>
            <a:pPr algn="r" rtl="1" eaLnBrk="0" fontAlgn="base" hangingPunct="0">
              <a:spcBef>
                <a:spcPct val="0"/>
              </a:spcBef>
              <a:spcAft>
                <a:spcPct val="0"/>
              </a:spcAft>
            </a:pPr>
            <a:r>
              <a:rPr lang="ar-MA" sz="2400" dirty="0">
                <a:solidFill>
                  <a:srgbClr val="C00000"/>
                </a:solidFill>
                <a:latin typeface="Calibri" panose="020F0502020204030204" pitchFamily="34" charset="0"/>
                <a:cs typeface="Calibri" panose="020F0502020204030204" pitchFamily="34" charset="0"/>
              </a:rPr>
              <a:t>خطوة التفكير: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تحديد الفقرة الافتتاحية؛</a:t>
            </a:r>
          </a:p>
        </p:txBody>
      </p:sp>
      <p:sp>
        <p:nvSpPr>
          <p:cNvPr id="12" name="Flèche : bas 11">
            <a:extLst>
              <a:ext uri="{FF2B5EF4-FFF2-40B4-BE49-F238E27FC236}">
                <a16:creationId xmlns:a16="http://schemas.microsoft.com/office/drawing/2014/main" id="{689CF730-0E56-05F8-4CBF-3B9480C07C58}"/>
              </a:ext>
            </a:extLst>
          </p:cNvPr>
          <p:cNvSpPr/>
          <p:nvPr/>
        </p:nvSpPr>
        <p:spPr>
          <a:xfrm>
            <a:off x="5573726" y="4927790"/>
            <a:ext cx="815008" cy="642515"/>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A33882F7-21C3-A05D-B815-589373F65532}"/>
              </a:ext>
            </a:extLst>
          </p:cNvPr>
          <p:cNvSpPr txBox="1"/>
          <p:nvPr/>
        </p:nvSpPr>
        <p:spPr>
          <a:xfrm>
            <a:off x="10124657" y="4184027"/>
            <a:ext cx="1112052" cy="523220"/>
          </a:xfrm>
          <a:prstGeom prst="rect">
            <a:avLst/>
          </a:prstGeom>
          <a:solidFill>
            <a:srgbClr val="FFC000"/>
          </a:solidFill>
          <a:ln>
            <a:solidFill>
              <a:schemeClr val="accent1"/>
            </a:solidFill>
          </a:ln>
        </p:spPr>
        <p:txBody>
          <a:bodyPr wrap="square">
            <a:spAutoFit/>
          </a:bodyPr>
          <a:lstStyle/>
          <a:p>
            <a:pPr lvl="0" algn="ctr" rtl="1"/>
            <a:r>
              <a:rPr lang="ar-MA" sz="2800" b="1" dirty="0">
                <a:solidFill>
                  <a:srgbClr val="FF0000"/>
                </a:solidFill>
                <a:latin typeface="Sakkal Majalla" panose="02000000000000000000" pitchFamily="2" charset="-78"/>
                <a:cs typeface="Sakkal Majalla" panose="02000000000000000000" pitchFamily="2" charset="-78"/>
              </a:rPr>
              <a:t>الأسئلة</a:t>
            </a:r>
          </a:p>
        </p:txBody>
      </p:sp>
      <p:sp>
        <p:nvSpPr>
          <p:cNvPr id="15" name="Google Shape;838;p33">
            <a:extLst>
              <a:ext uri="{FF2B5EF4-FFF2-40B4-BE49-F238E27FC236}">
                <a16:creationId xmlns:a16="http://schemas.microsoft.com/office/drawing/2014/main" id="{0D54CC9C-DEB7-EA9D-C323-5C4B0C507B72}"/>
              </a:ext>
            </a:extLst>
          </p:cNvPr>
          <p:cNvSpPr txBox="1"/>
          <p:nvPr/>
        </p:nvSpPr>
        <p:spPr>
          <a:xfrm>
            <a:off x="836437" y="650966"/>
            <a:ext cx="10541696"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dirty="0">
                <a:solidFill>
                  <a:srgbClr val="323F4F"/>
                </a:solidFill>
                <a:latin typeface="Calibri"/>
                <a:ea typeface="Calibri"/>
                <a:cs typeface="Calibri"/>
                <a:sym typeface="Calibri"/>
              </a:rPr>
              <a:t>يدعو المدرس المتعلمين إلى الانتباه ويشرع في نمذجة المرحلة الأولى من خطاطة النص التوجيهي،  مصرحا بالخطوات المتبعة، وبكيفية الإنجاز حتى يتمكن التلاميذ من إنجاز المهمة على نفس المنوال. </a:t>
            </a:r>
            <a:endParaRPr sz="1400" b="0" i="1" u="none" strike="noStrike" cap="none" dirty="0">
              <a:solidFill>
                <a:srgbClr val="AEABAB"/>
              </a:solidFill>
              <a:latin typeface="Calibri"/>
              <a:ea typeface="Calibri"/>
              <a:cs typeface="Calibri"/>
              <a:sym typeface="Calibri"/>
            </a:endParaRPr>
          </a:p>
        </p:txBody>
      </p:sp>
      <p:sp>
        <p:nvSpPr>
          <p:cNvPr id="3" name="Google Shape;837;p33">
            <a:extLst>
              <a:ext uri="{FF2B5EF4-FFF2-40B4-BE49-F238E27FC236}">
                <a16:creationId xmlns:a16="http://schemas.microsoft.com/office/drawing/2014/main" id="{049A1AB8-9740-6E46-CDF0-EC2B7C5F9A3C}"/>
              </a:ext>
            </a:extLst>
          </p:cNvPr>
          <p:cNvSpPr txBox="1"/>
          <p:nvPr/>
        </p:nvSpPr>
        <p:spPr>
          <a:xfrm>
            <a:off x="163283" y="200483"/>
            <a:ext cx="11022719" cy="412380"/>
          </a:xfrm>
          <a:prstGeom prst="rect">
            <a:avLst/>
          </a:prstGeom>
          <a:noFill/>
          <a:ln>
            <a:noFill/>
          </a:ln>
        </p:spPr>
        <p:txBody>
          <a:bodyPr spcFirstLastPara="1" wrap="square" lIns="91425" tIns="45700" rIns="91425" bIns="45700" anchor="t" anchorCtr="0">
            <a:spAutoFit/>
          </a:bodyPr>
          <a:lstStyle/>
          <a:p>
            <a:pPr lvl="0" algn="r" rtl="1">
              <a:lnSpc>
                <a:spcPct val="103750"/>
              </a:lnSpc>
              <a:buClr>
                <a:srgbClr val="7F7F7F"/>
              </a:buClr>
              <a:buSzPts val="2000"/>
            </a:pPr>
            <a:r>
              <a:rPr lang="ar-MA" sz="2000" dirty="0">
                <a:solidFill>
                  <a:schemeClr val="dk2"/>
                </a:solidFill>
                <a:latin typeface="Calibri"/>
                <a:ea typeface="Calibri"/>
                <a:cs typeface="Calibri"/>
                <a:sym typeface="Calibri"/>
              </a:rPr>
              <a:t>أبدأ أولا بتحديد الفقرة الأولى، وأشرع في قراءتها بصوت مسموع، ثم أستعين ببعض الأسئلة، مصرحا بتفكيري خطوة خطوة.</a:t>
            </a:r>
            <a:r>
              <a:rPr lang="ar-MA" sz="2000" i="0" u="none" strike="noStrike" cap="none" dirty="0">
                <a:solidFill>
                  <a:srgbClr val="7F7F7F"/>
                </a:solidFill>
                <a:latin typeface="Calibri"/>
                <a:ea typeface="Calibri"/>
                <a:cs typeface="Calibri"/>
                <a:sym typeface="Calibri"/>
              </a:rPr>
              <a:t> </a:t>
            </a:r>
            <a:endParaRPr sz="2000" i="0" u="none" strike="noStrike" cap="none" dirty="0">
              <a:solidFill>
                <a:srgbClr val="7F7F7F"/>
              </a:solidFill>
              <a:latin typeface="Calibri"/>
              <a:ea typeface="Calibri"/>
              <a:cs typeface="Calibri"/>
              <a:sym typeface="Calibri"/>
            </a:endParaRPr>
          </a:p>
        </p:txBody>
      </p:sp>
      <p:pic>
        <p:nvPicPr>
          <p:cNvPr id="14" name="Image 13">
            <a:extLst>
              <a:ext uri="{FF2B5EF4-FFF2-40B4-BE49-F238E27FC236}">
                <a16:creationId xmlns:a16="http://schemas.microsoft.com/office/drawing/2014/main" id="{A9A90DBB-81F1-B8A0-3627-A1B352195C6C}"/>
              </a:ext>
            </a:extLst>
          </p:cNvPr>
          <p:cNvPicPr>
            <a:picLocks noChangeAspect="1"/>
          </p:cNvPicPr>
          <p:nvPr/>
        </p:nvPicPr>
        <p:blipFill>
          <a:blip r:embed="rId3"/>
          <a:stretch>
            <a:fillRect/>
          </a:stretch>
        </p:blipFill>
        <p:spPr>
          <a:xfrm>
            <a:off x="1269720" y="1243982"/>
            <a:ext cx="9152474" cy="1289147"/>
          </a:xfrm>
          <a:prstGeom prst="rect">
            <a:avLst/>
          </a:prstGeom>
        </p:spPr>
      </p:pic>
      <p:sp>
        <p:nvSpPr>
          <p:cNvPr id="16" name="Google Shape;1278;p75">
            <a:extLst>
              <a:ext uri="{FF2B5EF4-FFF2-40B4-BE49-F238E27FC236}">
                <a16:creationId xmlns:a16="http://schemas.microsoft.com/office/drawing/2014/main" id="{66597EA6-C2CE-E34C-FBE9-668F98853123}"/>
              </a:ext>
            </a:extLst>
          </p:cNvPr>
          <p:cNvSpPr/>
          <p:nvPr/>
        </p:nvSpPr>
        <p:spPr>
          <a:xfrm>
            <a:off x="8180440" y="1568840"/>
            <a:ext cx="1944218" cy="529135"/>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 name="Google Shape;1294;p76">
            <a:extLst>
              <a:ext uri="{FF2B5EF4-FFF2-40B4-BE49-F238E27FC236}">
                <a16:creationId xmlns:a16="http://schemas.microsoft.com/office/drawing/2014/main" id="{58C631AE-037B-764D-02BB-97844E045647}"/>
              </a:ext>
            </a:extLst>
          </p:cNvPr>
          <p:cNvSpPr/>
          <p:nvPr/>
        </p:nvSpPr>
        <p:spPr>
          <a:xfrm>
            <a:off x="3254477" y="1645620"/>
            <a:ext cx="2138998" cy="357053"/>
          </a:xfrm>
          <a:prstGeom prst="ellipse">
            <a:avLst/>
          </a:prstGeom>
          <a:noFill/>
          <a:ln w="38100" cap="flat" cmpd="sng">
            <a:solidFill>
              <a:srgbClr val="007A9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 name="Google Shape;1278;p75">
            <a:extLst>
              <a:ext uri="{FF2B5EF4-FFF2-40B4-BE49-F238E27FC236}">
                <a16:creationId xmlns:a16="http://schemas.microsoft.com/office/drawing/2014/main" id="{46350548-6A33-1621-5C38-615624755D7E}"/>
              </a:ext>
            </a:extLst>
          </p:cNvPr>
          <p:cNvSpPr/>
          <p:nvPr/>
        </p:nvSpPr>
        <p:spPr>
          <a:xfrm>
            <a:off x="5909187" y="2002672"/>
            <a:ext cx="1194829" cy="425901"/>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415455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p:tgtEl>
                                          <p:spTgt spid="16"/>
                                        </p:tgtEl>
                                        <p:attrNameLst>
                                          <p:attrName>ppt_w</p:attrName>
                                        </p:attrNameLst>
                                      </p:cBhvr>
                                      <p:tavLst>
                                        <p:tav tm="0">
                                          <p:val>
                                            <p:strVal val="0"/>
                                          </p:val>
                                        </p:tav>
                                        <p:tav tm="100000">
                                          <p:val>
                                            <p:strVal val="#ppt_w"/>
                                          </p:val>
                                        </p:tav>
                                      </p:tavLst>
                                    </p:anim>
                                    <p:anim calcmode="lin" valueType="num">
                                      <p:cBhvr additive="base">
                                        <p:cTn id="20" dur="500"/>
                                        <p:tgtEl>
                                          <p:spTgt spid="16"/>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p:tgtEl>
                                          <p:spTgt spid="17"/>
                                        </p:tgtEl>
                                        <p:attrNameLst>
                                          <p:attrName>ppt_w</p:attrName>
                                        </p:attrNameLst>
                                      </p:cBhvr>
                                      <p:tavLst>
                                        <p:tav tm="0">
                                          <p:val>
                                            <p:strVal val="0"/>
                                          </p:val>
                                        </p:tav>
                                        <p:tav tm="100000">
                                          <p:val>
                                            <p:strVal val="#ppt_w"/>
                                          </p:val>
                                        </p:tav>
                                      </p:tavLst>
                                    </p:anim>
                                    <p:anim calcmode="lin" valueType="num">
                                      <p:cBhvr additive="base">
                                        <p:cTn id="26" dur="500"/>
                                        <p:tgtEl>
                                          <p:spTgt spid="17"/>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p:tgtEl>
                                          <p:spTgt spid="20"/>
                                        </p:tgtEl>
                                        <p:attrNameLst>
                                          <p:attrName>ppt_w</p:attrName>
                                        </p:attrNameLst>
                                      </p:cBhvr>
                                      <p:tavLst>
                                        <p:tav tm="0">
                                          <p:val>
                                            <p:strVal val="0"/>
                                          </p:val>
                                        </p:tav>
                                        <p:tav tm="100000">
                                          <p:val>
                                            <p:strVal val="#ppt_w"/>
                                          </p:val>
                                        </p:tav>
                                      </p:tavLst>
                                    </p:anim>
                                    <p:anim calcmode="lin" valueType="num">
                                      <p:cBhvr additive="base">
                                        <p:cTn id="32" dur="500"/>
                                        <p:tgtEl>
                                          <p:spTgt spid="20"/>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34B1B-9874-BCE9-2994-1D67F2EFB5E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B8AF9E1-F571-A53B-5F89-D9C7F2BFF3F5}"/>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8236FDC1-9E96-BAE0-CB28-9DE669966363}"/>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10" name="Accolade fermante 9">
            <a:extLst>
              <a:ext uri="{FF2B5EF4-FFF2-40B4-BE49-F238E27FC236}">
                <a16:creationId xmlns:a16="http://schemas.microsoft.com/office/drawing/2014/main" id="{D8BCE8AC-E4BE-FC05-AC4B-8BBBE3044814}"/>
              </a:ext>
            </a:extLst>
          </p:cNvPr>
          <p:cNvSpPr/>
          <p:nvPr/>
        </p:nvSpPr>
        <p:spPr>
          <a:xfrm rot="5400000">
            <a:off x="5699676" y="-2001381"/>
            <a:ext cx="722695" cy="958260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11" name="ZoneTexte 10">
            <a:extLst>
              <a:ext uri="{FF2B5EF4-FFF2-40B4-BE49-F238E27FC236}">
                <a16:creationId xmlns:a16="http://schemas.microsoft.com/office/drawing/2014/main" id="{C05754A0-E6AF-1FCA-4F64-D4A6A14AA5D1}"/>
              </a:ext>
            </a:extLst>
          </p:cNvPr>
          <p:cNvSpPr txBox="1"/>
          <p:nvPr/>
        </p:nvSpPr>
        <p:spPr>
          <a:xfrm>
            <a:off x="1593756" y="4852683"/>
            <a:ext cx="8119525" cy="830997"/>
          </a:xfrm>
          <a:prstGeom prst="rect">
            <a:avLst/>
          </a:prstGeom>
          <a:solidFill>
            <a:schemeClr val="tx2">
              <a:lumMod val="10000"/>
              <a:lumOff val="90000"/>
            </a:schemeClr>
          </a:solidFill>
        </p:spPr>
        <p:txBody>
          <a:bodyPr wrap="square">
            <a:spAutoFit/>
          </a:bodyPr>
          <a:lstStyle>
            <a:defPPr>
              <a:defRPr lang="fr-FR"/>
            </a:defPPr>
            <a:lvl1pPr marL="342900" lvl="0" indent="-342900" algn="r" rtl="1">
              <a:buFont typeface="Arial" panose="020B0604020202020204" pitchFamily="34" charset="0"/>
              <a:buChar char="•"/>
              <a:defRPr sz="2400" b="1">
                <a:solidFill>
                  <a:srgbClr val="002060"/>
                </a:solidFill>
                <a:latin typeface="Calibri" panose="020F0502020204030204" pitchFamily="34" charset="0"/>
                <a:ea typeface="Calibri" panose="020F0502020204030204" pitchFamily="34" charset="0"/>
                <a:cs typeface="Calibri" panose="020F0502020204030204" pitchFamily="34" charset="0"/>
              </a:defRPr>
            </a:lvl1pPr>
          </a:lstStyle>
          <a:p>
            <a:r>
              <a:rPr lang="ar-MA" dirty="0"/>
              <a:t>تقديم الموضوع: توجيهات اختيار الحرفة المفضلة</a:t>
            </a:r>
            <a:br>
              <a:rPr lang="ar-MA" dirty="0"/>
            </a:br>
            <a:endParaRPr lang="ar-MA" dirty="0"/>
          </a:p>
        </p:txBody>
      </p:sp>
      <p:sp>
        <p:nvSpPr>
          <p:cNvPr id="18" name="ZoneTexte 17">
            <a:extLst>
              <a:ext uri="{FF2B5EF4-FFF2-40B4-BE49-F238E27FC236}">
                <a16:creationId xmlns:a16="http://schemas.microsoft.com/office/drawing/2014/main" id="{4AA7A973-313F-AAD5-F1EB-3E46DCE88110}"/>
              </a:ext>
            </a:extLst>
          </p:cNvPr>
          <p:cNvSpPr txBox="1"/>
          <p:nvPr/>
        </p:nvSpPr>
        <p:spPr>
          <a:xfrm>
            <a:off x="3884067" y="3330988"/>
            <a:ext cx="3379318" cy="461665"/>
          </a:xfrm>
          <a:prstGeom prst="rect">
            <a:avLst/>
          </a:prstGeom>
          <a:solidFill>
            <a:schemeClr val="bg1">
              <a:lumMod val="95000"/>
            </a:schemeClr>
          </a:solidFill>
        </p:spPr>
        <p:txBody>
          <a:bodyPr wrap="square">
            <a:spAutoFit/>
          </a:bodyPr>
          <a:lstStyle/>
          <a:p>
            <a:pPr marL="342900" indent="-342900" algn="r" rtl="1">
              <a:buFont typeface="Arial" panose="020B0604020202020204" pitchFamily="34" charset="0"/>
              <a:buChar char="•"/>
            </a:pPr>
            <a:r>
              <a:rPr lang="ar-MA" sz="2400" dirty="0">
                <a:solidFill>
                  <a:srgbClr val="C00000"/>
                </a:solidFill>
                <a:latin typeface="Calibri" panose="020F0502020204030204" pitchFamily="34" charset="0"/>
                <a:cs typeface="Calibri" panose="020F0502020204030204" pitchFamily="34" charset="0"/>
              </a:rPr>
              <a:t>عناصر المقدمة</a:t>
            </a:r>
            <a:endParaRPr lang="ar-MA" sz="2400" i="1" dirty="0">
              <a:solidFill>
                <a:srgbClr val="C00000"/>
              </a:solidFill>
              <a:latin typeface="Calibri" panose="020F0502020204030204" pitchFamily="34" charset="0"/>
              <a:cs typeface="Calibri" panose="020F0502020204030204" pitchFamily="34" charset="0"/>
            </a:endParaRPr>
          </a:p>
        </p:txBody>
      </p:sp>
      <p:sp>
        <p:nvSpPr>
          <p:cNvPr id="12" name="Flèche : bas 11">
            <a:extLst>
              <a:ext uri="{FF2B5EF4-FFF2-40B4-BE49-F238E27FC236}">
                <a16:creationId xmlns:a16="http://schemas.microsoft.com/office/drawing/2014/main" id="{F8C7B213-2758-1A14-470E-49AE20EF69AD}"/>
              </a:ext>
            </a:extLst>
          </p:cNvPr>
          <p:cNvSpPr/>
          <p:nvPr/>
        </p:nvSpPr>
        <p:spPr>
          <a:xfrm>
            <a:off x="5653519" y="4126208"/>
            <a:ext cx="815008" cy="642515"/>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Google Shape;837;p33">
            <a:extLst>
              <a:ext uri="{FF2B5EF4-FFF2-40B4-BE49-F238E27FC236}">
                <a16:creationId xmlns:a16="http://schemas.microsoft.com/office/drawing/2014/main" id="{F3FE9C3C-5D49-173E-4375-B3A052965E59}"/>
              </a:ext>
            </a:extLst>
          </p:cNvPr>
          <p:cNvSpPr txBox="1"/>
          <p:nvPr/>
        </p:nvSpPr>
        <p:spPr>
          <a:xfrm>
            <a:off x="344129" y="199206"/>
            <a:ext cx="11022719" cy="412380"/>
          </a:xfrm>
          <a:prstGeom prst="rect">
            <a:avLst/>
          </a:prstGeom>
          <a:noFill/>
          <a:ln>
            <a:noFill/>
          </a:ln>
        </p:spPr>
        <p:txBody>
          <a:bodyPr spcFirstLastPara="1" wrap="square" lIns="91425" tIns="45700" rIns="91425" bIns="45700" anchor="t" anchorCtr="0">
            <a:spAutoFit/>
          </a:bodyPr>
          <a:lstStyle/>
          <a:p>
            <a:pPr algn="r" rtl="1">
              <a:lnSpc>
                <a:spcPct val="103750"/>
              </a:lnSpc>
              <a:buClr>
                <a:srgbClr val="7F7F7F"/>
              </a:buClr>
              <a:buSzPts val="2000"/>
            </a:pPr>
            <a:r>
              <a:rPr lang="ar-MA" sz="2000" b="1" dirty="0">
                <a:solidFill>
                  <a:srgbClr val="7F7F7F"/>
                </a:solidFill>
                <a:latin typeface="Calibri"/>
                <a:ea typeface="Calibri"/>
                <a:cs typeface="Calibri"/>
                <a:sym typeface="Calibri"/>
              </a:rPr>
              <a:t>ننتقل الآن إلى تحديد عناصر المقدمة باستثمار الشرح السابق، وأستعين بالسؤال: ماذا تقدم الفقرة الأولى؟ </a:t>
            </a:r>
          </a:p>
        </p:txBody>
      </p:sp>
      <p:sp>
        <p:nvSpPr>
          <p:cNvPr id="15" name="Google Shape;838;p33">
            <a:extLst>
              <a:ext uri="{FF2B5EF4-FFF2-40B4-BE49-F238E27FC236}">
                <a16:creationId xmlns:a16="http://schemas.microsoft.com/office/drawing/2014/main" id="{E3BB2F2B-D81E-4EA3-9B6B-0F274ABADD4D}"/>
              </a:ext>
            </a:extLst>
          </p:cNvPr>
          <p:cNvSpPr txBox="1"/>
          <p:nvPr/>
        </p:nvSpPr>
        <p:spPr>
          <a:xfrm>
            <a:off x="836437" y="650966"/>
            <a:ext cx="10541696"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dirty="0">
                <a:solidFill>
                  <a:srgbClr val="323F4F"/>
                </a:solidFill>
                <a:latin typeface="Calibri"/>
                <a:ea typeface="Calibri"/>
                <a:cs typeface="Calibri"/>
                <a:sym typeface="Calibri"/>
              </a:rPr>
              <a:t>يعمل المدرس على تلخيص نتائج الشرح، ويصوغ الفكرة الأساسية للمقدمة ويثبتها على السبورة، معللا جوابه ومصرحا بمنطق الاستدلال ليوضح كيف اهتدى إلى الفكرة، ويؤكد على ما ينبغي ان تتضمنه مقدمة نص توجيهي. حتى يتبين التلاميذ خاصية هذه المرحلة من مراحل خطاطة النص التوجيهي، ويستحضروا ذلك اثناء التدرب على كتابة نص توجيهي. </a:t>
            </a:r>
            <a:endParaRPr sz="1400" b="0" i="1" u="none" strike="noStrike" cap="none" dirty="0">
              <a:solidFill>
                <a:srgbClr val="AEABAB"/>
              </a:solidFill>
              <a:latin typeface="Calibri"/>
              <a:ea typeface="Calibri"/>
              <a:cs typeface="Calibri"/>
              <a:sym typeface="Calibri"/>
            </a:endParaRPr>
          </a:p>
        </p:txBody>
      </p:sp>
      <p:pic>
        <p:nvPicPr>
          <p:cNvPr id="3" name="Image 2">
            <a:extLst>
              <a:ext uri="{FF2B5EF4-FFF2-40B4-BE49-F238E27FC236}">
                <a16:creationId xmlns:a16="http://schemas.microsoft.com/office/drawing/2014/main" id="{65A8B1AC-6AC7-D920-E44D-13DA780D555C}"/>
              </a:ext>
            </a:extLst>
          </p:cNvPr>
          <p:cNvPicPr>
            <a:picLocks noChangeAspect="1"/>
          </p:cNvPicPr>
          <p:nvPr/>
        </p:nvPicPr>
        <p:blipFill>
          <a:blip r:embed="rId3"/>
          <a:stretch>
            <a:fillRect/>
          </a:stretch>
        </p:blipFill>
        <p:spPr>
          <a:xfrm>
            <a:off x="1358208" y="1342302"/>
            <a:ext cx="9152474" cy="1289147"/>
          </a:xfrm>
          <a:prstGeom prst="rect">
            <a:avLst/>
          </a:prstGeom>
        </p:spPr>
      </p:pic>
      <p:sp>
        <p:nvSpPr>
          <p:cNvPr id="4" name="Google Shape;1278;p75">
            <a:extLst>
              <a:ext uri="{FF2B5EF4-FFF2-40B4-BE49-F238E27FC236}">
                <a16:creationId xmlns:a16="http://schemas.microsoft.com/office/drawing/2014/main" id="{DD76C288-3AEF-ACFB-F768-38A2F1F65944}"/>
              </a:ext>
            </a:extLst>
          </p:cNvPr>
          <p:cNvSpPr/>
          <p:nvPr/>
        </p:nvSpPr>
        <p:spPr>
          <a:xfrm>
            <a:off x="8268928" y="1667160"/>
            <a:ext cx="1944218" cy="529135"/>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 name="Google Shape;1294;p76">
            <a:extLst>
              <a:ext uri="{FF2B5EF4-FFF2-40B4-BE49-F238E27FC236}">
                <a16:creationId xmlns:a16="http://schemas.microsoft.com/office/drawing/2014/main" id="{703BCDE4-801A-F958-2FE6-ACD2C5503C71}"/>
              </a:ext>
            </a:extLst>
          </p:cNvPr>
          <p:cNvSpPr/>
          <p:nvPr/>
        </p:nvSpPr>
        <p:spPr>
          <a:xfrm>
            <a:off x="3342965" y="1743940"/>
            <a:ext cx="2138998" cy="357053"/>
          </a:xfrm>
          <a:prstGeom prst="ellipse">
            <a:avLst/>
          </a:prstGeom>
          <a:noFill/>
          <a:ln w="38100" cap="flat" cmpd="sng">
            <a:solidFill>
              <a:srgbClr val="007A9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 name="Google Shape;1278;p75">
            <a:extLst>
              <a:ext uri="{FF2B5EF4-FFF2-40B4-BE49-F238E27FC236}">
                <a16:creationId xmlns:a16="http://schemas.microsoft.com/office/drawing/2014/main" id="{0CEA65D3-FF25-DA46-23C0-DFC47C9886F6}"/>
              </a:ext>
            </a:extLst>
          </p:cNvPr>
          <p:cNvSpPr/>
          <p:nvPr/>
        </p:nvSpPr>
        <p:spPr>
          <a:xfrm>
            <a:off x="5997675" y="2100992"/>
            <a:ext cx="1194829" cy="425901"/>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221716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ppt_w</p:attrName>
                                        </p:attrNameLst>
                                      </p:cBhvr>
                                      <p:tavLst>
                                        <p:tav tm="0">
                                          <p:val>
                                            <p:strVal val="0"/>
                                          </p:val>
                                        </p:tav>
                                        <p:tav tm="100000">
                                          <p:val>
                                            <p:strVal val="#ppt_w"/>
                                          </p:val>
                                        </p:tav>
                                      </p:tavLst>
                                    </p:anim>
                                    <p:anim calcmode="lin" valueType="num">
                                      <p:cBhvr additive="base">
                                        <p:cTn id="14" dur="500"/>
                                        <p:tgtEl>
                                          <p:spTgt spid="4"/>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ppt_w</p:attrName>
                                        </p:attrNameLst>
                                      </p:cBhvr>
                                      <p:tavLst>
                                        <p:tav tm="0">
                                          <p:val>
                                            <p:strVal val="0"/>
                                          </p:val>
                                        </p:tav>
                                        <p:tav tm="100000">
                                          <p:val>
                                            <p:strVal val="#ppt_w"/>
                                          </p:val>
                                        </p:tav>
                                      </p:tavLst>
                                    </p:anim>
                                    <p:anim calcmode="lin" valueType="num">
                                      <p:cBhvr additive="base">
                                        <p:cTn id="20" dur="500"/>
                                        <p:tgtEl>
                                          <p:spTgt spid="13"/>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p:tgtEl>
                                          <p:spTgt spid="16"/>
                                        </p:tgtEl>
                                        <p:attrNameLst>
                                          <p:attrName>ppt_w</p:attrName>
                                        </p:attrNameLst>
                                      </p:cBhvr>
                                      <p:tavLst>
                                        <p:tav tm="0">
                                          <p:val>
                                            <p:strVal val="0"/>
                                          </p:val>
                                        </p:tav>
                                        <p:tav tm="100000">
                                          <p:val>
                                            <p:strVal val="#ppt_w"/>
                                          </p:val>
                                        </p:tav>
                                      </p:tavLst>
                                    </p:anim>
                                    <p:anim calcmode="lin" valueType="num">
                                      <p:cBhvr additive="base">
                                        <p:cTn id="26" dur="500"/>
                                        <p:tgtEl>
                                          <p:spTgt spid="1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a:extLst>
            <a:ext uri="{FF2B5EF4-FFF2-40B4-BE49-F238E27FC236}">
              <a16:creationId xmlns:a16="http://schemas.microsoft.com/office/drawing/2014/main" id="{732E9675-1D63-1682-1E7E-B7B2C9C3655E}"/>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750E7736-04BC-56F7-8009-EDF40A288B1C}"/>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4FB4CCBD-91D9-363C-A593-CDA2905ECB80}"/>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E0196613-3902-CFAB-31E9-254F992596A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ar-MA" sz="4400" b="1" dirty="0">
                  <a:solidFill>
                    <a:srgbClr val="0F9ED5"/>
                  </a:solidFill>
                  <a:latin typeface="Calibri" panose="020F0502020204030204"/>
                </a:rPr>
                <a:t>الممارسة الموجهة الجماعية</a:t>
              </a:r>
              <a:endParaRPr lang="fr-FR" sz="4400" b="1" dirty="0">
                <a:solidFill>
                  <a:srgbClr val="0F9ED5"/>
                </a:solidFill>
                <a:latin typeface="Calibri" panose="020F0502020204030204"/>
              </a:endParaRPr>
            </a:p>
          </p:txBody>
        </p:sp>
      </p:grpSp>
      <p:grpSp>
        <p:nvGrpSpPr>
          <p:cNvPr id="44" name="Group 43">
            <a:extLst>
              <a:ext uri="{FF2B5EF4-FFF2-40B4-BE49-F238E27FC236}">
                <a16:creationId xmlns:a16="http://schemas.microsoft.com/office/drawing/2014/main" id="{0F1FA58D-7455-86D1-2CCB-90724354DC79}"/>
              </a:ext>
            </a:extLst>
          </p:cNvPr>
          <p:cNvGrpSpPr/>
          <p:nvPr/>
        </p:nvGrpSpPr>
        <p:grpSpPr>
          <a:xfrm>
            <a:off x="8796759" y="4917801"/>
            <a:ext cx="2425143" cy="936371"/>
            <a:chOff x="8796759" y="4917801"/>
            <a:chExt cx="2425142" cy="936370"/>
          </a:xfrm>
        </p:grpSpPr>
        <p:sp>
          <p:nvSpPr>
            <p:cNvPr id="42" name="Oval 41">
              <a:extLst>
                <a:ext uri="{FF2B5EF4-FFF2-40B4-BE49-F238E27FC236}">
                  <a16:creationId xmlns:a16="http://schemas.microsoft.com/office/drawing/2014/main" id="{31BA5423-3540-2540-8A1C-935E2C81FED7}"/>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7F485B43-2A3D-61DF-225E-993AD2142457}"/>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endParaRPr lang="fr-FR" sz="3600" b="1" dirty="0">
                <a:solidFill>
                  <a:prstClr val="black"/>
                </a:solidFill>
                <a:latin typeface="Calibri" panose="020F0502020204030204"/>
              </a:endParaRPr>
            </a:p>
          </p:txBody>
        </p:sp>
      </p:grpSp>
      <p:pic>
        <p:nvPicPr>
          <p:cNvPr id="6" name="Picture 1">
            <a:extLst>
              <a:ext uri="{FF2B5EF4-FFF2-40B4-BE49-F238E27FC236}">
                <a16:creationId xmlns:a16="http://schemas.microsoft.com/office/drawing/2014/main" id="{31269C69-443D-3FE9-1269-AB4B6743BC40}"/>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915009" y="1339214"/>
            <a:ext cx="2206989" cy="2206989"/>
          </a:xfrm>
          <a:prstGeom prst="rect">
            <a:avLst/>
          </a:prstGeom>
        </p:spPr>
      </p:pic>
      <p:sp>
        <p:nvSpPr>
          <p:cNvPr id="5" name="ZoneTexte 4">
            <a:extLst>
              <a:ext uri="{FF2B5EF4-FFF2-40B4-BE49-F238E27FC236}">
                <a16:creationId xmlns:a16="http://schemas.microsoft.com/office/drawing/2014/main" id="{FC9E61BE-CE43-8F75-B34D-FF0D4235EC29}"/>
              </a:ext>
            </a:extLst>
          </p:cNvPr>
          <p:cNvSpPr txBox="1"/>
          <p:nvPr/>
        </p:nvSpPr>
        <p:spPr>
          <a:xfrm>
            <a:off x="5006985" y="1885513"/>
            <a:ext cx="5595077" cy="1877437"/>
          </a:xfrm>
          <a:prstGeom prst="rect">
            <a:avLst/>
          </a:prstGeom>
          <a:noFill/>
        </p:spPr>
        <p:txBody>
          <a:bodyPr wrap="square">
            <a:spAutoFit/>
          </a:bodyPr>
          <a:lstStyle/>
          <a:p>
            <a:pPr marL="0" marR="0" lvl="0" indent="0" algn="ctr" rtl="1">
              <a:spcBef>
                <a:spcPts val="0"/>
              </a:spcBef>
              <a:spcAft>
                <a:spcPts val="0"/>
              </a:spcAft>
              <a:buNone/>
            </a:pPr>
            <a:r>
              <a:rPr lang="ar-MA" sz="4400" b="1" i="0" u="none" strike="noStrike" cap="none" dirty="0">
                <a:solidFill>
                  <a:srgbClr val="44546A"/>
                </a:solidFill>
                <a:latin typeface="Calibri"/>
                <a:ea typeface="Calibri"/>
                <a:cs typeface="Calibri"/>
                <a:sym typeface="Calibri"/>
              </a:rPr>
              <a:t>النشاط الثاني:</a:t>
            </a:r>
            <a:endParaRPr lang="ar-MA" sz="3600" dirty="0"/>
          </a:p>
          <a:p>
            <a:pPr marL="0" marR="0" lvl="0" indent="0" algn="ctr" rtl="1">
              <a:spcBef>
                <a:spcPts val="0"/>
              </a:spcBef>
              <a:spcAft>
                <a:spcPts val="0"/>
              </a:spcAft>
              <a:buNone/>
            </a:pPr>
            <a:r>
              <a:rPr lang="ar-MA" sz="3600" b="1" i="0" u="none" strike="noStrike" cap="none" dirty="0">
                <a:solidFill>
                  <a:schemeClr val="accent2"/>
                </a:solidFill>
                <a:latin typeface="Calibri"/>
                <a:ea typeface="Calibri"/>
                <a:cs typeface="Calibri"/>
                <a:sym typeface="Calibri"/>
              </a:rPr>
              <a:t>استنتاج الخطاطة التوجيهية</a:t>
            </a:r>
          </a:p>
          <a:p>
            <a:pPr marL="0" marR="0" lvl="0" indent="0" algn="ctr" rtl="1">
              <a:spcBef>
                <a:spcPts val="0"/>
              </a:spcBef>
              <a:spcAft>
                <a:spcPts val="0"/>
              </a:spcAft>
              <a:buNone/>
            </a:pPr>
            <a:r>
              <a:rPr lang="ar-MA" sz="3600" b="1" dirty="0">
                <a:solidFill>
                  <a:schemeClr val="accent2"/>
                </a:solidFill>
                <a:latin typeface="Calibri"/>
                <a:ea typeface="Calibri"/>
                <a:cs typeface="Calibri"/>
                <a:sym typeface="Calibri"/>
              </a:rPr>
              <a:t>-العرض-</a:t>
            </a:r>
            <a:endParaRPr lang="ar-MA" sz="3600" b="1" i="0" u="none" strike="noStrike" cap="none" dirty="0">
              <a:solidFill>
                <a:schemeClr val="accent2"/>
              </a:solidFill>
              <a:latin typeface="Calibri"/>
              <a:ea typeface="Calibri"/>
              <a:cs typeface="Calibri"/>
              <a:sym typeface="Calibri"/>
            </a:endParaRPr>
          </a:p>
        </p:txBody>
      </p:sp>
      <p:sp>
        <p:nvSpPr>
          <p:cNvPr id="7" name="Rectangle 6">
            <a:extLst>
              <a:ext uri="{FF2B5EF4-FFF2-40B4-BE49-F238E27FC236}">
                <a16:creationId xmlns:a16="http://schemas.microsoft.com/office/drawing/2014/main" id="{A4555572-CFD2-F5FD-3C4C-544B2BA11797}"/>
              </a:ext>
            </a:extLst>
          </p:cNvPr>
          <p:cNvSpPr/>
          <p:nvPr/>
        </p:nvSpPr>
        <p:spPr>
          <a:xfrm>
            <a:off x="8649325" y="5060928"/>
            <a:ext cx="1716762" cy="650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08 دقائق</a:t>
            </a:r>
          </a:p>
        </p:txBody>
      </p:sp>
    </p:spTree>
    <p:extLst>
      <p:ext uri="{BB962C8B-B14F-4D97-AF65-F5344CB8AC3E}">
        <p14:creationId xmlns:p14="http://schemas.microsoft.com/office/powerpoint/2010/main" val="17711692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F7E31-C75E-76F5-50CF-FAB7D8CEF065}"/>
            </a:ext>
          </a:extLst>
        </p:cNvPr>
        <p:cNvGrpSpPr/>
        <p:nvPr/>
      </p:nvGrpSpPr>
      <p:grpSpPr>
        <a:xfrm>
          <a:off x="0" y="0"/>
          <a:ext cx="0" cy="0"/>
          <a:chOff x="0" y="0"/>
          <a:chExt cx="0" cy="0"/>
        </a:xfrm>
      </p:grpSpPr>
      <p:sp>
        <p:nvSpPr>
          <p:cNvPr id="5" name="Google Shape;902;p55">
            <a:extLst>
              <a:ext uri="{FF2B5EF4-FFF2-40B4-BE49-F238E27FC236}">
                <a16:creationId xmlns:a16="http://schemas.microsoft.com/office/drawing/2014/main" id="{95248196-650D-67FF-1425-D976A1EDD30D}"/>
              </a:ext>
            </a:extLst>
          </p:cNvPr>
          <p:cNvSpPr txBox="1"/>
          <p:nvPr/>
        </p:nvSpPr>
        <p:spPr>
          <a:xfrm>
            <a:off x="1022555" y="168730"/>
            <a:ext cx="10317607" cy="400069"/>
          </a:xfrm>
          <a:prstGeom prst="rect">
            <a:avLst/>
          </a:prstGeom>
          <a:noFill/>
          <a:ln>
            <a:noFill/>
          </a:ln>
        </p:spPr>
        <p:txBody>
          <a:bodyPr spcFirstLastPara="1" wrap="square" lIns="91425" tIns="45700" rIns="91425" bIns="45700" anchor="t" anchorCtr="0">
            <a:spAutoFit/>
          </a:bodyPr>
          <a:lstStyle/>
          <a:p>
            <a:pPr lvl="0" algn="r" rtl="1"/>
            <a:r>
              <a:rPr lang="ar-MA" altLang="fr-FR" sz="2000" b="1" dirty="0">
                <a:solidFill>
                  <a:srgbClr val="757070"/>
                </a:solidFill>
                <a:latin typeface="Calibri"/>
                <a:cs typeface="Calibri"/>
              </a:rPr>
              <a:t>ننتقل الآن لنشتغل جماعة على استخراج عناصر العرض، باتباع الخطوات نفسها التي اتبعتها في استخراج عناصر المقدمة</a:t>
            </a:r>
            <a:endParaRPr lang="ar-MA" sz="2000" b="1" dirty="0">
              <a:solidFill>
                <a:srgbClr val="757070"/>
              </a:solidFill>
              <a:latin typeface="Calibri"/>
              <a:cs typeface="Calibri"/>
              <a:sym typeface="Calibri"/>
            </a:endParaRPr>
          </a:p>
        </p:txBody>
      </p:sp>
      <p:sp>
        <p:nvSpPr>
          <p:cNvPr id="7" name="Espace réservé du texte 3">
            <a:extLst>
              <a:ext uri="{FF2B5EF4-FFF2-40B4-BE49-F238E27FC236}">
                <a16:creationId xmlns:a16="http://schemas.microsoft.com/office/drawing/2014/main" id="{760A5BD9-BD66-9D96-2A33-3B66A23D3316}"/>
              </a:ext>
            </a:extLst>
          </p:cNvPr>
          <p:cNvSpPr txBox="1">
            <a:spLocks/>
          </p:cNvSpPr>
          <p:nvPr/>
        </p:nvSpPr>
        <p:spPr>
          <a:xfrm>
            <a:off x="393291" y="515748"/>
            <a:ext cx="10983142" cy="426324"/>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يوجه المدرس التلاميذ للاشتغال على العرض بعد تحديده، ثم يدعوهم إلى التوقف عند بعض العبارات التوجيهية، ويستعين ببعض الأسئلة،</a:t>
            </a:r>
            <a:endParaRPr lang="fr-FR" dirty="0">
              <a:solidFill>
                <a:srgbClr val="BFBFBF"/>
              </a:solidFill>
            </a:endParaRPr>
          </a:p>
        </p:txBody>
      </p:sp>
      <p:sp>
        <p:nvSpPr>
          <p:cNvPr id="2" name="Accolade fermante 1">
            <a:extLst>
              <a:ext uri="{FF2B5EF4-FFF2-40B4-BE49-F238E27FC236}">
                <a16:creationId xmlns:a16="http://schemas.microsoft.com/office/drawing/2014/main" id="{4CC973DA-0CD6-49C8-85EB-E7FF8A894ECE}"/>
              </a:ext>
            </a:extLst>
          </p:cNvPr>
          <p:cNvSpPr/>
          <p:nvPr/>
        </p:nvSpPr>
        <p:spPr>
          <a:xfrm>
            <a:off x="9321220" y="1138125"/>
            <a:ext cx="858449" cy="522165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4" name="ZoneTexte 3">
            <a:extLst>
              <a:ext uri="{FF2B5EF4-FFF2-40B4-BE49-F238E27FC236}">
                <a16:creationId xmlns:a16="http://schemas.microsoft.com/office/drawing/2014/main" id="{89C6483E-4533-6F71-7E7A-7329933C95B8}"/>
              </a:ext>
            </a:extLst>
          </p:cNvPr>
          <p:cNvSpPr txBox="1"/>
          <p:nvPr/>
        </p:nvSpPr>
        <p:spPr>
          <a:xfrm>
            <a:off x="10285537" y="3118277"/>
            <a:ext cx="2069967" cy="1200329"/>
          </a:xfrm>
          <a:prstGeom prst="rect">
            <a:avLst/>
          </a:prstGeom>
          <a:solidFill>
            <a:schemeClr val="accent6">
              <a:lumMod val="40000"/>
              <a:lumOff val="60000"/>
            </a:schemeClr>
          </a:solidFill>
          <a:ln>
            <a:solidFill>
              <a:schemeClr val="accent1"/>
            </a:solidFill>
          </a:ln>
        </p:spPr>
        <p:txBody>
          <a:bodyPr wrap="square">
            <a:spAutoFit/>
          </a:bodyPr>
          <a:lstStyle/>
          <a:p>
            <a:pPr algn="ctr" rtl="1"/>
            <a:r>
              <a:rPr lang="ar-MA" sz="2400" b="1" dirty="0">
                <a:solidFill>
                  <a:srgbClr val="0070C0"/>
                </a:solidFill>
                <a:latin typeface="Sakkal Majalla" panose="02000000000000000000" pitchFamily="2" charset="-78"/>
                <a:cs typeface="Sakkal Majalla" panose="02000000000000000000" pitchFamily="2" charset="-78"/>
              </a:rPr>
              <a:t>خطاطة النص التوجيهي:</a:t>
            </a:r>
          </a:p>
          <a:p>
            <a:pPr algn="ctr" rtl="1"/>
            <a:r>
              <a:rPr lang="ar-MA" sz="2400" b="1" dirty="0">
                <a:solidFill>
                  <a:srgbClr val="C00000"/>
                </a:solidFill>
                <a:latin typeface="Sakkal Majalla" panose="02000000000000000000" pitchFamily="2" charset="-78"/>
                <a:cs typeface="Sakkal Majalla" panose="02000000000000000000" pitchFamily="2" charset="-78"/>
              </a:rPr>
              <a:t>1- العرض:</a:t>
            </a:r>
            <a:endParaRPr lang="ar-MA" sz="1400" b="1" dirty="0">
              <a:solidFill>
                <a:srgbClr val="C00000"/>
              </a:solidFill>
              <a:latin typeface="Sakkal Majalla" panose="02000000000000000000" pitchFamily="2" charset="-78"/>
              <a:cs typeface="Sakkal Majalla" panose="02000000000000000000" pitchFamily="2" charset="-78"/>
            </a:endParaRPr>
          </a:p>
        </p:txBody>
      </p:sp>
      <p:sp>
        <p:nvSpPr>
          <p:cNvPr id="8" name="ZoneTexte 7">
            <a:extLst>
              <a:ext uri="{FF2B5EF4-FFF2-40B4-BE49-F238E27FC236}">
                <a16:creationId xmlns:a16="http://schemas.microsoft.com/office/drawing/2014/main" id="{93BDD615-FBE0-0DF6-7061-09E8499EFB17}"/>
              </a:ext>
            </a:extLst>
          </p:cNvPr>
          <p:cNvSpPr txBox="1"/>
          <p:nvPr/>
        </p:nvSpPr>
        <p:spPr>
          <a:xfrm>
            <a:off x="7305368" y="1228990"/>
            <a:ext cx="2299186" cy="523220"/>
          </a:xfrm>
          <a:prstGeom prst="rect">
            <a:avLst/>
          </a:prstGeom>
          <a:solidFill>
            <a:schemeClr val="accent5">
              <a:lumMod val="20000"/>
              <a:lumOff val="80000"/>
            </a:schemeClr>
          </a:solidFill>
          <a:ln>
            <a:solidFill>
              <a:schemeClr val="accent1"/>
            </a:solidFill>
          </a:ln>
        </p:spPr>
        <p:txBody>
          <a:bodyPr wrap="square">
            <a:spAutoFit/>
          </a:bodyPr>
          <a:lstStyle/>
          <a:p>
            <a:pPr lvl="0" algn="ctr" rtl="1"/>
            <a:r>
              <a:rPr lang="ar-MA" sz="2800" b="1" dirty="0">
                <a:solidFill>
                  <a:srgbClr val="002060"/>
                </a:solidFill>
                <a:latin typeface="Sakkal Majalla" panose="02000000000000000000" pitchFamily="2" charset="-78"/>
                <a:cs typeface="Sakkal Majalla" panose="02000000000000000000" pitchFamily="2" charset="-78"/>
              </a:rPr>
              <a:t>العرض- التوجيهات</a:t>
            </a:r>
          </a:p>
        </p:txBody>
      </p:sp>
      <p:sp>
        <p:nvSpPr>
          <p:cNvPr id="9" name="ZoneTexte 8">
            <a:extLst>
              <a:ext uri="{FF2B5EF4-FFF2-40B4-BE49-F238E27FC236}">
                <a16:creationId xmlns:a16="http://schemas.microsoft.com/office/drawing/2014/main" id="{247D75D5-AB99-9DDB-2D46-804ECEB2A54B}"/>
              </a:ext>
            </a:extLst>
          </p:cNvPr>
          <p:cNvSpPr txBox="1"/>
          <p:nvPr/>
        </p:nvSpPr>
        <p:spPr>
          <a:xfrm>
            <a:off x="7430764" y="5915928"/>
            <a:ext cx="1784588" cy="523220"/>
          </a:xfrm>
          <a:prstGeom prst="rect">
            <a:avLst/>
          </a:prstGeom>
          <a:solidFill>
            <a:schemeClr val="accent5">
              <a:lumMod val="20000"/>
              <a:lumOff val="80000"/>
            </a:schemeClr>
          </a:solidFill>
          <a:ln>
            <a:solidFill>
              <a:schemeClr val="accent1"/>
            </a:solidFill>
          </a:ln>
        </p:spPr>
        <p:txBody>
          <a:bodyPr wrap="square">
            <a:spAutoFit/>
          </a:bodyPr>
          <a:lstStyle/>
          <a:p>
            <a:pPr lvl="0" algn="ctr" rtl="1"/>
            <a:r>
              <a:rPr lang="ar-MA" sz="2800" b="1" dirty="0">
                <a:solidFill>
                  <a:srgbClr val="002060"/>
                </a:solidFill>
                <a:latin typeface="Sakkal Majalla" panose="02000000000000000000" pitchFamily="2" charset="-78"/>
                <a:cs typeface="Sakkal Majalla" panose="02000000000000000000" pitchFamily="2" charset="-78"/>
              </a:rPr>
              <a:t>عناصر العرض</a:t>
            </a:r>
          </a:p>
        </p:txBody>
      </p:sp>
      <p:pic>
        <p:nvPicPr>
          <p:cNvPr id="6" name="Image 5">
            <a:extLst>
              <a:ext uri="{FF2B5EF4-FFF2-40B4-BE49-F238E27FC236}">
                <a16:creationId xmlns:a16="http://schemas.microsoft.com/office/drawing/2014/main" id="{45579BF4-FDC8-44F0-19CF-91583C91D14A}"/>
              </a:ext>
            </a:extLst>
          </p:cNvPr>
          <p:cNvPicPr>
            <a:picLocks noChangeAspect="1"/>
          </p:cNvPicPr>
          <p:nvPr/>
        </p:nvPicPr>
        <p:blipFill>
          <a:blip r:embed="rId2"/>
          <a:stretch>
            <a:fillRect/>
          </a:stretch>
        </p:blipFill>
        <p:spPr>
          <a:xfrm>
            <a:off x="668594" y="2039128"/>
            <a:ext cx="8935960" cy="3162137"/>
          </a:xfrm>
          <a:prstGeom prst="rect">
            <a:avLst/>
          </a:prstGeom>
        </p:spPr>
      </p:pic>
    </p:spTree>
    <p:extLst>
      <p:ext uri="{BB962C8B-B14F-4D97-AF65-F5344CB8AC3E}">
        <p14:creationId xmlns:p14="http://schemas.microsoft.com/office/powerpoint/2010/main" val="3982134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8" grpId="0" animBg="1"/>
      <p:bldP spid="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522E7-93A0-36CB-6CB7-0442E79DD59C}"/>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A6960536-5E60-3980-4885-4F449601D64C}"/>
              </a:ext>
            </a:extLst>
          </p:cNvPr>
          <p:cNvSpPr txBox="1"/>
          <p:nvPr/>
        </p:nvSpPr>
        <p:spPr>
          <a:xfrm>
            <a:off x="2873344" y="5769193"/>
            <a:ext cx="6563298" cy="830997"/>
          </a:xfrm>
          <a:prstGeom prst="rect">
            <a:avLst/>
          </a:prstGeom>
          <a:solidFill>
            <a:schemeClr val="tx2">
              <a:lumMod val="10000"/>
              <a:lumOff val="90000"/>
            </a:schemeClr>
          </a:solidFill>
        </p:spPr>
        <p:txBody>
          <a:bodyPr wrap="square">
            <a:spAutoFit/>
          </a:bodyPr>
          <a:lstStyle/>
          <a:p>
            <a:pPr marL="342900" lvl="0" indent="-342900" algn="r" rtl="1">
              <a:buFont typeface="Arial" panose="020B0604020202020204" pitchFamily="34" charset="0"/>
              <a:buChar char="•"/>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أحدد الأساليب المعتمدة في تقديم التوجيهات والنصائح:</a:t>
            </a:r>
          </a:p>
          <a:p>
            <a:pPr marL="342900" lvl="0" indent="-342900" algn="r" rtl="1">
              <a:buFont typeface="Arial" panose="020B0604020202020204" pitchFamily="34" charset="0"/>
              <a:buChar char="•"/>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الأمر- النصح- الإرشاد- التعليل...</a:t>
            </a:r>
            <a:endParaRPr lang="ar-MA" sz="2400" dirty="0"/>
          </a:p>
        </p:txBody>
      </p:sp>
      <p:sp>
        <p:nvSpPr>
          <p:cNvPr id="6" name="ZoneTexte 5">
            <a:extLst>
              <a:ext uri="{FF2B5EF4-FFF2-40B4-BE49-F238E27FC236}">
                <a16:creationId xmlns:a16="http://schemas.microsoft.com/office/drawing/2014/main" id="{A37271CA-DD36-6CEF-510D-306E3A8A9037}"/>
              </a:ext>
            </a:extLst>
          </p:cNvPr>
          <p:cNvSpPr txBox="1"/>
          <p:nvPr/>
        </p:nvSpPr>
        <p:spPr>
          <a:xfrm>
            <a:off x="619432" y="4492633"/>
            <a:ext cx="10203180" cy="830997"/>
          </a:xfrm>
          <a:prstGeom prst="rect">
            <a:avLst/>
          </a:prstGeom>
          <a:solidFill>
            <a:schemeClr val="bg1">
              <a:lumMod val="95000"/>
            </a:schemeClr>
          </a:solidFill>
        </p:spPr>
        <p:txBody>
          <a:bodyPr wrap="square">
            <a:spAutoFit/>
          </a:bodyPr>
          <a:lstStyle/>
          <a:p>
            <a:pPr marL="342900" indent="-342900" algn="r" rtl="1">
              <a:buFont typeface="Arial" panose="020B0604020202020204" pitchFamily="34" charset="0"/>
              <a:buChar char="•"/>
            </a:pPr>
            <a:r>
              <a:rPr lang="ar-MA" sz="2400" dirty="0">
                <a:solidFill>
                  <a:srgbClr val="C00000"/>
                </a:solidFill>
                <a:latin typeface="Calibri" panose="020F0502020204030204" pitchFamily="34" charset="0"/>
                <a:cs typeface="Calibri" panose="020F0502020204030204" pitchFamily="34" charset="0"/>
              </a:rPr>
              <a:t> هل هذه التوجيهات متعلقة بتعلم الحرفة فقط؟ علل جوابك؟ </a:t>
            </a:r>
          </a:p>
          <a:p>
            <a:pPr marL="342900" indent="-342900" algn="r" rtl="1">
              <a:buFont typeface="Arial" panose="020B0604020202020204" pitchFamily="34" charset="0"/>
              <a:buChar char="•"/>
            </a:pPr>
            <a:r>
              <a:rPr lang="ar-MA" sz="2400" i="1" dirty="0">
                <a:solidFill>
                  <a:srgbClr val="C00000"/>
                </a:solidFill>
                <a:latin typeface="Calibri" panose="020F0502020204030204" pitchFamily="34" charset="0"/>
                <a:cs typeface="Calibri" panose="020F0502020204030204" pitchFamily="34" charset="0"/>
              </a:rPr>
              <a:t>ما مجالات التوجيه في النص؟ كيف أصنفها؟  وما الأساليب المعتمدة لعرضها؟</a:t>
            </a:r>
          </a:p>
        </p:txBody>
      </p:sp>
      <p:sp>
        <p:nvSpPr>
          <p:cNvPr id="11" name="Flèche : bas 10">
            <a:extLst>
              <a:ext uri="{FF2B5EF4-FFF2-40B4-BE49-F238E27FC236}">
                <a16:creationId xmlns:a16="http://schemas.microsoft.com/office/drawing/2014/main" id="{FD669F5D-0104-8959-3E2B-970AEA366A81}"/>
              </a:ext>
            </a:extLst>
          </p:cNvPr>
          <p:cNvSpPr/>
          <p:nvPr/>
        </p:nvSpPr>
        <p:spPr>
          <a:xfrm>
            <a:off x="5586150" y="4118503"/>
            <a:ext cx="802584" cy="3377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C8E9A9A6-0AC0-7568-79F2-931CF605A7A6}"/>
              </a:ext>
            </a:extLst>
          </p:cNvPr>
          <p:cNvSpPr>
            <a:spLocks noChangeArrowheads="1"/>
          </p:cNvSpPr>
          <p:nvPr/>
        </p:nvSpPr>
        <p:spPr bwMode="auto">
          <a:xfrm>
            <a:off x="1369383" y="3592707"/>
            <a:ext cx="9453229" cy="461665"/>
          </a:xfrm>
          <a:prstGeom prst="rect">
            <a:avLst/>
          </a:prstGeom>
          <a:solidFill>
            <a:schemeClr val="accent1">
              <a:lumMod val="20000"/>
              <a:lumOff val="80000"/>
            </a:schemeClr>
          </a:solidFill>
          <a:ln>
            <a:noFill/>
          </a:ln>
          <a:effectLst/>
        </p:spPr>
        <p:txBody>
          <a:bodyPr vert="horz" wrap="none" lIns="91440" tIns="45720" rIns="91440" bIns="45720" numCol="1" anchor="ctr" anchorCtr="0" compatLnSpc="1">
            <a:prstTxWarp prst="textNoShape">
              <a:avLst/>
            </a:prstTxWarp>
            <a:spAutoFit/>
          </a:bodyPr>
          <a:lstStyle/>
          <a:p>
            <a:pPr algn="r" rtl="1" eaLnBrk="0" fontAlgn="base" hangingPunct="0">
              <a:spcBef>
                <a:spcPct val="0"/>
              </a:spcBef>
              <a:spcAft>
                <a:spcPct val="0"/>
              </a:spcAft>
            </a:pPr>
            <a:r>
              <a:rPr lang="ar-MA" sz="2400" dirty="0">
                <a:solidFill>
                  <a:srgbClr val="C00000"/>
                </a:solidFill>
                <a:latin typeface="Calibri" panose="020F0502020204030204" pitchFamily="34" charset="0"/>
                <a:cs typeface="Calibri" panose="020F0502020204030204" pitchFamily="34" charset="0"/>
              </a:rPr>
              <a:t>خطوة التفكير: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البحث عن التعابير التوجيهية، بصيغها المختلفة (الأمر- النصح- الإرشاد...)؛</a:t>
            </a:r>
          </a:p>
        </p:txBody>
      </p:sp>
      <p:sp>
        <p:nvSpPr>
          <p:cNvPr id="13" name="Flèche : bas 12">
            <a:extLst>
              <a:ext uri="{FF2B5EF4-FFF2-40B4-BE49-F238E27FC236}">
                <a16:creationId xmlns:a16="http://schemas.microsoft.com/office/drawing/2014/main" id="{75A7EB73-23FD-58BD-F822-3D6274515D9E}"/>
              </a:ext>
            </a:extLst>
          </p:cNvPr>
          <p:cNvSpPr/>
          <p:nvPr/>
        </p:nvSpPr>
        <p:spPr>
          <a:xfrm>
            <a:off x="5605815" y="5303471"/>
            <a:ext cx="815008" cy="439467"/>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FD45F2AF-F80A-7187-CC88-1D662A908C68}"/>
              </a:ext>
            </a:extLst>
          </p:cNvPr>
          <p:cNvSpPr txBox="1"/>
          <p:nvPr/>
        </p:nvSpPr>
        <p:spPr>
          <a:xfrm>
            <a:off x="10911102" y="4715450"/>
            <a:ext cx="1112052" cy="523220"/>
          </a:xfrm>
          <a:prstGeom prst="rect">
            <a:avLst/>
          </a:prstGeom>
          <a:solidFill>
            <a:srgbClr val="FFC000"/>
          </a:solidFill>
          <a:ln>
            <a:solidFill>
              <a:schemeClr val="accent1"/>
            </a:solidFill>
          </a:ln>
        </p:spPr>
        <p:txBody>
          <a:bodyPr wrap="square">
            <a:spAutoFit/>
          </a:bodyPr>
          <a:lstStyle/>
          <a:p>
            <a:pPr lvl="0" algn="ctr" rtl="1"/>
            <a:r>
              <a:rPr lang="ar-MA" sz="2800" b="1" dirty="0">
                <a:solidFill>
                  <a:srgbClr val="FF0000"/>
                </a:solidFill>
                <a:latin typeface="Sakkal Majalla" panose="02000000000000000000" pitchFamily="2" charset="-78"/>
                <a:cs typeface="Sakkal Majalla" panose="02000000000000000000" pitchFamily="2" charset="-78"/>
              </a:rPr>
              <a:t>الأسئلة</a:t>
            </a:r>
          </a:p>
        </p:txBody>
      </p:sp>
      <p:sp>
        <p:nvSpPr>
          <p:cNvPr id="15" name="Google Shape;837;p33">
            <a:extLst>
              <a:ext uri="{FF2B5EF4-FFF2-40B4-BE49-F238E27FC236}">
                <a16:creationId xmlns:a16="http://schemas.microsoft.com/office/drawing/2014/main" id="{DA1AC58F-5524-DC92-06F8-55EAC77E59EF}"/>
              </a:ext>
            </a:extLst>
          </p:cNvPr>
          <p:cNvSpPr txBox="1"/>
          <p:nvPr/>
        </p:nvSpPr>
        <p:spPr>
          <a:xfrm>
            <a:off x="-117987" y="238534"/>
            <a:ext cx="12054348" cy="412380"/>
          </a:xfrm>
          <a:prstGeom prst="rect">
            <a:avLst/>
          </a:prstGeom>
          <a:noFill/>
          <a:ln>
            <a:noFill/>
          </a:ln>
        </p:spPr>
        <p:txBody>
          <a:bodyPr spcFirstLastPara="1" wrap="square" lIns="91425" tIns="45700" rIns="91425" bIns="45700" anchor="t" anchorCtr="0">
            <a:spAutoFit/>
          </a:bodyPr>
          <a:lstStyle/>
          <a:p>
            <a:pPr algn="r" rtl="1">
              <a:lnSpc>
                <a:spcPct val="103750"/>
              </a:lnSpc>
              <a:buClr>
                <a:srgbClr val="7F7F7F"/>
              </a:buClr>
              <a:buSzPts val="2000"/>
            </a:pPr>
            <a:r>
              <a:rPr lang="ar-MA" b="1" dirty="0">
                <a:solidFill>
                  <a:srgbClr val="7F7F7F"/>
                </a:solidFill>
                <a:latin typeface="Calibri"/>
                <a:ea typeface="Calibri"/>
                <a:cs typeface="Calibri"/>
                <a:sym typeface="Calibri"/>
              </a:rPr>
              <a:t>        لتحديد عناصر العرض، نجيب عن ماذا يطلب الكاتب من القارئ أن يفعل؟ ثم نلاحظ أفعالا مثل: </a:t>
            </a:r>
            <a:r>
              <a:rPr lang="ar-MA" sz="1200" b="1" dirty="0">
                <a:solidFill>
                  <a:srgbClr val="7F7F7F"/>
                </a:solidFill>
                <a:highlight>
                  <a:srgbClr val="FFFF00"/>
                </a:highlight>
                <a:latin typeface="Calibri"/>
                <a:ea typeface="Calibri"/>
                <a:cs typeface="Calibri"/>
                <a:sym typeface="Calibri"/>
              </a:rPr>
              <a:t>توسع-  ابحث-  انتبه-  لا تنس</a:t>
            </a:r>
            <a:r>
              <a:rPr lang="ar-MA" b="1" dirty="0">
                <a:solidFill>
                  <a:srgbClr val="7F7F7F"/>
                </a:solidFill>
                <a:latin typeface="Calibri"/>
                <a:ea typeface="Calibri"/>
                <a:cs typeface="Calibri"/>
                <a:sym typeface="Calibri"/>
              </a:rPr>
              <a:t>، نحن إذن في مرحلة التوجيهات</a:t>
            </a:r>
            <a:r>
              <a:rPr lang="ar-MA" sz="2000" b="1" dirty="0">
                <a:solidFill>
                  <a:srgbClr val="7F7F7F"/>
                </a:solidFill>
                <a:latin typeface="Calibri"/>
                <a:ea typeface="Calibri"/>
                <a:cs typeface="Calibri"/>
                <a:sym typeface="Calibri"/>
              </a:rPr>
              <a:t>. </a:t>
            </a:r>
          </a:p>
        </p:txBody>
      </p:sp>
      <p:sp>
        <p:nvSpPr>
          <p:cNvPr id="16" name="Google Shape;838;p33">
            <a:extLst>
              <a:ext uri="{FF2B5EF4-FFF2-40B4-BE49-F238E27FC236}">
                <a16:creationId xmlns:a16="http://schemas.microsoft.com/office/drawing/2014/main" id="{D163C082-6911-EB55-0FFA-3B48249C14E1}"/>
              </a:ext>
            </a:extLst>
          </p:cNvPr>
          <p:cNvSpPr txBox="1"/>
          <p:nvPr/>
        </p:nvSpPr>
        <p:spPr>
          <a:xfrm>
            <a:off x="836437" y="662250"/>
            <a:ext cx="10541696"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dirty="0">
                <a:solidFill>
                  <a:srgbClr val="323F4F"/>
                </a:solidFill>
                <a:latin typeface="Calibri"/>
                <a:ea typeface="Calibri"/>
                <a:cs typeface="Calibri"/>
                <a:sym typeface="Calibri"/>
              </a:rPr>
              <a:t>يوجه المدرس المتعلمين إلى قراءة أجزاء من العرض، تتضمن تعابير توجيهية، ويستعين ببعض الأسئلة</a:t>
            </a:r>
            <a:r>
              <a:rPr lang="ar-MA" sz="1400" dirty="0">
                <a:solidFill>
                  <a:srgbClr val="323F4F"/>
                </a:solidFill>
                <a:latin typeface="Calibri"/>
                <a:ea typeface="Calibri"/>
                <a:cs typeface="Calibri"/>
                <a:sym typeface="Calibri"/>
              </a:rPr>
              <a:t>: ما هي مجالات التوجيه؟ كيف عبر عنها؟ وبماذا؟</a:t>
            </a:r>
            <a:r>
              <a:rPr lang="ar-MA" sz="1400" b="0" i="0" u="none" strike="noStrike" cap="none" dirty="0">
                <a:solidFill>
                  <a:srgbClr val="323F4F"/>
                </a:solidFill>
                <a:latin typeface="Calibri"/>
                <a:ea typeface="Calibri"/>
                <a:cs typeface="Calibri"/>
                <a:sym typeface="Calibri"/>
              </a:rPr>
              <a:t> ويواكب إجابات التلاميذ ويحثهم على تعليلها والتصريح بمنطق الاستدلال، على غرار  ما قام به في المقدمة.  </a:t>
            </a:r>
            <a:endParaRPr sz="1400" b="0" i="1" u="none" strike="noStrike" cap="none" dirty="0">
              <a:solidFill>
                <a:srgbClr val="AEABAB"/>
              </a:solidFill>
              <a:latin typeface="Calibri"/>
              <a:ea typeface="Calibri"/>
              <a:cs typeface="Calibri"/>
              <a:sym typeface="Calibri"/>
            </a:endParaRPr>
          </a:p>
        </p:txBody>
      </p:sp>
      <p:sp>
        <p:nvSpPr>
          <p:cNvPr id="18" name="Accolade fermante 17">
            <a:extLst>
              <a:ext uri="{FF2B5EF4-FFF2-40B4-BE49-F238E27FC236}">
                <a16:creationId xmlns:a16="http://schemas.microsoft.com/office/drawing/2014/main" id="{542CC0F9-FFB4-BEE8-9522-76377005D3A6}"/>
              </a:ext>
            </a:extLst>
          </p:cNvPr>
          <p:cNvSpPr/>
          <p:nvPr/>
        </p:nvSpPr>
        <p:spPr>
          <a:xfrm rot="5400000">
            <a:off x="5845675" y="-1602542"/>
            <a:ext cx="523220" cy="998979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pic>
        <p:nvPicPr>
          <p:cNvPr id="4" name="Image 3">
            <a:extLst>
              <a:ext uri="{FF2B5EF4-FFF2-40B4-BE49-F238E27FC236}">
                <a16:creationId xmlns:a16="http://schemas.microsoft.com/office/drawing/2014/main" id="{445F6BDD-4DF1-6FAC-7A80-5BB10C7C6D58}"/>
              </a:ext>
            </a:extLst>
          </p:cNvPr>
          <p:cNvPicPr>
            <a:picLocks noChangeAspect="1"/>
          </p:cNvPicPr>
          <p:nvPr/>
        </p:nvPicPr>
        <p:blipFill>
          <a:blip r:embed="rId2"/>
          <a:stretch>
            <a:fillRect/>
          </a:stretch>
        </p:blipFill>
        <p:spPr>
          <a:xfrm>
            <a:off x="1369383" y="1249367"/>
            <a:ext cx="9249455" cy="2015926"/>
          </a:xfrm>
          <a:prstGeom prst="rect">
            <a:avLst/>
          </a:prstGeom>
        </p:spPr>
      </p:pic>
      <p:sp>
        <p:nvSpPr>
          <p:cNvPr id="5" name="Google Shape;1294;p76">
            <a:extLst>
              <a:ext uri="{FF2B5EF4-FFF2-40B4-BE49-F238E27FC236}">
                <a16:creationId xmlns:a16="http://schemas.microsoft.com/office/drawing/2014/main" id="{277650E1-7013-8BDF-C8D3-052FDD48E902}"/>
              </a:ext>
            </a:extLst>
          </p:cNvPr>
          <p:cNvSpPr/>
          <p:nvPr/>
        </p:nvSpPr>
        <p:spPr>
          <a:xfrm>
            <a:off x="6096000" y="1160310"/>
            <a:ext cx="3891248" cy="618141"/>
          </a:xfrm>
          <a:prstGeom prst="ellipse">
            <a:avLst/>
          </a:prstGeom>
          <a:noFill/>
          <a:ln w="38100" cap="flat" cmpd="sng">
            <a:solidFill>
              <a:srgbClr val="007A9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 name="Google Shape;1278;p75">
            <a:extLst>
              <a:ext uri="{FF2B5EF4-FFF2-40B4-BE49-F238E27FC236}">
                <a16:creationId xmlns:a16="http://schemas.microsoft.com/office/drawing/2014/main" id="{A78554D7-2E98-432B-69DC-15E42E5E8530}"/>
              </a:ext>
            </a:extLst>
          </p:cNvPr>
          <p:cNvSpPr/>
          <p:nvPr/>
        </p:nvSpPr>
        <p:spPr>
          <a:xfrm>
            <a:off x="5031790" y="1160310"/>
            <a:ext cx="865239" cy="529135"/>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 name="Google Shape;1278;p75">
            <a:extLst>
              <a:ext uri="{FF2B5EF4-FFF2-40B4-BE49-F238E27FC236}">
                <a16:creationId xmlns:a16="http://schemas.microsoft.com/office/drawing/2014/main" id="{31C4A97C-B403-09A7-5F2F-C01FA18F74E7}"/>
              </a:ext>
            </a:extLst>
          </p:cNvPr>
          <p:cNvSpPr/>
          <p:nvPr/>
        </p:nvSpPr>
        <p:spPr>
          <a:xfrm>
            <a:off x="2300748" y="1931626"/>
            <a:ext cx="4170307" cy="529135"/>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 name="Google Shape;1294;p76">
            <a:extLst>
              <a:ext uri="{FF2B5EF4-FFF2-40B4-BE49-F238E27FC236}">
                <a16:creationId xmlns:a16="http://schemas.microsoft.com/office/drawing/2014/main" id="{6AF98720-A4A1-1015-3331-3EEBFCEA7D3F}"/>
              </a:ext>
            </a:extLst>
          </p:cNvPr>
          <p:cNvSpPr/>
          <p:nvPr/>
        </p:nvSpPr>
        <p:spPr>
          <a:xfrm>
            <a:off x="6096000" y="2359921"/>
            <a:ext cx="2302739" cy="525283"/>
          </a:xfrm>
          <a:prstGeom prst="ellipse">
            <a:avLst/>
          </a:prstGeom>
          <a:noFill/>
          <a:ln w="38100" cap="flat" cmpd="sng">
            <a:solidFill>
              <a:srgbClr val="007A9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29505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ppt_w</p:attrName>
                                        </p:attrNameLst>
                                      </p:cBhvr>
                                      <p:tavLst>
                                        <p:tav tm="0">
                                          <p:val>
                                            <p:strVal val="0"/>
                                          </p:val>
                                        </p:tav>
                                        <p:tav tm="100000">
                                          <p:val>
                                            <p:strVal val="#ppt_w"/>
                                          </p:val>
                                        </p:tav>
                                      </p:tavLst>
                                    </p:anim>
                                    <p:anim calcmode="lin" valueType="num">
                                      <p:cBhvr additive="base">
                                        <p:cTn id="20" dur="500"/>
                                        <p:tgtEl>
                                          <p:spTgt spid="5"/>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ppt_w</p:attrName>
                                        </p:attrNameLst>
                                      </p:cBhvr>
                                      <p:tavLst>
                                        <p:tav tm="0">
                                          <p:val>
                                            <p:strVal val="0"/>
                                          </p:val>
                                        </p:tav>
                                        <p:tav tm="100000">
                                          <p:val>
                                            <p:strVal val="#ppt_w"/>
                                          </p:val>
                                        </p:tav>
                                      </p:tavLst>
                                    </p:anim>
                                    <p:anim calcmode="lin" valueType="num">
                                      <p:cBhvr additive="base">
                                        <p:cTn id="26" dur="500"/>
                                        <p:tgtEl>
                                          <p:spTgt spid="7"/>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p:tgtEl>
                                          <p:spTgt spid="9"/>
                                        </p:tgtEl>
                                        <p:attrNameLst>
                                          <p:attrName>ppt_w</p:attrName>
                                        </p:attrNameLst>
                                      </p:cBhvr>
                                      <p:tavLst>
                                        <p:tav tm="0">
                                          <p:val>
                                            <p:strVal val="0"/>
                                          </p:val>
                                        </p:tav>
                                        <p:tav tm="100000">
                                          <p:val>
                                            <p:strVal val="#ppt_w"/>
                                          </p:val>
                                        </p:tav>
                                      </p:tavLst>
                                    </p:anim>
                                    <p:anim calcmode="lin" valueType="num">
                                      <p:cBhvr additive="base">
                                        <p:cTn id="32" dur="500"/>
                                        <p:tgtEl>
                                          <p:spTgt spid="9"/>
                                        </p:tgtEl>
                                        <p:attrNameLst>
                                          <p:attrName>ppt_h</p:attrName>
                                        </p:attrNameLst>
                                      </p:cBhvr>
                                      <p:tavLst>
                                        <p:tav tm="0">
                                          <p:val>
                                            <p:str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p:tgtEl>
                                          <p:spTgt spid="10"/>
                                        </p:tgtEl>
                                        <p:attrNameLst>
                                          <p:attrName>ppt_w</p:attrName>
                                        </p:attrNameLst>
                                      </p:cBhvr>
                                      <p:tavLst>
                                        <p:tav tm="0">
                                          <p:val>
                                            <p:strVal val="0"/>
                                          </p:val>
                                        </p:tav>
                                        <p:tav tm="100000">
                                          <p:val>
                                            <p:strVal val="#ppt_w"/>
                                          </p:val>
                                        </p:tav>
                                      </p:tavLst>
                                    </p:anim>
                                    <p:anim calcmode="lin" valueType="num">
                                      <p:cBhvr additive="base">
                                        <p:cTn id="38" dur="500"/>
                                        <p:tgtEl>
                                          <p:spTgt spid="10"/>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3461E-CEBC-C3A9-26F1-8F65D0FA83E0}"/>
            </a:ext>
          </a:extLst>
        </p:cNvPr>
        <p:cNvGrpSpPr/>
        <p:nvPr/>
      </p:nvGrpSpPr>
      <p:grpSpPr>
        <a:xfrm>
          <a:off x="0" y="0"/>
          <a:ext cx="0" cy="0"/>
          <a:chOff x="0" y="0"/>
          <a:chExt cx="0" cy="0"/>
        </a:xfrm>
      </p:grpSpPr>
      <p:sp>
        <p:nvSpPr>
          <p:cNvPr id="13" name="Flèche : bas 12">
            <a:extLst>
              <a:ext uri="{FF2B5EF4-FFF2-40B4-BE49-F238E27FC236}">
                <a16:creationId xmlns:a16="http://schemas.microsoft.com/office/drawing/2014/main" id="{1D8277A4-6983-1FC4-5E40-0C0A5CFD09CC}"/>
              </a:ext>
            </a:extLst>
          </p:cNvPr>
          <p:cNvSpPr/>
          <p:nvPr/>
        </p:nvSpPr>
        <p:spPr>
          <a:xfrm>
            <a:off x="5649167" y="4555166"/>
            <a:ext cx="815008" cy="910702"/>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Google Shape;837;p33">
            <a:extLst>
              <a:ext uri="{FF2B5EF4-FFF2-40B4-BE49-F238E27FC236}">
                <a16:creationId xmlns:a16="http://schemas.microsoft.com/office/drawing/2014/main" id="{FA8675D8-4A87-A235-22AE-C519891DFBDB}"/>
              </a:ext>
            </a:extLst>
          </p:cNvPr>
          <p:cNvSpPr txBox="1"/>
          <p:nvPr/>
        </p:nvSpPr>
        <p:spPr>
          <a:xfrm>
            <a:off x="176981" y="130382"/>
            <a:ext cx="11759380" cy="412380"/>
          </a:xfrm>
          <a:prstGeom prst="rect">
            <a:avLst/>
          </a:prstGeom>
          <a:noFill/>
          <a:ln>
            <a:noFill/>
          </a:ln>
        </p:spPr>
        <p:txBody>
          <a:bodyPr spcFirstLastPara="1" wrap="square" lIns="91425" tIns="45700" rIns="91425" bIns="45700" anchor="t" anchorCtr="0">
            <a:spAutoFit/>
          </a:bodyPr>
          <a:lstStyle/>
          <a:p>
            <a:pPr algn="r" rtl="1">
              <a:lnSpc>
                <a:spcPct val="103750"/>
              </a:lnSpc>
              <a:buClr>
                <a:srgbClr val="7F7F7F"/>
              </a:buClr>
              <a:buSzPts val="2000"/>
            </a:pPr>
            <a:r>
              <a:rPr lang="ar-MA" b="1" dirty="0">
                <a:solidFill>
                  <a:srgbClr val="7F7F7F"/>
                </a:solidFill>
                <a:latin typeface="Calibri"/>
                <a:ea typeface="Calibri"/>
                <a:cs typeface="Calibri"/>
                <a:sym typeface="Calibri"/>
              </a:rPr>
              <a:t>             ننتقل الآن إلى تحديد عناصر العرض باستثمار الخطوات السابقة، وأستعين بالسؤال: ماذا يقدم العرض؟ </a:t>
            </a:r>
            <a:r>
              <a:rPr lang="ar-MA" sz="2000" b="1" dirty="0">
                <a:solidFill>
                  <a:srgbClr val="7F7F7F"/>
                </a:solidFill>
                <a:latin typeface="Calibri"/>
                <a:ea typeface="Calibri"/>
                <a:cs typeface="Calibri"/>
                <a:sym typeface="Calibri"/>
              </a:rPr>
              <a:t>وما هي أبرز عناصره؟</a:t>
            </a:r>
            <a:endParaRPr lang="ar-MA" b="1" dirty="0">
              <a:solidFill>
                <a:srgbClr val="7F7F7F"/>
              </a:solidFill>
              <a:latin typeface="Calibri"/>
              <a:ea typeface="Calibri"/>
              <a:cs typeface="Calibri"/>
              <a:sym typeface="Calibri"/>
            </a:endParaRPr>
          </a:p>
        </p:txBody>
      </p:sp>
      <p:sp>
        <p:nvSpPr>
          <p:cNvPr id="18" name="Accolade fermante 17">
            <a:extLst>
              <a:ext uri="{FF2B5EF4-FFF2-40B4-BE49-F238E27FC236}">
                <a16:creationId xmlns:a16="http://schemas.microsoft.com/office/drawing/2014/main" id="{476FA286-0FBB-8F86-DC26-4CC702D17407}"/>
              </a:ext>
            </a:extLst>
          </p:cNvPr>
          <p:cNvSpPr/>
          <p:nvPr/>
        </p:nvSpPr>
        <p:spPr>
          <a:xfrm rot="5400000">
            <a:off x="5845675" y="-1602542"/>
            <a:ext cx="523220" cy="998979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2" name="ZoneTexte 1">
            <a:extLst>
              <a:ext uri="{FF2B5EF4-FFF2-40B4-BE49-F238E27FC236}">
                <a16:creationId xmlns:a16="http://schemas.microsoft.com/office/drawing/2014/main" id="{49FCA11F-F4AF-27E6-4DA5-AE47AE4A260C}"/>
              </a:ext>
            </a:extLst>
          </p:cNvPr>
          <p:cNvSpPr txBox="1"/>
          <p:nvPr/>
        </p:nvSpPr>
        <p:spPr>
          <a:xfrm>
            <a:off x="1325145" y="5176719"/>
            <a:ext cx="9500171" cy="461665"/>
          </a:xfrm>
          <a:prstGeom prst="rect">
            <a:avLst/>
          </a:prstGeom>
          <a:solidFill>
            <a:schemeClr val="accent2">
              <a:lumMod val="20000"/>
              <a:lumOff val="80000"/>
            </a:schemeClr>
          </a:solidFill>
        </p:spPr>
        <p:txBody>
          <a:bodyPr wrap="square">
            <a:spAutoFit/>
          </a:bodyPr>
          <a:lstStyle/>
          <a:p>
            <a:pPr marL="342900" lvl="0" indent="-342900" algn="r" rtl="1">
              <a:buFont typeface="Arial" panose="020B0604020202020204" pitchFamily="34" charset="0"/>
              <a:buChar char="•"/>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تقديم توجيهات ونصائح تساعد على اكتشاف الحرف اليدوية التقليدية والمحافظة عليها</a:t>
            </a:r>
          </a:p>
        </p:txBody>
      </p:sp>
      <p:sp>
        <p:nvSpPr>
          <p:cNvPr id="4" name="ZoneTexte 3">
            <a:extLst>
              <a:ext uri="{FF2B5EF4-FFF2-40B4-BE49-F238E27FC236}">
                <a16:creationId xmlns:a16="http://schemas.microsoft.com/office/drawing/2014/main" id="{F17E8E3E-4C36-4DB6-A7E9-77B5E934CDFA}"/>
              </a:ext>
            </a:extLst>
          </p:cNvPr>
          <p:cNvSpPr txBox="1"/>
          <p:nvPr/>
        </p:nvSpPr>
        <p:spPr>
          <a:xfrm>
            <a:off x="4431880" y="3753139"/>
            <a:ext cx="3350810" cy="461665"/>
          </a:xfrm>
          <a:prstGeom prst="rect">
            <a:avLst/>
          </a:prstGeom>
          <a:solidFill>
            <a:schemeClr val="bg1">
              <a:lumMod val="95000"/>
            </a:schemeClr>
          </a:solidFill>
        </p:spPr>
        <p:txBody>
          <a:bodyPr wrap="square">
            <a:spAutoFit/>
          </a:bodyPr>
          <a:lstStyle/>
          <a:p>
            <a:pPr marL="342900" indent="-342900" algn="ctr" rtl="1">
              <a:buFont typeface="Arial" panose="020B0604020202020204" pitchFamily="34" charset="0"/>
              <a:buChar char="•"/>
            </a:pPr>
            <a:r>
              <a:rPr lang="ar-MA" sz="2400" dirty="0">
                <a:solidFill>
                  <a:srgbClr val="C00000"/>
                </a:solidFill>
                <a:latin typeface="Calibri" panose="020F0502020204030204" pitchFamily="34" charset="0"/>
                <a:cs typeface="Calibri" panose="020F0502020204030204" pitchFamily="34" charset="0"/>
              </a:rPr>
              <a:t>عناصر العرض/ التوجيهات</a:t>
            </a:r>
            <a:endParaRPr lang="ar-MA" sz="2400" i="1" dirty="0">
              <a:solidFill>
                <a:srgbClr val="C00000"/>
              </a:solidFill>
              <a:latin typeface="Calibri" panose="020F0502020204030204" pitchFamily="34" charset="0"/>
              <a:cs typeface="Calibri" panose="020F0502020204030204" pitchFamily="34" charset="0"/>
            </a:endParaRPr>
          </a:p>
        </p:txBody>
      </p:sp>
      <p:sp>
        <p:nvSpPr>
          <p:cNvPr id="5" name="Google Shape;838;p33">
            <a:extLst>
              <a:ext uri="{FF2B5EF4-FFF2-40B4-BE49-F238E27FC236}">
                <a16:creationId xmlns:a16="http://schemas.microsoft.com/office/drawing/2014/main" id="{F02375A2-BC6A-819D-E3F0-31F126970CFF}"/>
              </a:ext>
            </a:extLst>
          </p:cNvPr>
          <p:cNvSpPr txBox="1"/>
          <p:nvPr/>
        </p:nvSpPr>
        <p:spPr>
          <a:xfrm>
            <a:off x="442452" y="562478"/>
            <a:ext cx="10935681"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rgbClr val="323F4F"/>
                </a:solidFill>
                <a:latin typeface="Calibri"/>
                <a:ea typeface="Calibri"/>
                <a:cs typeface="Calibri"/>
                <a:sym typeface="Calibri"/>
              </a:rPr>
              <a:t>يوجه </a:t>
            </a:r>
            <a:r>
              <a:rPr lang="ar-MA" sz="1400" b="0" i="0" u="none" strike="noStrike" cap="none" dirty="0">
                <a:solidFill>
                  <a:srgbClr val="323F4F"/>
                </a:solidFill>
                <a:latin typeface="Calibri"/>
                <a:ea typeface="Calibri"/>
                <a:cs typeface="Calibri"/>
                <a:sym typeface="Calibri"/>
              </a:rPr>
              <a:t> المدرس المتعلمين إلى تلخيص عناصر العرض وصياغة فكرته الأساسية، ويطلب إثباتها على السبورة، بعد التأكد منها وتعليلها، ويتأكد من التصريح  بمنطق الاستدلال لتوضيح كيفية التوصل  إلى الفكرة، ويؤكد على ما ينبغي ان </a:t>
            </a:r>
            <a:r>
              <a:rPr lang="ar-MA" sz="1400" dirty="0">
                <a:solidFill>
                  <a:srgbClr val="323F4F"/>
                </a:solidFill>
                <a:latin typeface="Calibri"/>
                <a:ea typeface="Calibri"/>
                <a:cs typeface="Calibri"/>
                <a:sym typeface="Calibri"/>
              </a:rPr>
              <a:t>ي</a:t>
            </a:r>
            <a:r>
              <a:rPr lang="ar-MA" sz="1400" b="0" i="0" u="none" strike="noStrike" cap="none" dirty="0">
                <a:solidFill>
                  <a:srgbClr val="323F4F"/>
                </a:solidFill>
                <a:latin typeface="Calibri"/>
                <a:ea typeface="Calibri"/>
                <a:cs typeface="Calibri"/>
                <a:sym typeface="Calibri"/>
              </a:rPr>
              <a:t>تضمنه عرض نص توجيهي. حتى يتبين التلاميذ خاصية هذه المرحلة من الخطاطة النصية، ويستحضروا ذلك أثناء التدرب على كتابة نص توجيهي. </a:t>
            </a:r>
            <a:endParaRPr sz="1400" b="0" i="1" u="none" strike="noStrike" cap="none" dirty="0">
              <a:solidFill>
                <a:srgbClr val="AEABAB"/>
              </a:solidFill>
              <a:latin typeface="Calibri"/>
              <a:ea typeface="Calibri"/>
              <a:cs typeface="Calibri"/>
              <a:sym typeface="Calibri"/>
            </a:endParaRPr>
          </a:p>
        </p:txBody>
      </p:sp>
      <p:pic>
        <p:nvPicPr>
          <p:cNvPr id="3" name="Image 2">
            <a:extLst>
              <a:ext uri="{FF2B5EF4-FFF2-40B4-BE49-F238E27FC236}">
                <a16:creationId xmlns:a16="http://schemas.microsoft.com/office/drawing/2014/main" id="{03F9A4BF-ED08-0C40-7A2B-D3A5DD8F389A}"/>
              </a:ext>
            </a:extLst>
          </p:cNvPr>
          <p:cNvPicPr>
            <a:picLocks noChangeAspect="1"/>
          </p:cNvPicPr>
          <p:nvPr/>
        </p:nvPicPr>
        <p:blipFill>
          <a:blip r:embed="rId2"/>
          <a:stretch>
            <a:fillRect/>
          </a:stretch>
        </p:blipFill>
        <p:spPr>
          <a:xfrm>
            <a:off x="1369383" y="1298527"/>
            <a:ext cx="9249455" cy="2015926"/>
          </a:xfrm>
          <a:prstGeom prst="rect">
            <a:avLst/>
          </a:prstGeom>
        </p:spPr>
      </p:pic>
      <p:sp>
        <p:nvSpPr>
          <p:cNvPr id="6" name="Google Shape;1294;p76">
            <a:extLst>
              <a:ext uri="{FF2B5EF4-FFF2-40B4-BE49-F238E27FC236}">
                <a16:creationId xmlns:a16="http://schemas.microsoft.com/office/drawing/2014/main" id="{6A2D68A1-FB6F-11E5-60ED-B1B9652699E9}"/>
              </a:ext>
            </a:extLst>
          </p:cNvPr>
          <p:cNvSpPr/>
          <p:nvPr/>
        </p:nvSpPr>
        <p:spPr>
          <a:xfrm>
            <a:off x="6096000" y="1209470"/>
            <a:ext cx="3891248" cy="618141"/>
          </a:xfrm>
          <a:prstGeom prst="ellipse">
            <a:avLst/>
          </a:prstGeom>
          <a:noFill/>
          <a:ln w="38100" cap="flat" cmpd="sng">
            <a:solidFill>
              <a:srgbClr val="007A9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 name="Google Shape;1278;p75">
            <a:extLst>
              <a:ext uri="{FF2B5EF4-FFF2-40B4-BE49-F238E27FC236}">
                <a16:creationId xmlns:a16="http://schemas.microsoft.com/office/drawing/2014/main" id="{87C1602B-D6FE-A6D7-A023-ED45F23E7242}"/>
              </a:ext>
            </a:extLst>
          </p:cNvPr>
          <p:cNvSpPr/>
          <p:nvPr/>
        </p:nvSpPr>
        <p:spPr>
          <a:xfrm>
            <a:off x="5031790" y="1209470"/>
            <a:ext cx="865239" cy="529135"/>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 name="Google Shape;1278;p75">
            <a:extLst>
              <a:ext uri="{FF2B5EF4-FFF2-40B4-BE49-F238E27FC236}">
                <a16:creationId xmlns:a16="http://schemas.microsoft.com/office/drawing/2014/main" id="{FEE7BB8F-6E23-0F48-3E00-2A4622F20942}"/>
              </a:ext>
            </a:extLst>
          </p:cNvPr>
          <p:cNvSpPr/>
          <p:nvPr/>
        </p:nvSpPr>
        <p:spPr>
          <a:xfrm>
            <a:off x="2300748" y="1980786"/>
            <a:ext cx="4170307" cy="529135"/>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 name="Google Shape;1294;p76">
            <a:extLst>
              <a:ext uri="{FF2B5EF4-FFF2-40B4-BE49-F238E27FC236}">
                <a16:creationId xmlns:a16="http://schemas.microsoft.com/office/drawing/2014/main" id="{1CE11CB3-6C01-80D0-FB38-0771EF26935D}"/>
              </a:ext>
            </a:extLst>
          </p:cNvPr>
          <p:cNvSpPr/>
          <p:nvPr/>
        </p:nvSpPr>
        <p:spPr>
          <a:xfrm>
            <a:off x="6096000" y="2409081"/>
            <a:ext cx="2302739" cy="525283"/>
          </a:xfrm>
          <a:prstGeom prst="ellipse">
            <a:avLst/>
          </a:prstGeom>
          <a:noFill/>
          <a:ln w="38100" cap="flat" cmpd="sng">
            <a:solidFill>
              <a:srgbClr val="007A9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195114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ppt_w</p:attrName>
                                        </p:attrNameLst>
                                      </p:cBhvr>
                                      <p:tavLst>
                                        <p:tav tm="0">
                                          <p:val>
                                            <p:strVal val="0"/>
                                          </p:val>
                                        </p:tav>
                                        <p:tav tm="100000">
                                          <p:val>
                                            <p:strVal val="#ppt_w"/>
                                          </p:val>
                                        </p:tav>
                                      </p:tavLst>
                                    </p:anim>
                                    <p:anim calcmode="lin" valueType="num">
                                      <p:cBhvr additive="base">
                                        <p:cTn id="14" dur="500"/>
                                        <p:tgtEl>
                                          <p:spTgt spid="6"/>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ppt_w</p:attrName>
                                        </p:attrNameLst>
                                      </p:cBhvr>
                                      <p:tavLst>
                                        <p:tav tm="0">
                                          <p:val>
                                            <p:strVal val="0"/>
                                          </p:val>
                                        </p:tav>
                                        <p:tav tm="100000">
                                          <p:val>
                                            <p:strVal val="#ppt_w"/>
                                          </p:val>
                                        </p:tav>
                                      </p:tavLst>
                                    </p:anim>
                                    <p:anim calcmode="lin" valueType="num">
                                      <p:cBhvr additive="base">
                                        <p:cTn id="20" dur="500"/>
                                        <p:tgtEl>
                                          <p:spTgt spid="7"/>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p:tgtEl>
                                          <p:spTgt spid="8"/>
                                        </p:tgtEl>
                                        <p:attrNameLst>
                                          <p:attrName>ppt_w</p:attrName>
                                        </p:attrNameLst>
                                      </p:cBhvr>
                                      <p:tavLst>
                                        <p:tav tm="0">
                                          <p:val>
                                            <p:strVal val="0"/>
                                          </p:val>
                                        </p:tav>
                                        <p:tav tm="100000">
                                          <p:val>
                                            <p:strVal val="#ppt_w"/>
                                          </p:val>
                                        </p:tav>
                                      </p:tavLst>
                                    </p:anim>
                                    <p:anim calcmode="lin" valueType="num">
                                      <p:cBhvr additive="base">
                                        <p:cTn id="26" dur="500"/>
                                        <p:tgtEl>
                                          <p:spTgt spid="8"/>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p:tgtEl>
                                          <p:spTgt spid="9"/>
                                        </p:tgtEl>
                                        <p:attrNameLst>
                                          <p:attrName>ppt_w</p:attrName>
                                        </p:attrNameLst>
                                      </p:cBhvr>
                                      <p:tavLst>
                                        <p:tav tm="0">
                                          <p:val>
                                            <p:strVal val="0"/>
                                          </p:val>
                                        </p:tav>
                                        <p:tav tm="100000">
                                          <p:val>
                                            <p:strVal val="#ppt_w"/>
                                          </p:val>
                                        </p:tav>
                                      </p:tavLst>
                                    </p:anim>
                                    <p:anim calcmode="lin" valueType="num">
                                      <p:cBhvr additive="base">
                                        <p:cTn id="32" dur="500"/>
                                        <p:tgtEl>
                                          <p:spTgt spid="9"/>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rgbClr val="16537F"/>
            </a:gs>
            <a:gs pos="100000">
              <a:srgbClr val="16537F"/>
            </a:gs>
            <a:gs pos="39000">
              <a:schemeClr val="accent4">
                <a:lumMod val="0"/>
                <a:lumOff val="100000"/>
              </a:schemeClr>
            </a:gs>
            <a:gs pos="73000">
              <a:srgbClr val="16537F"/>
            </a:gs>
          </a:gsLst>
          <a:path path="circle">
            <a:fillToRect l="50000" t="50000" r="50000" b="50000"/>
          </a:path>
          <a:tileRect/>
        </a:gradFill>
        <a:effectLst/>
      </p:bgPr>
    </p:bg>
    <p:spTree>
      <p:nvGrpSpPr>
        <p:cNvPr id="1" name="">
          <a:extLst>
            <a:ext uri="{FF2B5EF4-FFF2-40B4-BE49-F238E27FC236}">
              <a16:creationId xmlns:a16="http://schemas.microsoft.com/office/drawing/2014/main" id="{442E1267-7FC2-D2AA-5432-3E183BCA1F0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E35EA563-BE8F-36F9-9541-696D464C3394}"/>
              </a:ext>
            </a:extLst>
          </p:cNvPr>
          <p:cNvGrpSpPr/>
          <p:nvPr/>
        </p:nvGrpSpPr>
        <p:grpSpPr>
          <a:xfrm>
            <a:off x="970098" y="829915"/>
            <a:ext cx="10567685" cy="5198169"/>
            <a:chOff x="2184400" y="1402025"/>
            <a:chExt cx="7823200" cy="4942038"/>
          </a:xfrm>
        </p:grpSpPr>
        <p:sp>
          <p:nvSpPr>
            <p:cNvPr id="3" name="Rectangle : coins arrondis 10">
              <a:extLst>
                <a:ext uri="{FF2B5EF4-FFF2-40B4-BE49-F238E27FC236}">
                  <a16:creationId xmlns:a16="http://schemas.microsoft.com/office/drawing/2014/main" id="{EE9CCA60-1FCA-BEBB-7AE5-E2053EE59196}"/>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2D5E7808-5C4E-DA2A-0706-482FE9D66B52}"/>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srgbClr val="1D6FA9"/>
                </a:solidFill>
                <a:latin typeface="Calibri" panose="020F0502020204030204"/>
              </a:endParaRPr>
            </a:p>
            <a:p>
              <a:pPr algn="ctr" defTabSz="457189">
                <a:defRPr/>
              </a:pPr>
              <a:endParaRPr lang="fr-FR" sz="4400" b="1" dirty="0">
                <a:solidFill>
                  <a:srgbClr val="1D6FA9"/>
                </a:solidFill>
                <a:latin typeface="Calibri" panose="020F0502020204030204"/>
              </a:endParaRPr>
            </a:p>
            <a:p>
              <a:pPr algn="ctr" defTabSz="1219170" rtl="1">
                <a:defRPr sz="1800" b="0" i="0" u="none" strike="noStrike" kern="0" cap="none" spc="0" baseline="0">
                  <a:solidFill>
                    <a:srgbClr val="000000"/>
                  </a:solidFill>
                  <a:uFillTx/>
                </a:defRPr>
              </a:pPr>
              <a:r>
                <a:rPr lang="ar-MA" sz="4400" b="1" kern="0" dirty="0">
                  <a:solidFill>
                    <a:srgbClr val="1D6FA9"/>
                  </a:solidFill>
                  <a:latin typeface="Calibri"/>
                  <a:cs typeface="Calibri"/>
                </a:rPr>
                <a:t>الممارسة الموجهة الثنائية</a:t>
              </a:r>
              <a:endParaRPr lang="ar-MA" sz="4400" b="1" kern="0" dirty="0">
                <a:solidFill>
                  <a:srgbClr val="1D6FA9"/>
                </a:solidFill>
                <a:latin typeface="Calibri"/>
                <a:ea typeface="Calibri"/>
                <a:cs typeface="Calibri"/>
              </a:endParaRPr>
            </a:p>
          </p:txBody>
        </p:sp>
      </p:grpSp>
      <p:grpSp>
        <p:nvGrpSpPr>
          <p:cNvPr id="44" name="Group 43">
            <a:extLst>
              <a:ext uri="{FF2B5EF4-FFF2-40B4-BE49-F238E27FC236}">
                <a16:creationId xmlns:a16="http://schemas.microsoft.com/office/drawing/2014/main" id="{72AF621D-B0B5-00D6-5543-16A48C36105D}"/>
              </a:ext>
            </a:extLst>
          </p:cNvPr>
          <p:cNvGrpSpPr/>
          <p:nvPr/>
        </p:nvGrpSpPr>
        <p:grpSpPr>
          <a:xfrm>
            <a:off x="8649325" y="4917801"/>
            <a:ext cx="2572577" cy="936371"/>
            <a:chOff x="8649325" y="4917801"/>
            <a:chExt cx="2572576" cy="936370"/>
          </a:xfrm>
        </p:grpSpPr>
        <p:sp>
          <p:nvSpPr>
            <p:cNvPr id="42" name="Oval 41">
              <a:extLst>
                <a:ext uri="{FF2B5EF4-FFF2-40B4-BE49-F238E27FC236}">
                  <a16:creationId xmlns:a16="http://schemas.microsoft.com/office/drawing/2014/main" id="{B169F0BB-99F2-D105-A8DF-D756303B939E}"/>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3048A65F-214B-55E3-6E5A-A70A02957561}"/>
                </a:ext>
              </a:extLst>
            </p:cNvPr>
            <p:cNvSpPr/>
            <p:nvPr/>
          </p:nvSpPr>
          <p:spPr>
            <a:xfrm>
              <a:off x="8649325" y="5060928"/>
              <a:ext cx="171676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06 دقائق</a:t>
              </a:r>
            </a:p>
          </p:txBody>
        </p:sp>
      </p:grpSp>
      <p:pic>
        <p:nvPicPr>
          <p:cNvPr id="8" name="Image 7" descr="Une image contenant habits, Dessin d’enfant, table, meubles&#10;&#10;Le contenu généré par l’IA peut être incorrect.">
            <a:extLst>
              <a:ext uri="{FF2B5EF4-FFF2-40B4-BE49-F238E27FC236}">
                <a16:creationId xmlns:a16="http://schemas.microsoft.com/office/drawing/2014/main" id="{351EBF32-8D2A-8F48-A776-2301D27483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1723" y="1609373"/>
            <a:ext cx="2149140" cy="2149140"/>
          </a:xfrm>
          <a:prstGeom prst="rect">
            <a:avLst/>
          </a:prstGeom>
        </p:spPr>
      </p:pic>
      <p:sp>
        <p:nvSpPr>
          <p:cNvPr id="5" name="Phylactère : pensées 4">
            <a:extLst>
              <a:ext uri="{FF2B5EF4-FFF2-40B4-BE49-F238E27FC236}">
                <a16:creationId xmlns:a16="http://schemas.microsoft.com/office/drawing/2014/main" id="{1F125F6A-2993-EECB-F15A-126B1AE6EDB9}"/>
              </a:ext>
            </a:extLst>
          </p:cNvPr>
          <p:cNvSpPr/>
          <p:nvPr/>
        </p:nvSpPr>
        <p:spPr>
          <a:xfrm>
            <a:off x="4177727" y="1054173"/>
            <a:ext cx="1280160" cy="732768"/>
          </a:xfrm>
          <a:prstGeom prst="cloudCallout">
            <a:avLst/>
          </a:prstGeom>
          <a:solidFill>
            <a:srgbClr val="F9F1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800" dirty="0">
                <a:ln w="0"/>
                <a:solidFill>
                  <a:schemeClr val="tx1"/>
                </a:solidFill>
                <a:effectLst>
                  <a:outerShdw blurRad="38100" dist="19050" dir="2700000" algn="tl" rotWithShape="0">
                    <a:schemeClr val="dk1">
                      <a:alpha val="40000"/>
                    </a:schemeClr>
                  </a:outerShdw>
                </a:effectLst>
              </a:rPr>
              <a:t>تساءلت ما إذا...</a:t>
            </a:r>
            <a:endParaRPr lang="fr-FR" sz="1800" b="0" cap="none" spc="0" dirty="0">
              <a:ln w="0"/>
              <a:solidFill>
                <a:schemeClr val="tx1"/>
              </a:solidFill>
              <a:effectLst>
                <a:outerShdw blurRad="38100" dist="19050" dir="2700000" algn="tl" rotWithShape="0">
                  <a:schemeClr val="dk1">
                    <a:alpha val="40000"/>
                  </a:schemeClr>
                </a:outerShdw>
              </a:effectLst>
            </a:endParaRPr>
          </a:p>
        </p:txBody>
      </p:sp>
      <p:sp>
        <p:nvSpPr>
          <p:cNvPr id="6" name="ZoneTexte 5">
            <a:extLst>
              <a:ext uri="{FF2B5EF4-FFF2-40B4-BE49-F238E27FC236}">
                <a16:creationId xmlns:a16="http://schemas.microsoft.com/office/drawing/2014/main" id="{D6E16444-83AD-AC80-1364-E82F72845A67}"/>
              </a:ext>
            </a:extLst>
          </p:cNvPr>
          <p:cNvSpPr txBox="1"/>
          <p:nvPr/>
        </p:nvSpPr>
        <p:spPr>
          <a:xfrm>
            <a:off x="5006985" y="1885513"/>
            <a:ext cx="5595077" cy="1877437"/>
          </a:xfrm>
          <a:prstGeom prst="rect">
            <a:avLst/>
          </a:prstGeom>
          <a:noFill/>
        </p:spPr>
        <p:txBody>
          <a:bodyPr wrap="square">
            <a:spAutoFit/>
          </a:bodyPr>
          <a:lstStyle/>
          <a:p>
            <a:pPr marL="0" marR="0" lvl="0" indent="0" algn="ctr" rtl="1">
              <a:spcBef>
                <a:spcPts val="0"/>
              </a:spcBef>
              <a:spcAft>
                <a:spcPts val="0"/>
              </a:spcAft>
              <a:buNone/>
            </a:pPr>
            <a:r>
              <a:rPr lang="ar-MA" sz="4400" b="1" i="0" u="none" strike="noStrike" cap="none" dirty="0">
                <a:solidFill>
                  <a:srgbClr val="44546A"/>
                </a:solidFill>
                <a:latin typeface="Calibri"/>
                <a:ea typeface="Calibri"/>
                <a:cs typeface="Calibri"/>
                <a:sym typeface="Calibri"/>
              </a:rPr>
              <a:t>النشاط الثاني:</a:t>
            </a:r>
            <a:endParaRPr lang="ar-MA" sz="3600" dirty="0"/>
          </a:p>
          <a:p>
            <a:pPr marL="0" marR="0" lvl="0" indent="0" algn="ctr" rtl="1">
              <a:spcBef>
                <a:spcPts val="0"/>
              </a:spcBef>
              <a:spcAft>
                <a:spcPts val="0"/>
              </a:spcAft>
              <a:buNone/>
            </a:pPr>
            <a:r>
              <a:rPr lang="ar-MA" sz="3600" b="1" i="0" u="none" strike="noStrike" cap="none" dirty="0">
                <a:solidFill>
                  <a:schemeClr val="accent2"/>
                </a:solidFill>
                <a:latin typeface="Calibri"/>
                <a:ea typeface="Calibri"/>
                <a:cs typeface="Calibri"/>
                <a:sym typeface="Calibri"/>
              </a:rPr>
              <a:t>استنتاج الخطاطة التوجيهية</a:t>
            </a:r>
          </a:p>
          <a:p>
            <a:pPr marL="0" marR="0" lvl="0" indent="0" algn="ctr" rtl="1">
              <a:spcBef>
                <a:spcPts val="0"/>
              </a:spcBef>
              <a:spcAft>
                <a:spcPts val="0"/>
              </a:spcAft>
              <a:buNone/>
            </a:pPr>
            <a:r>
              <a:rPr lang="ar-MA" sz="3600" b="1" dirty="0">
                <a:solidFill>
                  <a:schemeClr val="accent2"/>
                </a:solidFill>
                <a:latin typeface="Calibri"/>
                <a:ea typeface="Calibri"/>
                <a:cs typeface="Calibri"/>
                <a:sym typeface="Calibri"/>
              </a:rPr>
              <a:t>-الخاتمة-</a:t>
            </a:r>
            <a:endParaRPr lang="ar-MA" sz="3600" b="1" i="0" u="none" strike="noStrike" cap="none" dirty="0">
              <a:solidFill>
                <a:schemeClr val="accent2"/>
              </a:solidFill>
              <a:latin typeface="Calibri"/>
              <a:ea typeface="Calibri"/>
              <a:cs typeface="Calibri"/>
              <a:sym typeface="Calibri"/>
            </a:endParaRPr>
          </a:p>
        </p:txBody>
      </p:sp>
    </p:spTree>
    <p:extLst>
      <p:ext uri="{BB962C8B-B14F-4D97-AF65-F5344CB8AC3E}">
        <p14:creationId xmlns:p14="http://schemas.microsoft.com/office/powerpoint/2010/main" val="671271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DBDB6-FC70-D04B-3F12-89DDD45B2880}"/>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812BAAC0-6B7F-688D-ED78-C6B4C94657F1}"/>
              </a:ext>
            </a:extLst>
          </p:cNvPr>
          <p:cNvSpPr txBox="1">
            <a:spLocks/>
          </p:cNvSpPr>
          <p:nvPr/>
        </p:nvSpPr>
        <p:spPr>
          <a:xfrm>
            <a:off x="147484" y="207158"/>
            <a:ext cx="11356257" cy="387798"/>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1800" b="1" kern="1200">
                <a:solidFill>
                  <a:schemeClr val="tx1"/>
                </a:solidFill>
                <a:latin typeface="Calibri" panose="020F0502020204030204" pitchFamily="34" charset="0"/>
                <a:ea typeface="+mj-ea"/>
                <a:cs typeface="Calibri" panose="020F0502020204030204" pitchFamily="34" charset="0"/>
              </a:defRPr>
            </a:lvl1pPr>
          </a:lstStyle>
          <a:p>
            <a:r>
              <a:rPr lang="ar-MA" altLang="fr-FR" sz="2000" b="0" dirty="0">
                <a:solidFill>
                  <a:srgbClr val="002060"/>
                </a:solidFill>
              </a:rPr>
              <a:t>تشتغلون في ثنائيات لاستخراج عناصر الخاتمة. </a:t>
            </a:r>
            <a:r>
              <a:rPr lang="ar-MA" sz="2000" b="0" dirty="0">
                <a:solidFill>
                  <a:schemeClr val="dk2"/>
                </a:solidFill>
                <a:latin typeface="Calibri"/>
                <a:ea typeface="Calibri"/>
                <a:cs typeface="Calibri"/>
                <a:sym typeface="Calibri"/>
              </a:rPr>
              <a:t>وتتدرجون في تعرف خاصيته باعتماد الاستراتيجية نفسها التي اعتمدناها في النشاط السابق</a:t>
            </a:r>
            <a:endParaRPr lang="fr-FR" sz="2000" b="0" dirty="0">
              <a:solidFill>
                <a:srgbClr val="002060"/>
              </a:solidFill>
            </a:endParaRPr>
          </a:p>
        </p:txBody>
      </p:sp>
      <p:sp>
        <p:nvSpPr>
          <p:cNvPr id="7" name="Google Shape;838;p33">
            <a:extLst>
              <a:ext uri="{FF2B5EF4-FFF2-40B4-BE49-F238E27FC236}">
                <a16:creationId xmlns:a16="http://schemas.microsoft.com/office/drawing/2014/main" id="{73F273CB-1818-88ED-E7F4-354C14AA8728}"/>
              </a:ext>
            </a:extLst>
          </p:cNvPr>
          <p:cNvSpPr txBox="1"/>
          <p:nvPr/>
        </p:nvSpPr>
        <p:spPr>
          <a:xfrm>
            <a:off x="372686" y="621470"/>
            <a:ext cx="11199882"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dirty="0">
                <a:solidFill>
                  <a:srgbClr val="323F4F"/>
                </a:solidFill>
                <a:latin typeface="Calibri"/>
                <a:ea typeface="Calibri"/>
                <a:cs typeface="Calibri"/>
                <a:sym typeface="Calibri"/>
              </a:rPr>
              <a:t>يطلب المدرس من التلاميذ البحث عن العبارات التي تؤشر على الخاتمة (افي النهاية) ويطلب منهم الاستعانة بالسؤال: ما النتيجة التي وصل إليها الكاتب؟ </a:t>
            </a:r>
            <a:r>
              <a:rPr lang="ar-MA" sz="1400" dirty="0">
                <a:solidFill>
                  <a:srgbClr val="323F4F"/>
                </a:solidFill>
                <a:latin typeface="Calibri"/>
                <a:ea typeface="Calibri"/>
                <a:cs typeface="Calibri"/>
                <a:sym typeface="Calibri"/>
              </a:rPr>
              <a:t>للتأ</a:t>
            </a:r>
            <a:r>
              <a:rPr lang="ar-MA" sz="1400" b="0" i="0" u="none" strike="noStrike" cap="none" dirty="0">
                <a:solidFill>
                  <a:srgbClr val="323F4F"/>
                </a:solidFill>
                <a:latin typeface="Calibri"/>
                <a:ea typeface="Calibri"/>
                <a:cs typeface="Calibri"/>
                <a:sym typeface="Calibri"/>
              </a:rPr>
              <a:t>كيد أن الكاتب ربط بين الالتزام بالتوجيهات والتمتع بصحة جيدة وقوة ونشاط... </a:t>
            </a:r>
            <a:endParaRPr sz="1400" b="0" i="1" u="none" strike="noStrike" cap="none" dirty="0">
              <a:solidFill>
                <a:srgbClr val="AEABAB"/>
              </a:solidFill>
              <a:latin typeface="Calibri"/>
              <a:ea typeface="Calibri"/>
              <a:cs typeface="Calibri"/>
              <a:sym typeface="Calibri"/>
            </a:endParaRPr>
          </a:p>
        </p:txBody>
      </p:sp>
      <p:sp>
        <p:nvSpPr>
          <p:cNvPr id="8" name="Accolade fermante 7">
            <a:extLst>
              <a:ext uri="{FF2B5EF4-FFF2-40B4-BE49-F238E27FC236}">
                <a16:creationId xmlns:a16="http://schemas.microsoft.com/office/drawing/2014/main" id="{B36C49D6-DC57-E355-53C7-103F2CD980AF}"/>
              </a:ext>
            </a:extLst>
          </p:cNvPr>
          <p:cNvSpPr/>
          <p:nvPr/>
        </p:nvSpPr>
        <p:spPr>
          <a:xfrm>
            <a:off x="8957429" y="1216781"/>
            <a:ext cx="858449" cy="522165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9" name="ZoneTexte 8">
            <a:extLst>
              <a:ext uri="{FF2B5EF4-FFF2-40B4-BE49-F238E27FC236}">
                <a16:creationId xmlns:a16="http://schemas.microsoft.com/office/drawing/2014/main" id="{99770D50-E5A2-F8D5-9DA8-697D0AA1BC23}"/>
              </a:ext>
            </a:extLst>
          </p:cNvPr>
          <p:cNvSpPr txBox="1"/>
          <p:nvPr/>
        </p:nvSpPr>
        <p:spPr>
          <a:xfrm>
            <a:off x="9921746" y="3196933"/>
            <a:ext cx="2069967" cy="1200329"/>
          </a:xfrm>
          <a:prstGeom prst="rect">
            <a:avLst/>
          </a:prstGeom>
          <a:solidFill>
            <a:schemeClr val="accent6">
              <a:lumMod val="40000"/>
              <a:lumOff val="60000"/>
            </a:schemeClr>
          </a:solidFill>
          <a:ln>
            <a:solidFill>
              <a:schemeClr val="accent1"/>
            </a:solidFill>
          </a:ln>
        </p:spPr>
        <p:txBody>
          <a:bodyPr wrap="square">
            <a:spAutoFit/>
          </a:bodyPr>
          <a:lstStyle/>
          <a:p>
            <a:pPr algn="ctr" rtl="1"/>
            <a:r>
              <a:rPr lang="ar-MA" sz="2400" b="1" dirty="0">
                <a:solidFill>
                  <a:srgbClr val="0070C0"/>
                </a:solidFill>
                <a:latin typeface="Sakkal Majalla" panose="02000000000000000000" pitchFamily="2" charset="-78"/>
                <a:cs typeface="Sakkal Majalla" panose="02000000000000000000" pitchFamily="2" charset="-78"/>
              </a:rPr>
              <a:t>خطاطة النص التوجيهي:</a:t>
            </a:r>
          </a:p>
          <a:p>
            <a:pPr algn="ctr" rtl="1"/>
            <a:r>
              <a:rPr lang="ar-MA" sz="2400" b="1" dirty="0">
                <a:solidFill>
                  <a:srgbClr val="C00000"/>
                </a:solidFill>
                <a:latin typeface="Sakkal Majalla" panose="02000000000000000000" pitchFamily="2" charset="-78"/>
                <a:cs typeface="Sakkal Majalla" panose="02000000000000000000" pitchFamily="2" charset="-78"/>
              </a:rPr>
              <a:t>3- الخاتمة:</a:t>
            </a:r>
            <a:endParaRPr lang="ar-MA" sz="1400" b="1" dirty="0">
              <a:solidFill>
                <a:srgbClr val="C00000"/>
              </a:solidFill>
              <a:latin typeface="Sakkal Majalla" panose="02000000000000000000" pitchFamily="2" charset="-78"/>
              <a:cs typeface="Sakkal Majalla" panose="02000000000000000000" pitchFamily="2" charset="-78"/>
            </a:endParaRPr>
          </a:p>
        </p:txBody>
      </p:sp>
      <p:sp>
        <p:nvSpPr>
          <p:cNvPr id="13" name="ZoneTexte 12">
            <a:extLst>
              <a:ext uri="{FF2B5EF4-FFF2-40B4-BE49-F238E27FC236}">
                <a16:creationId xmlns:a16="http://schemas.microsoft.com/office/drawing/2014/main" id="{11AC7A8C-472A-9D78-D9F3-0CE547FB9C07}"/>
              </a:ext>
            </a:extLst>
          </p:cNvPr>
          <p:cNvSpPr txBox="1"/>
          <p:nvPr/>
        </p:nvSpPr>
        <p:spPr>
          <a:xfrm>
            <a:off x="734961" y="5605320"/>
            <a:ext cx="8343899" cy="830997"/>
          </a:xfrm>
          <a:prstGeom prst="rect">
            <a:avLst/>
          </a:prstGeom>
          <a:solidFill>
            <a:schemeClr val="tx2">
              <a:lumMod val="10000"/>
              <a:lumOff val="90000"/>
            </a:schemeClr>
          </a:solidFill>
        </p:spPr>
        <p:txBody>
          <a:bodyPr wrap="square">
            <a:spAutoFit/>
          </a:bodyPr>
          <a:lstStyle/>
          <a:p>
            <a:pPr marL="342900" lvl="0" indent="-342900" algn="r" rtl="1">
              <a:buFont typeface="Arial" panose="020B0604020202020204" pitchFamily="34" charset="0"/>
              <a:buChar char="•"/>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ألاحظ كلمات مثل: (</a:t>
            </a:r>
            <a:r>
              <a:rPr lang="ar-MA" sz="2400" b="1" dirty="0">
                <a:solidFill>
                  <a:srgbClr val="FF0000"/>
                </a:solidFill>
                <a:latin typeface="Calibri" panose="020F0502020204030204" pitchFamily="34" charset="0"/>
                <a:ea typeface="Calibri" panose="020F0502020204030204" pitchFamily="34" charset="0"/>
                <a:cs typeface="Calibri" panose="020F0502020204030204" pitchFamily="34" charset="0"/>
              </a:rPr>
              <a:t>إذا أردت أن تلهم). (تذكر). (تمنحنا شعورا بالفخر) ، </a:t>
            </a:r>
          </a:p>
          <a:p>
            <a:pPr marL="342900" indent="-342900" algn="r" rtl="1">
              <a:buFont typeface="Arial" panose="020B0604020202020204" pitchFamily="34" charset="0"/>
              <a:buChar char="•"/>
            </a:pPr>
            <a:r>
              <a:rPr lang="ar-MA" sz="2400" b="1" dirty="0">
                <a:solidFill>
                  <a:srgbClr val="FF0000"/>
                </a:solidFill>
                <a:latin typeface="Calibri" panose="020F0502020204030204" pitchFamily="34" charset="0"/>
                <a:ea typeface="Calibri" panose="020F0502020204030204" pitchFamily="34" charset="0"/>
                <a:cs typeface="Calibri" panose="020F0502020204030204" pitchFamily="34" charset="0"/>
              </a:rPr>
              <a:t>سؤال2: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هل الخاتمة تلخص فقط أم تشجع أيضًا؟ كيف؟</a:t>
            </a:r>
          </a:p>
        </p:txBody>
      </p:sp>
      <p:sp>
        <p:nvSpPr>
          <p:cNvPr id="14" name="ZoneTexte 13">
            <a:extLst>
              <a:ext uri="{FF2B5EF4-FFF2-40B4-BE49-F238E27FC236}">
                <a16:creationId xmlns:a16="http://schemas.microsoft.com/office/drawing/2014/main" id="{B54AD7C0-7E1F-088B-3AF1-5CC2221F74F5}"/>
              </a:ext>
            </a:extLst>
          </p:cNvPr>
          <p:cNvSpPr txBox="1"/>
          <p:nvPr/>
        </p:nvSpPr>
        <p:spPr>
          <a:xfrm>
            <a:off x="1763898" y="3473903"/>
            <a:ext cx="6762421" cy="830997"/>
          </a:xfrm>
          <a:prstGeom prst="rect">
            <a:avLst/>
          </a:prstGeom>
          <a:solidFill>
            <a:schemeClr val="bg1">
              <a:lumMod val="95000"/>
            </a:schemeClr>
          </a:solidFill>
        </p:spPr>
        <p:txBody>
          <a:bodyPr wrap="square">
            <a:spAutoFit/>
          </a:bodyPr>
          <a:lstStyle/>
          <a:p>
            <a:pPr marL="342900" indent="-342900" algn="r" rtl="1">
              <a:buFont typeface="Arial" panose="020B0604020202020204" pitchFamily="34" charset="0"/>
              <a:buChar char="•"/>
            </a:pPr>
            <a:r>
              <a:rPr lang="ar-MA" sz="2400" dirty="0">
                <a:solidFill>
                  <a:srgbClr val="0070C0"/>
                </a:solidFill>
                <a:latin typeface="Calibri" panose="020F0502020204030204" pitchFamily="34" charset="0"/>
                <a:cs typeface="Calibri" panose="020F0502020204030204" pitchFamily="34" charset="0"/>
              </a:rPr>
              <a:t>أقرأ الفقرة الأخيرة، </a:t>
            </a:r>
            <a:r>
              <a:rPr lang="ar-MA" sz="2400" i="1" dirty="0">
                <a:solidFill>
                  <a:srgbClr val="C00000"/>
                </a:solidFill>
                <a:latin typeface="Calibri" panose="020F0502020204030204" pitchFamily="34" charset="0"/>
                <a:cs typeface="Calibri" panose="020F0502020204030204" pitchFamily="34" charset="0"/>
              </a:rPr>
              <a:t>و أسأل نفسي: ما الفكرة التي يريد الكاتب ان يرسخها في ذهن القارئ؟</a:t>
            </a:r>
          </a:p>
        </p:txBody>
      </p:sp>
      <p:sp>
        <p:nvSpPr>
          <p:cNvPr id="15" name="Rectangle 14">
            <a:extLst>
              <a:ext uri="{FF2B5EF4-FFF2-40B4-BE49-F238E27FC236}">
                <a16:creationId xmlns:a16="http://schemas.microsoft.com/office/drawing/2014/main" id="{7547427D-F359-3660-7241-A97FC42ECC06}"/>
              </a:ext>
            </a:extLst>
          </p:cNvPr>
          <p:cNvSpPr>
            <a:spLocks noChangeArrowheads="1"/>
          </p:cNvSpPr>
          <p:nvPr/>
        </p:nvSpPr>
        <p:spPr bwMode="auto">
          <a:xfrm>
            <a:off x="2645040" y="2626865"/>
            <a:ext cx="4684296" cy="461665"/>
          </a:xfrm>
          <a:prstGeom prst="rect">
            <a:avLst/>
          </a:prstGeom>
          <a:solidFill>
            <a:schemeClr val="accent1">
              <a:lumMod val="20000"/>
              <a:lumOff val="80000"/>
            </a:schemeClr>
          </a:solidFill>
          <a:ln>
            <a:noFill/>
          </a:ln>
          <a:effectLst/>
        </p:spPr>
        <p:txBody>
          <a:bodyPr vert="horz" wrap="none" lIns="91440" tIns="45720" rIns="91440" bIns="45720" numCol="1" anchor="ctr" anchorCtr="0" compatLnSpc="1">
            <a:prstTxWarp prst="textNoShape">
              <a:avLst/>
            </a:prstTxWarp>
            <a:spAutoFit/>
          </a:bodyPr>
          <a:lstStyle/>
          <a:p>
            <a:pPr algn="r" rtl="1" eaLnBrk="0" fontAlgn="base" hangingPunct="0">
              <a:spcBef>
                <a:spcPct val="0"/>
              </a:spcBef>
              <a:spcAft>
                <a:spcPct val="0"/>
              </a:spcAft>
            </a:pPr>
            <a:r>
              <a:rPr lang="ar-MA" sz="2400" dirty="0">
                <a:solidFill>
                  <a:srgbClr val="C00000"/>
                </a:solidFill>
                <a:latin typeface="Calibri" panose="020F0502020204030204" pitchFamily="34" charset="0"/>
                <a:cs typeface="Calibri" panose="020F0502020204030204" pitchFamily="34" charset="0"/>
              </a:rPr>
              <a:t>خطوة التفكير: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البحث عن مؤشرات الخاتمة؛</a:t>
            </a:r>
          </a:p>
        </p:txBody>
      </p:sp>
      <p:sp>
        <p:nvSpPr>
          <p:cNvPr id="16" name="Flèche : bas 15">
            <a:extLst>
              <a:ext uri="{FF2B5EF4-FFF2-40B4-BE49-F238E27FC236}">
                <a16:creationId xmlns:a16="http://schemas.microsoft.com/office/drawing/2014/main" id="{C0782627-6C0A-F078-E8F4-2E2E593EC94A}"/>
              </a:ext>
            </a:extLst>
          </p:cNvPr>
          <p:cNvSpPr/>
          <p:nvPr/>
        </p:nvSpPr>
        <p:spPr>
          <a:xfrm>
            <a:off x="4906911" y="4428488"/>
            <a:ext cx="815008" cy="104020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E2168287-AE92-5B58-AF00-1545C3854D70}"/>
              </a:ext>
            </a:extLst>
          </p:cNvPr>
          <p:cNvPicPr>
            <a:picLocks noChangeAspect="1"/>
          </p:cNvPicPr>
          <p:nvPr/>
        </p:nvPicPr>
        <p:blipFill>
          <a:blip r:embed="rId2"/>
          <a:stretch>
            <a:fillRect/>
          </a:stretch>
        </p:blipFill>
        <p:spPr>
          <a:xfrm>
            <a:off x="734961" y="1322066"/>
            <a:ext cx="8343899" cy="1181211"/>
          </a:xfrm>
          <a:prstGeom prst="rect">
            <a:avLst/>
          </a:prstGeom>
        </p:spPr>
      </p:pic>
      <p:sp>
        <p:nvSpPr>
          <p:cNvPr id="4" name="Google Shape;1294;p76">
            <a:extLst>
              <a:ext uri="{FF2B5EF4-FFF2-40B4-BE49-F238E27FC236}">
                <a16:creationId xmlns:a16="http://schemas.microsoft.com/office/drawing/2014/main" id="{210EBE4D-280A-927B-27FB-D71AB127535B}"/>
              </a:ext>
            </a:extLst>
          </p:cNvPr>
          <p:cNvSpPr/>
          <p:nvPr/>
        </p:nvSpPr>
        <p:spPr>
          <a:xfrm>
            <a:off x="4198374" y="1165386"/>
            <a:ext cx="4543500" cy="555260"/>
          </a:xfrm>
          <a:prstGeom prst="ellipse">
            <a:avLst/>
          </a:prstGeom>
          <a:noFill/>
          <a:ln w="38100" cap="flat" cmpd="sng">
            <a:solidFill>
              <a:srgbClr val="007A9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 name="Google Shape;1278;p75">
            <a:extLst>
              <a:ext uri="{FF2B5EF4-FFF2-40B4-BE49-F238E27FC236}">
                <a16:creationId xmlns:a16="http://schemas.microsoft.com/office/drawing/2014/main" id="{8F18CA95-BFD1-36BE-645D-2747CF2A5EF3}"/>
              </a:ext>
            </a:extLst>
          </p:cNvPr>
          <p:cNvSpPr/>
          <p:nvPr/>
        </p:nvSpPr>
        <p:spPr>
          <a:xfrm>
            <a:off x="734961" y="1641435"/>
            <a:ext cx="4171949" cy="461665"/>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67162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ppt_w</p:attrName>
                                        </p:attrNameLst>
                                      </p:cBhvr>
                                      <p:tavLst>
                                        <p:tav tm="0">
                                          <p:val>
                                            <p:strVal val="0"/>
                                          </p:val>
                                        </p:tav>
                                        <p:tav tm="100000">
                                          <p:val>
                                            <p:strVal val="#ppt_w"/>
                                          </p:val>
                                        </p:tav>
                                      </p:tavLst>
                                    </p:anim>
                                    <p:anim calcmode="lin" valueType="num">
                                      <p:cBhvr additive="base">
                                        <p:cTn id="20" dur="500"/>
                                        <p:tgtEl>
                                          <p:spTgt spid="4"/>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p:tgtEl>
                                          <p:spTgt spid="5"/>
                                        </p:tgtEl>
                                        <p:attrNameLst>
                                          <p:attrName>ppt_w</p:attrName>
                                        </p:attrNameLst>
                                      </p:cBhvr>
                                      <p:tavLst>
                                        <p:tav tm="0">
                                          <p:val>
                                            <p:strVal val="0"/>
                                          </p:val>
                                        </p:tav>
                                        <p:tav tm="100000">
                                          <p:val>
                                            <p:strVal val="#ppt_w"/>
                                          </p:val>
                                        </p:tav>
                                      </p:tavLst>
                                    </p:anim>
                                    <p:anim calcmode="lin" valueType="num">
                                      <p:cBhvr additive="base">
                                        <p:cTn id="26" dur="500"/>
                                        <p:tgtEl>
                                          <p:spTgt spid="5"/>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DA294-F9B8-CA07-A36C-F426E4342196}"/>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C6BF4B7E-6E99-2141-4E7F-AC0E1E742B32}"/>
              </a:ext>
            </a:extLst>
          </p:cNvPr>
          <p:cNvSpPr txBox="1">
            <a:spLocks/>
          </p:cNvSpPr>
          <p:nvPr/>
        </p:nvSpPr>
        <p:spPr>
          <a:xfrm>
            <a:off x="372686" y="198912"/>
            <a:ext cx="11199881" cy="396044"/>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1800" b="1" kern="1200">
                <a:solidFill>
                  <a:schemeClr val="tx1"/>
                </a:solidFill>
                <a:latin typeface="Calibri" panose="020F0502020204030204" pitchFamily="34" charset="0"/>
                <a:ea typeface="+mj-ea"/>
                <a:cs typeface="Calibri" panose="020F0502020204030204" pitchFamily="34" charset="0"/>
              </a:defRPr>
            </a:lvl1pPr>
          </a:lstStyle>
          <a:p>
            <a:r>
              <a:rPr lang="ar-MA" altLang="fr-FR" sz="2000" b="0" dirty="0">
                <a:solidFill>
                  <a:srgbClr val="002060"/>
                </a:solidFill>
              </a:rPr>
              <a:t>تشتغلون في ثنائيات استخراج عناصر الخاتمة. </a:t>
            </a:r>
            <a:r>
              <a:rPr lang="ar-MA" sz="2000" b="0" dirty="0">
                <a:solidFill>
                  <a:schemeClr val="dk2"/>
                </a:solidFill>
                <a:latin typeface="Calibri"/>
                <a:ea typeface="Calibri"/>
                <a:cs typeface="Calibri"/>
                <a:sym typeface="Calibri"/>
              </a:rPr>
              <a:t>وتتدرجون في تعرف خاصيته باعتماد الاستراتيجية نفسها التي اعتمدناها في النشاط السابق</a:t>
            </a:r>
            <a:endParaRPr lang="fr-FR" sz="2000" b="0" dirty="0">
              <a:solidFill>
                <a:srgbClr val="002060"/>
              </a:solidFill>
            </a:endParaRPr>
          </a:p>
        </p:txBody>
      </p:sp>
      <p:sp>
        <p:nvSpPr>
          <p:cNvPr id="7" name="Google Shape;838;p33">
            <a:extLst>
              <a:ext uri="{FF2B5EF4-FFF2-40B4-BE49-F238E27FC236}">
                <a16:creationId xmlns:a16="http://schemas.microsoft.com/office/drawing/2014/main" id="{43294EF7-9C4B-1F1D-7A98-9D89121A8E8D}"/>
              </a:ext>
            </a:extLst>
          </p:cNvPr>
          <p:cNvSpPr txBox="1"/>
          <p:nvPr/>
        </p:nvSpPr>
        <p:spPr>
          <a:xfrm>
            <a:off x="372686" y="621470"/>
            <a:ext cx="11199882"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dirty="0">
                <a:solidFill>
                  <a:srgbClr val="323F4F"/>
                </a:solidFill>
                <a:latin typeface="Calibri"/>
                <a:ea typeface="Calibri"/>
                <a:cs typeface="Calibri"/>
                <a:sym typeface="Calibri"/>
              </a:rPr>
              <a:t>يطلب المدرس من التلاميذ البحث عن العبارات التي تؤشر على الخاتمة (وإذا أردت أن تلهم) ويطلب منهم الاستعانة بالسؤال: ما النتيجة التي وصل إليها الكاتب؟ </a:t>
            </a:r>
            <a:r>
              <a:rPr lang="ar-MA" sz="1400" dirty="0">
                <a:solidFill>
                  <a:srgbClr val="323F4F"/>
                </a:solidFill>
                <a:latin typeface="Calibri"/>
                <a:ea typeface="Calibri"/>
                <a:cs typeface="Calibri"/>
                <a:sym typeface="Calibri"/>
              </a:rPr>
              <a:t>للتأ</a:t>
            </a:r>
            <a:r>
              <a:rPr lang="ar-MA" sz="1400" b="0" i="0" u="none" strike="noStrike" cap="none" dirty="0">
                <a:solidFill>
                  <a:srgbClr val="323F4F"/>
                </a:solidFill>
                <a:latin typeface="Calibri"/>
                <a:ea typeface="Calibri"/>
                <a:cs typeface="Calibri"/>
                <a:sym typeface="Calibri"/>
              </a:rPr>
              <a:t>كيد أن الكاتب ربط بين الالتزام بالتوجيهات والتمتع بصحة جيدة وقوة ونشاط... </a:t>
            </a:r>
            <a:endParaRPr sz="1400" b="0" i="1" u="none" strike="noStrike" cap="none" dirty="0">
              <a:solidFill>
                <a:srgbClr val="AEABAB"/>
              </a:solidFill>
              <a:latin typeface="Calibri"/>
              <a:ea typeface="Calibri"/>
              <a:cs typeface="Calibri"/>
              <a:sym typeface="Calibri"/>
            </a:endParaRPr>
          </a:p>
        </p:txBody>
      </p:sp>
      <p:sp>
        <p:nvSpPr>
          <p:cNvPr id="2" name="ZoneTexte 1">
            <a:extLst>
              <a:ext uri="{FF2B5EF4-FFF2-40B4-BE49-F238E27FC236}">
                <a16:creationId xmlns:a16="http://schemas.microsoft.com/office/drawing/2014/main" id="{63E6F442-0222-707E-7C0F-33BD1674AA77}"/>
              </a:ext>
            </a:extLst>
          </p:cNvPr>
          <p:cNvSpPr txBox="1"/>
          <p:nvPr/>
        </p:nvSpPr>
        <p:spPr>
          <a:xfrm>
            <a:off x="1555087" y="5162382"/>
            <a:ext cx="8550957" cy="1200329"/>
          </a:xfrm>
          <a:prstGeom prst="rect">
            <a:avLst/>
          </a:prstGeom>
          <a:solidFill>
            <a:schemeClr val="tx2">
              <a:lumMod val="10000"/>
              <a:lumOff val="90000"/>
            </a:schemeClr>
          </a:solidFill>
        </p:spPr>
        <p:txBody>
          <a:bodyPr wrap="square">
            <a:spAutoFit/>
          </a:bodyPr>
          <a:lstStyle/>
          <a:p>
            <a:pPr marL="342900" indent="-342900" algn="r" rtl="1">
              <a:buFont typeface="Arial" panose="020B0604020202020204" pitchFamily="34" charset="0"/>
              <a:buChar char="•"/>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النتيجة:</a:t>
            </a:r>
            <a:br>
              <a:rPr lang="ar-MA" sz="2400" dirty="0">
                <a:solidFill>
                  <a:srgbClr val="002060"/>
                </a:solidFill>
                <a:latin typeface="Calibri" panose="020F0502020204030204" pitchFamily="34" charset="0"/>
                <a:ea typeface="Calibri" panose="020F0502020204030204" pitchFamily="34" charset="0"/>
                <a:cs typeface="Calibri" panose="020F0502020204030204" pitchFamily="34" charset="0"/>
              </a:rPr>
            </a:br>
            <a:r>
              <a:rPr lang="ar-MA" sz="2400" dirty="0">
                <a:solidFill>
                  <a:srgbClr val="002060"/>
                </a:solidFill>
                <a:latin typeface="Calibri" panose="020F0502020204030204" pitchFamily="34" charset="0"/>
                <a:ea typeface="Calibri" panose="020F0502020204030204" pitchFamily="34" charset="0"/>
                <a:cs typeface="Calibri" panose="020F0502020204030204" pitchFamily="34" charset="0"/>
              </a:rPr>
              <a:t>يساعد الاهتمام بالحرف التقليدية على الحفاظ على التراث والهوية الثقافية، ويمنح الإنسان شعورًا بالفخر والانتماء»</a:t>
            </a:r>
          </a:p>
        </p:txBody>
      </p:sp>
      <p:sp>
        <p:nvSpPr>
          <p:cNvPr id="3" name="Flèche : bas 2">
            <a:extLst>
              <a:ext uri="{FF2B5EF4-FFF2-40B4-BE49-F238E27FC236}">
                <a16:creationId xmlns:a16="http://schemas.microsoft.com/office/drawing/2014/main" id="{7B344ECC-3D6B-20E9-B21B-2B1E337D11DF}"/>
              </a:ext>
            </a:extLst>
          </p:cNvPr>
          <p:cNvSpPr/>
          <p:nvPr/>
        </p:nvSpPr>
        <p:spPr>
          <a:xfrm>
            <a:off x="5273350" y="2696396"/>
            <a:ext cx="802584" cy="713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3137791B-B0CD-93FB-DD9B-9E4AC5B3BB0D}"/>
              </a:ext>
            </a:extLst>
          </p:cNvPr>
          <p:cNvSpPr>
            <a:spLocks noChangeArrowheads="1"/>
          </p:cNvSpPr>
          <p:nvPr/>
        </p:nvSpPr>
        <p:spPr bwMode="auto">
          <a:xfrm>
            <a:off x="4640951" y="3516447"/>
            <a:ext cx="1976041" cy="461665"/>
          </a:xfrm>
          <a:prstGeom prst="rect">
            <a:avLst/>
          </a:prstGeom>
          <a:solidFill>
            <a:schemeClr val="accent1">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pPr algn="r" rtl="1" eaLnBrk="0" fontAlgn="base" hangingPunct="0">
              <a:spcBef>
                <a:spcPct val="0"/>
              </a:spcBef>
              <a:spcAft>
                <a:spcPct val="0"/>
              </a:spcAft>
            </a:pPr>
            <a:r>
              <a:rPr lang="ar-MA" sz="2400" dirty="0">
                <a:solidFill>
                  <a:srgbClr val="C00000"/>
                </a:solidFill>
                <a:latin typeface="Calibri" panose="020F0502020204030204" pitchFamily="34" charset="0"/>
                <a:cs typeface="Calibri" panose="020F0502020204030204" pitchFamily="34" charset="0"/>
              </a:rPr>
              <a:t>عناصر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الخاتمة</a:t>
            </a:r>
          </a:p>
        </p:txBody>
      </p:sp>
      <p:sp>
        <p:nvSpPr>
          <p:cNvPr id="5" name="Flèche : bas 4">
            <a:extLst>
              <a:ext uri="{FF2B5EF4-FFF2-40B4-BE49-F238E27FC236}">
                <a16:creationId xmlns:a16="http://schemas.microsoft.com/office/drawing/2014/main" id="{8BA7266A-0440-D20C-7E99-F0D7BBDFD654}"/>
              </a:ext>
            </a:extLst>
          </p:cNvPr>
          <p:cNvSpPr/>
          <p:nvPr/>
        </p:nvSpPr>
        <p:spPr>
          <a:xfrm>
            <a:off x="5345157" y="4130377"/>
            <a:ext cx="815008" cy="642515"/>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D33F1041-CA56-ADA7-152F-28A693F6A1B6}"/>
              </a:ext>
            </a:extLst>
          </p:cNvPr>
          <p:cNvPicPr>
            <a:picLocks noChangeAspect="1"/>
          </p:cNvPicPr>
          <p:nvPr/>
        </p:nvPicPr>
        <p:blipFill>
          <a:blip r:embed="rId2"/>
          <a:stretch>
            <a:fillRect/>
          </a:stretch>
        </p:blipFill>
        <p:spPr>
          <a:xfrm>
            <a:off x="1988215" y="1541555"/>
            <a:ext cx="8343899" cy="1181211"/>
          </a:xfrm>
          <a:prstGeom prst="rect">
            <a:avLst/>
          </a:prstGeom>
        </p:spPr>
      </p:pic>
      <p:sp>
        <p:nvSpPr>
          <p:cNvPr id="9" name="Google Shape;1294;p76">
            <a:extLst>
              <a:ext uri="{FF2B5EF4-FFF2-40B4-BE49-F238E27FC236}">
                <a16:creationId xmlns:a16="http://schemas.microsoft.com/office/drawing/2014/main" id="{B688E2FB-202C-0FE4-245D-67AD05EBD784}"/>
              </a:ext>
            </a:extLst>
          </p:cNvPr>
          <p:cNvSpPr/>
          <p:nvPr/>
        </p:nvSpPr>
        <p:spPr>
          <a:xfrm>
            <a:off x="5451628" y="1384875"/>
            <a:ext cx="4543500" cy="555260"/>
          </a:xfrm>
          <a:prstGeom prst="ellipse">
            <a:avLst/>
          </a:prstGeom>
          <a:noFill/>
          <a:ln w="38100" cap="flat" cmpd="sng">
            <a:solidFill>
              <a:srgbClr val="007A9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 name="Google Shape;1278;p75">
            <a:extLst>
              <a:ext uri="{FF2B5EF4-FFF2-40B4-BE49-F238E27FC236}">
                <a16:creationId xmlns:a16="http://schemas.microsoft.com/office/drawing/2014/main" id="{592F943E-B0A5-8AC6-E3B5-92AFAB8787AE}"/>
              </a:ext>
            </a:extLst>
          </p:cNvPr>
          <p:cNvSpPr/>
          <p:nvPr/>
        </p:nvSpPr>
        <p:spPr>
          <a:xfrm>
            <a:off x="1988215" y="1860924"/>
            <a:ext cx="4171949" cy="461665"/>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71584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ppt_w</p:attrName>
                                        </p:attrNameLst>
                                      </p:cBhvr>
                                      <p:tavLst>
                                        <p:tav tm="0">
                                          <p:val>
                                            <p:strVal val="0"/>
                                          </p:val>
                                        </p:tav>
                                        <p:tav tm="100000">
                                          <p:val>
                                            <p:strVal val="#ppt_w"/>
                                          </p:val>
                                        </p:tav>
                                      </p:tavLst>
                                    </p:anim>
                                    <p:anim calcmode="lin" valueType="num">
                                      <p:cBhvr additive="base">
                                        <p:cTn id="8" dur="500"/>
                                        <p:tgtEl>
                                          <p:spTgt spid="9"/>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p:tgtEl>
                                          <p:spTgt spid="13"/>
                                        </p:tgtEl>
                                        <p:attrNameLst>
                                          <p:attrName>ppt_w</p:attrName>
                                        </p:attrNameLst>
                                      </p:cBhvr>
                                      <p:tavLst>
                                        <p:tav tm="0">
                                          <p:val>
                                            <p:strVal val="0"/>
                                          </p:val>
                                        </p:tav>
                                        <p:tav tm="100000">
                                          <p:val>
                                            <p:strVal val="#ppt_w"/>
                                          </p:val>
                                        </p:tav>
                                      </p:tavLst>
                                    </p:anim>
                                    <p:anim calcmode="lin" valueType="num">
                                      <p:cBhvr additive="base">
                                        <p:cTn id="14" dur="500"/>
                                        <p:tgtEl>
                                          <p:spTgt spid="13"/>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7092D-F5EB-F323-433A-018292EB1FB4}"/>
            </a:ext>
          </a:extLst>
        </p:cNvPr>
        <p:cNvGrpSpPr/>
        <p:nvPr/>
      </p:nvGrpSpPr>
      <p:grpSpPr>
        <a:xfrm>
          <a:off x="0" y="0"/>
          <a:ext cx="0" cy="0"/>
          <a:chOff x="0" y="0"/>
          <a:chExt cx="0" cy="0"/>
        </a:xfrm>
      </p:grpSpPr>
      <p:sp>
        <p:nvSpPr>
          <p:cNvPr id="8" name="Google Shape;837;p33">
            <a:extLst>
              <a:ext uri="{FF2B5EF4-FFF2-40B4-BE49-F238E27FC236}">
                <a16:creationId xmlns:a16="http://schemas.microsoft.com/office/drawing/2014/main" id="{B31448C0-8B9B-4A9A-F971-4F2172572045}"/>
              </a:ext>
            </a:extLst>
          </p:cNvPr>
          <p:cNvSpPr txBox="1"/>
          <p:nvPr/>
        </p:nvSpPr>
        <p:spPr>
          <a:xfrm>
            <a:off x="78659" y="179542"/>
            <a:ext cx="11288190" cy="412380"/>
          </a:xfrm>
          <a:prstGeom prst="rect">
            <a:avLst/>
          </a:prstGeom>
          <a:noFill/>
          <a:ln>
            <a:noFill/>
          </a:ln>
        </p:spPr>
        <p:txBody>
          <a:bodyPr spcFirstLastPara="1" wrap="square" lIns="91425" tIns="45700" rIns="91425" bIns="45700" anchor="t" anchorCtr="0">
            <a:spAutoFit/>
          </a:bodyPr>
          <a:lstStyle/>
          <a:p>
            <a:pPr lvl="0" algn="r" rtl="1">
              <a:lnSpc>
                <a:spcPct val="103750"/>
              </a:lnSpc>
              <a:buClr>
                <a:srgbClr val="7F7F7F"/>
              </a:buClr>
              <a:buSzPts val="2000"/>
            </a:pPr>
            <a:r>
              <a:rPr lang="ar-MA" sz="2000" dirty="0">
                <a:solidFill>
                  <a:schemeClr val="dk2"/>
                </a:solidFill>
                <a:latin typeface="Calibri"/>
                <a:ea typeface="Calibri"/>
                <a:cs typeface="Calibri"/>
                <a:sym typeface="Calibri"/>
              </a:rPr>
              <a:t>على سبيل التركيب، لاحظتم كيف انتقلنا من فهم الموضوع إلى تحديد التوجيهات ثم النتيجة، وهي الطريقة نفسها التي ستتبعونها لاحقا. </a:t>
            </a:r>
            <a:r>
              <a:rPr lang="ar-MA" sz="2000" i="0" u="none" strike="noStrike" cap="none" dirty="0">
                <a:solidFill>
                  <a:srgbClr val="7F7F7F"/>
                </a:solidFill>
                <a:latin typeface="Calibri"/>
                <a:ea typeface="Calibri"/>
                <a:cs typeface="Calibri"/>
                <a:sym typeface="Calibri"/>
              </a:rPr>
              <a:t> </a:t>
            </a:r>
            <a:endParaRPr sz="2000" i="0" u="none" strike="noStrike" cap="none" dirty="0">
              <a:solidFill>
                <a:srgbClr val="7F7F7F"/>
              </a:solidFill>
              <a:latin typeface="Calibri"/>
              <a:ea typeface="Calibri"/>
              <a:cs typeface="Calibri"/>
              <a:sym typeface="Calibri"/>
            </a:endParaRPr>
          </a:p>
        </p:txBody>
      </p:sp>
      <p:sp>
        <p:nvSpPr>
          <p:cNvPr id="9" name="Google Shape;838;p33">
            <a:extLst>
              <a:ext uri="{FF2B5EF4-FFF2-40B4-BE49-F238E27FC236}">
                <a16:creationId xmlns:a16="http://schemas.microsoft.com/office/drawing/2014/main" id="{ABAE1773-5B55-BBBC-726D-E52986215BBB}"/>
              </a:ext>
            </a:extLst>
          </p:cNvPr>
          <p:cNvSpPr txBox="1"/>
          <p:nvPr/>
        </p:nvSpPr>
        <p:spPr>
          <a:xfrm>
            <a:off x="934757" y="614751"/>
            <a:ext cx="10541696" cy="5816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dirty="0">
                <a:solidFill>
                  <a:srgbClr val="323F4F"/>
                </a:solidFill>
                <a:latin typeface="Calibri"/>
                <a:ea typeface="Calibri"/>
                <a:cs typeface="Calibri"/>
                <a:sym typeface="Calibri"/>
              </a:rPr>
              <a:t>يلخص المدرس نتائج النمذجة. موضحا عناصر خطاطة النص التوجيهي، مؤكدا على أن الخطوات تبقى نفسها حتى ولو تغير موضوع التوجيه، ثم يدعو إلى قراءة  الجدول، وينوه إلى أهمية احترام خصائص كل مرحلة من مراحل النص التوجيهي: </a:t>
            </a:r>
            <a:r>
              <a:rPr lang="ar-MA" sz="1400" b="0" i="0" u="none" strike="noStrike" cap="none" dirty="0">
                <a:solidFill>
                  <a:srgbClr val="323F4F"/>
                </a:solidFill>
                <a:highlight>
                  <a:srgbClr val="FFFF00"/>
                </a:highlight>
                <a:latin typeface="Calibri"/>
                <a:ea typeface="Calibri"/>
                <a:cs typeface="Calibri"/>
                <a:sym typeface="Calibri"/>
              </a:rPr>
              <a:t>المقدمة: تقدم الموضوع وتبرز أهميته- العرض يعرض التوجيهات- الخاتمة تقدم النتيجة المتوخاة من التوجيهات والنصائح.</a:t>
            </a:r>
          </a:p>
          <a:p>
            <a:pPr marL="0" marR="0" lvl="0" indent="0" algn="r" rtl="0">
              <a:lnSpc>
                <a:spcPct val="90000"/>
              </a:lnSpc>
              <a:spcBef>
                <a:spcPts val="0"/>
              </a:spcBef>
              <a:spcAft>
                <a:spcPts val="0"/>
              </a:spcAft>
              <a:buClr>
                <a:srgbClr val="323F4F"/>
              </a:buClr>
              <a:buSzPts val="1400"/>
              <a:buFont typeface="Arial"/>
              <a:buNone/>
            </a:pPr>
            <a:r>
              <a:rPr lang="ar-MA" sz="1400" b="0" i="0" u="none" strike="noStrike" cap="none" dirty="0">
                <a:solidFill>
                  <a:srgbClr val="323F4F"/>
                </a:solidFill>
                <a:latin typeface="Calibri"/>
                <a:ea typeface="Calibri"/>
                <a:cs typeface="Calibri"/>
                <a:sym typeface="Calibri"/>
              </a:rPr>
              <a:t> </a:t>
            </a:r>
            <a:endParaRPr sz="1400" b="0" i="1" u="none" strike="noStrike" cap="none" dirty="0">
              <a:solidFill>
                <a:srgbClr val="AEABAB"/>
              </a:solidFill>
              <a:latin typeface="Calibri"/>
              <a:ea typeface="Calibri"/>
              <a:cs typeface="Calibri"/>
              <a:sym typeface="Calibri"/>
            </a:endParaRPr>
          </a:p>
        </p:txBody>
      </p:sp>
      <p:sp>
        <p:nvSpPr>
          <p:cNvPr id="13" name="Google Shape;976;p42">
            <a:extLst>
              <a:ext uri="{FF2B5EF4-FFF2-40B4-BE49-F238E27FC236}">
                <a16:creationId xmlns:a16="http://schemas.microsoft.com/office/drawing/2014/main" id="{F938D4BD-3124-5E84-41B8-AC297E81AE7B}"/>
              </a:ext>
            </a:extLst>
          </p:cNvPr>
          <p:cNvSpPr txBox="1"/>
          <p:nvPr/>
        </p:nvSpPr>
        <p:spPr>
          <a:xfrm>
            <a:off x="4729315" y="1128790"/>
            <a:ext cx="5889523" cy="400110"/>
          </a:xfrm>
          <a:prstGeom prst="rect">
            <a:avLst/>
          </a:prstGeom>
          <a:solidFill>
            <a:srgbClr val="FEE599"/>
          </a:solid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002060"/>
                </a:solidFill>
                <a:latin typeface="Calibri"/>
                <a:ea typeface="Calibri"/>
                <a:cs typeface="Calibri"/>
                <a:sym typeface="Calibri"/>
              </a:rPr>
              <a:t>النشاط 3 – أستنتج خطاطة النص التوجيهي: </a:t>
            </a:r>
            <a:endParaRPr sz="2000" b="1" i="0" u="none" strike="noStrike" cap="none" dirty="0">
              <a:solidFill>
                <a:srgbClr val="002060"/>
              </a:solidFill>
              <a:latin typeface="Calibri"/>
              <a:ea typeface="Calibri"/>
              <a:cs typeface="Calibri"/>
              <a:sym typeface="Calibri"/>
            </a:endParaRPr>
          </a:p>
        </p:txBody>
      </p:sp>
      <p:graphicFrame>
        <p:nvGraphicFramePr>
          <p:cNvPr id="14" name="Google Shape;977;p42">
            <a:extLst>
              <a:ext uri="{FF2B5EF4-FFF2-40B4-BE49-F238E27FC236}">
                <a16:creationId xmlns:a16="http://schemas.microsoft.com/office/drawing/2014/main" id="{1472BA9F-936E-480B-6220-B8A50EBAD566}"/>
              </a:ext>
            </a:extLst>
          </p:cNvPr>
          <p:cNvGraphicFramePr/>
          <p:nvPr>
            <p:extLst>
              <p:ext uri="{D42A27DB-BD31-4B8C-83A1-F6EECF244321}">
                <p14:modId xmlns:p14="http://schemas.microsoft.com/office/powerpoint/2010/main" val="2784467496"/>
              </p:ext>
            </p:extLst>
          </p:nvPr>
        </p:nvGraphicFramePr>
        <p:xfrm>
          <a:off x="619433" y="1655141"/>
          <a:ext cx="10943996" cy="3660966"/>
        </p:xfrm>
        <a:graphic>
          <a:graphicData uri="http://schemas.openxmlformats.org/drawingml/2006/table">
            <a:tbl>
              <a:tblPr firstRow="1" firstCol="1" bandRow="1">
                <a:noFill/>
              </a:tblPr>
              <a:tblGrid>
                <a:gridCol w="2366733">
                  <a:extLst>
                    <a:ext uri="{9D8B030D-6E8A-4147-A177-3AD203B41FA5}">
                      <a16:colId xmlns:a16="http://schemas.microsoft.com/office/drawing/2014/main" val="2342191262"/>
                    </a:ext>
                  </a:extLst>
                </a:gridCol>
                <a:gridCol w="6246480">
                  <a:extLst>
                    <a:ext uri="{9D8B030D-6E8A-4147-A177-3AD203B41FA5}">
                      <a16:colId xmlns:a16="http://schemas.microsoft.com/office/drawing/2014/main" val="20001"/>
                    </a:ext>
                  </a:extLst>
                </a:gridCol>
                <a:gridCol w="2330783">
                  <a:extLst>
                    <a:ext uri="{9D8B030D-6E8A-4147-A177-3AD203B41FA5}">
                      <a16:colId xmlns:a16="http://schemas.microsoft.com/office/drawing/2014/main" val="20002"/>
                    </a:ext>
                  </a:extLst>
                </a:gridCol>
              </a:tblGrid>
              <a:tr h="684200">
                <a:tc>
                  <a:txBody>
                    <a:bodyPr/>
                    <a:lstStyle/>
                    <a:p>
                      <a:pPr marL="0" marR="0" lvl="0" indent="0" algn="ctr" defTabSz="914400" rtl="1" eaLnBrk="1" fontAlgn="auto" latinLnBrk="0" hangingPunct="1">
                        <a:lnSpc>
                          <a:spcPct val="107000"/>
                        </a:lnSpc>
                        <a:spcBef>
                          <a:spcPts val="0"/>
                        </a:spcBef>
                        <a:spcAft>
                          <a:spcPts val="0"/>
                        </a:spcAft>
                        <a:buClr>
                          <a:schemeClr val="dk1"/>
                        </a:buClr>
                        <a:buSzPts val="2800"/>
                        <a:buFont typeface="Calibri"/>
                        <a:buNone/>
                        <a:tabLst/>
                        <a:defRPr/>
                      </a:pPr>
                      <a:r>
                        <a:rPr lang="ar-MA" sz="2400" b="1" u="none" strike="noStrike" cap="none" dirty="0">
                          <a:solidFill>
                            <a:schemeClr val="dk1"/>
                          </a:solidFill>
                          <a:latin typeface="Calibri"/>
                          <a:ea typeface="Calibri"/>
                          <a:cs typeface="Calibri"/>
                          <a:sym typeface="Calibri"/>
                        </a:rPr>
                        <a:t>الخاتمة/ النتيجة</a:t>
                      </a:r>
                    </a:p>
                  </a:txBody>
                  <a:tcPr marL="68575" marR="68575" marT="0" marB="0" anchor="ctr">
                    <a:solidFill>
                      <a:schemeClr val="accent6">
                        <a:lumMod val="40000"/>
                        <a:lumOff val="60000"/>
                      </a:schemeClr>
                    </a:solidFill>
                  </a:tcPr>
                </a:tc>
                <a:tc>
                  <a:txBody>
                    <a:bodyPr/>
                    <a:lstStyle/>
                    <a:p>
                      <a:pPr marL="0" marR="0" lvl="0" indent="0" algn="ctr" rtl="1">
                        <a:lnSpc>
                          <a:spcPct val="107000"/>
                        </a:lnSpc>
                        <a:spcBef>
                          <a:spcPts val="0"/>
                        </a:spcBef>
                        <a:spcAft>
                          <a:spcPts val="0"/>
                        </a:spcAft>
                        <a:buClr>
                          <a:schemeClr val="dk1"/>
                        </a:buClr>
                        <a:buSzPts val="2800"/>
                        <a:buFont typeface="Calibri"/>
                        <a:buNone/>
                      </a:pPr>
                      <a:r>
                        <a:rPr lang="ar-MA" sz="2400" b="1" u="none" strike="noStrike" cap="none" dirty="0">
                          <a:solidFill>
                            <a:schemeClr val="dk1"/>
                          </a:solidFill>
                          <a:latin typeface="Calibri"/>
                          <a:ea typeface="Calibri"/>
                          <a:cs typeface="Calibri"/>
                          <a:sym typeface="Calibri"/>
                        </a:rPr>
                        <a:t>العرض/ التوجيهات</a:t>
                      </a:r>
                      <a:endParaRPr sz="2400" b="1" u="none" strike="noStrike" cap="none" dirty="0">
                        <a:solidFill>
                          <a:schemeClr val="dk1"/>
                        </a:solidFill>
                        <a:latin typeface="Calibri"/>
                        <a:ea typeface="Calibri"/>
                        <a:cs typeface="Calibri"/>
                        <a:sym typeface="Calibri"/>
                      </a:endParaRPr>
                    </a:p>
                  </a:txBody>
                  <a:tcPr marL="68575" marR="68575" marT="0" marB="0" anchor="ctr">
                    <a:solidFill>
                      <a:schemeClr val="accent6">
                        <a:lumMod val="40000"/>
                        <a:lumOff val="60000"/>
                      </a:schemeClr>
                    </a:solidFill>
                  </a:tcPr>
                </a:tc>
                <a:tc>
                  <a:txBody>
                    <a:bodyPr/>
                    <a:lstStyle/>
                    <a:p>
                      <a:pPr marL="0" marR="0" lvl="0" indent="0" algn="ctr" rtl="1">
                        <a:lnSpc>
                          <a:spcPct val="107000"/>
                        </a:lnSpc>
                        <a:spcBef>
                          <a:spcPts val="0"/>
                        </a:spcBef>
                        <a:spcAft>
                          <a:spcPts val="0"/>
                        </a:spcAft>
                        <a:buClr>
                          <a:schemeClr val="dk1"/>
                        </a:buClr>
                        <a:buSzPts val="2800"/>
                        <a:buFont typeface="Calibri"/>
                        <a:buNone/>
                      </a:pPr>
                      <a:r>
                        <a:rPr lang="ar-MA" sz="2400" b="1" u="none" strike="noStrike" cap="none" dirty="0">
                          <a:solidFill>
                            <a:schemeClr val="dk1"/>
                          </a:solidFill>
                          <a:latin typeface="Calibri"/>
                          <a:ea typeface="Calibri"/>
                          <a:cs typeface="Calibri"/>
                          <a:sym typeface="Calibri"/>
                        </a:rPr>
                        <a:t>المقدمة/ تقديم الموضوع</a:t>
                      </a:r>
                      <a:endParaRPr sz="2400" b="1" u="none" strike="noStrike" cap="none" dirty="0">
                        <a:solidFill>
                          <a:schemeClr val="dk1"/>
                        </a:solidFill>
                        <a:latin typeface="Calibri"/>
                        <a:ea typeface="Calibri"/>
                        <a:cs typeface="Calibri"/>
                        <a:sym typeface="Calibri"/>
                      </a:endParaRPr>
                    </a:p>
                  </a:txBody>
                  <a:tcPr marL="68575" marR="68575" marT="0" marB="0" anchor="ctr">
                    <a:solidFill>
                      <a:schemeClr val="accent6">
                        <a:lumMod val="40000"/>
                        <a:lumOff val="60000"/>
                      </a:schemeClr>
                    </a:solidFill>
                  </a:tcPr>
                </a:tc>
                <a:extLst>
                  <a:ext uri="{0D108BD9-81ED-4DB2-BD59-A6C34878D82A}">
                    <a16:rowId xmlns:a16="http://schemas.microsoft.com/office/drawing/2014/main" val="10000"/>
                  </a:ext>
                </a:extLst>
              </a:tr>
              <a:tr h="2871978">
                <a:tc>
                  <a:txBody>
                    <a:bodyPr/>
                    <a:lstStyle/>
                    <a:p>
                      <a:pPr marL="0" indent="0" algn="just" rtl="1">
                        <a:lnSpc>
                          <a:spcPct val="107000"/>
                        </a:lnSpc>
                        <a:spcAft>
                          <a:spcPts val="800"/>
                        </a:spcAft>
                        <a:buFontTx/>
                        <a:buNone/>
                      </a:pPr>
                      <a:r>
                        <a:rPr lang="ar-MA" sz="2400" kern="1200" dirty="0">
                          <a:solidFill>
                            <a:schemeClr val="tx1"/>
                          </a:solidFill>
                          <a:latin typeface="Calibri" panose="020F0502020204030204" pitchFamily="34" charset="0"/>
                          <a:ea typeface="Calibri" panose="020F0502020204030204" pitchFamily="34" charset="0"/>
                          <a:cs typeface="Calibri" panose="020F0502020204030204" pitchFamily="34" charset="0"/>
                        </a:rPr>
                        <a:t>بيان أهمية الحفاظ على الحرف التقليدية ونتائج ذلك، من خلال تعزيز الشعور بالفخر والانتماء، والمحافظة على التراث ونقله إلى الأجيال القادمة</a:t>
                      </a:r>
                    </a:p>
                  </a:txBody>
                  <a:tcPr marL="68575" marR="68575" marT="0" marB="0">
                    <a:solidFill>
                      <a:schemeClr val="tx2">
                        <a:lumMod val="10000"/>
                        <a:lumOff val="90000"/>
                      </a:schemeClr>
                    </a:solidFill>
                  </a:tcPr>
                </a:tc>
                <a:tc>
                  <a:txBody>
                    <a:bodyPr/>
                    <a:lstStyle/>
                    <a:p>
                      <a:pPr marL="342900" indent="-342900" algn="r" rtl="1">
                        <a:buFont typeface="Courier New" panose="02070309020205020404" pitchFamily="49" charset="0"/>
                        <a:buChar char="o"/>
                      </a:pPr>
                      <a:endParaRPr lang="ar-MA" sz="2200" dirty="0">
                        <a:latin typeface="Calibri" panose="020F0502020204030204" pitchFamily="34" charset="0"/>
                        <a:ea typeface="Calibri" panose="020F0502020204030204" pitchFamily="34" charset="0"/>
                        <a:cs typeface="Calibri" panose="020F0502020204030204" pitchFamily="34" charset="0"/>
                      </a:endParaRPr>
                    </a:p>
                    <a:p>
                      <a:pPr marL="342900" indent="-342900" algn="r" rtl="1">
                        <a:buFont typeface="Courier New" panose="02070309020205020404" pitchFamily="49" charset="0"/>
                        <a:buChar char="o"/>
                      </a:pPr>
                      <a:r>
                        <a:rPr lang="ar-MA" sz="2400" kern="1200" dirty="0">
                          <a:solidFill>
                            <a:schemeClr val="tx1"/>
                          </a:solidFill>
                          <a:latin typeface="Calibri" panose="020F0502020204030204" pitchFamily="34" charset="0"/>
                          <a:ea typeface="Calibri" panose="020F0502020204030204" pitchFamily="34" charset="0"/>
                          <a:cs typeface="Calibri" panose="020F0502020204030204" pitchFamily="34" charset="0"/>
                        </a:rPr>
                        <a:t>تقديم مجموعة من النصائح والتوجيهات التي تساعد على التعرّف إلى الحرف التقليدية والمحافظة عليها، مثل:</a:t>
                      </a:r>
                    </a:p>
                    <a:p>
                      <a:pPr marL="342900" indent="-342900" algn="r" rtl="1">
                        <a:buFont typeface="Courier New" panose="02070309020205020404" pitchFamily="49" charset="0"/>
                        <a:buChar char="o"/>
                      </a:pPr>
                      <a:r>
                        <a:rPr lang="ar-MA" sz="2400" kern="1200" dirty="0">
                          <a:solidFill>
                            <a:schemeClr val="tx1"/>
                          </a:solidFill>
                          <a:latin typeface="Calibri" panose="020F0502020204030204" pitchFamily="34" charset="0"/>
                          <a:ea typeface="Calibri" panose="020F0502020204030204" pitchFamily="34" charset="0"/>
                          <a:cs typeface="Calibri" panose="020F0502020204030204" pitchFamily="34" charset="0"/>
                        </a:rPr>
                        <a:t> زيارة الحرفيين، ومراقبة طريقة عملهم، وتدوين خطوات الإنجاز،</a:t>
                      </a:r>
                    </a:p>
                    <a:p>
                      <a:pPr marL="342900" indent="-342900" algn="r" rtl="1">
                        <a:buFont typeface="Courier New" panose="02070309020205020404" pitchFamily="49" charset="0"/>
                        <a:buChar char="o"/>
                      </a:pPr>
                      <a:r>
                        <a:rPr lang="ar-MA" sz="2400" kern="1200" dirty="0">
                          <a:solidFill>
                            <a:schemeClr val="tx1"/>
                          </a:solidFill>
                          <a:latin typeface="Calibri" panose="020F0502020204030204" pitchFamily="34" charset="0"/>
                          <a:ea typeface="Calibri" panose="020F0502020204030204" pitchFamily="34" charset="0"/>
                          <a:cs typeface="Calibri" panose="020F0502020204030204" pitchFamily="34" charset="0"/>
                        </a:rPr>
                        <a:t> والبحث عن أصل الحرف، وتجربة بعض الأعمال اليدوية،</a:t>
                      </a:r>
                    </a:p>
                    <a:p>
                      <a:pPr marL="342900" indent="-342900" algn="r" rtl="1">
                        <a:buFont typeface="Courier New" panose="02070309020205020404" pitchFamily="49" charset="0"/>
                        <a:buChar char="o"/>
                      </a:pPr>
                      <a:r>
                        <a:rPr lang="ar-MA" sz="2400" kern="1200" dirty="0">
                          <a:solidFill>
                            <a:schemeClr val="tx1"/>
                          </a:solidFill>
                          <a:latin typeface="Calibri" panose="020F0502020204030204" pitchFamily="34" charset="0"/>
                          <a:ea typeface="Calibri" panose="020F0502020204030204" pitchFamily="34" charset="0"/>
                          <a:cs typeface="Calibri" panose="020F0502020204030204" pitchFamily="34" charset="0"/>
                        </a:rPr>
                        <a:t> مع الحث على الصبر وتجنّب التسرّع وتشجيع الآخرين على الاهتمام بهذا الموروث</a:t>
                      </a:r>
                    </a:p>
                  </a:txBody>
                  <a:tcPr marL="68575" marR="68575" marT="0" marB="0">
                    <a:solidFill>
                      <a:schemeClr val="tx2">
                        <a:lumMod val="10000"/>
                        <a:lumOff val="90000"/>
                      </a:schemeClr>
                    </a:solidFill>
                  </a:tcPr>
                </a:tc>
                <a:tc>
                  <a:txBody>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ar-MA" sz="2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تقديم موضوع الحرف اليدوية التقليدية، وبيان أهمية اكتشافها والمحافظة عليها باعتبارها جزءًا من التراث والهوية الثقافية.</a:t>
                      </a:r>
                      <a:endParaRPr sz="2200" kern="1200"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8575" marR="68575" marT="0" marB="0">
                    <a:solidFill>
                      <a:schemeClr val="tx2">
                        <a:lumMod val="10000"/>
                        <a:lumOff val="9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239836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4BB5599-2A04-FADE-7056-EC70DA8B97A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D6004DE-D8D6-24B9-747B-9081AB8D1EF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7B954E4D-2B7F-1ADC-AA72-2828D0445F36}"/>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6B528E20-8E4F-D329-7751-6174744ABD6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F6A2C244-F840-3C7E-0FF2-CBD15878594A}"/>
              </a:ext>
            </a:extLst>
          </p:cNvPr>
          <p:cNvGrpSpPr/>
          <p:nvPr/>
        </p:nvGrpSpPr>
        <p:grpSpPr>
          <a:xfrm>
            <a:off x="8559384" y="4917801"/>
            <a:ext cx="2662518" cy="936371"/>
            <a:chOff x="8559384" y="4917801"/>
            <a:chExt cx="2662517" cy="936370"/>
          </a:xfrm>
        </p:grpSpPr>
        <p:sp>
          <p:nvSpPr>
            <p:cNvPr id="42" name="Oval 41">
              <a:extLst>
                <a:ext uri="{FF2B5EF4-FFF2-40B4-BE49-F238E27FC236}">
                  <a16:creationId xmlns:a16="http://schemas.microsoft.com/office/drawing/2014/main" id="{9FBBC8D7-2D87-05B7-1451-D01B72B7933E}"/>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7077765-DC71-19B0-B433-F86FBF296ED2}"/>
                </a:ext>
              </a:extLst>
            </p:cNvPr>
            <p:cNvSpPr/>
            <p:nvPr/>
          </p:nvSpPr>
          <p:spPr>
            <a:xfrm>
              <a:off x="8559384" y="5060928"/>
              <a:ext cx="1806702"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rPr>
                <a:t> 5</a:t>
              </a:r>
              <a:r>
                <a:rPr lang="ar-MA" sz="3600" b="1" dirty="0">
                  <a:solidFill>
                    <a:prstClr val="black"/>
                  </a:solidFill>
                  <a:latin typeface="Calibri" panose="020F0502020204030204"/>
                </a:rPr>
                <a:t>دقائق</a:t>
              </a:r>
            </a:p>
          </p:txBody>
        </p:sp>
      </p:grpSp>
      <p:sp>
        <p:nvSpPr>
          <p:cNvPr id="5" name="ZoneTexte 4">
            <a:extLst>
              <a:ext uri="{FF2B5EF4-FFF2-40B4-BE49-F238E27FC236}">
                <a16:creationId xmlns:a16="http://schemas.microsoft.com/office/drawing/2014/main" id="{EE0A5DDF-E5BD-C258-81B5-FAD9C1BA78AF}"/>
              </a:ext>
            </a:extLst>
          </p:cNvPr>
          <p:cNvSpPr txBox="1"/>
          <p:nvPr/>
        </p:nvSpPr>
        <p:spPr>
          <a:xfrm>
            <a:off x="2455648" y="3675675"/>
            <a:ext cx="7007087" cy="906595"/>
          </a:xfrm>
          <a:prstGeom prst="rect">
            <a:avLst/>
          </a:prstGeom>
          <a:noFill/>
        </p:spPr>
        <p:txBody>
          <a:bodyPr wrap="square">
            <a:spAutoFit/>
          </a:bodyPr>
          <a:lstStyle/>
          <a:p>
            <a:pPr lvl="0" algn="ctr" defTabSz="1219170">
              <a:lnSpc>
                <a:spcPct val="131218"/>
              </a:lnSpc>
              <a:defRPr sz="1800" b="0" i="0" u="none" strike="noStrike" kern="0" cap="none" spc="0" baseline="0">
                <a:solidFill>
                  <a:srgbClr val="000000"/>
                </a:solidFill>
                <a:uFillTx/>
              </a:defRPr>
            </a:pPr>
            <a:r>
              <a:rPr lang="ar-MA" sz="4400" b="1" kern="0" dirty="0">
                <a:solidFill>
                  <a:srgbClr val="F19D19"/>
                </a:solidFill>
                <a:latin typeface="Calibri"/>
                <a:ea typeface="Calibri"/>
                <a:cs typeface="Calibri"/>
              </a:rPr>
              <a:t>اختتام الحصة</a:t>
            </a:r>
          </a:p>
        </p:txBody>
      </p:sp>
      <p:pic>
        <p:nvPicPr>
          <p:cNvPr id="2" name="Picture 1">
            <a:extLst>
              <a:ext uri="{FF2B5EF4-FFF2-40B4-BE49-F238E27FC236}">
                <a16:creationId xmlns:a16="http://schemas.microsoft.com/office/drawing/2014/main" id="{E17BADCA-4518-B29C-24F7-B79F1ABDFEC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287051" y="1448277"/>
            <a:ext cx="2084271" cy="2084271"/>
          </a:xfrm>
          <a:prstGeom prst="rect">
            <a:avLst/>
          </a:prstGeom>
        </p:spPr>
      </p:pic>
    </p:spTree>
    <p:extLst>
      <p:ext uri="{BB962C8B-B14F-4D97-AF65-F5344CB8AC3E}">
        <p14:creationId xmlns:p14="http://schemas.microsoft.com/office/powerpoint/2010/main" val="2925062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063;p50">
            <a:extLst>
              <a:ext uri="{FF2B5EF4-FFF2-40B4-BE49-F238E27FC236}">
                <a16:creationId xmlns:a16="http://schemas.microsoft.com/office/drawing/2014/main" id="{8C89B1BC-7AEA-61D1-CABA-2E8F595ECB1D}"/>
              </a:ext>
            </a:extLst>
          </p:cNvPr>
          <p:cNvSpPr txBox="1"/>
          <p:nvPr/>
        </p:nvSpPr>
        <p:spPr>
          <a:xfrm>
            <a:off x="78656" y="173067"/>
            <a:ext cx="11298238" cy="37555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dirty="0">
                <a:solidFill>
                  <a:srgbClr val="757070"/>
                </a:solidFill>
                <a:latin typeface="Calibri"/>
                <a:ea typeface="Calibri"/>
                <a:cs typeface="Calibri"/>
                <a:sym typeface="Calibri"/>
              </a:rPr>
              <a:t>من يذكرني بالهدف من درس اليوم؟</a:t>
            </a:r>
            <a:endParaRPr dirty="0"/>
          </a:p>
        </p:txBody>
      </p:sp>
      <p:sp>
        <p:nvSpPr>
          <p:cNvPr id="7" name="Google Shape;1064;p50">
            <a:extLst>
              <a:ext uri="{FF2B5EF4-FFF2-40B4-BE49-F238E27FC236}">
                <a16:creationId xmlns:a16="http://schemas.microsoft.com/office/drawing/2014/main" id="{7ED47E78-A0DB-E68D-D486-6FA7205E2307}"/>
              </a:ext>
            </a:extLst>
          </p:cNvPr>
          <p:cNvSpPr txBox="1"/>
          <p:nvPr/>
        </p:nvSpPr>
        <p:spPr>
          <a:xfrm>
            <a:off x="2232894" y="531479"/>
            <a:ext cx="9144000" cy="371838"/>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a:solidFill>
                  <a:srgbClr val="AEABAB"/>
                </a:solidFill>
                <a:latin typeface="Calibri"/>
                <a:ea typeface="Calibri"/>
                <a:cs typeface="Calibri"/>
                <a:sym typeface="Calibri"/>
              </a:rPr>
              <a:t>يوجه المدرس  المتعلمين إلى تحديد المهارة المكتسبة والنمط النصي المرتبط بها.</a:t>
            </a:r>
            <a:endParaRPr sz="1400" b="0" i="0" u="none" strike="noStrike" cap="none">
              <a:solidFill>
                <a:srgbClr val="AEABAB"/>
              </a:solidFill>
              <a:latin typeface="Calibri"/>
              <a:ea typeface="Calibri"/>
              <a:cs typeface="Calibri"/>
              <a:sym typeface="Calibri"/>
            </a:endParaRPr>
          </a:p>
        </p:txBody>
      </p:sp>
      <p:sp>
        <p:nvSpPr>
          <p:cNvPr id="8" name="Google Shape;1066;p50">
            <a:extLst>
              <a:ext uri="{FF2B5EF4-FFF2-40B4-BE49-F238E27FC236}">
                <a16:creationId xmlns:a16="http://schemas.microsoft.com/office/drawing/2014/main" id="{1E39365D-8ED3-FFFC-81CD-AD8DFDA05923}"/>
              </a:ext>
            </a:extLst>
          </p:cNvPr>
          <p:cNvSpPr/>
          <p:nvPr/>
        </p:nvSpPr>
        <p:spPr>
          <a:xfrm>
            <a:off x="595491" y="2617675"/>
            <a:ext cx="10018103" cy="185861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3200" b="1" i="0" u="none" strike="noStrike" cap="none" dirty="0">
                <a:solidFill>
                  <a:schemeClr val="dk1"/>
                </a:solidFill>
                <a:latin typeface="Calibri"/>
                <a:ea typeface="Calibri"/>
                <a:cs typeface="Calibri"/>
                <a:sym typeface="Calibri"/>
              </a:rPr>
              <a:t>1- الهدف من درس اليوم هو: تعرف عناصر النص التوجيهي وخطاطته </a:t>
            </a:r>
            <a:endParaRPr sz="32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843655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1073;p51">
            <a:extLst>
              <a:ext uri="{FF2B5EF4-FFF2-40B4-BE49-F238E27FC236}">
                <a16:creationId xmlns:a16="http://schemas.microsoft.com/office/drawing/2014/main" id="{390987BA-B36D-61C1-4B62-718BF014F818}"/>
              </a:ext>
            </a:extLst>
          </p:cNvPr>
          <p:cNvSpPr txBox="1"/>
          <p:nvPr/>
        </p:nvSpPr>
        <p:spPr>
          <a:xfrm>
            <a:off x="0" y="152759"/>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dirty="0">
                <a:solidFill>
                  <a:srgbClr val="757070"/>
                </a:solidFill>
                <a:latin typeface="Calibri"/>
                <a:ea typeface="Calibri"/>
                <a:cs typeface="Calibri"/>
                <a:sym typeface="Calibri"/>
              </a:rPr>
              <a:t>ماذا تعرفنا خلال الحصة؟</a:t>
            </a:r>
            <a:endParaRPr dirty="0"/>
          </a:p>
        </p:txBody>
      </p:sp>
      <p:sp>
        <p:nvSpPr>
          <p:cNvPr id="10" name="Google Shape;1074;p51">
            <a:extLst>
              <a:ext uri="{FF2B5EF4-FFF2-40B4-BE49-F238E27FC236}">
                <a16:creationId xmlns:a16="http://schemas.microsoft.com/office/drawing/2014/main" id="{6C41D608-006D-BC4D-023E-280AAA6A229F}"/>
              </a:ext>
            </a:extLst>
          </p:cNvPr>
          <p:cNvSpPr txBox="1"/>
          <p:nvPr/>
        </p:nvSpPr>
        <p:spPr>
          <a:xfrm>
            <a:off x="2087472" y="580638"/>
            <a:ext cx="9144000" cy="375552"/>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dirty="0">
                <a:solidFill>
                  <a:srgbClr val="AEABAB"/>
                </a:solidFill>
                <a:latin typeface="Calibri"/>
                <a:ea typeface="Calibri"/>
                <a:cs typeface="Calibri"/>
                <a:sym typeface="Calibri"/>
              </a:rPr>
              <a:t>يطلب المدرس من المتعلمين التذكير بعناصر النص التوجيهي وخطاطته..</a:t>
            </a:r>
            <a:endParaRPr sz="4400" b="0" i="0" u="none" strike="noStrike" cap="none" dirty="0">
              <a:solidFill>
                <a:schemeClr val="dk1"/>
              </a:solidFill>
              <a:latin typeface="Calibri"/>
              <a:ea typeface="Calibri"/>
              <a:cs typeface="Calibri"/>
              <a:sym typeface="Calibri"/>
            </a:endParaRPr>
          </a:p>
        </p:txBody>
      </p:sp>
      <p:grpSp>
        <p:nvGrpSpPr>
          <p:cNvPr id="11" name="Google Shape;1076;p51">
            <a:extLst>
              <a:ext uri="{FF2B5EF4-FFF2-40B4-BE49-F238E27FC236}">
                <a16:creationId xmlns:a16="http://schemas.microsoft.com/office/drawing/2014/main" id="{A78C63DA-6143-70AF-0D1D-4E4AE2E01DE5}"/>
              </a:ext>
            </a:extLst>
          </p:cNvPr>
          <p:cNvGrpSpPr/>
          <p:nvPr/>
        </p:nvGrpSpPr>
        <p:grpSpPr>
          <a:xfrm>
            <a:off x="171054" y="1846120"/>
            <a:ext cx="10956130" cy="4953221"/>
            <a:chOff x="0" y="0"/>
            <a:chExt cx="10956130" cy="4953221"/>
          </a:xfrm>
        </p:grpSpPr>
        <p:sp>
          <p:nvSpPr>
            <p:cNvPr id="12" name="Google Shape;1077;p51">
              <a:extLst>
                <a:ext uri="{FF2B5EF4-FFF2-40B4-BE49-F238E27FC236}">
                  <a16:creationId xmlns:a16="http://schemas.microsoft.com/office/drawing/2014/main" id="{8A5DC67E-6913-DDA9-9365-2C84BACC1A57}"/>
                </a:ext>
              </a:extLst>
            </p:cNvPr>
            <p:cNvSpPr/>
            <p:nvPr/>
          </p:nvSpPr>
          <p:spPr>
            <a:xfrm rot="10800000">
              <a:off x="0" y="1485966"/>
              <a:ext cx="10956130" cy="1981288"/>
            </a:xfrm>
            <a:prstGeom prst="notchedRightArrow">
              <a:avLst>
                <a:gd name="adj1" fmla="val 50000"/>
                <a:gd name="adj2" fmla="val 50000"/>
              </a:avLst>
            </a:prstGeom>
            <a:solidFill>
              <a:srgbClr val="FFE8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078;p51">
              <a:extLst>
                <a:ext uri="{FF2B5EF4-FFF2-40B4-BE49-F238E27FC236}">
                  <a16:creationId xmlns:a16="http://schemas.microsoft.com/office/drawing/2014/main" id="{8B68C405-D3BF-2DBF-008F-51B6EFCDEEC4}"/>
                </a:ext>
              </a:extLst>
            </p:cNvPr>
            <p:cNvSpPr/>
            <p:nvPr/>
          </p:nvSpPr>
          <p:spPr>
            <a:xfrm>
              <a:off x="6146118" y="0"/>
              <a:ext cx="4809890" cy="198128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079;p51">
              <a:extLst>
                <a:ext uri="{FF2B5EF4-FFF2-40B4-BE49-F238E27FC236}">
                  <a16:creationId xmlns:a16="http://schemas.microsoft.com/office/drawing/2014/main" id="{32E55D67-46DE-293A-D344-0A18031AD94B}"/>
                </a:ext>
              </a:extLst>
            </p:cNvPr>
            <p:cNvSpPr txBox="1"/>
            <p:nvPr/>
          </p:nvSpPr>
          <p:spPr>
            <a:xfrm>
              <a:off x="6146118" y="0"/>
              <a:ext cx="4809890" cy="1981288"/>
            </a:xfrm>
            <a:prstGeom prst="rect">
              <a:avLst/>
            </a:prstGeom>
            <a:noFill/>
            <a:ln>
              <a:noFill/>
            </a:ln>
          </p:spPr>
          <p:txBody>
            <a:bodyPr spcFirstLastPara="1" wrap="square" lIns="256025" tIns="256025" rIns="256025" bIns="256025" anchor="b" anchorCtr="0">
              <a:noAutofit/>
            </a:bodyPr>
            <a:lstStyle/>
            <a:p>
              <a:pPr marL="0" marR="0" lvl="0" indent="0" algn="ctr" rtl="0">
                <a:lnSpc>
                  <a:spcPct val="90000"/>
                </a:lnSpc>
                <a:spcBef>
                  <a:spcPts val="0"/>
                </a:spcBef>
                <a:spcAft>
                  <a:spcPts val="0"/>
                </a:spcAft>
                <a:buClr>
                  <a:srgbClr val="002060"/>
                </a:buClr>
                <a:buSzPts val="3600"/>
                <a:buFont typeface="Calibri"/>
                <a:buNone/>
              </a:pPr>
              <a:r>
                <a:rPr lang="ar-MA" sz="3600" b="1" i="0" u="none" strike="noStrike" cap="none" dirty="0">
                  <a:solidFill>
                    <a:srgbClr val="002060"/>
                  </a:solidFill>
                  <a:latin typeface="Calibri"/>
                  <a:ea typeface="Calibri"/>
                  <a:cs typeface="Calibri"/>
                  <a:sym typeface="Calibri"/>
                </a:rPr>
                <a:t>عناصر النص التوجيهي: </a:t>
              </a:r>
              <a:r>
                <a:rPr lang="ar-MA" sz="3200" b="1" i="0" u="none" strike="noStrike" cap="none" dirty="0">
                  <a:solidFill>
                    <a:srgbClr val="0070C0"/>
                  </a:solidFill>
                  <a:latin typeface="Calibri"/>
                  <a:ea typeface="Calibri"/>
                  <a:cs typeface="Calibri"/>
                  <a:sym typeface="Calibri"/>
                </a:rPr>
                <a:t>الموضوع- التوجيهات- النتيجة</a:t>
              </a:r>
              <a:endParaRPr sz="3600" b="1" i="0" u="none" strike="noStrike" cap="none" dirty="0">
                <a:solidFill>
                  <a:srgbClr val="0070C0"/>
                </a:solidFill>
                <a:latin typeface="Calibri"/>
                <a:ea typeface="Calibri"/>
                <a:cs typeface="Calibri"/>
                <a:sym typeface="Calibri"/>
              </a:endParaRPr>
            </a:p>
          </p:txBody>
        </p:sp>
        <p:sp>
          <p:nvSpPr>
            <p:cNvPr id="15" name="Google Shape;1080;p51">
              <a:extLst>
                <a:ext uri="{FF2B5EF4-FFF2-40B4-BE49-F238E27FC236}">
                  <a16:creationId xmlns:a16="http://schemas.microsoft.com/office/drawing/2014/main" id="{FFAE57A8-A535-A728-CFDB-865D384ECED3}"/>
                </a:ext>
              </a:extLst>
            </p:cNvPr>
            <p:cNvSpPr/>
            <p:nvPr/>
          </p:nvSpPr>
          <p:spPr>
            <a:xfrm>
              <a:off x="8303403" y="2228949"/>
              <a:ext cx="495322" cy="495322"/>
            </a:xfrm>
            <a:prstGeom prst="ellipse">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081;p51">
              <a:extLst>
                <a:ext uri="{FF2B5EF4-FFF2-40B4-BE49-F238E27FC236}">
                  <a16:creationId xmlns:a16="http://schemas.microsoft.com/office/drawing/2014/main" id="{1CC8147B-0A48-448B-E9BE-81C30D99C0E4}"/>
                </a:ext>
              </a:extLst>
            </p:cNvPr>
            <p:cNvSpPr/>
            <p:nvPr/>
          </p:nvSpPr>
          <p:spPr>
            <a:xfrm>
              <a:off x="1095733" y="2971933"/>
              <a:ext cx="4809890" cy="198128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82;p51">
              <a:extLst>
                <a:ext uri="{FF2B5EF4-FFF2-40B4-BE49-F238E27FC236}">
                  <a16:creationId xmlns:a16="http://schemas.microsoft.com/office/drawing/2014/main" id="{2D2A2493-EFC8-24BE-CACF-58B660D4F147}"/>
                </a:ext>
              </a:extLst>
            </p:cNvPr>
            <p:cNvSpPr txBox="1"/>
            <p:nvPr/>
          </p:nvSpPr>
          <p:spPr>
            <a:xfrm>
              <a:off x="893762" y="3116291"/>
              <a:ext cx="4809890" cy="1356605"/>
            </a:xfrm>
            <a:prstGeom prst="rect">
              <a:avLst/>
            </a:prstGeom>
            <a:noFill/>
            <a:ln>
              <a:noFill/>
            </a:ln>
          </p:spPr>
          <p:txBody>
            <a:bodyPr spcFirstLastPara="1" wrap="square" lIns="256025" tIns="256025" rIns="256025" bIns="256025" anchor="t" anchorCtr="0">
              <a:noAutofit/>
            </a:bodyPr>
            <a:lstStyle/>
            <a:p>
              <a:pPr marL="0" marR="0" lvl="0" indent="0" algn="ctr" rtl="0">
                <a:lnSpc>
                  <a:spcPct val="90000"/>
                </a:lnSpc>
                <a:spcBef>
                  <a:spcPts val="0"/>
                </a:spcBef>
                <a:spcAft>
                  <a:spcPts val="0"/>
                </a:spcAft>
                <a:buClr>
                  <a:srgbClr val="002060"/>
                </a:buClr>
                <a:buSzPts val="3600"/>
                <a:buFont typeface="Calibri"/>
                <a:buNone/>
              </a:pPr>
              <a:r>
                <a:rPr lang="ar-MA" sz="3600" b="1" i="0" u="none" strike="noStrike" cap="none" dirty="0">
                  <a:solidFill>
                    <a:srgbClr val="002060"/>
                  </a:solidFill>
                  <a:latin typeface="Calibri"/>
                  <a:ea typeface="Calibri"/>
                  <a:cs typeface="Calibri"/>
                  <a:sym typeface="Calibri"/>
                </a:rPr>
                <a:t>خطاطة النص التوجيهي: </a:t>
              </a:r>
              <a:r>
                <a:rPr lang="ar-MA" sz="3200" b="1" i="0" u="none" strike="noStrike" cap="none" dirty="0">
                  <a:solidFill>
                    <a:srgbClr val="0070C0"/>
                  </a:solidFill>
                  <a:latin typeface="Calibri"/>
                  <a:ea typeface="Calibri"/>
                  <a:cs typeface="Calibri"/>
                  <a:sym typeface="Calibri"/>
                </a:rPr>
                <a:t>المقدمة- العرض- الخاتمة </a:t>
              </a:r>
              <a:endParaRPr sz="3600" b="1" i="0" u="none" strike="noStrike" cap="none" dirty="0">
                <a:solidFill>
                  <a:srgbClr val="0070C0"/>
                </a:solidFill>
                <a:latin typeface="Calibri"/>
                <a:ea typeface="Calibri"/>
                <a:cs typeface="Calibri"/>
                <a:sym typeface="Calibri"/>
              </a:endParaRPr>
            </a:p>
          </p:txBody>
        </p:sp>
        <p:sp>
          <p:nvSpPr>
            <p:cNvPr id="18" name="Google Shape;1083;p51">
              <a:extLst>
                <a:ext uri="{FF2B5EF4-FFF2-40B4-BE49-F238E27FC236}">
                  <a16:creationId xmlns:a16="http://schemas.microsoft.com/office/drawing/2014/main" id="{11A2C21F-C707-2A33-6373-C20E082D4598}"/>
                </a:ext>
              </a:extLst>
            </p:cNvPr>
            <p:cNvSpPr/>
            <p:nvPr/>
          </p:nvSpPr>
          <p:spPr>
            <a:xfrm>
              <a:off x="3253017" y="2228949"/>
              <a:ext cx="495322" cy="495322"/>
            </a:xfrm>
            <a:prstGeom prst="ellipse">
              <a:avLst/>
            </a:prstGeom>
            <a:solidFill>
              <a:srgbClr val="5999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Google Shape;1079;p51">
            <a:extLst>
              <a:ext uri="{FF2B5EF4-FFF2-40B4-BE49-F238E27FC236}">
                <a16:creationId xmlns:a16="http://schemas.microsoft.com/office/drawing/2014/main" id="{24A14CD0-3ACD-9223-4F58-14CCDDA59E33}"/>
              </a:ext>
            </a:extLst>
          </p:cNvPr>
          <p:cNvSpPr txBox="1"/>
          <p:nvPr/>
        </p:nvSpPr>
        <p:spPr>
          <a:xfrm>
            <a:off x="1005834" y="1701761"/>
            <a:ext cx="4809890" cy="1981288"/>
          </a:xfrm>
          <a:prstGeom prst="rect">
            <a:avLst/>
          </a:prstGeom>
          <a:noFill/>
          <a:ln>
            <a:noFill/>
          </a:ln>
        </p:spPr>
        <p:txBody>
          <a:bodyPr spcFirstLastPara="1" wrap="square" lIns="256025" tIns="256025" rIns="256025" bIns="256025" anchor="b" anchorCtr="0">
            <a:noAutofit/>
          </a:bodyPr>
          <a:lstStyle/>
          <a:p>
            <a:pPr marL="0" marR="0" lvl="0" indent="0" algn="ctr" rtl="0">
              <a:lnSpc>
                <a:spcPct val="90000"/>
              </a:lnSpc>
              <a:spcBef>
                <a:spcPts val="0"/>
              </a:spcBef>
              <a:spcAft>
                <a:spcPts val="0"/>
              </a:spcAft>
              <a:buClr>
                <a:srgbClr val="002060"/>
              </a:buClr>
              <a:buSzPts val="3600"/>
              <a:buFont typeface="Calibri"/>
              <a:buNone/>
            </a:pPr>
            <a:r>
              <a:rPr lang="ar-MA" sz="3600" b="1" i="0" u="none" strike="noStrike" cap="none" dirty="0">
                <a:solidFill>
                  <a:srgbClr val="002060"/>
                </a:solidFill>
                <a:latin typeface="Calibri"/>
                <a:ea typeface="Calibri"/>
                <a:cs typeface="Calibri"/>
                <a:sym typeface="Calibri"/>
              </a:rPr>
              <a:t>موارد الكتابة التوجيهية: </a:t>
            </a:r>
            <a:r>
              <a:rPr lang="ar-MA" sz="3200" b="1" i="0" u="none" strike="noStrike" cap="none" dirty="0">
                <a:solidFill>
                  <a:srgbClr val="0070C0"/>
                </a:solidFill>
                <a:latin typeface="Calibri"/>
                <a:ea typeface="Calibri"/>
                <a:cs typeface="Calibri"/>
                <a:sym typeface="Calibri"/>
              </a:rPr>
              <a:t>التعابير ــ  الروابط</a:t>
            </a:r>
            <a:endParaRPr sz="3600" b="1" i="0" u="none" strike="noStrike" cap="none" dirty="0">
              <a:solidFill>
                <a:srgbClr val="0070C0"/>
              </a:solidFill>
              <a:latin typeface="Calibri"/>
              <a:ea typeface="Calibri"/>
              <a:cs typeface="Calibri"/>
              <a:sym typeface="Calibri"/>
            </a:endParaRPr>
          </a:p>
        </p:txBody>
      </p:sp>
    </p:spTree>
    <p:extLst>
      <p:ext uri="{BB962C8B-B14F-4D97-AF65-F5344CB8AC3E}">
        <p14:creationId xmlns:p14="http://schemas.microsoft.com/office/powerpoint/2010/main" val="18541690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48;p49">
            <a:extLst>
              <a:ext uri="{FF2B5EF4-FFF2-40B4-BE49-F238E27FC236}">
                <a16:creationId xmlns:a16="http://schemas.microsoft.com/office/drawing/2014/main" id="{E32FA32B-B2DF-2964-2D66-4129EBA85E9D}"/>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a:solidFill>
                  <a:schemeClr val="bg1">
                    <a:lumMod val="50000"/>
                  </a:schemeClr>
                </a:solidFill>
                <a:latin typeface="Calibri" panose="020F0502020204030204" pitchFamily="34" charset="0"/>
                <a:cs typeface="Calibri" panose="020F0502020204030204" pitchFamily="34" charset="0"/>
              </a:rPr>
              <a:t>النشاط المنزلي / التحضير لورشة الكتابة:</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5" name="Espace réservé du texte 3">
            <a:extLst>
              <a:ext uri="{FF2B5EF4-FFF2-40B4-BE49-F238E27FC236}">
                <a16:creationId xmlns:a16="http://schemas.microsoft.com/office/drawing/2014/main" id="{58EED235-9BF4-975D-6243-2B11044D8FE4}"/>
              </a:ext>
            </a:extLst>
          </p:cNvPr>
          <p:cNvSpPr txBox="1">
            <a:spLocks/>
          </p:cNvSpPr>
          <p:nvPr/>
        </p:nvSpPr>
        <p:spPr>
          <a:xfrm>
            <a:off x="4247535" y="1557912"/>
            <a:ext cx="5707200" cy="457781"/>
          </a:xfrm>
          <a:prstGeom prst="rect">
            <a:avLst/>
          </a:prstGeom>
          <a:solidFill>
            <a:schemeClr val="bg1">
              <a:lumMod val="95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ar-MA" altLang="fr-FR" sz="3200" dirty="0">
                <a:solidFill>
                  <a:srgbClr val="0070C0"/>
                </a:solidFill>
              </a:rPr>
              <a:t> </a:t>
            </a:r>
            <a:r>
              <a:rPr lang="ar-MA" altLang="fr-FR" sz="2800" b="1" i="0" dirty="0">
                <a:solidFill>
                  <a:srgbClr val="C00000"/>
                </a:solidFill>
              </a:rPr>
              <a:t>المهمة النهائية: </a:t>
            </a:r>
            <a:r>
              <a:rPr lang="ar-MA" altLang="fr-FR" sz="2800" b="1" i="0" dirty="0">
                <a:solidFill>
                  <a:srgbClr val="002060"/>
                </a:solidFill>
              </a:rPr>
              <a:t>إنتاج نص توجيهي</a:t>
            </a:r>
            <a:endParaRPr lang="fr-FR" sz="2800" i="0" dirty="0">
              <a:solidFill>
                <a:srgbClr val="00B050"/>
              </a:solidFill>
            </a:endParaRPr>
          </a:p>
        </p:txBody>
      </p:sp>
      <p:sp>
        <p:nvSpPr>
          <p:cNvPr id="6" name="Google Shape;726;p36">
            <a:extLst>
              <a:ext uri="{FF2B5EF4-FFF2-40B4-BE49-F238E27FC236}">
                <a16:creationId xmlns:a16="http://schemas.microsoft.com/office/drawing/2014/main" id="{F8C1A5C5-89D5-72BD-B767-D414316258F8}"/>
              </a:ext>
            </a:extLst>
          </p:cNvPr>
          <p:cNvSpPr txBox="1">
            <a:spLocks/>
          </p:cNvSpPr>
          <p:nvPr/>
        </p:nvSpPr>
        <p:spPr>
          <a:xfrm>
            <a:off x="285135" y="511807"/>
            <a:ext cx="11217648" cy="457781"/>
          </a:xfrm>
          <a:prstGeom prst="rect">
            <a:avLst/>
          </a:prstGeom>
          <a:noFill/>
          <a:ln>
            <a:noFill/>
          </a:ln>
        </p:spPr>
        <p:txBody>
          <a:bodyPr spcFirstLastPara="1" wrap="square" lIns="91425" tIns="45700" rIns="91425" bIns="45700" anchor="ctr" anchorCtr="0">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2900" dirty="0">
                <a:solidFill>
                  <a:schemeClr val="bg2">
                    <a:lumMod val="75000"/>
                  </a:schemeClr>
                </a:solidFill>
                <a:latin typeface="Calibri"/>
                <a:ea typeface="Calibri"/>
                <a:cs typeface="Calibri"/>
              </a:rPr>
              <a:t>يقرأ المدرس الوضعية ويطلب من أحد التلاميذ قراءتها، ثم يشرح المطلوب ويوضح التعليمة ويدققها، ويطلب منهم الاستئناس بخطوات الكتابة المثبتة في الصفحة 75 من الكراسة </a:t>
            </a:r>
            <a:r>
              <a:rPr lang="ar-MA" sz="1400" dirty="0">
                <a:solidFill>
                  <a:srgbClr val="AEABAB"/>
                </a:solidFill>
              </a:rPr>
              <a:t>.</a:t>
            </a:r>
          </a:p>
        </p:txBody>
      </p:sp>
      <p:pic>
        <p:nvPicPr>
          <p:cNvPr id="7" name="Image 6">
            <a:extLst>
              <a:ext uri="{FF2B5EF4-FFF2-40B4-BE49-F238E27FC236}">
                <a16:creationId xmlns:a16="http://schemas.microsoft.com/office/drawing/2014/main" id="{4512DDB1-CA3C-0196-FB09-25865DBB949C}"/>
              </a:ext>
            </a:extLst>
          </p:cNvPr>
          <p:cNvPicPr>
            <a:picLocks noChangeAspect="1"/>
          </p:cNvPicPr>
          <p:nvPr/>
        </p:nvPicPr>
        <p:blipFill>
          <a:blip r:embed="rId2"/>
          <a:stretch>
            <a:fillRect/>
          </a:stretch>
        </p:blipFill>
        <p:spPr>
          <a:xfrm>
            <a:off x="1278194" y="2525951"/>
            <a:ext cx="9901084" cy="3117765"/>
          </a:xfrm>
          <a:prstGeom prst="rect">
            <a:avLst/>
          </a:prstGeom>
        </p:spPr>
      </p:pic>
    </p:spTree>
    <p:extLst>
      <p:ext uri="{BB962C8B-B14F-4D97-AF65-F5344CB8AC3E}">
        <p14:creationId xmlns:p14="http://schemas.microsoft.com/office/powerpoint/2010/main" val="326214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656;p54">
            <a:extLst>
              <a:ext uri="{FF2B5EF4-FFF2-40B4-BE49-F238E27FC236}">
                <a16:creationId xmlns:a16="http://schemas.microsoft.com/office/drawing/2014/main" id="{0F293CF1-B3CA-BA48-4D78-39A141CCA641}"/>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20" name="TextBox 13">
            <a:extLst>
              <a:ext uri="{FF2B5EF4-FFF2-40B4-BE49-F238E27FC236}">
                <a16:creationId xmlns:a16="http://schemas.microsoft.com/office/drawing/2014/main" id="{33E9068D-EB7C-0EF0-89F2-D5D271E418B5}"/>
              </a:ext>
            </a:extLst>
          </p:cNvPr>
          <p:cNvSpPr txBox="1">
            <a:spLocks noChangeArrowheads="1"/>
          </p:cNvSpPr>
          <p:nvPr/>
        </p:nvSpPr>
        <p:spPr bwMode="auto">
          <a:xfrm>
            <a:off x="953728" y="241996"/>
            <a:ext cx="10377133"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cs typeface="Calibri" panose="020F0502020204030204" pitchFamily="34" charset="0"/>
              </a:rPr>
              <a:t>النشاط المنزلي: إعداد تصميم لإنتاج نص إخباري استعدادا لورشة الكتابة</a:t>
            </a:r>
          </a:p>
        </p:txBody>
      </p:sp>
      <p:sp>
        <p:nvSpPr>
          <p:cNvPr id="21" name="Titre 2">
            <a:extLst>
              <a:ext uri="{FF2B5EF4-FFF2-40B4-BE49-F238E27FC236}">
                <a16:creationId xmlns:a16="http://schemas.microsoft.com/office/drawing/2014/main" id="{B44EB628-DCE4-9FCF-29DC-BA937389216A}"/>
              </a:ext>
            </a:extLst>
          </p:cNvPr>
          <p:cNvSpPr txBox="1">
            <a:spLocks/>
          </p:cNvSpPr>
          <p:nvPr/>
        </p:nvSpPr>
        <p:spPr>
          <a:xfrm>
            <a:off x="2186862" y="502087"/>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rPr>
              <a:t>يوجه المدرس  المتعلمين إلى التحضير لورشة الكتابة بوضع تصميم لمنتجاتهم مستأنسين بخطوات الكتابة في الصفح 75 من الكراسة.</a:t>
            </a:r>
            <a:endParaRPr lang="fr-FR" sz="1400"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Rectangle 21">
            <a:extLst>
              <a:ext uri="{FF2B5EF4-FFF2-40B4-BE49-F238E27FC236}">
                <a16:creationId xmlns:a16="http://schemas.microsoft.com/office/drawing/2014/main" id="{D8F0F9D1-5E81-A878-45E9-7AA74EB1B4C6}"/>
              </a:ext>
            </a:extLst>
          </p:cNvPr>
          <p:cNvSpPr/>
          <p:nvPr/>
        </p:nvSpPr>
        <p:spPr>
          <a:xfrm>
            <a:off x="1967839" y="1142221"/>
            <a:ext cx="8497956" cy="100385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 </a:t>
            </a:r>
            <a:endParaRPr lang="fr-FR" sz="3200" b="1" dirty="0">
              <a:solidFill>
                <a:schemeClr val="tx1"/>
              </a:solidFill>
              <a:latin typeface="Calibri" panose="020F0502020204030204" pitchFamily="34" charset="0"/>
              <a:cs typeface="Calibri" panose="020F0502020204030204" pitchFamily="34" charset="0"/>
            </a:endParaRPr>
          </a:p>
        </p:txBody>
      </p:sp>
      <p:sp>
        <p:nvSpPr>
          <p:cNvPr id="23" name="Rectangle 22">
            <a:extLst>
              <a:ext uri="{FF2B5EF4-FFF2-40B4-BE49-F238E27FC236}">
                <a16:creationId xmlns:a16="http://schemas.microsoft.com/office/drawing/2014/main" id="{92AAAD00-1A61-31DE-065C-882BBE29B875}"/>
              </a:ext>
            </a:extLst>
          </p:cNvPr>
          <p:cNvSpPr/>
          <p:nvPr/>
        </p:nvSpPr>
        <p:spPr>
          <a:xfrm>
            <a:off x="1967839" y="2257570"/>
            <a:ext cx="8497956" cy="100385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fr-FR" sz="3200" b="1" dirty="0">
              <a:solidFill>
                <a:schemeClr val="tx1"/>
              </a:solidFill>
              <a:latin typeface="Calibri" panose="020F050202020403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0B313A3C-AEAF-2FE1-73CB-EC2FF3D8AB52}"/>
              </a:ext>
            </a:extLst>
          </p:cNvPr>
          <p:cNvSpPr/>
          <p:nvPr/>
        </p:nvSpPr>
        <p:spPr>
          <a:xfrm>
            <a:off x="1967839" y="3317745"/>
            <a:ext cx="8497956" cy="100385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fr-FR" sz="3200" b="1" dirty="0">
              <a:solidFill>
                <a:schemeClr val="tx1"/>
              </a:solidFill>
              <a:latin typeface="Calibri" panose="020F0502020204030204" pitchFamily="34" charset="0"/>
              <a:cs typeface="Calibri" panose="020F0502020204030204" pitchFamily="34" charset="0"/>
            </a:endParaRPr>
          </a:p>
        </p:txBody>
      </p:sp>
      <p:graphicFrame>
        <p:nvGraphicFramePr>
          <p:cNvPr id="25" name="Diagramme 24">
            <a:extLst>
              <a:ext uri="{FF2B5EF4-FFF2-40B4-BE49-F238E27FC236}">
                <a16:creationId xmlns:a16="http://schemas.microsoft.com/office/drawing/2014/main" id="{DD8279F8-F9DE-38D3-5973-D9C3832862CE}"/>
              </a:ext>
            </a:extLst>
          </p:cNvPr>
          <p:cNvGraphicFramePr/>
          <p:nvPr>
            <p:extLst>
              <p:ext uri="{D42A27DB-BD31-4B8C-83A1-F6EECF244321}">
                <p14:modId xmlns:p14="http://schemas.microsoft.com/office/powerpoint/2010/main" val="1762394057"/>
              </p:ext>
            </p:extLst>
          </p:nvPr>
        </p:nvGraphicFramePr>
        <p:xfrm>
          <a:off x="1261468" y="3883262"/>
          <a:ext cx="9669063" cy="3411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7" name="Image 26">
            <a:extLst>
              <a:ext uri="{FF2B5EF4-FFF2-40B4-BE49-F238E27FC236}">
                <a16:creationId xmlns:a16="http://schemas.microsoft.com/office/drawing/2014/main" id="{069A22EC-6341-9714-D896-B320AF50DF57}"/>
              </a:ext>
            </a:extLst>
          </p:cNvPr>
          <p:cNvPicPr>
            <a:picLocks noChangeAspect="1"/>
          </p:cNvPicPr>
          <p:nvPr/>
        </p:nvPicPr>
        <p:blipFill>
          <a:blip r:embed="rId8"/>
          <a:stretch>
            <a:fillRect/>
          </a:stretch>
        </p:blipFill>
        <p:spPr>
          <a:xfrm>
            <a:off x="2615381" y="2379402"/>
            <a:ext cx="6862916" cy="786579"/>
          </a:xfrm>
          <a:prstGeom prst="rect">
            <a:avLst/>
          </a:prstGeom>
        </p:spPr>
      </p:pic>
      <p:sp>
        <p:nvSpPr>
          <p:cNvPr id="29" name="Rectangle : coins arrondis 28">
            <a:extLst>
              <a:ext uri="{FF2B5EF4-FFF2-40B4-BE49-F238E27FC236}">
                <a16:creationId xmlns:a16="http://schemas.microsoft.com/office/drawing/2014/main" id="{80B25381-3A95-EBDC-8E8B-88765940CB73}"/>
              </a:ext>
            </a:extLst>
          </p:cNvPr>
          <p:cNvSpPr/>
          <p:nvPr/>
        </p:nvSpPr>
        <p:spPr>
          <a:xfrm>
            <a:off x="5073445" y="5358576"/>
            <a:ext cx="3146323" cy="659943"/>
          </a:xfrm>
          <a:prstGeom prst="roundRect">
            <a:avLst/>
          </a:prstGeom>
          <a:solidFill>
            <a:schemeClr val="accent6">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ar-MA" sz="2400" b="1" dirty="0">
                <a:solidFill>
                  <a:schemeClr val="tx1"/>
                </a:solidFill>
                <a:latin typeface="Calibri" panose="020F0502020204030204" pitchFamily="34" charset="0"/>
                <a:cs typeface="Calibri" panose="020F0502020204030204" pitchFamily="34" charset="0"/>
              </a:rPr>
              <a:t>الاستعداد لورشة الكتابة</a:t>
            </a:r>
            <a:endParaRPr lang="fr-FR" sz="2400" b="1" dirty="0">
              <a:solidFill>
                <a:schemeClr val="tx1"/>
              </a:solidFill>
              <a:latin typeface="Calibri" panose="020F0502020204030204" pitchFamily="34" charset="0"/>
              <a:cs typeface="Calibri" panose="020F0502020204030204" pitchFamily="34" charset="0"/>
            </a:endParaRPr>
          </a:p>
        </p:txBody>
      </p:sp>
      <p:pic>
        <p:nvPicPr>
          <p:cNvPr id="3" name="Image 2">
            <a:extLst>
              <a:ext uri="{FF2B5EF4-FFF2-40B4-BE49-F238E27FC236}">
                <a16:creationId xmlns:a16="http://schemas.microsoft.com/office/drawing/2014/main" id="{983817B8-8022-916E-740F-EDA04FC0CA3E}"/>
              </a:ext>
            </a:extLst>
          </p:cNvPr>
          <p:cNvPicPr>
            <a:picLocks noChangeAspect="1"/>
          </p:cNvPicPr>
          <p:nvPr/>
        </p:nvPicPr>
        <p:blipFill>
          <a:blip r:embed="rId9"/>
          <a:stretch>
            <a:fillRect/>
          </a:stretch>
        </p:blipFill>
        <p:spPr>
          <a:xfrm>
            <a:off x="2615381" y="1220591"/>
            <a:ext cx="6862916" cy="847112"/>
          </a:xfrm>
          <a:prstGeom prst="rect">
            <a:avLst/>
          </a:prstGeom>
        </p:spPr>
      </p:pic>
      <p:pic>
        <p:nvPicPr>
          <p:cNvPr id="5" name="Image 4">
            <a:extLst>
              <a:ext uri="{FF2B5EF4-FFF2-40B4-BE49-F238E27FC236}">
                <a16:creationId xmlns:a16="http://schemas.microsoft.com/office/drawing/2014/main" id="{CB09A02E-A11E-FE7A-ADA8-3054257743C9}"/>
              </a:ext>
            </a:extLst>
          </p:cNvPr>
          <p:cNvPicPr>
            <a:picLocks noChangeAspect="1"/>
          </p:cNvPicPr>
          <p:nvPr/>
        </p:nvPicPr>
        <p:blipFill>
          <a:blip r:embed="rId10"/>
          <a:stretch>
            <a:fillRect/>
          </a:stretch>
        </p:blipFill>
        <p:spPr>
          <a:xfrm>
            <a:off x="2615382" y="3372919"/>
            <a:ext cx="6862916" cy="923519"/>
          </a:xfrm>
          <a:prstGeom prst="rect">
            <a:avLst/>
          </a:prstGeom>
        </p:spPr>
      </p:pic>
    </p:spTree>
    <p:extLst>
      <p:ext uri="{BB962C8B-B14F-4D97-AF65-F5344CB8AC3E}">
        <p14:creationId xmlns:p14="http://schemas.microsoft.com/office/powerpoint/2010/main" val="2833538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2">
                                            <p:bg/>
                                          </p:spTgt>
                                        </p:tgtEl>
                                        <p:attrNameLst>
                                          <p:attrName>style.visibility</p:attrName>
                                        </p:attrNameLst>
                                      </p:cBhvr>
                                      <p:to>
                                        <p:strVal val="visible"/>
                                      </p:to>
                                    </p:set>
                                    <p:anim calcmode="lin" valueType="num">
                                      <p:cBhvr>
                                        <p:cTn id="7" dur="500" fill="hold"/>
                                        <p:tgtEl>
                                          <p:spTgt spid="22">
                                            <p:bg/>
                                          </p:spTgt>
                                        </p:tgtEl>
                                        <p:attrNameLst>
                                          <p:attrName>ppt_w</p:attrName>
                                        </p:attrNameLst>
                                      </p:cBhvr>
                                      <p:tavLst>
                                        <p:tav tm="0">
                                          <p:val>
                                            <p:fltVal val="0"/>
                                          </p:val>
                                        </p:tav>
                                        <p:tav tm="100000">
                                          <p:val>
                                            <p:strVal val="#ppt_w"/>
                                          </p:val>
                                        </p:tav>
                                      </p:tavLst>
                                    </p:anim>
                                    <p:anim calcmode="lin" valueType="num">
                                      <p:cBhvr>
                                        <p:cTn id="8" dur="500" fill="hold"/>
                                        <p:tgtEl>
                                          <p:spTgt spid="22">
                                            <p:bg/>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22">
                                            <p:txEl>
                                              <p:pRg st="0" end="0"/>
                                            </p:txEl>
                                          </p:spTgt>
                                        </p:tgtEl>
                                        <p:attrNameLst>
                                          <p:attrName>style.visibility</p:attrName>
                                        </p:attrNameLst>
                                      </p:cBhvr>
                                      <p:to>
                                        <p:strVal val="visible"/>
                                      </p:to>
                                    </p:set>
                                    <p:anim calcmode="lin" valueType="num">
                                      <p:cBhvr>
                                        <p:cTn id="13"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2">
                                            <p:txEl>
                                              <p:pRg st="0" end="0"/>
                                            </p:txEl>
                                          </p:spTgt>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23">
                                            <p:bg/>
                                          </p:spTgt>
                                        </p:tgtEl>
                                        <p:attrNameLst>
                                          <p:attrName>style.visibility</p:attrName>
                                        </p:attrNameLst>
                                      </p:cBhvr>
                                      <p:to>
                                        <p:strVal val="visible"/>
                                      </p:to>
                                    </p:set>
                                    <p:anim calcmode="lin" valueType="num">
                                      <p:cBhvr>
                                        <p:cTn id="17" dur="500" fill="hold"/>
                                        <p:tgtEl>
                                          <p:spTgt spid="23">
                                            <p:bg/>
                                          </p:spTgt>
                                        </p:tgtEl>
                                        <p:attrNameLst>
                                          <p:attrName>ppt_w</p:attrName>
                                        </p:attrNameLst>
                                      </p:cBhvr>
                                      <p:tavLst>
                                        <p:tav tm="0">
                                          <p:val>
                                            <p:fltVal val="0"/>
                                          </p:val>
                                        </p:tav>
                                        <p:tav tm="100000">
                                          <p:val>
                                            <p:strVal val="#ppt_w"/>
                                          </p:val>
                                        </p:tav>
                                      </p:tavLst>
                                    </p:anim>
                                    <p:anim calcmode="lin" valueType="num">
                                      <p:cBhvr>
                                        <p:cTn id="18" dur="500" fill="hold"/>
                                        <p:tgtEl>
                                          <p:spTgt spid="23">
                                            <p:bg/>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nodePh="1">
                                  <p:stCondLst>
                                    <p:cond delay="0"/>
                                  </p:stCondLst>
                                  <p:endCondLst>
                                    <p:cond evt="begin" delay="0">
                                      <p:tn val="21"/>
                                    </p:cond>
                                  </p:endCondLst>
                                  <p:childTnLst>
                                    <p:set>
                                      <p:cBhvr>
                                        <p:cTn id="22" dur="1" fill="hold">
                                          <p:stCondLst>
                                            <p:cond delay="0"/>
                                          </p:stCondLst>
                                        </p:cTn>
                                        <p:tgtEl>
                                          <p:spTgt spid="23">
                                            <p:txEl>
                                              <p:pRg st="0" end="0"/>
                                            </p:txEl>
                                          </p:spTgt>
                                        </p:tgtEl>
                                        <p:attrNameLst>
                                          <p:attrName>style.visibility</p:attrName>
                                        </p:attrNameLst>
                                      </p:cBhvr>
                                      <p:to>
                                        <p:strVal val="visible"/>
                                      </p:to>
                                    </p:set>
                                    <p:anim calcmode="lin" valueType="num">
                                      <p:cBhvr>
                                        <p:cTn id="23" dur="500" fill="hold"/>
                                        <p:tgtEl>
                                          <p:spTgt spid="23">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23">
                                            <p:txEl>
                                              <p:pRg st="0" end="0"/>
                                            </p:txEl>
                                          </p:spTgt>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24">
                                            <p:bg/>
                                          </p:spTgt>
                                        </p:tgtEl>
                                        <p:attrNameLst>
                                          <p:attrName>style.visibility</p:attrName>
                                        </p:attrNameLst>
                                      </p:cBhvr>
                                      <p:to>
                                        <p:strVal val="visible"/>
                                      </p:to>
                                    </p:set>
                                    <p:anim calcmode="lin" valueType="num">
                                      <p:cBhvr>
                                        <p:cTn id="27" dur="500" fill="hold"/>
                                        <p:tgtEl>
                                          <p:spTgt spid="24">
                                            <p:bg/>
                                          </p:spTgt>
                                        </p:tgtEl>
                                        <p:attrNameLst>
                                          <p:attrName>ppt_w</p:attrName>
                                        </p:attrNameLst>
                                      </p:cBhvr>
                                      <p:tavLst>
                                        <p:tav tm="0">
                                          <p:val>
                                            <p:fltVal val="0"/>
                                          </p:val>
                                        </p:tav>
                                        <p:tav tm="100000">
                                          <p:val>
                                            <p:strVal val="#ppt_w"/>
                                          </p:val>
                                        </p:tav>
                                      </p:tavLst>
                                    </p:anim>
                                    <p:anim calcmode="lin" valueType="num">
                                      <p:cBhvr>
                                        <p:cTn id="28" dur="500" fill="hold"/>
                                        <p:tgtEl>
                                          <p:spTgt spid="24">
                                            <p:bg/>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10" fill="hold" grpId="0" nodeType="clickEffect" nodePh="1">
                                  <p:stCondLst>
                                    <p:cond delay="0"/>
                                  </p:stCondLst>
                                  <p:endCondLst>
                                    <p:cond evt="begin" delay="0">
                                      <p:tn val="31"/>
                                    </p:cond>
                                  </p:endCondLst>
                                  <p:childTnLst>
                                    <p:set>
                                      <p:cBhvr>
                                        <p:cTn id="32" dur="1" fill="hold">
                                          <p:stCondLst>
                                            <p:cond delay="0"/>
                                          </p:stCondLst>
                                        </p:cTn>
                                        <p:tgtEl>
                                          <p:spTgt spid="24">
                                            <p:txEl>
                                              <p:pRg st="0" end="0"/>
                                            </p:txEl>
                                          </p:spTgt>
                                        </p:tgtEl>
                                        <p:attrNameLst>
                                          <p:attrName>style.visibility</p:attrName>
                                        </p:attrNameLst>
                                      </p:cBhvr>
                                      <p:to>
                                        <p:strVal val="visible"/>
                                      </p:to>
                                    </p:set>
                                    <p:anim calcmode="lin" valueType="num">
                                      <p:cBhvr>
                                        <p:cTn id="33"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4">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animBg="1"/>
      <p:bldP spid="23" grpId="0" build="p" animBg="1"/>
      <p:bldP spid="24" grpId="0" build="p"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B36B0D7-119B-8B3D-1271-BE1DACB7DB9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AAD0F5E1-441A-129D-B4B4-2FBF12D28D10}"/>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18E73FF-6086-13B5-EBD2-D371E8448770}"/>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DB0C4460-5634-930D-5D03-0553C9E34FE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pic>
        <p:nvPicPr>
          <p:cNvPr id="6" name="Google Shape;1141;p76">
            <a:extLst>
              <a:ext uri="{FF2B5EF4-FFF2-40B4-BE49-F238E27FC236}">
                <a16:creationId xmlns:a16="http://schemas.microsoft.com/office/drawing/2014/main" id="{DE20725B-8479-F8F5-110D-0B6E911E3B5B}"/>
              </a:ext>
            </a:extLst>
          </p:cNvPr>
          <p:cNvPicPr>
            <a:picLocks noChangeAspect="1"/>
          </p:cNvPicPr>
          <p:nvPr/>
        </p:nvPicPr>
        <p:blipFill>
          <a:blip r:embed="rId2">
            <a:alphaModFix/>
          </a:blip>
          <a:srcRect/>
          <a:stretch>
            <a:fillRect/>
          </a:stretch>
        </p:blipFill>
        <p:spPr>
          <a:xfrm>
            <a:off x="1155219" y="1906970"/>
            <a:ext cx="2797349" cy="2644919"/>
          </a:xfrm>
          <a:prstGeom prst="rect">
            <a:avLst/>
          </a:prstGeom>
          <a:noFill/>
          <a:ln cap="flat">
            <a:noFill/>
          </a:ln>
        </p:spPr>
      </p:pic>
      <p:sp>
        <p:nvSpPr>
          <p:cNvPr id="8" name="ZoneTexte 7">
            <a:extLst>
              <a:ext uri="{FF2B5EF4-FFF2-40B4-BE49-F238E27FC236}">
                <a16:creationId xmlns:a16="http://schemas.microsoft.com/office/drawing/2014/main" id="{58FB5054-A83C-B303-543F-62C870340F62}"/>
              </a:ext>
            </a:extLst>
          </p:cNvPr>
          <p:cNvSpPr txBox="1"/>
          <p:nvPr/>
        </p:nvSpPr>
        <p:spPr>
          <a:xfrm>
            <a:off x="946948" y="5181599"/>
            <a:ext cx="10298102" cy="646331"/>
          </a:xfrm>
          <a:prstGeom prst="rect">
            <a:avLst/>
          </a:prstGeom>
          <a:noFill/>
        </p:spPr>
        <p:txBody>
          <a:bodyPr wrap="square" rtlCol="0">
            <a:spAutoFit/>
          </a:bodyPr>
          <a:lstStyle/>
          <a:p>
            <a:pPr algn="ctr"/>
            <a:r>
              <a:rPr lang="ar-MA" sz="3600" b="0" i="0" dirty="0">
                <a:solidFill>
                  <a:srgbClr val="000000"/>
                </a:solidFill>
                <a:effectLst/>
                <a:latin typeface="Inter"/>
              </a:rPr>
              <a:t>إلى الحصة القادمة!</a:t>
            </a:r>
          </a:p>
        </p:txBody>
      </p:sp>
      <p:graphicFrame>
        <p:nvGraphicFramePr>
          <p:cNvPr id="9" name="Diagramme 8">
            <a:extLst>
              <a:ext uri="{FF2B5EF4-FFF2-40B4-BE49-F238E27FC236}">
                <a16:creationId xmlns:a16="http://schemas.microsoft.com/office/drawing/2014/main" id="{75EAAD32-829B-3CB3-7028-B364F7937AD1}"/>
              </a:ext>
            </a:extLst>
          </p:cNvPr>
          <p:cNvGraphicFramePr/>
          <p:nvPr>
            <p:extLst>
              <p:ext uri="{D42A27DB-BD31-4B8C-83A1-F6EECF244321}">
                <p14:modId xmlns:p14="http://schemas.microsoft.com/office/powerpoint/2010/main" val="2729539245"/>
              </p:ext>
            </p:extLst>
          </p:nvPr>
        </p:nvGraphicFramePr>
        <p:xfrm>
          <a:off x="4492602" y="1902899"/>
          <a:ext cx="6287552" cy="26449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ZoneTexte 9">
            <a:extLst>
              <a:ext uri="{FF2B5EF4-FFF2-40B4-BE49-F238E27FC236}">
                <a16:creationId xmlns:a16="http://schemas.microsoft.com/office/drawing/2014/main" id="{985912E0-1211-E802-6289-537C5FF62945}"/>
              </a:ext>
            </a:extLst>
          </p:cNvPr>
          <p:cNvSpPr txBox="1"/>
          <p:nvPr/>
        </p:nvSpPr>
        <p:spPr>
          <a:xfrm>
            <a:off x="946948" y="947237"/>
            <a:ext cx="10298102" cy="523220"/>
          </a:xfrm>
          <a:prstGeom prst="rect">
            <a:avLst/>
          </a:prstGeom>
          <a:noFill/>
        </p:spPr>
        <p:txBody>
          <a:bodyPr wrap="square" rtlCol="0">
            <a:spAutoFit/>
          </a:bodyPr>
          <a:lstStyle/>
          <a:p>
            <a:pPr algn="ctr"/>
            <a:r>
              <a:rPr lang="ar-MA" sz="2800" dirty="0">
                <a:solidFill>
                  <a:prstClr val="black"/>
                </a:solidFill>
                <a:latin typeface="Calibri" panose="020F0502020204030204" pitchFamily="34" charset="0"/>
                <a:ea typeface="Calibri" panose="020F0502020204030204" pitchFamily="34" charset="0"/>
                <a:cs typeface="Calibri" panose="020F0502020204030204" pitchFamily="34" charset="0"/>
              </a:rPr>
              <a:t>وَصَلْنَا إِلَى نِهَايَةِ </a:t>
            </a:r>
            <a:r>
              <a:rPr lang="ar-MA" sz="2800" dirty="0" err="1">
                <a:solidFill>
                  <a:prstClr val="black"/>
                </a:solidFill>
                <a:latin typeface="Calibri" panose="020F0502020204030204" pitchFamily="34" charset="0"/>
                <a:ea typeface="Calibri" panose="020F0502020204030204" pitchFamily="34" charset="0"/>
                <a:cs typeface="Calibri" panose="020F0502020204030204" pitchFamily="34" charset="0"/>
              </a:rPr>
              <a:t>ٱلْحصَّةِ</a:t>
            </a:r>
            <a:r>
              <a:rPr lang="ar-MA" sz="2800" dirty="0">
                <a:solidFill>
                  <a:prstClr val="black"/>
                </a:solidFill>
                <a:latin typeface="Calibri" panose="020F0502020204030204" pitchFamily="34" charset="0"/>
                <a:ea typeface="Calibri" panose="020F0502020204030204" pitchFamily="34" charset="0"/>
                <a:cs typeface="Calibri" panose="020F0502020204030204" pitchFamily="34" charset="0"/>
              </a:rPr>
              <a:t>. لَا تَنْسَوْا مُرَاجَعَةَ دُرُوسِكُمْ، وَإِنْجَازَ وَاجِبَاتِكُمْ.</a:t>
            </a:r>
          </a:p>
        </p:txBody>
      </p:sp>
    </p:spTree>
    <p:extLst>
      <p:ext uri="{BB962C8B-B14F-4D97-AF65-F5344CB8AC3E}">
        <p14:creationId xmlns:p14="http://schemas.microsoft.com/office/powerpoint/2010/main" val="1104859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4455</TotalTime>
  <Words>3145</Words>
  <Application>Microsoft Office PowerPoint</Application>
  <PresentationFormat>Grand écran</PresentationFormat>
  <Paragraphs>359</Paragraphs>
  <Slides>57</Slides>
  <Notes>6</Notes>
  <HiddenSlides>4</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57</vt:i4>
      </vt:variant>
    </vt:vector>
  </HeadingPairs>
  <TitlesOfParts>
    <vt:vector size="70" baseType="lpstr">
      <vt:lpstr>Aptos</vt:lpstr>
      <vt:lpstr>Aptos Display</vt:lpstr>
      <vt:lpstr>Arial</vt:lpstr>
      <vt:lpstr>Calibri</vt:lpstr>
      <vt:lpstr>Calibri Light</vt:lpstr>
      <vt:lpstr>Courier New</vt:lpstr>
      <vt:lpstr>Dosis</vt:lpstr>
      <vt:lpstr>Inter</vt:lpstr>
      <vt:lpstr>Poppins ExtraBold</vt:lpstr>
      <vt:lpstr>Sakkal Majalla</vt:lpstr>
      <vt:lpstr>Wingdings</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النشاط الاعتيادي: قدم نصيحة/ بماذا تنصح؟ </vt:lpstr>
      <vt:lpstr>النشاط الاعتيادي: : قدم نصيحة/ بماذا تنصح؟ </vt:lpstr>
      <vt:lpstr>Présentation PowerPoint</vt:lpstr>
      <vt:lpstr>الآن، دعونا نتحقق معًا من الواجبات المنزلية التي طلب منكم إنجازها، لنتأكد من مدى اجتهادكم وفهمكم للدرس. </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عِندَ نِهَايَةِ هذِهِ الحِصَّةِ، سَتَكُونُونَ قَادِرِينَ عَلَى: </vt:lpstr>
      <vt:lpstr>Présentation PowerPoint</vt:lpstr>
      <vt:lpstr>Présentation PowerPoint</vt:lpstr>
      <vt:lpstr>Présentation PowerPoint</vt:lpstr>
      <vt:lpstr>Présentation PowerPoint</vt:lpstr>
      <vt:lpstr>يقدم  المدرس للمتعلمين عناصر النص التوجيهي ويشرح كل عنصر على حدة.</vt:lpstr>
      <vt:lpstr>يقدم  المدرس للمتعلمين بعض موارد الكتابة التوجيهية ويشرح كل مورد على حدة.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أمامكم ثلاث دقائق لإتمام استخراج موارد الكتابة التوجيهية من النص.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admin</cp:lastModifiedBy>
  <cp:revision>269</cp:revision>
  <dcterms:created xsi:type="dcterms:W3CDTF">2025-11-03T10:55:47Z</dcterms:created>
  <dcterms:modified xsi:type="dcterms:W3CDTF">2026-05-18T14:58:18Z</dcterms:modified>
</cp:coreProperties>
</file>