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60"/>
  </p:notesMasterIdLst>
  <p:handoutMasterIdLst>
    <p:handoutMasterId r:id="rId61"/>
  </p:handoutMasterIdLst>
  <p:sldIdLst>
    <p:sldId id="263" r:id="rId3"/>
    <p:sldId id="2147483635" r:id="rId4"/>
    <p:sldId id="2147483641" r:id="rId5"/>
    <p:sldId id="2147483607" r:id="rId6"/>
    <p:sldId id="271" r:id="rId7"/>
    <p:sldId id="2134806337" r:id="rId8"/>
    <p:sldId id="2147483624" r:id="rId9"/>
    <p:sldId id="296" r:id="rId10"/>
    <p:sldId id="2147483637" r:id="rId11"/>
    <p:sldId id="268" r:id="rId12"/>
    <p:sldId id="302" r:id="rId13"/>
    <p:sldId id="2147483636" r:id="rId14"/>
    <p:sldId id="269" r:id="rId15"/>
    <p:sldId id="260" r:id="rId16"/>
    <p:sldId id="256" r:id="rId17"/>
    <p:sldId id="2147483638" r:id="rId18"/>
    <p:sldId id="267" r:id="rId19"/>
    <p:sldId id="2147483629" r:id="rId20"/>
    <p:sldId id="262" r:id="rId21"/>
    <p:sldId id="275" r:id="rId22"/>
    <p:sldId id="283" r:id="rId23"/>
    <p:sldId id="2147483645" r:id="rId24"/>
    <p:sldId id="2147483646" r:id="rId25"/>
    <p:sldId id="2147483647" r:id="rId26"/>
    <p:sldId id="2147483623" r:id="rId27"/>
    <p:sldId id="264" r:id="rId28"/>
    <p:sldId id="257" r:id="rId29"/>
    <p:sldId id="258" r:id="rId30"/>
    <p:sldId id="266" r:id="rId31"/>
    <p:sldId id="259" r:id="rId32"/>
    <p:sldId id="265" r:id="rId33"/>
    <p:sldId id="2147483630" r:id="rId34"/>
    <p:sldId id="285" r:id="rId35"/>
    <p:sldId id="286" r:id="rId36"/>
    <p:sldId id="277" r:id="rId37"/>
    <p:sldId id="276" r:id="rId38"/>
    <p:sldId id="274" r:id="rId39"/>
    <p:sldId id="284" r:id="rId40"/>
    <p:sldId id="282" r:id="rId41"/>
    <p:sldId id="297" r:id="rId42"/>
    <p:sldId id="281" r:id="rId43"/>
    <p:sldId id="280" r:id="rId44"/>
    <p:sldId id="287" r:id="rId45"/>
    <p:sldId id="278" r:id="rId46"/>
    <p:sldId id="279" r:id="rId47"/>
    <p:sldId id="288" r:id="rId48"/>
    <p:sldId id="292" r:id="rId49"/>
    <p:sldId id="295" r:id="rId50"/>
    <p:sldId id="298" r:id="rId51"/>
    <p:sldId id="300" r:id="rId52"/>
    <p:sldId id="301" r:id="rId53"/>
    <p:sldId id="2147483642" r:id="rId54"/>
    <p:sldId id="261" r:id="rId55"/>
    <p:sldId id="293" r:id="rId56"/>
    <p:sldId id="270" r:id="rId57"/>
    <p:sldId id="294" r:id="rId58"/>
    <p:sldId id="273" r:id="rId5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63"/>
            <p14:sldId id="2147483635"/>
            <p14:sldId id="2147483641"/>
            <p14:sldId id="2147483607"/>
            <p14:sldId id="271"/>
            <p14:sldId id="2134806337"/>
          </p14:sldIdLst>
        </p14:section>
        <p14:section name="افتتاح الحصة" id="{2EB02A95-5B55-41FB-8E86-2A90C4C55040}">
          <p14:sldIdLst>
            <p14:sldId id="2147483624"/>
            <p14:sldId id="296"/>
          </p14:sldIdLst>
        </p14:section>
        <p14:section name="نشاط اعتيادي" id="{5A469602-8923-4E2B-A8AE-2FAEC751A62F}">
          <p14:sldIdLst>
            <p14:sldId id="2147483637"/>
            <p14:sldId id="268"/>
            <p14:sldId id="302"/>
          </p14:sldIdLst>
        </p14:section>
        <p14:section name="مراقبة إنجاز الواجبات المنزلية" id="{D246771F-C8AA-4F75-BAD7-8024CAB55D79}">
          <p14:sldIdLst>
            <p14:sldId id="2147483636"/>
            <p14:sldId id="269"/>
          </p14:sldIdLst>
        </p14:section>
        <p14:section name="حديث غير رسمي" id="{424B5FE0-E67A-49E0-BAF3-0DF201233B69}">
          <p14:sldIdLst>
            <p14:sldId id="260"/>
            <p14:sldId id="256"/>
          </p14:sldIdLst>
        </p14:section>
        <p14:section name="Activation des prérequis" id="{8E8D053C-3AAA-4FF0-9D84-FCA59ECBA887}">
          <p14:sldIdLst/>
        </p14:section>
        <p14:section name="التصريح بالأهداف" id="{096B6BF6-20D6-43DE-B358-982838B98259}">
          <p14:sldIdLst>
            <p14:sldId id="2147483638"/>
            <p14:sldId id="267"/>
          </p14:sldIdLst>
        </p14:section>
        <p14:section name="أكتسب" id="{6D007598-4F88-4283-9E36-970C44D688AD}">
          <p14:sldIdLst>
            <p14:sldId id="2147483629"/>
            <p14:sldId id="262"/>
            <p14:sldId id="275"/>
            <p14:sldId id="283"/>
            <p14:sldId id="2147483645"/>
            <p14:sldId id="2147483646"/>
            <p14:sldId id="2147483647"/>
          </p14:sldIdLst>
        </p14:section>
        <p14:section name="Pratique collective" id="{CF34AB29-930A-422C-8BB3-41EE66488593}">
          <p14:sldIdLst>
            <p14:sldId id="2147483623"/>
            <p14:sldId id="264"/>
            <p14:sldId id="257"/>
            <p14:sldId id="258"/>
            <p14:sldId id="266"/>
            <p14:sldId id="259"/>
            <p14:sldId id="265"/>
          </p14:sldIdLst>
        </p14:section>
        <p14:section name="أطبق" id="{B5D45BF5-6276-4DCA-B0C6-B46ADF983B36}">
          <p14:sldIdLst>
            <p14:sldId id="2147483630"/>
            <p14:sldId id="285"/>
            <p14:sldId id="286"/>
            <p14:sldId id="277"/>
            <p14:sldId id="276"/>
            <p14:sldId id="274"/>
            <p14:sldId id="284"/>
            <p14:sldId id="282"/>
            <p14:sldId id="297"/>
            <p14:sldId id="281"/>
            <p14:sldId id="280"/>
            <p14:sldId id="287"/>
            <p14:sldId id="278"/>
            <p14:sldId id="279"/>
            <p14:sldId id="288"/>
            <p14:sldId id="292"/>
            <p14:sldId id="295"/>
            <p14:sldId id="298"/>
            <p14:sldId id="300"/>
            <p14:sldId id="301"/>
            <p14:sldId id="2147483642"/>
            <p14:sldId id="261"/>
            <p14:sldId id="293"/>
            <p14:sldId id="270"/>
            <p14:sldId id="294"/>
            <p14:sldId id="273"/>
          </p14:sldIdLst>
        </p14:section>
        <p14:section name="أتحدث" id="{89211873-F649-4A72-AB32-DC4F4703E8C4}">
          <p14:sldIdLst/>
        </p14:section>
        <p14:section name="اختتام الحصة" id="{EBCF91DF-0CDC-4636-96C9-6E6A8A7710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D19"/>
    <a:srgbClr val="DCE6F2"/>
    <a:srgbClr val="7F7F7F"/>
    <a:srgbClr val="0070C0"/>
    <a:srgbClr val="F9F1DC"/>
    <a:srgbClr val="1D6FA9"/>
    <a:srgbClr val="E0EFE9"/>
    <a:srgbClr val="BFE0D2"/>
    <a:srgbClr val="94CFB7"/>
    <a:srgbClr val="8BC1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4660"/>
  </p:normalViewPr>
  <p:slideViewPr>
    <p:cSldViewPr snapToGrid="0">
      <p:cViewPr varScale="1">
        <p:scale>
          <a:sx n="78" d="100"/>
          <a:sy n="78" d="100"/>
        </p:scale>
        <p:origin x="1066"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F12A07-4456-4B61-BC8E-0619932D81DE}" type="doc">
      <dgm:prSet loTypeId="urn:microsoft.com/office/officeart/2005/8/layout/radial2" loCatId="relationship" qsTypeId="urn:microsoft.com/office/officeart/2005/8/quickstyle/simple3" qsCatId="simple" csTypeId="urn:microsoft.com/office/officeart/2005/8/colors/colorful4" csCatId="colorful" phldr="1"/>
      <dgm:spPr/>
      <dgm:t>
        <a:bodyPr/>
        <a:lstStyle/>
        <a:p>
          <a:endParaRPr lang="fr-FR"/>
        </a:p>
      </dgm:t>
    </dgm:pt>
    <dgm:pt modelId="{60F04646-4829-4F00-B7EF-27057FF05228}">
      <dgm:prSet phldrT="[Texte]" custT="1"/>
      <dgm:spPr/>
      <dgm:t>
        <a:bodyPr/>
        <a:lstStyle/>
        <a:p>
          <a:r>
            <a:rPr lang="ar-MA" sz="2800" b="1" kern="1200" dirty="0">
              <a:solidFill>
                <a:srgbClr val="002060"/>
              </a:solidFill>
              <a:latin typeface="Calibri" panose="020F0502020204030204" pitchFamily="34" charset="0"/>
              <a:ea typeface="Calibri" panose="020F0502020204030204" pitchFamily="34" charset="0"/>
              <a:cs typeface="Calibri" panose="020F0502020204030204" pitchFamily="34" charset="0"/>
            </a:rPr>
            <a:t>المطلوب</a:t>
          </a:r>
          <a:endParaRPr lang="fr-FR" sz="2800" b="1" kern="1200" dirty="0">
            <a:solidFill>
              <a:srgbClr val="002060"/>
            </a:solidFill>
            <a:latin typeface="Calibri" panose="020F0502020204030204" pitchFamily="34" charset="0"/>
            <a:ea typeface="Calibri" panose="020F0502020204030204" pitchFamily="34" charset="0"/>
            <a:cs typeface="Calibri" panose="020F0502020204030204" pitchFamily="34" charset="0"/>
          </a:endParaRPr>
        </a:p>
      </dgm:t>
    </dgm:pt>
    <dgm:pt modelId="{069058EE-E867-42B5-B816-1A5A9D7542AF}" type="parTrans" cxnId="{46CA1D1C-3874-4102-BD2C-0502F54FEAB5}">
      <dgm:prSet/>
      <dgm:spPr/>
      <dgm:t>
        <a:bodyPr/>
        <a:lstStyle/>
        <a:p>
          <a:endParaRPr lang="fr-FR"/>
        </a:p>
      </dgm:t>
    </dgm:pt>
    <dgm:pt modelId="{8CD8C53A-78AF-42E0-A981-7E59032AC27D}" type="sibTrans" cxnId="{46CA1D1C-3874-4102-BD2C-0502F54FEAB5}">
      <dgm:prSet/>
      <dgm:spPr/>
      <dgm:t>
        <a:bodyPr/>
        <a:lstStyle/>
        <a:p>
          <a:endParaRPr lang="fr-FR"/>
        </a:p>
      </dgm:t>
    </dgm:pt>
    <dgm:pt modelId="{EEFAF406-A2D7-4F56-AB8C-21F8B94A1DC7}">
      <dgm:prSet phldrT="[Texte]" custT="1"/>
      <dgm:spPr/>
      <dgm:t>
        <a:bodyPr/>
        <a:lstStyle/>
        <a:p>
          <a:pPr rtl="1"/>
          <a:r>
            <a:rPr lang="ar-MA" sz="2800" dirty="0">
              <a:latin typeface="Calibri" panose="020F0502020204030204" pitchFamily="34" charset="0"/>
              <a:ea typeface="Calibri" panose="020F0502020204030204" pitchFamily="34" charset="0"/>
              <a:cs typeface="Calibri" panose="020F0502020204030204" pitchFamily="34" charset="0"/>
            </a:rPr>
            <a:t>إنتاج نص حجاجي</a:t>
          </a:r>
          <a:endParaRPr lang="fr-FR" sz="2800" dirty="0">
            <a:latin typeface="Calibri" panose="020F0502020204030204" pitchFamily="34" charset="0"/>
            <a:ea typeface="Calibri" panose="020F0502020204030204" pitchFamily="34" charset="0"/>
            <a:cs typeface="Calibri" panose="020F0502020204030204" pitchFamily="34" charset="0"/>
          </a:endParaRPr>
        </a:p>
      </dgm:t>
    </dgm:pt>
    <dgm:pt modelId="{607F6823-37B8-4C43-8CFF-0AFB8A73719B}" type="parTrans" cxnId="{7171A564-E0D0-4BBA-996E-3F11811B77F6}">
      <dgm:prSet/>
      <dgm:spPr/>
      <dgm:t>
        <a:bodyPr/>
        <a:lstStyle/>
        <a:p>
          <a:endParaRPr lang="fr-FR"/>
        </a:p>
      </dgm:t>
    </dgm:pt>
    <dgm:pt modelId="{F24192B6-11EC-42D3-9CB2-1A275C894032}" type="sibTrans" cxnId="{7171A564-E0D0-4BBA-996E-3F11811B77F6}">
      <dgm:prSet/>
      <dgm:spPr/>
      <dgm:t>
        <a:bodyPr/>
        <a:lstStyle/>
        <a:p>
          <a:endParaRPr lang="fr-FR"/>
        </a:p>
      </dgm:t>
    </dgm:pt>
    <dgm:pt modelId="{85BB9316-2B66-46A6-A3A6-FFCFD2D920F8}">
      <dgm:prSet phldrT="[Texte]" custT="1"/>
      <dgm:spPr/>
      <dgm:t>
        <a:bodyPr/>
        <a:lstStyle/>
        <a:p>
          <a:r>
            <a:rPr lang="ar-MA" sz="2800" b="1" kern="1200" dirty="0">
              <a:solidFill>
                <a:prstClr val="black"/>
              </a:solidFill>
              <a:latin typeface="Calibri" panose="020F0502020204030204" pitchFamily="34" charset="0"/>
              <a:ea typeface="Calibri" panose="020F0502020204030204" pitchFamily="34" charset="0"/>
              <a:cs typeface="Calibri" panose="020F0502020204030204" pitchFamily="34" charset="0"/>
            </a:rPr>
            <a:t>الموضوع</a:t>
          </a:r>
          <a:endParaRPr lang="fr-FR" sz="2800" b="1" kern="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dgm:t>
    </dgm:pt>
    <dgm:pt modelId="{DF8B4ADE-15BC-4F9C-8308-0A98A86EC268}" type="parTrans" cxnId="{8814DF56-286C-4DFF-BAD5-76521F6DBBE1}">
      <dgm:prSet/>
      <dgm:spPr/>
      <dgm:t>
        <a:bodyPr/>
        <a:lstStyle/>
        <a:p>
          <a:endParaRPr lang="fr-FR"/>
        </a:p>
      </dgm:t>
    </dgm:pt>
    <dgm:pt modelId="{64E4AAF5-EB84-494A-A893-C2992D06EBC7}" type="sibTrans" cxnId="{8814DF56-286C-4DFF-BAD5-76521F6DBBE1}">
      <dgm:prSet/>
      <dgm:spPr/>
      <dgm:t>
        <a:bodyPr/>
        <a:lstStyle/>
        <a:p>
          <a:endParaRPr lang="fr-FR"/>
        </a:p>
      </dgm:t>
    </dgm:pt>
    <dgm:pt modelId="{25A5E8D8-5DFA-4E5A-8EDC-B978B03906A4}">
      <dgm:prSet phldrT="[Texte]" custT="1"/>
      <dgm:spPr/>
      <dgm:t>
        <a:bodyPr/>
        <a:lstStyle/>
        <a:p>
          <a:pPr rtl="1"/>
          <a:r>
            <a:rPr lang="ar-MA" sz="2800" dirty="0">
              <a:latin typeface="Calibri" panose="020F0502020204030204" pitchFamily="34" charset="0"/>
              <a:ea typeface="Calibri" panose="020F0502020204030204" pitchFamily="34" charset="0"/>
              <a:cs typeface="Calibri" panose="020F0502020204030204" pitchFamily="34" charset="0"/>
            </a:rPr>
            <a:t>الإقناع بوجهة نظر</a:t>
          </a:r>
          <a:endParaRPr lang="fr-FR" sz="2800" dirty="0">
            <a:latin typeface="Calibri" panose="020F0502020204030204" pitchFamily="34" charset="0"/>
            <a:ea typeface="Calibri" panose="020F0502020204030204" pitchFamily="34" charset="0"/>
            <a:cs typeface="Calibri" panose="020F0502020204030204" pitchFamily="34" charset="0"/>
          </a:endParaRPr>
        </a:p>
      </dgm:t>
    </dgm:pt>
    <dgm:pt modelId="{D12DB69A-50F5-4026-8996-2AAE62DB97B3}" type="parTrans" cxnId="{0D0737A4-D94E-43D6-9E68-FC7615A9DA59}">
      <dgm:prSet/>
      <dgm:spPr/>
      <dgm:t>
        <a:bodyPr/>
        <a:lstStyle/>
        <a:p>
          <a:endParaRPr lang="fr-FR"/>
        </a:p>
      </dgm:t>
    </dgm:pt>
    <dgm:pt modelId="{B96AE787-67CD-4C63-836E-1DE8BF9BB776}" type="sibTrans" cxnId="{0D0737A4-D94E-43D6-9E68-FC7615A9DA59}">
      <dgm:prSet/>
      <dgm:spPr/>
      <dgm:t>
        <a:bodyPr/>
        <a:lstStyle/>
        <a:p>
          <a:endParaRPr lang="fr-FR"/>
        </a:p>
      </dgm:t>
    </dgm:pt>
    <dgm:pt modelId="{BD965D3E-D500-440E-8E7A-65BD68EB6A77}">
      <dgm:prSet phldrT="[Texte]" custT="1"/>
      <dgm:spPr/>
      <dgm:t>
        <a:bodyPr/>
        <a:lstStyle/>
        <a:p>
          <a:r>
            <a:rPr lang="ar-MA" sz="2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الموارد</a:t>
          </a:r>
          <a:endParaRPr lang="fr-FR" sz="2800" b="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A3D786E3-8ABA-4CF7-810E-675FB519FC06}" type="parTrans" cxnId="{EA68185F-F9F9-45F2-8425-395AED208592}">
      <dgm:prSet/>
      <dgm:spPr/>
      <dgm:t>
        <a:bodyPr/>
        <a:lstStyle/>
        <a:p>
          <a:endParaRPr lang="fr-FR"/>
        </a:p>
      </dgm:t>
    </dgm:pt>
    <dgm:pt modelId="{BF0B6C2E-783A-4223-AFD6-76BFBC4E6978}" type="sibTrans" cxnId="{EA68185F-F9F9-45F2-8425-395AED208592}">
      <dgm:prSet/>
      <dgm:spPr/>
      <dgm:t>
        <a:bodyPr/>
        <a:lstStyle/>
        <a:p>
          <a:endParaRPr lang="fr-FR"/>
        </a:p>
      </dgm:t>
    </dgm:pt>
    <dgm:pt modelId="{6481FFEE-FE30-4B81-B55C-B23501335D9E}">
      <dgm:prSet phldrT="[Texte]" custT="1"/>
      <dgm:spPr/>
      <dgm:t>
        <a:bodyPr/>
        <a:lstStyle/>
        <a:p>
          <a:pPr rtl="1"/>
          <a:r>
            <a:rPr lang="ar-MA" sz="2800" dirty="0">
              <a:latin typeface="Calibri" panose="020F0502020204030204" pitchFamily="34" charset="0"/>
              <a:ea typeface="Calibri" panose="020F0502020204030204" pitchFamily="34" charset="0"/>
              <a:cs typeface="Calibri" panose="020F0502020204030204" pitchFamily="34" charset="0"/>
            </a:rPr>
            <a:t>المعجم</a:t>
          </a:r>
          <a:endParaRPr lang="fr-FR" sz="2800" dirty="0">
            <a:latin typeface="Calibri" panose="020F0502020204030204" pitchFamily="34" charset="0"/>
            <a:ea typeface="Calibri" panose="020F0502020204030204" pitchFamily="34" charset="0"/>
            <a:cs typeface="Calibri" panose="020F0502020204030204" pitchFamily="34" charset="0"/>
          </a:endParaRPr>
        </a:p>
      </dgm:t>
    </dgm:pt>
    <dgm:pt modelId="{624A2EFA-40EF-48BD-B0B1-BDF73A4F4BF4}" type="parTrans" cxnId="{D3031B7A-9C77-4A67-BA13-FB10C1C8EABF}">
      <dgm:prSet/>
      <dgm:spPr/>
      <dgm:t>
        <a:bodyPr/>
        <a:lstStyle/>
        <a:p>
          <a:endParaRPr lang="fr-FR"/>
        </a:p>
      </dgm:t>
    </dgm:pt>
    <dgm:pt modelId="{2EDAD4E7-E769-4CC8-9AE8-F295F066E566}" type="sibTrans" cxnId="{D3031B7A-9C77-4A67-BA13-FB10C1C8EABF}">
      <dgm:prSet/>
      <dgm:spPr/>
      <dgm:t>
        <a:bodyPr/>
        <a:lstStyle/>
        <a:p>
          <a:endParaRPr lang="fr-FR"/>
        </a:p>
      </dgm:t>
    </dgm:pt>
    <dgm:pt modelId="{0D0EFAE8-5C42-43BB-83C2-A10A93FBE23D}">
      <dgm:prSet phldrT="[Texte]" custT="1"/>
      <dgm:spPr/>
      <dgm:t>
        <a:bodyPr/>
        <a:lstStyle/>
        <a:p>
          <a:pPr rtl="1"/>
          <a:r>
            <a:rPr lang="ar-MA" sz="2800" dirty="0">
              <a:latin typeface="Calibri" panose="020F0502020204030204" pitchFamily="34" charset="0"/>
              <a:ea typeface="Calibri" panose="020F0502020204030204" pitchFamily="34" charset="0"/>
              <a:cs typeface="Calibri" panose="020F0502020204030204" pitchFamily="34" charset="0"/>
            </a:rPr>
            <a:t>التعابير </a:t>
          </a:r>
          <a:endParaRPr lang="fr-FR" sz="2800" dirty="0">
            <a:latin typeface="Calibri" panose="020F0502020204030204" pitchFamily="34" charset="0"/>
            <a:ea typeface="Calibri" panose="020F0502020204030204" pitchFamily="34" charset="0"/>
            <a:cs typeface="Calibri" panose="020F0502020204030204" pitchFamily="34" charset="0"/>
          </a:endParaRPr>
        </a:p>
      </dgm:t>
    </dgm:pt>
    <dgm:pt modelId="{A3A071A1-1E97-43AC-9B89-725146862059}" type="parTrans" cxnId="{4F4F9E0B-020C-4E5D-BC71-82B77208EBD3}">
      <dgm:prSet/>
      <dgm:spPr/>
      <dgm:t>
        <a:bodyPr/>
        <a:lstStyle/>
        <a:p>
          <a:endParaRPr lang="fr-FR"/>
        </a:p>
      </dgm:t>
    </dgm:pt>
    <dgm:pt modelId="{A592C817-FB8A-4F17-B818-2E330F5E707D}" type="sibTrans" cxnId="{4F4F9E0B-020C-4E5D-BC71-82B77208EBD3}">
      <dgm:prSet/>
      <dgm:spPr/>
      <dgm:t>
        <a:bodyPr/>
        <a:lstStyle/>
        <a:p>
          <a:endParaRPr lang="fr-FR"/>
        </a:p>
      </dgm:t>
    </dgm:pt>
    <dgm:pt modelId="{9A1A6F8B-6478-4C8A-AF19-1D18E12357F1}">
      <dgm:prSet phldrT="[Texte]" custT="1"/>
      <dgm:spPr/>
      <dgm:t>
        <a:bodyPr/>
        <a:lstStyle/>
        <a:p>
          <a:pPr rtl="1"/>
          <a:r>
            <a:rPr lang="ar-MA" sz="2800" dirty="0">
              <a:latin typeface="Calibri" panose="020F0502020204030204" pitchFamily="34" charset="0"/>
              <a:ea typeface="Calibri" panose="020F0502020204030204" pitchFamily="34" charset="0"/>
              <a:cs typeface="Calibri" panose="020F0502020204030204" pitchFamily="34" charset="0"/>
            </a:rPr>
            <a:t>أفعال الكلام</a:t>
          </a:r>
          <a:endParaRPr lang="fr-FR" sz="2800" dirty="0">
            <a:latin typeface="Calibri" panose="020F0502020204030204" pitchFamily="34" charset="0"/>
            <a:ea typeface="Calibri" panose="020F0502020204030204" pitchFamily="34" charset="0"/>
            <a:cs typeface="Calibri" panose="020F0502020204030204" pitchFamily="34" charset="0"/>
          </a:endParaRPr>
        </a:p>
      </dgm:t>
    </dgm:pt>
    <dgm:pt modelId="{65404468-9EAD-4E2F-B717-AFAE9BDA107F}" type="parTrans" cxnId="{A7D71105-E52F-4AE9-AA2D-B4CBCC95D06B}">
      <dgm:prSet/>
      <dgm:spPr/>
      <dgm:t>
        <a:bodyPr/>
        <a:lstStyle/>
        <a:p>
          <a:endParaRPr lang="fr-FR"/>
        </a:p>
      </dgm:t>
    </dgm:pt>
    <dgm:pt modelId="{133BB306-030D-42A0-8968-C5F005FDF0E5}" type="sibTrans" cxnId="{A7D71105-E52F-4AE9-AA2D-B4CBCC95D06B}">
      <dgm:prSet/>
      <dgm:spPr/>
      <dgm:t>
        <a:bodyPr/>
        <a:lstStyle/>
        <a:p>
          <a:endParaRPr lang="fr-FR"/>
        </a:p>
      </dgm:t>
    </dgm:pt>
    <dgm:pt modelId="{050C6879-4067-4DFB-823C-F474D4EC3698}">
      <dgm:prSet phldrT="[Texte]" custT="1"/>
      <dgm:spPr/>
      <dgm:t>
        <a:bodyPr/>
        <a:lstStyle/>
        <a:p>
          <a:pPr rtl="1"/>
          <a:r>
            <a:rPr lang="ar-MA" sz="2800" dirty="0">
              <a:latin typeface="Calibri" panose="020F0502020204030204" pitchFamily="34" charset="0"/>
              <a:ea typeface="Calibri" panose="020F0502020204030204" pitchFamily="34" charset="0"/>
              <a:cs typeface="Calibri" panose="020F0502020204030204" pitchFamily="34" charset="0"/>
            </a:rPr>
            <a:t>الدفاع عن رأي </a:t>
          </a:r>
          <a:endParaRPr lang="fr-FR" sz="2800" dirty="0">
            <a:latin typeface="Calibri" panose="020F0502020204030204" pitchFamily="34" charset="0"/>
            <a:ea typeface="Calibri" panose="020F0502020204030204" pitchFamily="34" charset="0"/>
            <a:cs typeface="Calibri" panose="020F0502020204030204" pitchFamily="34" charset="0"/>
          </a:endParaRPr>
        </a:p>
      </dgm:t>
    </dgm:pt>
    <dgm:pt modelId="{54D431F6-813D-4897-9930-ECFAFC09946E}" type="parTrans" cxnId="{F3FBB225-9DD0-45FE-BD66-DF8FCE4320AA}">
      <dgm:prSet/>
      <dgm:spPr/>
      <dgm:t>
        <a:bodyPr/>
        <a:lstStyle/>
        <a:p>
          <a:endParaRPr lang="fr-FR"/>
        </a:p>
      </dgm:t>
    </dgm:pt>
    <dgm:pt modelId="{8792DC53-506E-4372-A4C9-99C8613CF99D}" type="sibTrans" cxnId="{F3FBB225-9DD0-45FE-BD66-DF8FCE4320AA}">
      <dgm:prSet/>
      <dgm:spPr/>
      <dgm:t>
        <a:bodyPr/>
        <a:lstStyle/>
        <a:p>
          <a:endParaRPr lang="fr-FR"/>
        </a:p>
      </dgm:t>
    </dgm:pt>
    <dgm:pt modelId="{9F825799-CC64-454D-AD41-9BC3F53F7C75}" type="pres">
      <dgm:prSet presAssocID="{3BF12A07-4456-4B61-BC8E-0619932D81DE}" presName="composite" presStyleCnt="0">
        <dgm:presLayoutVars>
          <dgm:chMax val="5"/>
          <dgm:dir val="rev"/>
          <dgm:animLvl val="ctr"/>
          <dgm:resizeHandles val="exact"/>
        </dgm:presLayoutVars>
      </dgm:prSet>
      <dgm:spPr/>
    </dgm:pt>
    <dgm:pt modelId="{0C486515-8E19-46B6-A426-A906FC51E514}" type="pres">
      <dgm:prSet presAssocID="{3BF12A07-4456-4B61-BC8E-0619932D81DE}" presName="cycle" presStyleCnt="0"/>
      <dgm:spPr/>
    </dgm:pt>
    <dgm:pt modelId="{5DF84646-722A-4EB0-A317-A66AD74F2F4D}" type="pres">
      <dgm:prSet presAssocID="{3BF12A07-4456-4B61-BC8E-0619932D81DE}" presName="centerShape" presStyleCnt="0"/>
      <dgm:spPr/>
    </dgm:pt>
    <dgm:pt modelId="{52BB1738-DD97-436F-87E4-79E7C9E81A4B}" type="pres">
      <dgm:prSet presAssocID="{3BF12A07-4456-4B61-BC8E-0619932D81DE}" presName="connSite" presStyleLbl="node1" presStyleIdx="0" presStyleCnt="4"/>
      <dgm:spPr/>
    </dgm:pt>
    <dgm:pt modelId="{1EF97FF8-1443-4289-B729-9C4967F50460}" type="pres">
      <dgm:prSet presAssocID="{3BF12A07-4456-4B61-BC8E-0619932D81DE}" presName="visible" presStyleLbl="node1" presStyleIdx="0" presStyleCnt="4"/>
      <dgm:spPr/>
    </dgm:pt>
    <dgm:pt modelId="{1CCCE30C-45A7-457A-B715-54810CB1BCB7}" type="pres">
      <dgm:prSet presAssocID="{069058EE-E867-42B5-B816-1A5A9D7542AF}" presName="Name25" presStyleLbl="parChTrans1D1" presStyleIdx="0" presStyleCnt="3"/>
      <dgm:spPr/>
    </dgm:pt>
    <dgm:pt modelId="{3B70CD34-6C29-42AD-B952-2A781CD582D4}" type="pres">
      <dgm:prSet presAssocID="{60F04646-4829-4F00-B7EF-27057FF05228}" presName="node" presStyleCnt="0"/>
      <dgm:spPr/>
    </dgm:pt>
    <dgm:pt modelId="{FAF36704-2F0D-4CA1-81EE-E0335E50B067}" type="pres">
      <dgm:prSet presAssocID="{60F04646-4829-4F00-B7EF-27057FF05228}" presName="parentNode" presStyleLbl="node1" presStyleIdx="1" presStyleCnt="4" custScaleX="115947">
        <dgm:presLayoutVars>
          <dgm:chMax val="1"/>
          <dgm:bulletEnabled val="1"/>
        </dgm:presLayoutVars>
      </dgm:prSet>
      <dgm:spPr/>
    </dgm:pt>
    <dgm:pt modelId="{6DA42DD3-3F67-493A-AD26-5BCC385F3059}" type="pres">
      <dgm:prSet presAssocID="{60F04646-4829-4F00-B7EF-27057FF05228}" presName="childNode" presStyleLbl="revTx" presStyleIdx="0" presStyleCnt="3">
        <dgm:presLayoutVars>
          <dgm:bulletEnabled val="1"/>
        </dgm:presLayoutVars>
      </dgm:prSet>
      <dgm:spPr/>
    </dgm:pt>
    <dgm:pt modelId="{540311E5-679D-41BB-92AD-9CE9E9BF839C}" type="pres">
      <dgm:prSet presAssocID="{DF8B4ADE-15BC-4F9C-8308-0A98A86EC268}" presName="Name25" presStyleLbl="parChTrans1D1" presStyleIdx="1" presStyleCnt="3"/>
      <dgm:spPr/>
    </dgm:pt>
    <dgm:pt modelId="{EC4977D9-FA9E-4B95-80CC-9208C256783B}" type="pres">
      <dgm:prSet presAssocID="{85BB9316-2B66-46A6-A3A6-FFCFD2D920F8}" presName="node" presStyleCnt="0"/>
      <dgm:spPr/>
    </dgm:pt>
    <dgm:pt modelId="{832372C5-563E-455E-99F3-DB5453EB2C1B}" type="pres">
      <dgm:prSet presAssocID="{85BB9316-2B66-46A6-A3A6-FFCFD2D920F8}" presName="parentNode" presStyleLbl="node1" presStyleIdx="2" presStyleCnt="4" custScaleX="120665">
        <dgm:presLayoutVars>
          <dgm:chMax val="1"/>
          <dgm:bulletEnabled val="1"/>
        </dgm:presLayoutVars>
      </dgm:prSet>
      <dgm:spPr/>
    </dgm:pt>
    <dgm:pt modelId="{ADB70E8E-E62C-4C35-8638-1A5436D6EB77}" type="pres">
      <dgm:prSet presAssocID="{85BB9316-2B66-46A6-A3A6-FFCFD2D920F8}" presName="childNode" presStyleLbl="revTx" presStyleIdx="1" presStyleCnt="3">
        <dgm:presLayoutVars>
          <dgm:bulletEnabled val="1"/>
        </dgm:presLayoutVars>
      </dgm:prSet>
      <dgm:spPr/>
    </dgm:pt>
    <dgm:pt modelId="{285BBC8C-3A4A-40CB-BD97-1D211C335432}" type="pres">
      <dgm:prSet presAssocID="{A3D786E3-8ABA-4CF7-810E-675FB519FC06}" presName="Name25" presStyleLbl="parChTrans1D1" presStyleIdx="2" presStyleCnt="3"/>
      <dgm:spPr/>
    </dgm:pt>
    <dgm:pt modelId="{E66AFF61-7EA9-4015-8103-33F80A6B0B28}" type="pres">
      <dgm:prSet presAssocID="{BD965D3E-D500-440E-8E7A-65BD68EB6A77}" presName="node" presStyleCnt="0"/>
      <dgm:spPr/>
    </dgm:pt>
    <dgm:pt modelId="{680D9CC4-A8F7-4790-9B16-23574D42191A}" type="pres">
      <dgm:prSet presAssocID="{BD965D3E-D500-440E-8E7A-65BD68EB6A77}" presName="parentNode" presStyleLbl="node1" presStyleIdx="3" presStyleCnt="4" custScaleX="103836">
        <dgm:presLayoutVars>
          <dgm:chMax val="1"/>
          <dgm:bulletEnabled val="1"/>
        </dgm:presLayoutVars>
      </dgm:prSet>
      <dgm:spPr/>
    </dgm:pt>
    <dgm:pt modelId="{0A214F25-FF5E-4079-BE5C-385E4C5EBABB}" type="pres">
      <dgm:prSet presAssocID="{BD965D3E-D500-440E-8E7A-65BD68EB6A77}" presName="childNode" presStyleLbl="revTx" presStyleIdx="2" presStyleCnt="3">
        <dgm:presLayoutVars>
          <dgm:bulletEnabled val="1"/>
        </dgm:presLayoutVars>
      </dgm:prSet>
      <dgm:spPr/>
    </dgm:pt>
  </dgm:ptLst>
  <dgm:cxnLst>
    <dgm:cxn modelId="{A7D71105-E52F-4AE9-AA2D-B4CBCC95D06B}" srcId="{BD965D3E-D500-440E-8E7A-65BD68EB6A77}" destId="{9A1A6F8B-6478-4C8A-AF19-1D18E12357F1}" srcOrd="2" destOrd="0" parTransId="{65404468-9EAD-4E2F-B717-AFAE9BDA107F}" sibTransId="{133BB306-030D-42A0-8968-C5F005FDF0E5}"/>
    <dgm:cxn modelId="{4F4F9E0B-020C-4E5D-BC71-82B77208EBD3}" srcId="{BD965D3E-D500-440E-8E7A-65BD68EB6A77}" destId="{0D0EFAE8-5C42-43BB-83C2-A10A93FBE23D}" srcOrd="1" destOrd="0" parTransId="{A3A071A1-1E97-43AC-9B89-725146862059}" sibTransId="{A592C817-FB8A-4F17-B818-2E330F5E707D}"/>
    <dgm:cxn modelId="{A782A314-E329-4801-B25E-68C16D11C36C}" type="presOf" srcId="{25A5E8D8-5DFA-4E5A-8EDC-B978B03906A4}" destId="{ADB70E8E-E62C-4C35-8638-1A5436D6EB77}" srcOrd="0" destOrd="0" presId="urn:microsoft.com/office/officeart/2005/8/layout/radial2"/>
    <dgm:cxn modelId="{60927619-D7BD-4C65-B944-F8C14693F336}" type="presOf" srcId="{069058EE-E867-42B5-B816-1A5A9D7542AF}" destId="{1CCCE30C-45A7-457A-B715-54810CB1BCB7}" srcOrd="0" destOrd="0" presId="urn:microsoft.com/office/officeart/2005/8/layout/radial2"/>
    <dgm:cxn modelId="{46CA1D1C-3874-4102-BD2C-0502F54FEAB5}" srcId="{3BF12A07-4456-4B61-BC8E-0619932D81DE}" destId="{60F04646-4829-4F00-B7EF-27057FF05228}" srcOrd="0" destOrd="0" parTransId="{069058EE-E867-42B5-B816-1A5A9D7542AF}" sibTransId="{8CD8C53A-78AF-42E0-A981-7E59032AC27D}"/>
    <dgm:cxn modelId="{A7B64625-8F1E-4329-B1E7-31B6FC676B2F}" type="presOf" srcId="{050C6879-4067-4DFB-823C-F474D4EC3698}" destId="{ADB70E8E-E62C-4C35-8638-1A5436D6EB77}" srcOrd="0" destOrd="1" presId="urn:microsoft.com/office/officeart/2005/8/layout/radial2"/>
    <dgm:cxn modelId="{F3FBB225-9DD0-45FE-BD66-DF8FCE4320AA}" srcId="{85BB9316-2B66-46A6-A3A6-FFCFD2D920F8}" destId="{050C6879-4067-4DFB-823C-F474D4EC3698}" srcOrd="1" destOrd="0" parTransId="{54D431F6-813D-4897-9930-ECFAFC09946E}" sibTransId="{8792DC53-506E-4372-A4C9-99C8613CF99D}"/>
    <dgm:cxn modelId="{6ECB8F39-C811-4737-9104-78B97C2BA66D}" type="presOf" srcId="{60F04646-4829-4F00-B7EF-27057FF05228}" destId="{FAF36704-2F0D-4CA1-81EE-E0335E50B067}" srcOrd="0" destOrd="0" presId="urn:microsoft.com/office/officeart/2005/8/layout/radial2"/>
    <dgm:cxn modelId="{EA68185F-F9F9-45F2-8425-395AED208592}" srcId="{3BF12A07-4456-4B61-BC8E-0619932D81DE}" destId="{BD965D3E-D500-440E-8E7A-65BD68EB6A77}" srcOrd="2" destOrd="0" parTransId="{A3D786E3-8ABA-4CF7-810E-675FB519FC06}" sibTransId="{BF0B6C2E-783A-4223-AFD6-76BFBC4E6978}"/>
    <dgm:cxn modelId="{7171A564-E0D0-4BBA-996E-3F11811B77F6}" srcId="{60F04646-4829-4F00-B7EF-27057FF05228}" destId="{EEFAF406-A2D7-4F56-AB8C-21F8B94A1DC7}" srcOrd="0" destOrd="0" parTransId="{607F6823-37B8-4C43-8CFF-0AFB8A73719B}" sibTransId="{F24192B6-11EC-42D3-9CB2-1A275C894032}"/>
    <dgm:cxn modelId="{99D10868-0AF4-4416-AAC6-C0D2E2ACD301}" type="presOf" srcId="{85BB9316-2B66-46A6-A3A6-FFCFD2D920F8}" destId="{832372C5-563E-455E-99F3-DB5453EB2C1B}" srcOrd="0" destOrd="0" presId="urn:microsoft.com/office/officeart/2005/8/layout/radial2"/>
    <dgm:cxn modelId="{CEC97B68-4E1E-445C-9C9C-5A2A57FA0B18}" type="presOf" srcId="{0D0EFAE8-5C42-43BB-83C2-A10A93FBE23D}" destId="{0A214F25-FF5E-4079-BE5C-385E4C5EBABB}" srcOrd="0" destOrd="1" presId="urn:microsoft.com/office/officeart/2005/8/layout/radial2"/>
    <dgm:cxn modelId="{7105E94E-FE5F-4999-A775-CFCF0469DC81}" type="presOf" srcId="{6481FFEE-FE30-4B81-B55C-B23501335D9E}" destId="{0A214F25-FF5E-4079-BE5C-385E4C5EBABB}" srcOrd="0" destOrd="0" presId="urn:microsoft.com/office/officeart/2005/8/layout/radial2"/>
    <dgm:cxn modelId="{E9B6A454-9E79-4508-B99A-B586E415A024}" type="presOf" srcId="{A3D786E3-8ABA-4CF7-810E-675FB519FC06}" destId="{285BBC8C-3A4A-40CB-BD97-1D211C335432}" srcOrd="0" destOrd="0" presId="urn:microsoft.com/office/officeart/2005/8/layout/radial2"/>
    <dgm:cxn modelId="{0966A874-8AD7-4414-8F6D-FDCF28EAC0D8}" type="presOf" srcId="{BD965D3E-D500-440E-8E7A-65BD68EB6A77}" destId="{680D9CC4-A8F7-4790-9B16-23574D42191A}" srcOrd="0" destOrd="0" presId="urn:microsoft.com/office/officeart/2005/8/layout/radial2"/>
    <dgm:cxn modelId="{8814DF56-286C-4DFF-BAD5-76521F6DBBE1}" srcId="{3BF12A07-4456-4B61-BC8E-0619932D81DE}" destId="{85BB9316-2B66-46A6-A3A6-FFCFD2D920F8}" srcOrd="1" destOrd="0" parTransId="{DF8B4ADE-15BC-4F9C-8308-0A98A86EC268}" sibTransId="{64E4AAF5-EB84-494A-A893-C2992D06EBC7}"/>
    <dgm:cxn modelId="{D3031B7A-9C77-4A67-BA13-FB10C1C8EABF}" srcId="{BD965D3E-D500-440E-8E7A-65BD68EB6A77}" destId="{6481FFEE-FE30-4B81-B55C-B23501335D9E}" srcOrd="0" destOrd="0" parTransId="{624A2EFA-40EF-48BD-B0B1-BDF73A4F4BF4}" sibTransId="{2EDAD4E7-E769-4CC8-9AE8-F295F066E566}"/>
    <dgm:cxn modelId="{0D0737A4-D94E-43D6-9E68-FC7615A9DA59}" srcId="{85BB9316-2B66-46A6-A3A6-FFCFD2D920F8}" destId="{25A5E8D8-5DFA-4E5A-8EDC-B978B03906A4}" srcOrd="0" destOrd="0" parTransId="{D12DB69A-50F5-4026-8996-2AAE62DB97B3}" sibTransId="{B96AE787-67CD-4C63-836E-1DE8BF9BB776}"/>
    <dgm:cxn modelId="{90A80AA8-4A83-4A36-AE62-71AAA6687072}" type="presOf" srcId="{EEFAF406-A2D7-4F56-AB8C-21F8B94A1DC7}" destId="{6DA42DD3-3F67-493A-AD26-5BCC385F3059}" srcOrd="0" destOrd="0" presId="urn:microsoft.com/office/officeart/2005/8/layout/radial2"/>
    <dgm:cxn modelId="{86B5CBC1-CFDD-498C-8BDA-09253385AFDF}" type="presOf" srcId="{9A1A6F8B-6478-4C8A-AF19-1D18E12357F1}" destId="{0A214F25-FF5E-4079-BE5C-385E4C5EBABB}" srcOrd="0" destOrd="2" presId="urn:microsoft.com/office/officeart/2005/8/layout/radial2"/>
    <dgm:cxn modelId="{EA75CCD9-3FCE-4CC1-9EF7-E24D254139B5}" type="presOf" srcId="{3BF12A07-4456-4B61-BC8E-0619932D81DE}" destId="{9F825799-CC64-454D-AD41-9BC3F53F7C75}" srcOrd="0" destOrd="0" presId="urn:microsoft.com/office/officeart/2005/8/layout/radial2"/>
    <dgm:cxn modelId="{F48FFDF2-DABD-46C1-97B4-B8BDB66724E7}" type="presOf" srcId="{DF8B4ADE-15BC-4F9C-8308-0A98A86EC268}" destId="{540311E5-679D-41BB-92AD-9CE9E9BF839C}" srcOrd="0" destOrd="0" presId="urn:microsoft.com/office/officeart/2005/8/layout/radial2"/>
    <dgm:cxn modelId="{229B9CB9-333A-4F60-BD86-BEA32944DBD1}" type="presParOf" srcId="{9F825799-CC64-454D-AD41-9BC3F53F7C75}" destId="{0C486515-8E19-46B6-A426-A906FC51E514}" srcOrd="0" destOrd="0" presId="urn:microsoft.com/office/officeart/2005/8/layout/radial2"/>
    <dgm:cxn modelId="{C5C8FF0C-7D48-49BF-8679-4CBB312EB646}" type="presParOf" srcId="{0C486515-8E19-46B6-A426-A906FC51E514}" destId="{5DF84646-722A-4EB0-A317-A66AD74F2F4D}" srcOrd="0" destOrd="0" presId="urn:microsoft.com/office/officeart/2005/8/layout/radial2"/>
    <dgm:cxn modelId="{F1D144A5-5975-4D28-AE7E-C64D4397C82B}" type="presParOf" srcId="{5DF84646-722A-4EB0-A317-A66AD74F2F4D}" destId="{52BB1738-DD97-436F-87E4-79E7C9E81A4B}" srcOrd="0" destOrd="0" presId="urn:microsoft.com/office/officeart/2005/8/layout/radial2"/>
    <dgm:cxn modelId="{DCB654EA-84AF-49EE-983A-6D36BBC75A85}" type="presParOf" srcId="{5DF84646-722A-4EB0-A317-A66AD74F2F4D}" destId="{1EF97FF8-1443-4289-B729-9C4967F50460}" srcOrd="1" destOrd="0" presId="urn:microsoft.com/office/officeart/2005/8/layout/radial2"/>
    <dgm:cxn modelId="{08748D6F-3843-4FDC-81BD-65FC31E42449}" type="presParOf" srcId="{0C486515-8E19-46B6-A426-A906FC51E514}" destId="{1CCCE30C-45A7-457A-B715-54810CB1BCB7}" srcOrd="1" destOrd="0" presId="urn:microsoft.com/office/officeart/2005/8/layout/radial2"/>
    <dgm:cxn modelId="{ACA7F237-6DA3-4840-843D-2FC586B6AFD6}" type="presParOf" srcId="{0C486515-8E19-46B6-A426-A906FC51E514}" destId="{3B70CD34-6C29-42AD-B952-2A781CD582D4}" srcOrd="2" destOrd="0" presId="urn:microsoft.com/office/officeart/2005/8/layout/radial2"/>
    <dgm:cxn modelId="{802B8E65-A5BC-4E88-85D8-EFF4A8E6884E}" type="presParOf" srcId="{3B70CD34-6C29-42AD-B952-2A781CD582D4}" destId="{FAF36704-2F0D-4CA1-81EE-E0335E50B067}" srcOrd="0" destOrd="0" presId="urn:microsoft.com/office/officeart/2005/8/layout/radial2"/>
    <dgm:cxn modelId="{34EFD3CB-9ED3-442A-951B-9C24B397A704}" type="presParOf" srcId="{3B70CD34-6C29-42AD-B952-2A781CD582D4}" destId="{6DA42DD3-3F67-493A-AD26-5BCC385F3059}" srcOrd="1" destOrd="0" presId="urn:microsoft.com/office/officeart/2005/8/layout/radial2"/>
    <dgm:cxn modelId="{743C029F-354F-49AC-85B1-FEE0D3C3870A}" type="presParOf" srcId="{0C486515-8E19-46B6-A426-A906FC51E514}" destId="{540311E5-679D-41BB-92AD-9CE9E9BF839C}" srcOrd="3" destOrd="0" presId="urn:microsoft.com/office/officeart/2005/8/layout/radial2"/>
    <dgm:cxn modelId="{0F4405CF-4A39-4E54-8B06-C5FED96CA263}" type="presParOf" srcId="{0C486515-8E19-46B6-A426-A906FC51E514}" destId="{EC4977D9-FA9E-4B95-80CC-9208C256783B}" srcOrd="4" destOrd="0" presId="urn:microsoft.com/office/officeart/2005/8/layout/radial2"/>
    <dgm:cxn modelId="{B4D2C541-E62D-4BE5-BC92-78C47B960FE4}" type="presParOf" srcId="{EC4977D9-FA9E-4B95-80CC-9208C256783B}" destId="{832372C5-563E-455E-99F3-DB5453EB2C1B}" srcOrd="0" destOrd="0" presId="urn:microsoft.com/office/officeart/2005/8/layout/radial2"/>
    <dgm:cxn modelId="{0B8CA252-AA22-4208-8F2A-8A27E975EDD4}" type="presParOf" srcId="{EC4977D9-FA9E-4B95-80CC-9208C256783B}" destId="{ADB70E8E-E62C-4C35-8638-1A5436D6EB77}" srcOrd="1" destOrd="0" presId="urn:microsoft.com/office/officeart/2005/8/layout/radial2"/>
    <dgm:cxn modelId="{178E8346-ABCD-4A36-8417-7592EA16D696}" type="presParOf" srcId="{0C486515-8E19-46B6-A426-A906FC51E514}" destId="{285BBC8C-3A4A-40CB-BD97-1D211C335432}" srcOrd="5" destOrd="0" presId="urn:microsoft.com/office/officeart/2005/8/layout/radial2"/>
    <dgm:cxn modelId="{27A75E39-5BF9-489E-B625-A764BF26375F}" type="presParOf" srcId="{0C486515-8E19-46B6-A426-A906FC51E514}" destId="{E66AFF61-7EA9-4015-8103-33F80A6B0B28}" srcOrd="6" destOrd="0" presId="urn:microsoft.com/office/officeart/2005/8/layout/radial2"/>
    <dgm:cxn modelId="{C45D0D55-0E3F-47B0-B689-075FDF1F0B20}" type="presParOf" srcId="{E66AFF61-7EA9-4015-8103-33F80A6B0B28}" destId="{680D9CC4-A8F7-4790-9B16-23574D42191A}" srcOrd="0" destOrd="0" presId="urn:microsoft.com/office/officeart/2005/8/layout/radial2"/>
    <dgm:cxn modelId="{D9868706-D291-4ABD-9624-E9658E7DA910}" type="presParOf" srcId="{E66AFF61-7EA9-4015-8103-33F80A6B0B28}" destId="{0A214F25-FF5E-4079-BE5C-385E4C5EBABB}"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480BCB-6CF7-4693-AC72-A63DE5F90262}"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fr-FR"/>
        </a:p>
      </dgm:t>
    </dgm:pt>
    <dgm:pt modelId="{550146BA-4FBD-404C-B05F-0BA551956CDE}">
      <dgm:prSet phldrT="[Texte]" custT="1"/>
      <dgm:spPr>
        <a:solidFill>
          <a:schemeClr val="accent3">
            <a:lumMod val="40000"/>
            <a:lumOff val="60000"/>
          </a:schemeClr>
        </a:solidFill>
      </dgm:spPr>
      <dgm:t>
        <a:bodyPr/>
        <a:lstStyle/>
        <a:p>
          <a:r>
            <a:rPr lang="ar-MA" sz="2800" i="0" kern="1200" baseline="0" dirty="0">
              <a:solidFill>
                <a:schemeClr val="tx1"/>
              </a:solidFill>
              <a:latin typeface="+mn-lt"/>
              <a:ea typeface="+mn-ea"/>
              <a:cs typeface="Calibri" panose="020F0502020204030204" pitchFamily="34" charset="0"/>
            </a:rPr>
            <a:t>خطوات إنجاز المهمة</a:t>
          </a:r>
          <a:endParaRPr lang="fr-FR" sz="2800" i="0" kern="1200" baseline="0" dirty="0">
            <a:solidFill>
              <a:schemeClr val="tx1"/>
            </a:solidFill>
            <a:latin typeface="+mn-lt"/>
            <a:ea typeface="+mn-ea"/>
            <a:cs typeface="Calibri" panose="020F0502020204030204" pitchFamily="34" charset="0"/>
          </a:endParaRPr>
        </a:p>
      </dgm:t>
    </dgm:pt>
    <dgm:pt modelId="{E597E80D-355B-423E-B84C-0B8D7C6A7A90}" type="parTrans" cxnId="{ECA9AD27-E71E-4628-A59F-E6C2B492E74B}">
      <dgm:prSet/>
      <dgm:spPr/>
      <dgm:t>
        <a:bodyPr/>
        <a:lstStyle/>
        <a:p>
          <a:endParaRPr lang="fr-FR">
            <a:solidFill>
              <a:schemeClr val="tx1"/>
            </a:solidFill>
          </a:endParaRPr>
        </a:p>
      </dgm:t>
    </dgm:pt>
    <dgm:pt modelId="{99BAA4E8-F0CF-46DA-BA3E-A1273A1C424C}" type="sibTrans" cxnId="{ECA9AD27-E71E-4628-A59F-E6C2B492E74B}">
      <dgm:prSet/>
      <dgm:spPr/>
      <dgm:t>
        <a:bodyPr/>
        <a:lstStyle/>
        <a:p>
          <a:endParaRPr lang="fr-FR">
            <a:solidFill>
              <a:schemeClr val="tx1"/>
            </a:solidFill>
          </a:endParaRPr>
        </a:p>
      </dgm:t>
    </dgm:pt>
    <dgm:pt modelId="{AAD79BEF-8D50-4251-AAE0-28176FE27719}">
      <dgm:prSet phldrT="[Texte]" custT="1"/>
      <dgm:spPr>
        <a:solidFill>
          <a:schemeClr val="accent1">
            <a:lumMod val="20000"/>
            <a:lumOff val="80000"/>
          </a:schemeClr>
        </a:solidFill>
      </dgm:spPr>
      <dgm:t>
        <a:bodyPr/>
        <a:lstStyle/>
        <a:p>
          <a:r>
            <a:rPr lang="ar-MA" sz="2400" b="1" i="0" kern="1200" baseline="0" dirty="0">
              <a:solidFill>
                <a:schemeClr val="tx1"/>
              </a:solidFill>
              <a:latin typeface="+mn-lt"/>
              <a:ea typeface="+mn-ea"/>
              <a:cs typeface="Calibri" panose="020F0502020204030204" pitchFamily="34" charset="0"/>
            </a:rPr>
            <a:t>الخطوة2: </a:t>
          </a:r>
        </a:p>
        <a:p>
          <a:r>
            <a:rPr lang="ar-MA" sz="2400" i="0" kern="1200" baseline="0" dirty="0">
              <a:solidFill>
                <a:schemeClr val="tx1"/>
              </a:solidFill>
              <a:latin typeface="+mn-lt"/>
              <a:ea typeface="+mn-ea"/>
              <a:cs typeface="Calibri" panose="020F0502020204030204" pitchFamily="34" charset="0"/>
            </a:rPr>
            <a:t>كتابة نص حجاجي يتضمن عناصر الحجاج ويحترم الخطاطة النصية</a:t>
          </a:r>
          <a:endParaRPr lang="fr-FR" sz="2400" i="0" kern="1200" baseline="0" dirty="0">
            <a:solidFill>
              <a:schemeClr val="tx1"/>
            </a:solidFill>
            <a:latin typeface="+mn-lt"/>
            <a:ea typeface="+mn-ea"/>
            <a:cs typeface="Calibri" panose="020F0502020204030204" pitchFamily="34" charset="0"/>
          </a:endParaRPr>
        </a:p>
      </dgm:t>
    </dgm:pt>
    <dgm:pt modelId="{C720044E-0B36-45E2-833D-26D39EC48C08}" type="parTrans" cxnId="{E5872FAE-3765-4E2B-9D91-3191DA9DD4B7}">
      <dgm:prSet/>
      <dgm:spPr/>
      <dgm:t>
        <a:bodyPr/>
        <a:lstStyle/>
        <a:p>
          <a:endParaRPr lang="fr-FR">
            <a:solidFill>
              <a:schemeClr val="tx1"/>
            </a:solidFill>
          </a:endParaRPr>
        </a:p>
      </dgm:t>
    </dgm:pt>
    <dgm:pt modelId="{261AD6D9-6088-4EF4-845A-B3D3D1B3E18B}" type="sibTrans" cxnId="{E5872FAE-3765-4E2B-9D91-3191DA9DD4B7}">
      <dgm:prSet/>
      <dgm:spPr/>
      <dgm:t>
        <a:bodyPr/>
        <a:lstStyle/>
        <a:p>
          <a:endParaRPr lang="fr-FR">
            <a:solidFill>
              <a:schemeClr val="tx1"/>
            </a:solidFill>
          </a:endParaRPr>
        </a:p>
      </dgm:t>
    </dgm:pt>
    <dgm:pt modelId="{40B2DF91-A6E6-4E49-898C-076574DBCAAD}">
      <dgm:prSet phldrT="[Texte]" custT="1"/>
      <dgm:spPr>
        <a:solidFill>
          <a:schemeClr val="accent1">
            <a:lumMod val="20000"/>
            <a:lumOff val="80000"/>
          </a:schemeClr>
        </a:solidFill>
      </dgm:spPr>
      <dgm:t>
        <a:bodyPr/>
        <a:lstStyle/>
        <a:p>
          <a:r>
            <a:rPr lang="ar-MA" sz="2400" b="1" i="0" kern="1200" baseline="0" dirty="0">
              <a:solidFill>
                <a:prstClr val="black"/>
              </a:solidFill>
              <a:latin typeface="Aptos" panose="02110004020202020204"/>
              <a:ea typeface="+mn-ea"/>
              <a:cs typeface="Calibri" panose="020F0502020204030204" pitchFamily="34" charset="0"/>
            </a:rPr>
            <a:t>الخطوة1: </a:t>
          </a:r>
        </a:p>
        <a:p>
          <a:r>
            <a:rPr lang="ar-MA" sz="2400" i="0" kern="1200" baseline="0" dirty="0">
              <a:solidFill>
                <a:prstClr val="black"/>
              </a:solidFill>
              <a:latin typeface="Aptos" panose="02110004020202020204"/>
              <a:ea typeface="+mn-ea"/>
              <a:cs typeface="Calibri" panose="020F0502020204030204" pitchFamily="34" charset="0"/>
            </a:rPr>
            <a:t>تعرف عناصر النص الحجاجي وخطاطته النصية</a:t>
          </a:r>
          <a:endParaRPr lang="fr-FR" sz="2400" i="0" kern="1200" baseline="0" dirty="0">
            <a:solidFill>
              <a:prstClr val="black"/>
            </a:solidFill>
            <a:latin typeface="Aptos" panose="02110004020202020204"/>
            <a:ea typeface="+mn-ea"/>
            <a:cs typeface="Calibri" panose="020F0502020204030204" pitchFamily="34" charset="0"/>
          </a:endParaRPr>
        </a:p>
      </dgm:t>
    </dgm:pt>
    <dgm:pt modelId="{229E7E5C-A530-40D0-980B-EC2450ADC28C}" type="parTrans" cxnId="{D1371CD1-D26C-4449-BBFE-5B3B4BA8119C}">
      <dgm:prSet/>
      <dgm:spPr/>
      <dgm:t>
        <a:bodyPr/>
        <a:lstStyle/>
        <a:p>
          <a:endParaRPr lang="fr-FR">
            <a:solidFill>
              <a:schemeClr val="tx1"/>
            </a:solidFill>
          </a:endParaRPr>
        </a:p>
      </dgm:t>
    </dgm:pt>
    <dgm:pt modelId="{6D771BF4-A4BA-4A75-87DF-3AF64E78F7FB}" type="sibTrans" cxnId="{D1371CD1-D26C-4449-BBFE-5B3B4BA8119C}">
      <dgm:prSet/>
      <dgm:spPr/>
      <dgm:t>
        <a:bodyPr/>
        <a:lstStyle/>
        <a:p>
          <a:endParaRPr lang="fr-FR">
            <a:solidFill>
              <a:schemeClr val="tx1"/>
            </a:solidFill>
          </a:endParaRPr>
        </a:p>
      </dgm:t>
    </dgm:pt>
    <dgm:pt modelId="{9BFC148E-EC73-4C66-804A-18606FB0BC48}" type="pres">
      <dgm:prSet presAssocID="{2A480BCB-6CF7-4693-AC72-A63DE5F90262}" presName="hierChild1" presStyleCnt="0">
        <dgm:presLayoutVars>
          <dgm:orgChart val="1"/>
          <dgm:chPref val="1"/>
          <dgm:dir/>
          <dgm:animOne val="branch"/>
          <dgm:animLvl val="lvl"/>
          <dgm:resizeHandles/>
        </dgm:presLayoutVars>
      </dgm:prSet>
      <dgm:spPr/>
    </dgm:pt>
    <dgm:pt modelId="{7B2BFDC3-F26F-4891-B0D4-FD2863E07CAF}" type="pres">
      <dgm:prSet presAssocID="{550146BA-4FBD-404C-B05F-0BA551956CDE}" presName="hierRoot1" presStyleCnt="0">
        <dgm:presLayoutVars>
          <dgm:hierBranch val="init"/>
        </dgm:presLayoutVars>
      </dgm:prSet>
      <dgm:spPr/>
    </dgm:pt>
    <dgm:pt modelId="{8D5D895A-177F-4449-BE00-FB98AD3EFDE2}" type="pres">
      <dgm:prSet presAssocID="{550146BA-4FBD-404C-B05F-0BA551956CDE}" presName="rootComposite1" presStyleCnt="0"/>
      <dgm:spPr/>
    </dgm:pt>
    <dgm:pt modelId="{402D9F67-1062-495B-B031-497C024C01B6}" type="pres">
      <dgm:prSet presAssocID="{550146BA-4FBD-404C-B05F-0BA551956CDE}" presName="rootText1" presStyleLbl="node0" presStyleIdx="0" presStyleCnt="1" custScaleX="143075" custScaleY="32968">
        <dgm:presLayoutVars>
          <dgm:chPref val="3"/>
        </dgm:presLayoutVars>
      </dgm:prSet>
      <dgm:spPr/>
    </dgm:pt>
    <dgm:pt modelId="{AD88452F-366D-47D4-AEF9-9DC345EBD853}" type="pres">
      <dgm:prSet presAssocID="{550146BA-4FBD-404C-B05F-0BA551956CDE}" presName="rootConnector1" presStyleLbl="node1" presStyleIdx="0" presStyleCnt="0"/>
      <dgm:spPr/>
    </dgm:pt>
    <dgm:pt modelId="{63EEAFBF-8BEE-4881-AFF2-0CA5E7C53D6E}" type="pres">
      <dgm:prSet presAssocID="{550146BA-4FBD-404C-B05F-0BA551956CDE}" presName="hierChild2" presStyleCnt="0"/>
      <dgm:spPr/>
    </dgm:pt>
    <dgm:pt modelId="{32C1914B-C62D-49ED-A543-CD17EAA6C242}" type="pres">
      <dgm:prSet presAssocID="{C720044E-0B36-45E2-833D-26D39EC48C08}" presName="Name37" presStyleLbl="parChTrans1D2" presStyleIdx="0" presStyleCnt="2"/>
      <dgm:spPr/>
    </dgm:pt>
    <dgm:pt modelId="{38B9F43D-2623-4D4C-AEA6-68F009F7516C}" type="pres">
      <dgm:prSet presAssocID="{AAD79BEF-8D50-4251-AAE0-28176FE27719}" presName="hierRoot2" presStyleCnt="0">
        <dgm:presLayoutVars>
          <dgm:hierBranch val="init"/>
        </dgm:presLayoutVars>
      </dgm:prSet>
      <dgm:spPr/>
    </dgm:pt>
    <dgm:pt modelId="{21F3A5B2-83EE-4BFD-A2D2-3E2226C80747}" type="pres">
      <dgm:prSet presAssocID="{AAD79BEF-8D50-4251-AAE0-28176FE27719}" presName="rootComposite" presStyleCnt="0"/>
      <dgm:spPr/>
    </dgm:pt>
    <dgm:pt modelId="{17C3CB40-6F9E-4EE5-9467-FE52C83719E5}" type="pres">
      <dgm:prSet presAssocID="{AAD79BEF-8D50-4251-AAE0-28176FE27719}" presName="rootText" presStyleLbl="node2" presStyleIdx="0" presStyleCnt="2" custScaleY="61882" custLinFactNeighborX="-23" custLinFactNeighborY="1012">
        <dgm:presLayoutVars>
          <dgm:chPref val="3"/>
        </dgm:presLayoutVars>
      </dgm:prSet>
      <dgm:spPr/>
    </dgm:pt>
    <dgm:pt modelId="{DB996970-292B-4496-8C7F-E7B8E44A365D}" type="pres">
      <dgm:prSet presAssocID="{AAD79BEF-8D50-4251-AAE0-28176FE27719}" presName="rootConnector" presStyleLbl="node2" presStyleIdx="0" presStyleCnt="2"/>
      <dgm:spPr/>
    </dgm:pt>
    <dgm:pt modelId="{9A44D3B8-D6F4-4FBB-925B-C6273E454FB7}" type="pres">
      <dgm:prSet presAssocID="{AAD79BEF-8D50-4251-AAE0-28176FE27719}" presName="hierChild4" presStyleCnt="0"/>
      <dgm:spPr/>
    </dgm:pt>
    <dgm:pt modelId="{0E5C4E4C-B83C-4188-BB9C-F5A521F8B66B}" type="pres">
      <dgm:prSet presAssocID="{AAD79BEF-8D50-4251-AAE0-28176FE27719}" presName="hierChild5" presStyleCnt="0"/>
      <dgm:spPr/>
    </dgm:pt>
    <dgm:pt modelId="{227309E6-C4B5-48C3-AC38-D6E299B6AC19}" type="pres">
      <dgm:prSet presAssocID="{229E7E5C-A530-40D0-980B-EC2450ADC28C}" presName="Name37" presStyleLbl="parChTrans1D2" presStyleIdx="1" presStyleCnt="2"/>
      <dgm:spPr/>
    </dgm:pt>
    <dgm:pt modelId="{2957176D-73EC-4D78-983B-967F79522314}" type="pres">
      <dgm:prSet presAssocID="{40B2DF91-A6E6-4E49-898C-076574DBCAAD}" presName="hierRoot2" presStyleCnt="0">
        <dgm:presLayoutVars>
          <dgm:hierBranch val="init"/>
        </dgm:presLayoutVars>
      </dgm:prSet>
      <dgm:spPr/>
    </dgm:pt>
    <dgm:pt modelId="{534783FD-4F82-4460-A511-9D9C0A0F06BE}" type="pres">
      <dgm:prSet presAssocID="{40B2DF91-A6E6-4E49-898C-076574DBCAAD}" presName="rootComposite" presStyleCnt="0"/>
      <dgm:spPr/>
    </dgm:pt>
    <dgm:pt modelId="{0EA22BE7-C262-4412-8BA7-4B2B007527F0}" type="pres">
      <dgm:prSet presAssocID="{40B2DF91-A6E6-4E49-898C-076574DBCAAD}" presName="rootText" presStyleLbl="node2" presStyleIdx="1" presStyleCnt="2" custScaleY="60192">
        <dgm:presLayoutVars>
          <dgm:chPref val="3"/>
        </dgm:presLayoutVars>
      </dgm:prSet>
      <dgm:spPr/>
    </dgm:pt>
    <dgm:pt modelId="{62A04FD4-2B2A-41F8-8E2B-5381ED21ECBA}" type="pres">
      <dgm:prSet presAssocID="{40B2DF91-A6E6-4E49-898C-076574DBCAAD}" presName="rootConnector" presStyleLbl="node2" presStyleIdx="1" presStyleCnt="2"/>
      <dgm:spPr/>
    </dgm:pt>
    <dgm:pt modelId="{3C9D3626-A074-4A9F-9684-FFA22585752C}" type="pres">
      <dgm:prSet presAssocID="{40B2DF91-A6E6-4E49-898C-076574DBCAAD}" presName="hierChild4" presStyleCnt="0"/>
      <dgm:spPr/>
    </dgm:pt>
    <dgm:pt modelId="{8A8D3C3F-C787-4FFE-8DF4-D9B2F80AF5FC}" type="pres">
      <dgm:prSet presAssocID="{40B2DF91-A6E6-4E49-898C-076574DBCAAD}" presName="hierChild5" presStyleCnt="0"/>
      <dgm:spPr/>
    </dgm:pt>
    <dgm:pt modelId="{AFB56420-DA85-467F-8F55-EC775D9EB912}" type="pres">
      <dgm:prSet presAssocID="{550146BA-4FBD-404C-B05F-0BA551956CDE}" presName="hierChild3" presStyleCnt="0"/>
      <dgm:spPr/>
    </dgm:pt>
  </dgm:ptLst>
  <dgm:cxnLst>
    <dgm:cxn modelId="{308DE211-A2FE-4459-BE59-695EBEAB257D}" type="presOf" srcId="{229E7E5C-A530-40D0-980B-EC2450ADC28C}" destId="{227309E6-C4B5-48C3-AC38-D6E299B6AC19}" srcOrd="0" destOrd="0" presId="urn:microsoft.com/office/officeart/2005/8/layout/orgChart1"/>
    <dgm:cxn modelId="{FBFE6519-6431-4DA4-9B75-944C66F5D933}" type="presOf" srcId="{40B2DF91-A6E6-4E49-898C-076574DBCAAD}" destId="{62A04FD4-2B2A-41F8-8E2B-5381ED21ECBA}" srcOrd="1" destOrd="0" presId="urn:microsoft.com/office/officeart/2005/8/layout/orgChart1"/>
    <dgm:cxn modelId="{ECA9AD27-E71E-4628-A59F-E6C2B492E74B}" srcId="{2A480BCB-6CF7-4693-AC72-A63DE5F90262}" destId="{550146BA-4FBD-404C-B05F-0BA551956CDE}" srcOrd="0" destOrd="0" parTransId="{E597E80D-355B-423E-B84C-0B8D7C6A7A90}" sibTransId="{99BAA4E8-F0CF-46DA-BA3E-A1273A1C424C}"/>
    <dgm:cxn modelId="{F47FF35E-E046-44AD-982F-5E85E53DADEE}" type="presOf" srcId="{2A480BCB-6CF7-4693-AC72-A63DE5F90262}" destId="{9BFC148E-EC73-4C66-804A-18606FB0BC48}" srcOrd="0" destOrd="0" presId="urn:microsoft.com/office/officeart/2005/8/layout/orgChart1"/>
    <dgm:cxn modelId="{6D525661-1E21-487B-B606-C436ADD4BCF5}" type="presOf" srcId="{550146BA-4FBD-404C-B05F-0BA551956CDE}" destId="{AD88452F-366D-47D4-AEF9-9DC345EBD853}" srcOrd="1" destOrd="0" presId="urn:microsoft.com/office/officeart/2005/8/layout/orgChart1"/>
    <dgm:cxn modelId="{A06B3883-AFFB-4616-A1D0-6CA5248D88EC}" type="presOf" srcId="{AAD79BEF-8D50-4251-AAE0-28176FE27719}" destId="{17C3CB40-6F9E-4EE5-9467-FE52C83719E5}" srcOrd="0" destOrd="0" presId="urn:microsoft.com/office/officeart/2005/8/layout/orgChart1"/>
    <dgm:cxn modelId="{E5872FAE-3765-4E2B-9D91-3191DA9DD4B7}" srcId="{550146BA-4FBD-404C-B05F-0BA551956CDE}" destId="{AAD79BEF-8D50-4251-AAE0-28176FE27719}" srcOrd="0" destOrd="0" parTransId="{C720044E-0B36-45E2-833D-26D39EC48C08}" sibTransId="{261AD6D9-6088-4EF4-845A-B3D3D1B3E18B}"/>
    <dgm:cxn modelId="{8DAC62BF-1413-4C21-A747-BE7F6740F846}" type="presOf" srcId="{40B2DF91-A6E6-4E49-898C-076574DBCAAD}" destId="{0EA22BE7-C262-4412-8BA7-4B2B007527F0}" srcOrd="0" destOrd="0" presId="urn:microsoft.com/office/officeart/2005/8/layout/orgChart1"/>
    <dgm:cxn modelId="{D1371CD1-D26C-4449-BBFE-5B3B4BA8119C}" srcId="{550146BA-4FBD-404C-B05F-0BA551956CDE}" destId="{40B2DF91-A6E6-4E49-898C-076574DBCAAD}" srcOrd="1" destOrd="0" parTransId="{229E7E5C-A530-40D0-980B-EC2450ADC28C}" sibTransId="{6D771BF4-A4BA-4A75-87DF-3AF64E78F7FB}"/>
    <dgm:cxn modelId="{472CEAF1-D333-4647-87D5-50257876E985}" type="presOf" srcId="{550146BA-4FBD-404C-B05F-0BA551956CDE}" destId="{402D9F67-1062-495B-B031-497C024C01B6}" srcOrd="0" destOrd="0" presId="urn:microsoft.com/office/officeart/2005/8/layout/orgChart1"/>
    <dgm:cxn modelId="{601A2AF5-6D90-4219-A5DC-BCACAC442978}" type="presOf" srcId="{C720044E-0B36-45E2-833D-26D39EC48C08}" destId="{32C1914B-C62D-49ED-A543-CD17EAA6C242}" srcOrd="0" destOrd="0" presId="urn:microsoft.com/office/officeart/2005/8/layout/orgChart1"/>
    <dgm:cxn modelId="{B3EDFBFB-4832-4ACE-BF5F-576E13B58CD1}" type="presOf" srcId="{AAD79BEF-8D50-4251-AAE0-28176FE27719}" destId="{DB996970-292B-4496-8C7F-E7B8E44A365D}" srcOrd="1" destOrd="0" presId="urn:microsoft.com/office/officeart/2005/8/layout/orgChart1"/>
    <dgm:cxn modelId="{2BF7F5AC-3506-43AA-BBEA-878A9E18A6F8}" type="presParOf" srcId="{9BFC148E-EC73-4C66-804A-18606FB0BC48}" destId="{7B2BFDC3-F26F-4891-B0D4-FD2863E07CAF}" srcOrd="0" destOrd="0" presId="urn:microsoft.com/office/officeart/2005/8/layout/orgChart1"/>
    <dgm:cxn modelId="{B6A52C95-C3F1-4841-BD9F-8EEBBE9C547E}" type="presParOf" srcId="{7B2BFDC3-F26F-4891-B0D4-FD2863E07CAF}" destId="{8D5D895A-177F-4449-BE00-FB98AD3EFDE2}" srcOrd="0" destOrd="0" presId="urn:microsoft.com/office/officeart/2005/8/layout/orgChart1"/>
    <dgm:cxn modelId="{F0E18963-EA9B-467F-BBE5-4B364B41DC10}" type="presParOf" srcId="{8D5D895A-177F-4449-BE00-FB98AD3EFDE2}" destId="{402D9F67-1062-495B-B031-497C024C01B6}" srcOrd="0" destOrd="0" presId="urn:microsoft.com/office/officeart/2005/8/layout/orgChart1"/>
    <dgm:cxn modelId="{E386C6CF-C0ED-460A-8CCB-0044441C0C09}" type="presParOf" srcId="{8D5D895A-177F-4449-BE00-FB98AD3EFDE2}" destId="{AD88452F-366D-47D4-AEF9-9DC345EBD853}" srcOrd="1" destOrd="0" presId="urn:microsoft.com/office/officeart/2005/8/layout/orgChart1"/>
    <dgm:cxn modelId="{7FB99E34-46D0-4810-8B14-F528FAA37AA1}" type="presParOf" srcId="{7B2BFDC3-F26F-4891-B0D4-FD2863E07CAF}" destId="{63EEAFBF-8BEE-4881-AFF2-0CA5E7C53D6E}" srcOrd="1" destOrd="0" presId="urn:microsoft.com/office/officeart/2005/8/layout/orgChart1"/>
    <dgm:cxn modelId="{E2EBFBA3-FAB5-4C23-86EA-D8D3AC95FEF2}" type="presParOf" srcId="{63EEAFBF-8BEE-4881-AFF2-0CA5E7C53D6E}" destId="{32C1914B-C62D-49ED-A543-CD17EAA6C242}" srcOrd="0" destOrd="0" presId="urn:microsoft.com/office/officeart/2005/8/layout/orgChart1"/>
    <dgm:cxn modelId="{1F386563-0F03-46CE-B734-EA2A24C3C85C}" type="presParOf" srcId="{63EEAFBF-8BEE-4881-AFF2-0CA5E7C53D6E}" destId="{38B9F43D-2623-4D4C-AEA6-68F009F7516C}" srcOrd="1" destOrd="0" presId="urn:microsoft.com/office/officeart/2005/8/layout/orgChart1"/>
    <dgm:cxn modelId="{24F5AD27-F1CD-474B-83A0-F01C5DEBAFF4}" type="presParOf" srcId="{38B9F43D-2623-4D4C-AEA6-68F009F7516C}" destId="{21F3A5B2-83EE-4BFD-A2D2-3E2226C80747}" srcOrd="0" destOrd="0" presId="urn:microsoft.com/office/officeart/2005/8/layout/orgChart1"/>
    <dgm:cxn modelId="{C26D7E18-62D5-4AB8-9F85-0A304A63EC4A}" type="presParOf" srcId="{21F3A5B2-83EE-4BFD-A2D2-3E2226C80747}" destId="{17C3CB40-6F9E-4EE5-9467-FE52C83719E5}" srcOrd="0" destOrd="0" presId="urn:microsoft.com/office/officeart/2005/8/layout/orgChart1"/>
    <dgm:cxn modelId="{8C0A1ED6-AC06-4844-AAB3-5A0488F8B055}" type="presParOf" srcId="{21F3A5B2-83EE-4BFD-A2D2-3E2226C80747}" destId="{DB996970-292B-4496-8C7F-E7B8E44A365D}" srcOrd="1" destOrd="0" presId="urn:microsoft.com/office/officeart/2005/8/layout/orgChart1"/>
    <dgm:cxn modelId="{104E25FB-2FE3-4292-A7AD-1EF8455EEDB7}" type="presParOf" srcId="{38B9F43D-2623-4D4C-AEA6-68F009F7516C}" destId="{9A44D3B8-D6F4-4FBB-925B-C6273E454FB7}" srcOrd="1" destOrd="0" presId="urn:microsoft.com/office/officeart/2005/8/layout/orgChart1"/>
    <dgm:cxn modelId="{04EC98FF-EE27-43C3-B551-82C84245C0A4}" type="presParOf" srcId="{38B9F43D-2623-4D4C-AEA6-68F009F7516C}" destId="{0E5C4E4C-B83C-4188-BB9C-F5A521F8B66B}" srcOrd="2" destOrd="0" presId="urn:microsoft.com/office/officeart/2005/8/layout/orgChart1"/>
    <dgm:cxn modelId="{8A255C86-F2DC-4A45-B8C5-4C9B46580539}" type="presParOf" srcId="{63EEAFBF-8BEE-4881-AFF2-0CA5E7C53D6E}" destId="{227309E6-C4B5-48C3-AC38-D6E299B6AC19}" srcOrd="2" destOrd="0" presId="urn:microsoft.com/office/officeart/2005/8/layout/orgChart1"/>
    <dgm:cxn modelId="{732EC9E6-A976-4448-847B-1492E610635C}" type="presParOf" srcId="{63EEAFBF-8BEE-4881-AFF2-0CA5E7C53D6E}" destId="{2957176D-73EC-4D78-983B-967F79522314}" srcOrd="3" destOrd="0" presId="urn:microsoft.com/office/officeart/2005/8/layout/orgChart1"/>
    <dgm:cxn modelId="{F2E18C3A-03BB-4F43-8F84-A49935BAEB78}" type="presParOf" srcId="{2957176D-73EC-4D78-983B-967F79522314}" destId="{534783FD-4F82-4460-A511-9D9C0A0F06BE}" srcOrd="0" destOrd="0" presId="urn:microsoft.com/office/officeart/2005/8/layout/orgChart1"/>
    <dgm:cxn modelId="{0D932E35-F893-4E44-ACF0-1518810DC85E}" type="presParOf" srcId="{534783FD-4F82-4460-A511-9D9C0A0F06BE}" destId="{0EA22BE7-C262-4412-8BA7-4B2B007527F0}" srcOrd="0" destOrd="0" presId="urn:microsoft.com/office/officeart/2005/8/layout/orgChart1"/>
    <dgm:cxn modelId="{73019432-E2DA-4C8B-B5C8-AD4A8A1590B3}" type="presParOf" srcId="{534783FD-4F82-4460-A511-9D9C0A0F06BE}" destId="{62A04FD4-2B2A-41F8-8E2B-5381ED21ECBA}" srcOrd="1" destOrd="0" presId="urn:microsoft.com/office/officeart/2005/8/layout/orgChart1"/>
    <dgm:cxn modelId="{DF316E29-2D00-4E71-9E16-657E51E60524}" type="presParOf" srcId="{2957176D-73EC-4D78-983B-967F79522314}" destId="{3C9D3626-A074-4A9F-9684-FFA22585752C}" srcOrd="1" destOrd="0" presId="urn:microsoft.com/office/officeart/2005/8/layout/orgChart1"/>
    <dgm:cxn modelId="{7C228250-48B5-454F-9C63-E6842FBE4A6A}" type="presParOf" srcId="{2957176D-73EC-4D78-983B-967F79522314}" destId="{8A8D3C3F-C787-4FFE-8DF4-D9B2F80AF5FC}" srcOrd="2" destOrd="0" presId="urn:microsoft.com/office/officeart/2005/8/layout/orgChart1"/>
    <dgm:cxn modelId="{0618AE9A-C5F9-4A8B-8719-90CACA45E884}" type="presParOf" srcId="{7B2BFDC3-F26F-4891-B0D4-FD2863E07CAF}" destId="{AFB56420-DA85-467F-8F55-EC775D9EB912}"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A470BC-3617-4C96-871C-91AAD5F93841}" type="doc">
      <dgm:prSet loTypeId="urn:microsoft.com/office/officeart/2009/3/layout/HorizontalOrganizationChart" loCatId="hierarchy" qsTypeId="urn:microsoft.com/office/officeart/2005/8/quickstyle/simple4" qsCatId="simple" csTypeId="urn:microsoft.com/office/officeart/2005/8/colors/colorful3" csCatId="colorful" phldr="1"/>
      <dgm:spPr/>
      <dgm:t>
        <a:bodyPr/>
        <a:lstStyle/>
        <a:p>
          <a:endParaRPr lang="fr-FR"/>
        </a:p>
      </dgm:t>
    </dgm:pt>
    <dgm:pt modelId="{3E0E714B-1CBC-4060-8C93-455FD57421B4}">
      <dgm:prSet phldrT="[Texte]" custT="1"/>
      <dgm:spPr/>
      <dgm: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عناصر النص الحجاجي</a:t>
          </a:r>
          <a:endParaRPr lang="fr-FR" sz="2900" b="1" kern="1200" dirty="0">
            <a:latin typeface="Calibri" panose="020F0502020204030204" pitchFamily="34" charset="0"/>
            <a:ea typeface="+mn-ea"/>
            <a:cs typeface="Calibri" panose="020F0502020204030204" pitchFamily="34" charset="0"/>
          </a:endParaRPr>
        </a:p>
      </dgm:t>
    </dgm:pt>
    <dgm:pt modelId="{2DC5F5C6-8BDF-405B-84DB-0E2873571CC5}" type="parTrans" cxnId="{6438AED9-1BC5-41EC-A82D-C5C467957BE6}">
      <dgm:prSet/>
      <dgm:spPr/>
      <dgm:t>
        <a:bodyPr/>
        <a:lstStyle/>
        <a:p>
          <a:endParaRPr lang="fr-FR"/>
        </a:p>
      </dgm:t>
    </dgm:pt>
    <dgm:pt modelId="{1429FAA1-00AC-4931-A1FB-1B03EFEB9129}" type="sibTrans" cxnId="{6438AED9-1BC5-41EC-A82D-C5C467957BE6}">
      <dgm:prSet/>
      <dgm:spPr/>
      <dgm:t>
        <a:bodyPr/>
        <a:lstStyle/>
        <a:p>
          <a:endParaRPr lang="fr-FR"/>
        </a:p>
      </dgm:t>
    </dgm:pt>
    <dgm:pt modelId="{8E9A6E0E-6266-4474-9F96-4909DF6711D6}">
      <dgm:prSet phldrT="[Texte]" custT="1"/>
      <dgm:spPr/>
      <dgm: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موضوع الحجاج</a:t>
          </a:r>
        </a:p>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(ماذا)</a:t>
          </a:r>
          <a:endParaRPr lang="fr-FR" sz="2900" b="1" kern="1200" dirty="0">
            <a:latin typeface="Calibri" panose="020F0502020204030204" pitchFamily="34" charset="0"/>
            <a:ea typeface="+mn-ea"/>
            <a:cs typeface="Calibri" panose="020F0502020204030204" pitchFamily="34" charset="0"/>
          </a:endParaRPr>
        </a:p>
      </dgm:t>
    </dgm:pt>
    <dgm:pt modelId="{47F56009-7681-4745-9048-ED381CAC1213}" type="parTrans" cxnId="{5390A8AB-5DA1-4A3E-BAC6-71C716C4E396}">
      <dgm:prSet/>
      <dgm:spPr/>
      <dgm:t>
        <a:bodyPr/>
        <a:lstStyle/>
        <a:p>
          <a:endParaRPr lang="fr-FR"/>
        </a:p>
      </dgm:t>
    </dgm:pt>
    <dgm:pt modelId="{2A011908-4686-4262-9093-EA39A1B9F6F8}" type="sibTrans" cxnId="{5390A8AB-5DA1-4A3E-BAC6-71C716C4E396}">
      <dgm:prSet/>
      <dgm:spPr/>
      <dgm:t>
        <a:bodyPr/>
        <a:lstStyle/>
        <a:p>
          <a:endParaRPr lang="fr-FR"/>
        </a:p>
      </dgm:t>
    </dgm:pt>
    <dgm:pt modelId="{E294FEAB-8A74-4CD7-B809-F5D20BF7AE87}">
      <dgm:prSet phldrT="[Texte]" custT="1"/>
      <dgm:spPr/>
      <dgm:t>
        <a:bodyPr/>
        <a:lstStyle/>
        <a:p>
          <a:r>
            <a:rPr lang="ar-MA" sz="2800" b="1" kern="1200" dirty="0">
              <a:latin typeface="Calibri" panose="020F0502020204030204" pitchFamily="34" charset="0"/>
              <a:ea typeface="+mn-ea"/>
              <a:cs typeface="Calibri" panose="020F0502020204030204" pitchFamily="34" charset="0"/>
            </a:rPr>
            <a:t>الحجاج: عرض وجهات النظر</a:t>
          </a:r>
        </a:p>
        <a:p>
          <a:r>
            <a:rPr lang="ar-MA" sz="2900" kern="1200" dirty="0"/>
            <a:t>(من؟ كيف؟) </a:t>
          </a:r>
          <a:endParaRPr lang="fr-FR" sz="2900" b="1" kern="1200" dirty="0">
            <a:latin typeface="Calibri" panose="020F0502020204030204" pitchFamily="34" charset="0"/>
            <a:ea typeface="+mn-ea"/>
            <a:cs typeface="Calibri" panose="020F0502020204030204" pitchFamily="34" charset="0"/>
          </a:endParaRPr>
        </a:p>
      </dgm:t>
    </dgm:pt>
    <dgm:pt modelId="{0C9F0EBB-E735-45CA-B1A2-C085504B396F}" type="parTrans" cxnId="{4FE90AA8-5FE7-4CD6-9E91-666C74C779F4}">
      <dgm:prSet/>
      <dgm:spPr/>
      <dgm:t>
        <a:bodyPr/>
        <a:lstStyle/>
        <a:p>
          <a:endParaRPr lang="fr-FR"/>
        </a:p>
      </dgm:t>
    </dgm:pt>
    <dgm:pt modelId="{D215EE71-5EC0-43CB-B5E0-37EAA6610AF3}" type="sibTrans" cxnId="{4FE90AA8-5FE7-4CD6-9E91-666C74C779F4}">
      <dgm:prSet/>
      <dgm:spPr/>
      <dgm:t>
        <a:bodyPr/>
        <a:lstStyle/>
        <a:p>
          <a:endParaRPr lang="fr-FR"/>
        </a:p>
      </dgm:t>
    </dgm:pt>
    <dgm:pt modelId="{0084B694-5F17-449F-81FA-D6A704D92707}">
      <dgm:prSet phldrT="[Texte]" custT="1"/>
      <dgm:spPr/>
      <dgm:t>
        <a:bodyPr/>
        <a:lstStyle/>
        <a:p>
          <a:r>
            <a:rPr lang="ar-MA" sz="2900" b="1" kern="1200" dirty="0">
              <a:latin typeface="Calibri" panose="020F0502020204030204" pitchFamily="34" charset="0"/>
              <a:ea typeface="+mn-ea"/>
              <a:cs typeface="Calibri" panose="020F0502020204030204" pitchFamily="34" charset="0"/>
            </a:rPr>
            <a:t>الاستنتاج </a:t>
          </a:r>
          <a:r>
            <a:rPr lang="ar-MA" sz="2900" b="0" kern="1200" dirty="0">
              <a:latin typeface="Calibri" panose="020F0502020204030204" pitchFamily="34" charset="0"/>
              <a:ea typeface="+mn-ea"/>
              <a:cs typeface="Calibri" panose="020F0502020204030204" pitchFamily="34" charset="0"/>
            </a:rPr>
            <a:t>(لماذا؟) </a:t>
          </a:r>
          <a:endParaRPr lang="fr-FR" sz="2900" b="1" kern="1200" dirty="0">
            <a:latin typeface="Calibri" panose="020F0502020204030204" pitchFamily="34" charset="0"/>
            <a:ea typeface="+mn-ea"/>
            <a:cs typeface="Calibri" panose="020F0502020204030204" pitchFamily="34" charset="0"/>
          </a:endParaRPr>
        </a:p>
      </dgm:t>
    </dgm:pt>
    <dgm:pt modelId="{1E7E40CD-F48D-48BA-BFB3-EF27049BCD8A}" type="parTrans" cxnId="{9FE12F52-3848-469E-88B6-D708477F4AA8}">
      <dgm:prSet/>
      <dgm:spPr/>
      <dgm:t>
        <a:bodyPr/>
        <a:lstStyle/>
        <a:p>
          <a:endParaRPr lang="fr-FR"/>
        </a:p>
      </dgm:t>
    </dgm:pt>
    <dgm:pt modelId="{FCB0EBA4-A876-4184-AA9F-6C9B61D72932}" type="sibTrans" cxnId="{9FE12F52-3848-469E-88B6-D708477F4AA8}">
      <dgm:prSet/>
      <dgm:spPr/>
      <dgm:t>
        <a:bodyPr/>
        <a:lstStyle/>
        <a:p>
          <a:endParaRPr lang="fr-FR"/>
        </a:p>
      </dgm:t>
    </dgm:pt>
    <dgm:pt modelId="{CEA37A9C-9823-498A-8F58-9CCA81DE5FE6}">
      <dgm:prSet custT="1"/>
      <dgm:spPr/>
      <dgm:t>
        <a:bodyPr/>
        <a:lstStyle/>
        <a:p>
          <a:r>
            <a:rPr lang="ar-MA" sz="2900" b="1" kern="1200" dirty="0">
              <a:solidFill>
                <a:prstClr val="white"/>
              </a:solidFill>
              <a:latin typeface="Calibri" panose="020F0502020204030204" pitchFamily="34" charset="0"/>
              <a:ea typeface="+mn-ea"/>
              <a:cs typeface="Calibri" panose="020F0502020204030204" pitchFamily="34" charset="0"/>
            </a:rPr>
            <a:t>الحجج الداعمة- الحجج الداحضة- أساليب لغوية للإقناع</a:t>
          </a:r>
          <a:endParaRPr lang="fr-FR" sz="2900" b="1" kern="1200" dirty="0">
            <a:solidFill>
              <a:prstClr val="white"/>
            </a:solidFill>
            <a:latin typeface="Calibri" panose="020F0502020204030204" pitchFamily="34" charset="0"/>
            <a:ea typeface="+mn-ea"/>
            <a:cs typeface="Calibri" panose="020F0502020204030204" pitchFamily="34" charset="0"/>
          </a:endParaRPr>
        </a:p>
      </dgm:t>
    </dgm:pt>
    <dgm:pt modelId="{EACB6286-8E75-46B6-B411-6B762E324EB0}" type="parTrans" cxnId="{BB9CDE47-AD70-427B-8747-9ECD33543FCD}">
      <dgm:prSet/>
      <dgm:spPr/>
      <dgm:t>
        <a:bodyPr/>
        <a:lstStyle/>
        <a:p>
          <a:endParaRPr lang="fr-FR"/>
        </a:p>
      </dgm:t>
    </dgm:pt>
    <dgm:pt modelId="{5FFB663E-887B-4E99-874B-F428E9CA73C5}" type="sibTrans" cxnId="{BB9CDE47-AD70-427B-8747-9ECD33543FCD}">
      <dgm:prSet/>
      <dgm:spPr/>
      <dgm:t>
        <a:bodyPr/>
        <a:lstStyle/>
        <a:p>
          <a:endParaRPr lang="fr-FR"/>
        </a:p>
      </dgm:t>
    </dgm:pt>
    <dgm:pt modelId="{A04BD6F6-9CCD-4E46-B8BA-623BA9F79B2A}">
      <dgm:prSet custT="1"/>
      <dgm:spPr/>
      <dgm:t>
        <a:bodyPr/>
        <a:lstStyle/>
        <a:p>
          <a:r>
            <a:rPr lang="ar-MA" sz="2900" b="1" kern="1200" dirty="0">
              <a:latin typeface="Calibri" panose="020F0502020204030204" pitchFamily="34" charset="0"/>
              <a:ea typeface="+mn-ea"/>
              <a:cs typeface="Calibri" panose="020F0502020204030204" pitchFamily="34" charset="0"/>
            </a:rPr>
            <a:t>خلاصة الحجاج: تأكيد وجهة النظر- الرأي- تلخيص- اقتراح رأي/ حل</a:t>
          </a:r>
          <a:endParaRPr lang="fr-FR" sz="2900" b="1" kern="1200" dirty="0">
            <a:solidFill>
              <a:prstClr val="white"/>
            </a:solidFill>
            <a:latin typeface="Calibri" panose="020F0502020204030204" pitchFamily="34" charset="0"/>
            <a:ea typeface="+mn-ea"/>
            <a:cs typeface="Calibri" panose="020F0502020204030204" pitchFamily="34" charset="0"/>
          </a:endParaRPr>
        </a:p>
      </dgm:t>
    </dgm:pt>
    <dgm:pt modelId="{1885B7CF-5879-4621-A8C0-D6555A058D1F}" type="parTrans" cxnId="{70873910-0409-4B5C-9B51-A1BBBD3C6386}">
      <dgm:prSet/>
      <dgm:spPr/>
      <dgm:t>
        <a:bodyPr/>
        <a:lstStyle/>
        <a:p>
          <a:endParaRPr lang="fr-FR"/>
        </a:p>
      </dgm:t>
    </dgm:pt>
    <dgm:pt modelId="{82F238E3-192E-4ACE-A724-9155ACE10FE5}" type="sibTrans" cxnId="{70873910-0409-4B5C-9B51-A1BBBD3C6386}">
      <dgm:prSet/>
      <dgm:spPr/>
      <dgm:t>
        <a:bodyPr/>
        <a:lstStyle/>
        <a:p>
          <a:endParaRPr lang="fr-FR"/>
        </a:p>
      </dgm:t>
    </dgm:pt>
    <dgm:pt modelId="{5DDAABCC-3DEA-420E-8C8A-95E264F57D09}">
      <dgm:prSet custT="1"/>
      <dgm:spPr/>
      <dgm:t>
        <a:bodyPr/>
        <a:lstStyle/>
        <a:p>
          <a:r>
            <a:rPr lang="ar-MA" sz="2900" b="1" kern="1200" dirty="0">
              <a:solidFill>
                <a:prstClr val="white"/>
              </a:solidFill>
              <a:latin typeface="Calibri" panose="020F0502020204030204" pitchFamily="34" charset="0"/>
              <a:ea typeface="+mn-ea"/>
              <a:cs typeface="Calibri" panose="020F0502020204030204" pitchFamily="34" charset="0"/>
            </a:rPr>
            <a:t>القضية: وجهة نظر/ رأي...</a:t>
          </a:r>
          <a:endParaRPr lang="fr-FR" sz="2900" b="1" kern="1200" dirty="0">
            <a:solidFill>
              <a:prstClr val="white"/>
            </a:solidFill>
            <a:latin typeface="Calibri" panose="020F0502020204030204" pitchFamily="34" charset="0"/>
            <a:ea typeface="+mn-ea"/>
            <a:cs typeface="Calibri" panose="020F0502020204030204" pitchFamily="34" charset="0"/>
          </a:endParaRPr>
        </a:p>
      </dgm:t>
    </dgm:pt>
    <dgm:pt modelId="{28C1B650-B76C-4EA2-9D7B-F748FE0B56DF}" type="parTrans" cxnId="{5D975B7F-9AAD-4143-99B6-D6863CCB4811}">
      <dgm:prSet/>
      <dgm:spPr/>
      <dgm:t>
        <a:bodyPr/>
        <a:lstStyle/>
        <a:p>
          <a:endParaRPr lang="fr-FR"/>
        </a:p>
      </dgm:t>
    </dgm:pt>
    <dgm:pt modelId="{FC10975C-393C-48F5-9B4E-E14E962A1330}" type="sibTrans" cxnId="{5D975B7F-9AAD-4143-99B6-D6863CCB4811}">
      <dgm:prSet/>
      <dgm:spPr/>
      <dgm:t>
        <a:bodyPr/>
        <a:lstStyle/>
        <a:p>
          <a:endParaRPr lang="fr-FR"/>
        </a:p>
      </dgm:t>
    </dgm:pt>
    <dgm:pt modelId="{38C2400C-B9AE-4867-98F8-08C9C66E213E}" type="pres">
      <dgm:prSet presAssocID="{E4A470BC-3617-4C96-871C-91AAD5F93841}" presName="hierChild1" presStyleCnt="0">
        <dgm:presLayoutVars>
          <dgm:orgChart val="1"/>
          <dgm:chPref val="1"/>
          <dgm:dir val="rev"/>
          <dgm:animOne val="branch"/>
          <dgm:animLvl val="lvl"/>
          <dgm:resizeHandles/>
        </dgm:presLayoutVars>
      </dgm:prSet>
      <dgm:spPr/>
    </dgm:pt>
    <dgm:pt modelId="{6211D4FF-F639-4A1D-B21C-C0105C0125D0}" type="pres">
      <dgm:prSet presAssocID="{3E0E714B-1CBC-4060-8C93-455FD57421B4}" presName="hierRoot1" presStyleCnt="0">
        <dgm:presLayoutVars>
          <dgm:hierBranch val="init"/>
        </dgm:presLayoutVars>
      </dgm:prSet>
      <dgm:spPr/>
    </dgm:pt>
    <dgm:pt modelId="{503168D0-FA6B-4E58-BE97-A149586AC513}" type="pres">
      <dgm:prSet presAssocID="{3E0E714B-1CBC-4060-8C93-455FD57421B4}" presName="rootComposite1" presStyleCnt="0"/>
      <dgm:spPr/>
    </dgm:pt>
    <dgm:pt modelId="{E368033E-F847-456E-8070-921467E0B319}" type="pres">
      <dgm:prSet presAssocID="{3E0E714B-1CBC-4060-8C93-455FD57421B4}" presName="rootText1" presStyleLbl="node0" presStyleIdx="0" presStyleCnt="1" custScaleX="62831">
        <dgm:presLayoutVars>
          <dgm:chPref val="3"/>
        </dgm:presLayoutVars>
      </dgm:prSet>
      <dgm:spPr/>
    </dgm:pt>
    <dgm:pt modelId="{2386D835-C100-45AE-94B7-789DBB718D1E}" type="pres">
      <dgm:prSet presAssocID="{3E0E714B-1CBC-4060-8C93-455FD57421B4}" presName="rootConnector1" presStyleLbl="node1" presStyleIdx="0" presStyleCnt="0"/>
      <dgm:spPr/>
    </dgm:pt>
    <dgm:pt modelId="{42774F68-249E-4F0B-B298-59AB13EAEB53}" type="pres">
      <dgm:prSet presAssocID="{3E0E714B-1CBC-4060-8C93-455FD57421B4}" presName="hierChild2" presStyleCnt="0"/>
      <dgm:spPr/>
    </dgm:pt>
    <dgm:pt modelId="{E0D740D5-DB91-4C98-8A2C-23EFECC2A957}" type="pres">
      <dgm:prSet presAssocID="{47F56009-7681-4745-9048-ED381CAC1213}" presName="Name66" presStyleLbl="parChTrans1D2" presStyleIdx="0" presStyleCnt="3"/>
      <dgm:spPr/>
    </dgm:pt>
    <dgm:pt modelId="{509D7639-2B57-4BD5-B499-70C22F2286BC}" type="pres">
      <dgm:prSet presAssocID="{8E9A6E0E-6266-4474-9F96-4909DF6711D6}" presName="hierRoot2" presStyleCnt="0">
        <dgm:presLayoutVars>
          <dgm:hierBranch val="init"/>
        </dgm:presLayoutVars>
      </dgm:prSet>
      <dgm:spPr/>
    </dgm:pt>
    <dgm:pt modelId="{4C83D47E-F988-47CD-8BC6-9196FD5F5A0F}" type="pres">
      <dgm:prSet presAssocID="{8E9A6E0E-6266-4474-9F96-4909DF6711D6}" presName="rootComposite" presStyleCnt="0"/>
      <dgm:spPr/>
    </dgm:pt>
    <dgm:pt modelId="{12E665A0-E898-45C4-A551-E9368F37379F}" type="pres">
      <dgm:prSet presAssocID="{8E9A6E0E-6266-4474-9F96-4909DF6711D6}" presName="rootText" presStyleLbl="node2" presStyleIdx="0" presStyleCnt="3" custScaleX="68378" custLinFactNeighborY="2618">
        <dgm:presLayoutVars>
          <dgm:chPref val="3"/>
        </dgm:presLayoutVars>
      </dgm:prSet>
      <dgm:spPr/>
    </dgm:pt>
    <dgm:pt modelId="{D239DA8F-CB96-4B9C-A85D-23A209D99E1F}" type="pres">
      <dgm:prSet presAssocID="{8E9A6E0E-6266-4474-9F96-4909DF6711D6}" presName="rootConnector" presStyleLbl="node2" presStyleIdx="0" presStyleCnt="3"/>
      <dgm:spPr/>
    </dgm:pt>
    <dgm:pt modelId="{9A30008C-EAA7-4B36-B943-3E8B02F843F3}" type="pres">
      <dgm:prSet presAssocID="{8E9A6E0E-6266-4474-9F96-4909DF6711D6}" presName="hierChild4" presStyleCnt="0"/>
      <dgm:spPr/>
    </dgm:pt>
    <dgm:pt modelId="{E15C29C6-DF81-465C-A84B-B2D8AB45D36C}" type="pres">
      <dgm:prSet presAssocID="{28C1B650-B76C-4EA2-9D7B-F748FE0B56DF}" presName="Name66" presStyleLbl="parChTrans1D3" presStyleIdx="0" presStyleCnt="3"/>
      <dgm:spPr/>
    </dgm:pt>
    <dgm:pt modelId="{4C20ABD5-BD7A-42EB-A66E-6EF59174D3BB}" type="pres">
      <dgm:prSet presAssocID="{5DDAABCC-3DEA-420E-8C8A-95E264F57D09}" presName="hierRoot2" presStyleCnt="0">
        <dgm:presLayoutVars>
          <dgm:hierBranch val="init"/>
        </dgm:presLayoutVars>
      </dgm:prSet>
      <dgm:spPr/>
    </dgm:pt>
    <dgm:pt modelId="{8234149E-595C-4106-9AFB-861D7E220A3E}" type="pres">
      <dgm:prSet presAssocID="{5DDAABCC-3DEA-420E-8C8A-95E264F57D09}" presName="rootComposite" presStyleCnt="0"/>
      <dgm:spPr/>
    </dgm:pt>
    <dgm:pt modelId="{73F63E4E-8962-484E-AA06-7BE8CEB75A07}" type="pres">
      <dgm:prSet presAssocID="{5DDAABCC-3DEA-420E-8C8A-95E264F57D09}" presName="rootText" presStyleLbl="node3" presStyleIdx="0" presStyleCnt="3" custScaleX="162521">
        <dgm:presLayoutVars>
          <dgm:chPref val="3"/>
        </dgm:presLayoutVars>
      </dgm:prSet>
      <dgm:spPr/>
    </dgm:pt>
    <dgm:pt modelId="{BF5F14C8-25D2-45AF-BCD1-8473711ABE6F}" type="pres">
      <dgm:prSet presAssocID="{5DDAABCC-3DEA-420E-8C8A-95E264F57D09}" presName="rootConnector" presStyleLbl="node3" presStyleIdx="0" presStyleCnt="3"/>
      <dgm:spPr/>
    </dgm:pt>
    <dgm:pt modelId="{C599D13C-5309-434A-A889-504E90F4293B}" type="pres">
      <dgm:prSet presAssocID="{5DDAABCC-3DEA-420E-8C8A-95E264F57D09}" presName="hierChild4" presStyleCnt="0"/>
      <dgm:spPr/>
    </dgm:pt>
    <dgm:pt modelId="{1E150416-D57B-4CA6-9D13-34D09DAFDAF7}" type="pres">
      <dgm:prSet presAssocID="{5DDAABCC-3DEA-420E-8C8A-95E264F57D09}" presName="hierChild5" presStyleCnt="0"/>
      <dgm:spPr/>
    </dgm:pt>
    <dgm:pt modelId="{83DFA370-8518-4FF1-B263-1BADFBF66009}" type="pres">
      <dgm:prSet presAssocID="{8E9A6E0E-6266-4474-9F96-4909DF6711D6}" presName="hierChild5" presStyleCnt="0"/>
      <dgm:spPr/>
    </dgm:pt>
    <dgm:pt modelId="{5DB32CD7-DFAD-4657-9694-0DDDC9C448BE}" type="pres">
      <dgm:prSet presAssocID="{0C9F0EBB-E735-45CA-B1A2-C085504B396F}" presName="Name66" presStyleLbl="parChTrans1D2" presStyleIdx="1" presStyleCnt="3"/>
      <dgm:spPr/>
    </dgm:pt>
    <dgm:pt modelId="{A565466A-E47F-498E-BCCA-5DAB134D03FD}" type="pres">
      <dgm:prSet presAssocID="{E294FEAB-8A74-4CD7-B809-F5D20BF7AE87}" presName="hierRoot2" presStyleCnt="0">
        <dgm:presLayoutVars>
          <dgm:hierBranch val="init"/>
        </dgm:presLayoutVars>
      </dgm:prSet>
      <dgm:spPr/>
    </dgm:pt>
    <dgm:pt modelId="{2E5FF1CA-30CB-468D-9AC6-3CB1AFF784C9}" type="pres">
      <dgm:prSet presAssocID="{E294FEAB-8A74-4CD7-B809-F5D20BF7AE87}" presName="rootComposite" presStyleCnt="0"/>
      <dgm:spPr/>
    </dgm:pt>
    <dgm:pt modelId="{B622E610-6B76-4C0F-9A21-54BBF147AA82}" type="pres">
      <dgm:prSet presAssocID="{E294FEAB-8A74-4CD7-B809-F5D20BF7AE87}" presName="rootText" presStyleLbl="node2" presStyleIdx="1" presStyleCnt="3" custScaleX="74150" custScaleY="118528" custLinFactNeighborY="2618">
        <dgm:presLayoutVars>
          <dgm:chPref val="3"/>
        </dgm:presLayoutVars>
      </dgm:prSet>
      <dgm:spPr/>
    </dgm:pt>
    <dgm:pt modelId="{24490499-3E8F-45C3-B2C0-E46D28BC0BD0}" type="pres">
      <dgm:prSet presAssocID="{E294FEAB-8A74-4CD7-B809-F5D20BF7AE87}" presName="rootConnector" presStyleLbl="node2" presStyleIdx="1" presStyleCnt="3"/>
      <dgm:spPr/>
    </dgm:pt>
    <dgm:pt modelId="{FB5AFD02-CA0D-4B73-9B3B-3E5BDA215069}" type="pres">
      <dgm:prSet presAssocID="{E294FEAB-8A74-4CD7-B809-F5D20BF7AE87}" presName="hierChild4" presStyleCnt="0"/>
      <dgm:spPr/>
    </dgm:pt>
    <dgm:pt modelId="{6BA09E6F-8A46-4EF8-861B-63BCFB8BD497}" type="pres">
      <dgm:prSet presAssocID="{EACB6286-8E75-46B6-B411-6B762E324EB0}" presName="Name66" presStyleLbl="parChTrans1D3" presStyleIdx="1" presStyleCnt="3"/>
      <dgm:spPr/>
    </dgm:pt>
    <dgm:pt modelId="{B1A4DCCC-44E0-4B63-9D24-59E89542F140}" type="pres">
      <dgm:prSet presAssocID="{CEA37A9C-9823-498A-8F58-9CCA81DE5FE6}" presName="hierRoot2" presStyleCnt="0">
        <dgm:presLayoutVars>
          <dgm:hierBranch val="init"/>
        </dgm:presLayoutVars>
      </dgm:prSet>
      <dgm:spPr/>
    </dgm:pt>
    <dgm:pt modelId="{7BBBDBE1-EFA9-4EF9-B51F-4C6F292BB5E9}" type="pres">
      <dgm:prSet presAssocID="{CEA37A9C-9823-498A-8F58-9CCA81DE5FE6}" presName="rootComposite" presStyleCnt="0"/>
      <dgm:spPr/>
    </dgm:pt>
    <dgm:pt modelId="{4DB70396-03CF-40DF-914F-5848850A630D}" type="pres">
      <dgm:prSet presAssocID="{CEA37A9C-9823-498A-8F58-9CCA81DE5FE6}" presName="rootText" presStyleLbl="node3" presStyleIdx="1" presStyleCnt="3" custScaleX="162521" custScaleY="113063">
        <dgm:presLayoutVars>
          <dgm:chPref val="3"/>
        </dgm:presLayoutVars>
      </dgm:prSet>
      <dgm:spPr/>
    </dgm:pt>
    <dgm:pt modelId="{2F056CB5-8419-4456-B706-AB194B607430}" type="pres">
      <dgm:prSet presAssocID="{CEA37A9C-9823-498A-8F58-9CCA81DE5FE6}" presName="rootConnector" presStyleLbl="node3" presStyleIdx="1" presStyleCnt="3"/>
      <dgm:spPr/>
    </dgm:pt>
    <dgm:pt modelId="{057EB7E5-74F1-4570-A04E-85F1F4993EC8}" type="pres">
      <dgm:prSet presAssocID="{CEA37A9C-9823-498A-8F58-9CCA81DE5FE6}" presName="hierChild4" presStyleCnt="0"/>
      <dgm:spPr/>
    </dgm:pt>
    <dgm:pt modelId="{5E4F17E5-53AC-41BE-B92F-17D9BF4D20F7}" type="pres">
      <dgm:prSet presAssocID="{CEA37A9C-9823-498A-8F58-9CCA81DE5FE6}" presName="hierChild5" presStyleCnt="0"/>
      <dgm:spPr/>
    </dgm:pt>
    <dgm:pt modelId="{21CA1745-16F6-488A-AFBE-FAFD237F1C4A}" type="pres">
      <dgm:prSet presAssocID="{E294FEAB-8A74-4CD7-B809-F5D20BF7AE87}" presName="hierChild5" presStyleCnt="0"/>
      <dgm:spPr/>
    </dgm:pt>
    <dgm:pt modelId="{5904BA02-519B-452E-A5B8-BB2A9DA9B551}" type="pres">
      <dgm:prSet presAssocID="{1E7E40CD-F48D-48BA-BFB3-EF27049BCD8A}" presName="Name66" presStyleLbl="parChTrans1D2" presStyleIdx="2" presStyleCnt="3"/>
      <dgm:spPr/>
    </dgm:pt>
    <dgm:pt modelId="{330EF241-D9AE-4506-B8D6-19A4804A5484}" type="pres">
      <dgm:prSet presAssocID="{0084B694-5F17-449F-81FA-D6A704D92707}" presName="hierRoot2" presStyleCnt="0">
        <dgm:presLayoutVars>
          <dgm:hierBranch val="init"/>
        </dgm:presLayoutVars>
      </dgm:prSet>
      <dgm:spPr/>
    </dgm:pt>
    <dgm:pt modelId="{F3733253-798B-4D27-A697-318F2245DA39}" type="pres">
      <dgm:prSet presAssocID="{0084B694-5F17-449F-81FA-D6A704D92707}" presName="rootComposite" presStyleCnt="0"/>
      <dgm:spPr/>
    </dgm:pt>
    <dgm:pt modelId="{7C24AC32-145F-41CC-B89F-D5A04CCF0856}" type="pres">
      <dgm:prSet presAssocID="{0084B694-5F17-449F-81FA-D6A704D92707}" presName="rootText" presStyleLbl="node2" presStyleIdx="2" presStyleCnt="3" custScaleX="68378" custLinFactNeighborY="2618">
        <dgm:presLayoutVars>
          <dgm:chPref val="3"/>
        </dgm:presLayoutVars>
      </dgm:prSet>
      <dgm:spPr/>
    </dgm:pt>
    <dgm:pt modelId="{5135FFC8-8883-402D-9FCF-BB905D922A7C}" type="pres">
      <dgm:prSet presAssocID="{0084B694-5F17-449F-81FA-D6A704D92707}" presName="rootConnector" presStyleLbl="node2" presStyleIdx="2" presStyleCnt="3"/>
      <dgm:spPr/>
    </dgm:pt>
    <dgm:pt modelId="{63F8F426-6B11-44A7-A9DC-2A07CAE6E70D}" type="pres">
      <dgm:prSet presAssocID="{0084B694-5F17-449F-81FA-D6A704D92707}" presName="hierChild4" presStyleCnt="0"/>
      <dgm:spPr/>
    </dgm:pt>
    <dgm:pt modelId="{6ECEA9D9-BF0A-4C24-B8E0-3729929C4BCE}" type="pres">
      <dgm:prSet presAssocID="{1885B7CF-5879-4621-A8C0-D6555A058D1F}" presName="Name66" presStyleLbl="parChTrans1D3" presStyleIdx="2" presStyleCnt="3"/>
      <dgm:spPr/>
    </dgm:pt>
    <dgm:pt modelId="{391C602F-ADF9-45DB-A45F-26120C835A82}" type="pres">
      <dgm:prSet presAssocID="{A04BD6F6-9CCD-4E46-B8BA-623BA9F79B2A}" presName="hierRoot2" presStyleCnt="0">
        <dgm:presLayoutVars>
          <dgm:hierBranch val="init"/>
        </dgm:presLayoutVars>
      </dgm:prSet>
      <dgm:spPr/>
    </dgm:pt>
    <dgm:pt modelId="{FEAA6BD6-D82F-4FB3-B519-4CFCC00183F0}" type="pres">
      <dgm:prSet presAssocID="{A04BD6F6-9CCD-4E46-B8BA-623BA9F79B2A}" presName="rootComposite" presStyleCnt="0"/>
      <dgm:spPr/>
    </dgm:pt>
    <dgm:pt modelId="{A0697CFA-8439-4522-815E-44634548169B}" type="pres">
      <dgm:prSet presAssocID="{A04BD6F6-9CCD-4E46-B8BA-623BA9F79B2A}" presName="rootText" presStyleLbl="node3" presStyleIdx="2" presStyleCnt="3" custScaleX="162521">
        <dgm:presLayoutVars>
          <dgm:chPref val="3"/>
        </dgm:presLayoutVars>
      </dgm:prSet>
      <dgm:spPr/>
    </dgm:pt>
    <dgm:pt modelId="{4331934C-A571-4F1E-B14E-8502D8E58B0B}" type="pres">
      <dgm:prSet presAssocID="{A04BD6F6-9CCD-4E46-B8BA-623BA9F79B2A}" presName="rootConnector" presStyleLbl="node3" presStyleIdx="2" presStyleCnt="3"/>
      <dgm:spPr/>
    </dgm:pt>
    <dgm:pt modelId="{2D6A419D-8AA2-424C-BFAF-6E2A2E4B99B5}" type="pres">
      <dgm:prSet presAssocID="{A04BD6F6-9CCD-4E46-B8BA-623BA9F79B2A}" presName="hierChild4" presStyleCnt="0"/>
      <dgm:spPr/>
    </dgm:pt>
    <dgm:pt modelId="{B3C2F6FE-6958-40A7-95C1-23976BFDCE49}" type="pres">
      <dgm:prSet presAssocID="{A04BD6F6-9CCD-4E46-B8BA-623BA9F79B2A}" presName="hierChild5" presStyleCnt="0"/>
      <dgm:spPr/>
    </dgm:pt>
    <dgm:pt modelId="{23AD8034-8AF3-4A31-9B2B-B46F6B70CE97}" type="pres">
      <dgm:prSet presAssocID="{0084B694-5F17-449F-81FA-D6A704D92707}" presName="hierChild5" presStyleCnt="0"/>
      <dgm:spPr/>
    </dgm:pt>
    <dgm:pt modelId="{12079194-2175-4CDE-B0D4-C6315FCB0644}" type="pres">
      <dgm:prSet presAssocID="{3E0E714B-1CBC-4060-8C93-455FD57421B4}" presName="hierChild3" presStyleCnt="0"/>
      <dgm:spPr/>
    </dgm:pt>
  </dgm:ptLst>
  <dgm:cxnLst>
    <dgm:cxn modelId="{8B5F5B03-D8B4-4BEE-95FE-B294DB2C3E03}" type="presOf" srcId="{1E7E40CD-F48D-48BA-BFB3-EF27049BCD8A}" destId="{5904BA02-519B-452E-A5B8-BB2A9DA9B551}" srcOrd="0" destOrd="0" presId="urn:microsoft.com/office/officeart/2009/3/layout/HorizontalOrganizationChart"/>
    <dgm:cxn modelId="{70873910-0409-4B5C-9B51-A1BBBD3C6386}" srcId="{0084B694-5F17-449F-81FA-D6A704D92707}" destId="{A04BD6F6-9CCD-4E46-B8BA-623BA9F79B2A}" srcOrd="0" destOrd="0" parTransId="{1885B7CF-5879-4621-A8C0-D6555A058D1F}" sibTransId="{82F238E3-192E-4ACE-A724-9155ACE10FE5}"/>
    <dgm:cxn modelId="{0ED10417-C27A-47A5-BAE1-59320B86254A}" type="presOf" srcId="{3E0E714B-1CBC-4060-8C93-455FD57421B4}" destId="{2386D835-C100-45AE-94B7-789DBB718D1E}" srcOrd="1" destOrd="0" presId="urn:microsoft.com/office/officeart/2009/3/layout/HorizontalOrganizationChart"/>
    <dgm:cxn modelId="{3C8E7727-7DBD-4F9E-8282-B507982CD32D}" type="presOf" srcId="{5DDAABCC-3DEA-420E-8C8A-95E264F57D09}" destId="{73F63E4E-8962-484E-AA06-7BE8CEB75A07}" srcOrd="0" destOrd="0" presId="urn:microsoft.com/office/officeart/2009/3/layout/HorizontalOrganizationChart"/>
    <dgm:cxn modelId="{2E1C952A-5CD4-4623-BBEF-BC19A9BEF0DD}" type="presOf" srcId="{8E9A6E0E-6266-4474-9F96-4909DF6711D6}" destId="{D239DA8F-CB96-4B9C-A85D-23A209D99E1F}" srcOrd="1" destOrd="0" presId="urn:microsoft.com/office/officeart/2009/3/layout/HorizontalOrganizationChart"/>
    <dgm:cxn modelId="{0FBA3E34-4B26-458F-81B4-305E6B15BD9F}" type="presOf" srcId="{5DDAABCC-3DEA-420E-8C8A-95E264F57D09}" destId="{BF5F14C8-25D2-45AF-BCD1-8473711ABE6F}" srcOrd="1" destOrd="0" presId="urn:microsoft.com/office/officeart/2009/3/layout/HorizontalOrganizationChart"/>
    <dgm:cxn modelId="{BBE28834-233E-4D31-B169-45D6D5DB3408}" type="presOf" srcId="{E4A470BC-3617-4C96-871C-91AAD5F93841}" destId="{38C2400C-B9AE-4867-98F8-08C9C66E213E}" srcOrd="0" destOrd="0" presId="urn:microsoft.com/office/officeart/2009/3/layout/HorizontalOrganizationChart"/>
    <dgm:cxn modelId="{C17EAB61-D807-4FF8-A966-1E573307FD3D}" type="presOf" srcId="{CEA37A9C-9823-498A-8F58-9CCA81DE5FE6}" destId="{2F056CB5-8419-4456-B706-AB194B607430}" srcOrd="1" destOrd="0" presId="urn:microsoft.com/office/officeart/2009/3/layout/HorizontalOrganizationChart"/>
    <dgm:cxn modelId="{D2C44247-516B-4E56-94D5-61415AA60A29}" type="presOf" srcId="{0084B694-5F17-449F-81FA-D6A704D92707}" destId="{7C24AC32-145F-41CC-B89F-D5A04CCF0856}" srcOrd="0" destOrd="0" presId="urn:microsoft.com/office/officeart/2009/3/layout/HorizontalOrganizationChart"/>
    <dgm:cxn modelId="{BB9CDE47-AD70-427B-8747-9ECD33543FCD}" srcId="{E294FEAB-8A74-4CD7-B809-F5D20BF7AE87}" destId="{CEA37A9C-9823-498A-8F58-9CCA81DE5FE6}" srcOrd="0" destOrd="0" parTransId="{EACB6286-8E75-46B6-B411-6B762E324EB0}" sibTransId="{5FFB663E-887B-4E99-874B-F428E9CA73C5}"/>
    <dgm:cxn modelId="{B7931168-2D28-4DED-BFB7-30A9CCF305EF}" type="presOf" srcId="{A04BD6F6-9CCD-4E46-B8BA-623BA9F79B2A}" destId="{4331934C-A571-4F1E-B14E-8502D8E58B0B}" srcOrd="1" destOrd="0" presId="urn:microsoft.com/office/officeart/2009/3/layout/HorizontalOrganizationChart"/>
    <dgm:cxn modelId="{9FE12F52-3848-469E-88B6-D708477F4AA8}" srcId="{3E0E714B-1CBC-4060-8C93-455FD57421B4}" destId="{0084B694-5F17-449F-81FA-D6A704D92707}" srcOrd="2" destOrd="0" parTransId="{1E7E40CD-F48D-48BA-BFB3-EF27049BCD8A}" sibTransId="{FCB0EBA4-A876-4184-AA9F-6C9B61D72932}"/>
    <dgm:cxn modelId="{9B26B97A-1CFC-4B91-8555-4E9B381F620E}" type="presOf" srcId="{CEA37A9C-9823-498A-8F58-9CCA81DE5FE6}" destId="{4DB70396-03CF-40DF-914F-5848850A630D}" srcOrd="0" destOrd="0" presId="urn:microsoft.com/office/officeart/2009/3/layout/HorizontalOrganizationChart"/>
    <dgm:cxn modelId="{AE19237D-4C6B-4E53-B269-90E8F4196EEF}" type="presOf" srcId="{EACB6286-8E75-46B6-B411-6B762E324EB0}" destId="{6BA09E6F-8A46-4EF8-861B-63BCFB8BD497}" srcOrd="0" destOrd="0" presId="urn:microsoft.com/office/officeart/2009/3/layout/HorizontalOrganizationChart"/>
    <dgm:cxn modelId="{5D975B7F-9AAD-4143-99B6-D6863CCB4811}" srcId="{8E9A6E0E-6266-4474-9F96-4909DF6711D6}" destId="{5DDAABCC-3DEA-420E-8C8A-95E264F57D09}" srcOrd="0" destOrd="0" parTransId="{28C1B650-B76C-4EA2-9D7B-F748FE0B56DF}" sibTransId="{FC10975C-393C-48F5-9B4E-E14E962A1330}"/>
    <dgm:cxn modelId="{53E4AC7F-65AC-4CF0-813B-EB6D359FDFC7}" type="presOf" srcId="{47F56009-7681-4745-9048-ED381CAC1213}" destId="{E0D740D5-DB91-4C98-8A2C-23EFECC2A957}" srcOrd="0" destOrd="0" presId="urn:microsoft.com/office/officeart/2009/3/layout/HorizontalOrganizationChart"/>
    <dgm:cxn modelId="{C3BDFA94-BBA7-461E-A8EA-7C1C2FD46FAE}" type="presOf" srcId="{E294FEAB-8A74-4CD7-B809-F5D20BF7AE87}" destId="{B622E610-6B76-4C0F-9A21-54BBF147AA82}" srcOrd="0" destOrd="0" presId="urn:microsoft.com/office/officeart/2009/3/layout/HorizontalOrganizationChart"/>
    <dgm:cxn modelId="{4FE90AA8-5FE7-4CD6-9E91-666C74C779F4}" srcId="{3E0E714B-1CBC-4060-8C93-455FD57421B4}" destId="{E294FEAB-8A74-4CD7-B809-F5D20BF7AE87}" srcOrd="1" destOrd="0" parTransId="{0C9F0EBB-E735-45CA-B1A2-C085504B396F}" sibTransId="{D215EE71-5EC0-43CB-B5E0-37EAA6610AF3}"/>
    <dgm:cxn modelId="{5390A8AB-5DA1-4A3E-BAC6-71C716C4E396}" srcId="{3E0E714B-1CBC-4060-8C93-455FD57421B4}" destId="{8E9A6E0E-6266-4474-9F96-4909DF6711D6}" srcOrd="0" destOrd="0" parTransId="{47F56009-7681-4745-9048-ED381CAC1213}" sibTransId="{2A011908-4686-4262-9093-EA39A1B9F6F8}"/>
    <dgm:cxn modelId="{C9B515C0-7078-44EF-998B-97DCD1BD892B}" type="presOf" srcId="{8E9A6E0E-6266-4474-9F96-4909DF6711D6}" destId="{12E665A0-E898-45C4-A551-E9368F37379F}" srcOrd="0" destOrd="0" presId="urn:microsoft.com/office/officeart/2009/3/layout/HorizontalOrganizationChart"/>
    <dgm:cxn modelId="{5035BFC6-7C22-4919-8698-6ABCCA34FF60}" type="presOf" srcId="{1885B7CF-5879-4621-A8C0-D6555A058D1F}" destId="{6ECEA9D9-BF0A-4C24-B8E0-3729929C4BCE}" srcOrd="0" destOrd="0" presId="urn:microsoft.com/office/officeart/2009/3/layout/HorizontalOrganizationChart"/>
    <dgm:cxn modelId="{27211AD1-6809-420C-B526-10522F7D463E}" type="presOf" srcId="{A04BD6F6-9CCD-4E46-B8BA-623BA9F79B2A}" destId="{A0697CFA-8439-4522-815E-44634548169B}" srcOrd="0" destOrd="0" presId="urn:microsoft.com/office/officeart/2009/3/layout/HorizontalOrganizationChart"/>
    <dgm:cxn modelId="{4966FBD2-76A2-43E7-B548-E51A68BC8FED}" type="presOf" srcId="{E294FEAB-8A74-4CD7-B809-F5D20BF7AE87}" destId="{24490499-3E8F-45C3-B2C0-E46D28BC0BD0}" srcOrd="1" destOrd="0" presId="urn:microsoft.com/office/officeart/2009/3/layout/HorizontalOrganizationChart"/>
    <dgm:cxn modelId="{D9AC70D8-00A5-4FF9-82CC-FB79DE2F256D}" type="presOf" srcId="{3E0E714B-1CBC-4060-8C93-455FD57421B4}" destId="{E368033E-F847-456E-8070-921467E0B319}" srcOrd="0" destOrd="0" presId="urn:microsoft.com/office/officeart/2009/3/layout/HorizontalOrganizationChart"/>
    <dgm:cxn modelId="{6438AED9-1BC5-41EC-A82D-C5C467957BE6}" srcId="{E4A470BC-3617-4C96-871C-91AAD5F93841}" destId="{3E0E714B-1CBC-4060-8C93-455FD57421B4}" srcOrd="0" destOrd="0" parTransId="{2DC5F5C6-8BDF-405B-84DB-0E2873571CC5}" sibTransId="{1429FAA1-00AC-4931-A1FB-1B03EFEB9129}"/>
    <dgm:cxn modelId="{15849EDD-2191-4ECE-A2CE-62AA12604D5C}" type="presOf" srcId="{28C1B650-B76C-4EA2-9D7B-F748FE0B56DF}" destId="{E15C29C6-DF81-465C-A84B-B2D8AB45D36C}" srcOrd="0" destOrd="0" presId="urn:microsoft.com/office/officeart/2009/3/layout/HorizontalOrganizationChart"/>
    <dgm:cxn modelId="{8DD65ADE-847D-4D8D-9481-3BC5D99D2E94}" type="presOf" srcId="{0084B694-5F17-449F-81FA-D6A704D92707}" destId="{5135FFC8-8883-402D-9FCF-BB905D922A7C}" srcOrd="1" destOrd="0" presId="urn:microsoft.com/office/officeart/2009/3/layout/HorizontalOrganizationChart"/>
    <dgm:cxn modelId="{C21875E5-4273-4DCC-BB62-4A8D7AF1F03C}" type="presOf" srcId="{0C9F0EBB-E735-45CA-B1A2-C085504B396F}" destId="{5DB32CD7-DFAD-4657-9694-0DDDC9C448BE}" srcOrd="0" destOrd="0" presId="urn:microsoft.com/office/officeart/2009/3/layout/HorizontalOrganizationChart"/>
    <dgm:cxn modelId="{BF999E11-96E5-425A-A5A7-E67DB41A5BA2}" type="presParOf" srcId="{38C2400C-B9AE-4867-98F8-08C9C66E213E}" destId="{6211D4FF-F639-4A1D-B21C-C0105C0125D0}" srcOrd="0" destOrd="0" presId="urn:microsoft.com/office/officeart/2009/3/layout/HorizontalOrganizationChart"/>
    <dgm:cxn modelId="{7488256A-7B18-4B17-95D4-841F25547E7C}" type="presParOf" srcId="{6211D4FF-F639-4A1D-B21C-C0105C0125D0}" destId="{503168D0-FA6B-4E58-BE97-A149586AC513}" srcOrd="0" destOrd="0" presId="urn:microsoft.com/office/officeart/2009/3/layout/HorizontalOrganizationChart"/>
    <dgm:cxn modelId="{5060E4EC-CBD1-49A8-B887-DC2317977E49}" type="presParOf" srcId="{503168D0-FA6B-4E58-BE97-A149586AC513}" destId="{E368033E-F847-456E-8070-921467E0B319}" srcOrd="0" destOrd="0" presId="urn:microsoft.com/office/officeart/2009/3/layout/HorizontalOrganizationChart"/>
    <dgm:cxn modelId="{465399BA-AFD6-4C8A-A834-B04A36D174F7}" type="presParOf" srcId="{503168D0-FA6B-4E58-BE97-A149586AC513}" destId="{2386D835-C100-45AE-94B7-789DBB718D1E}" srcOrd="1" destOrd="0" presId="urn:microsoft.com/office/officeart/2009/3/layout/HorizontalOrganizationChart"/>
    <dgm:cxn modelId="{389BF37B-9003-407B-B255-AE2BC143E5CE}" type="presParOf" srcId="{6211D4FF-F639-4A1D-B21C-C0105C0125D0}" destId="{42774F68-249E-4F0B-B298-59AB13EAEB53}" srcOrd="1" destOrd="0" presId="urn:microsoft.com/office/officeart/2009/3/layout/HorizontalOrganizationChart"/>
    <dgm:cxn modelId="{AE4C7E3A-88F7-4DA1-A6C4-4DCCE8A073AD}" type="presParOf" srcId="{42774F68-249E-4F0B-B298-59AB13EAEB53}" destId="{E0D740D5-DB91-4C98-8A2C-23EFECC2A957}" srcOrd="0" destOrd="0" presId="urn:microsoft.com/office/officeart/2009/3/layout/HorizontalOrganizationChart"/>
    <dgm:cxn modelId="{FF6BBDE7-5D4C-4F4A-9C5D-1C7A32906CB4}" type="presParOf" srcId="{42774F68-249E-4F0B-B298-59AB13EAEB53}" destId="{509D7639-2B57-4BD5-B499-70C22F2286BC}" srcOrd="1" destOrd="0" presId="urn:microsoft.com/office/officeart/2009/3/layout/HorizontalOrganizationChart"/>
    <dgm:cxn modelId="{481D7578-EDDB-4427-B4EC-6397EC80960E}" type="presParOf" srcId="{509D7639-2B57-4BD5-B499-70C22F2286BC}" destId="{4C83D47E-F988-47CD-8BC6-9196FD5F5A0F}" srcOrd="0" destOrd="0" presId="urn:microsoft.com/office/officeart/2009/3/layout/HorizontalOrganizationChart"/>
    <dgm:cxn modelId="{29A8B0F1-EAA4-445F-B33D-B4C6F0A0E1DB}" type="presParOf" srcId="{4C83D47E-F988-47CD-8BC6-9196FD5F5A0F}" destId="{12E665A0-E898-45C4-A551-E9368F37379F}" srcOrd="0" destOrd="0" presId="urn:microsoft.com/office/officeart/2009/3/layout/HorizontalOrganizationChart"/>
    <dgm:cxn modelId="{946A7671-10DF-4548-9C34-112F335D6CFC}" type="presParOf" srcId="{4C83D47E-F988-47CD-8BC6-9196FD5F5A0F}" destId="{D239DA8F-CB96-4B9C-A85D-23A209D99E1F}" srcOrd="1" destOrd="0" presId="urn:microsoft.com/office/officeart/2009/3/layout/HorizontalOrganizationChart"/>
    <dgm:cxn modelId="{16280214-7665-41CA-A6D9-B65C8435FD48}" type="presParOf" srcId="{509D7639-2B57-4BD5-B499-70C22F2286BC}" destId="{9A30008C-EAA7-4B36-B943-3E8B02F843F3}" srcOrd="1" destOrd="0" presId="urn:microsoft.com/office/officeart/2009/3/layout/HorizontalOrganizationChart"/>
    <dgm:cxn modelId="{09B2BD13-6B46-47EB-ABDC-8626BEFAB005}" type="presParOf" srcId="{9A30008C-EAA7-4B36-B943-3E8B02F843F3}" destId="{E15C29C6-DF81-465C-A84B-B2D8AB45D36C}" srcOrd="0" destOrd="0" presId="urn:microsoft.com/office/officeart/2009/3/layout/HorizontalOrganizationChart"/>
    <dgm:cxn modelId="{3B68B6C7-AF5F-4A91-9E15-6A88B878E77C}" type="presParOf" srcId="{9A30008C-EAA7-4B36-B943-3E8B02F843F3}" destId="{4C20ABD5-BD7A-42EB-A66E-6EF59174D3BB}" srcOrd="1" destOrd="0" presId="urn:microsoft.com/office/officeart/2009/3/layout/HorizontalOrganizationChart"/>
    <dgm:cxn modelId="{1B815F3B-F997-4E6B-9AB5-B748D0E817E3}" type="presParOf" srcId="{4C20ABD5-BD7A-42EB-A66E-6EF59174D3BB}" destId="{8234149E-595C-4106-9AFB-861D7E220A3E}" srcOrd="0" destOrd="0" presId="urn:microsoft.com/office/officeart/2009/3/layout/HorizontalOrganizationChart"/>
    <dgm:cxn modelId="{AFE66931-027C-4431-856E-FAC4D9E14D0A}" type="presParOf" srcId="{8234149E-595C-4106-9AFB-861D7E220A3E}" destId="{73F63E4E-8962-484E-AA06-7BE8CEB75A07}" srcOrd="0" destOrd="0" presId="urn:microsoft.com/office/officeart/2009/3/layout/HorizontalOrganizationChart"/>
    <dgm:cxn modelId="{E0C1FB63-173B-4097-A46B-915C7B4C6077}" type="presParOf" srcId="{8234149E-595C-4106-9AFB-861D7E220A3E}" destId="{BF5F14C8-25D2-45AF-BCD1-8473711ABE6F}" srcOrd="1" destOrd="0" presId="urn:microsoft.com/office/officeart/2009/3/layout/HorizontalOrganizationChart"/>
    <dgm:cxn modelId="{0BFCE2EF-75A6-4391-BFAE-31F1AFD8F675}" type="presParOf" srcId="{4C20ABD5-BD7A-42EB-A66E-6EF59174D3BB}" destId="{C599D13C-5309-434A-A889-504E90F4293B}" srcOrd="1" destOrd="0" presId="urn:microsoft.com/office/officeart/2009/3/layout/HorizontalOrganizationChart"/>
    <dgm:cxn modelId="{B2271387-E1F0-49AE-B467-34F071B9E01B}" type="presParOf" srcId="{4C20ABD5-BD7A-42EB-A66E-6EF59174D3BB}" destId="{1E150416-D57B-4CA6-9D13-34D09DAFDAF7}" srcOrd="2" destOrd="0" presId="urn:microsoft.com/office/officeart/2009/3/layout/HorizontalOrganizationChart"/>
    <dgm:cxn modelId="{36469BC0-A856-45CD-A4ED-E2A328D83C4E}" type="presParOf" srcId="{509D7639-2B57-4BD5-B499-70C22F2286BC}" destId="{83DFA370-8518-4FF1-B263-1BADFBF66009}" srcOrd="2" destOrd="0" presId="urn:microsoft.com/office/officeart/2009/3/layout/HorizontalOrganizationChart"/>
    <dgm:cxn modelId="{860B79E9-C6F2-4613-94AE-C5CE23B7B0FA}" type="presParOf" srcId="{42774F68-249E-4F0B-B298-59AB13EAEB53}" destId="{5DB32CD7-DFAD-4657-9694-0DDDC9C448BE}" srcOrd="2" destOrd="0" presId="urn:microsoft.com/office/officeart/2009/3/layout/HorizontalOrganizationChart"/>
    <dgm:cxn modelId="{4C17CD84-20AC-4FB9-9288-07F88CE9E101}" type="presParOf" srcId="{42774F68-249E-4F0B-B298-59AB13EAEB53}" destId="{A565466A-E47F-498E-BCCA-5DAB134D03FD}" srcOrd="3" destOrd="0" presId="urn:microsoft.com/office/officeart/2009/3/layout/HorizontalOrganizationChart"/>
    <dgm:cxn modelId="{B74F1634-9875-46D2-8944-78A70F6DAE9A}" type="presParOf" srcId="{A565466A-E47F-498E-BCCA-5DAB134D03FD}" destId="{2E5FF1CA-30CB-468D-9AC6-3CB1AFF784C9}" srcOrd="0" destOrd="0" presId="urn:microsoft.com/office/officeart/2009/3/layout/HorizontalOrganizationChart"/>
    <dgm:cxn modelId="{0AB458D3-DCD3-4D3A-98B5-BC27F4531D64}" type="presParOf" srcId="{2E5FF1CA-30CB-468D-9AC6-3CB1AFF784C9}" destId="{B622E610-6B76-4C0F-9A21-54BBF147AA82}" srcOrd="0" destOrd="0" presId="urn:microsoft.com/office/officeart/2009/3/layout/HorizontalOrganizationChart"/>
    <dgm:cxn modelId="{DB69A60B-53D2-45DF-9D50-6124F7D0700A}" type="presParOf" srcId="{2E5FF1CA-30CB-468D-9AC6-3CB1AFF784C9}" destId="{24490499-3E8F-45C3-B2C0-E46D28BC0BD0}" srcOrd="1" destOrd="0" presId="urn:microsoft.com/office/officeart/2009/3/layout/HorizontalOrganizationChart"/>
    <dgm:cxn modelId="{5837A80A-17AA-4B38-92EF-7E951AD8C2DD}" type="presParOf" srcId="{A565466A-E47F-498E-BCCA-5DAB134D03FD}" destId="{FB5AFD02-CA0D-4B73-9B3B-3E5BDA215069}" srcOrd="1" destOrd="0" presId="urn:microsoft.com/office/officeart/2009/3/layout/HorizontalOrganizationChart"/>
    <dgm:cxn modelId="{0EAC382C-E15F-4C0A-B48D-D199B65733BD}" type="presParOf" srcId="{FB5AFD02-CA0D-4B73-9B3B-3E5BDA215069}" destId="{6BA09E6F-8A46-4EF8-861B-63BCFB8BD497}" srcOrd="0" destOrd="0" presId="urn:microsoft.com/office/officeart/2009/3/layout/HorizontalOrganizationChart"/>
    <dgm:cxn modelId="{22A7DCBC-C184-47CC-B8F0-99FBA96997D9}" type="presParOf" srcId="{FB5AFD02-CA0D-4B73-9B3B-3E5BDA215069}" destId="{B1A4DCCC-44E0-4B63-9D24-59E89542F140}" srcOrd="1" destOrd="0" presId="urn:microsoft.com/office/officeart/2009/3/layout/HorizontalOrganizationChart"/>
    <dgm:cxn modelId="{0AC3DE2C-2466-49A5-A7CC-B2B6C3B328C8}" type="presParOf" srcId="{B1A4DCCC-44E0-4B63-9D24-59E89542F140}" destId="{7BBBDBE1-EFA9-4EF9-B51F-4C6F292BB5E9}" srcOrd="0" destOrd="0" presId="urn:microsoft.com/office/officeart/2009/3/layout/HorizontalOrganizationChart"/>
    <dgm:cxn modelId="{200E7320-62BE-45E8-852F-D3839DA1E5E3}" type="presParOf" srcId="{7BBBDBE1-EFA9-4EF9-B51F-4C6F292BB5E9}" destId="{4DB70396-03CF-40DF-914F-5848850A630D}" srcOrd="0" destOrd="0" presId="urn:microsoft.com/office/officeart/2009/3/layout/HorizontalOrganizationChart"/>
    <dgm:cxn modelId="{098B08E2-6D1E-4318-A039-F4B47C04E281}" type="presParOf" srcId="{7BBBDBE1-EFA9-4EF9-B51F-4C6F292BB5E9}" destId="{2F056CB5-8419-4456-B706-AB194B607430}" srcOrd="1" destOrd="0" presId="urn:microsoft.com/office/officeart/2009/3/layout/HorizontalOrganizationChart"/>
    <dgm:cxn modelId="{074DCB39-53A6-4AEB-B617-E87B0E9E0009}" type="presParOf" srcId="{B1A4DCCC-44E0-4B63-9D24-59E89542F140}" destId="{057EB7E5-74F1-4570-A04E-85F1F4993EC8}" srcOrd="1" destOrd="0" presId="urn:microsoft.com/office/officeart/2009/3/layout/HorizontalOrganizationChart"/>
    <dgm:cxn modelId="{0CE181AB-0574-47A1-8892-1DCBC4909B6B}" type="presParOf" srcId="{B1A4DCCC-44E0-4B63-9D24-59E89542F140}" destId="{5E4F17E5-53AC-41BE-B92F-17D9BF4D20F7}" srcOrd="2" destOrd="0" presId="urn:microsoft.com/office/officeart/2009/3/layout/HorizontalOrganizationChart"/>
    <dgm:cxn modelId="{C13FE3B4-CBC3-4CB3-8CA5-02C880C45210}" type="presParOf" srcId="{A565466A-E47F-498E-BCCA-5DAB134D03FD}" destId="{21CA1745-16F6-488A-AFBE-FAFD237F1C4A}" srcOrd="2" destOrd="0" presId="urn:microsoft.com/office/officeart/2009/3/layout/HorizontalOrganizationChart"/>
    <dgm:cxn modelId="{7A5273EC-F448-4E51-8B7F-21FCD48323B0}" type="presParOf" srcId="{42774F68-249E-4F0B-B298-59AB13EAEB53}" destId="{5904BA02-519B-452E-A5B8-BB2A9DA9B551}" srcOrd="4" destOrd="0" presId="urn:microsoft.com/office/officeart/2009/3/layout/HorizontalOrganizationChart"/>
    <dgm:cxn modelId="{6347A55F-DF42-4A6C-9BEA-3E431E786128}" type="presParOf" srcId="{42774F68-249E-4F0B-B298-59AB13EAEB53}" destId="{330EF241-D9AE-4506-B8D6-19A4804A5484}" srcOrd="5" destOrd="0" presId="urn:microsoft.com/office/officeart/2009/3/layout/HorizontalOrganizationChart"/>
    <dgm:cxn modelId="{EA412E38-3F99-4100-836B-9CF8A52FCEB2}" type="presParOf" srcId="{330EF241-D9AE-4506-B8D6-19A4804A5484}" destId="{F3733253-798B-4D27-A697-318F2245DA39}" srcOrd="0" destOrd="0" presId="urn:microsoft.com/office/officeart/2009/3/layout/HorizontalOrganizationChart"/>
    <dgm:cxn modelId="{7A40E381-EFBD-4013-9CA0-1099111A02F6}" type="presParOf" srcId="{F3733253-798B-4D27-A697-318F2245DA39}" destId="{7C24AC32-145F-41CC-B89F-D5A04CCF0856}" srcOrd="0" destOrd="0" presId="urn:microsoft.com/office/officeart/2009/3/layout/HorizontalOrganizationChart"/>
    <dgm:cxn modelId="{8F864C1B-25F9-4FDC-9E9A-41F59079B8B0}" type="presParOf" srcId="{F3733253-798B-4D27-A697-318F2245DA39}" destId="{5135FFC8-8883-402D-9FCF-BB905D922A7C}" srcOrd="1" destOrd="0" presId="urn:microsoft.com/office/officeart/2009/3/layout/HorizontalOrganizationChart"/>
    <dgm:cxn modelId="{D82B9491-9742-48B5-B9DF-E3ED72B868E4}" type="presParOf" srcId="{330EF241-D9AE-4506-B8D6-19A4804A5484}" destId="{63F8F426-6B11-44A7-A9DC-2A07CAE6E70D}" srcOrd="1" destOrd="0" presId="urn:microsoft.com/office/officeart/2009/3/layout/HorizontalOrganizationChart"/>
    <dgm:cxn modelId="{D838F55B-7BA5-466B-80CD-434A0E66F7DE}" type="presParOf" srcId="{63F8F426-6B11-44A7-A9DC-2A07CAE6E70D}" destId="{6ECEA9D9-BF0A-4C24-B8E0-3729929C4BCE}" srcOrd="0" destOrd="0" presId="urn:microsoft.com/office/officeart/2009/3/layout/HorizontalOrganizationChart"/>
    <dgm:cxn modelId="{F21CFFA2-4668-4E9B-82A1-D8153379C44B}" type="presParOf" srcId="{63F8F426-6B11-44A7-A9DC-2A07CAE6E70D}" destId="{391C602F-ADF9-45DB-A45F-26120C835A82}" srcOrd="1" destOrd="0" presId="urn:microsoft.com/office/officeart/2009/3/layout/HorizontalOrganizationChart"/>
    <dgm:cxn modelId="{CCF3EE63-32D8-4239-BFE9-D433635E99FE}" type="presParOf" srcId="{391C602F-ADF9-45DB-A45F-26120C835A82}" destId="{FEAA6BD6-D82F-4FB3-B519-4CFCC00183F0}" srcOrd="0" destOrd="0" presId="urn:microsoft.com/office/officeart/2009/3/layout/HorizontalOrganizationChart"/>
    <dgm:cxn modelId="{B9696935-490D-4F38-BDB6-311474A3851B}" type="presParOf" srcId="{FEAA6BD6-D82F-4FB3-B519-4CFCC00183F0}" destId="{A0697CFA-8439-4522-815E-44634548169B}" srcOrd="0" destOrd="0" presId="urn:microsoft.com/office/officeart/2009/3/layout/HorizontalOrganizationChart"/>
    <dgm:cxn modelId="{918A7A7A-E22F-4F34-9D5A-D6098F798FAD}" type="presParOf" srcId="{FEAA6BD6-D82F-4FB3-B519-4CFCC00183F0}" destId="{4331934C-A571-4F1E-B14E-8502D8E58B0B}" srcOrd="1" destOrd="0" presId="urn:microsoft.com/office/officeart/2009/3/layout/HorizontalOrganizationChart"/>
    <dgm:cxn modelId="{DA4E857B-0785-447F-A6A1-9545D11A574D}" type="presParOf" srcId="{391C602F-ADF9-45DB-A45F-26120C835A82}" destId="{2D6A419D-8AA2-424C-BFAF-6E2A2E4B99B5}" srcOrd="1" destOrd="0" presId="urn:microsoft.com/office/officeart/2009/3/layout/HorizontalOrganizationChart"/>
    <dgm:cxn modelId="{FF9F0A36-5774-44A5-99DA-D10F07F42D73}" type="presParOf" srcId="{391C602F-ADF9-45DB-A45F-26120C835A82}" destId="{B3C2F6FE-6958-40A7-95C1-23976BFDCE49}" srcOrd="2" destOrd="0" presId="urn:microsoft.com/office/officeart/2009/3/layout/HorizontalOrganizationChart"/>
    <dgm:cxn modelId="{30CDBE44-9F82-46E2-9B31-84B133D86709}" type="presParOf" srcId="{330EF241-D9AE-4506-B8D6-19A4804A5484}" destId="{23AD8034-8AF3-4A31-9B2B-B46F6B70CE97}" srcOrd="2" destOrd="0" presId="urn:microsoft.com/office/officeart/2009/3/layout/HorizontalOrganizationChart"/>
    <dgm:cxn modelId="{49555A0B-9D23-444D-AB12-8B481C747072}" type="presParOf" srcId="{6211D4FF-F639-4A1D-B21C-C0105C0125D0}" destId="{12079194-2175-4CDE-B0D4-C6315FCB0644}"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A470BC-3617-4C96-871C-91AAD5F93841}" type="doc">
      <dgm:prSet loTypeId="urn:microsoft.com/office/officeart/2009/3/layout/HorizontalOrganizationChart" loCatId="hierarchy" qsTypeId="urn:microsoft.com/office/officeart/2005/8/quickstyle/simple3" qsCatId="simple" csTypeId="urn:microsoft.com/office/officeart/2005/8/colors/colorful3" csCatId="colorful" phldr="1"/>
      <dgm:spPr/>
      <dgm:t>
        <a:bodyPr/>
        <a:lstStyle/>
        <a:p>
          <a:endParaRPr lang="fr-FR"/>
        </a:p>
      </dgm:t>
    </dgm:pt>
    <dgm:pt modelId="{3E0E714B-1CBC-4060-8C93-455FD57421B4}">
      <dgm:prSet phldrT="[Texte]" custT="1"/>
      <dgm:spPr/>
      <dgm: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أدوات النص الحجاجي</a:t>
          </a:r>
          <a:endParaRPr lang="fr-FR" sz="2900" b="1" kern="1200" dirty="0">
            <a:latin typeface="Calibri" panose="020F0502020204030204" pitchFamily="34" charset="0"/>
            <a:ea typeface="+mn-ea"/>
            <a:cs typeface="Calibri" panose="020F0502020204030204" pitchFamily="34" charset="0"/>
          </a:endParaRPr>
        </a:p>
      </dgm:t>
    </dgm:pt>
    <dgm:pt modelId="{2DC5F5C6-8BDF-405B-84DB-0E2873571CC5}" type="parTrans" cxnId="{6438AED9-1BC5-41EC-A82D-C5C467957BE6}">
      <dgm:prSet/>
      <dgm:spPr/>
      <dgm:t>
        <a:bodyPr/>
        <a:lstStyle/>
        <a:p>
          <a:endParaRPr lang="fr-FR"/>
        </a:p>
      </dgm:t>
    </dgm:pt>
    <dgm:pt modelId="{1429FAA1-00AC-4931-A1FB-1B03EFEB9129}" type="sibTrans" cxnId="{6438AED9-1BC5-41EC-A82D-C5C467957BE6}">
      <dgm:prSet/>
      <dgm:spPr/>
      <dgm:t>
        <a:bodyPr/>
        <a:lstStyle/>
        <a:p>
          <a:endParaRPr lang="fr-FR"/>
        </a:p>
      </dgm:t>
    </dgm:pt>
    <dgm:pt modelId="{8E9A6E0E-6266-4474-9F96-4909DF6711D6}">
      <dgm:prSet phldrT="[Texte]" custT="1"/>
      <dgm:spPr/>
      <dgm: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أفعال الكلام</a:t>
          </a:r>
          <a:endParaRPr lang="fr-FR" sz="2900" b="1" kern="1200" dirty="0">
            <a:latin typeface="Calibri" panose="020F0502020204030204" pitchFamily="34" charset="0"/>
            <a:ea typeface="+mn-ea"/>
            <a:cs typeface="Calibri" panose="020F0502020204030204" pitchFamily="34" charset="0"/>
          </a:endParaRPr>
        </a:p>
      </dgm:t>
    </dgm:pt>
    <dgm:pt modelId="{47F56009-7681-4745-9048-ED381CAC1213}" type="parTrans" cxnId="{5390A8AB-5DA1-4A3E-BAC6-71C716C4E396}">
      <dgm:prSet/>
      <dgm:spPr/>
      <dgm:t>
        <a:bodyPr/>
        <a:lstStyle/>
        <a:p>
          <a:endParaRPr lang="fr-FR"/>
        </a:p>
      </dgm:t>
    </dgm:pt>
    <dgm:pt modelId="{2A011908-4686-4262-9093-EA39A1B9F6F8}" type="sibTrans" cxnId="{5390A8AB-5DA1-4A3E-BAC6-71C716C4E396}">
      <dgm:prSet/>
      <dgm:spPr/>
      <dgm:t>
        <a:bodyPr/>
        <a:lstStyle/>
        <a:p>
          <a:endParaRPr lang="fr-FR"/>
        </a:p>
      </dgm:t>
    </dgm:pt>
    <dgm:pt modelId="{E294FEAB-8A74-4CD7-B809-F5D20BF7AE87}">
      <dgm:prSet phldrT="[Texte]" custT="1"/>
      <dgm:spPr/>
      <dgm:t>
        <a:bodyPr/>
        <a:lstStyle/>
        <a:p>
          <a:r>
            <a:rPr lang="ar-MA" sz="2900" b="1" kern="1200" dirty="0">
              <a:latin typeface="Calibri" panose="020F0502020204030204" pitchFamily="34" charset="0"/>
              <a:ea typeface="+mn-ea"/>
              <a:cs typeface="Calibri" panose="020F0502020204030204" pitchFamily="34" charset="0"/>
            </a:rPr>
            <a:t>التعابير</a:t>
          </a:r>
          <a:endParaRPr lang="fr-FR" sz="2900" b="1" kern="1200" dirty="0">
            <a:latin typeface="Calibri" panose="020F0502020204030204" pitchFamily="34" charset="0"/>
            <a:ea typeface="+mn-ea"/>
            <a:cs typeface="Calibri" panose="020F0502020204030204" pitchFamily="34" charset="0"/>
          </a:endParaRPr>
        </a:p>
      </dgm:t>
    </dgm:pt>
    <dgm:pt modelId="{0C9F0EBB-E735-45CA-B1A2-C085504B396F}" type="parTrans" cxnId="{4FE90AA8-5FE7-4CD6-9E91-666C74C779F4}">
      <dgm:prSet/>
      <dgm:spPr/>
      <dgm:t>
        <a:bodyPr/>
        <a:lstStyle/>
        <a:p>
          <a:endParaRPr lang="fr-FR"/>
        </a:p>
      </dgm:t>
    </dgm:pt>
    <dgm:pt modelId="{D215EE71-5EC0-43CB-B5E0-37EAA6610AF3}" type="sibTrans" cxnId="{4FE90AA8-5FE7-4CD6-9E91-666C74C779F4}">
      <dgm:prSet/>
      <dgm:spPr/>
      <dgm:t>
        <a:bodyPr/>
        <a:lstStyle/>
        <a:p>
          <a:endParaRPr lang="fr-FR"/>
        </a:p>
      </dgm:t>
    </dgm:pt>
    <dgm:pt modelId="{0084B694-5F17-449F-81FA-D6A704D92707}">
      <dgm:prSet phldrT="[Texte]" custT="1"/>
      <dgm:spPr/>
      <dgm:t>
        <a:bodyPr/>
        <a:lstStyle/>
        <a:p>
          <a:r>
            <a:rPr lang="ar-MA" sz="2900" b="1" kern="1200" dirty="0">
              <a:latin typeface="Calibri" panose="020F0502020204030204" pitchFamily="34" charset="0"/>
              <a:ea typeface="+mn-ea"/>
              <a:cs typeface="Calibri" panose="020F0502020204030204" pitchFamily="34" charset="0"/>
            </a:rPr>
            <a:t>الروابط</a:t>
          </a:r>
          <a:endParaRPr lang="fr-FR" sz="2900" b="1" kern="1200" dirty="0">
            <a:latin typeface="Calibri" panose="020F0502020204030204" pitchFamily="34" charset="0"/>
            <a:ea typeface="+mn-ea"/>
            <a:cs typeface="Calibri" panose="020F0502020204030204" pitchFamily="34" charset="0"/>
          </a:endParaRPr>
        </a:p>
      </dgm:t>
    </dgm:pt>
    <dgm:pt modelId="{1E7E40CD-F48D-48BA-BFB3-EF27049BCD8A}" type="parTrans" cxnId="{9FE12F52-3848-469E-88B6-D708477F4AA8}">
      <dgm:prSet/>
      <dgm:spPr/>
      <dgm:t>
        <a:bodyPr/>
        <a:lstStyle/>
        <a:p>
          <a:endParaRPr lang="fr-FR"/>
        </a:p>
      </dgm:t>
    </dgm:pt>
    <dgm:pt modelId="{FCB0EBA4-A876-4184-AA9F-6C9B61D72932}" type="sibTrans" cxnId="{9FE12F52-3848-469E-88B6-D708477F4AA8}">
      <dgm:prSet/>
      <dgm:spPr/>
      <dgm:t>
        <a:bodyPr/>
        <a:lstStyle/>
        <a:p>
          <a:endParaRPr lang="fr-FR"/>
        </a:p>
      </dgm:t>
    </dgm:pt>
    <dgm:pt modelId="{CEA37A9C-9823-498A-8F58-9CCA81DE5FE6}">
      <dgm:prSet custT="1"/>
      <dgm:spPr/>
      <dgm:t>
        <a:bodyPr/>
        <a:lstStyle/>
        <a:p>
          <a:r>
            <a:rPr lang="ar-MA" sz="2400" b="0" kern="1200" dirty="0">
              <a:latin typeface="Calibri" panose="020F0502020204030204" pitchFamily="34" charset="0"/>
              <a:ea typeface="+mn-ea"/>
              <a:cs typeface="Calibri" panose="020F0502020204030204" pitchFamily="34" charset="0"/>
            </a:rPr>
            <a:t>أرى أن- من وجهة نظري- أظن أن- يبدو لي- لا شك أن- بما أن- السبب في ذلك- بعبارة أوضح- بمعنى آخر- أقصد أن- يعتقد البعض- يذهب آخر- على العكس- وبالتالي- في الختام </a:t>
          </a:r>
          <a:endParaRPr lang="fr-FR" sz="2400" b="0" kern="1200" dirty="0"/>
        </a:p>
      </dgm:t>
    </dgm:pt>
    <dgm:pt modelId="{EACB6286-8E75-46B6-B411-6B762E324EB0}" type="parTrans" cxnId="{BB9CDE47-AD70-427B-8747-9ECD33543FCD}">
      <dgm:prSet/>
      <dgm:spPr/>
      <dgm:t>
        <a:bodyPr/>
        <a:lstStyle/>
        <a:p>
          <a:endParaRPr lang="fr-FR"/>
        </a:p>
      </dgm:t>
    </dgm:pt>
    <dgm:pt modelId="{5FFB663E-887B-4E99-874B-F428E9CA73C5}" type="sibTrans" cxnId="{BB9CDE47-AD70-427B-8747-9ECD33543FCD}">
      <dgm:prSet/>
      <dgm:spPr/>
      <dgm:t>
        <a:bodyPr/>
        <a:lstStyle/>
        <a:p>
          <a:endParaRPr lang="fr-FR"/>
        </a:p>
      </dgm:t>
    </dgm:pt>
    <dgm:pt modelId="{A04BD6F6-9CCD-4E46-B8BA-623BA9F79B2A}">
      <dgm:prSet custT="1"/>
      <dgm:spPr/>
      <dgm:t>
        <a:bodyPr/>
        <a:lstStyle/>
        <a:p>
          <a:r>
            <a:rPr lang="ar-MA" sz="2900" b="0" kern="1200" dirty="0">
              <a:latin typeface="Calibri" panose="020F0502020204030204" pitchFamily="34" charset="0"/>
              <a:ea typeface="+mn-ea"/>
              <a:cs typeface="Calibri" panose="020F0502020204030204" pitchFamily="34" charset="0"/>
            </a:rPr>
            <a:t>لأن- بسبب- نظرا- بما أن- بمعنى- ذلك أن- إذن- غير أن – لكن- بل- أولا- ثاني.. أخيرا- أخيرا- في النهاية- مثلا- نذكر..</a:t>
          </a:r>
        </a:p>
      </dgm:t>
    </dgm:pt>
    <dgm:pt modelId="{1885B7CF-5879-4621-A8C0-D6555A058D1F}" type="parTrans" cxnId="{70873910-0409-4B5C-9B51-A1BBBD3C6386}">
      <dgm:prSet/>
      <dgm:spPr/>
      <dgm:t>
        <a:bodyPr/>
        <a:lstStyle/>
        <a:p>
          <a:endParaRPr lang="fr-FR"/>
        </a:p>
      </dgm:t>
    </dgm:pt>
    <dgm:pt modelId="{82F238E3-192E-4ACE-A724-9155ACE10FE5}" type="sibTrans" cxnId="{70873910-0409-4B5C-9B51-A1BBBD3C6386}">
      <dgm:prSet/>
      <dgm:spPr/>
      <dgm:t>
        <a:bodyPr/>
        <a:lstStyle/>
        <a:p>
          <a:endParaRPr lang="fr-FR"/>
        </a:p>
      </dgm:t>
    </dgm:pt>
    <dgm:pt modelId="{5DDAABCC-3DEA-420E-8C8A-95E264F57D09}">
      <dgm:prSet custT="1"/>
      <dgm:spPr/>
      <dgm:t>
        <a:bodyPr/>
        <a:lstStyle/>
        <a:p>
          <a:pPr algn="just" rtl="1">
            <a:lnSpc>
              <a:spcPct val="100000"/>
            </a:lnSpc>
          </a:pPr>
          <a:r>
            <a:rPr lang="ar-MA" sz="2600" b="0" kern="1200" dirty="0">
              <a:solidFill>
                <a:prstClr val="black"/>
              </a:solidFill>
              <a:latin typeface="Calibri" panose="020F0502020204030204" pitchFamily="34" charset="0"/>
              <a:ea typeface="+mn-ea"/>
              <a:cs typeface="Calibri" panose="020F0502020204030204" pitchFamily="34" charset="0"/>
            </a:rPr>
            <a:t>إبداء الرأي: أعتقد- أرى- أظن- أعتبر أن...</a:t>
          </a:r>
        </a:p>
        <a:p>
          <a:pPr algn="just" rtl="1">
            <a:lnSpc>
              <a:spcPct val="100000"/>
            </a:lnSpc>
          </a:pPr>
          <a:r>
            <a:rPr lang="ar-MA" sz="2600" b="0" kern="1200" dirty="0">
              <a:solidFill>
                <a:prstClr val="black"/>
              </a:solidFill>
              <a:latin typeface="Calibri" panose="020F0502020204030204" pitchFamily="34" charset="0"/>
              <a:ea typeface="+mn-ea"/>
              <a:cs typeface="Calibri" panose="020F0502020204030204" pitchFamily="34" charset="0"/>
            </a:rPr>
            <a:t>أفعال الإقناع: أقتع- أؤكد- أبرهن- أثبت...</a:t>
          </a:r>
        </a:p>
        <a:p>
          <a:pPr algn="just" rtl="1">
            <a:lnSpc>
              <a:spcPct val="100000"/>
            </a:lnSpc>
          </a:pPr>
          <a:r>
            <a:rPr lang="ar-MA" sz="2600" b="0" kern="1200" dirty="0">
              <a:solidFill>
                <a:prstClr val="black"/>
              </a:solidFill>
              <a:latin typeface="Calibri" panose="020F0502020204030204" pitchFamily="34" charset="0"/>
              <a:ea typeface="+mn-ea"/>
              <a:cs typeface="Calibri" panose="020F0502020204030204" pitchFamily="34" charset="0"/>
            </a:rPr>
            <a:t>أفعال المعارضة: أرفض- أستنكر- أعارض- لا أوافق</a:t>
          </a:r>
          <a:endParaRPr lang="fr-FR" sz="2600" b="0" kern="1200" dirty="0">
            <a:solidFill>
              <a:prstClr val="black"/>
            </a:solidFill>
            <a:latin typeface="Calibri" panose="020F0502020204030204" pitchFamily="34" charset="0"/>
            <a:ea typeface="+mn-ea"/>
            <a:cs typeface="Calibri" panose="020F0502020204030204" pitchFamily="34" charset="0"/>
          </a:endParaRPr>
        </a:p>
      </dgm:t>
    </dgm:pt>
    <dgm:pt modelId="{28C1B650-B76C-4EA2-9D7B-F748FE0B56DF}" type="parTrans" cxnId="{5D975B7F-9AAD-4143-99B6-D6863CCB4811}">
      <dgm:prSet/>
      <dgm:spPr/>
      <dgm:t>
        <a:bodyPr/>
        <a:lstStyle/>
        <a:p>
          <a:endParaRPr lang="fr-FR"/>
        </a:p>
      </dgm:t>
    </dgm:pt>
    <dgm:pt modelId="{FC10975C-393C-48F5-9B4E-E14E962A1330}" type="sibTrans" cxnId="{5D975B7F-9AAD-4143-99B6-D6863CCB4811}">
      <dgm:prSet/>
      <dgm:spPr/>
      <dgm:t>
        <a:bodyPr/>
        <a:lstStyle/>
        <a:p>
          <a:endParaRPr lang="fr-FR"/>
        </a:p>
      </dgm:t>
    </dgm:pt>
    <dgm:pt modelId="{38C2400C-B9AE-4867-98F8-08C9C66E213E}" type="pres">
      <dgm:prSet presAssocID="{E4A470BC-3617-4C96-871C-91AAD5F93841}" presName="hierChild1" presStyleCnt="0">
        <dgm:presLayoutVars>
          <dgm:orgChart val="1"/>
          <dgm:chPref val="1"/>
          <dgm:dir val="rev"/>
          <dgm:animOne val="branch"/>
          <dgm:animLvl val="lvl"/>
          <dgm:resizeHandles/>
        </dgm:presLayoutVars>
      </dgm:prSet>
      <dgm:spPr/>
    </dgm:pt>
    <dgm:pt modelId="{6211D4FF-F639-4A1D-B21C-C0105C0125D0}" type="pres">
      <dgm:prSet presAssocID="{3E0E714B-1CBC-4060-8C93-455FD57421B4}" presName="hierRoot1" presStyleCnt="0">
        <dgm:presLayoutVars>
          <dgm:hierBranch val="init"/>
        </dgm:presLayoutVars>
      </dgm:prSet>
      <dgm:spPr/>
    </dgm:pt>
    <dgm:pt modelId="{503168D0-FA6B-4E58-BE97-A149586AC513}" type="pres">
      <dgm:prSet presAssocID="{3E0E714B-1CBC-4060-8C93-455FD57421B4}" presName="rootComposite1" presStyleCnt="0"/>
      <dgm:spPr/>
    </dgm:pt>
    <dgm:pt modelId="{E368033E-F847-456E-8070-921467E0B319}" type="pres">
      <dgm:prSet presAssocID="{3E0E714B-1CBC-4060-8C93-455FD57421B4}" presName="rootText1" presStyleLbl="node0" presStyleIdx="0" presStyleCnt="1" custScaleX="87038" custScaleY="194873">
        <dgm:presLayoutVars>
          <dgm:chPref val="3"/>
        </dgm:presLayoutVars>
      </dgm:prSet>
      <dgm:spPr/>
    </dgm:pt>
    <dgm:pt modelId="{2386D835-C100-45AE-94B7-789DBB718D1E}" type="pres">
      <dgm:prSet presAssocID="{3E0E714B-1CBC-4060-8C93-455FD57421B4}" presName="rootConnector1" presStyleLbl="node1" presStyleIdx="0" presStyleCnt="0"/>
      <dgm:spPr/>
    </dgm:pt>
    <dgm:pt modelId="{42774F68-249E-4F0B-B298-59AB13EAEB53}" type="pres">
      <dgm:prSet presAssocID="{3E0E714B-1CBC-4060-8C93-455FD57421B4}" presName="hierChild2" presStyleCnt="0"/>
      <dgm:spPr/>
    </dgm:pt>
    <dgm:pt modelId="{E0D740D5-DB91-4C98-8A2C-23EFECC2A957}" type="pres">
      <dgm:prSet presAssocID="{47F56009-7681-4745-9048-ED381CAC1213}" presName="Name66" presStyleLbl="parChTrans1D2" presStyleIdx="0" presStyleCnt="3"/>
      <dgm:spPr/>
    </dgm:pt>
    <dgm:pt modelId="{509D7639-2B57-4BD5-B499-70C22F2286BC}" type="pres">
      <dgm:prSet presAssocID="{8E9A6E0E-6266-4474-9F96-4909DF6711D6}" presName="hierRoot2" presStyleCnt="0">
        <dgm:presLayoutVars>
          <dgm:hierBranch val="init"/>
        </dgm:presLayoutVars>
      </dgm:prSet>
      <dgm:spPr/>
    </dgm:pt>
    <dgm:pt modelId="{4C83D47E-F988-47CD-8BC6-9196FD5F5A0F}" type="pres">
      <dgm:prSet presAssocID="{8E9A6E0E-6266-4474-9F96-4909DF6711D6}" presName="rootComposite" presStyleCnt="0"/>
      <dgm:spPr/>
    </dgm:pt>
    <dgm:pt modelId="{12E665A0-E898-45C4-A551-E9368F37379F}" type="pres">
      <dgm:prSet presAssocID="{8E9A6E0E-6266-4474-9F96-4909DF6711D6}" presName="rootText" presStyleLbl="node2" presStyleIdx="0" presStyleCnt="3" custScaleX="68378" custLinFactNeighborY="2618">
        <dgm:presLayoutVars>
          <dgm:chPref val="3"/>
        </dgm:presLayoutVars>
      </dgm:prSet>
      <dgm:spPr/>
    </dgm:pt>
    <dgm:pt modelId="{D239DA8F-CB96-4B9C-A85D-23A209D99E1F}" type="pres">
      <dgm:prSet presAssocID="{8E9A6E0E-6266-4474-9F96-4909DF6711D6}" presName="rootConnector" presStyleLbl="node2" presStyleIdx="0" presStyleCnt="3"/>
      <dgm:spPr/>
    </dgm:pt>
    <dgm:pt modelId="{9A30008C-EAA7-4B36-B943-3E8B02F843F3}" type="pres">
      <dgm:prSet presAssocID="{8E9A6E0E-6266-4474-9F96-4909DF6711D6}" presName="hierChild4" presStyleCnt="0"/>
      <dgm:spPr/>
    </dgm:pt>
    <dgm:pt modelId="{E15C29C6-DF81-465C-A84B-B2D8AB45D36C}" type="pres">
      <dgm:prSet presAssocID="{28C1B650-B76C-4EA2-9D7B-F748FE0B56DF}" presName="Name66" presStyleLbl="parChTrans1D3" presStyleIdx="0" presStyleCnt="3"/>
      <dgm:spPr/>
    </dgm:pt>
    <dgm:pt modelId="{4C20ABD5-BD7A-42EB-A66E-6EF59174D3BB}" type="pres">
      <dgm:prSet presAssocID="{5DDAABCC-3DEA-420E-8C8A-95E264F57D09}" presName="hierRoot2" presStyleCnt="0">
        <dgm:presLayoutVars>
          <dgm:hierBranch val="init"/>
        </dgm:presLayoutVars>
      </dgm:prSet>
      <dgm:spPr/>
    </dgm:pt>
    <dgm:pt modelId="{8234149E-595C-4106-9AFB-861D7E220A3E}" type="pres">
      <dgm:prSet presAssocID="{5DDAABCC-3DEA-420E-8C8A-95E264F57D09}" presName="rootComposite" presStyleCnt="0"/>
      <dgm:spPr/>
    </dgm:pt>
    <dgm:pt modelId="{73F63E4E-8962-484E-AA06-7BE8CEB75A07}" type="pres">
      <dgm:prSet presAssocID="{5DDAABCC-3DEA-420E-8C8A-95E264F57D09}" presName="rootText" presStyleLbl="node3" presStyleIdx="0" presStyleCnt="3" custScaleX="178224" custScaleY="185469" custLinFactNeighborX="565">
        <dgm:presLayoutVars>
          <dgm:chPref val="3"/>
        </dgm:presLayoutVars>
      </dgm:prSet>
      <dgm:spPr/>
    </dgm:pt>
    <dgm:pt modelId="{BF5F14C8-25D2-45AF-BCD1-8473711ABE6F}" type="pres">
      <dgm:prSet presAssocID="{5DDAABCC-3DEA-420E-8C8A-95E264F57D09}" presName="rootConnector" presStyleLbl="node3" presStyleIdx="0" presStyleCnt="3"/>
      <dgm:spPr/>
    </dgm:pt>
    <dgm:pt modelId="{C599D13C-5309-434A-A889-504E90F4293B}" type="pres">
      <dgm:prSet presAssocID="{5DDAABCC-3DEA-420E-8C8A-95E264F57D09}" presName="hierChild4" presStyleCnt="0"/>
      <dgm:spPr/>
    </dgm:pt>
    <dgm:pt modelId="{1E150416-D57B-4CA6-9D13-34D09DAFDAF7}" type="pres">
      <dgm:prSet presAssocID="{5DDAABCC-3DEA-420E-8C8A-95E264F57D09}" presName="hierChild5" presStyleCnt="0"/>
      <dgm:spPr/>
    </dgm:pt>
    <dgm:pt modelId="{83DFA370-8518-4FF1-B263-1BADFBF66009}" type="pres">
      <dgm:prSet presAssocID="{8E9A6E0E-6266-4474-9F96-4909DF6711D6}" presName="hierChild5" presStyleCnt="0"/>
      <dgm:spPr/>
    </dgm:pt>
    <dgm:pt modelId="{5DB32CD7-DFAD-4657-9694-0DDDC9C448BE}" type="pres">
      <dgm:prSet presAssocID="{0C9F0EBB-E735-45CA-B1A2-C085504B396F}" presName="Name66" presStyleLbl="parChTrans1D2" presStyleIdx="1" presStyleCnt="3"/>
      <dgm:spPr/>
    </dgm:pt>
    <dgm:pt modelId="{A565466A-E47F-498E-BCCA-5DAB134D03FD}" type="pres">
      <dgm:prSet presAssocID="{E294FEAB-8A74-4CD7-B809-F5D20BF7AE87}" presName="hierRoot2" presStyleCnt="0">
        <dgm:presLayoutVars>
          <dgm:hierBranch val="init"/>
        </dgm:presLayoutVars>
      </dgm:prSet>
      <dgm:spPr/>
    </dgm:pt>
    <dgm:pt modelId="{2E5FF1CA-30CB-468D-9AC6-3CB1AFF784C9}" type="pres">
      <dgm:prSet presAssocID="{E294FEAB-8A74-4CD7-B809-F5D20BF7AE87}" presName="rootComposite" presStyleCnt="0"/>
      <dgm:spPr/>
    </dgm:pt>
    <dgm:pt modelId="{B622E610-6B76-4C0F-9A21-54BBF147AA82}" type="pres">
      <dgm:prSet presAssocID="{E294FEAB-8A74-4CD7-B809-F5D20BF7AE87}" presName="rootText" presStyleLbl="node2" presStyleIdx="1" presStyleCnt="3" custScaleX="68378" custLinFactNeighborY="2618">
        <dgm:presLayoutVars>
          <dgm:chPref val="3"/>
        </dgm:presLayoutVars>
      </dgm:prSet>
      <dgm:spPr/>
    </dgm:pt>
    <dgm:pt modelId="{24490499-3E8F-45C3-B2C0-E46D28BC0BD0}" type="pres">
      <dgm:prSet presAssocID="{E294FEAB-8A74-4CD7-B809-F5D20BF7AE87}" presName="rootConnector" presStyleLbl="node2" presStyleIdx="1" presStyleCnt="3"/>
      <dgm:spPr/>
    </dgm:pt>
    <dgm:pt modelId="{FB5AFD02-CA0D-4B73-9B3B-3E5BDA215069}" type="pres">
      <dgm:prSet presAssocID="{E294FEAB-8A74-4CD7-B809-F5D20BF7AE87}" presName="hierChild4" presStyleCnt="0"/>
      <dgm:spPr/>
    </dgm:pt>
    <dgm:pt modelId="{6BA09E6F-8A46-4EF8-861B-63BCFB8BD497}" type="pres">
      <dgm:prSet presAssocID="{EACB6286-8E75-46B6-B411-6B762E324EB0}" presName="Name66" presStyleLbl="parChTrans1D3" presStyleIdx="1" presStyleCnt="3"/>
      <dgm:spPr/>
    </dgm:pt>
    <dgm:pt modelId="{B1A4DCCC-44E0-4B63-9D24-59E89542F140}" type="pres">
      <dgm:prSet presAssocID="{CEA37A9C-9823-498A-8F58-9CCA81DE5FE6}" presName="hierRoot2" presStyleCnt="0">
        <dgm:presLayoutVars>
          <dgm:hierBranch val="init"/>
        </dgm:presLayoutVars>
      </dgm:prSet>
      <dgm:spPr/>
    </dgm:pt>
    <dgm:pt modelId="{7BBBDBE1-EFA9-4EF9-B51F-4C6F292BB5E9}" type="pres">
      <dgm:prSet presAssocID="{CEA37A9C-9823-498A-8F58-9CCA81DE5FE6}" presName="rootComposite" presStyleCnt="0"/>
      <dgm:spPr/>
    </dgm:pt>
    <dgm:pt modelId="{4DB70396-03CF-40DF-914F-5848850A630D}" type="pres">
      <dgm:prSet presAssocID="{CEA37A9C-9823-498A-8F58-9CCA81DE5FE6}" presName="rootText" presStyleLbl="node3" presStyleIdx="1" presStyleCnt="3" custScaleX="175853" custScaleY="146250">
        <dgm:presLayoutVars>
          <dgm:chPref val="3"/>
        </dgm:presLayoutVars>
      </dgm:prSet>
      <dgm:spPr/>
    </dgm:pt>
    <dgm:pt modelId="{2F056CB5-8419-4456-B706-AB194B607430}" type="pres">
      <dgm:prSet presAssocID="{CEA37A9C-9823-498A-8F58-9CCA81DE5FE6}" presName="rootConnector" presStyleLbl="node3" presStyleIdx="1" presStyleCnt="3"/>
      <dgm:spPr/>
    </dgm:pt>
    <dgm:pt modelId="{057EB7E5-74F1-4570-A04E-85F1F4993EC8}" type="pres">
      <dgm:prSet presAssocID="{CEA37A9C-9823-498A-8F58-9CCA81DE5FE6}" presName="hierChild4" presStyleCnt="0"/>
      <dgm:spPr/>
    </dgm:pt>
    <dgm:pt modelId="{5E4F17E5-53AC-41BE-B92F-17D9BF4D20F7}" type="pres">
      <dgm:prSet presAssocID="{CEA37A9C-9823-498A-8F58-9CCA81DE5FE6}" presName="hierChild5" presStyleCnt="0"/>
      <dgm:spPr/>
    </dgm:pt>
    <dgm:pt modelId="{21CA1745-16F6-488A-AFBE-FAFD237F1C4A}" type="pres">
      <dgm:prSet presAssocID="{E294FEAB-8A74-4CD7-B809-F5D20BF7AE87}" presName="hierChild5" presStyleCnt="0"/>
      <dgm:spPr/>
    </dgm:pt>
    <dgm:pt modelId="{5904BA02-519B-452E-A5B8-BB2A9DA9B551}" type="pres">
      <dgm:prSet presAssocID="{1E7E40CD-F48D-48BA-BFB3-EF27049BCD8A}" presName="Name66" presStyleLbl="parChTrans1D2" presStyleIdx="2" presStyleCnt="3"/>
      <dgm:spPr/>
    </dgm:pt>
    <dgm:pt modelId="{330EF241-D9AE-4506-B8D6-19A4804A5484}" type="pres">
      <dgm:prSet presAssocID="{0084B694-5F17-449F-81FA-D6A704D92707}" presName="hierRoot2" presStyleCnt="0">
        <dgm:presLayoutVars>
          <dgm:hierBranch val="init"/>
        </dgm:presLayoutVars>
      </dgm:prSet>
      <dgm:spPr/>
    </dgm:pt>
    <dgm:pt modelId="{F3733253-798B-4D27-A697-318F2245DA39}" type="pres">
      <dgm:prSet presAssocID="{0084B694-5F17-449F-81FA-D6A704D92707}" presName="rootComposite" presStyleCnt="0"/>
      <dgm:spPr/>
    </dgm:pt>
    <dgm:pt modelId="{7C24AC32-145F-41CC-B89F-D5A04CCF0856}" type="pres">
      <dgm:prSet presAssocID="{0084B694-5F17-449F-81FA-D6A704D92707}" presName="rootText" presStyleLbl="node2" presStyleIdx="2" presStyleCnt="3" custScaleX="68378" custLinFactNeighborY="2618">
        <dgm:presLayoutVars>
          <dgm:chPref val="3"/>
        </dgm:presLayoutVars>
      </dgm:prSet>
      <dgm:spPr/>
    </dgm:pt>
    <dgm:pt modelId="{5135FFC8-8883-402D-9FCF-BB905D922A7C}" type="pres">
      <dgm:prSet presAssocID="{0084B694-5F17-449F-81FA-D6A704D92707}" presName="rootConnector" presStyleLbl="node2" presStyleIdx="2" presStyleCnt="3"/>
      <dgm:spPr/>
    </dgm:pt>
    <dgm:pt modelId="{63F8F426-6B11-44A7-A9DC-2A07CAE6E70D}" type="pres">
      <dgm:prSet presAssocID="{0084B694-5F17-449F-81FA-D6A704D92707}" presName="hierChild4" presStyleCnt="0"/>
      <dgm:spPr/>
    </dgm:pt>
    <dgm:pt modelId="{6ECEA9D9-BF0A-4C24-B8E0-3729929C4BCE}" type="pres">
      <dgm:prSet presAssocID="{1885B7CF-5879-4621-A8C0-D6555A058D1F}" presName="Name66" presStyleLbl="parChTrans1D3" presStyleIdx="2" presStyleCnt="3"/>
      <dgm:spPr/>
    </dgm:pt>
    <dgm:pt modelId="{391C602F-ADF9-45DB-A45F-26120C835A82}" type="pres">
      <dgm:prSet presAssocID="{A04BD6F6-9CCD-4E46-B8BA-623BA9F79B2A}" presName="hierRoot2" presStyleCnt="0">
        <dgm:presLayoutVars>
          <dgm:hierBranch val="init"/>
        </dgm:presLayoutVars>
      </dgm:prSet>
      <dgm:spPr/>
    </dgm:pt>
    <dgm:pt modelId="{FEAA6BD6-D82F-4FB3-B519-4CFCC00183F0}" type="pres">
      <dgm:prSet presAssocID="{A04BD6F6-9CCD-4E46-B8BA-623BA9F79B2A}" presName="rootComposite" presStyleCnt="0"/>
      <dgm:spPr/>
    </dgm:pt>
    <dgm:pt modelId="{A0697CFA-8439-4522-815E-44634548169B}" type="pres">
      <dgm:prSet presAssocID="{A04BD6F6-9CCD-4E46-B8BA-623BA9F79B2A}" presName="rootText" presStyleLbl="node3" presStyleIdx="2" presStyleCnt="3" custScaleX="177745" custScaleY="139552" custLinFactNeighborX="896" custLinFactNeighborY="-1959">
        <dgm:presLayoutVars>
          <dgm:chPref val="3"/>
        </dgm:presLayoutVars>
      </dgm:prSet>
      <dgm:spPr/>
    </dgm:pt>
    <dgm:pt modelId="{4331934C-A571-4F1E-B14E-8502D8E58B0B}" type="pres">
      <dgm:prSet presAssocID="{A04BD6F6-9CCD-4E46-B8BA-623BA9F79B2A}" presName="rootConnector" presStyleLbl="node3" presStyleIdx="2" presStyleCnt="3"/>
      <dgm:spPr/>
    </dgm:pt>
    <dgm:pt modelId="{2D6A419D-8AA2-424C-BFAF-6E2A2E4B99B5}" type="pres">
      <dgm:prSet presAssocID="{A04BD6F6-9CCD-4E46-B8BA-623BA9F79B2A}" presName="hierChild4" presStyleCnt="0"/>
      <dgm:spPr/>
    </dgm:pt>
    <dgm:pt modelId="{B3C2F6FE-6958-40A7-95C1-23976BFDCE49}" type="pres">
      <dgm:prSet presAssocID="{A04BD6F6-9CCD-4E46-B8BA-623BA9F79B2A}" presName="hierChild5" presStyleCnt="0"/>
      <dgm:spPr/>
    </dgm:pt>
    <dgm:pt modelId="{23AD8034-8AF3-4A31-9B2B-B46F6B70CE97}" type="pres">
      <dgm:prSet presAssocID="{0084B694-5F17-449F-81FA-D6A704D92707}" presName="hierChild5" presStyleCnt="0"/>
      <dgm:spPr/>
    </dgm:pt>
    <dgm:pt modelId="{12079194-2175-4CDE-B0D4-C6315FCB0644}" type="pres">
      <dgm:prSet presAssocID="{3E0E714B-1CBC-4060-8C93-455FD57421B4}" presName="hierChild3" presStyleCnt="0"/>
      <dgm:spPr/>
    </dgm:pt>
  </dgm:ptLst>
  <dgm:cxnLst>
    <dgm:cxn modelId="{8B5F5B03-D8B4-4BEE-95FE-B294DB2C3E03}" type="presOf" srcId="{1E7E40CD-F48D-48BA-BFB3-EF27049BCD8A}" destId="{5904BA02-519B-452E-A5B8-BB2A9DA9B551}" srcOrd="0" destOrd="0" presId="urn:microsoft.com/office/officeart/2009/3/layout/HorizontalOrganizationChart"/>
    <dgm:cxn modelId="{70873910-0409-4B5C-9B51-A1BBBD3C6386}" srcId="{0084B694-5F17-449F-81FA-D6A704D92707}" destId="{A04BD6F6-9CCD-4E46-B8BA-623BA9F79B2A}" srcOrd="0" destOrd="0" parTransId="{1885B7CF-5879-4621-A8C0-D6555A058D1F}" sibTransId="{82F238E3-192E-4ACE-A724-9155ACE10FE5}"/>
    <dgm:cxn modelId="{0ED10417-C27A-47A5-BAE1-59320B86254A}" type="presOf" srcId="{3E0E714B-1CBC-4060-8C93-455FD57421B4}" destId="{2386D835-C100-45AE-94B7-789DBB718D1E}" srcOrd="1" destOrd="0" presId="urn:microsoft.com/office/officeart/2009/3/layout/HorizontalOrganizationChart"/>
    <dgm:cxn modelId="{3C8E7727-7DBD-4F9E-8282-B507982CD32D}" type="presOf" srcId="{5DDAABCC-3DEA-420E-8C8A-95E264F57D09}" destId="{73F63E4E-8962-484E-AA06-7BE8CEB75A07}" srcOrd="0" destOrd="0" presId="urn:microsoft.com/office/officeart/2009/3/layout/HorizontalOrganizationChart"/>
    <dgm:cxn modelId="{2E1C952A-5CD4-4623-BBEF-BC19A9BEF0DD}" type="presOf" srcId="{8E9A6E0E-6266-4474-9F96-4909DF6711D6}" destId="{D239DA8F-CB96-4B9C-A85D-23A209D99E1F}" srcOrd="1" destOrd="0" presId="urn:microsoft.com/office/officeart/2009/3/layout/HorizontalOrganizationChart"/>
    <dgm:cxn modelId="{0FBA3E34-4B26-458F-81B4-305E6B15BD9F}" type="presOf" srcId="{5DDAABCC-3DEA-420E-8C8A-95E264F57D09}" destId="{BF5F14C8-25D2-45AF-BCD1-8473711ABE6F}" srcOrd="1" destOrd="0" presId="urn:microsoft.com/office/officeart/2009/3/layout/HorizontalOrganizationChart"/>
    <dgm:cxn modelId="{BBE28834-233E-4D31-B169-45D6D5DB3408}" type="presOf" srcId="{E4A470BC-3617-4C96-871C-91AAD5F93841}" destId="{38C2400C-B9AE-4867-98F8-08C9C66E213E}" srcOrd="0" destOrd="0" presId="urn:microsoft.com/office/officeart/2009/3/layout/HorizontalOrganizationChart"/>
    <dgm:cxn modelId="{C17EAB61-D807-4FF8-A966-1E573307FD3D}" type="presOf" srcId="{CEA37A9C-9823-498A-8F58-9CCA81DE5FE6}" destId="{2F056CB5-8419-4456-B706-AB194B607430}" srcOrd="1" destOrd="0" presId="urn:microsoft.com/office/officeart/2009/3/layout/HorizontalOrganizationChart"/>
    <dgm:cxn modelId="{D2C44247-516B-4E56-94D5-61415AA60A29}" type="presOf" srcId="{0084B694-5F17-449F-81FA-D6A704D92707}" destId="{7C24AC32-145F-41CC-B89F-D5A04CCF0856}" srcOrd="0" destOrd="0" presId="urn:microsoft.com/office/officeart/2009/3/layout/HorizontalOrganizationChart"/>
    <dgm:cxn modelId="{BB9CDE47-AD70-427B-8747-9ECD33543FCD}" srcId="{E294FEAB-8A74-4CD7-B809-F5D20BF7AE87}" destId="{CEA37A9C-9823-498A-8F58-9CCA81DE5FE6}" srcOrd="0" destOrd="0" parTransId="{EACB6286-8E75-46B6-B411-6B762E324EB0}" sibTransId="{5FFB663E-887B-4E99-874B-F428E9CA73C5}"/>
    <dgm:cxn modelId="{B7931168-2D28-4DED-BFB7-30A9CCF305EF}" type="presOf" srcId="{A04BD6F6-9CCD-4E46-B8BA-623BA9F79B2A}" destId="{4331934C-A571-4F1E-B14E-8502D8E58B0B}" srcOrd="1" destOrd="0" presId="urn:microsoft.com/office/officeart/2009/3/layout/HorizontalOrganizationChart"/>
    <dgm:cxn modelId="{9FE12F52-3848-469E-88B6-D708477F4AA8}" srcId="{3E0E714B-1CBC-4060-8C93-455FD57421B4}" destId="{0084B694-5F17-449F-81FA-D6A704D92707}" srcOrd="2" destOrd="0" parTransId="{1E7E40CD-F48D-48BA-BFB3-EF27049BCD8A}" sibTransId="{FCB0EBA4-A876-4184-AA9F-6C9B61D72932}"/>
    <dgm:cxn modelId="{9B26B97A-1CFC-4B91-8555-4E9B381F620E}" type="presOf" srcId="{CEA37A9C-9823-498A-8F58-9CCA81DE5FE6}" destId="{4DB70396-03CF-40DF-914F-5848850A630D}" srcOrd="0" destOrd="0" presId="urn:microsoft.com/office/officeart/2009/3/layout/HorizontalOrganizationChart"/>
    <dgm:cxn modelId="{AE19237D-4C6B-4E53-B269-90E8F4196EEF}" type="presOf" srcId="{EACB6286-8E75-46B6-B411-6B762E324EB0}" destId="{6BA09E6F-8A46-4EF8-861B-63BCFB8BD497}" srcOrd="0" destOrd="0" presId="urn:microsoft.com/office/officeart/2009/3/layout/HorizontalOrganizationChart"/>
    <dgm:cxn modelId="{5D975B7F-9AAD-4143-99B6-D6863CCB4811}" srcId="{8E9A6E0E-6266-4474-9F96-4909DF6711D6}" destId="{5DDAABCC-3DEA-420E-8C8A-95E264F57D09}" srcOrd="0" destOrd="0" parTransId="{28C1B650-B76C-4EA2-9D7B-F748FE0B56DF}" sibTransId="{FC10975C-393C-48F5-9B4E-E14E962A1330}"/>
    <dgm:cxn modelId="{53E4AC7F-65AC-4CF0-813B-EB6D359FDFC7}" type="presOf" srcId="{47F56009-7681-4745-9048-ED381CAC1213}" destId="{E0D740D5-DB91-4C98-8A2C-23EFECC2A957}" srcOrd="0" destOrd="0" presId="urn:microsoft.com/office/officeart/2009/3/layout/HorizontalOrganizationChart"/>
    <dgm:cxn modelId="{C3BDFA94-BBA7-461E-A8EA-7C1C2FD46FAE}" type="presOf" srcId="{E294FEAB-8A74-4CD7-B809-F5D20BF7AE87}" destId="{B622E610-6B76-4C0F-9A21-54BBF147AA82}" srcOrd="0" destOrd="0" presId="urn:microsoft.com/office/officeart/2009/3/layout/HorizontalOrganizationChart"/>
    <dgm:cxn modelId="{4FE90AA8-5FE7-4CD6-9E91-666C74C779F4}" srcId="{3E0E714B-1CBC-4060-8C93-455FD57421B4}" destId="{E294FEAB-8A74-4CD7-B809-F5D20BF7AE87}" srcOrd="1" destOrd="0" parTransId="{0C9F0EBB-E735-45CA-B1A2-C085504B396F}" sibTransId="{D215EE71-5EC0-43CB-B5E0-37EAA6610AF3}"/>
    <dgm:cxn modelId="{5390A8AB-5DA1-4A3E-BAC6-71C716C4E396}" srcId="{3E0E714B-1CBC-4060-8C93-455FD57421B4}" destId="{8E9A6E0E-6266-4474-9F96-4909DF6711D6}" srcOrd="0" destOrd="0" parTransId="{47F56009-7681-4745-9048-ED381CAC1213}" sibTransId="{2A011908-4686-4262-9093-EA39A1B9F6F8}"/>
    <dgm:cxn modelId="{C9B515C0-7078-44EF-998B-97DCD1BD892B}" type="presOf" srcId="{8E9A6E0E-6266-4474-9F96-4909DF6711D6}" destId="{12E665A0-E898-45C4-A551-E9368F37379F}" srcOrd="0" destOrd="0" presId="urn:microsoft.com/office/officeart/2009/3/layout/HorizontalOrganizationChart"/>
    <dgm:cxn modelId="{5035BFC6-7C22-4919-8698-6ABCCA34FF60}" type="presOf" srcId="{1885B7CF-5879-4621-A8C0-D6555A058D1F}" destId="{6ECEA9D9-BF0A-4C24-B8E0-3729929C4BCE}" srcOrd="0" destOrd="0" presId="urn:microsoft.com/office/officeart/2009/3/layout/HorizontalOrganizationChart"/>
    <dgm:cxn modelId="{27211AD1-6809-420C-B526-10522F7D463E}" type="presOf" srcId="{A04BD6F6-9CCD-4E46-B8BA-623BA9F79B2A}" destId="{A0697CFA-8439-4522-815E-44634548169B}" srcOrd="0" destOrd="0" presId="urn:microsoft.com/office/officeart/2009/3/layout/HorizontalOrganizationChart"/>
    <dgm:cxn modelId="{4966FBD2-76A2-43E7-B548-E51A68BC8FED}" type="presOf" srcId="{E294FEAB-8A74-4CD7-B809-F5D20BF7AE87}" destId="{24490499-3E8F-45C3-B2C0-E46D28BC0BD0}" srcOrd="1" destOrd="0" presId="urn:microsoft.com/office/officeart/2009/3/layout/HorizontalOrganizationChart"/>
    <dgm:cxn modelId="{D9AC70D8-00A5-4FF9-82CC-FB79DE2F256D}" type="presOf" srcId="{3E0E714B-1CBC-4060-8C93-455FD57421B4}" destId="{E368033E-F847-456E-8070-921467E0B319}" srcOrd="0" destOrd="0" presId="urn:microsoft.com/office/officeart/2009/3/layout/HorizontalOrganizationChart"/>
    <dgm:cxn modelId="{6438AED9-1BC5-41EC-A82D-C5C467957BE6}" srcId="{E4A470BC-3617-4C96-871C-91AAD5F93841}" destId="{3E0E714B-1CBC-4060-8C93-455FD57421B4}" srcOrd="0" destOrd="0" parTransId="{2DC5F5C6-8BDF-405B-84DB-0E2873571CC5}" sibTransId="{1429FAA1-00AC-4931-A1FB-1B03EFEB9129}"/>
    <dgm:cxn modelId="{15849EDD-2191-4ECE-A2CE-62AA12604D5C}" type="presOf" srcId="{28C1B650-B76C-4EA2-9D7B-F748FE0B56DF}" destId="{E15C29C6-DF81-465C-A84B-B2D8AB45D36C}" srcOrd="0" destOrd="0" presId="urn:microsoft.com/office/officeart/2009/3/layout/HorizontalOrganizationChart"/>
    <dgm:cxn modelId="{8DD65ADE-847D-4D8D-9481-3BC5D99D2E94}" type="presOf" srcId="{0084B694-5F17-449F-81FA-D6A704D92707}" destId="{5135FFC8-8883-402D-9FCF-BB905D922A7C}" srcOrd="1" destOrd="0" presId="urn:microsoft.com/office/officeart/2009/3/layout/HorizontalOrganizationChart"/>
    <dgm:cxn modelId="{C21875E5-4273-4DCC-BB62-4A8D7AF1F03C}" type="presOf" srcId="{0C9F0EBB-E735-45CA-B1A2-C085504B396F}" destId="{5DB32CD7-DFAD-4657-9694-0DDDC9C448BE}" srcOrd="0" destOrd="0" presId="urn:microsoft.com/office/officeart/2009/3/layout/HorizontalOrganizationChart"/>
    <dgm:cxn modelId="{BF999E11-96E5-425A-A5A7-E67DB41A5BA2}" type="presParOf" srcId="{38C2400C-B9AE-4867-98F8-08C9C66E213E}" destId="{6211D4FF-F639-4A1D-B21C-C0105C0125D0}" srcOrd="0" destOrd="0" presId="urn:microsoft.com/office/officeart/2009/3/layout/HorizontalOrganizationChart"/>
    <dgm:cxn modelId="{7488256A-7B18-4B17-95D4-841F25547E7C}" type="presParOf" srcId="{6211D4FF-F639-4A1D-B21C-C0105C0125D0}" destId="{503168D0-FA6B-4E58-BE97-A149586AC513}" srcOrd="0" destOrd="0" presId="urn:microsoft.com/office/officeart/2009/3/layout/HorizontalOrganizationChart"/>
    <dgm:cxn modelId="{5060E4EC-CBD1-49A8-B887-DC2317977E49}" type="presParOf" srcId="{503168D0-FA6B-4E58-BE97-A149586AC513}" destId="{E368033E-F847-456E-8070-921467E0B319}" srcOrd="0" destOrd="0" presId="urn:microsoft.com/office/officeart/2009/3/layout/HorizontalOrganizationChart"/>
    <dgm:cxn modelId="{465399BA-AFD6-4C8A-A834-B04A36D174F7}" type="presParOf" srcId="{503168D0-FA6B-4E58-BE97-A149586AC513}" destId="{2386D835-C100-45AE-94B7-789DBB718D1E}" srcOrd="1" destOrd="0" presId="urn:microsoft.com/office/officeart/2009/3/layout/HorizontalOrganizationChart"/>
    <dgm:cxn modelId="{389BF37B-9003-407B-B255-AE2BC143E5CE}" type="presParOf" srcId="{6211D4FF-F639-4A1D-B21C-C0105C0125D0}" destId="{42774F68-249E-4F0B-B298-59AB13EAEB53}" srcOrd="1" destOrd="0" presId="urn:microsoft.com/office/officeart/2009/3/layout/HorizontalOrganizationChart"/>
    <dgm:cxn modelId="{AE4C7E3A-88F7-4DA1-A6C4-4DCCE8A073AD}" type="presParOf" srcId="{42774F68-249E-4F0B-B298-59AB13EAEB53}" destId="{E0D740D5-DB91-4C98-8A2C-23EFECC2A957}" srcOrd="0" destOrd="0" presId="urn:microsoft.com/office/officeart/2009/3/layout/HorizontalOrganizationChart"/>
    <dgm:cxn modelId="{FF6BBDE7-5D4C-4F4A-9C5D-1C7A32906CB4}" type="presParOf" srcId="{42774F68-249E-4F0B-B298-59AB13EAEB53}" destId="{509D7639-2B57-4BD5-B499-70C22F2286BC}" srcOrd="1" destOrd="0" presId="urn:microsoft.com/office/officeart/2009/3/layout/HorizontalOrganizationChart"/>
    <dgm:cxn modelId="{481D7578-EDDB-4427-B4EC-6397EC80960E}" type="presParOf" srcId="{509D7639-2B57-4BD5-B499-70C22F2286BC}" destId="{4C83D47E-F988-47CD-8BC6-9196FD5F5A0F}" srcOrd="0" destOrd="0" presId="urn:microsoft.com/office/officeart/2009/3/layout/HorizontalOrganizationChart"/>
    <dgm:cxn modelId="{29A8B0F1-EAA4-445F-B33D-B4C6F0A0E1DB}" type="presParOf" srcId="{4C83D47E-F988-47CD-8BC6-9196FD5F5A0F}" destId="{12E665A0-E898-45C4-A551-E9368F37379F}" srcOrd="0" destOrd="0" presId="urn:microsoft.com/office/officeart/2009/3/layout/HorizontalOrganizationChart"/>
    <dgm:cxn modelId="{946A7671-10DF-4548-9C34-112F335D6CFC}" type="presParOf" srcId="{4C83D47E-F988-47CD-8BC6-9196FD5F5A0F}" destId="{D239DA8F-CB96-4B9C-A85D-23A209D99E1F}" srcOrd="1" destOrd="0" presId="urn:microsoft.com/office/officeart/2009/3/layout/HorizontalOrganizationChart"/>
    <dgm:cxn modelId="{16280214-7665-41CA-A6D9-B65C8435FD48}" type="presParOf" srcId="{509D7639-2B57-4BD5-B499-70C22F2286BC}" destId="{9A30008C-EAA7-4B36-B943-3E8B02F843F3}" srcOrd="1" destOrd="0" presId="urn:microsoft.com/office/officeart/2009/3/layout/HorizontalOrganizationChart"/>
    <dgm:cxn modelId="{09B2BD13-6B46-47EB-ABDC-8626BEFAB005}" type="presParOf" srcId="{9A30008C-EAA7-4B36-B943-3E8B02F843F3}" destId="{E15C29C6-DF81-465C-A84B-B2D8AB45D36C}" srcOrd="0" destOrd="0" presId="urn:microsoft.com/office/officeart/2009/3/layout/HorizontalOrganizationChart"/>
    <dgm:cxn modelId="{3B68B6C7-AF5F-4A91-9E15-6A88B878E77C}" type="presParOf" srcId="{9A30008C-EAA7-4B36-B943-3E8B02F843F3}" destId="{4C20ABD5-BD7A-42EB-A66E-6EF59174D3BB}" srcOrd="1" destOrd="0" presId="urn:microsoft.com/office/officeart/2009/3/layout/HorizontalOrganizationChart"/>
    <dgm:cxn modelId="{1B815F3B-F997-4E6B-9AB5-B748D0E817E3}" type="presParOf" srcId="{4C20ABD5-BD7A-42EB-A66E-6EF59174D3BB}" destId="{8234149E-595C-4106-9AFB-861D7E220A3E}" srcOrd="0" destOrd="0" presId="urn:microsoft.com/office/officeart/2009/3/layout/HorizontalOrganizationChart"/>
    <dgm:cxn modelId="{AFE66931-027C-4431-856E-FAC4D9E14D0A}" type="presParOf" srcId="{8234149E-595C-4106-9AFB-861D7E220A3E}" destId="{73F63E4E-8962-484E-AA06-7BE8CEB75A07}" srcOrd="0" destOrd="0" presId="urn:microsoft.com/office/officeart/2009/3/layout/HorizontalOrganizationChart"/>
    <dgm:cxn modelId="{E0C1FB63-173B-4097-A46B-915C7B4C6077}" type="presParOf" srcId="{8234149E-595C-4106-9AFB-861D7E220A3E}" destId="{BF5F14C8-25D2-45AF-BCD1-8473711ABE6F}" srcOrd="1" destOrd="0" presId="urn:microsoft.com/office/officeart/2009/3/layout/HorizontalOrganizationChart"/>
    <dgm:cxn modelId="{0BFCE2EF-75A6-4391-BFAE-31F1AFD8F675}" type="presParOf" srcId="{4C20ABD5-BD7A-42EB-A66E-6EF59174D3BB}" destId="{C599D13C-5309-434A-A889-504E90F4293B}" srcOrd="1" destOrd="0" presId="urn:microsoft.com/office/officeart/2009/3/layout/HorizontalOrganizationChart"/>
    <dgm:cxn modelId="{B2271387-E1F0-49AE-B467-34F071B9E01B}" type="presParOf" srcId="{4C20ABD5-BD7A-42EB-A66E-6EF59174D3BB}" destId="{1E150416-D57B-4CA6-9D13-34D09DAFDAF7}" srcOrd="2" destOrd="0" presId="urn:microsoft.com/office/officeart/2009/3/layout/HorizontalOrganizationChart"/>
    <dgm:cxn modelId="{36469BC0-A856-45CD-A4ED-E2A328D83C4E}" type="presParOf" srcId="{509D7639-2B57-4BD5-B499-70C22F2286BC}" destId="{83DFA370-8518-4FF1-B263-1BADFBF66009}" srcOrd="2" destOrd="0" presId="urn:microsoft.com/office/officeart/2009/3/layout/HorizontalOrganizationChart"/>
    <dgm:cxn modelId="{860B79E9-C6F2-4613-94AE-C5CE23B7B0FA}" type="presParOf" srcId="{42774F68-249E-4F0B-B298-59AB13EAEB53}" destId="{5DB32CD7-DFAD-4657-9694-0DDDC9C448BE}" srcOrd="2" destOrd="0" presId="urn:microsoft.com/office/officeart/2009/3/layout/HorizontalOrganizationChart"/>
    <dgm:cxn modelId="{4C17CD84-20AC-4FB9-9288-07F88CE9E101}" type="presParOf" srcId="{42774F68-249E-4F0B-B298-59AB13EAEB53}" destId="{A565466A-E47F-498E-BCCA-5DAB134D03FD}" srcOrd="3" destOrd="0" presId="urn:microsoft.com/office/officeart/2009/3/layout/HorizontalOrganizationChart"/>
    <dgm:cxn modelId="{B74F1634-9875-46D2-8944-78A70F6DAE9A}" type="presParOf" srcId="{A565466A-E47F-498E-BCCA-5DAB134D03FD}" destId="{2E5FF1CA-30CB-468D-9AC6-3CB1AFF784C9}" srcOrd="0" destOrd="0" presId="urn:microsoft.com/office/officeart/2009/3/layout/HorizontalOrganizationChart"/>
    <dgm:cxn modelId="{0AB458D3-DCD3-4D3A-98B5-BC27F4531D64}" type="presParOf" srcId="{2E5FF1CA-30CB-468D-9AC6-3CB1AFF784C9}" destId="{B622E610-6B76-4C0F-9A21-54BBF147AA82}" srcOrd="0" destOrd="0" presId="urn:microsoft.com/office/officeart/2009/3/layout/HorizontalOrganizationChart"/>
    <dgm:cxn modelId="{DB69A60B-53D2-45DF-9D50-6124F7D0700A}" type="presParOf" srcId="{2E5FF1CA-30CB-468D-9AC6-3CB1AFF784C9}" destId="{24490499-3E8F-45C3-B2C0-E46D28BC0BD0}" srcOrd="1" destOrd="0" presId="urn:microsoft.com/office/officeart/2009/3/layout/HorizontalOrganizationChart"/>
    <dgm:cxn modelId="{5837A80A-17AA-4B38-92EF-7E951AD8C2DD}" type="presParOf" srcId="{A565466A-E47F-498E-BCCA-5DAB134D03FD}" destId="{FB5AFD02-CA0D-4B73-9B3B-3E5BDA215069}" srcOrd="1" destOrd="0" presId="urn:microsoft.com/office/officeart/2009/3/layout/HorizontalOrganizationChart"/>
    <dgm:cxn modelId="{0EAC382C-E15F-4C0A-B48D-D199B65733BD}" type="presParOf" srcId="{FB5AFD02-CA0D-4B73-9B3B-3E5BDA215069}" destId="{6BA09E6F-8A46-4EF8-861B-63BCFB8BD497}" srcOrd="0" destOrd="0" presId="urn:microsoft.com/office/officeart/2009/3/layout/HorizontalOrganizationChart"/>
    <dgm:cxn modelId="{22A7DCBC-C184-47CC-B8F0-99FBA96997D9}" type="presParOf" srcId="{FB5AFD02-CA0D-4B73-9B3B-3E5BDA215069}" destId="{B1A4DCCC-44E0-4B63-9D24-59E89542F140}" srcOrd="1" destOrd="0" presId="urn:microsoft.com/office/officeart/2009/3/layout/HorizontalOrganizationChart"/>
    <dgm:cxn modelId="{0AC3DE2C-2466-49A5-A7CC-B2B6C3B328C8}" type="presParOf" srcId="{B1A4DCCC-44E0-4B63-9D24-59E89542F140}" destId="{7BBBDBE1-EFA9-4EF9-B51F-4C6F292BB5E9}" srcOrd="0" destOrd="0" presId="urn:microsoft.com/office/officeart/2009/3/layout/HorizontalOrganizationChart"/>
    <dgm:cxn modelId="{200E7320-62BE-45E8-852F-D3839DA1E5E3}" type="presParOf" srcId="{7BBBDBE1-EFA9-4EF9-B51F-4C6F292BB5E9}" destId="{4DB70396-03CF-40DF-914F-5848850A630D}" srcOrd="0" destOrd="0" presId="urn:microsoft.com/office/officeart/2009/3/layout/HorizontalOrganizationChart"/>
    <dgm:cxn modelId="{098B08E2-6D1E-4318-A039-F4B47C04E281}" type="presParOf" srcId="{7BBBDBE1-EFA9-4EF9-B51F-4C6F292BB5E9}" destId="{2F056CB5-8419-4456-B706-AB194B607430}" srcOrd="1" destOrd="0" presId="urn:microsoft.com/office/officeart/2009/3/layout/HorizontalOrganizationChart"/>
    <dgm:cxn modelId="{074DCB39-53A6-4AEB-B617-E87B0E9E0009}" type="presParOf" srcId="{B1A4DCCC-44E0-4B63-9D24-59E89542F140}" destId="{057EB7E5-74F1-4570-A04E-85F1F4993EC8}" srcOrd="1" destOrd="0" presId="urn:microsoft.com/office/officeart/2009/3/layout/HorizontalOrganizationChart"/>
    <dgm:cxn modelId="{0CE181AB-0574-47A1-8892-1DCBC4909B6B}" type="presParOf" srcId="{B1A4DCCC-44E0-4B63-9D24-59E89542F140}" destId="{5E4F17E5-53AC-41BE-B92F-17D9BF4D20F7}" srcOrd="2" destOrd="0" presId="urn:microsoft.com/office/officeart/2009/3/layout/HorizontalOrganizationChart"/>
    <dgm:cxn modelId="{C13FE3B4-CBC3-4CB3-8CA5-02C880C45210}" type="presParOf" srcId="{A565466A-E47F-498E-BCCA-5DAB134D03FD}" destId="{21CA1745-16F6-488A-AFBE-FAFD237F1C4A}" srcOrd="2" destOrd="0" presId="urn:microsoft.com/office/officeart/2009/3/layout/HorizontalOrganizationChart"/>
    <dgm:cxn modelId="{7A5273EC-F448-4E51-8B7F-21FCD48323B0}" type="presParOf" srcId="{42774F68-249E-4F0B-B298-59AB13EAEB53}" destId="{5904BA02-519B-452E-A5B8-BB2A9DA9B551}" srcOrd="4" destOrd="0" presId="urn:microsoft.com/office/officeart/2009/3/layout/HorizontalOrganizationChart"/>
    <dgm:cxn modelId="{6347A55F-DF42-4A6C-9BEA-3E431E786128}" type="presParOf" srcId="{42774F68-249E-4F0B-B298-59AB13EAEB53}" destId="{330EF241-D9AE-4506-B8D6-19A4804A5484}" srcOrd="5" destOrd="0" presId="urn:microsoft.com/office/officeart/2009/3/layout/HorizontalOrganizationChart"/>
    <dgm:cxn modelId="{EA412E38-3F99-4100-836B-9CF8A52FCEB2}" type="presParOf" srcId="{330EF241-D9AE-4506-B8D6-19A4804A5484}" destId="{F3733253-798B-4D27-A697-318F2245DA39}" srcOrd="0" destOrd="0" presId="urn:microsoft.com/office/officeart/2009/3/layout/HorizontalOrganizationChart"/>
    <dgm:cxn modelId="{7A40E381-EFBD-4013-9CA0-1099111A02F6}" type="presParOf" srcId="{F3733253-798B-4D27-A697-318F2245DA39}" destId="{7C24AC32-145F-41CC-B89F-D5A04CCF0856}" srcOrd="0" destOrd="0" presId="urn:microsoft.com/office/officeart/2009/3/layout/HorizontalOrganizationChart"/>
    <dgm:cxn modelId="{8F864C1B-25F9-4FDC-9E9A-41F59079B8B0}" type="presParOf" srcId="{F3733253-798B-4D27-A697-318F2245DA39}" destId="{5135FFC8-8883-402D-9FCF-BB905D922A7C}" srcOrd="1" destOrd="0" presId="urn:microsoft.com/office/officeart/2009/3/layout/HorizontalOrganizationChart"/>
    <dgm:cxn modelId="{D82B9491-9742-48B5-B9DF-E3ED72B868E4}" type="presParOf" srcId="{330EF241-D9AE-4506-B8D6-19A4804A5484}" destId="{63F8F426-6B11-44A7-A9DC-2A07CAE6E70D}" srcOrd="1" destOrd="0" presId="urn:microsoft.com/office/officeart/2009/3/layout/HorizontalOrganizationChart"/>
    <dgm:cxn modelId="{D838F55B-7BA5-466B-80CD-434A0E66F7DE}" type="presParOf" srcId="{63F8F426-6B11-44A7-A9DC-2A07CAE6E70D}" destId="{6ECEA9D9-BF0A-4C24-B8E0-3729929C4BCE}" srcOrd="0" destOrd="0" presId="urn:microsoft.com/office/officeart/2009/3/layout/HorizontalOrganizationChart"/>
    <dgm:cxn modelId="{F21CFFA2-4668-4E9B-82A1-D8153379C44B}" type="presParOf" srcId="{63F8F426-6B11-44A7-A9DC-2A07CAE6E70D}" destId="{391C602F-ADF9-45DB-A45F-26120C835A82}" srcOrd="1" destOrd="0" presId="urn:microsoft.com/office/officeart/2009/3/layout/HorizontalOrganizationChart"/>
    <dgm:cxn modelId="{CCF3EE63-32D8-4239-BFE9-D433635E99FE}" type="presParOf" srcId="{391C602F-ADF9-45DB-A45F-26120C835A82}" destId="{FEAA6BD6-D82F-4FB3-B519-4CFCC00183F0}" srcOrd="0" destOrd="0" presId="urn:microsoft.com/office/officeart/2009/3/layout/HorizontalOrganizationChart"/>
    <dgm:cxn modelId="{B9696935-490D-4F38-BDB6-311474A3851B}" type="presParOf" srcId="{FEAA6BD6-D82F-4FB3-B519-4CFCC00183F0}" destId="{A0697CFA-8439-4522-815E-44634548169B}" srcOrd="0" destOrd="0" presId="urn:microsoft.com/office/officeart/2009/3/layout/HorizontalOrganizationChart"/>
    <dgm:cxn modelId="{918A7A7A-E22F-4F34-9D5A-D6098F798FAD}" type="presParOf" srcId="{FEAA6BD6-D82F-4FB3-B519-4CFCC00183F0}" destId="{4331934C-A571-4F1E-B14E-8502D8E58B0B}" srcOrd="1" destOrd="0" presId="urn:microsoft.com/office/officeart/2009/3/layout/HorizontalOrganizationChart"/>
    <dgm:cxn modelId="{DA4E857B-0785-447F-A6A1-9545D11A574D}" type="presParOf" srcId="{391C602F-ADF9-45DB-A45F-26120C835A82}" destId="{2D6A419D-8AA2-424C-BFAF-6E2A2E4B99B5}" srcOrd="1" destOrd="0" presId="urn:microsoft.com/office/officeart/2009/3/layout/HorizontalOrganizationChart"/>
    <dgm:cxn modelId="{FF9F0A36-5774-44A5-99DA-D10F07F42D73}" type="presParOf" srcId="{391C602F-ADF9-45DB-A45F-26120C835A82}" destId="{B3C2F6FE-6958-40A7-95C1-23976BFDCE49}" srcOrd="2" destOrd="0" presId="urn:microsoft.com/office/officeart/2009/3/layout/HorizontalOrganizationChart"/>
    <dgm:cxn modelId="{30CDBE44-9F82-46E2-9B31-84B133D86709}" type="presParOf" srcId="{330EF241-D9AE-4506-B8D6-19A4804A5484}" destId="{23AD8034-8AF3-4A31-9B2B-B46F6B70CE97}" srcOrd="2" destOrd="0" presId="urn:microsoft.com/office/officeart/2009/3/layout/HorizontalOrganizationChart"/>
    <dgm:cxn modelId="{49555A0B-9D23-444D-AB12-8B481C747072}" type="presParOf" srcId="{6211D4FF-F639-4A1D-B21C-C0105C0125D0}" destId="{12079194-2175-4CDE-B0D4-C6315FCB0644}"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1" csCatId="colorful" phldr="1"/>
      <dgm:spPr/>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custScaleY="165529" custLinFactNeighborX="651" custLinFactNeighborY="992"/>
      <dgm:spPr/>
    </dgm:pt>
    <dgm:pt modelId="{D02C64DE-DCC6-4333-9630-E02B88550237}" type="pres">
      <dgm:prSet presAssocID="{BD862189-DB99-44D1-972B-2B9F34503B58}" presName="points" presStyleCnt="0"/>
      <dgm:spPr/>
    </dgm:pt>
  </dgm:ptLst>
  <dgm:cxnLst>
    <dgm:cxn modelId="{40146611-4742-4059-B077-878AE1427E9E}" type="presOf" srcId="{BD862189-DB99-44D1-972B-2B9F34503B58}" destId="{7A71E508-F3EA-4C22-93A8-608A01C05C81}" srcOrd="0" destOrd="0" presId="urn:microsoft.com/office/officeart/2005/8/layout/hProcess11"/>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5626DB-511B-461D-8912-0C2BC993C647}" type="doc">
      <dgm:prSet loTypeId="urn:microsoft.com/office/officeart/2005/8/layout/pyramid2" loCatId="list" qsTypeId="urn:microsoft.com/office/officeart/2005/8/quickstyle/3d3" qsCatId="3D" csTypeId="urn:microsoft.com/office/officeart/2005/8/colors/colorful2" csCatId="colorful" phldr="1"/>
      <dgm:spPr/>
      <dgm:t>
        <a:bodyPr/>
        <a:lstStyle/>
        <a:p>
          <a:endParaRPr lang="fr-FR"/>
        </a:p>
      </dgm:t>
    </dgm:pt>
    <dgm:pt modelId="{CAFE6BE9-2463-4E8D-91A2-4E7F993FFAEC}">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gm:t>
    </dgm:pt>
    <dgm:pt modelId="{EB15AFCA-015C-41DB-9A38-16E91D66505B}" type="parTrans" cxnId="{82D3AADD-D2EC-4C77-9880-66DBD920C3FC}">
      <dgm:prSet/>
      <dgm:spPr/>
      <dgm:t>
        <a:bodyPr/>
        <a:lstStyle/>
        <a:p>
          <a:endParaRPr lang="fr-FR" sz="1400" b="1"/>
        </a:p>
      </dgm:t>
    </dgm:pt>
    <dgm:pt modelId="{54205CB0-611F-437C-8CCB-2BEA4A72920E}" type="sibTrans" cxnId="{82D3AADD-D2EC-4C77-9880-66DBD920C3FC}">
      <dgm:prSet/>
      <dgm:spPr/>
      <dgm:t>
        <a:bodyPr/>
        <a:lstStyle/>
        <a:p>
          <a:endParaRPr lang="fr-FR" sz="1400" b="1"/>
        </a:p>
      </dgm:t>
    </dgm:pt>
    <dgm:pt modelId="{71C3CCEC-4D95-46A5-A160-CB2550A2F939}">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gm:t>
    </dgm:pt>
    <dgm:pt modelId="{876EC21B-FDC6-4CD4-A84B-42AF65DC05FC}" type="parTrans" cxnId="{15B2ED01-B4DC-4090-B734-DB7E0B5A5EB2}">
      <dgm:prSet/>
      <dgm:spPr/>
      <dgm:t>
        <a:bodyPr/>
        <a:lstStyle/>
        <a:p>
          <a:endParaRPr lang="fr-FR" sz="1400" b="1"/>
        </a:p>
      </dgm:t>
    </dgm:pt>
    <dgm:pt modelId="{65DFD001-D0F8-44A2-84A0-6A8522DF1E18}" type="sibTrans" cxnId="{15B2ED01-B4DC-4090-B734-DB7E0B5A5EB2}">
      <dgm:prSet/>
      <dgm:spPr/>
      <dgm:t>
        <a:bodyPr/>
        <a:lstStyle/>
        <a:p>
          <a:endParaRPr lang="fr-FR" sz="1400" b="1"/>
        </a:p>
      </dgm:t>
    </dgm:pt>
    <dgm:pt modelId="{9A12B32C-BE52-4D3A-9DE2-521C99380AC2}">
      <dgm:prSet custT="1"/>
      <dgm:spPr/>
      <dgm:t>
        <a:bodyPr/>
        <a:lstStyle/>
        <a:p>
          <a:pPr rtl="1"/>
          <a:r>
            <a:rPr lang="ar-MA" sz="1400" b="1" dirty="0">
              <a:latin typeface="Calibri" panose="020F0502020204030204" pitchFamily="34" charset="0"/>
              <a:ea typeface="+mn-ea"/>
              <a:cs typeface="Calibri" panose="020F0502020204030204" pitchFamily="34" charset="0"/>
            </a:rPr>
            <a:t>أستعد لورشة الكتابة</a:t>
          </a:r>
          <a:endParaRPr lang="fr-FR" sz="1400" b="1" dirty="0">
            <a:latin typeface="Calibri" panose="020F0502020204030204" pitchFamily="34" charset="0"/>
            <a:cs typeface="Calibri" panose="020F0502020204030204" pitchFamily="34" charset="0"/>
          </a:endParaRPr>
        </a:p>
      </dgm:t>
    </dgm:pt>
    <dgm:pt modelId="{EB06B9F2-B383-4468-96F2-61E18C15E616}" type="parTrans" cxnId="{59F645C6-00F5-40AF-98A3-CDADA8C744FA}">
      <dgm:prSet/>
      <dgm:spPr/>
      <dgm:t>
        <a:bodyPr/>
        <a:lstStyle/>
        <a:p>
          <a:endParaRPr lang="fr-FR" sz="1400" b="1"/>
        </a:p>
      </dgm:t>
    </dgm:pt>
    <dgm:pt modelId="{3356E039-3FA8-4187-8735-224BF9F0F0CC}" type="sibTrans" cxnId="{59F645C6-00F5-40AF-98A3-CDADA8C744FA}">
      <dgm:prSet/>
      <dgm:spPr/>
      <dgm:t>
        <a:bodyPr/>
        <a:lstStyle/>
        <a:p>
          <a:endParaRPr lang="fr-FR" sz="1400" b="1"/>
        </a:p>
      </dgm:t>
    </dgm:pt>
    <dgm:pt modelId="{D07BACAB-6743-49E4-B61D-D9978738D8F3}" type="pres">
      <dgm:prSet presAssocID="{D35626DB-511B-461D-8912-0C2BC993C647}" presName="compositeShape" presStyleCnt="0">
        <dgm:presLayoutVars>
          <dgm:dir/>
          <dgm:resizeHandles/>
        </dgm:presLayoutVars>
      </dgm:prSet>
      <dgm:spPr/>
    </dgm:pt>
    <dgm:pt modelId="{FD8DAFB4-4BD4-4BFE-BFFC-A4B4E15B329D}" type="pres">
      <dgm:prSet presAssocID="{D35626DB-511B-461D-8912-0C2BC993C647}" presName="pyramid" presStyleLbl="node1" presStyleIdx="0" presStyleCnt="1"/>
      <dgm:spPr/>
    </dgm:pt>
    <dgm:pt modelId="{F29E635E-F61F-447E-8147-569B686F68F4}" type="pres">
      <dgm:prSet presAssocID="{D35626DB-511B-461D-8912-0C2BC993C647}" presName="theList" presStyleCnt="0"/>
      <dgm:spPr/>
    </dgm:pt>
    <dgm:pt modelId="{81D10DCC-FD29-466B-95D7-3347A40D6CAC}" type="pres">
      <dgm:prSet presAssocID="{9A12B32C-BE52-4D3A-9DE2-521C99380AC2}" presName="aNode" presStyleLbl="fgAcc1" presStyleIdx="0" presStyleCnt="3">
        <dgm:presLayoutVars>
          <dgm:bulletEnabled val="1"/>
        </dgm:presLayoutVars>
      </dgm:prSet>
      <dgm:spPr/>
    </dgm:pt>
    <dgm:pt modelId="{956DACF2-89CC-408D-A9BA-B82FFE51CB9B}" type="pres">
      <dgm:prSet presAssocID="{9A12B32C-BE52-4D3A-9DE2-521C99380AC2}" presName="aSpace" presStyleCnt="0"/>
      <dgm:spPr/>
    </dgm:pt>
    <dgm:pt modelId="{3445620C-4799-49FD-B67B-892C8A66F725}" type="pres">
      <dgm:prSet presAssocID="{CAFE6BE9-2463-4E8D-91A2-4E7F993FFAEC}" presName="aNode" presStyleLbl="fgAcc1" presStyleIdx="1" presStyleCnt="3" custLinFactNeighborX="160" custLinFactNeighborY="27038">
        <dgm:presLayoutVars>
          <dgm:bulletEnabled val="1"/>
        </dgm:presLayoutVars>
      </dgm:prSet>
      <dgm:spPr/>
    </dgm:pt>
    <dgm:pt modelId="{E089BCB1-1862-468A-B566-33B56C6D624E}" type="pres">
      <dgm:prSet presAssocID="{CAFE6BE9-2463-4E8D-91A2-4E7F993FFAEC}" presName="aSpace" presStyleCnt="0"/>
      <dgm:spPr/>
    </dgm:pt>
    <dgm:pt modelId="{690215D4-6031-44A7-B86B-32D573EB03FF}" type="pres">
      <dgm:prSet presAssocID="{71C3CCEC-4D95-46A5-A160-CB2550A2F939}" presName="aNode" presStyleLbl="fgAcc1" presStyleIdx="2" presStyleCnt="3">
        <dgm:presLayoutVars>
          <dgm:bulletEnabled val="1"/>
        </dgm:presLayoutVars>
      </dgm:prSet>
      <dgm:spPr/>
    </dgm:pt>
    <dgm:pt modelId="{0C364F7B-8A7B-41A5-9E4F-C78393AA843B}" type="pres">
      <dgm:prSet presAssocID="{71C3CCEC-4D95-46A5-A160-CB2550A2F939}" presName="aSpace" presStyleCnt="0"/>
      <dgm:spPr/>
    </dgm:pt>
  </dgm:ptLst>
  <dgm:cxnLst>
    <dgm:cxn modelId="{15B2ED01-B4DC-4090-B734-DB7E0B5A5EB2}" srcId="{D35626DB-511B-461D-8912-0C2BC993C647}" destId="{71C3CCEC-4D95-46A5-A160-CB2550A2F939}" srcOrd="2" destOrd="0" parTransId="{876EC21B-FDC6-4CD4-A84B-42AF65DC05FC}" sibTransId="{65DFD001-D0F8-44A2-84A0-6A8522DF1E18}"/>
    <dgm:cxn modelId="{499DB161-5555-4138-9EE6-766F50D9820F}" type="presOf" srcId="{9A12B32C-BE52-4D3A-9DE2-521C99380AC2}" destId="{81D10DCC-FD29-466B-95D7-3347A40D6CAC}" srcOrd="0" destOrd="0" presId="urn:microsoft.com/office/officeart/2005/8/layout/pyramid2"/>
    <dgm:cxn modelId="{C889BC86-F050-4D62-99E6-940EFF148266}" type="presOf" srcId="{CAFE6BE9-2463-4E8D-91A2-4E7F993FFAEC}" destId="{3445620C-4799-49FD-B67B-892C8A66F725}" srcOrd="0" destOrd="0" presId="urn:microsoft.com/office/officeart/2005/8/layout/pyramid2"/>
    <dgm:cxn modelId="{0CCFC0C0-07D3-4F5C-8A61-0929AA0EB5F2}" type="presOf" srcId="{D35626DB-511B-461D-8912-0C2BC993C647}" destId="{D07BACAB-6743-49E4-B61D-D9978738D8F3}" srcOrd="0" destOrd="0" presId="urn:microsoft.com/office/officeart/2005/8/layout/pyramid2"/>
    <dgm:cxn modelId="{59F645C6-00F5-40AF-98A3-CDADA8C744FA}" srcId="{D35626DB-511B-461D-8912-0C2BC993C647}" destId="{9A12B32C-BE52-4D3A-9DE2-521C99380AC2}" srcOrd="0" destOrd="0" parTransId="{EB06B9F2-B383-4468-96F2-61E18C15E616}" sibTransId="{3356E039-3FA8-4187-8735-224BF9F0F0CC}"/>
    <dgm:cxn modelId="{86BDDDD3-48DB-4F2F-90CA-1EEB16F5A947}" type="presOf" srcId="{71C3CCEC-4D95-46A5-A160-CB2550A2F939}" destId="{690215D4-6031-44A7-B86B-32D573EB03FF}" srcOrd="0" destOrd="0" presId="urn:microsoft.com/office/officeart/2005/8/layout/pyramid2"/>
    <dgm:cxn modelId="{82D3AADD-D2EC-4C77-9880-66DBD920C3FC}" srcId="{D35626DB-511B-461D-8912-0C2BC993C647}" destId="{CAFE6BE9-2463-4E8D-91A2-4E7F993FFAEC}" srcOrd="1" destOrd="0" parTransId="{EB15AFCA-015C-41DB-9A38-16E91D66505B}" sibTransId="{54205CB0-611F-437C-8CCB-2BEA4A72920E}"/>
    <dgm:cxn modelId="{9B024723-DA06-4D8B-855E-2CBF44A277EE}" type="presParOf" srcId="{D07BACAB-6743-49E4-B61D-D9978738D8F3}" destId="{FD8DAFB4-4BD4-4BFE-BFFC-A4B4E15B329D}" srcOrd="0" destOrd="0" presId="urn:microsoft.com/office/officeart/2005/8/layout/pyramid2"/>
    <dgm:cxn modelId="{26E3853C-302C-49CE-8083-FCE5595D953C}" type="presParOf" srcId="{D07BACAB-6743-49E4-B61D-D9978738D8F3}" destId="{F29E635E-F61F-447E-8147-569B686F68F4}" srcOrd="1" destOrd="0" presId="urn:microsoft.com/office/officeart/2005/8/layout/pyramid2"/>
    <dgm:cxn modelId="{0655D62E-C2B9-4210-ACF0-5E6487720A7B}" type="presParOf" srcId="{F29E635E-F61F-447E-8147-569B686F68F4}" destId="{81D10DCC-FD29-466B-95D7-3347A40D6CAC}" srcOrd="0" destOrd="0" presId="urn:microsoft.com/office/officeart/2005/8/layout/pyramid2"/>
    <dgm:cxn modelId="{DF0CB453-C9AE-4856-AADA-61C928ADC061}" type="presParOf" srcId="{F29E635E-F61F-447E-8147-569B686F68F4}" destId="{956DACF2-89CC-408D-A9BA-B82FFE51CB9B}" srcOrd="1" destOrd="0" presId="urn:microsoft.com/office/officeart/2005/8/layout/pyramid2"/>
    <dgm:cxn modelId="{2BE2CF80-B9CF-4085-8495-7CE4343C0563}" type="presParOf" srcId="{F29E635E-F61F-447E-8147-569B686F68F4}" destId="{3445620C-4799-49FD-B67B-892C8A66F725}" srcOrd="2" destOrd="0" presId="urn:microsoft.com/office/officeart/2005/8/layout/pyramid2"/>
    <dgm:cxn modelId="{A21568EA-C31B-4AE5-979B-A0F05CD44BB0}" type="presParOf" srcId="{F29E635E-F61F-447E-8147-569B686F68F4}" destId="{E089BCB1-1862-468A-B566-33B56C6D624E}" srcOrd="3" destOrd="0" presId="urn:microsoft.com/office/officeart/2005/8/layout/pyramid2"/>
    <dgm:cxn modelId="{BF5B7422-B3BC-4303-8F33-9790CC69F115}" type="presParOf" srcId="{F29E635E-F61F-447E-8147-569B686F68F4}" destId="{690215D4-6031-44A7-B86B-32D573EB03FF}" srcOrd="4" destOrd="0" presId="urn:microsoft.com/office/officeart/2005/8/layout/pyramid2"/>
    <dgm:cxn modelId="{A4739754-6A08-4A12-9151-05B0BC5F09A2}" type="presParOf" srcId="{F29E635E-F61F-447E-8147-569B686F68F4}" destId="{0C364F7B-8A7B-41A5-9E4F-C78393AA843B}"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BBC8C-3A4A-40CB-BD97-1D211C335432}">
      <dsp:nvSpPr>
        <dsp:cNvPr id="0" name=""/>
        <dsp:cNvSpPr/>
      </dsp:nvSpPr>
      <dsp:spPr>
        <a:xfrm rot="8272226">
          <a:off x="5808243" y="3585161"/>
          <a:ext cx="750023" cy="44033"/>
        </a:xfrm>
        <a:custGeom>
          <a:avLst/>
          <a:gdLst/>
          <a:ahLst/>
          <a:cxnLst/>
          <a:rect l="0" t="0" r="0" b="0"/>
          <a:pathLst>
            <a:path>
              <a:moveTo>
                <a:pt x="0" y="22016"/>
              </a:moveTo>
              <a:lnTo>
                <a:pt x="750023" y="22016"/>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0311E5-679D-41BB-92AD-9CE9E9BF839C}">
      <dsp:nvSpPr>
        <dsp:cNvPr id="0" name=""/>
        <dsp:cNvSpPr/>
      </dsp:nvSpPr>
      <dsp:spPr>
        <a:xfrm rot="10800000">
          <a:off x="5789590" y="2540931"/>
          <a:ext cx="671783" cy="44033"/>
        </a:xfrm>
        <a:custGeom>
          <a:avLst/>
          <a:gdLst/>
          <a:ahLst/>
          <a:cxnLst/>
          <a:rect l="0" t="0" r="0" b="0"/>
          <a:pathLst>
            <a:path>
              <a:moveTo>
                <a:pt x="0" y="22016"/>
              </a:moveTo>
              <a:lnTo>
                <a:pt x="671783" y="22016"/>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CCE30C-45A7-457A-B715-54810CB1BCB7}">
      <dsp:nvSpPr>
        <dsp:cNvPr id="0" name=""/>
        <dsp:cNvSpPr/>
      </dsp:nvSpPr>
      <dsp:spPr>
        <a:xfrm rot="13347333">
          <a:off x="5867099" y="1508315"/>
          <a:ext cx="683939" cy="44033"/>
        </a:xfrm>
        <a:custGeom>
          <a:avLst/>
          <a:gdLst/>
          <a:ahLst/>
          <a:cxnLst/>
          <a:rect l="0" t="0" r="0" b="0"/>
          <a:pathLst>
            <a:path>
              <a:moveTo>
                <a:pt x="0" y="22016"/>
              </a:moveTo>
              <a:lnTo>
                <a:pt x="683939" y="22016"/>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F97FF8-1443-4289-B729-9C4967F50460}">
      <dsp:nvSpPr>
        <dsp:cNvPr id="0" name=""/>
        <dsp:cNvSpPr/>
      </dsp:nvSpPr>
      <dsp:spPr>
        <a:xfrm>
          <a:off x="6085793" y="1311013"/>
          <a:ext cx="2503870" cy="2503870"/>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AF36704-2F0D-4CA1-81EE-E0335E50B067}">
      <dsp:nvSpPr>
        <dsp:cNvPr id="0" name=""/>
        <dsp:cNvSpPr/>
      </dsp:nvSpPr>
      <dsp:spPr>
        <a:xfrm>
          <a:off x="4488391" y="1750"/>
          <a:ext cx="1741897" cy="1502322"/>
        </a:xfrm>
        <a:prstGeom prst="ellipse">
          <a:avLst/>
        </a:prstGeom>
        <a:gradFill rotWithShape="0">
          <a:gsLst>
            <a:gs pos="0">
              <a:schemeClr val="accent4">
                <a:hueOff val="2199979"/>
                <a:satOff val="-9734"/>
                <a:lumOff val="-1634"/>
                <a:alphaOff val="0"/>
                <a:lumMod val="110000"/>
                <a:satMod val="105000"/>
                <a:tint val="67000"/>
              </a:schemeClr>
            </a:gs>
            <a:gs pos="50000">
              <a:schemeClr val="accent4">
                <a:hueOff val="2199979"/>
                <a:satOff val="-9734"/>
                <a:lumOff val="-1634"/>
                <a:alphaOff val="0"/>
                <a:lumMod val="105000"/>
                <a:satMod val="103000"/>
                <a:tint val="73000"/>
              </a:schemeClr>
            </a:gs>
            <a:gs pos="100000">
              <a:schemeClr val="accent4">
                <a:hueOff val="2199979"/>
                <a:satOff val="-9734"/>
                <a:lumOff val="-163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rgbClr val="002060"/>
              </a:solidFill>
              <a:latin typeface="Calibri" panose="020F0502020204030204" pitchFamily="34" charset="0"/>
              <a:ea typeface="Calibri" panose="020F0502020204030204" pitchFamily="34" charset="0"/>
              <a:cs typeface="Calibri" panose="020F0502020204030204" pitchFamily="34" charset="0"/>
            </a:rPr>
            <a:t>المطلوب</a:t>
          </a:r>
          <a:endParaRPr lang="fr-FR" sz="2800" b="1" kern="1200" dirty="0">
            <a:solidFill>
              <a:srgbClr val="002060"/>
            </a:solidFill>
            <a:latin typeface="Calibri" panose="020F0502020204030204" pitchFamily="34" charset="0"/>
            <a:ea typeface="Calibri" panose="020F0502020204030204" pitchFamily="34" charset="0"/>
            <a:cs typeface="Calibri" panose="020F0502020204030204" pitchFamily="34" charset="0"/>
          </a:endParaRPr>
        </a:p>
      </dsp:txBody>
      <dsp:txXfrm>
        <a:off x="4743486" y="221760"/>
        <a:ext cx="1231707" cy="1062302"/>
      </dsp:txXfrm>
    </dsp:sp>
    <dsp:sp modelId="{6DA42DD3-3F67-493A-AD26-5BCC385F3059}">
      <dsp:nvSpPr>
        <dsp:cNvPr id="0" name=""/>
        <dsp:cNvSpPr/>
      </dsp:nvSpPr>
      <dsp:spPr>
        <a:xfrm>
          <a:off x="2175014" y="1750"/>
          <a:ext cx="2612845"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244600" rtl="1">
            <a:lnSpc>
              <a:spcPct val="90000"/>
            </a:lnSpc>
            <a:spcBef>
              <a:spcPct val="0"/>
            </a:spcBef>
            <a:spcAft>
              <a:spcPct val="15000"/>
            </a:spcAft>
            <a:buChar char="•"/>
          </a:pPr>
          <a:r>
            <a:rPr lang="ar-MA" sz="2800" kern="1200" dirty="0">
              <a:latin typeface="Calibri" panose="020F0502020204030204" pitchFamily="34" charset="0"/>
              <a:ea typeface="Calibri" panose="020F0502020204030204" pitchFamily="34" charset="0"/>
              <a:cs typeface="Calibri" panose="020F0502020204030204" pitchFamily="34" charset="0"/>
            </a:rPr>
            <a:t>إنتاج نص حجاجي</a:t>
          </a:r>
          <a:endParaRPr lang="fr-FR" sz="2800" kern="1200" dirty="0">
            <a:latin typeface="Calibri" panose="020F0502020204030204" pitchFamily="34" charset="0"/>
            <a:ea typeface="Calibri" panose="020F0502020204030204" pitchFamily="34" charset="0"/>
            <a:cs typeface="Calibri" panose="020F0502020204030204" pitchFamily="34" charset="0"/>
          </a:endParaRPr>
        </a:p>
      </dsp:txBody>
      <dsp:txXfrm>
        <a:off x="2175014" y="1750"/>
        <a:ext cx="2612845" cy="1502322"/>
      </dsp:txXfrm>
    </dsp:sp>
    <dsp:sp modelId="{832372C5-563E-455E-99F3-DB5453EB2C1B}">
      <dsp:nvSpPr>
        <dsp:cNvPr id="0" name=""/>
        <dsp:cNvSpPr/>
      </dsp:nvSpPr>
      <dsp:spPr>
        <a:xfrm>
          <a:off x="3976813" y="1811787"/>
          <a:ext cx="1812776" cy="1502322"/>
        </a:xfrm>
        <a:prstGeom prst="ellipse">
          <a:avLst/>
        </a:prstGeom>
        <a:gradFill rotWithShape="0">
          <a:gsLst>
            <a:gs pos="0">
              <a:schemeClr val="accent4">
                <a:hueOff val="4399958"/>
                <a:satOff val="-19468"/>
                <a:lumOff val="-3269"/>
                <a:alphaOff val="0"/>
                <a:lumMod val="110000"/>
                <a:satMod val="105000"/>
                <a:tint val="67000"/>
              </a:schemeClr>
            </a:gs>
            <a:gs pos="50000">
              <a:schemeClr val="accent4">
                <a:hueOff val="4399958"/>
                <a:satOff val="-19468"/>
                <a:lumOff val="-3269"/>
                <a:alphaOff val="0"/>
                <a:lumMod val="105000"/>
                <a:satMod val="103000"/>
                <a:tint val="73000"/>
              </a:schemeClr>
            </a:gs>
            <a:gs pos="100000">
              <a:schemeClr val="accent4">
                <a:hueOff val="4399958"/>
                <a:satOff val="-19468"/>
                <a:lumOff val="-326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Calibri" panose="020F0502020204030204" pitchFamily="34" charset="0"/>
              <a:ea typeface="Calibri" panose="020F0502020204030204" pitchFamily="34" charset="0"/>
              <a:cs typeface="Calibri" panose="020F0502020204030204" pitchFamily="34" charset="0"/>
            </a:rPr>
            <a:t>الموضوع</a:t>
          </a:r>
          <a:endParaRPr lang="fr-FR" sz="2800" b="1" kern="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dsp:txBody>
      <dsp:txXfrm>
        <a:off x="4242288" y="2031797"/>
        <a:ext cx="1281826" cy="1062302"/>
      </dsp:txXfrm>
    </dsp:sp>
    <dsp:sp modelId="{ADB70E8E-E62C-4C35-8638-1A5436D6EB77}">
      <dsp:nvSpPr>
        <dsp:cNvPr id="0" name=""/>
        <dsp:cNvSpPr/>
      </dsp:nvSpPr>
      <dsp:spPr>
        <a:xfrm>
          <a:off x="1645717" y="1811787"/>
          <a:ext cx="2719165"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244600" rtl="1">
            <a:lnSpc>
              <a:spcPct val="90000"/>
            </a:lnSpc>
            <a:spcBef>
              <a:spcPct val="0"/>
            </a:spcBef>
            <a:spcAft>
              <a:spcPct val="15000"/>
            </a:spcAft>
            <a:buChar char="•"/>
          </a:pPr>
          <a:r>
            <a:rPr lang="ar-MA" sz="2800" kern="1200" dirty="0">
              <a:latin typeface="Calibri" panose="020F0502020204030204" pitchFamily="34" charset="0"/>
              <a:ea typeface="Calibri" panose="020F0502020204030204" pitchFamily="34" charset="0"/>
              <a:cs typeface="Calibri" panose="020F0502020204030204" pitchFamily="34" charset="0"/>
            </a:rPr>
            <a:t>الإقناع بوجهة نظر</a:t>
          </a:r>
          <a:endParaRPr lang="fr-FR" sz="2800" kern="1200" dirty="0">
            <a:latin typeface="Calibri" panose="020F0502020204030204" pitchFamily="34" charset="0"/>
            <a:ea typeface="Calibri" panose="020F0502020204030204" pitchFamily="34" charset="0"/>
            <a:cs typeface="Calibri" panose="020F0502020204030204" pitchFamily="34" charset="0"/>
          </a:endParaRPr>
        </a:p>
        <a:p>
          <a:pPr marL="285750" lvl="1" indent="-285750" algn="r" defTabSz="1244600" rtl="1">
            <a:lnSpc>
              <a:spcPct val="90000"/>
            </a:lnSpc>
            <a:spcBef>
              <a:spcPct val="0"/>
            </a:spcBef>
            <a:spcAft>
              <a:spcPct val="15000"/>
            </a:spcAft>
            <a:buChar char="•"/>
          </a:pPr>
          <a:r>
            <a:rPr lang="ar-MA" sz="2800" kern="1200" dirty="0">
              <a:latin typeface="Calibri" panose="020F0502020204030204" pitchFamily="34" charset="0"/>
              <a:ea typeface="Calibri" panose="020F0502020204030204" pitchFamily="34" charset="0"/>
              <a:cs typeface="Calibri" panose="020F0502020204030204" pitchFamily="34" charset="0"/>
            </a:rPr>
            <a:t>الدفاع عن رأي </a:t>
          </a:r>
          <a:endParaRPr lang="fr-FR" sz="2800" kern="1200" dirty="0">
            <a:latin typeface="Calibri" panose="020F0502020204030204" pitchFamily="34" charset="0"/>
            <a:ea typeface="Calibri" panose="020F0502020204030204" pitchFamily="34" charset="0"/>
            <a:cs typeface="Calibri" panose="020F0502020204030204" pitchFamily="34" charset="0"/>
          </a:endParaRPr>
        </a:p>
      </dsp:txBody>
      <dsp:txXfrm>
        <a:off x="1645717" y="1811787"/>
        <a:ext cx="2719165" cy="1502322"/>
      </dsp:txXfrm>
    </dsp:sp>
    <dsp:sp modelId="{680D9CC4-A8F7-4790-9B16-23574D42191A}">
      <dsp:nvSpPr>
        <dsp:cNvPr id="0" name=""/>
        <dsp:cNvSpPr/>
      </dsp:nvSpPr>
      <dsp:spPr>
        <a:xfrm>
          <a:off x="4556621" y="3621824"/>
          <a:ext cx="1559951" cy="1502322"/>
        </a:xfrm>
        <a:prstGeom prst="ellipse">
          <a:avLst/>
        </a:prstGeom>
        <a:gradFill rotWithShape="0">
          <a:gsLst>
            <a:gs pos="0">
              <a:schemeClr val="accent4">
                <a:hueOff val="6599937"/>
                <a:satOff val="-29202"/>
                <a:lumOff val="-4903"/>
                <a:alphaOff val="0"/>
                <a:lumMod val="110000"/>
                <a:satMod val="105000"/>
                <a:tint val="67000"/>
              </a:schemeClr>
            </a:gs>
            <a:gs pos="50000">
              <a:schemeClr val="accent4">
                <a:hueOff val="6599937"/>
                <a:satOff val="-29202"/>
                <a:lumOff val="-4903"/>
                <a:alphaOff val="0"/>
                <a:lumMod val="105000"/>
                <a:satMod val="103000"/>
                <a:tint val="73000"/>
              </a:schemeClr>
            </a:gs>
            <a:gs pos="100000">
              <a:schemeClr val="accent4">
                <a:hueOff val="6599937"/>
                <a:satOff val="-29202"/>
                <a:lumOff val="-49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الموارد</a:t>
          </a:r>
          <a:endParaRPr lang="fr-FR" sz="2800" b="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dsp:txBody>
      <dsp:txXfrm>
        <a:off x="4785071" y="3841834"/>
        <a:ext cx="1103051" cy="1062302"/>
      </dsp:txXfrm>
    </dsp:sp>
    <dsp:sp modelId="{0A214F25-FF5E-4079-BE5C-385E4C5EBABB}">
      <dsp:nvSpPr>
        <dsp:cNvPr id="0" name=""/>
        <dsp:cNvSpPr/>
      </dsp:nvSpPr>
      <dsp:spPr>
        <a:xfrm>
          <a:off x="2288731" y="3621824"/>
          <a:ext cx="2339926"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244600" rtl="1">
            <a:lnSpc>
              <a:spcPct val="90000"/>
            </a:lnSpc>
            <a:spcBef>
              <a:spcPct val="0"/>
            </a:spcBef>
            <a:spcAft>
              <a:spcPct val="15000"/>
            </a:spcAft>
            <a:buChar char="•"/>
          </a:pPr>
          <a:r>
            <a:rPr lang="ar-MA" sz="2800" kern="1200" dirty="0">
              <a:latin typeface="Calibri" panose="020F0502020204030204" pitchFamily="34" charset="0"/>
              <a:ea typeface="Calibri" panose="020F0502020204030204" pitchFamily="34" charset="0"/>
              <a:cs typeface="Calibri" panose="020F0502020204030204" pitchFamily="34" charset="0"/>
            </a:rPr>
            <a:t>المعجم</a:t>
          </a:r>
          <a:endParaRPr lang="fr-FR" sz="2800" kern="1200" dirty="0">
            <a:latin typeface="Calibri" panose="020F0502020204030204" pitchFamily="34" charset="0"/>
            <a:ea typeface="Calibri" panose="020F0502020204030204" pitchFamily="34" charset="0"/>
            <a:cs typeface="Calibri" panose="020F0502020204030204" pitchFamily="34" charset="0"/>
          </a:endParaRPr>
        </a:p>
        <a:p>
          <a:pPr marL="285750" lvl="1" indent="-285750" algn="r" defTabSz="1244600" rtl="1">
            <a:lnSpc>
              <a:spcPct val="90000"/>
            </a:lnSpc>
            <a:spcBef>
              <a:spcPct val="0"/>
            </a:spcBef>
            <a:spcAft>
              <a:spcPct val="15000"/>
            </a:spcAft>
            <a:buChar char="•"/>
          </a:pPr>
          <a:r>
            <a:rPr lang="ar-MA" sz="2800" kern="1200" dirty="0">
              <a:latin typeface="Calibri" panose="020F0502020204030204" pitchFamily="34" charset="0"/>
              <a:ea typeface="Calibri" panose="020F0502020204030204" pitchFamily="34" charset="0"/>
              <a:cs typeface="Calibri" panose="020F0502020204030204" pitchFamily="34" charset="0"/>
            </a:rPr>
            <a:t>التعابير </a:t>
          </a:r>
          <a:endParaRPr lang="fr-FR" sz="2800" kern="1200" dirty="0">
            <a:latin typeface="Calibri" panose="020F0502020204030204" pitchFamily="34" charset="0"/>
            <a:ea typeface="Calibri" panose="020F0502020204030204" pitchFamily="34" charset="0"/>
            <a:cs typeface="Calibri" panose="020F0502020204030204" pitchFamily="34" charset="0"/>
          </a:endParaRPr>
        </a:p>
        <a:p>
          <a:pPr marL="285750" lvl="1" indent="-285750" algn="r" defTabSz="1244600" rtl="1">
            <a:lnSpc>
              <a:spcPct val="90000"/>
            </a:lnSpc>
            <a:spcBef>
              <a:spcPct val="0"/>
            </a:spcBef>
            <a:spcAft>
              <a:spcPct val="15000"/>
            </a:spcAft>
            <a:buChar char="•"/>
          </a:pPr>
          <a:r>
            <a:rPr lang="ar-MA" sz="2800" kern="1200" dirty="0">
              <a:latin typeface="Calibri" panose="020F0502020204030204" pitchFamily="34" charset="0"/>
              <a:ea typeface="Calibri" panose="020F0502020204030204" pitchFamily="34" charset="0"/>
              <a:cs typeface="Calibri" panose="020F0502020204030204" pitchFamily="34" charset="0"/>
            </a:rPr>
            <a:t>أفعال الكلام</a:t>
          </a:r>
          <a:endParaRPr lang="fr-FR" sz="2800" kern="1200" dirty="0">
            <a:latin typeface="Calibri" panose="020F0502020204030204" pitchFamily="34" charset="0"/>
            <a:ea typeface="Calibri" panose="020F0502020204030204" pitchFamily="34" charset="0"/>
            <a:cs typeface="Calibri" panose="020F0502020204030204" pitchFamily="34" charset="0"/>
          </a:endParaRPr>
        </a:p>
      </dsp:txBody>
      <dsp:txXfrm>
        <a:off x="2288731" y="3621824"/>
        <a:ext cx="2339926" cy="1502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309E6-C4B5-48C3-AC38-D6E299B6AC19}">
      <dsp:nvSpPr>
        <dsp:cNvPr id="0" name=""/>
        <dsp:cNvSpPr/>
      </dsp:nvSpPr>
      <dsp:spPr>
        <a:xfrm>
          <a:off x="4682835" y="1463730"/>
          <a:ext cx="2562669" cy="889521"/>
        </a:xfrm>
        <a:custGeom>
          <a:avLst/>
          <a:gdLst/>
          <a:ahLst/>
          <a:cxnLst/>
          <a:rect l="0" t="0" r="0" b="0"/>
          <a:pathLst>
            <a:path>
              <a:moveTo>
                <a:pt x="0" y="0"/>
              </a:moveTo>
              <a:lnTo>
                <a:pt x="0" y="444760"/>
              </a:lnTo>
              <a:lnTo>
                <a:pt x="2562669" y="444760"/>
              </a:lnTo>
              <a:lnTo>
                <a:pt x="2562669" y="889521"/>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C1914B-C62D-49ED-A543-CD17EAA6C242}">
      <dsp:nvSpPr>
        <dsp:cNvPr id="0" name=""/>
        <dsp:cNvSpPr/>
      </dsp:nvSpPr>
      <dsp:spPr>
        <a:xfrm>
          <a:off x="2119192" y="1463730"/>
          <a:ext cx="2563643" cy="910954"/>
        </a:xfrm>
        <a:custGeom>
          <a:avLst/>
          <a:gdLst/>
          <a:ahLst/>
          <a:cxnLst/>
          <a:rect l="0" t="0" r="0" b="0"/>
          <a:pathLst>
            <a:path>
              <a:moveTo>
                <a:pt x="2563643" y="0"/>
              </a:moveTo>
              <a:lnTo>
                <a:pt x="2563643" y="466193"/>
              </a:lnTo>
              <a:lnTo>
                <a:pt x="0" y="466193"/>
              </a:lnTo>
              <a:lnTo>
                <a:pt x="0" y="910954"/>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2D9F67-1062-495B-B031-497C024C01B6}">
      <dsp:nvSpPr>
        <dsp:cNvPr id="0" name=""/>
        <dsp:cNvSpPr/>
      </dsp:nvSpPr>
      <dsp:spPr>
        <a:xfrm>
          <a:off x="1652638" y="765498"/>
          <a:ext cx="6060394" cy="698232"/>
        </a:xfrm>
        <a:prstGeom prst="rect">
          <a:avLst/>
        </a:prstGeom>
        <a:solidFill>
          <a:schemeClr val="accent3">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i="0" kern="1200" baseline="0" dirty="0">
              <a:solidFill>
                <a:schemeClr val="tx1"/>
              </a:solidFill>
              <a:latin typeface="+mn-lt"/>
              <a:ea typeface="+mn-ea"/>
              <a:cs typeface="Calibri" panose="020F0502020204030204" pitchFamily="34" charset="0"/>
            </a:rPr>
            <a:t>خطوات إنجاز المهمة</a:t>
          </a:r>
          <a:endParaRPr lang="fr-FR" sz="2800" i="0" kern="1200" baseline="0" dirty="0">
            <a:solidFill>
              <a:schemeClr val="tx1"/>
            </a:solidFill>
            <a:latin typeface="+mn-lt"/>
            <a:ea typeface="+mn-ea"/>
            <a:cs typeface="Calibri" panose="020F0502020204030204" pitchFamily="34" charset="0"/>
          </a:endParaRPr>
        </a:p>
      </dsp:txBody>
      <dsp:txXfrm>
        <a:off x="1652638" y="765498"/>
        <a:ext cx="6060394" cy="698232"/>
      </dsp:txXfrm>
    </dsp:sp>
    <dsp:sp modelId="{17C3CB40-6F9E-4EE5-9467-FE52C83719E5}">
      <dsp:nvSpPr>
        <dsp:cNvPr id="0" name=""/>
        <dsp:cNvSpPr/>
      </dsp:nvSpPr>
      <dsp:spPr>
        <a:xfrm>
          <a:off x="1283" y="2374685"/>
          <a:ext cx="4235816" cy="1310604"/>
        </a:xfrm>
        <a:prstGeom prst="rect">
          <a:avLst/>
        </a:prstGeom>
        <a:solidFill>
          <a:schemeClr val="accent1">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i="0" kern="1200" baseline="0" dirty="0">
              <a:solidFill>
                <a:schemeClr val="tx1"/>
              </a:solidFill>
              <a:latin typeface="+mn-lt"/>
              <a:ea typeface="+mn-ea"/>
              <a:cs typeface="Calibri" panose="020F0502020204030204" pitchFamily="34" charset="0"/>
            </a:rPr>
            <a:t>الخطوة2: </a:t>
          </a:r>
        </a:p>
        <a:p>
          <a:pPr marL="0" lvl="0" indent="0" algn="ctr" defTabSz="1066800">
            <a:lnSpc>
              <a:spcPct val="90000"/>
            </a:lnSpc>
            <a:spcBef>
              <a:spcPct val="0"/>
            </a:spcBef>
            <a:spcAft>
              <a:spcPct val="35000"/>
            </a:spcAft>
            <a:buNone/>
          </a:pPr>
          <a:r>
            <a:rPr lang="ar-MA" sz="2400" i="0" kern="1200" baseline="0" dirty="0">
              <a:solidFill>
                <a:schemeClr val="tx1"/>
              </a:solidFill>
              <a:latin typeface="+mn-lt"/>
              <a:ea typeface="+mn-ea"/>
              <a:cs typeface="Calibri" panose="020F0502020204030204" pitchFamily="34" charset="0"/>
            </a:rPr>
            <a:t>كتابة نص حجاجي يتضمن عناصر الحجاج ويحترم الخطاطة النصية</a:t>
          </a:r>
          <a:endParaRPr lang="fr-FR" sz="2400" i="0" kern="1200" baseline="0" dirty="0">
            <a:solidFill>
              <a:schemeClr val="tx1"/>
            </a:solidFill>
            <a:latin typeface="+mn-lt"/>
            <a:ea typeface="+mn-ea"/>
            <a:cs typeface="Calibri" panose="020F0502020204030204" pitchFamily="34" charset="0"/>
          </a:endParaRPr>
        </a:p>
      </dsp:txBody>
      <dsp:txXfrm>
        <a:off x="1283" y="2374685"/>
        <a:ext cx="4235816" cy="1310604"/>
      </dsp:txXfrm>
    </dsp:sp>
    <dsp:sp modelId="{0EA22BE7-C262-4412-8BA7-4B2B007527F0}">
      <dsp:nvSpPr>
        <dsp:cNvPr id="0" name=""/>
        <dsp:cNvSpPr/>
      </dsp:nvSpPr>
      <dsp:spPr>
        <a:xfrm>
          <a:off x="5127596" y="2353252"/>
          <a:ext cx="4235816" cy="1274811"/>
        </a:xfrm>
        <a:prstGeom prst="rect">
          <a:avLst/>
        </a:prstGeom>
        <a:solidFill>
          <a:schemeClr val="accent1">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i="0" kern="1200" baseline="0" dirty="0">
              <a:solidFill>
                <a:prstClr val="black"/>
              </a:solidFill>
              <a:latin typeface="Aptos" panose="02110004020202020204"/>
              <a:ea typeface="+mn-ea"/>
              <a:cs typeface="Calibri" panose="020F0502020204030204" pitchFamily="34" charset="0"/>
            </a:rPr>
            <a:t>الخطوة1: </a:t>
          </a:r>
        </a:p>
        <a:p>
          <a:pPr marL="0" lvl="0" indent="0" algn="ctr" defTabSz="1066800">
            <a:lnSpc>
              <a:spcPct val="90000"/>
            </a:lnSpc>
            <a:spcBef>
              <a:spcPct val="0"/>
            </a:spcBef>
            <a:spcAft>
              <a:spcPct val="35000"/>
            </a:spcAft>
            <a:buNone/>
          </a:pPr>
          <a:r>
            <a:rPr lang="ar-MA" sz="2400" i="0" kern="1200" baseline="0" dirty="0">
              <a:solidFill>
                <a:prstClr val="black"/>
              </a:solidFill>
              <a:latin typeface="Aptos" panose="02110004020202020204"/>
              <a:ea typeface="+mn-ea"/>
              <a:cs typeface="Calibri" panose="020F0502020204030204" pitchFamily="34" charset="0"/>
            </a:rPr>
            <a:t>تعرف عناصر النص الحجاجي وخطاطته النصية</a:t>
          </a:r>
          <a:endParaRPr lang="fr-FR" sz="2400" i="0" kern="1200" baseline="0" dirty="0">
            <a:solidFill>
              <a:prstClr val="black"/>
            </a:solidFill>
            <a:latin typeface="Aptos" panose="02110004020202020204"/>
            <a:ea typeface="+mn-ea"/>
            <a:cs typeface="Calibri" panose="020F0502020204030204" pitchFamily="34" charset="0"/>
          </a:endParaRPr>
        </a:p>
      </dsp:txBody>
      <dsp:txXfrm>
        <a:off x="5127596" y="2353252"/>
        <a:ext cx="4235816" cy="12748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CEA9D9-BF0A-4C24-B8E0-3729929C4BCE}">
      <dsp:nvSpPr>
        <dsp:cNvPr id="0" name=""/>
        <dsp:cNvSpPr/>
      </dsp:nvSpPr>
      <dsp:spPr>
        <a:xfrm>
          <a:off x="5348721" y="3748947"/>
          <a:ext cx="635525" cy="91440"/>
        </a:xfrm>
        <a:custGeom>
          <a:avLst/>
          <a:gdLst/>
          <a:ahLst/>
          <a:cxnLst/>
          <a:rect l="0" t="0" r="0" b="0"/>
          <a:pathLst>
            <a:path>
              <a:moveTo>
                <a:pt x="635525" y="71093"/>
              </a:moveTo>
              <a:lnTo>
                <a:pt x="317762" y="71093"/>
              </a:lnTo>
              <a:lnTo>
                <a:pt x="317762" y="45720"/>
              </a:lnTo>
              <a:lnTo>
                <a:pt x="0" y="45720"/>
              </a:lnTo>
            </a:path>
          </a:pathLst>
        </a:custGeom>
        <a:noFill/>
        <a:ln w="1270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904BA02-519B-452E-A5B8-BB2A9DA9B551}">
      <dsp:nvSpPr>
        <dsp:cNvPr id="0" name=""/>
        <dsp:cNvSpPr/>
      </dsp:nvSpPr>
      <dsp:spPr>
        <a:xfrm>
          <a:off x="8157044" y="2338503"/>
          <a:ext cx="635525" cy="1481537"/>
        </a:xfrm>
        <a:custGeom>
          <a:avLst/>
          <a:gdLst/>
          <a:ahLst/>
          <a:cxnLst/>
          <a:rect l="0" t="0" r="0" b="0"/>
          <a:pathLst>
            <a:path>
              <a:moveTo>
                <a:pt x="635525" y="0"/>
              </a:moveTo>
              <a:lnTo>
                <a:pt x="317762" y="0"/>
              </a:lnTo>
              <a:lnTo>
                <a:pt x="317762" y="1481537"/>
              </a:lnTo>
              <a:lnTo>
                <a:pt x="0" y="1481537"/>
              </a:lnTo>
            </a:path>
          </a:pathLst>
        </a:custGeom>
        <a:noFill/>
        <a:ln w="1270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BA09E6F-8A46-4EF8-861B-63BCFB8BD497}">
      <dsp:nvSpPr>
        <dsp:cNvPr id="0" name=""/>
        <dsp:cNvSpPr/>
      </dsp:nvSpPr>
      <dsp:spPr>
        <a:xfrm>
          <a:off x="5165308" y="2292783"/>
          <a:ext cx="635525" cy="91440"/>
        </a:xfrm>
        <a:custGeom>
          <a:avLst/>
          <a:gdLst/>
          <a:ahLst/>
          <a:cxnLst/>
          <a:rect l="0" t="0" r="0" b="0"/>
          <a:pathLst>
            <a:path>
              <a:moveTo>
                <a:pt x="635525" y="71093"/>
              </a:moveTo>
              <a:lnTo>
                <a:pt x="317762" y="71093"/>
              </a:lnTo>
              <a:lnTo>
                <a:pt x="317762" y="45720"/>
              </a:lnTo>
              <a:lnTo>
                <a:pt x="0" y="45720"/>
              </a:lnTo>
            </a:path>
          </a:pathLst>
        </a:custGeom>
        <a:noFill/>
        <a:ln w="1270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DB32CD7-DFAD-4657-9694-0DDDC9C448BE}">
      <dsp:nvSpPr>
        <dsp:cNvPr id="0" name=""/>
        <dsp:cNvSpPr/>
      </dsp:nvSpPr>
      <dsp:spPr>
        <a:xfrm>
          <a:off x="8157044" y="2292783"/>
          <a:ext cx="635525" cy="91440"/>
        </a:xfrm>
        <a:custGeom>
          <a:avLst/>
          <a:gdLst/>
          <a:ahLst/>
          <a:cxnLst/>
          <a:rect l="0" t="0" r="0" b="0"/>
          <a:pathLst>
            <a:path>
              <a:moveTo>
                <a:pt x="635525" y="45720"/>
              </a:moveTo>
              <a:lnTo>
                <a:pt x="317762" y="45720"/>
              </a:lnTo>
              <a:lnTo>
                <a:pt x="317762" y="71093"/>
              </a:lnTo>
              <a:lnTo>
                <a:pt x="0" y="71093"/>
              </a:lnTo>
            </a:path>
          </a:pathLst>
        </a:custGeom>
        <a:noFill/>
        <a:ln w="1270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15C29C6-DF81-465C-A84B-B2D8AB45D36C}">
      <dsp:nvSpPr>
        <dsp:cNvPr id="0" name=""/>
        <dsp:cNvSpPr/>
      </dsp:nvSpPr>
      <dsp:spPr>
        <a:xfrm>
          <a:off x="5348721" y="836619"/>
          <a:ext cx="635525" cy="91440"/>
        </a:xfrm>
        <a:custGeom>
          <a:avLst/>
          <a:gdLst/>
          <a:ahLst/>
          <a:cxnLst/>
          <a:rect l="0" t="0" r="0" b="0"/>
          <a:pathLst>
            <a:path>
              <a:moveTo>
                <a:pt x="635525" y="71093"/>
              </a:moveTo>
              <a:lnTo>
                <a:pt x="317762" y="71093"/>
              </a:lnTo>
              <a:lnTo>
                <a:pt x="317762" y="45720"/>
              </a:lnTo>
              <a:lnTo>
                <a:pt x="0" y="45720"/>
              </a:lnTo>
            </a:path>
          </a:pathLst>
        </a:custGeom>
        <a:noFill/>
        <a:ln w="1270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0D740D5-DB91-4C98-8A2C-23EFECC2A957}">
      <dsp:nvSpPr>
        <dsp:cNvPr id="0" name=""/>
        <dsp:cNvSpPr/>
      </dsp:nvSpPr>
      <dsp:spPr>
        <a:xfrm>
          <a:off x="8157044" y="907712"/>
          <a:ext cx="635525" cy="1430791"/>
        </a:xfrm>
        <a:custGeom>
          <a:avLst/>
          <a:gdLst/>
          <a:ahLst/>
          <a:cxnLst/>
          <a:rect l="0" t="0" r="0" b="0"/>
          <a:pathLst>
            <a:path>
              <a:moveTo>
                <a:pt x="635525" y="1430791"/>
              </a:moveTo>
              <a:lnTo>
                <a:pt x="317762" y="1430791"/>
              </a:lnTo>
              <a:lnTo>
                <a:pt x="317762" y="0"/>
              </a:lnTo>
              <a:lnTo>
                <a:pt x="0" y="0"/>
              </a:lnTo>
            </a:path>
          </a:pathLst>
        </a:custGeom>
        <a:noFill/>
        <a:ln w="1270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368033E-F847-456E-8070-921467E0B319}">
      <dsp:nvSpPr>
        <dsp:cNvPr id="0" name=""/>
        <dsp:cNvSpPr/>
      </dsp:nvSpPr>
      <dsp:spPr>
        <a:xfrm>
          <a:off x="8792569" y="1853915"/>
          <a:ext cx="1996534" cy="96917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عناصر النص الحجاجي</a:t>
          </a:r>
          <a:endParaRPr lang="fr-FR" sz="2900" b="1" kern="1200" dirty="0">
            <a:latin typeface="Calibri" panose="020F0502020204030204" pitchFamily="34" charset="0"/>
            <a:ea typeface="+mn-ea"/>
            <a:cs typeface="Calibri" panose="020F0502020204030204" pitchFamily="34" charset="0"/>
          </a:endParaRPr>
        </a:p>
      </dsp:txBody>
      <dsp:txXfrm>
        <a:off x="8792569" y="1853915"/>
        <a:ext cx="1996534" cy="969176"/>
      </dsp:txXfrm>
    </dsp:sp>
    <dsp:sp modelId="{12E665A0-E898-45C4-A551-E9368F37379F}">
      <dsp:nvSpPr>
        <dsp:cNvPr id="0" name=""/>
        <dsp:cNvSpPr/>
      </dsp:nvSpPr>
      <dsp:spPr>
        <a:xfrm>
          <a:off x="5984246" y="423124"/>
          <a:ext cx="2172797" cy="96917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موضوع الحجاج</a:t>
          </a:r>
        </a:p>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(ماذا)</a:t>
          </a:r>
          <a:endParaRPr lang="fr-FR" sz="2900" b="1" kern="1200" dirty="0">
            <a:latin typeface="Calibri" panose="020F0502020204030204" pitchFamily="34" charset="0"/>
            <a:ea typeface="+mn-ea"/>
            <a:cs typeface="Calibri" panose="020F0502020204030204" pitchFamily="34" charset="0"/>
          </a:endParaRPr>
        </a:p>
      </dsp:txBody>
      <dsp:txXfrm>
        <a:off x="5984246" y="423124"/>
        <a:ext cx="2172797" cy="969176"/>
      </dsp:txXfrm>
    </dsp:sp>
    <dsp:sp modelId="{73F63E4E-8962-484E-AA06-7BE8CEB75A07}">
      <dsp:nvSpPr>
        <dsp:cNvPr id="0" name=""/>
        <dsp:cNvSpPr/>
      </dsp:nvSpPr>
      <dsp:spPr>
        <a:xfrm>
          <a:off x="184409" y="397751"/>
          <a:ext cx="5164311" cy="96917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solidFill>
                <a:prstClr val="white"/>
              </a:solidFill>
              <a:latin typeface="Calibri" panose="020F0502020204030204" pitchFamily="34" charset="0"/>
              <a:ea typeface="+mn-ea"/>
              <a:cs typeface="Calibri" panose="020F0502020204030204" pitchFamily="34" charset="0"/>
            </a:rPr>
            <a:t>القضية: وجهة نظر/ رأي...</a:t>
          </a:r>
          <a:endParaRPr lang="fr-FR" sz="2900" b="1" kern="1200" dirty="0">
            <a:solidFill>
              <a:prstClr val="white"/>
            </a:solidFill>
            <a:latin typeface="Calibri" panose="020F0502020204030204" pitchFamily="34" charset="0"/>
            <a:ea typeface="+mn-ea"/>
            <a:cs typeface="Calibri" panose="020F0502020204030204" pitchFamily="34" charset="0"/>
          </a:endParaRPr>
        </a:p>
      </dsp:txBody>
      <dsp:txXfrm>
        <a:off x="184409" y="397751"/>
        <a:ext cx="5164311" cy="969176"/>
      </dsp:txXfrm>
    </dsp:sp>
    <dsp:sp modelId="{B622E610-6B76-4C0F-9A21-54BBF147AA82}">
      <dsp:nvSpPr>
        <dsp:cNvPr id="0" name=""/>
        <dsp:cNvSpPr/>
      </dsp:nvSpPr>
      <dsp:spPr>
        <a:xfrm>
          <a:off x="5800833" y="1789503"/>
          <a:ext cx="2356210" cy="114874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dirty="0">
              <a:latin typeface="Calibri" panose="020F0502020204030204" pitchFamily="34" charset="0"/>
              <a:ea typeface="+mn-ea"/>
              <a:cs typeface="Calibri" panose="020F0502020204030204" pitchFamily="34" charset="0"/>
            </a:rPr>
            <a:t>الحجاج: عرض وجهات النظر</a:t>
          </a:r>
        </a:p>
        <a:p>
          <a:pPr marL="0" lvl="0" indent="0" algn="ctr" defTabSz="1244600">
            <a:lnSpc>
              <a:spcPct val="90000"/>
            </a:lnSpc>
            <a:spcBef>
              <a:spcPct val="0"/>
            </a:spcBef>
            <a:spcAft>
              <a:spcPct val="35000"/>
            </a:spcAft>
            <a:buNone/>
          </a:pPr>
          <a:r>
            <a:rPr lang="ar-MA" sz="2900" kern="1200" dirty="0"/>
            <a:t>(من؟ كيف؟) </a:t>
          </a:r>
          <a:endParaRPr lang="fr-FR" sz="2900" b="1" kern="1200" dirty="0">
            <a:latin typeface="Calibri" panose="020F0502020204030204" pitchFamily="34" charset="0"/>
            <a:ea typeface="+mn-ea"/>
            <a:cs typeface="Calibri" panose="020F0502020204030204" pitchFamily="34" charset="0"/>
          </a:endParaRPr>
        </a:p>
      </dsp:txBody>
      <dsp:txXfrm>
        <a:off x="5800833" y="1789503"/>
        <a:ext cx="2356210" cy="1148745"/>
      </dsp:txXfrm>
    </dsp:sp>
    <dsp:sp modelId="{4DB70396-03CF-40DF-914F-5848850A630D}">
      <dsp:nvSpPr>
        <dsp:cNvPr id="0" name=""/>
        <dsp:cNvSpPr/>
      </dsp:nvSpPr>
      <dsp:spPr>
        <a:xfrm>
          <a:off x="997" y="1790613"/>
          <a:ext cx="5164311" cy="109577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solidFill>
                <a:prstClr val="white"/>
              </a:solidFill>
              <a:latin typeface="Calibri" panose="020F0502020204030204" pitchFamily="34" charset="0"/>
              <a:ea typeface="+mn-ea"/>
              <a:cs typeface="Calibri" panose="020F0502020204030204" pitchFamily="34" charset="0"/>
            </a:rPr>
            <a:t>الحجج الداعمة- الحجج الداحضة- أساليب لغوية للإقناع</a:t>
          </a:r>
          <a:endParaRPr lang="fr-FR" sz="2900" b="1" kern="1200" dirty="0">
            <a:solidFill>
              <a:prstClr val="white"/>
            </a:solidFill>
            <a:latin typeface="Calibri" panose="020F0502020204030204" pitchFamily="34" charset="0"/>
            <a:ea typeface="+mn-ea"/>
            <a:cs typeface="Calibri" panose="020F0502020204030204" pitchFamily="34" charset="0"/>
          </a:endParaRPr>
        </a:p>
      </dsp:txBody>
      <dsp:txXfrm>
        <a:off x="997" y="1790613"/>
        <a:ext cx="5164311" cy="1095779"/>
      </dsp:txXfrm>
    </dsp:sp>
    <dsp:sp modelId="{7C24AC32-145F-41CC-B89F-D5A04CCF0856}">
      <dsp:nvSpPr>
        <dsp:cNvPr id="0" name=""/>
        <dsp:cNvSpPr/>
      </dsp:nvSpPr>
      <dsp:spPr>
        <a:xfrm>
          <a:off x="5984246" y="3335452"/>
          <a:ext cx="2172797" cy="96917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الاستنتاج </a:t>
          </a:r>
          <a:r>
            <a:rPr lang="ar-MA" sz="2900" b="0" kern="1200" dirty="0">
              <a:latin typeface="Calibri" panose="020F0502020204030204" pitchFamily="34" charset="0"/>
              <a:ea typeface="+mn-ea"/>
              <a:cs typeface="Calibri" panose="020F0502020204030204" pitchFamily="34" charset="0"/>
            </a:rPr>
            <a:t>(لماذا؟) </a:t>
          </a:r>
          <a:endParaRPr lang="fr-FR" sz="2900" b="1" kern="1200" dirty="0">
            <a:latin typeface="Calibri" panose="020F0502020204030204" pitchFamily="34" charset="0"/>
            <a:ea typeface="+mn-ea"/>
            <a:cs typeface="Calibri" panose="020F0502020204030204" pitchFamily="34" charset="0"/>
          </a:endParaRPr>
        </a:p>
      </dsp:txBody>
      <dsp:txXfrm>
        <a:off x="5984246" y="3335452"/>
        <a:ext cx="2172797" cy="969176"/>
      </dsp:txXfrm>
    </dsp:sp>
    <dsp:sp modelId="{A0697CFA-8439-4522-815E-44634548169B}">
      <dsp:nvSpPr>
        <dsp:cNvPr id="0" name=""/>
        <dsp:cNvSpPr/>
      </dsp:nvSpPr>
      <dsp:spPr>
        <a:xfrm>
          <a:off x="184409" y="3310079"/>
          <a:ext cx="5164311" cy="96917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خلاصة الحجاج: تأكيد وجهة النظر- الرأي- تلخيص- اقتراح رأي/ حل</a:t>
          </a:r>
          <a:endParaRPr lang="fr-FR" sz="2900" b="1" kern="1200" dirty="0">
            <a:solidFill>
              <a:prstClr val="white"/>
            </a:solidFill>
            <a:latin typeface="Calibri" panose="020F0502020204030204" pitchFamily="34" charset="0"/>
            <a:ea typeface="+mn-ea"/>
            <a:cs typeface="Calibri" panose="020F0502020204030204" pitchFamily="34" charset="0"/>
          </a:endParaRPr>
        </a:p>
      </dsp:txBody>
      <dsp:txXfrm>
        <a:off x="184409" y="3310079"/>
        <a:ext cx="5164311" cy="9691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CEA9D9-BF0A-4C24-B8E0-3729929C4BCE}">
      <dsp:nvSpPr>
        <dsp:cNvPr id="0" name=""/>
        <dsp:cNvSpPr/>
      </dsp:nvSpPr>
      <dsp:spPr>
        <a:xfrm>
          <a:off x="5449756" y="4106674"/>
          <a:ext cx="539892" cy="91440"/>
        </a:xfrm>
        <a:custGeom>
          <a:avLst/>
          <a:gdLst/>
          <a:ahLst/>
          <a:cxnLst/>
          <a:rect l="0" t="0" r="0" b="0"/>
          <a:pathLst>
            <a:path>
              <a:moveTo>
                <a:pt x="539892" y="85171"/>
              </a:moveTo>
              <a:lnTo>
                <a:pt x="282607" y="85171"/>
              </a:lnTo>
              <a:lnTo>
                <a:pt x="282607" y="45720"/>
              </a:lnTo>
              <a:lnTo>
                <a:pt x="0" y="4572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04BA02-519B-452E-A5B8-BB2A9DA9B551}">
      <dsp:nvSpPr>
        <dsp:cNvPr id="0" name=""/>
        <dsp:cNvSpPr/>
      </dsp:nvSpPr>
      <dsp:spPr>
        <a:xfrm>
          <a:off x="7922061" y="2485337"/>
          <a:ext cx="565214" cy="1706508"/>
        </a:xfrm>
        <a:custGeom>
          <a:avLst/>
          <a:gdLst/>
          <a:ahLst/>
          <a:cxnLst/>
          <a:rect l="0" t="0" r="0" b="0"/>
          <a:pathLst>
            <a:path>
              <a:moveTo>
                <a:pt x="565214" y="0"/>
              </a:moveTo>
              <a:lnTo>
                <a:pt x="282607" y="0"/>
              </a:lnTo>
              <a:lnTo>
                <a:pt x="282607" y="1706508"/>
              </a:lnTo>
              <a:lnTo>
                <a:pt x="0" y="1706508"/>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A09E6F-8A46-4EF8-861B-63BCFB8BD497}">
      <dsp:nvSpPr>
        <dsp:cNvPr id="0" name=""/>
        <dsp:cNvSpPr/>
      </dsp:nvSpPr>
      <dsp:spPr>
        <a:xfrm>
          <a:off x="5424435" y="2538563"/>
          <a:ext cx="565214" cy="91440"/>
        </a:xfrm>
        <a:custGeom>
          <a:avLst/>
          <a:gdLst/>
          <a:ahLst/>
          <a:cxnLst/>
          <a:rect l="0" t="0" r="0" b="0"/>
          <a:pathLst>
            <a:path>
              <a:moveTo>
                <a:pt x="565214" y="68285"/>
              </a:moveTo>
              <a:lnTo>
                <a:pt x="282607" y="68285"/>
              </a:lnTo>
              <a:lnTo>
                <a:pt x="282607" y="45720"/>
              </a:lnTo>
              <a:lnTo>
                <a:pt x="0" y="4572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B32CD7-DFAD-4657-9694-0DDDC9C448BE}">
      <dsp:nvSpPr>
        <dsp:cNvPr id="0" name=""/>
        <dsp:cNvSpPr/>
      </dsp:nvSpPr>
      <dsp:spPr>
        <a:xfrm>
          <a:off x="7922061" y="2485337"/>
          <a:ext cx="565214" cy="121511"/>
        </a:xfrm>
        <a:custGeom>
          <a:avLst/>
          <a:gdLst/>
          <a:ahLst/>
          <a:cxnLst/>
          <a:rect l="0" t="0" r="0" b="0"/>
          <a:pathLst>
            <a:path>
              <a:moveTo>
                <a:pt x="565214" y="0"/>
              </a:moveTo>
              <a:lnTo>
                <a:pt x="282607" y="0"/>
              </a:lnTo>
              <a:lnTo>
                <a:pt x="282607" y="121511"/>
              </a:lnTo>
              <a:lnTo>
                <a:pt x="0" y="121511"/>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5C29C6-DF81-465C-A84B-B2D8AB45D36C}">
      <dsp:nvSpPr>
        <dsp:cNvPr id="0" name=""/>
        <dsp:cNvSpPr/>
      </dsp:nvSpPr>
      <dsp:spPr>
        <a:xfrm>
          <a:off x="5440402" y="755674"/>
          <a:ext cx="549247" cy="91440"/>
        </a:xfrm>
        <a:custGeom>
          <a:avLst/>
          <a:gdLst/>
          <a:ahLst/>
          <a:cxnLst/>
          <a:rect l="0" t="0" r="0" b="0"/>
          <a:pathLst>
            <a:path>
              <a:moveTo>
                <a:pt x="549247" y="68285"/>
              </a:moveTo>
              <a:lnTo>
                <a:pt x="282607" y="68285"/>
              </a:lnTo>
              <a:lnTo>
                <a:pt x="282607" y="45720"/>
              </a:lnTo>
              <a:lnTo>
                <a:pt x="0" y="4572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D740D5-DB91-4C98-8A2C-23EFECC2A957}">
      <dsp:nvSpPr>
        <dsp:cNvPr id="0" name=""/>
        <dsp:cNvSpPr/>
      </dsp:nvSpPr>
      <dsp:spPr>
        <a:xfrm>
          <a:off x="7922061" y="823960"/>
          <a:ext cx="565214" cy="1661376"/>
        </a:xfrm>
        <a:custGeom>
          <a:avLst/>
          <a:gdLst/>
          <a:ahLst/>
          <a:cxnLst/>
          <a:rect l="0" t="0" r="0" b="0"/>
          <a:pathLst>
            <a:path>
              <a:moveTo>
                <a:pt x="565214" y="1661376"/>
              </a:moveTo>
              <a:lnTo>
                <a:pt x="282607" y="1661376"/>
              </a:lnTo>
              <a:lnTo>
                <a:pt x="282607" y="0"/>
              </a:lnTo>
              <a:lnTo>
                <a:pt x="0" y="0"/>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68033E-F847-456E-8070-921467E0B319}">
      <dsp:nvSpPr>
        <dsp:cNvPr id="0" name=""/>
        <dsp:cNvSpPr/>
      </dsp:nvSpPr>
      <dsp:spPr>
        <a:xfrm>
          <a:off x="8487275" y="1645481"/>
          <a:ext cx="2459756" cy="1679711"/>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أدوات النص الحجاجي</a:t>
          </a:r>
          <a:endParaRPr lang="fr-FR" sz="2900" b="1" kern="1200" dirty="0">
            <a:latin typeface="Calibri" panose="020F0502020204030204" pitchFamily="34" charset="0"/>
            <a:ea typeface="+mn-ea"/>
            <a:cs typeface="Calibri" panose="020F0502020204030204" pitchFamily="34" charset="0"/>
          </a:endParaRPr>
        </a:p>
      </dsp:txBody>
      <dsp:txXfrm>
        <a:off x="8487275" y="1645481"/>
        <a:ext cx="2459756" cy="1679711"/>
      </dsp:txXfrm>
    </dsp:sp>
    <dsp:sp modelId="{12E665A0-E898-45C4-A551-E9368F37379F}">
      <dsp:nvSpPr>
        <dsp:cNvPr id="0" name=""/>
        <dsp:cNvSpPr/>
      </dsp:nvSpPr>
      <dsp:spPr>
        <a:xfrm>
          <a:off x="5989649" y="392984"/>
          <a:ext cx="1932411" cy="861952"/>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أفعال الكلام</a:t>
          </a:r>
          <a:endParaRPr lang="fr-FR" sz="2900" b="1" kern="1200" dirty="0">
            <a:latin typeface="Calibri" panose="020F0502020204030204" pitchFamily="34" charset="0"/>
            <a:ea typeface="+mn-ea"/>
            <a:cs typeface="Calibri" panose="020F0502020204030204" pitchFamily="34" charset="0"/>
          </a:endParaRPr>
        </a:p>
      </dsp:txBody>
      <dsp:txXfrm>
        <a:off x="5989649" y="392984"/>
        <a:ext cx="1932411" cy="861952"/>
      </dsp:txXfrm>
    </dsp:sp>
    <dsp:sp modelId="{73F63E4E-8962-484E-AA06-7BE8CEB75A07}">
      <dsp:nvSpPr>
        <dsp:cNvPr id="0" name=""/>
        <dsp:cNvSpPr/>
      </dsp:nvSpPr>
      <dsp:spPr>
        <a:xfrm>
          <a:off x="403663" y="2067"/>
          <a:ext cx="5036739" cy="159865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marL="0" lvl="0" indent="0" algn="just" defTabSz="1155700" rtl="1">
            <a:lnSpc>
              <a:spcPct val="100000"/>
            </a:lnSpc>
            <a:spcBef>
              <a:spcPct val="0"/>
            </a:spcBef>
            <a:spcAft>
              <a:spcPct val="35000"/>
            </a:spcAft>
            <a:buNone/>
          </a:pPr>
          <a:r>
            <a:rPr lang="ar-MA" sz="2600" b="0" kern="1200" dirty="0">
              <a:solidFill>
                <a:prstClr val="black"/>
              </a:solidFill>
              <a:latin typeface="Calibri" panose="020F0502020204030204" pitchFamily="34" charset="0"/>
              <a:ea typeface="+mn-ea"/>
              <a:cs typeface="Calibri" panose="020F0502020204030204" pitchFamily="34" charset="0"/>
            </a:rPr>
            <a:t>إبداء الرأي: أعتقد- أرى- أظن- أعتبر أن...</a:t>
          </a:r>
        </a:p>
        <a:p>
          <a:pPr marL="0" lvl="0" indent="0" algn="just" defTabSz="1155700" rtl="1">
            <a:lnSpc>
              <a:spcPct val="100000"/>
            </a:lnSpc>
            <a:spcBef>
              <a:spcPct val="0"/>
            </a:spcBef>
            <a:spcAft>
              <a:spcPct val="35000"/>
            </a:spcAft>
            <a:buNone/>
          </a:pPr>
          <a:r>
            <a:rPr lang="ar-MA" sz="2600" b="0" kern="1200" dirty="0">
              <a:solidFill>
                <a:prstClr val="black"/>
              </a:solidFill>
              <a:latin typeface="Calibri" panose="020F0502020204030204" pitchFamily="34" charset="0"/>
              <a:ea typeface="+mn-ea"/>
              <a:cs typeface="Calibri" panose="020F0502020204030204" pitchFamily="34" charset="0"/>
            </a:rPr>
            <a:t>أفعال الإقناع: أقتع- أؤكد- أبرهن- أثبت...</a:t>
          </a:r>
        </a:p>
        <a:p>
          <a:pPr marL="0" lvl="0" indent="0" algn="just" defTabSz="1155700" rtl="1">
            <a:lnSpc>
              <a:spcPct val="100000"/>
            </a:lnSpc>
            <a:spcBef>
              <a:spcPct val="0"/>
            </a:spcBef>
            <a:spcAft>
              <a:spcPct val="35000"/>
            </a:spcAft>
            <a:buNone/>
          </a:pPr>
          <a:r>
            <a:rPr lang="ar-MA" sz="2600" b="0" kern="1200" dirty="0">
              <a:solidFill>
                <a:prstClr val="black"/>
              </a:solidFill>
              <a:latin typeface="Calibri" panose="020F0502020204030204" pitchFamily="34" charset="0"/>
              <a:ea typeface="+mn-ea"/>
              <a:cs typeface="Calibri" panose="020F0502020204030204" pitchFamily="34" charset="0"/>
            </a:rPr>
            <a:t>أفعال المعارضة: أرفض- أستنكر- أعارض- لا أوافق</a:t>
          </a:r>
          <a:endParaRPr lang="fr-FR" sz="2600" b="0" kern="1200" dirty="0">
            <a:solidFill>
              <a:prstClr val="black"/>
            </a:solidFill>
            <a:latin typeface="Calibri" panose="020F0502020204030204" pitchFamily="34" charset="0"/>
            <a:ea typeface="+mn-ea"/>
            <a:cs typeface="Calibri" panose="020F0502020204030204" pitchFamily="34" charset="0"/>
          </a:endParaRPr>
        </a:p>
      </dsp:txBody>
      <dsp:txXfrm>
        <a:off x="403663" y="2067"/>
        <a:ext cx="5036739" cy="1598653"/>
      </dsp:txXfrm>
    </dsp:sp>
    <dsp:sp modelId="{B622E610-6B76-4C0F-9A21-54BBF147AA82}">
      <dsp:nvSpPr>
        <dsp:cNvPr id="0" name=""/>
        <dsp:cNvSpPr/>
      </dsp:nvSpPr>
      <dsp:spPr>
        <a:xfrm>
          <a:off x="5989649" y="2175873"/>
          <a:ext cx="1932411" cy="861952"/>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التعابير</a:t>
          </a:r>
          <a:endParaRPr lang="fr-FR" sz="2900" b="1" kern="1200" dirty="0">
            <a:latin typeface="Calibri" panose="020F0502020204030204" pitchFamily="34" charset="0"/>
            <a:ea typeface="+mn-ea"/>
            <a:cs typeface="Calibri" panose="020F0502020204030204" pitchFamily="34" charset="0"/>
          </a:endParaRPr>
        </a:p>
      </dsp:txBody>
      <dsp:txXfrm>
        <a:off x="5989649" y="2175873"/>
        <a:ext cx="1932411" cy="861952"/>
      </dsp:txXfrm>
    </dsp:sp>
    <dsp:sp modelId="{4DB70396-03CF-40DF-914F-5848850A630D}">
      <dsp:nvSpPr>
        <dsp:cNvPr id="0" name=""/>
        <dsp:cNvSpPr/>
      </dsp:nvSpPr>
      <dsp:spPr>
        <a:xfrm>
          <a:off x="454702" y="1953980"/>
          <a:ext cx="4969732" cy="1260604"/>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0" kern="1200" dirty="0">
              <a:latin typeface="Calibri" panose="020F0502020204030204" pitchFamily="34" charset="0"/>
              <a:ea typeface="+mn-ea"/>
              <a:cs typeface="Calibri" panose="020F0502020204030204" pitchFamily="34" charset="0"/>
            </a:rPr>
            <a:t>أرى أن- من وجهة نظري- أظن أن- يبدو لي- لا شك أن- بما أن- السبب في ذلك- بعبارة أوضح- بمعنى آخر- أقصد أن- يعتقد البعض- يذهب آخر- على العكس- وبالتالي- في الختام </a:t>
          </a:r>
          <a:endParaRPr lang="fr-FR" sz="2400" b="0" kern="1200" dirty="0"/>
        </a:p>
      </dsp:txBody>
      <dsp:txXfrm>
        <a:off x="454702" y="1953980"/>
        <a:ext cx="4969732" cy="1260604"/>
      </dsp:txXfrm>
    </dsp:sp>
    <dsp:sp modelId="{7C24AC32-145F-41CC-B89F-D5A04CCF0856}">
      <dsp:nvSpPr>
        <dsp:cNvPr id="0" name=""/>
        <dsp:cNvSpPr/>
      </dsp:nvSpPr>
      <dsp:spPr>
        <a:xfrm>
          <a:off x="5989649" y="3760870"/>
          <a:ext cx="1932411" cy="861952"/>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1" kern="1200" dirty="0">
              <a:latin typeface="Calibri" panose="020F0502020204030204" pitchFamily="34" charset="0"/>
              <a:ea typeface="+mn-ea"/>
              <a:cs typeface="Calibri" panose="020F0502020204030204" pitchFamily="34" charset="0"/>
            </a:rPr>
            <a:t>الروابط</a:t>
          </a:r>
          <a:endParaRPr lang="fr-FR" sz="2900" b="1" kern="1200" dirty="0">
            <a:latin typeface="Calibri" panose="020F0502020204030204" pitchFamily="34" charset="0"/>
            <a:ea typeface="+mn-ea"/>
            <a:cs typeface="Calibri" panose="020F0502020204030204" pitchFamily="34" charset="0"/>
          </a:endParaRPr>
        </a:p>
      </dsp:txBody>
      <dsp:txXfrm>
        <a:off x="5989649" y="3760870"/>
        <a:ext cx="1932411" cy="861952"/>
      </dsp:txXfrm>
    </dsp:sp>
    <dsp:sp modelId="{A0697CFA-8439-4522-815E-44634548169B}">
      <dsp:nvSpPr>
        <dsp:cNvPr id="0" name=""/>
        <dsp:cNvSpPr/>
      </dsp:nvSpPr>
      <dsp:spPr>
        <a:xfrm>
          <a:off x="426554" y="3550959"/>
          <a:ext cx="5023202" cy="1202871"/>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ar-MA" sz="2900" b="0" kern="1200" dirty="0">
              <a:latin typeface="Calibri" panose="020F0502020204030204" pitchFamily="34" charset="0"/>
              <a:ea typeface="+mn-ea"/>
              <a:cs typeface="Calibri" panose="020F0502020204030204" pitchFamily="34" charset="0"/>
            </a:rPr>
            <a:t>لأن- بسبب- نظرا- بما أن- بمعنى- ذلك أن- إذن- غير أن – لكن- بل- أولا- ثاني.. أخيرا- أخيرا- في النهاية- مثلا- نذكر..</a:t>
          </a:r>
        </a:p>
      </dsp:txBody>
      <dsp:txXfrm>
        <a:off x="426554" y="3550959"/>
        <a:ext cx="5023202" cy="12028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589935"/>
          <a:ext cx="9669063" cy="2259010"/>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DAFB4-4BD4-4BFE-BFFC-A4B4E15B329D}">
      <dsp:nvSpPr>
        <dsp:cNvPr id="0" name=""/>
        <dsp:cNvSpPr/>
      </dsp:nvSpPr>
      <dsp:spPr>
        <a:xfrm>
          <a:off x="1622947" y="0"/>
          <a:ext cx="2644919" cy="2644919"/>
        </a:xfrm>
        <a:prstGeom prst="triangl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1D10DCC-FD29-466B-95D7-3347A40D6CAC}">
      <dsp:nvSpPr>
        <dsp:cNvPr id="0" name=""/>
        <dsp:cNvSpPr/>
      </dsp:nvSpPr>
      <dsp:spPr>
        <a:xfrm>
          <a:off x="2945407" y="265912"/>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MA" sz="1400" b="1" kern="1200" dirty="0">
              <a:latin typeface="Calibri" panose="020F0502020204030204" pitchFamily="34" charset="0"/>
              <a:ea typeface="+mn-ea"/>
              <a:cs typeface="Calibri" panose="020F0502020204030204" pitchFamily="34" charset="0"/>
            </a:rPr>
            <a:t>أستعد لورشة الكتابة</a:t>
          </a:r>
          <a:endParaRPr lang="fr-FR" sz="1400" b="1" kern="1200" dirty="0">
            <a:latin typeface="Calibri" panose="020F0502020204030204" pitchFamily="34" charset="0"/>
            <a:cs typeface="Calibri" panose="020F0502020204030204" pitchFamily="34" charset="0"/>
          </a:endParaRPr>
        </a:p>
      </dsp:txBody>
      <dsp:txXfrm>
        <a:off x="2975971" y="296476"/>
        <a:ext cx="1658069" cy="564973"/>
      </dsp:txXfrm>
    </dsp:sp>
    <dsp:sp modelId="{3445620C-4799-49FD-B67B-892C8A66F725}">
      <dsp:nvSpPr>
        <dsp:cNvPr id="0" name=""/>
        <dsp:cNvSpPr/>
      </dsp:nvSpPr>
      <dsp:spPr>
        <a:xfrm>
          <a:off x="2948157" y="991437"/>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sp:txBody>
      <dsp:txXfrm>
        <a:off x="2978721" y="1022001"/>
        <a:ext cx="1658069" cy="564973"/>
      </dsp:txXfrm>
    </dsp:sp>
    <dsp:sp modelId="{690215D4-6031-44A7-B86B-32D573EB03FF}">
      <dsp:nvSpPr>
        <dsp:cNvPr id="0" name=""/>
        <dsp:cNvSpPr/>
      </dsp:nvSpPr>
      <dsp:spPr>
        <a:xfrm>
          <a:off x="2945407" y="1674641"/>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sp:txBody>
      <dsp:txXfrm>
        <a:off x="2975971" y="1705205"/>
        <a:ext cx="1658069" cy="564973"/>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26/03/2026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26/03/2026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19</a:t>
            </a:fld>
            <a:endParaRPr lang="fr-FR"/>
          </a:p>
        </p:txBody>
      </p:sp>
    </p:spTree>
    <p:extLst>
      <p:ext uri="{BB962C8B-B14F-4D97-AF65-F5344CB8AC3E}">
        <p14:creationId xmlns:p14="http://schemas.microsoft.com/office/powerpoint/2010/main" val="2553992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4A62B-E293-3478-7B3F-E460DA2B9F2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B4C9F1C-10B9-78C9-A397-A1D0B41FDB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C5628ED-F273-90FC-9877-40593C4DE1B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1D31F22-3451-2296-F4FD-352F5EF20CF3}"/>
              </a:ext>
            </a:extLst>
          </p:cNvPr>
          <p:cNvSpPr>
            <a:spLocks noGrp="1"/>
          </p:cNvSpPr>
          <p:nvPr>
            <p:ph type="sldNum" sz="quarter" idx="5"/>
          </p:nvPr>
        </p:nvSpPr>
        <p:spPr/>
        <p:txBody>
          <a:bodyPr/>
          <a:lstStyle/>
          <a:p>
            <a:fld id="{BFA4B3F7-B838-4AD4-9179-ECE6A67C82A7}" type="slidenum">
              <a:rPr lang="fr-FR" smtClean="0"/>
              <a:t>20</a:t>
            </a:fld>
            <a:endParaRPr lang="fr-FR"/>
          </a:p>
        </p:txBody>
      </p:sp>
    </p:spTree>
    <p:extLst>
      <p:ext uri="{BB962C8B-B14F-4D97-AF65-F5344CB8AC3E}">
        <p14:creationId xmlns:p14="http://schemas.microsoft.com/office/powerpoint/2010/main" val="377285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5" name="Google Shape;565;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gif"/><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4265651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3623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ntercalaire Modelage">
  <p:cSld name="intercalaire Modelage">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64"/>
        <p:cNvGrpSpPr/>
        <p:nvPr/>
      </p:nvGrpSpPr>
      <p:grpSpPr>
        <a:xfrm>
          <a:off x="0" y="0"/>
          <a:ext cx="0" cy="0"/>
          <a:chOff x="0" y="0"/>
          <a:chExt cx="0" cy="0"/>
        </a:xfrm>
      </p:grpSpPr>
      <p:grpSp>
        <p:nvGrpSpPr>
          <p:cNvPr id="65" name="Google Shape;65;p30"/>
          <p:cNvGrpSpPr/>
          <p:nvPr/>
        </p:nvGrpSpPr>
        <p:grpSpPr>
          <a:xfrm>
            <a:off x="812158" y="829917"/>
            <a:ext cx="10567685" cy="5198169"/>
            <a:chOff x="2184400" y="1402025"/>
            <a:chExt cx="7823200" cy="4942038"/>
          </a:xfrm>
        </p:grpSpPr>
        <p:sp>
          <p:nvSpPr>
            <p:cNvPr id="66" name="Google Shape;66;p30"/>
            <p:cNvSpPr/>
            <p:nvPr/>
          </p:nvSpPr>
          <p:spPr>
            <a:xfrm>
              <a:off x="2184400" y="1402025"/>
              <a:ext cx="7823200" cy="4942038"/>
            </a:xfrm>
            <a:prstGeom prst="roundRect">
              <a:avLst>
                <a:gd name="adj" fmla="val 2665"/>
              </a:avLst>
            </a:prstGeom>
            <a:solidFill>
              <a:srgbClr val="C00000"/>
            </a:solidFill>
            <a:ln w="25400" cap="flat" cmpd="sng">
              <a:solidFill>
                <a:srgbClr val="C00000"/>
              </a:solidFill>
              <a:prstDash val="solid"/>
              <a:round/>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67" name="Google Shape;67;p30"/>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68" name="Google Shape;68;p30"/>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69" name="Google Shape;69;p30"/>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70" name="Google Shape;70;p30"/>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71" name="Google Shape;71;p30"/>
          <p:cNvGrpSpPr/>
          <p:nvPr/>
        </p:nvGrpSpPr>
        <p:grpSpPr>
          <a:xfrm>
            <a:off x="5759801" y="1118243"/>
            <a:ext cx="670236" cy="588434"/>
            <a:chOff x="277892" y="2283969"/>
            <a:chExt cx="939577" cy="824904"/>
          </a:xfrm>
        </p:grpSpPr>
        <p:sp>
          <p:nvSpPr>
            <p:cNvPr id="72" name="Google Shape;72;p30"/>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3" name="Google Shape;73;p30"/>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5">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74" name="Google Shape;74;p30"/>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860112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2.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74" r:id="rId19"/>
    <p:sldLayoutId id="2147483688" r:id="rId20"/>
    <p:sldLayoutId id="214748368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26/03/2026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3.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5.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8.png"/><Relationship Id="rId4" Type="http://schemas.openxmlformats.org/officeDocument/2006/relationships/image" Target="../media/image16.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1.png"/><Relationship Id="rId11" Type="http://schemas.microsoft.com/office/2007/relationships/hdphoto" Target="../media/hdphoto2.wdp"/><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jpeg"/></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17.png"/><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 Id="rId9" Type="http://schemas.openxmlformats.org/officeDocument/2006/relationships/image" Target="../media/image32.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33.png"/><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gif"/><Relationship Id="rId1" Type="http://schemas.openxmlformats.org/officeDocument/2006/relationships/slideLayout" Target="../slideLayouts/slideLayout14.xml"/><Relationship Id="rId5" Type="http://schemas.openxmlformats.org/officeDocument/2006/relationships/image" Target="../media/image16.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image" Target="../media/image11.gif"/><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0.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1.gif"/><Relationship Id="rId1" Type="http://schemas.openxmlformats.org/officeDocument/2006/relationships/slideLayout" Target="../slideLayouts/slideLayout14.xml"/><Relationship Id="rId4" Type="http://schemas.microsoft.com/office/2007/relationships/hdphoto" Target="../media/hdphoto5.wdp"/></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gif"/><Relationship Id="rId1" Type="http://schemas.openxmlformats.org/officeDocument/2006/relationships/slideLayout" Target="../slideLayouts/slideLayout4.xml"/><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1.gif"/><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3.png"/><Relationship Id="rId1" Type="http://schemas.openxmlformats.org/officeDocument/2006/relationships/slideLayout" Target="../slideLayouts/slideLayout20.xml"/><Relationship Id="rId5" Type="http://schemas.openxmlformats.org/officeDocument/2006/relationships/image" Target="../media/image61.jpeg"/><Relationship Id="rId4" Type="http://schemas.openxmlformats.org/officeDocument/2006/relationships/image" Target="../media/image60.jpeg"/></Relationships>
</file>

<file path=ppt/slides/_rels/slide3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1.gif"/><Relationship Id="rId1" Type="http://schemas.openxmlformats.org/officeDocument/2006/relationships/slideLayout" Target="../slideLayouts/slideLayout14.xml"/><Relationship Id="rId4" Type="http://schemas.microsoft.com/office/2007/relationships/hdphoto" Target="../media/hdphoto5.wdp"/></Relationships>
</file>

<file path=ppt/slides/_rels/slide4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1.gif"/><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1.gif"/><Relationship Id="rId1" Type="http://schemas.openxmlformats.org/officeDocument/2006/relationships/slideLayout" Target="../slideLayouts/slideLayout14.xml"/><Relationship Id="rId4" Type="http://schemas.microsoft.com/office/2007/relationships/hdphoto" Target="../media/hdphoto6.wdp"/></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image" Target="../media/image70.png"/><Relationship Id="rId4" Type="http://schemas.openxmlformats.org/officeDocument/2006/relationships/diagramLayout" Target="../diagrams/layout5.xml"/><Relationship Id="rId9" Type="http://schemas.openxmlformats.org/officeDocument/2006/relationships/image" Target="../media/image69.png"/></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1.png"/><Relationship Id="rId1" Type="http://schemas.openxmlformats.org/officeDocument/2006/relationships/slideLayout" Target="../slideLayouts/slideLayout1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95237" y="3429000"/>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الأولى</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ea typeface="Calibri"/>
                <a:cs typeface="Calibri"/>
                <a:sym typeface="Arial"/>
              </a:rPr>
              <a:t>عالم المال</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738664"/>
          </a:xfrm>
          <a:prstGeom prst="rect">
            <a:avLst/>
          </a:prstGeom>
          <a:noFill/>
          <a:ln cap="flat">
            <a:noFill/>
          </a:ln>
        </p:spPr>
        <p:txBody>
          <a:bodyPr vert="horz" wrap="square" lIns="0" tIns="0" rIns="0" bIns="0" anchor="t" anchorCtr="1" compatLnSpc="1">
            <a:spAutoFit/>
          </a:bodyPr>
          <a:lstStyle/>
          <a:p>
            <a:pPr algn="ctr" rtl="1"/>
            <a:r>
              <a:rPr lang="ar-MA" sz="2400" b="1" dirty="0">
                <a:solidFill>
                  <a:srgbClr val="FFFFFF"/>
                </a:solidFill>
                <a:ea typeface="Calibri"/>
                <a:cs typeface="Calibri"/>
              </a:rPr>
              <a:t>الحصة 2</a:t>
            </a:r>
          </a:p>
          <a:p>
            <a:pPr algn="ctr" rtl="1"/>
            <a:endParaRPr lang="fr-BE" sz="2400" b="1" dirty="0">
              <a:solidFill>
                <a:srgbClr val="FFFFFF"/>
              </a:solidFill>
              <a:ea typeface="Calibri"/>
              <a:cs typeface="Calibri"/>
            </a:endParaRP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872829" y="5391568"/>
            <a:ext cx="500522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prstClr val="black"/>
              </a:buClr>
              <a:buSzPts val="1100"/>
              <a:defRPr/>
            </a:pPr>
            <a:r>
              <a:rPr lang="ar-MA" sz="2400" b="1" dirty="0">
                <a:solidFill>
                  <a:srgbClr val="FFFFFF"/>
                </a:solidFill>
                <a:ea typeface="Calibri"/>
                <a:cs typeface="Calibri"/>
              </a:rPr>
              <a:t>الإنتاج الكتابي: إنتاج نص حجاجي </a:t>
            </a:r>
            <a:r>
              <a:rPr lang="ar-MA" sz="2000" b="1" dirty="0">
                <a:solidFill>
                  <a:srgbClr val="FF0000"/>
                </a:solidFill>
                <a:ea typeface="Calibri"/>
                <a:cs typeface="Calibri"/>
              </a:rPr>
              <a:t>(التعرف والبناء) </a:t>
            </a:r>
            <a:endParaRPr kumimoji="0" lang="ar-MA"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 name="Google Shape;777;p100">
            <a:extLst>
              <a:ext uri="{FF2B5EF4-FFF2-40B4-BE49-F238E27FC236}">
                <a16:creationId xmlns:a16="http://schemas.microsoft.com/office/drawing/2014/main" id="{ABDFA46F-B950-B076-20AC-5218E925EB77}"/>
              </a:ext>
            </a:extLst>
          </p:cNvPr>
          <p:cNvSpPr/>
          <p:nvPr/>
        </p:nvSpPr>
        <p:spPr>
          <a:xfrm>
            <a:off x="4872828" y="2680079"/>
            <a:ext cx="6580805"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4" name="Google Shape;779;p100">
            <a:extLst>
              <a:ext uri="{FF2B5EF4-FFF2-40B4-BE49-F238E27FC236}">
                <a16:creationId xmlns:a16="http://schemas.microsoft.com/office/drawing/2014/main" id="{F3BBD448-B9E6-7AB9-E528-696CC6FAD354}"/>
              </a:ext>
            </a:extLst>
          </p:cNvPr>
          <p:cNvSpPr txBox="1"/>
          <p:nvPr/>
        </p:nvSpPr>
        <p:spPr>
          <a:xfrm>
            <a:off x="9984313" y="2816167"/>
            <a:ext cx="1328868"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المرحلة 2</a:t>
            </a:r>
          </a:p>
        </p:txBody>
      </p:sp>
      <p:sp>
        <p:nvSpPr>
          <p:cNvPr id="18" name="Google Shape;780;p100">
            <a:extLst>
              <a:ext uri="{FF2B5EF4-FFF2-40B4-BE49-F238E27FC236}">
                <a16:creationId xmlns:a16="http://schemas.microsoft.com/office/drawing/2014/main" id="{EC1EDC4E-D30A-77FC-F37E-2CEA53791C8F}"/>
              </a:ext>
            </a:extLst>
          </p:cNvPr>
          <p:cNvSpPr/>
          <p:nvPr/>
        </p:nvSpPr>
        <p:spPr>
          <a:xfrm>
            <a:off x="9698426" y="2786065"/>
            <a:ext cx="59124"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63DE6878-2E87-968E-C1F4-950AEF5B5D11}"/>
              </a:ext>
            </a:extLst>
          </p:cNvPr>
          <p:cNvSpPr txBox="1"/>
          <p:nvPr/>
        </p:nvSpPr>
        <p:spPr>
          <a:xfrm>
            <a:off x="4699819" y="2814518"/>
            <a:ext cx="4637455"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latin typeface="Calibri"/>
                <a:ea typeface="Calibri"/>
                <a:cs typeface="Calibri"/>
                <a:sym typeface="Arial"/>
              </a:rPr>
              <a:t>المال والأعمال</a:t>
            </a:r>
          </a:p>
        </p:txBody>
      </p:sp>
    </p:spTree>
    <p:extLst>
      <p:ext uri="{BB962C8B-B14F-4D97-AF65-F5344CB8AC3E}">
        <p14:creationId xmlns:p14="http://schemas.microsoft.com/office/powerpoint/2010/main" val="643182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516147" y="1182893"/>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292657" y="508746"/>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ar-SA"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العدة اللازمة</a:t>
            </a:r>
            <a:endPar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Google Shape;995;p109">
            <a:extLst>
              <a:ext uri="{FF2B5EF4-FFF2-40B4-BE49-F238E27FC236}">
                <a16:creationId xmlns:a16="http://schemas.microsoft.com/office/drawing/2014/main" id="{146F36D3-98C7-A8EA-8830-9ABF771BA77B}"/>
              </a:ext>
            </a:extLst>
          </p:cNvPr>
          <p:cNvSpPr txBox="1"/>
          <p:nvPr/>
        </p:nvSpPr>
        <p:spPr>
          <a:xfrm>
            <a:off x="1718486" y="1566690"/>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الأستاذ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 name="Google Shape;996;p109">
            <a:extLst>
              <a:ext uri="{FF2B5EF4-FFF2-40B4-BE49-F238E27FC236}">
                <a16:creationId xmlns:a16="http://schemas.microsoft.com/office/drawing/2014/main" id="{0CCAD975-A096-1843-C18D-C7ABD2A0D5D9}"/>
              </a:ext>
            </a:extLst>
          </p:cNvPr>
          <p:cNvSpPr txBox="1"/>
          <p:nvPr/>
        </p:nvSpPr>
        <p:spPr>
          <a:xfrm>
            <a:off x="6201358" y="1566689"/>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التلميذ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52CBA1D-553E-9A48-AEC2-7331429E3E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8767614" y="4444158"/>
            <a:ext cx="1564020" cy="174252"/>
          </a:xfrm>
          <a:prstGeom prst="rect">
            <a:avLst/>
          </a:prstGeom>
        </p:spPr>
      </p:pic>
      <p:pic>
        <p:nvPicPr>
          <p:cNvPr id="2" name="Picture 1">
            <a:extLst>
              <a:ext uri="{FF2B5EF4-FFF2-40B4-BE49-F238E27FC236}">
                <a16:creationId xmlns:a16="http://schemas.microsoft.com/office/drawing/2014/main" id="{9F0300A3-B307-D5DC-273A-568B2BA9A7EA}"/>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996142" y="2466789"/>
            <a:ext cx="1478097" cy="1109845"/>
          </a:xfrm>
          <a:prstGeom prst="rect">
            <a:avLst/>
          </a:prstGeom>
          <a:ln w="19050">
            <a:no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9FC40CB-87EF-FC64-CD65-BC554D605E4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15486" y="4960411"/>
            <a:ext cx="413335" cy="397411"/>
          </a:xfrm>
          <a:prstGeom prst="rect">
            <a:avLst/>
          </a:prstGeom>
        </p:spPr>
      </p:pic>
      <p:sp>
        <p:nvSpPr>
          <p:cNvPr id="11" name="ZoneTexte 10"/>
          <p:cNvSpPr txBox="1"/>
          <p:nvPr/>
        </p:nvSpPr>
        <p:spPr>
          <a:xfrm>
            <a:off x="8827225" y="3576634"/>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دفتر التلميذ</a:t>
            </a:r>
          </a:p>
        </p:txBody>
      </p:sp>
      <p:sp>
        <p:nvSpPr>
          <p:cNvPr id="18" name="Rectangle 17"/>
          <p:cNvSpPr/>
          <p:nvPr/>
        </p:nvSpPr>
        <p:spPr>
          <a:xfrm>
            <a:off x="4428576" y="4028276"/>
            <a:ext cx="1349291" cy="256545"/>
          </a:xfrm>
          <a:prstGeom prst="rect">
            <a:avLst/>
          </a:prstGeom>
        </p:spPr>
        <p:txBody>
          <a:bodyPr wrap="square">
            <a:spAutoFit/>
          </a:bodyPr>
          <a:lstStyle/>
          <a:p>
            <a:pPr algn="ctr" defTabSz="1219170">
              <a:buClr>
                <a:srgbClr val="000000"/>
              </a:buClr>
            </a:pPr>
            <a:r>
              <a:rPr lang="ar-SA" sz="1067" b="1" kern="0" dirty="0">
                <a:solidFill>
                  <a:prstClr val="black"/>
                </a:solidFill>
                <a:latin typeface="Arial"/>
                <a:cs typeface="Arial"/>
                <a:sym typeface="Arial"/>
              </a:rPr>
              <a:t>بطاقة التحضير للحصة</a:t>
            </a:r>
            <a:endParaRPr lang="fr-FR" sz="1067" b="1" kern="0" dirty="0">
              <a:solidFill>
                <a:prstClr val="black"/>
              </a:solidFill>
              <a:latin typeface="Arial"/>
              <a:cs typeface="Arial"/>
              <a:sym typeface="Arial"/>
            </a:endParaRPr>
          </a:p>
        </p:txBody>
      </p:sp>
      <p:pic>
        <p:nvPicPr>
          <p:cNvPr id="21" name="Image 20">
            <a:extLst>
              <a:ext uri="{FF2B5EF4-FFF2-40B4-BE49-F238E27FC236}">
                <a16:creationId xmlns:a16="http://schemas.microsoft.com/office/drawing/2014/main" id="{B9B2C553-799E-0E12-4ACF-4ECACB5CCB21}"/>
              </a:ext>
            </a:extLst>
          </p:cNvPr>
          <p:cNvPicPr>
            <a:picLocks noChangeAspect="1"/>
          </p:cNvPicPr>
          <p:nvPr/>
        </p:nvPicPr>
        <p:blipFill>
          <a:blip r:embed="rId6"/>
          <a:stretch>
            <a:fillRect/>
          </a:stretch>
        </p:blipFill>
        <p:spPr>
          <a:xfrm>
            <a:off x="4220447" y="2466789"/>
            <a:ext cx="1765551" cy="1457749"/>
          </a:xfrm>
          <a:prstGeom prst="rect">
            <a:avLst/>
          </a:prstGeom>
        </p:spPr>
      </p:pic>
      <p:sp>
        <p:nvSpPr>
          <p:cNvPr id="23" name="Rectangle 22">
            <a:extLst>
              <a:ext uri="{FF2B5EF4-FFF2-40B4-BE49-F238E27FC236}">
                <a16:creationId xmlns:a16="http://schemas.microsoft.com/office/drawing/2014/main" id="{A2FDD744-B781-A679-7501-A6879CEAAB5D}"/>
              </a:ext>
            </a:extLst>
          </p:cNvPr>
          <p:cNvSpPr/>
          <p:nvPr/>
        </p:nvSpPr>
        <p:spPr>
          <a:xfrm>
            <a:off x="2328360" y="3664174"/>
            <a:ext cx="1349291" cy="256545"/>
          </a:xfrm>
          <a:prstGeom prst="rect">
            <a:avLst/>
          </a:prstGeom>
        </p:spPr>
        <p:txBody>
          <a:bodyPr wrap="square">
            <a:spAutoFit/>
          </a:bodyPr>
          <a:lstStyle/>
          <a:p>
            <a:pPr algn="ctr" defTabSz="1219170" rtl="1">
              <a:buClr>
                <a:srgbClr val="000000"/>
              </a:buClr>
            </a:pPr>
            <a:r>
              <a:rPr lang="ar-SA" sz="1067" b="1" kern="0" dirty="0">
                <a:solidFill>
                  <a:prstClr val="black"/>
                </a:solidFill>
                <a:latin typeface="Arial"/>
                <a:cs typeface="Arial"/>
                <a:sym typeface="Arial"/>
              </a:rPr>
              <a:t>الحصة</a:t>
            </a:r>
            <a:r>
              <a:rPr lang="fr-FR" sz="1067" b="1" kern="0" dirty="0">
                <a:solidFill>
                  <a:prstClr val="black"/>
                </a:solidFill>
                <a:latin typeface="Arial"/>
                <a:cs typeface="Arial"/>
                <a:sym typeface="Arial"/>
              </a:rPr>
              <a:t> </a:t>
            </a:r>
            <a:r>
              <a:rPr lang="fr-FR" sz="1067" b="1" kern="0" dirty="0" err="1">
                <a:solidFill>
                  <a:prstClr val="black"/>
                </a:solidFill>
                <a:latin typeface="Arial"/>
                <a:cs typeface="Arial"/>
                <a:sym typeface="Arial"/>
              </a:rPr>
              <a:t>ppt</a:t>
            </a:r>
            <a:r>
              <a:rPr lang="fr-FR" sz="1067" b="1" kern="0" dirty="0">
                <a:solidFill>
                  <a:prstClr val="black"/>
                </a:solidFill>
                <a:latin typeface="Arial"/>
                <a:cs typeface="Arial"/>
                <a:sym typeface="Arial"/>
              </a:rPr>
              <a:t> </a:t>
            </a:r>
            <a:r>
              <a:rPr lang="ar-SA" sz="1067" b="1" kern="0" dirty="0">
                <a:solidFill>
                  <a:prstClr val="black"/>
                </a:solidFill>
                <a:latin typeface="Arial"/>
                <a:cs typeface="Arial"/>
                <a:sym typeface="Arial"/>
              </a:rPr>
              <a:t> </a:t>
            </a:r>
            <a:endParaRPr lang="fr-FR" sz="1067" b="1" kern="0" dirty="0">
              <a:solidFill>
                <a:prstClr val="black"/>
              </a:solidFill>
              <a:latin typeface="Arial"/>
              <a:cs typeface="Arial"/>
              <a:sym typeface="Arial"/>
            </a:endParaRPr>
          </a:p>
        </p:txBody>
      </p:sp>
      <p:sp>
        <p:nvSpPr>
          <p:cNvPr id="25" name="ZoneTexte 24">
            <a:extLst>
              <a:ext uri="{FF2B5EF4-FFF2-40B4-BE49-F238E27FC236}">
                <a16:creationId xmlns:a16="http://schemas.microsoft.com/office/drawing/2014/main" id="{333BF0C6-D0F7-A603-2F32-CEDFC4A16B1D}"/>
              </a:ext>
            </a:extLst>
          </p:cNvPr>
          <p:cNvSpPr txBox="1"/>
          <p:nvPr/>
        </p:nvSpPr>
        <p:spPr>
          <a:xfrm>
            <a:off x="6593195" y="4098385"/>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الكراسة</a:t>
            </a:r>
            <a:endParaRPr lang="fr-FR" sz="1067" b="1" kern="0" dirty="0">
              <a:solidFill>
                <a:prstClr val="black"/>
              </a:solidFill>
              <a:latin typeface="Arial"/>
              <a:cs typeface="Arial"/>
              <a:sym typeface="Arial"/>
            </a:endParaRPr>
          </a:p>
        </p:txBody>
      </p:sp>
      <p:pic>
        <p:nvPicPr>
          <p:cNvPr id="8" name="Image 7">
            <a:extLst>
              <a:ext uri="{FF2B5EF4-FFF2-40B4-BE49-F238E27FC236}">
                <a16:creationId xmlns:a16="http://schemas.microsoft.com/office/drawing/2014/main" id="{451B9702-ADE8-BCC6-E976-549AB79ED86B}"/>
              </a:ext>
            </a:extLst>
          </p:cNvPr>
          <p:cNvPicPr>
            <a:picLocks noChangeAspect="1"/>
          </p:cNvPicPr>
          <p:nvPr/>
        </p:nvPicPr>
        <p:blipFill>
          <a:blip r:embed="rId7"/>
          <a:stretch>
            <a:fillRect/>
          </a:stretch>
        </p:blipFill>
        <p:spPr>
          <a:xfrm>
            <a:off x="6924485" y="2376718"/>
            <a:ext cx="1212188" cy="1651558"/>
          </a:xfrm>
          <a:prstGeom prst="rect">
            <a:avLst/>
          </a:prstGeom>
        </p:spPr>
      </p:pic>
      <p:pic>
        <p:nvPicPr>
          <p:cNvPr id="19" name="Image 18">
            <a:extLst>
              <a:ext uri="{FF2B5EF4-FFF2-40B4-BE49-F238E27FC236}">
                <a16:creationId xmlns:a16="http://schemas.microsoft.com/office/drawing/2014/main" id="{50278A38-BAD0-A922-CB56-F1B14A8E914B}"/>
              </a:ext>
            </a:extLst>
          </p:cNvPr>
          <p:cNvPicPr>
            <a:picLocks noChangeAspect="1"/>
          </p:cNvPicPr>
          <p:nvPr/>
        </p:nvPicPr>
        <p:blipFill>
          <a:blip r:embed="rId8"/>
          <a:stretch>
            <a:fillRect/>
          </a:stretch>
        </p:blipFill>
        <p:spPr>
          <a:xfrm>
            <a:off x="2134435" y="2548493"/>
            <a:ext cx="1814614" cy="1030408"/>
          </a:xfrm>
          <a:prstGeom prst="rect">
            <a:avLst/>
          </a:prstGeom>
        </p:spPr>
      </p:pic>
      <p:pic>
        <p:nvPicPr>
          <p:cNvPr id="26" name="Image 25">
            <a:extLst>
              <a:ext uri="{FF2B5EF4-FFF2-40B4-BE49-F238E27FC236}">
                <a16:creationId xmlns:a16="http://schemas.microsoft.com/office/drawing/2014/main" id="{B3F3E26C-C7EC-9D46-D82E-F81A5F43F7E3}"/>
              </a:ext>
            </a:extLst>
          </p:cNvPr>
          <p:cNvPicPr>
            <a:picLocks noChangeAspect="1"/>
          </p:cNvPicPr>
          <p:nvPr/>
        </p:nvPicPr>
        <p:blipFill>
          <a:blip r:embed="rId9">
            <a:extLst>
              <a:ext uri="{28A0092B-C50C-407E-A947-70E740481C1C}">
                <a14:useLocalDpi xmlns:a14="http://schemas.microsoft.com/office/drawing/2010/main" val="0"/>
              </a:ext>
            </a:extLst>
          </a:blip>
          <a:srcRect l="19275" t="42588" r="13719" b="40946"/>
          <a:stretch>
            <a:fillRect/>
          </a:stretch>
        </p:blipFill>
        <p:spPr>
          <a:xfrm>
            <a:off x="6742032" y="4864021"/>
            <a:ext cx="1661334" cy="233291"/>
          </a:xfrm>
          <a:prstGeom prst="rect">
            <a:avLst/>
          </a:prstGeom>
        </p:spPr>
      </p:pic>
    </p:spTree>
    <p:extLst>
      <p:ext uri="{BB962C8B-B14F-4D97-AF65-F5344CB8AC3E}">
        <p14:creationId xmlns:p14="http://schemas.microsoft.com/office/powerpoint/2010/main" val="423401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3626061"/>
            <a:chOff x="4299350" y="1553369"/>
            <a:chExt cx="6448599" cy="3626061"/>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أستمع بتركيز وأفهم: العملة الافتراضية</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عرض خطة تدبير الميزانية الشخصية</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4</a:t>
              </a:r>
              <a:endParaRPr lang="fr-FR" sz="2000" dirty="0">
                <a:solidFill>
                  <a:srgbClr val="7F7F7F"/>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340932" y="2469767"/>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:أسلوب الشرط</a:t>
              </a:r>
              <a:endParaRPr lang="fr-FR" sz="2000" dirty="0">
                <a:solidFill>
                  <a:prstClr val="black"/>
                </a:solidFill>
                <a:latin typeface="Calibri" panose="020F0502020204030204" pitchFamily="34" charset="0"/>
                <a:cs typeface="Calibri" panose="020F0502020204030204" pitchFamily="34"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الطلاقة والفهم: كيف أحببت القراءة</a:t>
              </a:r>
              <a:endParaRPr lang="fr-FR" sz="2000" dirty="0">
                <a:solidFill>
                  <a:srgbClr val="7F7F7F"/>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3ECCF6DE-40D7-6105-581B-6DE0AA001C9B}"/>
              </a:ext>
            </a:extLst>
          </p:cNvPr>
          <p:cNvSpPr/>
          <p:nvPr/>
        </p:nvSpPr>
        <p:spPr>
          <a:xfrm>
            <a:off x="71453" y="2933648"/>
            <a:ext cx="6083049"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5" name="Rectangle : coins arrondis 18 - 3">
            <a:extLst>
              <a:ext uri="{FF2B5EF4-FFF2-40B4-BE49-F238E27FC236}">
                <a16:creationId xmlns:a16="http://schemas.microsoft.com/office/drawing/2014/main" id="{EC61A189-ED17-9E6E-CDD0-DAA9EEFDB164}"/>
              </a:ext>
            </a:extLst>
          </p:cNvPr>
          <p:cNvSpPr/>
          <p:nvPr/>
        </p:nvSpPr>
        <p:spPr>
          <a:xfrm>
            <a:off x="4383043" y="302916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6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6" name="Rectangle : coins arrondis 18 - 3">
            <a:extLst>
              <a:ext uri="{FF2B5EF4-FFF2-40B4-BE49-F238E27FC236}">
                <a16:creationId xmlns:a16="http://schemas.microsoft.com/office/drawing/2014/main" id="{6110B16B-A1CA-EEF1-18D7-B9A4514132A4}"/>
              </a:ext>
            </a:extLst>
          </p:cNvPr>
          <p:cNvSpPr/>
          <p:nvPr/>
        </p:nvSpPr>
        <p:spPr>
          <a:xfrm>
            <a:off x="196137" y="304235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إنتاج نص حجاجي</a:t>
            </a:r>
            <a:endParaRPr lang="fr-FR" sz="2000" dirty="0">
              <a:solidFill>
                <a:prstClr val="black"/>
              </a:solidFill>
              <a:latin typeface="Calibri" panose="020F0502020204030204" pitchFamily="34" charset="0"/>
              <a:cs typeface="Calibri" panose="020F0502020204030204" pitchFamily="34" charset="0"/>
            </a:endParaRPr>
          </a:p>
        </p:txBody>
      </p:sp>
      <p:sp>
        <p:nvSpPr>
          <p:cNvPr id="17" name="Rectangle : coins arrondis 18 - 3">
            <a:extLst>
              <a:ext uri="{FF2B5EF4-FFF2-40B4-BE49-F238E27FC236}">
                <a16:creationId xmlns:a16="http://schemas.microsoft.com/office/drawing/2014/main" id="{B248A917-BF39-0492-D166-E94B0831341C}"/>
              </a:ext>
            </a:extLst>
          </p:cNvPr>
          <p:cNvSpPr/>
          <p:nvPr/>
        </p:nvSpPr>
        <p:spPr>
          <a:xfrm>
            <a:off x="4387963" y="212950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5</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8" name="Rectangle : coins arrondis 18 - 3">
            <a:extLst>
              <a:ext uri="{FF2B5EF4-FFF2-40B4-BE49-F238E27FC236}">
                <a16:creationId xmlns:a16="http://schemas.microsoft.com/office/drawing/2014/main" id="{714A4CDF-8B05-AEDE-C80B-3FA52B5BADDB}"/>
              </a:ext>
            </a:extLst>
          </p:cNvPr>
          <p:cNvSpPr/>
          <p:nvPr/>
        </p:nvSpPr>
        <p:spPr>
          <a:xfrm>
            <a:off x="201057" y="214270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القوانين الخمسة للمال (ح2)</a:t>
            </a:r>
          </a:p>
        </p:txBody>
      </p:sp>
      <p:sp>
        <p:nvSpPr>
          <p:cNvPr id="30" name="Rectangle : coins arrondis 18 - 3">
            <a:extLst>
              <a:ext uri="{FF2B5EF4-FFF2-40B4-BE49-F238E27FC236}">
                <a16:creationId xmlns:a16="http://schemas.microsoft.com/office/drawing/2014/main" id="{025D41F7-1217-103A-3A39-2D41F6F57515}"/>
              </a:ext>
            </a:extLst>
          </p:cNvPr>
          <p:cNvSpPr/>
          <p:nvPr/>
        </p:nvSpPr>
        <p:spPr>
          <a:xfrm>
            <a:off x="4378131" y="399763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7</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1" name="Rectangle : coins arrondis 18 - 3">
            <a:extLst>
              <a:ext uri="{FF2B5EF4-FFF2-40B4-BE49-F238E27FC236}">
                <a16:creationId xmlns:a16="http://schemas.microsoft.com/office/drawing/2014/main" id="{3FA03B3A-79AB-CF70-7998-2AC26F116046}"/>
              </a:ext>
            </a:extLst>
          </p:cNvPr>
          <p:cNvSpPr/>
          <p:nvPr/>
        </p:nvSpPr>
        <p:spPr>
          <a:xfrm>
            <a:off x="191225" y="401083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إنتاج نص حجاجي</a:t>
            </a:r>
            <a:endParaRPr lang="fr-FR" sz="2000" dirty="0">
              <a:solidFill>
                <a:prstClr val="black"/>
              </a:solidFill>
              <a:latin typeface="Calibri" panose="020F0502020204030204" pitchFamily="34" charset="0"/>
              <a:cs typeface="Calibri" panose="020F0502020204030204" pitchFamily="34" charset="0"/>
            </a:endParaRPr>
          </a:p>
        </p:txBody>
      </p:sp>
      <p:sp>
        <p:nvSpPr>
          <p:cNvPr id="32" name="Rectangle : coins arrondis 18 - 3">
            <a:extLst>
              <a:ext uri="{FF2B5EF4-FFF2-40B4-BE49-F238E27FC236}">
                <a16:creationId xmlns:a16="http://schemas.microsoft.com/office/drawing/2014/main" id="{F20FD93F-7D8E-1AE2-4C79-D44404FA68B0}"/>
              </a:ext>
            </a:extLst>
          </p:cNvPr>
          <p:cNvSpPr/>
          <p:nvPr/>
        </p:nvSpPr>
        <p:spPr>
          <a:xfrm>
            <a:off x="4368299" y="498086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8</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3" name="Rectangle : coins arrondis 18 - 3">
            <a:extLst>
              <a:ext uri="{FF2B5EF4-FFF2-40B4-BE49-F238E27FC236}">
                <a16:creationId xmlns:a16="http://schemas.microsoft.com/office/drawing/2014/main" id="{BC330BD9-3A19-80FB-11E5-6BD9EF5179D5}"/>
              </a:ext>
            </a:extLst>
          </p:cNvPr>
          <p:cNvSpPr/>
          <p:nvPr/>
        </p:nvSpPr>
        <p:spPr>
          <a:xfrm>
            <a:off x="181393" y="499406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الدعم والتقويم</a:t>
            </a:r>
            <a:endParaRPr lang="fr-FR" sz="2000" dirty="0">
              <a:solidFill>
                <a:prstClr val="black"/>
              </a:solidFill>
              <a:latin typeface="Calibri" panose="020F0502020204030204" pitchFamily="34" charset="0"/>
              <a:cs typeface="Calibri" panose="020F0502020204030204" pitchFamily="34" charset="0"/>
            </a:endParaRPr>
          </a:p>
        </p:txBody>
      </p:sp>
      <p:sp>
        <p:nvSpPr>
          <p:cNvPr id="34" name="Rectangle : coins arrondis 18 - 3">
            <a:extLst>
              <a:ext uri="{FF2B5EF4-FFF2-40B4-BE49-F238E27FC236}">
                <a16:creationId xmlns:a16="http://schemas.microsoft.com/office/drawing/2014/main" id="{10D0D490-4048-12D9-D498-9672B2801D4A}"/>
              </a:ext>
            </a:extLst>
          </p:cNvPr>
          <p:cNvSpPr/>
          <p:nvPr/>
        </p:nvSpPr>
        <p:spPr>
          <a:xfrm>
            <a:off x="10341408" y="497595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4 </a:t>
            </a:r>
            <a:endParaRPr lang="fr-FR" sz="2000"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CCD75237-D991-BF1E-29EC-9145F7075CF3}"/>
              </a:ext>
            </a:extLst>
          </p:cNvPr>
          <p:cNvSpPr/>
          <p:nvPr/>
        </p:nvSpPr>
        <p:spPr>
          <a:xfrm>
            <a:off x="6154502" y="498914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القوانين الخمسة للمال (ح1)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pic>
        <p:nvPicPr>
          <p:cNvPr id="7" name="Picture 2" descr="Image générée">
            <a:extLst>
              <a:ext uri="{FF2B5EF4-FFF2-40B4-BE49-F238E27FC236}">
                <a16:creationId xmlns:a16="http://schemas.microsoft.com/office/drawing/2014/main" id="{01697C5C-AD13-A3F7-98AA-E3A39DD12F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Groupe 41">
            <a:extLst>
              <a:ext uri="{FF2B5EF4-FFF2-40B4-BE49-F238E27FC236}">
                <a16:creationId xmlns:a16="http://schemas.microsoft.com/office/drawing/2014/main" id="{777D5482-FE2B-C52A-23B8-7B06A62BB458}"/>
              </a:ext>
            </a:extLst>
          </p:cNvPr>
          <p:cNvGrpSpPr/>
          <p:nvPr/>
        </p:nvGrpSpPr>
        <p:grpSpPr>
          <a:xfrm>
            <a:off x="2032151" y="1245522"/>
            <a:ext cx="8127697" cy="5072667"/>
            <a:chOff x="2159302" y="1382561"/>
            <a:chExt cx="8127697" cy="5072667"/>
          </a:xfrm>
        </p:grpSpPr>
        <p:sp>
          <p:nvSpPr>
            <p:cNvPr id="43" name="Rectangle : coins arrondis 42">
              <a:extLst>
                <a:ext uri="{FF2B5EF4-FFF2-40B4-BE49-F238E27FC236}">
                  <a16:creationId xmlns:a16="http://schemas.microsoft.com/office/drawing/2014/main" id="{0071682B-6B4D-56E0-152C-8693683C98F8}"/>
                </a:ext>
              </a:extLst>
            </p:cNvPr>
            <p:cNvSpPr/>
            <p:nvPr/>
          </p:nvSpPr>
          <p:spPr>
            <a:xfrm>
              <a:off x="2159302" y="1382561"/>
              <a:ext cx="8127697" cy="5072667"/>
            </a:xfrm>
            <a:prstGeom prst="roundRect">
              <a:avLst>
                <a:gd name="adj" fmla="val 2665"/>
              </a:avLst>
            </a:prstGeom>
            <a:solidFill>
              <a:sysClr val="window" lastClr="FFFFFF"/>
            </a:solidFill>
            <a:ln w="12700" cap="flat" cmpd="sng" algn="ctr">
              <a:solidFill>
                <a:sysClr val="window" lastClr="FFFFFF">
                  <a:lumMod val="85000"/>
                </a:sysClr>
              </a:solidFill>
              <a:prstDash val="solid"/>
              <a:miter lim="800000"/>
            </a:ln>
            <a:effectLst>
              <a:outerShdw blurRad="63500" sx="102000" sy="102000" algn="ctr" rotWithShape="0">
                <a:prstClr val="black">
                  <a:alpha val="7000"/>
                </a:prstClr>
              </a:outerShdw>
            </a:effectLst>
          </p:spPr>
          <p:txBody>
            <a:bodyPr rtlCol="0" anchor="ctr"/>
            <a:lstStyle/>
            <a:p>
              <a:pPr algn="ctr" defTabSz="457200">
                <a:defRPr/>
              </a:pPr>
              <a:endParaRPr lang="fr-FR" sz="1200" kern="0">
                <a:solidFill>
                  <a:prstClr val="white"/>
                </a:solidFill>
                <a:latin typeface="Calibri" panose="020F0502020204030204"/>
              </a:endParaRPr>
            </a:p>
          </p:txBody>
        </p:sp>
        <p:sp>
          <p:nvSpPr>
            <p:cNvPr id="44" name="Rectangle 43">
              <a:extLst>
                <a:ext uri="{FF2B5EF4-FFF2-40B4-BE49-F238E27FC236}">
                  <a16:creationId xmlns:a16="http://schemas.microsoft.com/office/drawing/2014/main" id="{6B512C21-9741-5D2A-D6DE-B5555B013C8F}"/>
                </a:ext>
              </a:extLst>
            </p:cNvPr>
            <p:cNvSpPr/>
            <p:nvPr/>
          </p:nvSpPr>
          <p:spPr>
            <a:xfrm>
              <a:off x="2257274" y="1455217"/>
              <a:ext cx="7899097" cy="4912926"/>
            </a:xfrm>
            <a:prstGeom prst="rect">
              <a:avLst/>
            </a:prstGeom>
            <a:solidFill>
              <a:srgbClr val="E3EEF2"/>
            </a:solidFill>
            <a:ln w="12700" cap="flat" cmpd="sng" algn="ctr">
              <a:noFill/>
              <a:prstDash val="solid"/>
              <a:miter lim="800000"/>
            </a:ln>
            <a:effectLst/>
          </p:spPr>
          <p:txBody>
            <a:bodyPr rtlCol="0" anchor="ctr"/>
            <a:lstStyle/>
            <a:p>
              <a:pPr algn="ctr" defTabSz="457200">
                <a:defRPr/>
              </a:pPr>
              <a:endParaRPr lang="fr-FR" sz="1200" kern="0">
                <a:solidFill>
                  <a:prstClr val="white"/>
                </a:solidFill>
                <a:latin typeface="Calibri" panose="020F0502020204030204"/>
              </a:endParaRPr>
            </a:p>
          </p:txBody>
        </p:sp>
      </p:grpSp>
      <p:grpSp>
        <p:nvGrpSpPr>
          <p:cNvPr id="45" name="Groupe 44">
            <a:extLst>
              <a:ext uri="{FF2B5EF4-FFF2-40B4-BE49-F238E27FC236}">
                <a16:creationId xmlns:a16="http://schemas.microsoft.com/office/drawing/2014/main" id="{2CB7CCF7-C79B-7878-5707-E083C0B1B688}"/>
              </a:ext>
            </a:extLst>
          </p:cNvPr>
          <p:cNvGrpSpPr/>
          <p:nvPr/>
        </p:nvGrpSpPr>
        <p:grpSpPr>
          <a:xfrm>
            <a:off x="2501269" y="1614515"/>
            <a:ext cx="6750363" cy="4532285"/>
            <a:chOff x="2995545" y="1969480"/>
            <a:chExt cx="6750363" cy="3520122"/>
          </a:xfrm>
        </p:grpSpPr>
        <p:sp>
          <p:nvSpPr>
            <p:cNvPr id="46" name="Flowchart: Alternate Process 38">
              <a:extLst>
                <a:ext uri="{FF2B5EF4-FFF2-40B4-BE49-F238E27FC236}">
                  <a16:creationId xmlns:a16="http://schemas.microsoft.com/office/drawing/2014/main" id="{E6B2A980-4F19-BA7D-74F3-590DE7E89087}"/>
                </a:ext>
              </a:extLst>
            </p:cNvPr>
            <p:cNvSpPr/>
            <p:nvPr/>
          </p:nvSpPr>
          <p:spPr>
            <a:xfrm>
              <a:off x="2995545" y="1969480"/>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algn="r" defTabSz="685834" rtl="1">
                <a:defRPr/>
              </a:pPr>
              <a:endParaRPr lang="en-US" sz="2000" b="1" kern="0" dirty="0">
                <a:solidFill>
                  <a:srgbClr val="44546A"/>
                </a:solidFill>
                <a:latin typeface="Calibri" panose="020F0502020204030204"/>
                <a:cs typeface="Calibri" panose="020F0502020204030204" pitchFamily="34" charset="0"/>
              </a:endParaRPr>
            </a:p>
          </p:txBody>
        </p:sp>
        <p:sp>
          <p:nvSpPr>
            <p:cNvPr id="47" name="Flowchart: Alternate Process 38">
              <a:extLst>
                <a:ext uri="{FF2B5EF4-FFF2-40B4-BE49-F238E27FC236}">
                  <a16:creationId xmlns:a16="http://schemas.microsoft.com/office/drawing/2014/main" id="{3F4FF1BB-BEA9-A68C-1D24-FED0C0674402}"/>
                </a:ext>
              </a:extLst>
            </p:cNvPr>
            <p:cNvSpPr/>
            <p:nvPr/>
          </p:nvSpPr>
          <p:spPr>
            <a:xfrm>
              <a:off x="3033043" y="2710699"/>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48" name="Flowchart: Alternate Process 38">
              <a:extLst>
                <a:ext uri="{FF2B5EF4-FFF2-40B4-BE49-F238E27FC236}">
                  <a16:creationId xmlns:a16="http://schemas.microsoft.com/office/drawing/2014/main" id="{5057750C-9F84-1D47-ECFD-29AC523301DC}"/>
                </a:ext>
              </a:extLst>
            </p:cNvPr>
            <p:cNvSpPr/>
            <p:nvPr/>
          </p:nvSpPr>
          <p:spPr>
            <a:xfrm>
              <a:off x="3065168" y="3441775"/>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49" name="Flowchart: Alternate Process 38">
              <a:extLst>
                <a:ext uri="{FF2B5EF4-FFF2-40B4-BE49-F238E27FC236}">
                  <a16:creationId xmlns:a16="http://schemas.microsoft.com/office/drawing/2014/main" id="{E400FD08-7ABD-FB86-34C8-79FC3F9A08B1}"/>
                </a:ext>
              </a:extLst>
            </p:cNvPr>
            <p:cNvSpPr/>
            <p:nvPr/>
          </p:nvSpPr>
          <p:spPr>
            <a:xfrm>
              <a:off x="3066122" y="4215860"/>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50" name="Flowchart: Alternate Process 38">
              <a:extLst>
                <a:ext uri="{FF2B5EF4-FFF2-40B4-BE49-F238E27FC236}">
                  <a16:creationId xmlns:a16="http://schemas.microsoft.com/office/drawing/2014/main" id="{F9F89D24-3D86-554F-D69F-4CD5E6808070}"/>
                </a:ext>
              </a:extLst>
            </p:cNvPr>
            <p:cNvSpPr/>
            <p:nvPr/>
          </p:nvSpPr>
          <p:spPr>
            <a:xfrm>
              <a:off x="3081299" y="4941932"/>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grpSp>
      <p:sp>
        <p:nvSpPr>
          <p:cNvPr id="51" name="Oval 43">
            <a:extLst>
              <a:ext uri="{FF2B5EF4-FFF2-40B4-BE49-F238E27FC236}">
                <a16:creationId xmlns:a16="http://schemas.microsoft.com/office/drawing/2014/main" id="{076F3DD4-BF30-ED17-1217-E1AA828DDBFE}"/>
              </a:ext>
            </a:extLst>
          </p:cNvPr>
          <p:cNvSpPr/>
          <p:nvPr/>
        </p:nvSpPr>
        <p:spPr>
          <a:xfrm>
            <a:off x="2688648" y="1614515"/>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dirty="0">
              <a:solidFill>
                <a:srgbClr val="44546A"/>
              </a:solidFill>
              <a:latin typeface="Calibri" panose="020F0502020204030204"/>
            </a:endParaRPr>
          </a:p>
        </p:txBody>
      </p:sp>
      <p:sp>
        <p:nvSpPr>
          <p:cNvPr id="52" name="Oval 55">
            <a:extLst>
              <a:ext uri="{FF2B5EF4-FFF2-40B4-BE49-F238E27FC236}">
                <a16:creationId xmlns:a16="http://schemas.microsoft.com/office/drawing/2014/main" id="{FAEDD1A6-6D0C-FF58-2B82-F081EADF6FA8}"/>
              </a:ext>
            </a:extLst>
          </p:cNvPr>
          <p:cNvSpPr>
            <a:spLocks noChangeAspect="1"/>
          </p:cNvSpPr>
          <p:nvPr/>
        </p:nvSpPr>
        <p:spPr>
          <a:xfrm>
            <a:off x="9408667" y="1664193"/>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kern="0" dirty="0">
                <a:solidFill>
                  <a:prstClr val="white"/>
                </a:solidFill>
                <a:latin typeface="Calibri" panose="020F0502020204030204"/>
              </a:rPr>
              <a:t>1</a:t>
            </a:r>
          </a:p>
        </p:txBody>
      </p:sp>
      <p:sp>
        <p:nvSpPr>
          <p:cNvPr id="53" name="Oval 56">
            <a:extLst>
              <a:ext uri="{FF2B5EF4-FFF2-40B4-BE49-F238E27FC236}">
                <a16:creationId xmlns:a16="http://schemas.microsoft.com/office/drawing/2014/main" id="{D781A5EE-419C-008C-0F34-8951D0A471E5}"/>
              </a:ext>
            </a:extLst>
          </p:cNvPr>
          <p:cNvSpPr>
            <a:spLocks noChangeAspect="1"/>
          </p:cNvSpPr>
          <p:nvPr/>
        </p:nvSpPr>
        <p:spPr>
          <a:xfrm>
            <a:off x="9414437" y="2398249"/>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kern="0" dirty="0">
                <a:solidFill>
                  <a:prstClr val="white"/>
                </a:solidFill>
                <a:latin typeface="Calibri" panose="020F0502020204030204"/>
              </a:rPr>
              <a:t>2</a:t>
            </a:r>
          </a:p>
        </p:txBody>
      </p:sp>
      <p:sp>
        <p:nvSpPr>
          <p:cNvPr id="54" name="TextBox 9">
            <a:extLst>
              <a:ext uri="{FF2B5EF4-FFF2-40B4-BE49-F238E27FC236}">
                <a16:creationId xmlns:a16="http://schemas.microsoft.com/office/drawing/2014/main" id="{84EE5078-C86E-0158-E149-E23D5E863FEF}"/>
              </a:ext>
            </a:extLst>
          </p:cNvPr>
          <p:cNvSpPr txBox="1"/>
          <p:nvPr/>
        </p:nvSpPr>
        <p:spPr>
          <a:xfrm>
            <a:off x="4702275" y="1697140"/>
            <a:ext cx="4392322" cy="330219"/>
          </a:xfrm>
          <a:prstGeom prst="rect">
            <a:avLst/>
          </a:prstGeom>
        </p:spPr>
        <p:txBody>
          <a:bodyPr wrap="square" lIns="0" tIns="0" rIns="0" bIns="0" rtlCol="0" anchor="t">
            <a:spAutoFit/>
          </a:bodyPr>
          <a:lstStyle/>
          <a:p>
            <a:pPr algn="r" defTabSz="457212" rtl="1">
              <a:lnSpc>
                <a:spcPts val="2799"/>
              </a:lnSpc>
              <a:defRPr/>
            </a:pPr>
            <a:r>
              <a:rPr lang="ar-MA" altLang="fr-FR" sz="1700"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افتتاح الحصة</a:t>
            </a:r>
            <a:r>
              <a:rPr lang="ar-MA" altLang="fr-FR" sz="1600" b="1" kern="0" dirty="0">
                <a:solidFill>
                  <a:srgbClr val="44546A"/>
                </a:solidFill>
                <a:latin typeface="Calibri" panose="020F0502020204030204" pitchFamily="34" charset="0"/>
                <a:ea typeface="Calibri" panose="020F0502020204030204" pitchFamily="34" charset="0"/>
                <a:cs typeface="Calibri" panose="020F0502020204030204" pitchFamily="34" charset="0"/>
              </a:rPr>
              <a:t>:      (النشاط الاعتيادي- التصريح بالأهداف)</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5" name="TextBox 9">
            <a:extLst>
              <a:ext uri="{FF2B5EF4-FFF2-40B4-BE49-F238E27FC236}">
                <a16:creationId xmlns:a16="http://schemas.microsoft.com/office/drawing/2014/main" id="{537DC553-E9FE-0025-736B-130DC5032861}"/>
              </a:ext>
            </a:extLst>
          </p:cNvPr>
          <p:cNvSpPr txBox="1"/>
          <p:nvPr/>
        </p:nvSpPr>
        <p:spPr>
          <a:xfrm>
            <a:off x="3991897" y="2482940"/>
            <a:ext cx="5034876"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a:ea typeface="Arial Unicode MS" pitchFamily="34" charset="-128"/>
              </a:rPr>
              <a:t> </a:t>
            </a: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التعرف والبناء: تعرف النص الحجاجي وعناصره</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6" name="TextBox 9">
            <a:extLst>
              <a:ext uri="{FF2B5EF4-FFF2-40B4-BE49-F238E27FC236}">
                <a16:creationId xmlns:a16="http://schemas.microsoft.com/office/drawing/2014/main" id="{8BBCD59F-772B-64B4-15EC-0CA143647247}"/>
              </a:ext>
            </a:extLst>
          </p:cNvPr>
          <p:cNvSpPr txBox="1"/>
          <p:nvPr/>
        </p:nvSpPr>
        <p:spPr>
          <a:xfrm>
            <a:off x="4387851" y="3153787"/>
            <a:ext cx="4760842"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النشاط 1: تعرف عناصر النص الحجاجي انطلاقا من نموذج</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Rectangle 56">
            <a:extLst>
              <a:ext uri="{FF2B5EF4-FFF2-40B4-BE49-F238E27FC236}">
                <a16:creationId xmlns:a16="http://schemas.microsoft.com/office/drawing/2014/main" id="{DC2E7879-2A3E-38C0-658C-DBE854360AC0}"/>
              </a:ext>
            </a:extLst>
          </p:cNvPr>
          <p:cNvSpPr/>
          <p:nvPr/>
        </p:nvSpPr>
        <p:spPr>
          <a:xfrm>
            <a:off x="3222475" y="3235673"/>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20</a:t>
            </a:r>
            <a:r>
              <a:rPr lang="ar-MA" sz="1867" b="1" kern="0" dirty="0">
                <a:solidFill>
                  <a:srgbClr val="00B050"/>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دقيقة</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Rectangle 57">
            <a:extLst>
              <a:ext uri="{FF2B5EF4-FFF2-40B4-BE49-F238E27FC236}">
                <a16:creationId xmlns:a16="http://schemas.microsoft.com/office/drawing/2014/main" id="{46F0948E-1DBF-56FF-87A6-353E70E9C5C1}"/>
              </a:ext>
            </a:extLst>
          </p:cNvPr>
          <p:cNvSpPr/>
          <p:nvPr/>
        </p:nvSpPr>
        <p:spPr>
          <a:xfrm>
            <a:off x="3222261" y="1826596"/>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05</a:t>
            </a:r>
            <a:r>
              <a:rPr lang="ar-MA" sz="1867" b="1" kern="0" dirty="0">
                <a:solidFill>
                  <a:srgbClr val="156082"/>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دقائق</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pic>
        <p:nvPicPr>
          <p:cNvPr id="59" name="Picture 5" descr="Image générée">
            <a:extLst>
              <a:ext uri="{FF2B5EF4-FFF2-40B4-BE49-F238E27FC236}">
                <a16:creationId xmlns:a16="http://schemas.microsoft.com/office/drawing/2014/main" id="{F4071447-C3CA-3FB9-DF9A-CDB0D8D0C9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61" t="59121" r="71159" b="24461"/>
          <a:stretch>
            <a:fillRect/>
          </a:stretch>
        </p:blipFill>
        <p:spPr bwMode="auto">
          <a:xfrm>
            <a:off x="4119688" y="1733598"/>
            <a:ext cx="320212" cy="330219"/>
          </a:xfrm>
          <a:prstGeom prst="rect">
            <a:avLst/>
          </a:prstGeom>
          <a:noFill/>
          <a:extLst>
            <a:ext uri="{909E8E84-426E-40DD-AFC4-6F175D3DCCD1}">
              <a14:hiddenFill xmlns:a14="http://schemas.microsoft.com/office/drawing/2010/main">
                <a:solidFill>
                  <a:srgbClr val="FFFFFF"/>
                </a:solidFill>
              </a14:hiddenFill>
            </a:ext>
          </a:extLst>
        </p:spPr>
      </p:pic>
      <p:sp>
        <p:nvSpPr>
          <p:cNvPr id="60" name="Oval 47">
            <a:extLst>
              <a:ext uri="{FF2B5EF4-FFF2-40B4-BE49-F238E27FC236}">
                <a16:creationId xmlns:a16="http://schemas.microsoft.com/office/drawing/2014/main" id="{C4C38BDF-F74B-4307-F2DF-7005D8CEB101}"/>
              </a:ext>
            </a:extLst>
          </p:cNvPr>
          <p:cNvSpPr/>
          <p:nvPr/>
        </p:nvSpPr>
        <p:spPr>
          <a:xfrm>
            <a:off x="2742135" y="3111149"/>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dirty="0">
              <a:solidFill>
                <a:srgbClr val="44546A"/>
              </a:solidFill>
              <a:latin typeface="Calibri" panose="020F0502020204030204"/>
            </a:endParaRPr>
          </a:p>
        </p:txBody>
      </p:sp>
      <p:sp>
        <p:nvSpPr>
          <p:cNvPr id="61" name="Oval 49">
            <a:extLst>
              <a:ext uri="{FF2B5EF4-FFF2-40B4-BE49-F238E27FC236}">
                <a16:creationId xmlns:a16="http://schemas.microsoft.com/office/drawing/2014/main" id="{15453868-06A5-BCC5-9BE3-E0C693E58464}"/>
              </a:ext>
            </a:extLst>
          </p:cNvPr>
          <p:cNvSpPr/>
          <p:nvPr/>
        </p:nvSpPr>
        <p:spPr>
          <a:xfrm>
            <a:off x="2737743" y="3878986"/>
            <a:ext cx="519608" cy="465747"/>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62" name="TextBox 9">
            <a:extLst>
              <a:ext uri="{FF2B5EF4-FFF2-40B4-BE49-F238E27FC236}">
                <a16:creationId xmlns:a16="http://schemas.microsoft.com/office/drawing/2014/main" id="{B48F922E-4D14-878F-48A4-4B455DF78B38}"/>
              </a:ext>
            </a:extLst>
          </p:cNvPr>
          <p:cNvSpPr txBox="1"/>
          <p:nvPr/>
        </p:nvSpPr>
        <p:spPr>
          <a:xfrm>
            <a:off x="4323613" y="3885348"/>
            <a:ext cx="5004765"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النشاط 2: استخراج موارد الكتابة </a:t>
            </a:r>
            <a:r>
              <a:rPr lang="ar-MA" altLang="fr-FR" b="1" kern="0" dirty="0" err="1">
                <a:solidFill>
                  <a:srgbClr val="44546A"/>
                </a:solidFill>
                <a:latin typeface="Calibri" panose="020F0502020204030204" pitchFamily="34" charset="0"/>
                <a:ea typeface="Calibri" panose="020F0502020204030204" pitchFamily="34" charset="0"/>
                <a:cs typeface="Calibri" panose="020F0502020204030204" pitchFamily="34" charset="0"/>
              </a:rPr>
              <a:t>الحجاجية</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63" name="Rectangle 62">
            <a:extLst>
              <a:ext uri="{FF2B5EF4-FFF2-40B4-BE49-F238E27FC236}">
                <a16:creationId xmlns:a16="http://schemas.microsoft.com/office/drawing/2014/main" id="{6AF0212A-AA9F-7914-0D75-B70F9D423E4F}"/>
              </a:ext>
            </a:extLst>
          </p:cNvPr>
          <p:cNvSpPr/>
          <p:nvPr/>
        </p:nvSpPr>
        <p:spPr>
          <a:xfrm>
            <a:off x="3333250" y="4021739"/>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05</a:t>
            </a:r>
            <a:r>
              <a:rPr lang="ar-MA" sz="1867" b="1" kern="0" dirty="0">
                <a:solidFill>
                  <a:srgbClr val="00B050"/>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دقائق</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320" name="Flowchart: Alternate Process 38">
            <a:extLst>
              <a:ext uri="{FF2B5EF4-FFF2-40B4-BE49-F238E27FC236}">
                <a16:creationId xmlns:a16="http://schemas.microsoft.com/office/drawing/2014/main" id="{6DB88BBC-7DB0-3EF8-986E-73225BD1AF00}"/>
              </a:ext>
            </a:extLst>
          </p:cNvPr>
          <p:cNvSpPr/>
          <p:nvPr/>
        </p:nvSpPr>
        <p:spPr>
          <a:xfrm>
            <a:off x="2617271" y="5276990"/>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321" name="Oval 10">
            <a:extLst>
              <a:ext uri="{FF2B5EF4-FFF2-40B4-BE49-F238E27FC236}">
                <a16:creationId xmlns:a16="http://schemas.microsoft.com/office/drawing/2014/main" id="{B4DCE8D7-3F95-4577-E426-F1BA860C6155}"/>
              </a:ext>
            </a:extLst>
          </p:cNvPr>
          <p:cNvSpPr/>
          <p:nvPr/>
        </p:nvSpPr>
        <p:spPr>
          <a:xfrm>
            <a:off x="2703273" y="5254368"/>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322" name="Oval 9">
            <a:extLst>
              <a:ext uri="{FF2B5EF4-FFF2-40B4-BE49-F238E27FC236}">
                <a16:creationId xmlns:a16="http://schemas.microsoft.com/office/drawing/2014/main" id="{381AFA26-40AD-B233-A162-FBA39F95B879}"/>
              </a:ext>
            </a:extLst>
          </p:cNvPr>
          <p:cNvSpPr>
            <a:spLocks noChangeAspect="1"/>
          </p:cNvSpPr>
          <p:nvPr/>
        </p:nvSpPr>
        <p:spPr>
          <a:xfrm>
            <a:off x="9458500" y="5336415"/>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MA" sz="2133" b="1" kern="0" dirty="0">
                <a:solidFill>
                  <a:prstClr val="white"/>
                </a:solidFill>
                <a:latin typeface="Calibri" panose="020F0502020204030204"/>
              </a:rPr>
              <a:t>3</a:t>
            </a:r>
            <a:endParaRPr lang="fr-MA" sz="2133" b="1" kern="0" dirty="0">
              <a:solidFill>
                <a:prstClr val="white"/>
              </a:solidFill>
              <a:latin typeface="Calibri" panose="020F0502020204030204"/>
            </a:endParaRPr>
          </a:p>
        </p:txBody>
      </p:sp>
      <p:sp>
        <p:nvSpPr>
          <p:cNvPr id="323" name="TextBox 9">
            <a:extLst>
              <a:ext uri="{FF2B5EF4-FFF2-40B4-BE49-F238E27FC236}">
                <a16:creationId xmlns:a16="http://schemas.microsoft.com/office/drawing/2014/main" id="{DBB8338B-18B6-93D5-59F4-9042C016594D}"/>
              </a:ext>
            </a:extLst>
          </p:cNvPr>
          <p:cNvSpPr txBox="1"/>
          <p:nvPr/>
        </p:nvSpPr>
        <p:spPr>
          <a:xfrm>
            <a:off x="4342165" y="4636921"/>
            <a:ext cx="4813492"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النشاط 3: استنتاج خطاطة النص الحجاجي</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324" name="Oval 10">
            <a:extLst>
              <a:ext uri="{FF2B5EF4-FFF2-40B4-BE49-F238E27FC236}">
                <a16:creationId xmlns:a16="http://schemas.microsoft.com/office/drawing/2014/main" id="{3F2F6BED-B496-946A-7041-FA0C3EB46EEF}"/>
              </a:ext>
            </a:extLst>
          </p:cNvPr>
          <p:cNvSpPr/>
          <p:nvPr/>
        </p:nvSpPr>
        <p:spPr>
          <a:xfrm>
            <a:off x="2743111" y="4582620"/>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325" name="Rectangle 324">
            <a:extLst>
              <a:ext uri="{FF2B5EF4-FFF2-40B4-BE49-F238E27FC236}">
                <a16:creationId xmlns:a16="http://schemas.microsoft.com/office/drawing/2014/main" id="{2450FAC5-EE62-0372-6FE5-F8260590270F}"/>
              </a:ext>
            </a:extLst>
          </p:cNvPr>
          <p:cNvSpPr/>
          <p:nvPr/>
        </p:nvSpPr>
        <p:spPr>
          <a:xfrm>
            <a:off x="3307185" y="5408592"/>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05</a:t>
            </a:r>
            <a:r>
              <a:rPr lang="ar-MA" sz="1867" b="1" kern="0" dirty="0">
                <a:solidFill>
                  <a:srgbClr val="156082"/>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دقائق</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pic>
        <p:nvPicPr>
          <p:cNvPr id="326" name="Picture 2" descr="Image générée">
            <a:extLst>
              <a:ext uri="{FF2B5EF4-FFF2-40B4-BE49-F238E27FC236}">
                <a16:creationId xmlns:a16="http://schemas.microsoft.com/office/drawing/2014/main" id="{363E6B8A-E4B5-7499-DAED-E7BBB5899A6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09" t="77363" r="68628" b="4644"/>
          <a:stretch>
            <a:fillRect/>
          </a:stretch>
        </p:blipFill>
        <p:spPr bwMode="auto">
          <a:xfrm>
            <a:off x="4084177" y="4675577"/>
            <a:ext cx="490902" cy="484208"/>
          </a:xfrm>
          <a:prstGeom prst="rect">
            <a:avLst/>
          </a:prstGeom>
          <a:noFill/>
          <a:extLst>
            <a:ext uri="{909E8E84-426E-40DD-AFC4-6F175D3DCCD1}">
              <a14:hiddenFill xmlns:a14="http://schemas.microsoft.com/office/drawing/2010/main">
                <a:solidFill>
                  <a:srgbClr val="FFFFFF"/>
                </a:solidFill>
              </a14:hiddenFill>
            </a:ext>
          </a:extLst>
        </p:spPr>
      </p:pic>
      <p:sp>
        <p:nvSpPr>
          <p:cNvPr id="327" name="Rectangle 326">
            <a:extLst>
              <a:ext uri="{FF2B5EF4-FFF2-40B4-BE49-F238E27FC236}">
                <a16:creationId xmlns:a16="http://schemas.microsoft.com/office/drawing/2014/main" id="{D3720C9D-28AD-58BD-873F-DBA02F2D3FDE}"/>
              </a:ext>
            </a:extLst>
          </p:cNvPr>
          <p:cNvSpPr/>
          <p:nvPr/>
        </p:nvSpPr>
        <p:spPr>
          <a:xfrm>
            <a:off x="3170049" y="4780981"/>
            <a:ext cx="982515" cy="203886"/>
          </a:xfrm>
          <a:prstGeom prst="rect">
            <a:avLst/>
          </a:prstGeom>
          <a:noFill/>
          <a:ln w="12700" cap="flat" cmpd="sng" algn="ctr">
            <a:noFill/>
            <a:prstDash val="solid"/>
            <a:miter lim="800000"/>
          </a:ln>
          <a:effectLst/>
        </p:spPr>
        <p:txBody>
          <a:bodyPr rtlCol="0" anchor="ctr"/>
          <a:lstStyle/>
          <a:p>
            <a:pPr algn="ctr" defTabSz="609630">
              <a:defRPr/>
            </a:pP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20</a:t>
            </a:r>
            <a:r>
              <a:rPr lang="ar-MA" sz="1867" b="1" kern="0" dirty="0">
                <a:solidFill>
                  <a:srgbClr val="156082"/>
                </a:solidFill>
                <a:latin typeface="Poppins ExtraBold" panose="020B0604020202020204" charset="0"/>
              </a:rPr>
              <a:t> </a:t>
            </a:r>
            <a:r>
              <a:rPr lang="ar-MA" b="1" kern="0" dirty="0">
                <a:solidFill>
                  <a:srgbClr val="44546A"/>
                </a:solidFill>
                <a:latin typeface="Calibri" panose="020F0502020204030204" pitchFamily="34" charset="0"/>
                <a:ea typeface="Calibri" panose="020F0502020204030204" pitchFamily="34" charset="0"/>
                <a:cs typeface="Calibri" panose="020F0502020204030204" pitchFamily="34" charset="0"/>
              </a:rPr>
              <a:t>دقيقة</a:t>
            </a:r>
            <a:endParaRPr lang="en-US"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328" name="Google Shape;384;p11">
            <a:extLst>
              <a:ext uri="{FF2B5EF4-FFF2-40B4-BE49-F238E27FC236}">
                <a16:creationId xmlns:a16="http://schemas.microsoft.com/office/drawing/2014/main" id="{976AE323-EA2D-1617-36DA-1A8FDD53CB1E}"/>
              </a:ext>
            </a:extLst>
          </p:cNvPr>
          <p:cNvSpPr/>
          <p:nvPr/>
        </p:nvSpPr>
        <p:spPr>
          <a:xfrm>
            <a:off x="4152564" y="372600"/>
            <a:ext cx="7051457"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ar-M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الإنتاج الكتابي: حصة التعرف والبناء</a:t>
            </a:r>
            <a:endParaRPr kumimoji="0"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spTree>
    <p:extLst>
      <p:ext uri="{BB962C8B-B14F-4D97-AF65-F5344CB8AC3E}">
        <p14:creationId xmlns:p14="http://schemas.microsoft.com/office/powerpoint/2010/main" val="211255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ar-MA" sz="3600" b="1" dirty="0">
                  <a:solidFill>
                    <a:prstClr val="black"/>
                  </a:solidFill>
                  <a:latin typeface="Calibri" panose="020F0502020204030204"/>
                  <a:sym typeface="Calibri"/>
                </a:rPr>
                <a:t>5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5 دقائق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3">
            <a:extLst>
              <a:ext uri="{FF2B5EF4-FFF2-40B4-BE49-F238E27FC236}">
                <a16:creationId xmlns:a16="http://schemas.microsoft.com/office/drawing/2014/main" id="{3FEC4A41-EF2E-1B0E-CAB9-5A5C7EAB435B}"/>
              </a:ext>
            </a:extLst>
          </p:cNvPr>
          <p:cNvSpPr txBox="1">
            <a:spLocks noChangeArrowheads="1"/>
          </p:cNvSpPr>
          <p:nvPr/>
        </p:nvSpPr>
        <p:spPr bwMode="auto">
          <a:xfrm>
            <a:off x="2601944" y="275982"/>
            <a:ext cx="8645525"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rgbClr val="002060"/>
                </a:solidFill>
                <a:cs typeface="Calibri" panose="020F0502020204030204" pitchFamily="34" charset="0"/>
              </a:rPr>
              <a:t>النشاط الاعتيادي:  توقف وتدبر: أمثال وحكم  </a:t>
            </a:r>
          </a:p>
        </p:txBody>
      </p:sp>
      <p:sp>
        <p:nvSpPr>
          <p:cNvPr id="13" name="Rectangle : coins arrondis 12">
            <a:extLst>
              <a:ext uri="{FF2B5EF4-FFF2-40B4-BE49-F238E27FC236}">
                <a16:creationId xmlns:a16="http://schemas.microsoft.com/office/drawing/2014/main" id="{6B412AAA-6573-4797-27A4-E4631118AB8B}"/>
              </a:ext>
            </a:extLst>
          </p:cNvPr>
          <p:cNvSpPr/>
          <p:nvPr/>
        </p:nvSpPr>
        <p:spPr>
          <a:xfrm>
            <a:off x="7634509" y="1527757"/>
            <a:ext cx="4159285" cy="1620017"/>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المثل 1:</a:t>
            </a:r>
          </a:p>
          <a:p>
            <a:pPr algn="ctr" rtl="1"/>
            <a:r>
              <a:rPr lang="ar-MA" sz="3200" b="1" dirty="0">
                <a:latin typeface="Calibri" panose="020F0502020204030204" pitchFamily="34" charset="0"/>
                <a:cs typeface="Calibri" panose="020F0502020204030204" pitchFamily="34" charset="0"/>
              </a:rPr>
              <a:t>"الدرهم الأبيض ينفع في اليوم الأسود."</a:t>
            </a:r>
            <a:endParaRPr lang="fr-FR" sz="3200" b="1" dirty="0">
              <a:latin typeface="Calibri" panose="020F0502020204030204" pitchFamily="34" charset="0"/>
              <a:cs typeface="Calibri" panose="020F0502020204030204" pitchFamily="34" charset="0"/>
            </a:endParaRPr>
          </a:p>
        </p:txBody>
      </p:sp>
      <p:sp>
        <p:nvSpPr>
          <p:cNvPr id="14" name="Rectangle : coins arrondis 13">
            <a:extLst>
              <a:ext uri="{FF2B5EF4-FFF2-40B4-BE49-F238E27FC236}">
                <a16:creationId xmlns:a16="http://schemas.microsoft.com/office/drawing/2014/main" id="{F56ACC3C-92D5-7CAD-10D3-6C6AFA5C1889}"/>
              </a:ext>
            </a:extLst>
          </p:cNvPr>
          <p:cNvSpPr/>
          <p:nvPr/>
        </p:nvSpPr>
        <p:spPr>
          <a:xfrm>
            <a:off x="540160" y="1601559"/>
            <a:ext cx="3859773" cy="1472411"/>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المثل 2:</a:t>
            </a:r>
          </a:p>
          <a:p>
            <a:pPr algn="ctr" rtl="1"/>
            <a:r>
              <a:rPr lang="ar-MA" sz="3200" b="1" dirty="0">
                <a:latin typeface="Calibri" panose="020F0502020204030204" pitchFamily="34" charset="0"/>
                <a:cs typeface="Calibri" panose="020F0502020204030204" pitchFamily="34" charset="0"/>
              </a:rPr>
              <a:t>"المال لا يصنع الرجال."</a:t>
            </a:r>
          </a:p>
        </p:txBody>
      </p:sp>
      <p:pic>
        <p:nvPicPr>
          <p:cNvPr id="15" name="Picture 2" descr="توقف وفكر&#10;Image associée">
            <a:extLst>
              <a:ext uri="{FF2B5EF4-FFF2-40B4-BE49-F238E27FC236}">
                <a16:creationId xmlns:a16="http://schemas.microsoft.com/office/drawing/2014/main" id="{AED574C9-2EDF-A083-A4E5-0AB7B152F94B}"/>
              </a:ext>
              <a:ext uri="{C183D7F6-B498-43B3-948B-1728B52AA6E4}">
                <adec:decorative xmlns:adec="http://schemas.microsoft.com/office/drawing/2017/decorative" val="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2381" y="5155110"/>
            <a:ext cx="2580968" cy="143974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C4D9F09C-E636-05CF-7D00-2D89096E0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5734" y="1601559"/>
            <a:ext cx="2095500" cy="20955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 coins arrondis 16">
            <a:extLst>
              <a:ext uri="{FF2B5EF4-FFF2-40B4-BE49-F238E27FC236}">
                <a16:creationId xmlns:a16="http://schemas.microsoft.com/office/drawing/2014/main" id="{EC653AB9-9454-0200-C7C0-C5C851CD7513}"/>
              </a:ext>
            </a:extLst>
          </p:cNvPr>
          <p:cNvSpPr/>
          <p:nvPr/>
        </p:nvSpPr>
        <p:spPr>
          <a:xfrm>
            <a:off x="3977738" y="4272116"/>
            <a:ext cx="3859773" cy="1472411"/>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المثل 3:</a:t>
            </a:r>
          </a:p>
          <a:p>
            <a:pPr algn="ctr" rtl="1"/>
            <a:r>
              <a:rPr lang="ar-MA" sz="3200" b="1" dirty="0">
                <a:latin typeface="Calibri" panose="020F0502020204030204" pitchFamily="34" charset="0"/>
                <a:cs typeface="Calibri" panose="020F0502020204030204" pitchFamily="34" charset="0"/>
              </a:rPr>
              <a:t>"المال خادمٌ جيد، لكنه سيّدٌ فاسد."</a:t>
            </a:r>
          </a:p>
        </p:txBody>
      </p:sp>
      <p:sp>
        <p:nvSpPr>
          <p:cNvPr id="18" name="TextBox 6">
            <a:extLst>
              <a:ext uri="{FF2B5EF4-FFF2-40B4-BE49-F238E27FC236}">
                <a16:creationId xmlns:a16="http://schemas.microsoft.com/office/drawing/2014/main" id="{8AD61B52-7393-2F29-1AD0-B99FB870923C}"/>
              </a:ext>
            </a:extLst>
          </p:cNvPr>
          <p:cNvSpPr txBox="1">
            <a:spLocks noChangeArrowheads="1"/>
          </p:cNvSpPr>
          <p:nvPr/>
        </p:nvSpPr>
        <p:spPr bwMode="auto">
          <a:xfrm>
            <a:off x="1107025" y="393081"/>
            <a:ext cx="96012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5488"/>
              </a:lnSpc>
              <a:spcBef>
                <a:spcPct val="0"/>
              </a:spcBef>
              <a:buNone/>
            </a:pPr>
            <a:r>
              <a:rPr lang="ar-MA" altLang="fr-FR" sz="1400" dirty="0">
                <a:solidFill>
                  <a:srgbClr val="BFBFBF"/>
                </a:solidFill>
                <a:cs typeface="Calibri" panose="020F0502020204030204" pitchFamily="34" charset="0"/>
              </a:rPr>
              <a:t>يطلب الأستاذ من المتعلمين التفاعل مع النشاط، والمشاركة في تدبر مثل أو حكمة والتعليق عليها</a:t>
            </a:r>
          </a:p>
        </p:txBody>
      </p:sp>
    </p:spTree>
    <p:extLst>
      <p:ext uri="{BB962C8B-B14F-4D97-AF65-F5344CB8AC3E}">
        <p14:creationId xmlns:p14="http://schemas.microsoft.com/office/powerpoint/2010/main" val="366658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DD772-F38A-37CD-CE72-F20C3A390035}"/>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5E66FFF5-645D-2853-2473-EEE8691C3741}"/>
              </a:ext>
            </a:extLst>
          </p:cNvPr>
          <p:cNvSpPr txBox="1">
            <a:spLocks noChangeArrowheads="1"/>
          </p:cNvSpPr>
          <p:nvPr/>
        </p:nvSpPr>
        <p:spPr bwMode="auto">
          <a:xfrm>
            <a:off x="1295400" y="322535"/>
            <a:ext cx="96012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5488"/>
              </a:lnSpc>
              <a:spcBef>
                <a:spcPct val="0"/>
              </a:spcBef>
              <a:buNone/>
            </a:pPr>
            <a:r>
              <a:rPr lang="ar-MA" altLang="fr-FR" sz="1400" dirty="0">
                <a:solidFill>
                  <a:srgbClr val="BFBFBF"/>
                </a:solidFill>
                <a:cs typeface="Calibri" panose="020F0502020204030204" pitchFamily="34" charset="0"/>
              </a:rPr>
              <a:t>يطلب الأستاذ من المتعلمين التفاعل مع النشاط، والمشاركة في تقديم قائمة أسماء المال، لإثراء الرصيد اللغوي والمعجمي حول موضوع المال </a:t>
            </a:r>
          </a:p>
        </p:txBody>
      </p:sp>
      <p:pic>
        <p:nvPicPr>
          <p:cNvPr id="3" name="Picture 2">
            <a:extLst>
              <a:ext uri="{FF2B5EF4-FFF2-40B4-BE49-F238E27FC236}">
                <a16:creationId xmlns:a16="http://schemas.microsoft.com/office/drawing/2014/main" id="{23D24CB4-EDA4-AB9C-1448-DD50F25FCE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980" y="5324920"/>
            <a:ext cx="2505075" cy="12570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4 فوائد للحد من مشاهدة الأخبار">
            <a:extLst>
              <a:ext uri="{FF2B5EF4-FFF2-40B4-BE49-F238E27FC236}">
                <a16:creationId xmlns:a16="http://schemas.microsoft.com/office/drawing/2014/main" id="{6976BC9D-142A-7E84-749E-96AE59055A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6295" y="5391599"/>
            <a:ext cx="2857500" cy="12570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3">
            <a:extLst>
              <a:ext uri="{FF2B5EF4-FFF2-40B4-BE49-F238E27FC236}">
                <a16:creationId xmlns:a16="http://schemas.microsoft.com/office/drawing/2014/main" id="{B25EAA86-D33F-6484-5E0F-3F874955B4A2}"/>
              </a:ext>
            </a:extLst>
          </p:cNvPr>
          <p:cNvSpPr txBox="1">
            <a:spLocks noChangeArrowheads="1"/>
          </p:cNvSpPr>
          <p:nvPr/>
        </p:nvSpPr>
        <p:spPr bwMode="auto">
          <a:xfrm>
            <a:off x="2601944" y="275982"/>
            <a:ext cx="8645525"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rgbClr val="002060"/>
                </a:solidFill>
                <a:cs typeface="Calibri" panose="020F0502020204030204" pitchFamily="34" charset="0"/>
              </a:rPr>
              <a:t>النشاط الاعتيادي:  توقف وتدبر:  أغني معجمي بمعلومات حول أسماء المال</a:t>
            </a:r>
          </a:p>
        </p:txBody>
      </p:sp>
      <p:sp>
        <p:nvSpPr>
          <p:cNvPr id="6" name="Rectangle : coins arrondis 5">
            <a:extLst>
              <a:ext uri="{FF2B5EF4-FFF2-40B4-BE49-F238E27FC236}">
                <a16:creationId xmlns:a16="http://schemas.microsoft.com/office/drawing/2014/main" id="{CD805F04-861E-F89F-939F-CB21589DDC8C}"/>
              </a:ext>
            </a:extLst>
          </p:cNvPr>
          <p:cNvSpPr/>
          <p:nvPr/>
        </p:nvSpPr>
        <p:spPr>
          <a:xfrm>
            <a:off x="6794091" y="1527758"/>
            <a:ext cx="4999704" cy="1805378"/>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أسماء باللغة العربية:</a:t>
            </a:r>
          </a:p>
          <a:p>
            <a:pPr algn="ctr" rtl="1"/>
            <a:r>
              <a:rPr lang="ar-MA" sz="3200" b="1" dirty="0">
                <a:latin typeface="Calibri" panose="020F0502020204030204" pitchFamily="34" charset="0"/>
                <a:cs typeface="Calibri" panose="020F0502020204030204" pitchFamily="34" charset="0"/>
              </a:rPr>
              <a:t>- المال – النقود- الدراهم- الدنانير- الرزق- الثروة- العرض- الكنز- الرأسمال</a:t>
            </a:r>
            <a:endParaRPr lang="fr-FR" sz="3200" b="1" dirty="0">
              <a:latin typeface="Calibri" panose="020F0502020204030204" pitchFamily="34" charset="0"/>
              <a:cs typeface="Calibri" panose="020F0502020204030204" pitchFamily="34" charset="0"/>
            </a:endParaRPr>
          </a:p>
        </p:txBody>
      </p:sp>
      <p:sp>
        <p:nvSpPr>
          <p:cNvPr id="7" name="Rectangle : coins arrondis 6">
            <a:extLst>
              <a:ext uri="{FF2B5EF4-FFF2-40B4-BE49-F238E27FC236}">
                <a16:creationId xmlns:a16="http://schemas.microsoft.com/office/drawing/2014/main" id="{2CEF564C-3001-E896-4FC6-F4C852937380}"/>
              </a:ext>
            </a:extLst>
          </p:cNvPr>
          <p:cNvSpPr/>
          <p:nvPr/>
        </p:nvSpPr>
        <p:spPr>
          <a:xfrm>
            <a:off x="884903" y="1527757"/>
            <a:ext cx="4739149" cy="1901243"/>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أسماء دارجة:</a:t>
            </a:r>
          </a:p>
          <a:p>
            <a:pPr algn="ctr" rtl="1"/>
            <a:r>
              <a:rPr lang="ar-MA" sz="3200" b="1" dirty="0">
                <a:latin typeface="Calibri" panose="020F0502020204030204" pitchFamily="34" charset="0"/>
                <a:cs typeface="Calibri" panose="020F0502020204030204" pitchFamily="34" charset="0"/>
              </a:rPr>
              <a:t>- الفلوس- الدرهم- الريال- الدينار- الدولار- الأورو- الجنيه- الكاش....</a:t>
            </a:r>
            <a:endParaRPr lang="fr-FR" sz="3200" b="1" dirty="0">
              <a:latin typeface="Calibri" panose="020F0502020204030204" pitchFamily="34" charset="0"/>
              <a:cs typeface="Calibri" panose="020F0502020204030204" pitchFamily="34" charset="0"/>
            </a:endParaRPr>
          </a:p>
        </p:txBody>
      </p:sp>
      <p:sp>
        <p:nvSpPr>
          <p:cNvPr id="8" name="Rectangle : coins arrondis 7">
            <a:extLst>
              <a:ext uri="{FF2B5EF4-FFF2-40B4-BE49-F238E27FC236}">
                <a16:creationId xmlns:a16="http://schemas.microsoft.com/office/drawing/2014/main" id="{0AA0E0C9-1D50-2B32-096B-396F41BB0F6E}"/>
              </a:ext>
            </a:extLst>
          </p:cNvPr>
          <p:cNvSpPr/>
          <p:nvPr/>
        </p:nvSpPr>
        <p:spPr>
          <a:xfrm>
            <a:off x="3365538" y="3811781"/>
            <a:ext cx="4999704" cy="1805378"/>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مصطلحات مرتبطة بالمال:</a:t>
            </a:r>
          </a:p>
          <a:p>
            <a:pPr algn="ctr" rtl="1"/>
            <a:r>
              <a:rPr lang="ar-MA" sz="3200" b="1" dirty="0">
                <a:latin typeface="Calibri" panose="020F0502020204030204" pitchFamily="34" charset="0"/>
                <a:cs typeface="Calibri" panose="020F0502020204030204" pitchFamily="34" charset="0"/>
              </a:rPr>
              <a:t>المدخول- الميزانية- النفقة- المصاريف- المدخرات- الزكاة..</a:t>
            </a:r>
          </a:p>
        </p:txBody>
      </p:sp>
    </p:spTree>
    <p:extLst>
      <p:ext uri="{BB962C8B-B14F-4D97-AF65-F5344CB8AC3E}">
        <p14:creationId xmlns:p14="http://schemas.microsoft.com/office/powerpoint/2010/main" val="3712557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pic>
        <p:nvPicPr>
          <p:cNvPr id="3" name="Image 2">
            <a:extLst>
              <a:ext uri="{FF2B5EF4-FFF2-40B4-BE49-F238E27FC236}">
                <a16:creationId xmlns:a16="http://schemas.microsoft.com/office/drawing/2014/main" id="{82D93FB5-ECD0-58E4-0B23-4417388D4B6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688295" y="1990945"/>
            <a:ext cx="4431493" cy="3708000"/>
          </a:xfrm>
          <a:prstGeom prst="rect">
            <a:avLst/>
          </a:prstGeom>
        </p:spPr>
      </p:pic>
    </p:spTree>
    <p:extLst>
      <p:ext uri="{BB962C8B-B14F-4D97-AF65-F5344CB8AC3E}">
        <p14:creationId xmlns:p14="http://schemas.microsoft.com/office/powerpoint/2010/main" val="2747131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هذا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هذا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688917" y="3794627"/>
            <a:ext cx="707602" cy="707602"/>
          </a:xfrm>
          <a:prstGeom prst="rect">
            <a:avLst/>
          </a:prstGeom>
          <a:noFill/>
          <a:ln>
            <a:noFill/>
          </a:ln>
        </p:spPr>
      </p:pic>
      <p:sp>
        <p:nvSpPr>
          <p:cNvPr id="8" name="Google Shape;1207;p11">
            <a:extLst>
              <a:ext uri="{FF2B5EF4-FFF2-40B4-BE49-F238E27FC236}">
                <a16:creationId xmlns:a16="http://schemas.microsoft.com/office/drawing/2014/main" id="{4C4C3785-936C-467C-76CC-E568C0F7FC61}"/>
              </a:ext>
            </a:extLst>
          </p:cNvPr>
          <p:cNvSpPr/>
          <p:nvPr/>
        </p:nvSpPr>
        <p:spPr>
          <a:xfrm>
            <a:off x="1063515" y="3680610"/>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تعرف عناصر النص الحجاجي واستنتاج خطاطته النصية</a:t>
            </a:r>
            <a:r>
              <a:rPr lang="ar-MA" sz="3200" b="1" dirty="0">
                <a:solidFill>
                  <a:srgbClr val="106585"/>
                </a:solidFill>
                <a:ea typeface="Calibri"/>
                <a:cs typeface="Calibri"/>
                <a:sym typeface="Calibri"/>
              </a:rPr>
              <a:t>.</a:t>
            </a:r>
            <a:r>
              <a:rPr lang="ar-MA" sz="32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84000">
              <a:srgbClr val="FE0000">
                <a:lumMod val="72000"/>
                <a:lumOff val="28000"/>
              </a:srgbClr>
            </a:gs>
            <a:gs pos="0">
              <a:schemeClr val="accent5">
                <a:lumMod val="0"/>
                <a:lumOff val="100000"/>
              </a:schemeClr>
            </a:gs>
            <a:gs pos="73000">
              <a:schemeClr val="bg1">
                <a:lumMod val="0"/>
                <a:lumOff val="100000"/>
                <a:alpha val="68000"/>
              </a:schemeClr>
            </a:gs>
            <a:gs pos="100000">
              <a:srgbClr val="CC0000"/>
            </a:gs>
          </a:gsLst>
          <a:path path="shape">
            <a:fillToRect l="50000" t="50000" r="50000" b="50000"/>
          </a:path>
        </a:gradFill>
        <a:effectLst/>
      </p:bgPr>
    </p:bg>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812157" y="829915"/>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rtl="1"/>
              <a:r>
                <a:rPr lang="ar-MA" sz="3600" b="1" dirty="0">
                  <a:solidFill>
                    <a:srgbClr val="44546A"/>
                  </a:solidFill>
                  <a:latin typeface="Calibri"/>
                  <a:ea typeface="Calibri"/>
                  <a:cs typeface="Calibri"/>
                  <a:sym typeface="Calibri"/>
                </a:rPr>
                <a:t>20 دقيقة</a:t>
              </a:r>
            </a:p>
          </p:txBody>
        </p:sp>
      </p:grpSp>
      <p:pic>
        <p:nvPicPr>
          <p:cNvPr id="6" name="Image 5">
            <a:extLst>
              <a:ext uri="{FF2B5EF4-FFF2-40B4-BE49-F238E27FC236}">
                <a16:creationId xmlns:a16="http://schemas.microsoft.com/office/drawing/2014/main" id="{358D6789-67D6-8AD5-25E6-D53AC0F5C175}"/>
              </a:ext>
            </a:extLst>
          </p:cNvPr>
          <p:cNvPicPr>
            <a:picLocks noChangeAspect="1"/>
          </p:cNvPicPr>
          <p:nvPr/>
        </p:nvPicPr>
        <p:blipFill>
          <a:blip r:embed="rId3"/>
          <a:stretch>
            <a:fillRect/>
          </a:stretch>
        </p:blipFill>
        <p:spPr>
          <a:xfrm>
            <a:off x="946948" y="1401274"/>
            <a:ext cx="3503492" cy="2545921"/>
          </a:xfrm>
          <a:prstGeom prst="rect">
            <a:avLst/>
          </a:prstGeom>
        </p:spPr>
      </p:pic>
      <p:grpSp>
        <p:nvGrpSpPr>
          <p:cNvPr id="10" name="Groupe 9">
            <a:extLst>
              <a:ext uri="{FF2B5EF4-FFF2-40B4-BE49-F238E27FC236}">
                <a16:creationId xmlns:a16="http://schemas.microsoft.com/office/drawing/2014/main" id="{0ED093D4-5700-EC0C-1F50-022022B950B2}"/>
              </a:ext>
            </a:extLst>
          </p:cNvPr>
          <p:cNvGrpSpPr/>
          <p:nvPr/>
        </p:nvGrpSpPr>
        <p:grpSpPr>
          <a:xfrm>
            <a:off x="2308679" y="1428436"/>
            <a:ext cx="591112" cy="561273"/>
            <a:chOff x="277892" y="2322046"/>
            <a:chExt cx="828656" cy="786827"/>
          </a:xfrm>
        </p:grpSpPr>
        <p:sp>
          <p:nvSpPr>
            <p:cNvPr id="11"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sp>
      </p:grpSp>
      <p:sp>
        <p:nvSpPr>
          <p:cNvPr id="5" name="ZoneTexte 4">
            <a:extLst>
              <a:ext uri="{FF2B5EF4-FFF2-40B4-BE49-F238E27FC236}">
                <a16:creationId xmlns:a16="http://schemas.microsoft.com/office/drawing/2014/main" id="{83D755DF-B0E9-1E16-DFBA-DECCE2D4053D}"/>
              </a:ext>
            </a:extLst>
          </p:cNvPr>
          <p:cNvSpPr txBox="1"/>
          <p:nvPr/>
        </p:nvSpPr>
        <p:spPr>
          <a:xfrm>
            <a:off x="4771010" y="2491154"/>
            <a:ext cx="5595077" cy="1323439"/>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الأول:</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تعرف النص الحجاجي وعناصره</a:t>
            </a:r>
          </a:p>
        </p:txBody>
      </p:sp>
    </p:spTree>
    <p:extLst>
      <p:ext uri="{BB962C8B-B14F-4D97-AF65-F5344CB8AC3E}">
        <p14:creationId xmlns:p14="http://schemas.microsoft.com/office/powerpoint/2010/main" val="667311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E587A53B-1D54-4493-D943-B56A89262B47}"/>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pic>
        <p:nvPicPr>
          <p:cNvPr id="20" name="Image 19">
            <a:extLst>
              <a:ext uri="{FF2B5EF4-FFF2-40B4-BE49-F238E27FC236}">
                <a16:creationId xmlns:a16="http://schemas.microsoft.com/office/drawing/2014/main" id="{B4769127-1397-488A-E047-B9F25398C0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1018" y="3893230"/>
            <a:ext cx="707602" cy="707602"/>
          </a:xfrm>
          <a:prstGeom prst="rect">
            <a:avLst/>
          </a:prstGeom>
        </p:spPr>
      </p:pic>
      <p:sp>
        <p:nvSpPr>
          <p:cNvPr id="21" name="Rectangle: Rounded Corners 55">
            <a:extLst>
              <a:ext uri="{FF2B5EF4-FFF2-40B4-BE49-F238E27FC236}">
                <a16:creationId xmlns:a16="http://schemas.microsoft.com/office/drawing/2014/main" id="{0BB141BD-615D-C714-A6D7-EAD32B49CDF7}"/>
              </a:ext>
            </a:extLst>
          </p:cNvPr>
          <p:cNvSpPr/>
          <p:nvPr/>
        </p:nvSpPr>
        <p:spPr>
          <a:xfrm>
            <a:off x="1012791" y="3677566"/>
            <a:ext cx="9358771" cy="1665245"/>
          </a:xfrm>
          <a:prstGeom prst="roundRect">
            <a:avLst/>
          </a:prstGeom>
          <a:solidFill>
            <a:schemeClr val="accent2">
              <a:lumMod val="20000"/>
              <a:lumOff val="8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التعليمة: </a:t>
            </a:r>
            <a:r>
              <a:rPr lang="ar-S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أنتجُ نص</a:t>
            </a:r>
            <a:r>
              <a:rPr lang="ar-M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ا </a:t>
            </a:r>
            <a:r>
              <a:rPr lang="ar-M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حِجاجيًّا</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مِن</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اثْنَيْ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عَشَرَ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سَطْراً</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أُقْنِعُ فيهِ الْقارِئَ بِوِجْهَةِ نَظَرٍ خاصَّةٍ،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مُسْتَثْمِراً الْمُعْجَمَ وَالتَّعابير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وَأَفْعالَ الْكَلامِ وَالظَّواهِر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اللُّغَوِيَة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الْمُكْتَسَبة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Ellipse 21">
            <a:extLst>
              <a:ext uri="{FF2B5EF4-FFF2-40B4-BE49-F238E27FC236}">
                <a16:creationId xmlns:a16="http://schemas.microsoft.com/office/drawing/2014/main" id="{DE23459A-48B9-C356-CCFA-36033DE1056E}"/>
              </a:ext>
            </a:extLst>
          </p:cNvPr>
          <p:cNvSpPr/>
          <p:nvPr/>
        </p:nvSpPr>
        <p:spPr>
          <a:xfrm>
            <a:off x="2818010" y="1948344"/>
            <a:ext cx="5968181" cy="807381"/>
          </a:xfrm>
          <a:prstGeom prst="ellipse">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 النهائية: إنتاج نص حجاجي (1)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Google Shape;1278;p75">
            <a:extLst>
              <a:ext uri="{FF2B5EF4-FFF2-40B4-BE49-F238E27FC236}">
                <a16:creationId xmlns:a16="http://schemas.microsoft.com/office/drawing/2014/main" id="{26BF30D1-D014-4BBC-5B4E-AD010443AB63}"/>
              </a:ext>
            </a:extLst>
          </p:cNvPr>
          <p:cNvSpPr/>
          <p:nvPr/>
        </p:nvSpPr>
        <p:spPr>
          <a:xfrm>
            <a:off x="7354529" y="3971605"/>
            <a:ext cx="1917290" cy="650236"/>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1278;p75">
            <a:extLst>
              <a:ext uri="{FF2B5EF4-FFF2-40B4-BE49-F238E27FC236}">
                <a16:creationId xmlns:a16="http://schemas.microsoft.com/office/drawing/2014/main" id="{E9798FAD-AC75-1E7B-FD33-FD8D2E53EB0A}"/>
              </a:ext>
            </a:extLst>
          </p:cNvPr>
          <p:cNvSpPr/>
          <p:nvPr/>
        </p:nvSpPr>
        <p:spPr>
          <a:xfrm>
            <a:off x="1429020" y="4033763"/>
            <a:ext cx="2637291" cy="588078"/>
          </a:xfrm>
          <a:prstGeom prst="ellipse">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a:spcBef>
                <a:spcPts val="0"/>
              </a:spcBef>
              <a:spcAft>
                <a:spcPts val="0"/>
              </a:spcAft>
              <a:buNone/>
            </a:pPr>
            <a:endParaRPr sz="1800" dirty="0">
              <a:solidFill>
                <a:schemeClr val="lt1"/>
              </a:solidFill>
              <a:latin typeface="Calibri"/>
              <a:ea typeface="Calibri"/>
              <a:cs typeface="Calibri"/>
              <a:sym typeface="Calibri"/>
            </a:endParaRPr>
          </a:p>
        </p:txBody>
      </p:sp>
      <p:sp>
        <p:nvSpPr>
          <p:cNvPr id="3" name="TextBox 13">
            <a:extLst>
              <a:ext uri="{FF2B5EF4-FFF2-40B4-BE49-F238E27FC236}">
                <a16:creationId xmlns:a16="http://schemas.microsoft.com/office/drawing/2014/main" id="{52FFA1AA-B527-794E-06DC-3B9430237828}"/>
              </a:ext>
            </a:extLst>
          </p:cNvPr>
          <p:cNvSpPr txBox="1">
            <a:spLocks noChangeArrowheads="1"/>
          </p:cNvSpPr>
          <p:nvPr/>
        </p:nvSpPr>
        <p:spPr bwMode="auto">
          <a:xfrm>
            <a:off x="649589" y="-19440"/>
            <a:ext cx="10789186" cy="56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rtl="1">
              <a:lnSpc>
                <a:spcPct val="200000"/>
              </a:lnSpc>
              <a:buNone/>
            </a:pPr>
            <a:r>
              <a:rPr lang="ar-MA" altLang="fr-FR" sz="1800" b="1" dirty="0">
                <a:solidFill>
                  <a:schemeClr val="bg2">
                    <a:lumMod val="50000"/>
                  </a:schemeClr>
                </a:solidFill>
                <a:cs typeface="Calibri" panose="020F0502020204030204" pitchFamily="34" charset="0"/>
              </a:rPr>
              <a:t>قبل أن نبدأ الاشتغال على الهدف المعلن عنه، دعونا أولا، نتعرف على الم</a:t>
            </a:r>
            <a:r>
              <a:rPr lang="ar-MA" sz="1800" b="1" dirty="0">
                <a:solidFill>
                  <a:schemeClr val="bg2">
                    <a:lumMod val="50000"/>
                  </a:schemeClr>
                </a:solidFill>
                <a:cs typeface="Calibri" panose="020F0502020204030204" pitchFamily="34" charset="0"/>
              </a:rPr>
              <a:t>همة النهائية التي سنشتغل عليها خلال حصتيْ الإنتاج الكتابي.</a:t>
            </a:r>
          </a:p>
        </p:txBody>
      </p:sp>
      <p:sp>
        <p:nvSpPr>
          <p:cNvPr id="4" name="Titre 3">
            <a:extLst>
              <a:ext uri="{FF2B5EF4-FFF2-40B4-BE49-F238E27FC236}">
                <a16:creationId xmlns:a16="http://schemas.microsoft.com/office/drawing/2014/main" id="{69444B52-9B1C-8177-12D4-5F5FB79B797D}"/>
              </a:ext>
            </a:extLst>
          </p:cNvPr>
          <p:cNvSpPr txBox="1">
            <a:spLocks/>
          </p:cNvSpPr>
          <p:nvPr/>
        </p:nvSpPr>
        <p:spPr>
          <a:xfrm>
            <a:off x="649590" y="465471"/>
            <a:ext cx="10892821" cy="455299"/>
          </a:xfrm>
          <a:prstGeom prst="rect">
            <a:avLst/>
          </a:prstGeom>
        </p:spPr>
        <p:txBody>
          <a:bodyPr>
            <a:normAutofit fontScale="25000" lnSpcReduction="2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just" rtl="1">
              <a:lnSpc>
                <a:spcPct val="200000"/>
              </a:lnSpc>
            </a:pPr>
            <a:r>
              <a:rPr lang="ar-MA" sz="5200" dirty="0">
                <a:solidFill>
                  <a:schemeClr val="bg2">
                    <a:lumMod val="75000"/>
                  </a:schemeClr>
                </a:solidFill>
                <a:latin typeface="Calibri" panose="020F0502020204030204" pitchFamily="34" charset="0"/>
                <a:cs typeface="Calibri" panose="020F0502020204030204" pitchFamily="34" charset="0"/>
              </a:rPr>
              <a:t>يعرض المدرس المهمة ويقرأ التعليمة، ويطلب من المتعلمين التركيز والانخراط ليتمكنوا من إنجاز المهمة بنجاح.</a:t>
            </a:r>
            <a:r>
              <a:rPr lang="ar-MA" sz="1400" dirty="0">
                <a:solidFill>
                  <a:schemeClr val="bg2">
                    <a:lumMod val="75000"/>
                  </a:schemeClr>
                </a:solidFill>
                <a:latin typeface="Calibri" panose="020F0502020204030204" pitchFamily="34" charset="0"/>
                <a:cs typeface="Calibri" panose="020F0502020204030204" pitchFamily="34" charset="0"/>
              </a:rPr>
              <a:t>.</a:t>
            </a:r>
            <a:endParaRPr lang="ar-MA" sz="1400" dirty="0"/>
          </a:p>
        </p:txBody>
      </p:sp>
    </p:spTree>
    <p:extLst>
      <p:ext uri="{BB962C8B-B14F-4D97-AF65-F5344CB8AC3E}">
        <p14:creationId xmlns:p14="http://schemas.microsoft.com/office/powerpoint/2010/main" val="100022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ppt_w</p:attrName>
                                        </p:attrNameLst>
                                      </p:cBhvr>
                                      <p:tavLst>
                                        <p:tav tm="0">
                                          <p:val>
                                            <p:strVal val="0"/>
                                          </p:val>
                                        </p:tav>
                                        <p:tav tm="100000">
                                          <p:val>
                                            <p:strVal val="#ppt_w"/>
                                          </p:val>
                                        </p:tav>
                                      </p:tavLst>
                                    </p:anim>
                                    <p:anim calcmode="lin" valueType="num">
                                      <p:cBhvr additive="base">
                                        <p:cTn id="8" dur="500"/>
                                        <p:tgtEl>
                                          <p:spTgt spid="2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p:tgtEl>
                                          <p:spTgt spid="24"/>
                                        </p:tgtEl>
                                        <p:attrNameLst>
                                          <p:attrName>ppt_w</p:attrName>
                                        </p:attrNameLst>
                                      </p:cBhvr>
                                      <p:tavLst>
                                        <p:tav tm="0">
                                          <p:val>
                                            <p:strVal val="0"/>
                                          </p:val>
                                        </p:tav>
                                        <p:tav tm="100000">
                                          <p:val>
                                            <p:strVal val="#ppt_w"/>
                                          </p:val>
                                        </p:tav>
                                      </p:tavLst>
                                    </p:anim>
                                    <p:anim calcmode="lin" valueType="num">
                                      <p:cBhvr additive="base">
                                        <p:cTn id="14" dur="500"/>
                                        <p:tgtEl>
                                          <p:spTgt spid="2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7DF7-237E-0252-D093-D11F08F20E9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62E8953-5F6F-7E58-1D69-66CEA46CFE94}"/>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5D09CBE1-6AC1-8EA6-FABA-DA5CFBA53274}"/>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E0C7F72-E245-7522-E33C-120BAB72A3E1}"/>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3DCCC2FB-D50F-B4E0-8AC2-AA732A3B5CB6}"/>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
        <p:nvSpPr>
          <p:cNvPr id="8" name="TextBox 13">
            <a:extLst>
              <a:ext uri="{FF2B5EF4-FFF2-40B4-BE49-F238E27FC236}">
                <a16:creationId xmlns:a16="http://schemas.microsoft.com/office/drawing/2014/main" id="{F94BC58A-3893-FE8A-5E10-C6F065429836}"/>
              </a:ext>
            </a:extLst>
          </p:cNvPr>
          <p:cNvSpPr txBox="1"/>
          <p:nvPr/>
        </p:nvSpPr>
        <p:spPr>
          <a:xfrm>
            <a:off x="2718612" y="322079"/>
            <a:ext cx="8644935" cy="375552"/>
          </a:xfrm>
          <a:prstGeom prst="rect">
            <a:avLst/>
          </a:prstGeom>
          <a:noFill/>
        </p:spPr>
        <p:txBody>
          <a:bodyPr wrap="square">
            <a:spAutoFit/>
          </a:bodyPr>
          <a:lstStyle/>
          <a:p>
            <a:pPr algn="r" rtl="1">
              <a:lnSpc>
                <a:spcPts val="2075"/>
              </a:lnSpc>
            </a:pPr>
            <a:r>
              <a:rPr lang="ar-MA" sz="2000" b="1" kern="0" dirty="0">
                <a:solidFill>
                  <a:srgbClr val="002060"/>
                </a:solidFill>
                <a:latin typeface="Calibri" panose="020F0502020204030204" pitchFamily="34" charset="0"/>
                <a:cs typeface="Calibri" panose="020F0502020204030204" pitchFamily="34" charset="0"/>
              </a:rPr>
              <a:t>لنتعرف مكونات المهمة وعناصرها: إنتاج نص حجاجي للإقناع بوجهة نظر</a:t>
            </a:r>
          </a:p>
        </p:txBody>
      </p:sp>
      <p:graphicFrame>
        <p:nvGraphicFramePr>
          <p:cNvPr id="9" name="Diagramme 8">
            <a:extLst>
              <a:ext uri="{FF2B5EF4-FFF2-40B4-BE49-F238E27FC236}">
                <a16:creationId xmlns:a16="http://schemas.microsoft.com/office/drawing/2014/main" id="{01F5F1C1-7C93-D8DA-DE49-E7BE1AB07860}"/>
              </a:ext>
            </a:extLst>
          </p:cNvPr>
          <p:cNvGraphicFramePr/>
          <p:nvPr>
            <p:extLst>
              <p:ext uri="{D42A27DB-BD31-4B8C-83A1-F6EECF244321}">
                <p14:modId xmlns:p14="http://schemas.microsoft.com/office/powerpoint/2010/main" val="1759000886"/>
              </p:ext>
            </p:extLst>
          </p:nvPr>
        </p:nvGraphicFramePr>
        <p:xfrm>
          <a:off x="953728" y="1142502"/>
          <a:ext cx="10235381" cy="51258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Organigramme : Connecteur 9">
            <a:extLst>
              <a:ext uri="{FF2B5EF4-FFF2-40B4-BE49-F238E27FC236}">
                <a16:creationId xmlns:a16="http://schemas.microsoft.com/office/drawing/2014/main" id="{A483A727-953D-BBED-93EB-3EF7BDE1589F}"/>
              </a:ext>
            </a:extLst>
          </p:cNvPr>
          <p:cNvSpPr/>
          <p:nvPr/>
        </p:nvSpPr>
        <p:spPr>
          <a:xfrm>
            <a:off x="7413524" y="2992611"/>
            <a:ext cx="1720645" cy="1425678"/>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28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a:t>
            </a:r>
            <a:endParaRPr 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itre 9">
            <a:extLst>
              <a:ext uri="{FF2B5EF4-FFF2-40B4-BE49-F238E27FC236}">
                <a16:creationId xmlns:a16="http://schemas.microsoft.com/office/drawing/2014/main" id="{64143AD2-DDC5-6786-5063-6554D6F02588}"/>
              </a:ext>
            </a:extLst>
          </p:cNvPr>
          <p:cNvSpPr>
            <a:spLocks noGrp="1"/>
          </p:cNvSpPr>
          <p:nvPr>
            <p:ph type="title"/>
          </p:nvPr>
        </p:nvSpPr>
        <p:spPr>
          <a:xfrm>
            <a:off x="1202443" y="589601"/>
            <a:ext cx="10161104" cy="470617"/>
          </a:xfrm>
        </p:spPr>
        <p:txBody>
          <a:bodyPr>
            <a:normAutofit/>
          </a:bodyPr>
          <a:lstStyle/>
          <a:p>
            <a:r>
              <a:rPr lang="ar-MA" sz="1400" i="0" kern="0" dirty="0">
                <a:solidFill>
                  <a:schemeClr val="bg2">
                    <a:lumMod val="75000"/>
                  </a:schemeClr>
                </a:solidFill>
                <a:latin typeface="Calibri" panose="020F0502020204030204" pitchFamily="34" charset="0"/>
                <a:cs typeface="Calibri" panose="020F0502020204030204" pitchFamily="34" charset="0"/>
              </a:rPr>
              <a:t>يفكك المدرس مكونات المهمة موضحا: المطلوب والموضوع والموارد، ويشرح كل عنصر على حدة. </a:t>
            </a:r>
            <a:endParaRPr lang="fr-FR" sz="1400" i="0" dirty="0">
              <a:solidFill>
                <a:schemeClr val="bg2">
                  <a:lumMod val="75000"/>
                </a:schemeClr>
              </a:solidFill>
            </a:endParaRPr>
          </a:p>
        </p:txBody>
      </p:sp>
    </p:spTree>
    <p:extLst>
      <p:ext uri="{BB962C8B-B14F-4D97-AF65-F5344CB8AC3E}">
        <p14:creationId xmlns:p14="http://schemas.microsoft.com/office/powerpoint/2010/main" val="1385865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C77AE-6445-6024-D685-4DC37FC3366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A2B5370-2ECE-202F-D711-8F647106DB29}"/>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B482CF03-3EB6-8AAD-0E53-B5F10C988437}"/>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33B68D9-24E2-22C7-7EE1-26912974FEBC}"/>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7C8A97E5-50D7-50C0-9BD6-128F4844BF37}"/>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18" name="TextBox 13">
            <a:extLst>
              <a:ext uri="{FF2B5EF4-FFF2-40B4-BE49-F238E27FC236}">
                <a16:creationId xmlns:a16="http://schemas.microsoft.com/office/drawing/2014/main" id="{552904E4-847D-8578-0D1A-CFEABBF1A237}"/>
              </a:ext>
            </a:extLst>
          </p:cNvPr>
          <p:cNvSpPr txBox="1">
            <a:spLocks noChangeArrowheads="1"/>
          </p:cNvSpPr>
          <p:nvPr/>
        </p:nvSpPr>
        <p:spPr bwMode="auto">
          <a:xfrm>
            <a:off x="649589" y="-19440"/>
            <a:ext cx="10789186" cy="56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rtl="1">
              <a:lnSpc>
                <a:spcPct val="200000"/>
              </a:lnSpc>
              <a:buNone/>
            </a:pPr>
            <a:r>
              <a:rPr lang="ar-MA" altLang="fr-FR" sz="1800" b="1" dirty="0">
                <a:solidFill>
                  <a:schemeClr val="bg2">
                    <a:lumMod val="50000"/>
                  </a:schemeClr>
                </a:solidFill>
                <a:cs typeface="Calibri" panose="020F0502020204030204" pitchFamily="34" charset="0"/>
              </a:rPr>
              <a:t>وحتى نتمكن من إنجاز هذه المهمة بنجاح، سنتبع التدرج الآتي، </a:t>
            </a:r>
            <a:endParaRPr lang="ar-MA" sz="1800" b="1" dirty="0">
              <a:solidFill>
                <a:schemeClr val="bg2">
                  <a:lumMod val="50000"/>
                </a:schemeClr>
              </a:solidFill>
              <a:cs typeface="Calibri" panose="020F0502020204030204" pitchFamily="34" charset="0"/>
            </a:endParaRPr>
          </a:p>
        </p:txBody>
      </p:sp>
      <p:sp>
        <p:nvSpPr>
          <p:cNvPr id="19" name="Titre 3">
            <a:extLst>
              <a:ext uri="{FF2B5EF4-FFF2-40B4-BE49-F238E27FC236}">
                <a16:creationId xmlns:a16="http://schemas.microsoft.com/office/drawing/2014/main" id="{C4CC717A-0E4A-5477-6BB3-817344D1A1CF}"/>
              </a:ext>
            </a:extLst>
          </p:cNvPr>
          <p:cNvSpPr txBox="1">
            <a:spLocks/>
          </p:cNvSpPr>
          <p:nvPr/>
        </p:nvSpPr>
        <p:spPr>
          <a:xfrm>
            <a:off x="649590" y="465471"/>
            <a:ext cx="10892821" cy="455299"/>
          </a:xfrm>
          <a:prstGeom prst="rect">
            <a:avLst/>
          </a:prstGeom>
        </p:spPr>
        <p:txBody>
          <a:bodyPr>
            <a:normAutofit fontScale="25000" lnSpcReduction="2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just" rtl="1">
              <a:lnSpc>
                <a:spcPct val="200000"/>
              </a:lnSpc>
            </a:pPr>
            <a:r>
              <a:rPr lang="ar-MA" sz="5200" dirty="0">
                <a:solidFill>
                  <a:schemeClr val="bg2">
                    <a:lumMod val="75000"/>
                  </a:schemeClr>
                </a:solidFill>
                <a:latin typeface="Calibri" panose="020F0502020204030204" pitchFamily="34" charset="0"/>
                <a:cs typeface="Calibri" panose="020F0502020204030204" pitchFamily="34" charset="0"/>
              </a:rPr>
              <a:t>يعرض المدرس خطوات إنجاز المهمة، مشيرا إلى انه سيخصص حصة كاملة لكل خطوة: حصة التعرف ثم حصة الكتابة، ويحث المتعلمين على  التركيز والانخراط ليتمكنوا من إنجاز المهمة بنجاح.</a:t>
            </a:r>
            <a:r>
              <a:rPr lang="ar-MA" sz="1400" dirty="0">
                <a:solidFill>
                  <a:schemeClr val="bg2">
                    <a:lumMod val="75000"/>
                  </a:schemeClr>
                </a:solidFill>
                <a:latin typeface="Calibri" panose="020F0502020204030204" pitchFamily="34" charset="0"/>
                <a:cs typeface="Calibri" panose="020F0502020204030204" pitchFamily="34" charset="0"/>
              </a:rPr>
              <a:t>.</a:t>
            </a:r>
            <a:endParaRPr lang="ar-MA" sz="1400" dirty="0"/>
          </a:p>
        </p:txBody>
      </p:sp>
      <p:graphicFrame>
        <p:nvGraphicFramePr>
          <p:cNvPr id="3" name="Diagramme 2">
            <a:extLst>
              <a:ext uri="{FF2B5EF4-FFF2-40B4-BE49-F238E27FC236}">
                <a16:creationId xmlns:a16="http://schemas.microsoft.com/office/drawing/2014/main" id="{F3642DE1-6337-6D86-F8C7-90732BB23608}"/>
              </a:ext>
            </a:extLst>
          </p:cNvPr>
          <p:cNvGraphicFramePr/>
          <p:nvPr>
            <p:extLst>
              <p:ext uri="{D42A27DB-BD31-4B8C-83A1-F6EECF244321}">
                <p14:modId xmlns:p14="http://schemas.microsoft.com/office/powerpoint/2010/main" val="808250659"/>
              </p:ext>
            </p:extLst>
          </p:nvPr>
        </p:nvGraphicFramePr>
        <p:xfrm>
          <a:off x="1424449" y="1358658"/>
          <a:ext cx="9365671" cy="4429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1206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3CD61-B692-92EA-7754-59A1CC87E4C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C5A2A47-77A6-D6F6-4371-42FD482E3E92}"/>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24950FE5-A2C2-D59F-D7C9-23D937C7242F}"/>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D928544C-E9CD-E3C8-B222-9C75E5463F0F}"/>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12" name="Google Shape;838;p48">
            <a:extLst>
              <a:ext uri="{FF2B5EF4-FFF2-40B4-BE49-F238E27FC236}">
                <a16:creationId xmlns:a16="http://schemas.microsoft.com/office/drawing/2014/main" id="{1DACF93D-23BC-22A9-24E0-2C296FFDD62F}"/>
              </a:ext>
            </a:extLst>
          </p:cNvPr>
          <p:cNvSpPr txBox="1"/>
          <p:nvPr/>
        </p:nvSpPr>
        <p:spPr>
          <a:xfrm>
            <a:off x="349705" y="210682"/>
            <a:ext cx="11128796" cy="380385"/>
          </a:xfrm>
          <a:prstGeom prst="rect">
            <a:avLst/>
          </a:prstGeom>
          <a:noFill/>
          <a:ln>
            <a:noFill/>
          </a:ln>
        </p:spPr>
        <p:txBody>
          <a:bodyPr spcFirstLastPara="1" wrap="square" lIns="91425" tIns="45700" rIns="91425" bIns="45700" anchor="t" anchorCtr="0">
            <a:spAutoFit/>
          </a:bodyPr>
          <a:lstStyle/>
          <a:p>
            <a:pPr lvl="0" algn="r" rtl="1">
              <a:lnSpc>
                <a:spcPct val="103750"/>
              </a:lnSpc>
            </a:pPr>
            <a:r>
              <a:rPr lang="ar-MA" b="1" dirty="0">
                <a:solidFill>
                  <a:srgbClr val="757070"/>
                </a:solidFill>
                <a:latin typeface="Calibri"/>
                <a:ea typeface="Calibri"/>
                <a:cs typeface="Calibri"/>
                <a:sym typeface="Calibri"/>
              </a:rPr>
              <a:t>نشرع الآن في الخطوة الأولى، التي تهم تعرف النص الحجاجي وعناصره، ونستهلها بتعرف ماهية النص الحجاجي ووظيفته. </a:t>
            </a:r>
            <a:endParaRPr sz="1600" dirty="0">
              <a:highlight>
                <a:srgbClr val="FF00FF"/>
              </a:highlight>
            </a:endParaRPr>
          </a:p>
        </p:txBody>
      </p:sp>
      <p:sp>
        <p:nvSpPr>
          <p:cNvPr id="13" name="TextBox 6">
            <a:extLst>
              <a:ext uri="{FF2B5EF4-FFF2-40B4-BE49-F238E27FC236}">
                <a16:creationId xmlns:a16="http://schemas.microsoft.com/office/drawing/2014/main" id="{9743CF44-3D8B-2492-1CD3-A43AED5FBA62}"/>
              </a:ext>
            </a:extLst>
          </p:cNvPr>
          <p:cNvSpPr txBox="1">
            <a:spLocks noChangeArrowheads="1"/>
          </p:cNvSpPr>
          <p:nvPr/>
        </p:nvSpPr>
        <p:spPr bwMode="auto">
          <a:xfrm>
            <a:off x="865239" y="580679"/>
            <a:ext cx="104131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chemeClr val="bg2">
                    <a:lumMod val="75000"/>
                  </a:schemeClr>
                </a:solidFill>
                <a:ea typeface="Calibri" panose="020F0502020204030204" pitchFamily="34" charset="0"/>
                <a:cs typeface="Calibri" panose="020F0502020204030204" pitchFamily="34" charset="0"/>
              </a:rPr>
              <a:t>يذكر المدرس المتعلمين بالهدف من الحصة، ويحفز استعدادهم لذلك قائلا: لتحقيق الهدف من الدرس ينبغي في المقام الأول أن نتعرف النص الحجاجي ووظيفته. ويمكنه التنويه إلى أن بعضا من المعارف التي سيقدمها، سبق التعرف عليها خلال حصتي الطلاقة والفهم</a:t>
            </a:r>
            <a:r>
              <a:rPr lang="ar-MA" sz="1400" b="1" dirty="0">
                <a:solidFill>
                  <a:srgbClr val="222A35"/>
                </a:solidFill>
                <a:latin typeface="Calibri"/>
                <a:ea typeface="Calibri"/>
                <a:cs typeface="Calibri"/>
              </a:rPr>
              <a:t>. </a:t>
            </a:r>
            <a:endParaRPr lang="ar-MA" altLang="fr-FR" sz="1400" i="1" dirty="0">
              <a:solidFill>
                <a:schemeClr val="bg2">
                  <a:lumMod val="75000"/>
                </a:schemeClr>
              </a:solidFill>
              <a:cs typeface="Calibri" panose="020F0502020204030204" pitchFamily="34" charset="0"/>
            </a:endParaRPr>
          </a:p>
        </p:txBody>
      </p:sp>
      <p:sp>
        <p:nvSpPr>
          <p:cNvPr id="14" name="Rectangle : coins arrondis 13">
            <a:extLst>
              <a:ext uri="{FF2B5EF4-FFF2-40B4-BE49-F238E27FC236}">
                <a16:creationId xmlns:a16="http://schemas.microsoft.com/office/drawing/2014/main" id="{9DFCA0B4-B17B-05E5-5EA7-11EAE1989271}"/>
              </a:ext>
            </a:extLst>
          </p:cNvPr>
          <p:cNvSpPr/>
          <p:nvPr/>
        </p:nvSpPr>
        <p:spPr>
          <a:xfrm>
            <a:off x="550805" y="2160042"/>
            <a:ext cx="11246032" cy="1705061"/>
          </a:xfrm>
          <a:prstGeom prst="roundRect">
            <a:avLst>
              <a:gd name="adj" fmla="val 3741"/>
            </a:avLst>
          </a:prstGeom>
          <a:solidFill>
            <a:sysClr val="window" lastClr="FFFFFF"/>
          </a:solidFill>
          <a:ln w="12700" cap="flat" cmpd="sng" algn="ctr">
            <a:solidFill>
              <a:srgbClr val="00B0F0"/>
            </a:solidFill>
            <a:prstDash val="solid"/>
            <a:miter lim="800000"/>
          </a:ln>
          <a:effectLst/>
        </p:spPr>
        <p:txBody>
          <a:bodyPr rtlCol="0" anchor="t"/>
          <a:lstStyle/>
          <a:p>
            <a:pPr algn="just" rtl="1"/>
            <a:r>
              <a:rPr lang="ar-MA" sz="3800" b="1" dirty="0">
                <a:solidFill>
                  <a:srgbClr val="0070C0"/>
                </a:solidFill>
                <a:latin typeface="Calibri"/>
                <a:ea typeface="Calibri"/>
                <a:cs typeface="Calibri"/>
              </a:rPr>
              <a:t>النص الحجاجي: </a:t>
            </a:r>
            <a:r>
              <a:rPr lang="ar-MA" sz="3200" b="1" dirty="0">
                <a:latin typeface="Calibri"/>
                <a:ea typeface="Calibri"/>
                <a:cs typeface="Calibri"/>
              </a:rPr>
              <a:t>هو نصّ </a:t>
            </a:r>
            <a:r>
              <a:rPr lang="ar-MA" sz="3200" dirty="0">
                <a:latin typeface="Calibri"/>
                <a:ea typeface="Calibri"/>
                <a:cs typeface="Calibri"/>
              </a:rPr>
              <a:t>يستخدم وسائل لغوية ومنطقية للدفاع عن رأي أو وجهة نظر، أو لدحض رأي مخالف، باستعمال حجج وبراهين مختلفة: (عقلية ونقلية) </a:t>
            </a:r>
            <a:r>
              <a:rPr lang="ar-MA" sz="2800" b="1" dirty="0">
                <a:latin typeface="Calibri"/>
                <a:ea typeface="Calibri"/>
                <a:cs typeface="Calibri"/>
              </a:rPr>
              <a:t>.. </a:t>
            </a:r>
          </a:p>
          <a:p>
            <a:pPr algn="just" rtl="1"/>
            <a:endParaRPr lang="ar-MA" sz="3200" b="1" dirty="0">
              <a:latin typeface="Calibri"/>
              <a:ea typeface="Calibri"/>
              <a:cs typeface="Calibri"/>
            </a:endParaRPr>
          </a:p>
        </p:txBody>
      </p:sp>
      <p:sp>
        <p:nvSpPr>
          <p:cNvPr id="15" name="Google Shape;475;p23">
            <a:extLst>
              <a:ext uri="{FF2B5EF4-FFF2-40B4-BE49-F238E27FC236}">
                <a16:creationId xmlns:a16="http://schemas.microsoft.com/office/drawing/2014/main" id="{61B1CC47-F5AF-F32C-A46E-A4D127206C02}"/>
              </a:ext>
            </a:extLst>
          </p:cNvPr>
          <p:cNvSpPr/>
          <p:nvPr/>
        </p:nvSpPr>
        <p:spPr>
          <a:xfrm>
            <a:off x="4286027" y="1199382"/>
            <a:ext cx="3058793" cy="689838"/>
          </a:xfrm>
          <a:prstGeom prst="flowChartTerminator">
            <a:avLst/>
          </a:prstGeom>
          <a:blipFill rotWithShape="1">
            <a:blip r:embed="rId3">
              <a:alphaModFix/>
            </a:blip>
            <a:tile tx="0" ty="0" sx="100000" sy="100000" flip="none" algn="tl"/>
          </a:blipFill>
          <a:ln>
            <a:noFill/>
          </a:ln>
        </p:spPr>
        <p:txBody>
          <a:bodyPr spcFirstLastPara="1" wrap="square" lIns="91425" tIns="45700" rIns="91425" bIns="45700" anchor="ctr" anchorCtr="0">
            <a:noAutofit/>
          </a:bodyPr>
          <a:lstStyle/>
          <a:p>
            <a:pPr lvl="0" algn="ctr"/>
            <a:r>
              <a:rPr lang="ar-MA" sz="3600" b="1" dirty="0">
                <a:solidFill>
                  <a:srgbClr val="0070C0"/>
                </a:solidFill>
                <a:latin typeface="Calibri"/>
                <a:ea typeface="Calibri"/>
                <a:cs typeface="Calibri"/>
              </a:rPr>
              <a:t>النص الحجاجي</a:t>
            </a:r>
            <a:r>
              <a:rPr lang="ar-MA" sz="3600" b="1" dirty="0">
                <a:solidFill>
                  <a:srgbClr val="002060"/>
                </a:solidFill>
                <a:latin typeface="Calibri"/>
                <a:ea typeface="Calibri"/>
                <a:cs typeface="Calibri"/>
              </a:rPr>
              <a:t>:</a:t>
            </a:r>
            <a:endParaRPr sz="3600" b="1" dirty="0">
              <a:solidFill>
                <a:schemeClr val="dk1"/>
              </a:solidFill>
              <a:latin typeface="Calibri"/>
              <a:ea typeface="Calibri"/>
              <a:cs typeface="Calibri"/>
              <a:sym typeface="Calibri"/>
            </a:endParaRPr>
          </a:p>
        </p:txBody>
      </p:sp>
      <p:sp>
        <p:nvSpPr>
          <p:cNvPr id="16" name="Rectangle : coins arrondis 15">
            <a:extLst>
              <a:ext uri="{FF2B5EF4-FFF2-40B4-BE49-F238E27FC236}">
                <a16:creationId xmlns:a16="http://schemas.microsoft.com/office/drawing/2014/main" id="{BC6F0DCB-10EB-3D2D-4232-CCB20F45D7F2}"/>
              </a:ext>
            </a:extLst>
          </p:cNvPr>
          <p:cNvSpPr/>
          <p:nvPr/>
        </p:nvSpPr>
        <p:spPr>
          <a:xfrm>
            <a:off x="550805" y="5492197"/>
            <a:ext cx="11246031" cy="1018548"/>
          </a:xfrm>
          <a:prstGeom prst="roundRect">
            <a:avLst>
              <a:gd name="adj" fmla="val 3741"/>
            </a:avLst>
          </a:prstGeom>
          <a:solidFill>
            <a:sysClr val="window" lastClr="FFFFFF"/>
          </a:solidFill>
          <a:ln w="12700" cap="flat" cmpd="sng" algn="ctr">
            <a:solidFill>
              <a:srgbClr val="00B0F0"/>
            </a:solidFill>
            <a:prstDash val="solid"/>
            <a:miter lim="800000"/>
          </a:ln>
          <a:effectLst/>
        </p:spPr>
        <p:txBody>
          <a:bodyPr rtlCol="0" anchor="t"/>
          <a:lstStyle/>
          <a:p>
            <a:pPr lvl="0" algn="r" rtl="1"/>
            <a:r>
              <a:rPr lang="ar-MA" sz="3200" b="1" dirty="0">
                <a:solidFill>
                  <a:srgbClr val="0070C0"/>
                </a:solidFill>
                <a:latin typeface="Calibri"/>
                <a:ea typeface="Calibri"/>
                <a:cs typeface="Calibri"/>
              </a:rPr>
              <a:t> </a:t>
            </a:r>
            <a:r>
              <a:rPr lang="ar-MA" sz="3200" dirty="0">
                <a:latin typeface="Calibri"/>
                <a:ea typeface="Calibri"/>
                <a:cs typeface="Calibri"/>
              </a:rPr>
              <a:t>إقناع المتلقي بصحة هذا الرأي أو موقف ما تجاه قضية معينة. </a:t>
            </a:r>
            <a:endParaRPr lang="fr-FR" sz="3200" dirty="0"/>
          </a:p>
        </p:txBody>
      </p:sp>
      <p:sp>
        <p:nvSpPr>
          <p:cNvPr id="17" name="Rectangle 16">
            <a:extLst>
              <a:ext uri="{FF2B5EF4-FFF2-40B4-BE49-F238E27FC236}">
                <a16:creationId xmlns:a16="http://schemas.microsoft.com/office/drawing/2014/main" id="{575CE44C-4798-1491-4363-EF17436F81B4}"/>
              </a:ext>
            </a:extLst>
          </p:cNvPr>
          <p:cNvSpPr/>
          <p:nvPr/>
        </p:nvSpPr>
        <p:spPr>
          <a:xfrm>
            <a:off x="9387191" y="1721796"/>
            <a:ext cx="2295728" cy="438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solidFill>
                <a:latin typeface="Calibri"/>
                <a:ea typeface="Calibri"/>
                <a:cs typeface="Calibri"/>
              </a:rPr>
              <a:t>التعريف</a:t>
            </a:r>
            <a:endParaRPr lang="fr-FR" sz="2400" b="1" dirty="0">
              <a:solidFill>
                <a:schemeClr val="bg1"/>
              </a:solidFill>
              <a:latin typeface="Calibri"/>
              <a:ea typeface="Calibri"/>
              <a:cs typeface="Calibri"/>
            </a:endParaRPr>
          </a:p>
        </p:txBody>
      </p:sp>
      <p:sp>
        <p:nvSpPr>
          <p:cNvPr id="18" name="Rectangle 17">
            <a:extLst>
              <a:ext uri="{FF2B5EF4-FFF2-40B4-BE49-F238E27FC236}">
                <a16:creationId xmlns:a16="http://schemas.microsoft.com/office/drawing/2014/main" id="{657B85D9-5BF7-A077-EC03-C31CE7CD6590}"/>
              </a:ext>
            </a:extLst>
          </p:cNvPr>
          <p:cNvSpPr/>
          <p:nvPr/>
        </p:nvSpPr>
        <p:spPr>
          <a:xfrm>
            <a:off x="9572010" y="4547569"/>
            <a:ext cx="2295728" cy="438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solidFill>
                <a:latin typeface="Calibri"/>
                <a:ea typeface="Calibri"/>
                <a:cs typeface="Calibri"/>
              </a:rPr>
              <a:t>الوظيفة</a:t>
            </a:r>
            <a:endParaRPr lang="fr-FR" sz="2400" dirty="0">
              <a:solidFill>
                <a:schemeClr val="bg1"/>
              </a:solidFill>
            </a:endParaRPr>
          </a:p>
        </p:txBody>
      </p:sp>
    </p:spTree>
    <p:extLst>
      <p:ext uri="{BB962C8B-B14F-4D97-AF65-F5344CB8AC3E}">
        <p14:creationId xmlns:p14="http://schemas.microsoft.com/office/powerpoint/2010/main" val="2816286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85867-7DF0-4AA8-1114-1BC5DEEA460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76AC952-BA77-51A4-B452-EFF2B46047BE}"/>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B360DC4C-73F7-87F2-EBCF-657C28674F08}"/>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8C95F451-1361-47A0-95A8-997E23951860}"/>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4" name="Google Shape;586;p24">
            <a:extLst>
              <a:ext uri="{FF2B5EF4-FFF2-40B4-BE49-F238E27FC236}">
                <a16:creationId xmlns:a16="http://schemas.microsoft.com/office/drawing/2014/main" id="{F74E0E93-A89E-F364-1649-15CD62FA2370}"/>
              </a:ext>
            </a:extLst>
          </p:cNvPr>
          <p:cNvSpPr txBox="1">
            <a:spLocks noGrp="1"/>
          </p:cNvSpPr>
          <p:nvPr>
            <p:ph type="title"/>
          </p:nvPr>
        </p:nvSpPr>
        <p:spPr>
          <a:xfrm>
            <a:off x="741900" y="521887"/>
            <a:ext cx="10656932" cy="470617"/>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AEABAB"/>
              </a:buClr>
              <a:buSzPts val="1400"/>
              <a:buFont typeface="Calibri"/>
              <a:buNone/>
            </a:pPr>
            <a:r>
              <a:rPr lang="ar-MA" sz="1400" i="0" dirty="0">
                <a:solidFill>
                  <a:schemeClr val="bg2">
                    <a:lumMod val="75000"/>
                  </a:schemeClr>
                </a:solidFill>
                <a:latin typeface="Calibri"/>
                <a:ea typeface="Calibri"/>
                <a:cs typeface="Calibri"/>
              </a:rPr>
              <a:t>يقدم  المدرس للمتعلمين عناصر النص الحجاجي ويشرح كل عنصر على حدة</a:t>
            </a:r>
            <a:r>
              <a:rPr lang="ar-MA" sz="1400" dirty="0">
                <a:solidFill>
                  <a:srgbClr val="AEABAB"/>
                </a:solidFill>
              </a:rPr>
              <a:t>.</a:t>
            </a:r>
            <a:endParaRPr dirty="0"/>
          </a:p>
        </p:txBody>
      </p:sp>
      <p:sp>
        <p:nvSpPr>
          <p:cNvPr id="5" name="ZoneTexte 4">
            <a:extLst>
              <a:ext uri="{FF2B5EF4-FFF2-40B4-BE49-F238E27FC236}">
                <a16:creationId xmlns:a16="http://schemas.microsoft.com/office/drawing/2014/main" id="{B1668FA6-4EC2-FEA1-1255-27A466BE4312}"/>
              </a:ext>
            </a:extLst>
          </p:cNvPr>
          <p:cNvSpPr txBox="1"/>
          <p:nvPr/>
        </p:nvSpPr>
        <p:spPr>
          <a:xfrm>
            <a:off x="1107024" y="248643"/>
            <a:ext cx="10097911" cy="362022"/>
          </a:xfrm>
          <a:prstGeom prst="rect">
            <a:avLst/>
          </a:prstGeom>
          <a:noFill/>
        </p:spPr>
        <p:txBody>
          <a:bodyPr wrap="square">
            <a:spAutoFit/>
          </a:bodyPr>
          <a:lstStyle/>
          <a:p>
            <a:pPr algn="r" rtl="1">
              <a:lnSpc>
                <a:spcPts val="2075"/>
              </a:lnSpc>
              <a:spcBef>
                <a:spcPct val="0"/>
              </a:spcBef>
              <a:buNone/>
            </a:pPr>
            <a:r>
              <a:rPr lang="ar-MA" altLang="fr-FR" sz="2000" b="1" dirty="0">
                <a:solidFill>
                  <a:srgbClr val="106585"/>
                </a:solidFill>
                <a:latin typeface="Calibri"/>
                <a:ea typeface="Calibri"/>
                <a:cs typeface="Calibri"/>
              </a:rPr>
              <a:t>بعد التعريف بالنص الحجاجي وعناصره، نمر الآن إلى تعرف عناصره</a:t>
            </a:r>
          </a:p>
        </p:txBody>
      </p:sp>
      <p:graphicFrame>
        <p:nvGraphicFramePr>
          <p:cNvPr id="8" name="Diagramme 7">
            <a:extLst>
              <a:ext uri="{FF2B5EF4-FFF2-40B4-BE49-F238E27FC236}">
                <a16:creationId xmlns:a16="http://schemas.microsoft.com/office/drawing/2014/main" id="{231048A5-3249-98BC-6215-F8DC85360AFD}"/>
              </a:ext>
            </a:extLst>
          </p:cNvPr>
          <p:cNvGraphicFramePr/>
          <p:nvPr>
            <p:extLst>
              <p:ext uri="{D42A27DB-BD31-4B8C-83A1-F6EECF244321}">
                <p14:modId xmlns:p14="http://schemas.microsoft.com/office/powerpoint/2010/main" val="3769787577"/>
              </p:ext>
            </p:extLst>
          </p:nvPr>
        </p:nvGraphicFramePr>
        <p:xfrm>
          <a:off x="741900" y="1659106"/>
          <a:ext cx="10790102" cy="467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7592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2E3F3-21FF-BF2E-8893-7F42BAABE44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A1C5C44-A392-D637-1290-1729AD3CC558}"/>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A2C2C94C-C02E-54B1-4ED8-7380761FD447}"/>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541DE372-628F-8354-D5D2-06CB8A418F2B}"/>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4" name="Google Shape;586;p24">
            <a:extLst>
              <a:ext uri="{FF2B5EF4-FFF2-40B4-BE49-F238E27FC236}">
                <a16:creationId xmlns:a16="http://schemas.microsoft.com/office/drawing/2014/main" id="{BC63ACBE-3F8A-AA25-7AB7-FFADE50B93DB}"/>
              </a:ext>
            </a:extLst>
          </p:cNvPr>
          <p:cNvSpPr txBox="1">
            <a:spLocks noGrp="1"/>
          </p:cNvSpPr>
          <p:nvPr>
            <p:ph type="title"/>
          </p:nvPr>
        </p:nvSpPr>
        <p:spPr>
          <a:xfrm>
            <a:off x="741900" y="521887"/>
            <a:ext cx="10656932" cy="470617"/>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AEABAB"/>
              </a:buClr>
              <a:buSzPts val="1400"/>
              <a:buFont typeface="Calibri"/>
              <a:buNone/>
            </a:pPr>
            <a:r>
              <a:rPr lang="ar-MA" sz="1400" i="0" dirty="0">
                <a:solidFill>
                  <a:schemeClr val="bg2">
                    <a:lumMod val="75000"/>
                  </a:schemeClr>
                </a:solidFill>
                <a:latin typeface="Calibri"/>
                <a:ea typeface="Calibri"/>
                <a:cs typeface="Calibri"/>
              </a:rPr>
              <a:t>يقدم  المدرس للمتعلمين بعض موارد الكتابة </a:t>
            </a:r>
            <a:r>
              <a:rPr lang="ar-MA" sz="1400" i="0" dirty="0" err="1">
                <a:solidFill>
                  <a:schemeClr val="bg2">
                    <a:lumMod val="75000"/>
                  </a:schemeClr>
                </a:solidFill>
                <a:latin typeface="Calibri"/>
                <a:ea typeface="Calibri"/>
                <a:cs typeface="Calibri"/>
              </a:rPr>
              <a:t>الحجاجية</a:t>
            </a:r>
            <a:r>
              <a:rPr lang="ar-MA" sz="1400" i="0" dirty="0">
                <a:solidFill>
                  <a:schemeClr val="bg2">
                    <a:lumMod val="75000"/>
                  </a:schemeClr>
                </a:solidFill>
                <a:latin typeface="Calibri"/>
                <a:ea typeface="Calibri"/>
                <a:cs typeface="Calibri"/>
              </a:rPr>
              <a:t>  ويشرح كل مورد على حدة</a:t>
            </a:r>
            <a:r>
              <a:rPr lang="ar-MA" sz="1400" dirty="0">
                <a:solidFill>
                  <a:srgbClr val="AEABAB"/>
                </a:solidFill>
              </a:rPr>
              <a:t>.</a:t>
            </a:r>
            <a:endParaRPr dirty="0"/>
          </a:p>
        </p:txBody>
      </p:sp>
      <p:sp>
        <p:nvSpPr>
          <p:cNvPr id="5" name="ZoneTexte 4">
            <a:extLst>
              <a:ext uri="{FF2B5EF4-FFF2-40B4-BE49-F238E27FC236}">
                <a16:creationId xmlns:a16="http://schemas.microsoft.com/office/drawing/2014/main" id="{34979D63-5FDD-086A-A656-74E385D55D57}"/>
              </a:ext>
            </a:extLst>
          </p:cNvPr>
          <p:cNvSpPr txBox="1"/>
          <p:nvPr/>
        </p:nvSpPr>
        <p:spPr>
          <a:xfrm>
            <a:off x="1107024" y="248643"/>
            <a:ext cx="10097911" cy="362022"/>
          </a:xfrm>
          <a:prstGeom prst="rect">
            <a:avLst/>
          </a:prstGeom>
          <a:noFill/>
        </p:spPr>
        <p:txBody>
          <a:bodyPr wrap="square">
            <a:spAutoFit/>
          </a:bodyPr>
          <a:lstStyle/>
          <a:p>
            <a:pPr algn="r" rtl="1">
              <a:lnSpc>
                <a:spcPts val="2075"/>
              </a:lnSpc>
              <a:spcBef>
                <a:spcPct val="0"/>
              </a:spcBef>
              <a:buNone/>
            </a:pPr>
            <a:r>
              <a:rPr lang="ar-MA" altLang="fr-FR" sz="2000" b="1" dirty="0">
                <a:solidFill>
                  <a:srgbClr val="106585"/>
                </a:solidFill>
                <a:latin typeface="Calibri"/>
                <a:ea typeface="Calibri"/>
                <a:cs typeface="Calibri"/>
              </a:rPr>
              <a:t>نمر الآن إلى تحديد بعض موارد الكتابة </a:t>
            </a:r>
            <a:r>
              <a:rPr lang="ar-MA" altLang="fr-FR" sz="2000" b="1" dirty="0" err="1">
                <a:solidFill>
                  <a:srgbClr val="106585"/>
                </a:solidFill>
                <a:latin typeface="Calibri"/>
                <a:ea typeface="Calibri"/>
                <a:cs typeface="Calibri"/>
              </a:rPr>
              <a:t>الحجاجية</a:t>
            </a:r>
            <a:r>
              <a:rPr lang="ar-MA" altLang="fr-FR" sz="2000" b="1" dirty="0">
                <a:solidFill>
                  <a:srgbClr val="106585"/>
                </a:solidFill>
                <a:latin typeface="Calibri"/>
                <a:ea typeface="Calibri"/>
                <a:cs typeface="Calibri"/>
              </a:rPr>
              <a:t>: التعابير وأفعال الكلام ثم الروابط</a:t>
            </a:r>
          </a:p>
        </p:txBody>
      </p:sp>
      <p:graphicFrame>
        <p:nvGraphicFramePr>
          <p:cNvPr id="3" name="Diagramme 2">
            <a:extLst>
              <a:ext uri="{FF2B5EF4-FFF2-40B4-BE49-F238E27FC236}">
                <a16:creationId xmlns:a16="http://schemas.microsoft.com/office/drawing/2014/main" id="{39EB8011-7DE5-B956-24E4-AE3AC29AADFD}"/>
              </a:ext>
            </a:extLst>
          </p:cNvPr>
          <p:cNvGraphicFramePr/>
          <p:nvPr>
            <p:extLst>
              <p:ext uri="{D42A27DB-BD31-4B8C-83A1-F6EECF244321}">
                <p14:modId xmlns:p14="http://schemas.microsoft.com/office/powerpoint/2010/main" val="1601859107"/>
              </p:ext>
            </p:extLst>
          </p:nvPr>
        </p:nvGraphicFramePr>
        <p:xfrm>
          <a:off x="257908" y="1563329"/>
          <a:ext cx="11334729" cy="4772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7372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الموجهة الجماعية</a:t>
              </a:r>
              <a:endParaRPr lang="fr-FR" sz="4400" b="1" dirty="0">
                <a:solidFill>
                  <a:srgbClr val="0F9ED5"/>
                </a:solidFill>
                <a:latin typeface="Calibri" panose="020F0502020204030204"/>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pic>
        <p:nvPicPr>
          <p:cNvPr id="6" name="Picture 1">
            <a:extLst>
              <a:ext uri="{FF2B5EF4-FFF2-40B4-BE49-F238E27FC236}">
                <a16:creationId xmlns:a16="http://schemas.microsoft.com/office/drawing/2014/main" id="{AE0CF25E-66C5-FAFF-7523-976C3D56C338}"/>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915009" y="1339214"/>
            <a:ext cx="2206989" cy="2206989"/>
          </a:xfrm>
          <a:prstGeom prst="rect">
            <a:avLst/>
          </a:prstGeom>
        </p:spPr>
      </p:pic>
      <p:sp>
        <p:nvSpPr>
          <p:cNvPr id="5" name="ZoneTexte 4">
            <a:extLst>
              <a:ext uri="{FF2B5EF4-FFF2-40B4-BE49-F238E27FC236}">
                <a16:creationId xmlns:a16="http://schemas.microsoft.com/office/drawing/2014/main" id="{E0E0C4BA-71BA-FA24-8659-15D33B4F153B}"/>
              </a:ext>
            </a:extLst>
          </p:cNvPr>
          <p:cNvSpPr txBox="1"/>
          <p:nvPr/>
        </p:nvSpPr>
        <p:spPr>
          <a:xfrm>
            <a:off x="5006985" y="1885513"/>
            <a:ext cx="5595077" cy="1323439"/>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الثاني:</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تعرف عناصر النص الحجاجي</a:t>
            </a:r>
          </a:p>
        </p:txBody>
      </p:sp>
    </p:spTree>
    <p:extLst>
      <p:ext uri="{BB962C8B-B14F-4D97-AF65-F5344CB8AC3E}">
        <p14:creationId xmlns:p14="http://schemas.microsoft.com/office/powerpoint/2010/main" val="300975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902;p55">
            <a:extLst>
              <a:ext uri="{FF2B5EF4-FFF2-40B4-BE49-F238E27FC236}">
                <a16:creationId xmlns:a16="http://schemas.microsoft.com/office/drawing/2014/main" id="{90C528D3-042E-2D59-12AD-51A203875B72}"/>
              </a:ext>
            </a:extLst>
          </p:cNvPr>
          <p:cNvSpPr txBox="1"/>
          <p:nvPr/>
        </p:nvSpPr>
        <p:spPr>
          <a:xfrm>
            <a:off x="1022555" y="168730"/>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sym typeface="Calibri"/>
              </a:rPr>
              <a:t>الممارسة الموجهة الجماعية: </a:t>
            </a:r>
            <a:r>
              <a:rPr lang="ar-MA" altLang="fr-FR" sz="2000" b="1" dirty="0">
                <a:solidFill>
                  <a:srgbClr val="757070"/>
                </a:solidFill>
                <a:latin typeface="Calibri"/>
                <a:cs typeface="Calibri"/>
              </a:rPr>
              <a:t>نشتغل جماعة على تعرف عناصر نص حجاجي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CCF182BB-914A-720C-85B3-FDE1CE152AA9}"/>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a:t>
            </a:r>
            <a:r>
              <a:rPr lang="ar-MA" altLang="fr-FR" sz="1400" dirty="0" err="1">
                <a:solidFill>
                  <a:schemeClr val="bg2">
                    <a:lumMod val="75000"/>
                  </a:schemeClr>
                </a:solidFill>
                <a:cs typeface="Calibri" panose="020F0502020204030204" pitchFamily="34" charset="0"/>
              </a:rPr>
              <a:t>الحجاجية</a:t>
            </a:r>
            <a:r>
              <a:rPr lang="ar-MA" altLang="fr-FR" sz="1400" dirty="0">
                <a:solidFill>
                  <a:schemeClr val="bg2">
                    <a:lumMod val="75000"/>
                  </a:schemeClr>
                </a:solidFill>
                <a:cs typeface="Calibri" panose="020F0502020204030204" pitchFamily="34" charset="0"/>
              </a:rPr>
              <a:t> مستعينا بالجدول المخصص لذلك. (النشاط 1 في الكراسة ص. 44 )</a:t>
            </a:r>
            <a:endParaRPr lang="fr-FR" dirty="0">
              <a:solidFill>
                <a:srgbClr val="BFBFBF"/>
              </a:solidFill>
            </a:endParaRPr>
          </a:p>
        </p:txBody>
      </p:sp>
      <p:pic>
        <p:nvPicPr>
          <p:cNvPr id="4" name="Image 3">
            <a:extLst>
              <a:ext uri="{FF2B5EF4-FFF2-40B4-BE49-F238E27FC236}">
                <a16:creationId xmlns:a16="http://schemas.microsoft.com/office/drawing/2014/main" id="{94B860CF-6888-418F-0007-BA94B0E60371}"/>
              </a:ext>
            </a:extLst>
          </p:cNvPr>
          <p:cNvPicPr>
            <a:picLocks noChangeAspect="1"/>
          </p:cNvPicPr>
          <p:nvPr/>
        </p:nvPicPr>
        <p:blipFill>
          <a:blip r:embed="rId2"/>
          <a:stretch>
            <a:fillRect/>
          </a:stretch>
        </p:blipFill>
        <p:spPr>
          <a:xfrm>
            <a:off x="1022555" y="883157"/>
            <a:ext cx="10532403" cy="967824"/>
          </a:xfrm>
          <a:prstGeom prst="rect">
            <a:avLst/>
          </a:prstGeom>
        </p:spPr>
      </p:pic>
      <p:pic>
        <p:nvPicPr>
          <p:cNvPr id="8" name="Image 7">
            <a:extLst>
              <a:ext uri="{FF2B5EF4-FFF2-40B4-BE49-F238E27FC236}">
                <a16:creationId xmlns:a16="http://schemas.microsoft.com/office/drawing/2014/main" id="{CCEFF848-96C0-2379-EA52-0AB6AEC9E0BD}"/>
              </a:ext>
            </a:extLst>
          </p:cNvPr>
          <p:cNvPicPr>
            <a:picLocks noChangeAspect="1"/>
          </p:cNvPicPr>
          <p:nvPr/>
        </p:nvPicPr>
        <p:blipFill>
          <a:blip r:embed="rId3"/>
          <a:stretch>
            <a:fillRect/>
          </a:stretch>
        </p:blipFill>
        <p:spPr>
          <a:xfrm>
            <a:off x="587829" y="1899968"/>
            <a:ext cx="10752333" cy="4808637"/>
          </a:xfrm>
          <a:prstGeom prst="rect">
            <a:avLst/>
          </a:prstGeom>
        </p:spPr>
      </p:pic>
    </p:spTree>
    <p:extLst>
      <p:ext uri="{BB962C8B-B14F-4D97-AF65-F5344CB8AC3E}">
        <p14:creationId xmlns:p14="http://schemas.microsoft.com/office/powerpoint/2010/main" val="1014962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5E51-5349-81A5-8209-2B13C1F7C51E}"/>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8F43F790-F98A-E77B-6CB3-83EB7764BD51}"/>
              </a:ext>
            </a:extLst>
          </p:cNvPr>
          <p:cNvSpPr txBox="1"/>
          <p:nvPr/>
        </p:nvSpPr>
        <p:spPr>
          <a:xfrm>
            <a:off x="1022555" y="80242"/>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sym typeface="Calibri"/>
              </a:rPr>
              <a:t>الممارسة الموجهة الجماعية: </a:t>
            </a:r>
            <a:r>
              <a:rPr lang="ar-MA" altLang="fr-FR" sz="2000" b="1" dirty="0">
                <a:solidFill>
                  <a:srgbClr val="757070"/>
                </a:solidFill>
                <a:latin typeface="Calibri"/>
                <a:cs typeface="Calibri"/>
              </a:rPr>
              <a:t>نشتغل جماعة على تعرف عناصر نص حجاجي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98D99BA7-1FE5-1941-0A18-43D2BDD6B485}"/>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a:t>
            </a:r>
            <a:r>
              <a:rPr lang="ar-MA" altLang="fr-FR" sz="1400" dirty="0" err="1">
                <a:solidFill>
                  <a:schemeClr val="bg2">
                    <a:lumMod val="75000"/>
                  </a:schemeClr>
                </a:solidFill>
                <a:cs typeface="Calibri" panose="020F0502020204030204" pitchFamily="34" charset="0"/>
              </a:rPr>
              <a:t>الحجاجية</a:t>
            </a:r>
            <a:r>
              <a:rPr lang="ar-MA" altLang="fr-FR" sz="1400" dirty="0">
                <a:solidFill>
                  <a:schemeClr val="bg2">
                    <a:lumMod val="75000"/>
                  </a:schemeClr>
                </a:solidFill>
                <a:cs typeface="Calibri" panose="020F0502020204030204" pitchFamily="34" charset="0"/>
              </a:rPr>
              <a:t> مستعينا بالجدول المخصص لذلك. (النشاط 1 في الكراسة ص. 44 )</a:t>
            </a:r>
            <a:endParaRPr lang="fr-FR" dirty="0">
              <a:solidFill>
                <a:srgbClr val="BFBFBF"/>
              </a:solidFill>
            </a:endParaRPr>
          </a:p>
        </p:txBody>
      </p:sp>
      <p:pic>
        <p:nvPicPr>
          <p:cNvPr id="2" name="Google Shape;657;p38" descr="Колокольчик звонок колокол GIF on GIFER - by Faulrajas">
            <a:extLst>
              <a:ext uri="{FF2B5EF4-FFF2-40B4-BE49-F238E27FC236}">
                <a16:creationId xmlns:a16="http://schemas.microsoft.com/office/drawing/2014/main" id="{2FFA89D7-C1D9-1F75-9189-11764CD89DF6}"/>
              </a:ext>
            </a:extLst>
          </p:cNvPr>
          <p:cNvPicPr preferRelativeResize="0"/>
          <p:nvPr/>
        </p:nvPicPr>
        <p:blipFill rotWithShape="1">
          <a:blip r:embed="rId2">
            <a:alphaModFix/>
          </a:blip>
          <a:srcRect/>
          <a:stretch/>
        </p:blipFill>
        <p:spPr>
          <a:xfrm>
            <a:off x="506896" y="2102157"/>
            <a:ext cx="3687417" cy="3652599"/>
          </a:xfrm>
          <a:prstGeom prst="rect">
            <a:avLst/>
          </a:prstGeom>
          <a:noFill/>
          <a:ln>
            <a:noFill/>
          </a:ln>
        </p:spPr>
      </p:pic>
      <p:pic>
        <p:nvPicPr>
          <p:cNvPr id="3" name="Google Shape;629;p36" descr="Team Work - Lineal - Wired - Lordicon">
            <a:extLst>
              <a:ext uri="{FF2B5EF4-FFF2-40B4-BE49-F238E27FC236}">
                <a16:creationId xmlns:a16="http://schemas.microsoft.com/office/drawing/2014/main" id="{212234EC-DBB6-AD1F-BC86-D9FA8CFED7B0}"/>
              </a:ext>
            </a:extLst>
          </p:cNvPr>
          <p:cNvPicPr preferRelativeResize="0"/>
          <p:nvPr/>
        </p:nvPicPr>
        <p:blipFill rotWithShape="1">
          <a:blip r:embed="rId3">
            <a:alphaModFix/>
          </a:blip>
          <a:srcRect/>
          <a:stretch/>
        </p:blipFill>
        <p:spPr>
          <a:xfrm>
            <a:off x="337325" y="5156200"/>
            <a:ext cx="1428750" cy="1409700"/>
          </a:xfrm>
          <a:prstGeom prst="rect">
            <a:avLst/>
          </a:prstGeom>
          <a:noFill/>
          <a:ln>
            <a:noFill/>
          </a:ln>
        </p:spPr>
      </p:pic>
      <p:pic>
        <p:nvPicPr>
          <p:cNvPr id="4" name="Picture 2" descr="Premium Vector | Stopwatch icon 5 minutes timer vector graphics">
            <a:extLst>
              <a:ext uri="{FF2B5EF4-FFF2-40B4-BE49-F238E27FC236}">
                <a16:creationId xmlns:a16="http://schemas.microsoft.com/office/drawing/2014/main" id="{7C84524D-9015-2D44-0E78-0EE7BD20C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2084" y="1517650"/>
            <a:ext cx="4879975"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154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028B6-6C44-E32A-6AEC-1E113D2A2319}"/>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C6632CA8-9270-5AC6-DF94-143907A4FC75}"/>
              </a:ext>
            </a:extLst>
          </p:cNvPr>
          <p:cNvSpPr txBox="1"/>
          <p:nvPr/>
        </p:nvSpPr>
        <p:spPr>
          <a:xfrm>
            <a:off x="1022555" y="80242"/>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sym typeface="Calibri"/>
              </a:rPr>
              <a:t>الممارسة الموجهة الجماعية: </a:t>
            </a:r>
            <a:r>
              <a:rPr lang="ar-MA" altLang="fr-FR" sz="2000" b="1" dirty="0">
                <a:solidFill>
                  <a:srgbClr val="757070"/>
                </a:solidFill>
                <a:latin typeface="Calibri"/>
                <a:cs typeface="Calibri"/>
              </a:rPr>
              <a:t>نشتغل جماعة على تعرف عناصر نص حجاجي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04FDE00B-F0A7-3B20-12D2-30A188873B6E}"/>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a:t>
            </a:r>
            <a:r>
              <a:rPr lang="ar-MA" altLang="fr-FR" sz="1400" dirty="0" err="1">
                <a:solidFill>
                  <a:schemeClr val="bg2">
                    <a:lumMod val="75000"/>
                  </a:schemeClr>
                </a:solidFill>
                <a:cs typeface="Calibri" panose="020F0502020204030204" pitchFamily="34" charset="0"/>
              </a:rPr>
              <a:t>الحجاجية</a:t>
            </a:r>
            <a:r>
              <a:rPr lang="ar-MA" altLang="fr-FR" sz="1400" dirty="0">
                <a:solidFill>
                  <a:schemeClr val="bg2">
                    <a:lumMod val="75000"/>
                  </a:schemeClr>
                </a:solidFill>
                <a:cs typeface="Calibri" panose="020F0502020204030204" pitchFamily="34" charset="0"/>
              </a:rPr>
              <a:t> مستعينا بالجدول المخصص لذلك. (النشاط 1 في الكراسة ص. 44 )</a:t>
            </a:r>
            <a:endParaRPr lang="fr-FR" dirty="0">
              <a:solidFill>
                <a:srgbClr val="BFBFBF"/>
              </a:solidFill>
            </a:endParaRPr>
          </a:p>
        </p:txBody>
      </p:sp>
      <p:pic>
        <p:nvPicPr>
          <p:cNvPr id="4" name="Image 3">
            <a:extLst>
              <a:ext uri="{FF2B5EF4-FFF2-40B4-BE49-F238E27FC236}">
                <a16:creationId xmlns:a16="http://schemas.microsoft.com/office/drawing/2014/main" id="{AC14BE4A-2385-7593-36FC-8F608D22F958}"/>
              </a:ext>
            </a:extLst>
          </p:cNvPr>
          <p:cNvPicPr>
            <a:picLocks noChangeAspect="1"/>
          </p:cNvPicPr>
          <p:nvPr/>
        </p:nvPicPr>
        <p:blipFill>
          <a:blip r:embed="rId2"/>
          <a:stretch>
            <a:fillRect/>
          </a:stretch>
        </p:blipFill>
        <p:spPr>
          <a:xfrm>
            <a:off x="1022555" y="1551214"/>
            <a:ext cx="10560864" cy="3984172"/>
          </a:xfrm>
          <a:prstGeom prst="rect">
            <a:avLst/>
          </a:prstGeom>
        </p:spPr>
      </p:pic>
    </p:spTree>
    <p:extLst>
      <p:ext uri="{BB962C8B-B14F-4D97-AF65-F5344CB8AC3E}">
        <p14:creationId xmlns:p14="http://schemas.microsoft.com/office/powerpoint/2010/main" val="583756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31BAE-E233-C3F9-B66C-3005DB2A7CD5}"/>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0C72C9BA-C6A0-D970-5642-936C5DFD0CC8}"/>
              </a:ext>
            </a:extLst>
          </p:cNvPr>
          <p:cNvSpPr txBox="1"/>
          <p:nvPr/>
        </p:nvSpPr>
        <p:spPr>
          <a:xfrm>
            <a:off x="1022555" y="80242"/>
            <a:ext cx="10317607"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latin typeface="Calibri"/>
                <a:cs typeface="Calibri"/>
              </a:rPr>
              <a:t>نشتغل جماعة لتعرف عناصر نص حجاجي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B25585C3-7B66-1BAD-882B-A32A9386BA23}"/>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a:t>
            </a:r>
            <a:r>
              <a:rPr lang="ar-MA" altLang="fr-FR" sz="1400" dirty="0" err="1">
                <a:solidFill>
                  <a:schemeClr val="bg2">
                    <a:lumMod val="75000"/>
                  </a:schemeClr>
                </a:solidFill>
                <a:cs typeface="Calibri" panose="020F0502020204030204" pitchFamily="34" charset="0"/>
              </a:rPr>
              <a:t>الحجاجية</a:t>
            </a:r>
            <a:r>
              <a:rPr lang="ar-MA" altLang="fr-FR" sz="1400" dirty="0">
                <a:solidFill>
                  <a:schemeClr val="bg2">
                    <a:lumMod val="75000"/>
                  </a:schemeClr>
                </a:solidFill>
                <a:cs typeface="Calibri" panose="020F0502020204030204" pitchFamily="34" charset="0"/>
              </a:rPr>
              <a:t> مستعينا بالجدول المخصص لذلك. (النشاط 1 في الكراسة ص. 44 )</a:t>
            </a:r>
            <a:endParaRPr lang="fr-FR" dirty="0">
              <a:solidFill>
                <a:srgbClr val="BFBFBF"/>
              </a:solidFill>
            </a:endParaRPr>
          </a:p>
        </p:txBody>
      </p:sp>
      <p:sp>
        <p:nvSpPr>
          <p:cNvPr id="3" name="ZoneTexte 2">
            <a:extLst>
              <a:ext uri="{FF2B5EF4-FFF2-40B4-BE49-F238E27FC236}">
                <a16:creationId xmlns:a16="http://schemas.microsoft.com/office/drawing/2014/main" id="{2CF07B74-E513-3A7E-82C6-B993FBE5C1FE}"/>
              </a:ext>
            </a:extLst>
          </p:cNvPr>
          <p:cNvSpPr txBox="1"/>
          <p:nvPr/>
        </p:nvSpPr>
        <p:spPr>
          <a:xfrm>
            <a:off x="4188542" y="1583696"/>
            <a:ext cx="6774425" cy="461665"/>
          </a:xfrm>
          <a:prstGeom prst="rect">
            <a:avLst/>
          </a:prstGeom>
          <a:solidFill>
            <a:schemeClr val="accent2">
              <a:lumMod val="20000"/>
              <a:lumOff val="8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 1</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أستخرج من ال</a:t>
            </a:r>
            <a:r>
              <a:rPr lang="ar-MA" sz="2400" b="1" dirty="0">
                <a:solidFill>
                  <a:srgbClr val="002060"/>
                </a:solidFill>
                <a:ea typeface="+mj-ea"/>
                <a:cs typeface="Calibri" panose="020F0502020204030204" pitchFamily="34" charset="0"/>
              </a:rPr>
              <a:t>نص النموذج عناصر </a:t>
            </a:r>
            <a:r>
              <a:rPr lang="ar-SA" sz="2400" b="1" dirty="0">
                <a:solidFill>
                  <a:srgbClr val="002060"/>
                </a:solidFill>
                <a:ea typeface="+mj-ea"/>
                <a:cs typeface="Calibri" panose="020F0502020204030204" pitchFamily="34" charset="0"/>
              </a:rPr>
              <a:t>ال</a:t>
            </a:r>
            <a:r>
              <a:rPr lang="ar-MA" sz="2400" b="1" dirty="0">
                <a:solidFill>
                  <a:srgbClr val="002060"/>
                </a:solidFill>
                <a:ea typeface="+mj-ea"/>
                <a:cs typeface="Calibri" panose="020F0502020204030204" pitchFamily="34" charset="0"/>
              </a:rPr>
              <a:t>نص الحجاجي</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pic>
        <p:nvPicPr>
          <p:cNvPr id="4" name="Google Shape;665;p39">
            <a:extLst>
              <a:ext uri="{FF2B5EF4-FFF2-40B4-BE49-F238E27FC236}">
                <a16:creationId xmlns:a16="http://schemas.microsoft.com/office/drawing/2014/main" id="{A171DFEB-3C7F-DF40-C442-6EA05A486ECD}"/>
              </a:ext>
            </a:extLst>
          </p:cNvPr>
          <p:cNvPicPr preferRelativeResize="0"/>
          <p:nvPr/>
        </p:nvPicPr>
        <p:blipFill rotWithShape="1">
          <a:blip r:embed="rId2">
            <a:alphaModFix/>
          </a:blip>
          <a:srcRect/>
          <a:stretch/>
        </p:blipFill>
        <p:spPr>
          <a:xfrm>
            <a:off x="2525180" y="2435623"/>
            <a:ext cx="6877878" cy="3677478"/>
          </a:xfrm>
          <a:prstGeom prst="rect">
            <a:avLst/>
          </a:prstGeom>
          <a:noFill/>
          <a:ln>
            <a:noFill/>
          </a:ln>
        </p:spPr>
      </p:pic>
    </p:spTree>
    <p:extLst>
      <p:ext uri="{BB962C8B-B14F-4D97-AF65-F5344CB8AC3E}">
        <p14:creationId xmlns:p14="http://schemas.microsoft.com/office/powerpoint/2010/main" val="23936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84835-6138-D97C-E155-B787E378533C}"/>
            </a:ext>
          </a:extLst>
        </p:cNvPr>
        <p:cNvGrpSpPr/>
        <p:nvPr/>
      </p:nvGrpSpPr>
      <p:grpSpPr>
        <a:xfrm>
          <a:off x="0" y="0"/>
          <a:ext cx="0" cy="0"/>
          <a:chOff x="0" y="0"/>
          <a:chExt cx="0" cy="0"/>
        </a:xfrm>
      </p:grpSpPr>
      <p:pic>
        <p:nvPicPr>
          <p:cNvPr id="2" name="Picture 2" descr="‫Lovepik- صورة JPG-501123007 id صورة فوتوغرافية بحث - صور معلمة أنثى تكتب  على السبورة‬‎">
            <a:extLst>
              <a:ext uri="{FF2B5EF4-FFF2-40B4-BE49-F238E27FC236}">
                <a16:creationId xmlns:a16="http://schemas.microsoft.com/office/drawing/2014/main" id="{9DE89FAB-2FFF-5D26-AFBB-A1C8931C05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884" y="2676679"/>
            <a:ext cx="7285703" cy="349797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A52CF97F-32B9-8332-AD83-C86EF4453FAF}"/>
              </a:ext>
            </a:extLst>
          </p:cNvPr>
          <p:cNvSpPr txBox="1">
            <a:spLocks/>
          </p:cNvSpPr>
          <p:nvPr/>
        </p:nvSpPr>
        <p:spPr>
          <a:xfrm>
            <a:off x="815567" y="20028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الممارسة الموجهة: </a:t>
            </a:r>
            <a:r>
              <a:rPr lang="ar-MA" altLang="fr-FR" sz="2000" b="1" dirty="0">
                <a:solidFill>
                  <a:schemeClr val="bg1">
                    <a:lumMod val="50000"/>
                  </a:schemeClr>
                </a:solidFill>
                <a:latin typeface="Calibri" panose="020F0502020204030204" pitchFamily="34" charset="0"/>
                <a:cs typeface="Calibri" panose="020F0502020204030204" pitchFamily="34" charset="0"/>
              </a:rPr>
              <a:t>نشتغل جماعيا </a:t>
            </a:r>
            <a:r>
              <a:rPr lang="ar-MA" altLang="fr-FR" sz="2000" b="1" dirty="0">
                <a:latin typeface="Calibri" panose="020F0502020204030204" pitchFamily="34" charset="0"/>
                <a:cs typeface="Calibri" panose="020F0502020204030204" pitchFamily="34" charset="0"/>
              </a:rPr>
              <a:t>من أجل تعرف</a:t>
            </a:r>
            <a:r>
              <a:rPr lang="ar-MA" altLang="fr-FR" sz="2000" b="1" dirty="0">
                <a:solidFill>
                  <a:schemeClr val="bg1">
                    <a:lumMod val="50000"/>
                  </a:schemeClr>
                </a:solidFill>
                <a:latin typeface="Calibri" panose="020F0502020204030204" pitchFamily="34" charset="0"/>
                <a:cs typeface="Calibri" panose="020F0502020204030204" pitchFamily="34" charset="0"/>
              </a:rPr>
              <a:t> عناصر النص الحجاجي (انطلاقا من النص النموذج)</a:t>
            </a:r>
            <a:r>
              <a:rPr lang="ar-MA" sz="2000" b="1" dirty="0">
                <a:solidFill>
                  <a:schemeClr val="bg1">
                    <a:lumMod val="50000"/>
                  </a:schemeClr>
                </a:solidFill>
                <a:latin typeface="Calibri" panose="020F0502020204030204" pitchFamily="34" charset="0"/>
                <a:cs typeface="Calibri" panose="020F0502020204030204" pitchFamily="34" charset="0"/>
              </a:rPr>
              <a:t>.</a:t>
            </a:r>
          </a:p>
        </p:txBody>
      </p:sp>
      <p:sp>
        <p:nvSpPr>
          <p:cNvPr id="4" name="Espace réservé du texte 3">
            <a:extLst>
              <a:ext uri="{FF2B5EF4-FFF2-40B4-BE49-F238E27FC236}">
                <a16:creationId xmlns:a16="http://schemas.microsoft.com/office/drawing/2014/main" id="{40C0EC67-53B4-56F1-1A49-42B6785DCEF4}"/>
              </a:ext>
            </a:extLst>
          </p:cNvPr>
          <p:cNvSpPr txBox="1">
            <a:spLocks/>
          </p:cNvSpPr>
          <p:nvPr/>
        </p:nvSpPr>
        <p:spPr>
          <a:xfrm>
            <a:off x="815567" y="476420"/>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ويطلب تدوينها على السبورة، وبعد تعليل الإجابات والتأكد من صحتها ينقل الجدول إلى كراسة المتعلم أو دفتر الدروس (النشاط 1 ص 44) </a:t>
            </a:r>
            <a:endParaRPr lang="fr-FR" dirty="0">
              <a:solidFill>
                <a:srgbClr val="BFBFBF"/>
              </a:solidFill>
            </a:endParaRPr>
          </a:p>
        </p:txBody>
      </p:sp>
      <p:sp>
        <p:nvSpPr>
          <p:cNvPr id="6" name="ZoneTexte 5">
            <a:extLst>
              <a:ext uri="{FF2B5EF4-FFF2-40B4-BE49-F238E27FC236}">
                <a16:creationId xmlns:a16="http://schemas.microsoft.com/office/drawing/2014/main" id="{0B8F2BB9-48E2-337D-AD9A-900DA3DB748D}"/>
              </a:ext>
            </a:extLst>
          </p:cNvPr>
          <p:cNvSpPr txBox="1"/>
          <p:nvPr/>
        </p:nvSpPr>
        <p:spPr>
          <a:xfrm>
            <a:off x="1759974" y="1760927"/>
            <a:ext cx="9439818" cy="470000"/>
          </a:xfrm>
          <a:prstGeom prst="rect">
            <a:avLst/>
          </a:prstGeom>
          <a:solidFill>
            <a:srgbClr val="FFC000"/>
          </a:solidFill>
        </p:spPr>
        <p:txBody>
          <a:bodyPr wrap="square">
            <a:spAutoFit/>
          </a:bodyPr>
          <a:lstStyle/>
          <a:p>
            <a:pPr indent="-540385" algn="r" rtl="1">
              <a:lnSpc>
                <a:spcPct val="107000"/>
              </a:lnSpc>
              <a:spcAft>
                <a:spcPts val="800"/>
              </a:spcAft>
            </a:pPr>
            <a:r>
              <a:rPr lang="ar-MA" sz="2400" b="1" kern="100" dirty="0">
                <a:effectLst/>
                <a:latin typeface="Calibri" panose="020F0502020204030204" pitchFamily="34" charset="0"/>
                <a:ea typeface="Calibri" panose="020F0502020204030204" pitchFamily="34" charset="0"/>
                <a:cs typeface="Calibri" panose="020F0502020204030204" pitchFamily="34" charset="0"/>
              </a:rPr>
              <a:t> يتلقى المدرس الإجابات ويتعهدها بالمواكبة والتعزيز،  ويختار نماذج تدون على السبورة.. </a:t>
            </a:r>
            <a:endParaRPr lang="fr-FR" sz="2400" b="1" dirty="0"/>
          </a:p>
        </p:txBody>
      </p:sp>
    </p:spTree>
    <p:extLst>
      <p:ext uri="{BB962C8B-B14F-4D97-AF65-F5344CB8AC3E}">
        <p14:creationId xmlns:p14="http://schemas.microsoft.com/office/powerpoint/2010/main" val="2498610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8332C-948A-B1FA-7728-107ACB4DFEC2}"/>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333D42BE-E82D-3A7F-9DBB-A5F0C806C7D4}"/>
              </a:ext>
            </a:extLst>
          </p:cNvPr>
          <p:cNvSpPr txBox="1"/>
          <p:nvPr/>
        </p:nvSpPr>
        <p:spPr>
          <a:xfrm>
            <a:off x="1022555" y="139234"/>
            <a:ext cx="10317607"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latin typeface="Calibri"/>
                <a:cs typeface="Calibri"/>
              </a:rPr>
              <a:t>نشتغل جماعة لتعرف عناصر نص حجاجي انطلاقا من نص نموذج</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4ECB3B80-7614-4F0D-8BCF-3345617E2182}"/>
              </a:ext>
            </a:extLst>
          </p:cNvPr>
          <p:cNvSpPr txBox="1">
            <a:spLocks/>
          </p:cNvSpPr>
          <p:nvPr/>
        </p:nvSpPr>
        <p:spPr>
          <a:xfrm>
            <a:off x="815567" y="51574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a:t>
            </a:r>
            <a:r>
              <a:rPr lang="ar-MA" altLang="fr-FR" sz="1400" dirty="0" err="1">
                <a:solidFill>
                  <a:schemeClr val="bg2">
                    <a:lumMod val="75000"/>
                  </a:schemeClr>
                </a:solidFill>
                <a:cs typeface="Calibri" panose="020F0502020204030204" pitchFamily="34" charset="0"/>
              </a:rPr>
              <a:t>الحجاجية</a:t>
            </a:r>
            <a:r>
              <a:rPr lang="ar-MA" altLang="fr-FR" sz="1400" dirty="0">
                <a:solidFill>
                  <a:schemeClr val="bg2">
                    <a:lumMod val="75000"/>
                  </a:schemeClr>
                </a:solidFill>
                <a:cs typeface="Calibri" panose="020F0502020204030204" pitchFamily="34" charset="0"/>
              </a:rPr>
              <a:t> مستعينا بالجدول المخصص لذلك. (النشاط 1 في الكراسة ص. 44 )</a:t>
            </a:r>
            <a:endParaRPr lang="fr-FR" dirty="0">
              <a:solidFill>
                <a:srgbClr val="BFBFBF"/>
              </a:solidFill>
            </a:endParaRPr>
          </a:p>
        </p:txBody>
      </p:sp>
      <p:sp>
        <p:nvSpPr>
          <p:cNvPr id="3" name="ZoneTexte 2">
            <a:extLst>
              <a:ext uri="{FF2B5EF4-FFF2-40B4-BE49-F238E27FC236}">
                <a16:creationId xmlns:a16="http://schemas.microsoft.com/office/drawing/2014/main" id="{CB6E2DA1-95F2-12A9-3CAE-7738717AA819}"/>
              </a:ext>
            </a:extLst>
          </p:cNvPr>
          <p:cNvSpPr txBox="1"/>
          <p:nvPr/>
        </p:nvSpPr>
        <p:spPr>
          <a:xfrm>
            <a:off x="4178710" y="1261751"/>
            <a:ext cx="6774425" cy="461665"/>
          </a:xfrm>
          <a:prstGeom prst="rect">
            <a:avLst/>
          </a:prstGeom>
          <a:solidFill>
            <a:srgbClr val="FFC000"/>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 1</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أستخرج من ال</a:t>
            </a:r>
            <a:r>
              <a:rPr lang="ar-MA" sz="2400" b="1" dirty="0">
                <a:solidFill>
                  <a:srgbClr val="002060"/>
                </a:solidFill>
                <a:ea typeface="+mj-ea"/>
                <a:cs typeface="Calibri" panose="020F0502020204030204" pitchFamily="34" charset="0"/>
              </a:rPr>
              <a:t>نص النموذج عناصر </a:t>
            </a:r>
            <a:r>
              <a:rPr lang="ar-SA" sz="2400" b="1" dirty="0">
                <a:solidFill>
                  <a:srgbClr val="002060"/>
                </a:solidFill>
                <a:ea typeface="+mj-ea"/>
                <a:cs typeface="Calibri" panose="020F0502020204030204" pitchFamily="34" charset="0"/>
              </a:rPr>
              <a:t>ال</a:t>
            </a:r>
            <a:r>
              <a:rPr lang="ar-MA" sz="2400" b="1" dirty="0">
                <a:solidFill>
                  <a:srgbClr val="002060"/>
                </a:solidFill>
                <a:ea typeface="+mj-ea"/>
                <a:cs typeface="Calibri" panose="020F0502020204030204" pitchFamily="34" charset="0"/>
              </a:rPr>
              <a:t>نص الحجاجي</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graphicFrame>
        <p:nvGraphicFramePr>
          <p:cNvPr id="2" name="Tableau 1">
            <a:extLst>
              <a:ext uri="{FF2B5EF4-FFF2-40B4-BE49-F238E27FC236}">
                <a16:creationId xmlns:a16="http://schemas.microsoft.com/office/drawing/2014/main" id="{552E3ED5-74C0-08F3-A5A0-D3624B427059}"/>
              </a:ext>
            </a:extLst>
          </p:cNvPr>
          <p:cNvGraphicFramePr>
            <a:graphicFrameLocks noGrp="1"/>
          </p:cNvGraphicFramePr>
          <p:nvPr>
            <p:extLst>
              <p:ext uri="{D42A27DB-BD31-4B8C-83A1-F6EECF244321}">
                <p14:modId xmlns:p14="http://schemas.microsoft.com/office/powerpoint/2010/main" val="1830432484"/>
              </p:ext>
            </p:extLst>
          </p:nvPr>
        </p:nvGraphicFramePr>
        <p:xfrm>
          <a:off x="815567" y="2197628"/>
          <a:ext cx="10790786" cy="4004697"/>
        </p:xfrm>
        <a:graphic>
          <a:graphicData uri="http://schemas.openxmlformats.org/drawingml/2006/table">
            <a:tbl>
              <a:tblPr rtl="1" firstRow="1" firstCol="1" bandRow="1">
                <a:tableStyleId>{5940675A-B579-460E-94D1-54222C63F5DA}</a:tableStyleId>
              </a:tblPr>
              <a:tblGrid>
                <a:gridCol w="1848773">
                  <a:extLst>
                    <a:ext uri="{9D8B030D-6E8A-4147-A177-3AD203B41FA5}">
                      <a16:colId xmlns:a16="http://schemas.microsoft.com/office/drawing/2014/main" val="2782604161"/>
                    </a:ext>
                  </a:extLst>
                </a:gridCol>
                <a:gridCol w="6034691">
                  <a:extLst>
                    <a:ext uri="{9D8B030D-6E8A-4147-A177-3AD203B41FA5}">
                      <a16:colId xmlns:a16="http://schemas.microsoft.com/office/drawing/2014/main" val="636350741"/>
                    </a:ext>
                  </a:extLst>
                </a:gridCol>
                <a:gridCol w="2907322">
                  <a:extLst>
                    <a:ext uri="{9D8B030D-6E8A-4147-A177-3AD203B41FA5}">
                      <a16:colId xmlns:a16="http://schemas.microsoft.com/office/drawing/2014/main" val="3655592981"/>
                    </a:ext>
                  </a:extLst>
                </a:gridCol>
              </a:tblGrid>
              <a:tr h="757307">
                <a:tc>
                  <a:txBody>
                    <a:bodyPr/>
                    <a:lstStyle/>
                    <a:p>
                      <a:pPr algn="ctr" rtl="1">
                        <a:lnSpc>
                          <a:spcPct val="107000"/>
                        </a:lnSpc>
                        <a:spcAft>
                          <a:spcPts val="800"/>
                        </a:spcAft>
                      </a:pPr>
                      <a:r>
                        <a:rPr lang="ar-MA" sz="3200" b="1" i="0" kern="1200" dirty="0">
                          <a:solidFill>
                            <a:schemeClr val="tx1"/>
                          </a:solidFill>
                          <a:latin typeface="+mn-lt"/>
                          <a:ea typeface="+mj-ea"/>
                          <a:cs typeface="Calibri" panose="020F0502020204030204" pitchFamily="34" charset="0"/>
                        </a:rPr>
                        <a:t>القضية</a:t>
                      </a:r>
                      <a:endParaRPr lang="fr-FR" sz="3200" b="1" i="0" kern="1200" dirty="0">
                        <a:solidFill>
                          <a:schemeClr val="tx1"/>
                        </a:solidFill>
                        <a:latin typeface="+mn-lt"/>
                        <a:ea typeface="+mj-ea"/>
                        <a:cs typeface="Calibri" panose="020F0502020204030204" pitchFamily="34" charset="0"/>
                      </a:endParaRPr>
                    </a:p>
                  </a:txBody>
                  <a:tcPr marL="68580" marR="68580" marT="0" marB="0" anchor="ctr">
                    <a:solidFill>
                      <a:schemeClr val="accent5">
                        <a:lumMod val="40000"/>
                        <a:lumOff val="60000"/>
                      </a:schemeClr>
                    </a:solidFill>
                  </a:tcPr>
                </a:tc>
                <a:tc>
                  <a:txBody>
                    <a:bodyPr/>
                    <a:lstStyle/>
                    <a:p>
                      <a:pPr algn="ctr" rtl="1">
                        <a:lnSpc>
                          <a:spcPct val="107000"/>
                        </a:lnSpc>
                        <a:spcAft>
                          <a:spcPts val="800"/>
                        </a:spcAft>
                      </a:pPr>
                      <a:r>
                        <a:rPr lang="ar-MA" sz="3200" b="1" i="0" kern="1200" dirty="0">
                          <a:solidFill>
                            <a:schemeClr val="tx1"/>
                          </a:solidFill>
                          <a:latin typeface="+mn-lt"/>
                          <a:ea typeface="+mj-ea"/>
                          <a:cs typeface="Calibri" panose="020F0502020204030204" pitchFamily="34" charset="0"/>
                        </a:rPr>
                        <a:t>الأطراف</a:t>
                      </a:r>
                    </a:p>
                  </a:txBody>
                  <a:tcPr marL="68580" marR="68580" marT="0" marB="0" anchor="ctr">
                    <a:solidFill>
                      <a:schemeClr val="accent5">
                        <a:lumMod val="40000"/>
                        <a:lumOff val="60000"/>
                      </a:schemeClr>
                    </a:solidFill>
                  </a:tcPr>
                </a:tc>
                <a:tc>
                  <a:txBody>
                    <a:bodyPr/>
                    <a:lstStyle/>
                    <a:p>
                      <a:pPr algn="ctr" rtl="1">
                        <a:lnSpc>
                          <a:spcPct val="107000"/>
                        </a:lnSpc>
                        <a:spcAft>
                          <a:spcPts val="800"/>
                        </a:spcAft>
                      </a:pPr>
                      <a:r>
                        <a:rPr lang="ar-MA" sz="3200" b="1" i="0" kern="1200" dirty="0">
                          <a:solidFill>
                            <a:schemeClr val="tx1"/>
                          </a:solidFill>
                          <a:latin typeface="+mn-lt"/>
                          <a:ea typeface="+mj-ea"/>
                          <a:cs typeface="Calibri" panose="020F0502020204030204" pitchFamily="34" charset="0"/>
                        </a:rPr>
                        <a:t>الحجج</a:t>
                      </a:r>
                      <a:endParaRPr lang="fr-FR" sz="3200" b="1" i="0" kern="1200" dirty="0">
                        <a:solidFill>
                          <a:schemeClr val="tx1"/>
                        </a:solidFill>
                        <a:latin typeface="+mn-lt"/>
                        <a:ea typeface="+mj-ea"/>
                        <a:cs typeface="Calibri" panose="020F0502020204030204" pitchFamily="34" charset="0"/>
                      </a:endParaRPr>
                    </a:p>
                  </a:txBody>
                  <a:tcPr marL="68580" marR="68580" marT="0" marB="0" anchor="ctr">
                    <a:solidFill>
                      <a:schemeClr val="accent5">
                        <a:lumMod val="40000"/>
                        <a:lumOff val="60000"/>
                      </a:schemeClr>
                    </a:solidFill>
                  </a:tcPr>
                </a:tc>
                <a:extLst>
                  <a:ext uri="{0D108BD9-81ED-4DB2-BD59-A6C34878D82A}">
                    <a16:rowId xmlns:a16="http://schemas.microsoft.com/office/drawing/2014/main" val="1205837526"/>
                  </a:ext>
                </a:extLst>
              </a:tr>
              <a:tr h="1028701">
                <a:tc rowSpan="2">
                  <a:txBody>
                    <a:bodyPr/>
                    <a:lstStyle/>
                    <a:p>
                      <a:pPr algn="ctr" rtl="1">
                        <a:lnSpc>
                          <a:spcPct val="107000"/>
                        </a:lnSpc>
                        <a:spcAft>
                          <a:spcPts val="800"/>
                        </a:spcAft>
                      </a:pPr>
                      <a:r>
                        <a:rPr lang="ar-MA" sz="2000" b="1" i="0" kern="1200" dirty="0">
                          <a:solidFill>
                            <a:schemeClr val="tx1"/>
                          </a:solidFill>
                          <a:latin typeface="+mn-lt"/>
                          <a:ea typeface="+mj-ea"/>
                          <a:cs typeface="Calibri" panose="020F0502020204030204" pitchFamily="34" charset="0"/>
                        </a:rPr>
                        <a:t>تقديم القضية موضوع الحجاج:</a:t>
                      </a:r>
                    </a:p>
                    <a:p>
                      <a:pPr marL="0" marR="0" lvl="0" indent="0" algn="ctr" defTabSz="914400" rtl="1" eaLnBrk="1" fontAlgn="auto" latinLnBrk="0" hangingPunct="1">
                        <a:lnSpc>
                          <a:spcPct val="107000"/>
                        </a:lnSpc>
                        <a:spcBef>
                          <a:spcPts val="0"/>
                        </a:spcBef>
                        <a:spcAft>
                          <a:spcPts val="800"/>
                        </a:spcAft>
                        <a:buClrTx/>
                        <a:buSzTx/>
                        <a:buFontTx/>
                        <a:buNone/>
                        <a:tabLst/>
                        <a:defRPr/>
                      </a:pPr>
                      <a:r>
                        <a:rPr lang="ar-MA" sz="2000" b="1" i="0" kern="1200" dirty="0">
                          <a:solidFill>
                            <a:schemeClr val="tx1"/>
                          </a:solidFill>
                          <a:latin typeface="+mn-lt"/>
                          <a:ea typeface="+mn-ea"/>
                          <a:cs typeface="Calibri" panose="020F0502020204030204" pitchFamily="34" charset="0"/>
                        </a:rPr>
                        <a:t>العملات الرقمية بين القبول والرفض</a:t>
                      </a:r>
                    </a:p>
                    <a:p>
                      <a:pPr algn="ctr" rtl="1">
                        <a:lnSpc>
                          <a:spcPct val="107000"/>
                        </a:lnSpc>
                        <a:spcAft>
                          <a:spcPts val="800"/>
                        </a:spcAft>
                      </a:pPr>
                      <a:endParaRPr lang="ar-MA" sz="2000" b="1" i="0" kern="1200" dirty="0">
                        <a:solidFill>
                          <a:schemeClr val="tx1"/>
                        </a:solidFill>
                        <a:latin typeface="+mn-lt"/>
                        <a:ea typeface="+mj-ea"/>
                        <a:cs typeface="Calibri" panose="020F0502020204030204" pitchFamily="34" charset="0"/>
                      </a:endParaRPr>
                    </a:p>
                    <a:p>
                      <a:pPr algn="ctr" rtl="1">
                        <a:lnSpc>
                          <a:spcPct val="107000"/>
                        </a:lnSpc>
                        <a:spcAft>
                          <a:spcPts val="800"/>
                        </a:spcAft>
                      </a:pPr>
                      <a:endParaRPr lang="fr-FR" sz="2000" b="1" i="0" kern="1200" dirty="0">
                        <a:solidFill>
                          <a:schemeClr val="tx1"/>
                        </a:solidFill>
                        <a:latin typeface="+mn-lt"/>
                        <a:ea typeface="+mj-ea"/>
                        <a:cs typeface="Calibri" panose="020F0502020204030204" pitchFamily="34" charset="0"/>
                      </a:endParaRPr>
                    </a:p>
                  </a:txBody>
                  <a:tcPr marL="68580" marR="68580" marT="0" marB="0"/>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800" b="1" i="0" kern="1200" dirty="0">
                          <a:solidFill>
                            <a:schemeClr val="tx1"/>
                          </a:solidFill>
                          <a:latin typeface="+mn-lt"/>
                          <a:ea typeface="+mj-ea"/>
                          <a:cs typeface="Calibri" panose="020F0502020204030204" pitchFamily="34" charset="0"/>
                        </a:rPr>
                        <a:t>الطرف المؤيد:</a:t>
                      </a:r>
                      <a:r>
                        <a:rPr lang="ar-MA" sz="2800" b="0" i="0" kern="1200" dirty="0">
                          <a:solidFill>
                            <a:schemeClr val="tx1"/>
                          </a:solidFill>
                          <a:latin typeface="+mn-lt"/>
                          <a:ea typeface="+mj-ea"/>
                          <a:cs typeface="Calibri" panose="020F0502020204030204" pitchFamily="34" charset="0"/>
                        </a:rPr>
                        <a:t> </a:t>
                      </a:r>
                      <a:r>
                        <a:rPr lang="ar-MA" sz="2800" b="0" i="0" kern="1200" dirty="0">
                          <a:solidFill>
                            <a:schemeClr val="tx1"/>
                          </a:solidFill>
                          <a:latin typeface="+mn-lt"/>
                          <a:ea typeface="+mn-ea"/>
                          <a:cs typeface="Calibri" panose="020F0502020204030204" pitchFamily="34" charset="0"/>
                        </a:rPr>
                        <a:t>العملات الرقمية فرصة استثمارية مربحة</a:t>
                      </a:r>
                    </a:p>
                    <a:p>
                      <a:pPr algn="r" rtl="1">
                        <a:lnSpc>
                          <a:spcPct val="107000"/>
                        </a:lnSpc>
                        <a:spcAft>
                          <a:spcPts val="800"/>
                        </a:spcAft>
                      </a:pPr>
                      <a:endParaRPr lang="ar-MA" sz="2000" b="1" i="0" kern="1200" dirty="0">
                        <a:solidFill>
                          <a:schemeClr val="tx1"/>
                        </a:solidFill>
                        <a:latin typeface="+mn-lt"/>
                        <a:ea typeface="+mj-ea"/>
                        <a:cs typeface="Calibri" panose="020F0502020204030204" pitchFamily="34" charset="0"/>
                      </a:endParaRPr>
                    </a:p>
                  </a:txBody>
                  <a:tcPr marL="68580" marR="68580" marT="0" marB="0"/>
                </a:tc>
                <a:tc>
                  <a:txBody>
                    <a:bodyPr/>
                    <a:lstStyle/>
                    <a:p>
                      <a:pPr marL="342900" indent="-342900" algn="r" rtl="1">
                        <a:lnSpc>
                          <a:spcPct val="107000"/>
                        </a:lnSpc>
                        <a:spcAft>
                          <a:spcPts val="800"/>
                        </a:spcAft>
                        <a:buFontTx/>
                        <a:buChar char="-"/>
                      </a:pPr>
                      <a:r>
                        <a:rPr lang="ar-MA" sz="2000" b="1" i="0" kern="1200" dirty="0">
                          <a:solidFill>
                            <a:schemeClr val="tx1"/>
                          </a:solidFill>
                          <a:latin typeface="+mn-lt"/>
                          <a:ea typeface="+mn-ea"/>
                          <a:cs typeface="Calibri" panose="020F0502020204030204" pitchFamily="34" charset="0"/>
                        </a:rPr>
                        <a:t>تزايد قيمتها السوقية وسهولة التعامل بها؛</a:t>
                      </a:r>
                    </a:p>
                    <a:p>
                      <a:pPr marL="342900" indent="-342900" algn="r" rtl="1">
                        <a:lnSpc>
                          <a:spcPct val="107000"/>
                        </a:lnSpc>
                        <a:spcAft>
                          <a:spcPts val="800"/>
                        </a:spcAft>
                        <a:buFontTx/>
                        <a:buChar char="-"/>
                      </a:pPr>
                      <a:r>
                        <a:rPr lang="ar-MA" sz="2000" b="1" i="0" kern="1200" dirty="0">
                          <a:solidFill>
                            <a:schemeClr val="tx1"/>
                          </a:solidFill>
                          <a:latin typeface="+mn-lt"/>
                          <a:ea typeface="+mn-ea"/>
                          <a:cs typeface="Calibri" panose="020F0502020204030204" pitchFamily="34" charset="0"/>
                        </a:rPr>
                        <a:t>توفر حلولا بديلة</a:t>
                      </a:r>
                    </a:p>
                    <a:p>
                      <a:pPr marL="342900" indent="-342900" algn="r" rtl="1">
                        <a:lnSpc>
                          <a:spcPct val="107000"/>
                        </a:lnSpc>
                        <a:spcAft>
                          <a:spcPts val="800"/>
                        </a:spcAft>
                        <a:buFontTx/>
                        <a:buChar char="-"/>
                      </a:pPr>
                      <a:r>
                        <a:rPr lang="ar-MA" sz="2000" b="1" i="0" kern="1200" dirty="0">
                          <a:solidFill>
                            <a:schemeClr val="tx1"/>
                          </a:solidFill>
                          <a:latin typeface="+mn-lt"/>
                          <a:ea typeface="+mn-ea"/>
                          <a:cs typeface="Calibri" panose="020F0502020204030204" pitchFamily="34" charset="0"/>
                        </a:rPr>
                        <a:t>.....</a:t>
                      </a:r>
                    </a:p>
                  </a:txBody>
                  <a:tcPr marL="68580" marR="68580" marT="0" marB="0"/>
                </a:tc>
                <a:extLst>
                  <a:ext uri="{0D108BD9-81ED-4DB2-BD59-A6C34878D82A}">
                    <a16:rowId xmlns:a16="http://schemas.microsoft.com/office/drawing/2014/main" val="3697652479"/>
                  </a:ext>
                </a:extLst>
              </a:tr>
              <a:tr h="833135">
                <a:tc vMerge="1">
                  <a:txBody>
                    <a:bodyPr/>
                    <a:lstStyle/>
                    <a:p>
                      <a:endParaRPr dirty="0"/>
                    </a:p>
                  </a:txBody>
                  <a:tcPr marL="68580" marR="68580" marT="0" marB="0"/>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800" b="1" i="0" kern="1200" dirty="0">
                          <a:solidFill>
                            <a:schemeClr val="tx1"/>
                          </a:solidFill>
                          <a:latin typeface="+mn-lt"/>
                          <a:ea typeface="+mn-ea"/>
                          <a:cs typeface="Calibri" panose="020F0502020204030204" pitchFamily="34" charset="0"/>
                        </a:rPr>
                        <a:t>الطرف المعارض: </a:t>
                      </a:r>
                      <a:r>
                        <a:rPr lang="ar-MA" sz="2800" b="0" i="0" kern="1200" dirty="0">
                          <a:solidFill>
                            <a:schemeClr val="tx1"/>
                          </a:solidFill>
                          <a:latin typeface="+mn-lt"/>
                          <a:ea typeface="+mn-ea"/>
                          <a:cs typeface="Calibri" panose="020F0502020204030204" pitchFamily="34" charset="0"/>
                        </a:rPr>
                        <a:t>العملات الرقمية تفتقر للتنظيم مما يجعلها عرضة للتقلبات الشديدة والمخاطر</a:t>
                      </a:r>
                    </a:p>
                    <a:p>
                      <a:pPr marL="0" marR="0" lvl="0" indent="0" algn="r" defTabSz="914400" rtl="1" eaLnBrk="1" fontAlgn="auto" latinLnBrk="0" hangingPunct="1">
                        <a:lnSpc>
                          <a:spcPct val="107000"/>
                        </a:lnSpc>
                        <a:spcBef>
                          <a:spcPts val="0"/>
                        </a:spcBef>
                        <a:spcAft>
                          <a:spcPts val="800"/>
                        </a:spcAft>
                        <a:buClrTx/>
                        <a:buSzTx/>
                        <a:buFontTx/>
                        <a:buNone/>
                        <a:tabLst/>
                        <a:defRPr/>
                      </a:pPr>
                      <a:endParaRPr lang="ar-SA" sz="2000" b="1" i="0" kern="1200" dirty="0">
                        <a:solidFill>
                          <a:schemeClr val="tx1"/>
                        </a:solidFill>
                        <a:latin typeface="+mn-lt"/>
                        <a:ea typeface="+mn-ea"/>
                        <a:cs typeface="Calibri" panose="020F0502020204030204" pitchFamily="34" charset="0"/>
                      </a:endParaRPr>
                    </a:p>
                    <a:p>
                      <a:pPr algn="r" rtl="1">
                        <a:lnSpc>
                          <a:spcPct val="107000"/>
                        </a:lnSpc>
                        <a:spcAft>
                          <a:spcPts val="800"/>
                        </a:spcAft>
                      </a:pPr>
                      <a:endParaRPr lang="ar-MA" sz="2000" b="1" i="0" kern="1200" dirty="0">
                        <a:solidFill>
                          <a:schemeClr val="tx1"/>
                        </a:solidFill>
                        <a:latin typeface="+mn-lt"/>
                        <a:ea typeface="+mj-ea"/>
                        <a:cs typeface="Calibri" panose="020F0502020204030204" pitchFamily="34" charset="0"/>
                      </a:endParaRPr>
                    </a:p>
                  </a:txBody>
                  <a:tcPr marL="68580" marR="68580" marT="0" marB="0"/>
                </a:tc>
                <a:tc>
                  <a:txBody>
                    <a:bodyPr/>
                    <a:lstStyle/>
                    <a:p>
                      <a:pPr marL="285750" indent="-285750" algn="r" rtl="1">
                        <a:lnSpc>
                          <a:spcPct val="107000"/>
                        </a:lnSpc>
                        <a:spcAft>
                          <a:spcPts val="800"/>
                        </a:spcAft>
                        <a:buFontTx/>
                        <a:buChar char="-"/>
                      </a:pPr>
                      <a:r>
                        <a:rPr lang="ar-MA" sz="2000" b="1" i="0" kern="1200" dirty="0">
                          <a:solidFill>
                            <a:schemeClr val="tx1"/>
                          </a:solidFill>
                          <a:latin typeface="+mn-lt"/>
                          <a:ea typeface="+mn-ea"/>
                          <a:cs typeface="Calibri" panose="020F0502020204030204" pitchFamily="34" charset="0"/>
                        </a:rPr>
                        <a:t>تفتقر للتنظيم</a:t>
                      </a:r>
                    </a:p>
                    <a:p>
                      <a:pPr marL="285750" indent="-285750" algn="r" rtl="1">
                        <a:lnSpc>
                          <a:spcPct val="107000"/>
                        </a:lnSpc>
                        <a:spcAft>
                          <a:spcPts val="800"/>
                        </a:spcAft>
                        <a:buFontTx/>
                        <a:buChar char="-"/>
                      </a:pPr>
                      <a:r>
                        <a:rPr lang="ar-MA" sz="2000" b="1" i="0" kern="1200" dirty="0">
                          <a:solidFill>
                            <a:schemeClr val="tx1"/>
                          </a:solidFill>
                          <a:latin typeface="+mn-lt"/>
                          <a:ea typeface="+mn-ea"/>
                          <a:cs typeface="Calibri" panose="020F0502020204030204" pitchFamily="34" charset="0"/>
                        </a:rPr>
                        <a:t>عرضة للتقلبات والمخاطر </a:t>
                      </a:r>
                    </a:p>
                    <a:p>
                      <a:pPr marL="285750" indent="-285750" algn="r" rtl="1">
                        <a:lnSpc>
                          <a:spcPct val="107000"/>
                        </a:lnSpc>
                        <a:spcAft>
                          <a:spcPts val="800"/>
                        </a:spcAft>
                        <a:buFontTx/>
                        <a:buChar char="-"/>
                      </a:pPr>
                      <a:r>
                        <a:rPr lang="ar-MA" sz="2000" b="1" i="0" kern="1200" dirty="0">
                          <a:solidFill>
                            <a:schemeClr val="tx1"/>
                          </a:solidFill>
                          <a:latin typeface="+mn-lt"/>
                          <a:ea typeface="+mn-ea"/>
                          <a:cs typeface="Calibri" panose="020F0502020204030204" pitchFamily="34" charset="0"/>
                        </a:rPr>
                        <a:t>....</a:t>
                      </a:r>
                    </a:p>
                    <a:p>
                      <a:pPr marL="285750" indent="-285750" algn="r" rtl="1">
                        <a:lnSpc>
                          <a:spcPct val="107000"/>
                        </a:lnSpc>
                        <a:spcAft>
                          <a:spcPts val="800"/>
                        </a:spcAft>
                        <a:buFontTx/>
                        <a:buChar char="-"/>
                      </a:pPr>
                      <a:endParaRPr lang="fr-FR" sz="2000" b="1" i="0" kern="1200" dirty="0">
                        <a:solidFill>
                          <a:schemeClr val="tx1"/>
                        </a:solidFill>
                        <a:latin typeface="+mn-lt"/>
                        <a:ea typeface="+mj-ea"/>
                        <a:cs typeface="Calibri" panose="020F0502020204030204" pitchFamily="34" charset="0"/>
                      </a:endParaRPr>
                    </a:p>
                  </a:txBody>
                  <a:tcPr marL="68580" marR="68580" marT="0" marB="0"/>
                </a:tc>
                <a:extLst>
                  <a:ext uri="{0D108BD9-81ED-4DB2-BD59-A6C34878D82A}">
                    <a16:rowId xmlns:a16="http://schemas.microsoft.com/office/drawing/2014/main" val="2675619976"/>
                  </a:ext>
                </a:extLst>
              </a:tr>
            </a:tbl>
          </a:graphicData>
        </a:graphic>
      </p:graphicFrame>
    </p:spTree>
    <p:extLst>
      <p:ext uri="{BB962C8B-B14F-4D97-AF65-F5344CB8AC3E}">
        <p14:creationId xmlns:p14="http://schemas.microsoft.com/office/powerpoint/2010/main" val="3434475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970098" y="829915"/>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الممارسة الموجهة الثنائية</a:t>
              </a:r>
              <a:endParaRPr lang="ar-MA" sz="4400" b="1" kern="0" dirty="0">
                <a:solidFill>
                  <a:srgbClr val="1D6FA9"/>
                </a:solidFill>
                <a:latin typeface="Calibri"/>
                <a:ea typeface="Calibri"/>
                <a:cs typeface="Calibri"/>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649325" y="4917801"/>
            <a:ext cx="2572577" cy="936371"/>
            <a:chOff x="8649325" y="4917801"/>
            <a:chExt cx="2572576"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649325" y="5060928"/>
              <a:ext cx="171676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highlight>
                    <a:srgbClr val="FFFF00"/>
                  </a:highlight>
                  <a:latin typeface="Calibri" panose="020F0502020204030204"/>
                </a:rPr>
                <a:t>05 دقائق</a:t>
              </a: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A88A7017-79FC-3237-33BC-428A6CFA9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1723" y="1609373"/>
            <a:ext cx="2149140" cy="2149140"/>
          </a:xfrm>
          <a:prstGeom prst="rect">
            <a:avLst/>
          </a:prstGeom>
        </p:spPr>
      </p:pic>
      <p:sp>
        <p:nvSpPr>
          <p:cNvPr id="5" name="Phylactère : pensées 4">
            <a:extLst>
              <a:ext uri="{FF2B5EF4-FFF2-40B4-BE49-F238E27FC236}">
                <a16:creationId xmlns:a16="http://schemas.microsoft.com/office/drawing/2014/main" id="{D6FAE1FD-68FD-5EE8-7624-B7A5F712BACD}"/>
              </a:ext>
            </a:extLst>
          </p:cNvPr>
          <p:cNvSpPr/>
          <p:nvPr/>
        </p:nvSpPr>
        <p:spPr>
          <a:xfrm>
            <a:off x="4177727" y="1054173"/>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
        <p:nvSpPr>
          <p:cNvPr id="2" name="ZoneTexte 1">
            <a:extLst>
              <a:ext uri="{FF2B5EF4-FFF2-40B4-BE49-F238E27FC236}">
                <a16:creationId xmlns:a16="http://schemas.microsoft.com/office/drawing/2014/main" id="{CD4BFF25-670D-2AF5-0218-8CDDCB9FA02A}"/>
              </a:ext>
            </a:extLst>
          </p:cNvPr>
          <p:cNvSpPr txBox="1"/>
          <p:nvPr/>
        </p:nvSpPr>
        <p:spPr>
          <a:xfrm>
            <a:off x="5626825" y="2191740"/>
            <a:ext cx="5595077" cy="1323439"/>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الثالث:</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تعرف موارد الكتابة </a:t>
            </a:r>
            <a:r>
              <a:rPr lang="ar-MA" sz="3600" b="1" i="0" u="none" strike="noStrike" cap="none" dirty="0" err="1">
                <a:solidFill>
                  <a:schemeClr val="accent2"/>
                </a:solidFill>
                <a:latin typeface="Calibri"/>
                <a:ea typeface="Calibri"/>
                <a:cs typeface="Calibri"/>
                <a:sym typeface="Calibri"/>
              </a:rPr>
              <a:t>الحجاجية</a:t>
            </a:r>
            <a:endParaRPr lang="ar-MA" sz="3600" b="1" i="0" u="none" strike="noStrike" cap="none" dirty="0">
              <a:solidFill>
                <a:schemeClr val="accent2"/>
              </a:solidFill>
              <a:latin typeface="Calibri"/>
              <a:ea typeface="Calibri"/>
              <a:cs typeface="Calibri"/>
              <a:sym typeface="Calibri"/>
            </a:endParaRPr>
          </a:p>
        </p:txBody>
      </p:sp>
    </p:spTree>
    <p:extLst>
      <p:ext uri="{BB962C8B-B14F-4D97-AF65-F5344CB8AC3E}">
        <p14:creationId xmlns:p14="http://schemas.microsoft.com/office/powerpoint/2010/main" val="48644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EC6D8B-7620-A4B9-69CC-B7FEC0ED8607}"/>
              </a:ext>
            </a:extLst>
          </p:cNvPr>
          <p:cNvSpPr txBox="1">
            <a:spLocks/>
          </p:cNvSpPr>
          <p:nvPr/>
        </p:nvSpPr>
        <p:spPr>
          <a:xfrm>
            <a:off x="1436557" y="198912"/>
            <a:ext cx="9575455" cy="396044"/>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1800" b="1" kern="1200">
                <a:solidFill>
                  <a:schemeClr val="tx1"/>
                </a:solidFill>
                <a:latin typeface="Calibri" panose="020F0502020204030204" pitchFamily="34" charset="0"/>
                <a:ea typeface="+mj-ea"/>
                <a:cs typeface="Calibri" panose="020F0502020204030204" pitchFamily="34" charset="0"/>
              </a:defRPr>
            </a:lvl1pPr>
          </a:lstStyle>
          <a:p>
            <a:r>
              <a:rPr lang="ar-MA" altLang="fr-FR" sz="2000" dirty="0">
                <a:solidFill>
                  <a:srgbClr val="002060"/>
                </a:solidFill>
              </a:rPr>
              <a:t>نشتغل في ثنائيات لإتمام استخراج أهم موارد الكتابة </a:t>
            </a:r>
            <a:r>
              <a:rPr lang="ar-MA" altLang="fr-FR" sz="2000" dirty="0" err="1">
                <a:solidFill>
                  <a:srgbClr val="002060"/>
                </a:solidFill>
              </a:rPr>
              <a:t>الحجاجية</a:t>
            </a:r>
            <a:r>
              <a:rPr lang="ar-MA" altLang="fr-FR" sz="2000" dirty="0">
                <a:solidFill>
                  <a:srgbClr val="002060"/>
                </a:solidFill>
              </a:rPr>
              <a:t> من النص النموذج.  </a:t>
            </a:r>
            <a:endParaRPr lang="fr-FR" sz="2000" dirty="0">
              <a:solidFill>
                <a:srgbClr val="002060"/>
              </a:solidFill>
            </a:endParaRPr>
          </a:p>
        </p:txBody>
      </p:sp>
      <p:sp>
        <p:nvSpPr>
          <p:cNvPr id="6" name="Espace réservé du texte 3">
            <a:extLst>
              <a:ext uri="{FF2B5EF4-FFF2-40B4-BE49-F238E27FC236}">
                <a16:creationId xmlns:a16="http://schemas.microsoft.com/office/drawing/2014/main" id="{B6F7DB7A-F23B-6F25-8ABF-8B0D3111AE0B}"/>
              </a:ext>
            </a:extLst>
          </p:cNvPr>
          <p:cNvSpPr txBox="1">
            <a:spLocks/>
          </p:cNvSpPr>
          <p:nvPr/>
        </p:nvSpPr>
        <p:spPr>
          <a:xfrm>
            <a:off x="943897" y="543353"/>
            <a:ext cx="10413379" cy="46166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b="1" dirty="0">
                <a:solidFill>
                  <a:schemeClr val="bg2">
                    <a:lumMod val="75000"/>
                  </a:schemeClr>
                </a:solidFill>
                <a:cs typeface="Calibri" panose="020F0502020204030204" pitchFamily="34" charset="0"/>
              </a:rPr>
              <a:t>يوجه المدرس التلاميذ إلى الاشتغال في ثنائيات لإتمام استخراج بعض موارد الكتابة </a:t>
            </a:r>
            <a:r>
              <a:rPr lang="ar-MA" altLang="fr-FR" sz="1400" b="1" dirty="0" err="1">
                <a:solidFill>
                  <a:schemeClr val="bg2">
                    <a:lumMod val="75000"/>
                  </a:schemeClr>
                </a:solidFill>
                <a:cs typeface="Calibri" panose="020F0502020204030204" pitchFamily="34" charset="0"/>
              </a:rPr>
              <a:t>الحجاجية</a:t>
            </a:r>
            <a:r>
              <a:rPr lang="ar-MA" altLang="fr-FR" sz="1400" b="1" dirty="0">
                <a:solidFill>
                  <a:schemeClr val="bg2">
                    <a:lumMod val="75000"/>
                  </a:schemeClr>
                </a:solidFill>
                <a:cs typeface="Calibri" panose="020F0502020204030204" pitchFamily="34" charset="0"/>
              </a:rPr>
              <a:t> من النص النموذج، مستعينين بالجدول. وفي أثناء ذلك يواكب المدرس عمل التلاميذ متجولا بين الصفوف ويقدم الدعم والإسناد لمن يحتاجه، ويحرص على الالتزام بالوقت المخصص لإنجاز النشاط.</a:t>
            </a:r>
            <a:endParaRPr lang="fr-FR" b="1" dirty="0">
              <a:solidFill>
                <a:schemeClr val="bg2">
                  <a:lumMod val="75000"/>
                </a:schemeClr>
              </a:solidFill>
            </a:endParaRPr>
          </a:p>
        </p:txBody>
      </p:sp>
      <p:sp>
        <p:nvSpPr>
          <p:cNvPr id="8" name="ZoneTexte 7">
            <a:extLst>
              <a:ext uri="{FF2B5EF4-FFF2-40B4-BE49-F238E27FC236}">
                <a16:creationId xmlns:a16="http://schemas.microsoft.com/office/drawing/2014/main" id="{A26A9AC8-9201-3909-4A02-71A9665457D5}"/>
              </a:ext>
            </a:extLst>
          </p:cNvPr>
          <p:cNvSpPr txBox="1"/>
          <p:nvPr/>
        </p:nvSpPr>
        <p:spPr>
          <a:xfrm>
            <a:off x="1857161" y="1132811"/>
            <a:ext cx="9154851" cy="461665"/>
          </a:xfrm>
          <a:prstGeom prst="rect">
            <a:avLst/>
          </a:prstGeom>
          <a:solidFill>
            <a:schemeClr val="accent2">
              <a:lumMod val="40000"/>
              <a:lumOff val="60000"/>
            </a:schemeClr>
          </a:solidFill>
        </p:spPr>
        <p:txBody>
          <a:bodyPr wrap="square" rtlCol="0">
            <a:spAutoFit/>
          </a:bodyPr>
          <a:lstStyle/>
          <a:p>
            <a:pPr algn="r" rtl="1"/>
            <a:r>
              <a:rPr lang="ar-SA" sz="2400" b="1" dirty="0">
                <a:solidFill>
                  <a:srgbClr val="002060"/>
                </a:solidFill>
                <a:ea typeface="+mj-ea"/>
                <a:cs typeface="Calibri" panose="020F0502020204030204" pitchFamily="34" charset="0"/>
              </a:rPr>
              <a:t>ب </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 أستخرج من النص </a:t>
            </a:r>
            <a:r>
              <a:rPr lang="ar-MA" sz="2400" b="1" dirty="0">
                <a:solidFill>
                  <a:srgbClr val="002060"/>
                </a:solidFill>
                <a:ea typeface="+mj-ea"/>
                <a:cs typeface="Calibri" panose="020F0502020204030204" pitchFamily="34" charset="0"/>
              </a:rPr>
              <a:t>موارد الكتابة </a:t>
            </a:r>
            <a:r>
              <a:rPr lang="ar-MA" sz="2400" b="1" dirty="0" err="1">
                <a:solidFill>
                  <a:srgbClr val="002060"/>
                </a:solidFill>
                <a:ea typeface="+mj-ea"/>
                <a:cs typeface="Calibri" panose="020F0502020204030204" pitchFamily="34" charset="0"/>
              </a:rPr>
              <a:t>الحجاجية</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 ال</a:t>
            </a:r>
            <a:r>
              <a:rPr lang="ar-MA" sz="2400" b="1" dirty="0">
                <a:solidFill>
                  <a:srgbClr val="002060"/>
                </a:solidFill>
                <a:ea typeface="+mj-ea"/>
                <a:cs typeface="Calibri" panose="020F0502020204030204" pitchFamily="34" charset="0"/>
              </a:rPr>
              <a:t>ت</a:t>
            </a:r>
            <a:r>
              <a:rPr lang="ar-SA" sz="2400" b="1" dirty="0" err="1">
                <a:solidFill>
                  <a:srgbClr val="002060"/>
                </a:solidFill>
                <a:ea typeface="+mj-ea"/>
                <a:cs typeface="Calibri" panose="020F0502020204030204" pitchFamily="34" charset="0"/>
              </a:rPr>
              <a:t>عا</a:t>
            </a:r>
            <a:r>
              <a:rPr lang="ar-MA" sz="2400" b="1" dirty="0">
                <a:solidFill>
                  <a:srgbClr val="002060"/>
                </a:solidFill>
                <a:ea typeface="+mj-ea"/>
                <a:cs typeface="Calibri" panose="020F0502020204030204" pitchFamily="34" charset="0"/>
              </a:rPr>
              <a:t>بي</a:t>
            </a:r>
            <a:r>
              <a:rPr lang="ar-SA" sz="2400" b="1" dirty="0">
                <a:solidFill>
                  <a:srgbClr val="002060"/>
                </a:solidFill>
                <a:ea typeface="+mj-ea"/>
                <a:cs typeface="Calibri" panose="020F0502020204030204" pitchFamily="34" charset="0"/>
              </a:rPr>
              <a:t>ر </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الر</a:t>
            </a:r>
            <a:r>
              <a:rPr lang="ar-MA" sz="2400" b="1" dirty="0" err="1">
                <a:solidFill>
                  <a:srgbClr val="002060"/>
                </a:solidFill>
                <a:ea typeface="+mj-ea"/>
                <a:cs typeface="Calibri" panose="020F0502020204030204" pitchFamily="34" charset="0"/>
              </a:rPr>
              <a:t>وا</a:t>
            </a:r>
            <a:r>
              <a:rPr lang="ar-SA" sz="2400" b="1" dirty="0">
                <a:solidFill>
                  <a:srgbClr val="002060"/>
                </a:solidFill>
                <a:ea typeface="+mj-ea"/>
                <a:cs typeface="Calibri" panose="020F0502020204030204" pitchFamily="34" charset="0"/>
              </a:rPr>
              <a:t>بط )</a:t>
            </a:r>
            <a:endParaRPr lang="fr-FR" sz="2400" b="1" dirty="0">
              <a:solidFill>
                <a:srgbClr val="002060"/>
              </a:solidFill>
              <a:ea typeface="+mj-ea"/>
              <a:cs typeface="Calibri" panose="020F0502020204030204" pitchFamily="34" charset="0"/>
            </a:endParaRPr>
          </a:p>
        </p:txBody>
      </p:sp>
      <p:pic>
        <p:nvPicPr>
          <p:cNvPr id="4" name="Image 3">
            <a:extLst>
              <a:ext uri="{FF2B5EF4-FFF2-40B4-BE49-F238E27FC236}">
                <a16:creationId xmlns:a16="http://schemas.microsoft.com/office/drawing/2014/main" id="{D00DCAA6-7949-0932-0CBB-6F8E730C9938}"/>
              </a:ext>
            </a:extLst>
          </p:cNvPr>
          <p:cNvPicPr>
            <a:picLocks noChangeAspect="1"/>
          </p:cNvPicPr>
          <p:nvPr/>
        </p:nvPicPr>
        <p:blipFill>
          <a:blip r:embed="rId2"/>
          <a:stretch>
            <a:fillRect/>
          </a:stretch>
        </p:blipFill>
        <p:spPr>
          <a:xfrm>
            <a:off x="1240971" y="2561312"/>
            <a:ext cx="9771041" cy="3300645"/>
          </a:xfrm>
          <a:prstGeom prst="rect">
            <a:avLst/>
          </a:prstGeom>
        </p:spPr>
      </p:pic>
    </p:spTree>
    <p:extLst>
      <p:ext uri="{BB962C8B-B14F-4D97-AF65-F5344CB8AC3E}">
        <p14:creationId xmlns:p14="http://schemas.microsoft.com/office/powerpoint/2010/main" val="4177317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A4F18F7-465F-0385-4DB1-AAE33809ABF7}"/>
              </a:ext>
            </a:extLst>
          </p:cNvPr>
          <p:cNvSpPr>
            <a:spLocks noGrp="1"/>
          </p:cNvSpPr>
          <p:nvPr>
            <p:ph type="title"/>
          </p:nvPr>
        </p:nvSpPr>
        <p:spPr>
          <a:xfrm>
            <a:off x="929229" y="304801"/>
            <a:ext cx="10529279" cy="620606"/>
          </a:xfrm>
        </p:spPr>
        <p:txBody>
          <a:bodyPr/>
          <a:lstStyle/>
          <a:p>
            <a:r>
              <a:rPr lang="ar-MA" dirty="0"/>
              <a:t>أمامكم ثلاث دقائق لإتمام استخراج موارد الكتابة </a:t>
            </a:r>
            <a:r>
              <a:rPr lang="ar-MA" dirty="0" err="1"/>
              <a:t>الحجاجية</a:t>
            </a:r>
            <a:r>
              <a:rPr lang="ar-MA" dirty="0"/>
              <a:t> من النص. </a:t>
            </a:r>
            <a:endParaRPr lang="fr-FR" dirty="0"/>
          </a:p>
        </p:txBody>
      </p:sp>
      <p:sp>
        <p:nvSpPr>
          <p:cNvPr id="5" name="Rectangle 1">
            <a:extLst>
              <a:ext uri="{FF2B5EF4-FFF2-40B4-BE49-F238E27FC236}">
                <a16:creationId xmlns:a16="http://schemas.microsoft.com/office/drawing/2014/main" id="{76450AC4-D9E1-C574-DB5E-0530DE825321}"/>
              </a:ext>
            </a:extLst>
          </p:cNvPr>
          <p:cNvSpPr>
            <a:spLocks noChangeArrowheads="1"/>
          </p:cNvSpPr>
          <p:nvPr/>
        </p:nvSpPr>
        <p:spPr bwMode="auto">
          <a:xfrm>
            <a:off x="1543664" y="2218370"/>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9878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51839" y="333993"/>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للنشاط، ثم يستمع إلى إجابات 3 ثنائيات، ويحث  المتعلمين على تعليل الإجابة، متوخيا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3074" name="Picture 2" descr="Public Speaking Made Easy | First United Bank">
            <a:extLst>
              <a:ext uri="{FF2B5EF4-FFF2-40B4-BE49-F238E27FC236}">
                <a16:creationId xmlns:a16="http://schemas.microsoft.com/office/drawing/2014/main" id="{9A8C194B-7F59-48AA-21ED-CEF653B1A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0117" y="1456857"/>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peaker At Seminar Stock Illustration - Download Image Now - Lectern,  Presentation - Speech, Professor - iStock">
            <a:extLst>
              <a:ext uri="{FF2B5EF4-FFF2-40B4-BE49-F238E27FC236}">
                <a16:creationId xmlns:a16="http://schemas.microsoft.com/office/drawing/2014/main" id="{D38868EA-E260-3E54-E401-1923805D4A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8863" y="1456857"/>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956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D0F5A-9EDF-9522-7C26-1E8B60B26A44}"/>
            </a:ext>
          </a:extLst>
        </p:cNvPr>
        <p:cNvGrpSpPr/>
        <p:nvPr/>
      </p:nvGrpSpPr>
      <p:grpSpPr>
        <a:xfrm>
          <a:off x="0" y="0"/>
          <a:ext cx="0" cy="0"/>
          <a:chOff x="0" y="0"/>
          <a:chExt cx="0" cy="0"/>
        </a:xfrm>
      </p:grpSpPr>
      <p:pic>
        <p:nvPicPr>
          <p:cNvPr id="2" name="Picture 2" descr="‫Lovepik- صورة JPG-501123007 id صورة فوتوغرافية بحث - صور معلمة أنثى تكتب  على السبورة‬‎">
            <a:extLst>
              <a:ext uri="{FF2B5EF4-FFF2-40B4-BE49-F238E27FC236}">
                <a16:creationId xmlns:a16="http://schemas.microsoft.com/office/drawing/2014/main" id="{4647A4DC-0C46-97DD-B7FF-11081F8C9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884" y="2676679"/>
            <a:ext cx="7285703" cy="349797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97BC430F-0DE8-4398-F29D-B27BB940FE61}"/>
              </a:ext>
            </a:extLst>
          </p:cNvPr>
          <p:cNvSpPr txBox="1">
            <a:spLocks/>
          </p:cNvSpPr>
          <p:nvPr/>
        </p:nvSpPr>
        <p:spPr>
          <a:xfrm>
            <a:off x="815567" y="20028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altLang="fr-FR" sz="2000" b="1" dirty="0">
                <a:solidFill>
                  <a:schemeClr val="bg1">
                    <a:lumMod val="50000"/>
                  </a:schemeClr>
                </a:solidFill>
                <a:latin typeface="Calibri" panose="020F0502020204030204" pitchFamily="34" charset="0"/>
                <a:cs typeface="Calibri" panose="020F0502020204030204" pitchFamily="34" charset="0"/>
              </a:rPr>
              <a:t>نشتغل في ثنائيات لاستخراج موارد الكتابة </a:t>
            </a:r>
            <a:r>
              <a:rPr lang="ar-MA" altLang="fr-FR" sz="2000" b="1" dirty="0" err="1">
                <a:solidFill>
                  <a:schemeClr val="bg1">
                    <a:lumMod val="50000"/>
                  </a:schemeClr>
                </a:solidFill>
                <a:latin typeface="Calibri" panose="020F0502020204030204" pitchFamily="34" charset="0"/>
                <a:cs typeface="Calibri" panose="020F0502020204030204" pitchFamily="34" charset="0"/>
              </a:rPr>
              <a:t>الحجاجية</a:t>
            </a:r>
            <a:r>
              <a:rPr lang="ar-MA" altLang="fr-FR" sz="2000" b="1" dirty="0">
                <a:solidFill>
                  <a:schemeClr val="bg1">
                    <a:lumMod val="50000"/>
                  </a:schemeClr>
                </a:solidFill>
                <a:latin typeface="Calibri" panose="020F0502020204030204" pitchFamily="34" charset="0"/>
                <a:cs typeface="Calibri" panose="020F0502020204030204" pitchFamily="34" charset="0"/>
              </a:rPr>
              <a:t> (انطلاقا من النص النموذج)</a:t>
            </a:r>
            <a:r>
              <a:rPr lang="ar-MA" sz="2000" b="1" dirty="0">
                <a:solidFill>
                  <a:schemeClr val="bg1">
                    <a:lumMod val="50000"/>
                  </a:schemeClr>
                </a:solidFill>
                <a:latin typeface="Calibri" panose="020F0502020204030204" pitchFamily="34" charset="0"/>
                <a:cs typeface="Calibri" panose="020F0502020204030204" pitchFamily="34" charset="0"/>
              </a:rPr>
              <a:t>.</a:t>
            </a:r>
          </a:p>
        </p:txBody>
      </p:sp>
      <p:sp>
        <p:nvSpPr>
          <p:cNvPr id="4" name="Espace réservé du texte 3">
            <a:extLst>
              <a:ext uri="{FF2B5EF4-FFF2-40B4-BE49-F238E27FC236}">
                <a16:creationId xmlns:a16="http://schemas.microsoft.com/office/drawing/2014/main" id="{E1CC96A8-7B40-B963-A584-59532B29D006}"/>
              </a:ext>
            </a:extLst>
          </p:cNvPr>
          <p:cNvSpPr txBox="1">
            <a:spLocks/>
          </p:cNvSpPr>
          <p:nvPr/>
        </p:nvSpPr>
        <p:spPr>
          <a:xfrm>
            <a:off x="815567" y="476420"/>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ويطلب تدوينها على السبورة، وبعد تعليل الإجابات والتأكد من صحتها ينقل الجدول إلى كراسة المتعلم أو دفتر الدروس (النشاط 2 ص 44) </a:t>
            </a:r>
            <a:endParaRPr lang="fr-FR" dirty="0">
              <a:solidFill>
                <a:srgbClr val="BFBFBF"/>
              </a:solidFill>
            </a:endParaRPr>
          </a:p>
        </p:txBody>
      </p:sp>
      <p:sp>
        <p:nvSpPr>
          <p:cNvPr id="6" name="ZoneTexte 5">
            <a:extLst>
              <a:ext uri="{FF2B5EF4-FFF2-40B4-BE49-F238E27FC236}">
                <a16:creationId xmlns:a16="http://schemas.microsoft.com/office/drawing/2014/main" id="{748D3FA7-FBD3-7046-495F-95EDF59FED9A}"/>
              </a:ext>
            </a:extLst>
          </p:cNvPr>
          <p:cNvSpPr txBox="1"/>
          <p:nvPr/>
        </p:nvSpPr>
        <p:spPr>
          <a:xfrm>
            <a:off x="1759974" y="1760927"/>
            <a:ext cx="9439818" cy="470000"/>
          </a:xfrm>
          <a:prstGeom prst="rect">
            <a:avLst/>
          </a:prstGeom>
          <a:solidFill>
            <a:schemeClr val="accent4">
              <a:lumMod val="20000"/>
              <a:lumOff val="80000"/>
            </a:schemeClr>
          </a:solidFill>
        </p:spPr>
        <p:txBody>
          <a:bodyPr wrap="square">
            <a:spAutoFit/>
          </a:bodyPr>
          <a:lstStyle/>
          <a:p>
            <a:pPr indent="-540385" algn="r" rtl="1">
              <a:lnSpc>
                <a:spcPct val="107000"/>
              </a:lnSpc>
              <a:spcAft>
                <a:spcPts val="800"/>
              </a:spcAft>
            </a:pPr>
            <a:r>
              <a:rPr lang="ar-MA" sz="2400" b="1" kern="100" dirty="0">
                <a:effectLst/>
                <a:latin typeface="Calibri" panose="020F0502020204030204" pitchFamily="34" charset="0"/>
                <a:ea typeface="Calibri" panose="020F0502020204030204" pitchFamily="34" charset="0"/>
                <a:cs typeface="Calibri" panose="020F0502020204030204" pitchFamily="34" charset="0"/>
              </a:rPr>
              <a:t> يتلقى المدرس الإجابات ويتعهدها بالمواكبة والتعزيز،  ويختار نماذج تدون على السبورة.. </a:t>
            </a:r>
            <a:endParaRPr lang="fr-FR" sz="2400" b="1" dirty="0"/>
          </a:p>
        </p:txBody>
      </p:sp>
    </p:spTree>
    <p:extLst>
      <p:ext uri="{BB962C8B-B14F-4D97-AF65-F5344CB8AC3E}">
        <p14:creationId xmlns:p14="http://schemas.microsoft.com/office/powerpoint/2010/main" val="2912971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753FF-8208-7D64-6100-E3FA29B5B5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15AD66-E9BB-DEA7-E8D4-CE42CAB5E635}"/>
              </a:ext>
            </a:extLst>
          </p:cNvPr>
          <p:cNvSpPr txBox="1">
            <a:spLocks/>
          </p:cNvSpPr>
          <p:nvPr/>
        </p:nvSpPr>
        <p:spPr>
          <a:xfrm>
            <a:off x="1436557" y="198912"/>
            <a:ext cx="9575455" cy="396044"/>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1800" b="1" kern="1200">
                <a:solidFill>
                  <a:schemeClr val="tx1"/>
                </a:solidFill>
                <a:latin typeface="Calibri" panose="020F0502020204030204" pitchFamily="34" charset="0"/>
                <a:ea typeface="+mj-ea"/>
                <a:cs typeface="Calibri" panose="020F0502020204030204" pitchFamily="34" charset="0"/>
              </a:defRPr>
            </a:lvl1pPr>
          </a:lstStyle>
          <a:p>
            <a:r>
              <a:rPr lang="ar-MA" altLang="fr-FR" sz="2000" dirty="0">
                <a:solidFill>
                  <a:srgbClr val="002060"/>
                </a:solidFill>
              </a:rPr>
              <a:t>نشتغل في ثنائيات لإتمام استخراج أهم موارد الكتابة </a:t>
            </a:r>
            <a:r>
              <a:rPr lang="ar-MA" altLang="fr-FR" sz="2000" dirty="0" err="1">
                <a:solidFill>
                  <a:srgbClr val="002060"/>
                </a:solidFill>
              </a:rPr>
              <a:t>الحجاجية</a:t>
            </a:r>
            <a:r>
              <a:rPr lang="ar-MA" altLang="fr-FR" sz="2000" dirty="0">
                <a:solidFill>
                  <a:srgbClr val="002060"/>
                </a:solidFill>
              </a:rPr>
              <a:t> من النص النموذج.  </a:t>
            </a:r>
            <a:endParaRPr lang="fr-FR" sz="2000" dirty="0">
              <a:solidFill>
                <a:srgbClr val="002060"/>
              </a:solidFill>
            </a:endParaRPr>
          </a:p>
        </p:txBody>
      </p:sp>
      <p:sp>
        <p:nvSpPr>
          <p:cNvPr id="6" name="Espace réservé du texte 3">
            <a:extLst>
              <a:ext uri="{FF2B5EF4-FFF2-40B4-BE49-F238E27FC236}">
                <a16:creationId xmlns:a16="http://schemas.microsoft.com/office/drawing/2014/main" id="{58BB3CD1-7830-A168-F2D4-F39438EF386D}"/>
              </a:ext>
            </a:extLst>
          </p:cNvPr>
          <p:cNvSpPr txBox="1">
            <a:spLocks/>
          </p:cNvSpPr>
          <p:nvPr/>
        </p:nvSpPr>
        <p:spPr>
          <a:xfrm>
            <a:off x="943897" y="543353"/>
            <a:ext cx="10413379" cy="46166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b="1" dirty="0">
                <a:solidFill>
                  <a:schemeClr val="bg2">
                    <a:lumMod val="75000"/>
                  </a:schemeClr>
                </a:solidFill>
                <a:cs typeface="Calibri" panose="020F0502020204030204" pitchFamily="34" charset="0"/>
              </a:rPr>
              <a:t>يوجه المدرس التلاميذ إلى الاشتغال في ثنائيات لإتمام استخراج بعض موارد الكتابة </a:t>
            </a:r>
            <a:r>
              <a:rPr lang="ar-MA" altLang="fr-FR" sz="1400" b="1" dirty="0" err="1">
                <a:solidFill>
                  <a:schemeClr val="bg2">
                    <a:lumMod val="75000"/>
                  </a:schemeClr>
                </a:solidFill>
                <a:cs typeface="Calibri" panose="020F0502020204030204" pitchFamily="34" charset="0"/>
              </a:rPr>
              <a:t>الحجاجية</a:t>
            </a:r>
            <a:r>
              <a:rPr lang="ar-MA" altLang="fr-FR" sz="1400" b="1" dirty="0">
                <a:solidFill>
                  <a:schemeClr val="bg2">
                    <a:lumMod val="75000"/>
                  </a:schemeClr>
                </a:solidFill>
                <a:cs typeface="Calibri" panose="020F0502020204030204" pitchFamily="34" charset="0"/>
              </a:rPr>
              <a:t> من النص النموذج، مستعينين بالجدول. وفي أثناء ذلك يواكب المدرس عمل التلاميذ متجولا بين الصفوف ويقدم الدعم والإسناد لمن يحتاجه، ويحرص على الالتزام بالوقت المخصص لإنجاز النشاط.</a:t>
            </a:r>
            <a:endParaRPr lang="fr-FR" b="1" dirty="0">
              <a:solidFill>
                <a:schemeClr val="bg2">
                  <a:lumMod val="75000"/>
                </a:schemeClr>
              </a:solidFill>
            </a:endParaRPr>
          </a:p>
        </p:txBody>
      </p:sp>
      <p:graphicFrame>
        <p:nvGraphicFramePr>
          <p:cNvPr id="7" name="Tableau 6">
            <a:extLst>
              <a:ext uri="{FF2B5EF4-FFF2-40B4-BE49-F238E27FC236}">
                <a16:creationId xmlns:a16="http://schemas.microsoft.com/office/drawing/2014/main" id="{DFD82EDF-E71E-C3C3-CE18-4BD273F9E3A5}"/>
              </a:ext>
            </a:extLst>
          </p:cNvPr>
          <p:cNvGraphicFramePr>
            <a:graphicFrameLocks noGrp="1"/>
          </p:cNvGraphicFramePr>
          <p:nvPr>
            <p:extLst>
              <p:ext uri="{D42A27DB-BD31-4B8C-83A1-F6EECF244321}">
                <p14:modId xmlns:p14="http://schemas.microsoft.com/office/powerpoint/2010/main" val="1109707688"/>
              </p:ext>
            </p:extLst>
          </p:nvPr>
        </p:nvGraphicFramePr>
        <p:xfrm>
          <a:off x="598634" y="1773783"/>
          <a:ext cx="10846113" cy="4932726"/>
        </p:xfrm>
        <a:graphic>
          <a:graphicData uri="http://schemas.openxmlformats.org/drawingml/2006/table">
            <a:tbl>
              <a:tblPr firstRow="1" bandRow="1">
                <a:tableStyleId>{5940675A-B579-460E-94D1-54222C63F5DA}</a:tableStyleId>
              </a:tblPr>
              <a:tblGrid>
                <a:gridCol w="3989695">
                  <a:extLst>
                    <a:ext uri="{9D8B030D-6E8A-4147-A177-3AD203B41FA5}">
                      <a16:colId xmlns:a16="http://schemas.microsoft.com/office/drawing/2014/main" val="1423220480"/>
                    </a:ext>
                  </a:extLst>
                </a:gridCol>
                <a:gridCol w="6856418">
                  <a:extLst>
                    <a:ext uri="{9D8B030D-6E8A-4147-A177-3AD203B41FA5}">
                      <a16:colId xmlns:a16="http://schemas.microsoft.com/office/drawing/2014/main" val="966440405"/>
                    </a:ext>
                  </a:extLst>
                </a:gridCol>
              </a:tblGrid>
              <a:tr h="454216">
                <a:tc gridSpan="2">
                  <a:txBody>
                    <a:bodyPr/>
                    <a:lstStyle/>
                    <a:p>
                      <a:pPr algn="ctr" rtl="1"/>
                      <a:r>
                        <a:rPr lang="ar-MA" sz="2400" b="1" kern="1200" dirty="0">
                          <a:solidFill>
                            <a:srgbClr val="002060"/>
                          </a:solidFill>
                          <a:latin typeface="+mn-lt"/>
                          <a:ea typeface="+mj-ea"/>
                          <a:cs typeface="Calibri" panose="020F0502020204030204" pitchFamily="34" charset="0"/>
                        </a:rPr>
                        <a:t>موارد الكتابة </a:t>
                      </a:r>
                      <a:r>
                        <a:rPr lang="ar-MA" sz="2400" b="1" kern="1200" dirty="0" err="1">
                          <a:solidFill>
                            <a:srgbClr val="002060"/>
                          </a:solidFill>
                          <a:latin typeface="+mn-lt"/>
                          <a:ea typeface="+mj-ea"/>
                          <a:cs typeface="Calibri" panose="020F0502020204030204" pitchFamily="34" charset="0"/>
                        </a:rPr>
                        <a:t>الحجاجية</a:t>
                      </a:r>
                      <a:endParaRPr lang="fr-FR" sz="2400" b="1" kern="1200" dirty="0">
                        <a:solidFill>
                          <a:srgbClr val="002060"/>
                        </a:solidFill>
                        <a:latin typeface="+mn-lt"/>
                        <a:ea typeface="+mj-ea"/>
                        <a:cs typeface="Calibri" panose="020F0502020204030204" pitchFamily="34" charset="0"/>
                      </a:endParaRPr>
                    </a:p>
                  </a:txBody>
                  <a:tcPr/>
                </a:tc>
                <a:tc hMerge="1">
                  <a:txBody>
                    <a:bodyPr/>
                    <a:lstStyle/>
                    <a:p>
                      <a:endParaRPr lang="fr-FR" dirty="0"/>
                    </a:p>
                  </a:txBody>
                  <a:tcPr/>
                </a:tc>
                <a:extLst>
                  <a:ext uri="{0D108BD9-81ED-4DB2-BD59-A6C34878D82A}">
                    <a16:rowId xmlns:a16="http://schemas.microsoft.com/office/drawing/2014/main" val="2992155531"/>
                  </a:ext>
                </a:extLst>
              </a:tr>
              <a:tr h="482646">
                <a:tc>
                  <a:txBody>
                    <a:bodyPr/>
                    <a:lstStyle/>
                    <a:p>
                      <a:pPr algn="ctr"/>
                      <a:r>
                        <a:rPr lang="ar-MA" sz="2400" b="1" kern="1200" dirty="0">
                          <a:solidFill>
                            <a:srgbClr val="002060"/>
                          </a:solidFill>
                          <a:latin typeface="+mn-lt"/>
                          <a:ea typeface="+mj-ea"/>
                          <a:cs typeface="Calibri" panose="020F0502020204030204" pitchFamily="34" charset="0"/>
                        </a:rPr>
                        <a:t>الروابط</a:t>
                      </a:r>
                      <a:endParaRPr lang="fr-FR" sz="2400" b="1" kern="1200" dirty="0">
                        <a:solidFill>
                          <a:srgbClr val="002060"/>
                        </a:solidFill>
                        <a:latin typeface="+mn-lt"/>
                        <a:ea typeface="+mj-ea"/>
                        <a:cs typeface="Calibri" panose="020F0502020204030204" pitchFamily="34" charset="0"/>
                      </a:endParaRPr>
                    </a:p>
                  </a:txBody>
                  <a:tcPr/>
                </a:tc>
                <a:tc>
                  <a:txBody>
                    <a:bodyPr/>
                    <a:lstStyle/>
                    <a:p>
                      <a:pPr algn="ctr"/>
                      <a:r>
                        <a:rPr lang="ar-MA" sz="2400" b="1" kern="1200" dirty="0">
                          <a:solidFill>
                            <a:srgbClr val="002060"/>
                          </a:solidFill>
                          <a:latin typeface="+mn-lt"/>
                          <a:ea typeface="+mj-ea"/>
                          <a:cs typeface="Calibri" panose="020F0502020204030204" pitchFamily="34" charset="0"/>
                        </a:rPr>
                        <a:t>التعابير </a:t>
                      </a:r>
                      <a:endParaRPr lang="fr-FR" sz="2400" b="1" kern="1200" dirty="0">
                        <a:solidFill>
                          <a:srgbClr val="002060"/>
                        </a:solidFill>
                        <a:latin typeface="+mn-lt"/>
                        <a:ea typeface="+mj-ea"/>
                        <a:cs typeface="Calibri" panose="020F0502020204030204" pitchFamily="34" charset="0"/>
                      </a:endParaRPr>
                    </a:p>
                  </a:txBody>
                  <a:tcPr/>
                </a:tc>
                <a:extLst>
                  <a:ext uri="{0D108BD9-81ED-4DB2-BD59-A6C34878D82A}">
                    <a16:rowId xmlns:a16="http://schemas.microsoft.com/office/drawing/2014/main" val="2919128659"/>
                  </a:ext>
                </a:extLst>
              </a:tr>
              <a:tr h="3827808">
                <a:tc>
                  <a:txBody>
                    <a:bodyPr/>
                    <a:lstStyle/>
                    <a:p>
                      <a:pPr algn="r" rtl="1"/>
                      <a:r>
                        <a:rPr lang="ar-SA" sz="2800" b="0" kern="1200" dirty="0">
                          <a:solidFill>
                            <a:srgbClr val="FF0000"/>
                          </a:solidFill>
                          <a:latin typeface="Calibri" panose="020F0502020204030204" pitchFamily="34" charset="0"/>
                          <a:ea typeface="Calibri" panose="020F0502020204030204" pitchFamily="34" charset="0"/>
                          <a:cs typeface="Calibri" panose="020F0502020204030204" pitchFamily="34" charset="0"/>
                        </a:rPr>
                        <a:t>فهذه</a:t>
                      </a:r>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تثير تساؤلات...</a:t>
                      </a:r>
                      <a:endPar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يعتقد البعض أن</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من جهة أخرى</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على سبيل المثال</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علاوة على ذلك</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لكن، في المقابل</a:t>
                      </a: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342900" indent="-342900" algn="r" rtl="1">
                        <a:buFontTx/>
                        <a:buChar char="-"/>
                      </a:pPr>
                      <a:r>
                        <a:rPr lang="fr-FR"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28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في النهاية</a:t>
                      </a:r>
                      <a:endParaRPr lang="ar-MA" sz="36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إن الاستثمار في ... أصبح موضوعًا مثيرًا للجدل في الآونة الأخيرة..</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فهذه العملات، مثل ...، تثير تساؤلات عديدة حول مدى جدواها..</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يعتقد البعض أن هذه العملات، تمثل فرصة...</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علاوة على ذلك، يُنظر إلى استخدام....</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في المقابل، يعتبر مؤيدو العملات الرقمية أن....</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في النهاية، فإن القرار....- ....</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03114580"/>
                  </a:ext>
                </a:extLst>
              </a:tr>
            </a:tbl>
          </a:graphicData>
        </a:graphic>
      </p:graphicFrame>
      <p:sp>
        <p:nvSpPr>
          <p:cNvPr id="8" name="ZoneTexte 7">
            <a:extLst>
              <a:ext uri="{FF2B5EF4-FFF2-40B4-BE49-F238E27FC236}">
                <a16:creationId xmlns:a16="http://schemas.microsoft.com/office/drawing/2014/main" id="{C9B56C49-6D5E-D59D-F194-E26CE00756E3}"/>
              </a:ext>
            </a:extLst>
          </p:cNvPr>
          <p:cNvSpPr txBox="1"/>
          <p:nvPr/>
        </p:nvSpPr>
        <p:spPr>
          <a:xfrm>
            <a:off x="1857161" y="1132811"/>
            <a:ext cx="9154851" cy="461665"/>
          </a:xfrm>
          <a:prstGeom prst="rect">
            <a:avLst/>
          </a:prstGeom>
          <a:solidFill>
            <a:schemeClr val="accent2">
              <a:lumMod val="40000"/>
              <a:lumOff val="60000"/>
            </a:schemeClr>
          </a:solidFill>
        </p:spPr>
        <p:txBody>
          <a:bodyPr wrap="square" rtlCol="0">
            <a:spAutoFit/>
          </a:bodyPr>
          <a:lstStyle/>
          <a:p>
            <a:pPr algn="r" rtl="1"/>
            <a:r>
              <a:rPr lang="ar-SA" sz="2400" b="1" dirty="0">
                <a:solidFill>
                  <a:srgbClr val="002060"/>
                </a:solidFill>
                <a:ea typeface="+mj-ea"/>
                <a:cs typeface="Calibri" panose="020F0502020204030204" pitchFamily="34" charset="0"/>
              </a:rPr>
              <a:t>ب </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 أستخرج من النص </a:t>
            </a:r>
            <a:r>
              <a:rPr lang="ar-MA" sz="2400" b="1" dirty="0">
                <a:solidFill>
                  <a:srgbClr val="002060"/>
                </a:solidFill>
                <a:ea typeface="+mj-ea"/>
                <a:cs typeface="Calibri" panose="020F0502020204030204" pitchFamily="34" charset="0"/>
              </a:rPr>
              <a:t>موارد الكتابة </a:t>
            </a:r>
            <a:r>
              <a:rPr lang="ar-MA" sz="2400" b="1" dirty="0" err="1">
                <a:solidFill>
                  <a:srgbClr val="002060"/>
                </a:solidFill>
                <a:ea typeface="+mj-ea"/>
                <a:cs typeface="Calibri" panose="020F0502020204030204" pitchFamily="34" charset="0"/>
              </a:rPr>
              <a:t>الحجاجية</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 ال</a:t>
            </a:r>
            <a:r>
              <a:rPr lang="ar-MA" sz="2400" b="1" dirty="0">
                <a:solidFill>
                  <a:srgbClr val="002060"/>
                </a:solidFill>
                <a:ea typeface="+mj-ea"/>
                <a:cs typeface="Calibri" panose="020F0502020204030204" pitchFamily="34" charset="0"/>
              </a:rPr>
              <a:t>ت</a:t>
            </a:r>
            <a:r>
              <a:rPr lang="ar-SA" sz="2400" b="1" dirty="0" err="1">
                <a:solidFill>
                  <a:srgbClr val="002060"/>
                </a:solidFill>
                <a:ea typeface="+mj-ea"/>
                <a:cs typeface="Calibri" panose="020F0502020204030204" pitchFamily="34" charset="0"/>
              </a:rPr>
              <a:t>عا</a:t>
            </a:r>
            <a:r>
              <a:rPr lang="ar-MA" sz="2400" b="1" dirty="0">
                <a:solidFill>
                  <a:srgbClr val="002060"/>
                </a:solidFill>
                <a:ea typeface="+mj-ea"/>
                <a:cs typeface="Calibri" panose="020F0502020204030204" pitchFamily="34" charset="0"/>
              </a:rPr>
              <a:t>بي</a:t>
            </a:r>
            <a:r>
              <a:rPr lang="ar-SA" sz="2400" b="1" dirty="0">
                <a:solidFill>
                  <a:srgbClr val="002060"/>
                </a:solidFill>
                <a:ea typeface="+mj-ea"/>
                <a:cs typeface="Calibri" panose="020F0502020204030204" pitchFamily="34" charset="0"/>
              </a:rPr>
              <a:t>ر </a:t>
            </a:r>
            <a:r>
              <a:rPr lang="ar-MA" sz="2400" b="1" dirty="0">
                <a:solidFill>
                  <a:srgbClr val="002060"/>
                </a:solidFill>
                <a:ea typeface="+mj-ea"/>
                <a:cs typeface="Calibri" panose="020F0502020204030204" pitchFamily="34" charset="0"/>
              </a:rPr>
              <a:t>- </a:t>
            </a:r>
            <a:r>
              <a:rPr lang="ar-SA" sz="2400" b="1" dirty="0">
                <a:solidFill>
                  <a:srgbClr val="002060"/>
                </a:solidFill>
                <a:ea typeface="+mj-ea"/>
                <a:cs typeface="Calibri" panose="020F0502020204030204" pitchFamily="34" charset="0"/>
              </a:rPr>
              <a:t>الر</a:t>
            </a:r>
            <a:r>
              <a:rPr lang="ar-MA" sz="2400" b="1" dirty="0" err="1">
                <a:solidFill>
                  <a:srgbClr val="002060"/>
                </a:solidFill>
                <a:ea typeface="+mj-ea"/>
                <a:cs typeface="Calibri" panose="020F0502020204030204" pitchFamily="34" charset="0"/>
              </a:rPr>
              <a:t>وا</a:t>
            </a:r>
            <a:r>
              <a:rPr lang="ar-SA" sz="2400" b="1" dirty="0">
                <a:solidFill>
                  <a:srgbClr val="002060"/>
                </a:solidFill>
                <a:ea typeface="+mj-ea"/>
                <a:cs typeface="Calibri" panose="020F0502020204030204" pitchFamily="34" charset="0"/>
              </a:rPr>
              <a:t>بط )</a:t>
            </a:r>
            <a:endParaRPr lang="fr-FR" sz="2400" b="1" dirty="0">
              <a:solidFill>
                <a:srgbClr val="002060"/>
              </a:solidFill>
              <a:ea typeface="+mj-ea"/>
              <a:cs typeface="Calibri" panose="020F0502020204030204" pitchFamily="34" charset="0"/>
            </a:endParaRPr>
          </a:p>
        </p:txBody>
      </p:sp>
    </p:spTree>
    <p:extLst>
      <p:ext uri="{BB962C8B-B14F-4D97-AF65-F5344CB8AC3E}">
        <p14:creationId xmlns:p14="http://schemas.microsoft.com/office/powerpoint/2010/main" val="276352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grpSp>
        <p:nvGrpSpPr>
          <p:cNvPr id="567" name="Google Shape;567;p58"/>
          <p:cNvGrpSpPr/>
          <p:nvPr/>
        </p:nvGrpSpPr>
        <p:grpSpPr>
          <a:xfrm>
            <a:off x="5130955" y="1706886"/>
            <a:ext cx="6054377" cy="3711725"/>
            <a:chOff x="1715066" y="1103461"/>
            <a:chExt cx="5717724" cy="3124203"/>
          </a:xfrm>
        </p:grpSpPr>
        <p:sp>
          <p:nvSpPr>
            <p:cNvPr id="568" name="Google Shape;568;p58"/>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69" name="Google Shape;569;p58"/>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70" name="Google Shape;570;p58"/>
          <p:cNvSpPr txBox="1"/>
          <p:nvPr/>
        </p:nvSpPr>
        <p:spPr>
          <a:xfrm>
            <a:off x="5223539" y="2321004"/>
            <a:ext cx="5869200" cy="4124206"/>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None/>
            </a:pPr>
            <a:r>
              <a:rPr lang="ar-MA" sz="4800" b="1" i="0" u="none" strike="noStrike" cap="none" dirty="0">
                <a:solidFill>
                  <a:srgbClr val="44546A"/>
                </a:solidFill>
                <a:latin typeface="Calibri"/>
                <a:ea typeface="Calibri"/>
                <a:cs typeface="Calibri"/>
                <a:sym typeface="Calibri"/>
              </a:rPr>
              <a:t>النشاط الثالث:</a:t>
            </a:r>
            <a:endParaRPr dirty="0"/>
          </a:p>
          <a:p>
            <a:pPr algn="ctr" rtl="1"/>
            <a:r>
              <a:rPr lang="ar-MA" sz="4800" b="1" dirty="0">
                <a:solidFill>
                  <a:schemeClr val="accent2"/>
                </a:solidFill>
                <a:latin typeface="Calibri"/>
                <a:ea typeface="Calibri"/>
                <a:cs typeface="Calibri"/>
                <a:sym typeface="Calibri"/>
              </a:rPr>
              <a:t>استنتاج خطاطة النص الحجاجي</a:t>
            </a:r>
          </a:p>
          <a:p>
            <a:pPr marL="0" marR="0" lvl="0" indent="0" algn="ctr" rtl="1">
              <a:lnSpc>
                <a:spcPct val="100000"/>
              </a:lnSpc>
              <a:spcBef>
                <a:spcPts val="0"/>
              </a:spcBef>
              <a:spcAft>
                <a:spcPts val="0"/>
              </a:spcAft>
              <a:buNone/>
            </a:pPr>
            <a:br>
              <a:rPr lang="ar-MA" sz="9600" b="0" i="0" u="none" strike="noStrike" cap="none" dirty="0">
                <a:solidFill>
                  <a:srgbClr val="000000"/>
                </a:solidFill>
                <a:latin typeface="Arial"/>
                <a:ea typeface="Arial"/>
                <a:cs typeface="Arial"/>
                <a:sym typeface="Arial"/>
              </a:rPr>
            </a:br>
            <a:r>
              <a:rPr lang="ar-MA" sz="2800" b="1" i="0" u="none" strike="noStrike" cap="none" dirty="0">
                <a:solidFill>
                  <a:srgbClr val="44546A"/>
                </a:solidFill>
                <a:latin typeface="Calibri"/>
                <a:ea typeface="Calibri"/>
                <a:cs typeface="Calibri"/>
                <a:sym typeface="Calibri"/>
              </a:rPr>
              <a:t>(20  دقيقة)</a:t>
            </a:r>
            <a:endParaRPr sz="2800" b="1" i="0" u="none" strike="noStrike" cap="none" dirty="0">
              <a:solidFill>
                <a:srgbClr val="44546A"/>
              </a:solidFill>
              <a:latin typeface="Calibri"/>
              <a:ea typeface="Calibri"/>
              <a:cs typeface="Calibri"/>
              <a:sym typeface="Calibri"/>
            </a:endParaRPr>
          </a:p>
        </p:txBody>
      </p:sp>
      <p:pic>
        <p:nvPicPr>
          <p:cNvPr id="3" name="Image 2">
            <a:extLst>
              <a:ext uri="{FF2B5EF4-FFF2-40B4-BE49-F238E27FC236}">
                <a16:creationId xmlns:a16="http://schemas.microsoft.com/office/drawing/2014/main" id="{8EE3EFE9-A7AB-0E44-B858-436E15274273}"/>
              </a:ext>
            </a:extLst>
          </p:cNvPr>
          <p:cNvPicPr>
            <a:picLocks noChangeAspect="1"/>
          </p:cNvPicPr>
          <p:nvPr/>
        </p:nvPicPr>
        <p:blipFill>
          <a:blip r:embed="rId3"/>
          <a:stretch>
            <a:fillRect/>
          </a:stretch>
        </p:blipFill>
        <p:spPr>
          <a:xfrm>
            <a:off x="495063" y="1706886"/>
            <a:ext cx="3503492" cy="254592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2" name="Oval 41">
            <a:extLst>
              <a:ext uri="{FF2B5EF4-FFF2-40B4-BE49-F238E27FC236}">
                <a16:creationId xmlns:a16="http://schemas.microsoft.com/office/drawing/2014/main" id="{603B8D09-8F48-8121-EEC2-744E49CE9049}"/>
              </a:ext>
            </a:extLst>
          </p:cNvPr>
          <p:cNvSpPr/>
          <p:nvPr/>
        </p:nvSpPr>
        <p:spPr>
          <a:xfrm>
            <a:off x="10285532" y="4917801"/>
            <a:ext cx="936370" cy="936371"/>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3" name="Rectangle 2">
            <a:extLst>
              <a:ext uri="{FF2B5EF4-FFF2-40B4-BE49-F238E27FC236}">
                <a16:creationId xmlns:a16="http://schemas.microsoft.com/office/drawing/2014/main" id="{6DAB45DB-CF64-43C1-8996-14815F21B9EA}"/>
              </a:ext>
            </a:extLst>
          </p:cNvPr>
          <p:cNvSpPr/>
          <p:nvPr/>
        </p:nvSpPr>
        <p:spPr>
          <a:xfrm>
            <a:off x="8649325" y="5060928"/>
            <a:ext cx="1716762" cy="650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15 دقيقة</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D4479-594B-B9A8-1DE9-DC1BD8278C7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5E57744-9F78-5549-7E4A-26ED1FDDE139}"/>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C095D6C9-E691-BA57-7E9E-894F3BFDCDD0}"/>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75FABC4A-C758-8FD1-B146-BFA136C24C4F}"/>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2044BD7A-2AE6-6CFE-77C0-25274D5DC943}"/>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3" name="Google Shape;837;p33">
            <a:extLst>
              <a:ext uri="{FF2B5EF4-FFF2-40B4-BE49-F238E27FC236}">
                <a16:creationId xmlns:a16="http://schemas.microsoft.com/office/drawing/2014/main" id="{0B2349FE-3D10-B864-624E-8F40D9BB7978}"/>
              </a:ext>
            </a:extLst>
          </p:cNvPr>
          <p:cNvSpPr txBox="1"/>
          <p:nvPr/>
        </p:nvSpPr>
        <p:spPr>
          <a:xfrm>
            <a:off x="344129" y="110718"/>
            <a:ext cx="11022719"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sz="2000" b="1" dirty="0">
                <a:solidFill>
                  <a:srgbClr val="7F7F7F"/>
                </a:solidFill>
                <a:latin typeface="Calibri"/>
                <a:ea typeface="Calibri"/>
                <a:cs typeface="Calibri"/>
                <a:sym typeface="Calibri"/>
              </a:rPr>
              <a:t>ننتقل في هذا النشاط إلى تعرف خطاطة النص الحجاجي، وسنبدأ بالمقدمة، انتبهوا جيدا سأشرح لكم المهمة </a:t>
            </a:r>
          </a:p>
        </p:txBody>
      </p:sp>
      <p:sp>
        <p:nvSpPr>
          <p:cNvPr id="4" name="Google Shape;838;p33">
            <a:extLst>
              <a:ext uri="{FF2B5EF4-FFF2-40B4-BE49-F238E27FC236}">
                <a16:creationId xmlns:a16="http://schemas.microsoft.com/office/drawing/2014/main" id="{A8456C5F-8C73-FDC4-7A2B-FE87CB81A15A}"/>
              </a:ext>
            </a:extLst>
          </p:cNvPr>
          <p:cNvSpPr txBox="1"/>
          <p:nvPr/>
        </p:nvSpPr>
        <p:spPr>
          <a:xfrm>
            <a:off x="712082" y="574028"/>
            <a:ext cx="10541696"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يدعو المدرس المتعلمين إلى الانتباه ويشرح لهم المهمة، ثم يشرع في نمذجة خطاطة النص الحجاجي مذكرا بماهيته ومكوناته،  مصرحا بالخطوات المتبعة، وبكيفية الإنجاز حتى يتمكن التلاميذ من إنجاز المهمة على نفس المنوال. </a:t>
            </a:r>
            <a:endParaRPr sz="1400" b="0" i="1" u="none" strike="noStrike" cap="none" dirty="0">
              <a:solidFill>
                <a:srgbClr val="AEABAB"/>
              </a:solidFill>
              <a:latin typeface="Calibri"/>
              <a:ea typeface="Calibri"/>
              <a:cs typeface="Calibri"/>
              <a:sym typeface="Calibri"/>
            </a:endParaRPr>
          </a:p>
        </p:txBody>
      </p:sp>
      <p:pic>
        <p:nvPicPr>
          <p:cNvPr id="10" name="Image 9">
            <a:extLst>
              <a:ext uri="{FF2B5EF4-FFF2-40B4-BE49-F238E27FC236}">
                <a16:creationId xmlns:a16="http://schemas.microsoft.com/office/drawing/2014/main" id="{1B421C08-2CC5-F731-DD2F-A935C6EDE55E}"/>
              </a:ext>
            </a:extLst>
          </p:cNvPr>
          <p:cNvPicPr>
            <a:picLocks noChangeAspect="1"/>
          </p:cNvPicPr>
          <p:nvPr/>
        </p:nvPicPr>
        <p:blipFill>
          <a:blip r:embed="rId3"/>
          <a:stretch>
            <a:fillRect/>
          </a:stretch>
        </p:blipFill>
        <p:spPr>
          <a:xfrm>
            <a:off x="755199" y="2302329"/>
            <a:ext cx="10021657" cy="3233057"/>
          </a:xfrm>
          <a:prstGeom prst="rect">
            <a:avLst/>
          </a:prstGeom>
        </p:spPr>
      </p:pic>
    </p:spTree>
    <p:extLst>
      <p:ext uri="{BB962C8B-B14F-4D97-AF65-F5344CB8AC3E}">
        <p14:creationId xmlns:p14="http://schemas.microsoft.com/office/powerpoint/2010/main" val="1090475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A0332-1982-64AB-9666-E44A34D974E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CF81D90-B37D-7228-C5AB-5716228BF774}"/>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840FCC11-CD28-C72B-2111-1FB1A3AEA84F}"/>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CEA0DE99-8555-A188-BFE0-DDBF56C26CB0}"/>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3" name="Google Shape;837;p33">
            <a:extLst>
              <a:ext uri="{FF2B5EF4-FFF2-40B4-BE49-F238E27FC236}">
                <a16:creationId xmlns:a16="http://schemas.microsoft.com/office/drawing/2014/main" id="{4C281835-94A7-72F1-C068-5B0F22B8FFC6}"/>
              </a:ext>
            </a:extLst>
          </p:cNvPr>
          <p:cNvSpPr txBox="1"/>
          <p:nvPr/>
        </p:nvSpPr>
        <p:spPr>
          <a:xfrm>
            <a:off x="344129" y="110718"/>
            <a:ext cx="11022719"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sz="2000" b="1" dirty="0">
                <a:solidFill>
                  <a:srgbClr val="7F7F7F"/>
                </a:solidFill>
                <a:latin typeface="Calibri"/>
                <a:ea typeface="Calibri"/>
                <a:cs typeface="Calibri"/>
                <a:sym typeface="Calibri"/>
              </a:rPr>
              <a:t>ننتقل في هذا النشاط إلى تعرف خطاطة النص الحجاجي، انتبهوا جيدا سأشرح لكم مكونات خطاطة النص الحجاجي </a:t>
            </a:r>
          </a:p>
        </p:txBody>
      </p:sp>
      <p:sp>
        <p:nvSpPr>
          <p:cNvPr id="4" name="Google Shape;838;p33">
            <a:extLst>
              <a:ext uri="{FF2B5EF4-FFF2-40B4-BE49-F238E27FC236}">
                <a16:creationId xmlns:a16="http://schemas.microsoft.com/office/drawing/2014/main" id="{A551742D-A180-BA99-4D48-7FEA33D34CB5}"/>
              </a:ext>
            </a:extLst>
          </p:cNvPr>
          <p:cNvSpPr txBox="1"/>
          <p:nvPr/>
        </p:nvSpPr>
        <p:spPr>
          <a:xfrm>
            <a:off x="836437" y="562478"/>
            <a:ext cx="10541696"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يدعو المدرس المتعلمين إلى الانتباه ويشرح لهم المهمة، ثم يشرع في نمذجة خطاطة النص الحجاجي مذكرا بماهيته ومكوناته،  مصرحا بالخطوات المتبعة، وبكيفية الإنجاز حتى يتمكن التلاميذ من إنجاز المهمة على نفس المنوال. </a:t>
            </a:r>
            <a:endParaRPr sz="1400" b="0" i="1" u="none" strike="noStrike" cap="none" dirty="0">
              <a:solidFill>
                <a:srgbClr val="AEABAB"/>
              </a:solidFill>
              <a:latin typeface="Calibri"/>
              <a:ea typeface="Calibri"/>
              <a:cs typeface="Calibri"/>
              <a:sym typeface="Calibri"/>
            </a:endParaRPr>
          </a:p>
        </p:txBody>
      </p:sp>
      <p:sp>
        <p:nvSpPr>
          <p:cNvPr id="9" name="Google Shape;937;p58">
            <a:extLst>
              <a:ext uri="{FF2B5EF4-FFF2-40B4-BE49-F238E27FC236}">
                <a16:creationId xmlns:a16="http://schemas.microsoft.com/office/drawing/2014/main" id="{4A739D2A-4252-ACF3-0653-8D418F6FC251}"/>
              </a:ext>
            </a:extLst>
          </p:cNvPr>
          <p:cNvSpPr/>
          <p:nvPr/>
        </p:nvSpPr>
        <p:spPr>
          <a:xfrm>
            <a:off x="8141329" y="3778290"/>
            <a:ext cx="2897271" cy="871537"/>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pPr>
            <a:r>
              <a:rPr lang="ar-MA" sz="2800" b="1" dirty="0">
                <a:solidFill>
                  <a:schemeClr val="accent1"/>
                </a:solidFill>
                <a:latin typeface="Calibri"/>
                <a:ea typeface="Calibri"/>
                <a:cs typeface="Calibri"/>
                <a:sym typeface="Calibri"/>
              </a:rPr>
              <a:t>خطاطة النص الحجاجي</a:t>
            </a:r>
            <a:endParaRPr sz="2000" dirty="0">
              <a:solidFill>
                <a:schemeClr val="accent1"/>
              </a:solidFill>
              <a:latin typeface="Calibri"/>
              <a:ea typeface="Calibri"/>
              <a:cs typeface="Calibri"/>
              <a:sym typeface="Calibri"/>
            </a:endParaRPr>
          </a:p>
        </p:txBody>
      </p:sp>
      <p:sp>
        <p:nvSpPr>
          <p:cNvPr id="11" name="Google Shape;940;p58">
            <a:extLst>
              <a:ext uri="{FF2B5EF4-FFF2-40B4-BE49-F238E27FC236}">
                <a16:creationId xmlns:a16="http://schemas.microsoft.com/office/drawing/2014/main" id="{1F671436-8DDA-19CB-0343-0522A2E619C8}"/>
              </a:ext>
            </a:extLst>
          </p:cNvPr>
          <p:cNvSpPr/>
          <p:nvPr/>
        </p:nvSpPr>
        <p:spPr>
          <a:xfrm>
            <a:off x="7927379" y="3737636"/>
            <a:ext cx="3666744" cy="811226"/>
          </a:xfrm>
          <a:prstGeom prst="ellipse">
            <a:avLst/>
          </a:prstGeom>
          <a:no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941;p58">
            <a:extLst>
              <a:ext uri="{FF2B5EF4-FFF2-40B4-BE49-F238E27FC236}">
                <a16:creationId xmlns:a16="http://schemas.microsoft.com/office/drawing/2014/main" id="{C57B5F27-67CA-A4B7-4110-68ADEF4C7BA0}"/>
              </a:ext>
            </a:extLst>
          </p:cNvPr>
          <p:cNvSpPr/>
          <p:nvPr/>
        </p:nvSpPr>
        <p:spPr>
          <a:xfrm>
            <a:off x="597877" y="2441447"/>
            <a:ext cx="5345723" cy="745023"/>
          </a:xfrm>
          <a:prstGeom prst="roundRect">
            <a:avLst>
              <a:gd name="adj" fmla="val 16667"/>
            </a:avLst>
          </a:prstGeom>
          <a:solidFill>
            <a:schemeClr val="accent2">
              <a:lumMod val="20000"/>
              <a:lumOff val="80000"/>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2800" dirty="0">
                <a:latin typeface="Calibri"/>
                <a:ea typeface="Calibri"/>
                <a:cs typeface="Calibri"/>
                <a:sym typeface="Calibri"/>
              </a:rPr>
              <a:t>المقدمة: تقديم القضية والتعريف بها</a:t>
            </a:r>
            <a:endParaRPr sz="2800" dirty="0">
              <a:latin typeface="Calibri"/>
              <a:ea typeface="Calibri"/>
              <a:cs typeface="Calibri"/>
              <a:sym typeface="Calibri"/>
            </a:endParaRPr>
          </a:p>
        </p:txBody>
      </p:sp>
      <p:sp>
        <p:nvSpPr>
          <p:cNvPr id="18" name="Google Shape;942;p58">
            <a:extLst>
              <a:ext uri="{FF2B5EF4-FFF2-40B4-BE49-F238E27FC236}">
                <a16:creationId xmlns:a16="http://schemas.microsoft.com/office/drawing/2014/main" id="{9BFA7D07-40A1-1D5F-4118-465646E259BC}"/>
              </a:ext>
            </a:extLst>
          </p:cNvPr>
          <p:cNvSpPr/>
          <p:nvPr/>
        </p:nvSpPr>
        <p:spPr>
          <a:xfrm>
            <a:off x="597877" y="3770738"/>
            <a:ext cx="5345723" cy="745023"/>
          </a:xfrm>
          <a:prstGeom prst="roundRect">
            <a:avLst>
              <a:gd name="adj" fmla="val 16667"/>
            </a:avLst>
          </a:prstGeom>
          <a:solidFill>
            <a:schemeClr val="accent5">
              <a:lumMod val="20000"/>
              <a:lumOff val="80000"/>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2800" dirty="0">
                <a:latin typeface="Calibri"/>
                <a:ea typeface="Calibri"/>
                <a:cs typeface="Calibri"/>
                <a:sym typeface="Calibri"/>
              </a:rPr>
              <a:t>العرض: عرض وجهات النظر مدعمة بالحجج والأمثلة وأدوات الإقناع</a:t>
            </a:r>
            <a:endParaRPr sz="2800" dirty="0">
              <a:latin typeface="Calibri"/>
              <a:ea typeface="Calibri"/>
              <a:cs typeface="Calibri"/>
              <a:sym typeface="Calibri"/>
            </a:endParaRPr>
          </a:p>
        </p:txBody>
      </p:sp>
      <p:sp>
        <p:nvSpPr>
          <p:cNvPr id="19" name="Google Shape;943;p58">
            <a:extLst>
              <a:ext uri="{FF2B5EF4-FFF2-40B4-BE49-F238E27FC236}">
                <a16:creationId xmlns:a16="http://schemas.microsoft.com/office/drawing/2014/main" id="{53EA9283-1BB4-5FDF-F8E3-691F4E3B5995}"/>
              </a:ext>
            </a:extLst>
          </p:cNvPr>
          <p:cNvSpPr/>
          <p:nvPr/>
        </p:nvSpPr>
        <p:spPr>
          <a:xfrm>
            <a:off x="597877" y="5125138"/>
            <a:ext cx="5345723" cy="745023"/>
          </a:xfrm>
          <a:prstGeom prst="roundRect">
            <a:avLst>
              <a:gd name="adj" fmla="val 16667"/>
            </a:avLst>
          </a:prstGeom>
          <a:solidFill>
            <a:schemeClr val="accent6">
              <a:lumMod val="40000"/>
              <a:lumOff val="60000"/>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r>
              <a:rPr lang="ar-MA" sz="2800" dirty="0">
                <a:latin typeface="Calibri"/>
                <a:ea typeface="Calibri"/>
                <a:cs typeface="Calibri"/>
                <a:sym typeface="Calibri"/>
              </a:rPr>
              <a:t>الخاتمة: خلاصة- تأكيد وجهة النظر المؤيدة</a:t>
            </a:r>
            <a:endParaRPr sz="1800" dirty="0">
              <a:solidFill>
                <a:schemeClr val="lt1"/>
              </a:solidFill>
              <a:latin typeface="Calibri"/>
              <a:ea typeface="Calibri"/>
              <a:cs typeface="Calibri"/>
              <a:sym typeface="Calibri"/>
            </a:endParaRPr>
          </a:p>
        </p:txBody>
      </p:sp>
      <p:cxnSp>
        <p:nvCxnSpPr>
          <p:cNvPr id="20" name="Google Shape;944;p58">
            <a:extLst>
              <a:ext uri="{FF2B5EF4-FFF2-40B4-BE49-F238E27FC236}">
                <a16:creationId xmlns:a16="http://schemas.microsoft.com/office/drawing/2014/main" id="{B2C9F8F8-2F14-5513-3EBC-224F74619E5D}"/>
              </a:ext>
            </a:extLst>
          </p:cNvPr>
          <p:cNvCxnSpPr>
            <a:cxnSpLocks/>
            <a:stCxn id="11" idx="2"/>
            <a:endCxn id="16" idx="3"/>
          </p:cNvCxnSpPr>
          <p:nvPr/>
        </p:nvCxnSpPr>
        <p:spPr>
          <a:xfrm rot="10800000">
            <a:off x="5943601" y="2813959"/>
            <a:ext cx="1983779" cy="1329290"/>
          </a:xfrm>
          <a:prstGeom prst="bentConnector3">
            <a:avLst>
              <a:gd name="adj1" fmla="val 50000"/>
            </a:avLst>
          </a:prstGeom>
          <a:noFill/>
          <a:ln w="28575" cap="flat" cmpd="sng">
            <a:solidFill>
              <a:srgbClr val="FFC000"/>
            </a:solidFill>
            <a:prstDash val="solid"/>
            <a:miter lim="800000"/>
            <a:headEnd type="none" w="sm" len="sm"/>
            <a:tailEnd type="triangle" w="med" len="med"/>
          </a:ln>
        </p:spPr>
      </p:cxnSp>
      <p:cxnSp>
        <p:nvCxnSpPr>
          <p:cNvPr id="21" name="Google Shape;945;p58">
            <a:extLst>
              <a:ext uri="{FF2B5EF4-FFF2-40B4-BE49-F238E27FC236}">
                <a16:creationId xmlns:a16="http://schemas.microsoft.com/office/drawing/2014/main" id="{0918F318-3D8A-6F12-E3C7-B9966D86F7B6}"/>
              </a:ext>
            </a:extLst>
          </p:cNvPr>
          <p:cNvCxnSpPr>
            <a:cxnSpLocks/>
            <a:stCxn id="11" idx="2"/>
            <a:endCxn id="19" idx="3"/>
          </p:cNvCxnSpPr>
          <p:nvPr/>
        </p:nvCxnSpPr>
        <p:spPr>
          <a:xfrm rot="10800000" flipV="1">
            <a:off x="5943601" y="4143248"/>
            <a:ext cx="1983779" cy="1354401"/>
          </a:xfrm>
          <a:prstGeom prst="bentConnector3">
            <a:avLst>
              <a:gd name="adj1" fmla="val 50000"/>
            </a:avLst>
          </a:prstGeom>
          <a:noFill/>
          <a:ln w="28575" cap="flat" cmpd="sng">
            <a:solidFill>
              <a:srgbClr val="FFC000"/>
            </a:solidFill>
            <a:prstDash val="solid"/>
            <a:miter lim="800000"/>
            <a:headEnd type="none" w="sm" len="sm"/>
            <a:tailEnd type="triangle" w="med" len="med"/>
          </a:ln>
        </p:spPr>
      </p:cxnSp>
      <p:cxnSp>
        <p:nvCxnSpPr>
          <p:cNvPr id="22" name="Google Shape;946;p58">
            <a:extLst>
              <a:ext uri="{FF2B5EF4-FFF2-40B4-BE49-F238E27FC236}">
                <a16:creationId xmlns:a16="http://schemas.microsoft.com/office/drawing/2014/main" id="{87D7D7F6-7471-D3AE-C127-07AB5A31B6F0}"/>
              </a:ext>
            </a:extLst>
          </p:cNvPr>
          <p:cNvCxnSpPr>
            <a:cxnSpLocks/>
            <a:stCxn id="11" idx="2"/>
            <a:endCxn id="18" idx="3"/>
          </p:cNvCxnSpPr>
          <p:nvPr/>
        </p:nvCxnSpPr>
        <p:spPr>
          <a:xfrm flipH="1">
            <a:off x="5943600" y="4143249"/>
            <a:ext cx="1983779" cy="1"/>
          </a:xfrm>
          <a:prstGeom prst="straightConnector1">
            <a:avLst/>
          </a:prstGeom>
          <a:noFill/>
          <a:ln w="28575" cap="flat" cmpd="sng">
            <a:solidFill>
              <a:srgbClr val="FFC000"/>
            </a:solidFill>
            <a:prstDash val="solid"/>
            <a:miter lim="800000"/>
            <a:headEnd type="none" w="sm" len="sm"/>
            <a:tailEnd type="triangle" w="med" len="med"/>
          </a:ln>
        </p:spPr>
      </p:cxnSp>
    </p:spTree>
    <p:extLst>
      <p:ext uri="{BB962C8B-B14F-4D97-AF65-F5344CB8AC3E}">
        <p14:creationId xmlns:p14="http://schemas.microsoft.com/office/powerpoint/2010/main" val="3560575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DD5F2-B515-1039-F277-41060F942D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9DFF800-D939-DAF7-4F90-8620CB24D60B}"/>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BBF96DC5-1E51-88BD-6CEA-D85821EF48DE}"/>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CBB24CA4-3F3E-0DA4-D515-D8507931FCE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C6292B78-5EA9-3727-3A0C-2B93109B61BD}"/>
              </a:ext>
            </a:extLst>
          </p:cNvPr>
          <p:cNvPicPr>
            <a:picLocks noChangeAspect="1"/>
          </p:cNvPicPr>
          <p:nvPr/>
        </p:nvPicPr>
        <p:blipFill>
          <a:blip r:embed="rId2">
            <a:alphaModFix/>
          </a:blip>
          <a:srcRect/>
          <a:stretch>
            <a:fillRect/>
          </a:stretch>
        </p:blipFill>
        <p:spPr>
          <a:xfrm>
            <a:off x="76727" y="164571"/>
            <a:ext cx="591916" cy="591916"/>
          </a:xfrm>
          <a:prstGeom prst="rect">
            <a:avLst/>
          </a:prstGeom>
          <a:noFill/>
          <a:ln cap="flat">
            <a:noFill/>
          </a:ln>
        </p:spPr>
      </p:pic>
      <p:sp>
        <p:nvSpPr>
          <p:cNvPr id="3" name="Google Shape;837;p33">
            <a:extLst>
              <a:ext uri="{FF2B5EF4-FFF2-40B4-BE49-F238E27FC236}">
                <a16:creationId xmlns:a16="http://schemas.microsoft.com/office/drawing/2014/main" id="{5DA67DF3-3359-5BC9-FC45-52AA82CB4C0A}"/>
              </a:ext>
            </a:extLst>
          </p:cNvPr>
          <p:cNvSpPr txBox="1"/>
          <p:nvPr/>
        </p:nvSpPr>
        <p:spPr>
          <a:xfrm>
            <a:off x="163283" y="200483"/>
            <a:ext cx="11574958" cy="412380"/>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sz="2000" dirty="0">
                <a:solidFill>
                  <a:schemeClr val="dk2"/>
                </a:solidFill>
                <a:latin typeface="Calibri"/>
                <a:ea typeface="Calibri"/>
                <a:cs typeface="Calibri"/>
                <a:sym typeface="Calibri"/>
              </a:rPr>
              <a:t>ركزوا جيدا، سننتقل إلى تعرف الخطاطة </a:t>
            </a:r>
            <a:r>
              <a:rPr lang="ar-MA" sz="2000" dirty="0" err="1">
                <a:solidFill>
                  <a:schemeClr val="dk2"/>
                </a:solidFill>
                <a:latin typeface="Calibri"/>
                <a:ea typeface="Calibri"/>
                <a:cs typeface="Calibri"/>
                <a:sym typeface="Calibri"/>
              </a:rPr>
              <a:t>الحجاجية</a:t>
            </a:r>
            <a:r>
              <a:rPr lang="ar-MA" sz="2000" dirty="0">
                <a:solidFill>
                  <a:schemeClr val="dk2"/>
                </a:solidFill>
                <a:latin typeface="Calibri"/>
                <a:ea typeface="Calibri"/>
                <a:cs typeface="Calibri"/>
                <a:sym typeface="Calibri"/>
              </a:rPr>
              <a:t> لفهم كيف ينظمُ الحجاج، لاستيعاب منهجية بناء النص الحجاجي، استعدادا للكتابة.</a:t>
            </a:r>
            <a:endParaRPr sz="2000" i="0" u="none" strike="noStrike" cap="none" dirty="0">
              <a:solidFill>
                <a:srgbClr val="7F7F7F"/>
              </a:solidFill>
              <a:latin typeface="Calibri"/>
              <a:ea typeface="Calibri"/>
              <a:cs typeface="Calibri"/>
              <a:sym typeface="Calibri"/>
            </a:endParaRPr>
          </a:p>
        </p:txBody>
      </p:sp>
      <p:sp>
        <p:nvSpPr>
          <p:cNvPr id="4" name="Google Shape;838;p33">
            <a:extLst>
              <a:ext uri="{FF2B5EF4-FFF2-40B4-BE49-F238E27FC236}">
                <a16:creationId xmlns:a16="http://schemas.microsoft.com/office/drawing/2014/main" id="{210667D9-DEBE-1CC8-EE3C-498A88F9DF2F}"/>
              </a:ext>
            </a:extLst>
          </p:cNvPr>
          <p:cNvSpPr txBox="1"/>
          <p:nvPr/>
        </p:nvSpPr>
        <p:spPr>
          <a:xfrm>
            <a:off x="308521" y="707387"/>
            <a:ext cx="11574958" cy="387798"/>
          </a:xfrm>
          <a:prstGeom prst="rect">
            <a:avLst/>
          </a:prstGeom>
          <a:noFill/>
          <a:ln>
            <a:noFill/>
          </a:ln>
        </p:spPr>
        <p:txBody>
          <a:bodyPr spcFirstLastPara="1" wrap="square" lIns="0" tIns="0" rIns="0" bIns="0" anchor="t" anchorCtr="0">
            <a:spAutoFit/>
          </a:bodyPr>
          <a:lstStyle/>
          <a:p>
            <a:pPr lvl="0" algn="r">
              <a:lnSpc>
                <a:spcPct val="90000"/>
              </a:lnSpc>
              <a:buClr>
                <a:srgbClr val="323F4F"/>
              </a:buClr>
              <a:buSzPts val="1400"/>
            </a:pPr>
            <a:r>
              <a:rPr lang="ar-MA" sz="1400" b="0" i="0" u="none" strike="noStrike" cap="none" dirty="0">
                <a:solidFill>
                  <a:srgbClr val="323F4F"/>
                </a:solidFill>
                <a:latin typeface="Calibri"/>
                <a:ea typeface="Calibri"/>
                <a:cs typeface="Calibri"/>
                <a:sym typeface="Calibri"/>
              </a:rPr>
              <a:t>يدعو المدرس المتعلمين إلى الانتباه</a:t>
            </a:r>
            <a:r>
              <a:rPr lang="ar-MA" sz="1400" dirty="0">
                <a:solidFill>
                  <a:srgbClr val="323F4F"/>
                </a:solidFill>
                <a:latin typeface="Calibri"/>
                <a:ea typeface="Calibri"/>
                <a:cs typeface="Calibri"/>
                <a:sym typeface="Calibri"/>
              </a:rPr>
              <a:t> والتركيز قائلا: سأستخرج امامكم خطاطة هذا النص، وسأشرح لكم كيف أحدد كل مرحلة، </a:t>
            </a:r>
            <a:r>
              <a:rPr lang="ar-MA" sz="1400" dirty="0">
                <a:solidFill>
                  <a:srgbClr val="323F4F"/>
                </a:solidFill>
                <a:latin typeface="Calibri"/>
                <a:ea typeface="Calibri"/>
                <a:cs typeface="Calibri"/>
              </a:rPr>
              <a:t>وسأشرح لكم كيف أفكّر في كل مرحلة، لأن الهدف ليس الفهم فقط، بل تعلّم كيف نكتب نصًا حجاجيا. سأبدأ ب</a:t>
            </a:r>
            <a:r>
              <a:rPr lang="ar-MA" sz="1400" dirty="0">
                <a:solidFill>
                  <a:srgbClr val="323F4F"/>
                </a:solidFill>
                <a:latin typeface="Calibri"/>
                <a:ea typeface="Calibri"/>
                <a:cs typeface="Calibri"/>
                <a:sym typeface="Calibri"/>
              </a:rPr>
              <a:t>طرح سؤال: هل الكاتب يروي قصة أم يعرض رأيا ويدافع عنه؟  وكيف عرفت ذلك؟ بعد أن عرفت أن النص يعرض قضية ويدافع عن رأي حولها، أنتقل إلى الاشتغال على المقدمة</a:t>
            </a:r>
            <a:endParaRPr sz="1400" dirty="0">
              <a:solidFill>
                <a:srgbClr val="323F4F"/>
              </a:solidFill>
              <a:latin typeface="Calibri"/>
              <a:ea typeface="Calibri"/>
              <a:cs typeface="Calibri"/>
              <a:sym typeface="Calibri"/>
            </a:endParaRPr>
          </a:p>
        </p:txBody>
      </p:sp>
      <p:sp>
        <p:nvSpPr>
          <p:cNvPr id="10" name="Accolade fermante 9">
            <a:extLst>
              <a:ext uri="{FF2B5EF4-FFF2-40B4-BE49-F238E27FC236}">
                <a16:creationId xmlns:a16="http://schemas.microsoft.com/office/drawing/2014/main" id="{6125BBD6-694D-9A11-8083-23DD87107A21}"/>
              </a:ext>
            </a:extLst>
          </p:cNvPr>
          <p:cNvSpPr/>
          <p:nvPr/>
        </p:nvSpPr>
        <p:spPr>
          <a:xfrm>
            <a:off x="8780446" y="1138125"/>
            <a:ext cx="858449" cy="522165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7" name="ZoneTexte 16">
            <a:extLst>
              <a:ext uri="{FF2B5EF4-FFF2-40B4-BE49-F238E27FC236}">
                <a16:creationId xmlns:a16="http://schemas.microsoft.com/office/drawing/2014/main" id="{4F90FF40-EF3F-B3C6-5496-FC79BEF82227}"/>
              </a:ext>
            </a:extLst>
          </p:cNvPr>
          <p:cNvSpPr txBox="1"/>
          <p:nvPr/>
        </p:nvSpPr>
        <p:spPr>
          <a:xfrm>
            <a:off x="9744763" y="3118277"/>
            <a:ext cx="2069967" cy="1200329"/>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خطاطة النص الحجاجي:</a:t>
            </a:r>
          </a:p>
          <a:p>
            <a:pPr algn="ctr" rtl="1"/>
            <a:r>
              <a:rPr lang="ar-MA" sz="2400" b="1" dirty="0">
                <a:solidFill>
                  <a:srgbClr val="C00000"/>
                </a:solidFill>
                <a:latin typeface="Sakkal Majalla" panose="02000000000000000000" pitchFamily="2" charset="-78"/>
                <a:cs typeface="Sakkal Majalla" panose="02000000000000000000" pitchFamily="2" charset="-78"/>
              </a:rPr>
              <a:t>1- المقدمة:</a:t>
            </a:r>
            <a:endParaRPr lang="ar-MA" sz="1400" b="1" dirty="0">
              <a:solidFill>
                <a:srgbClr val="C00000"/>
              </a:solidFill>
              <a:latin typeface="Sakkal Majalla" panose="02000000000000000000" pitchFamily="2" charset="-78"/>
              <a:cs typeface="Sakkal Majalla" panose="02000000000000000000" pitchFamily="2" charset="-78"/>
            </a:endParaRPr>
          </a:p>
        </p:txBody>
      </p:sp>
      <p:sp>
        <p:nvSpPr>
          <p:cNvPr id="19" name="ZoneTexte 18">
            <a:extLst>
              <a:ext uri="{FF2B5EF4-FFF2-40B4-BE49-F238E27FC236}">
                <a16:creationId xmlns:a16="http://schemas.microsoft.com/office/drawing/2014/main" id="{4D89B8EF-E9A1-4A1F-35A1-9B0073D8DCAD}"/>
              </a:ext>
            </a:extLst>
          </p:cNvPr>
          <p:cNvSpPr txBox="1"/>
          <p:nvPr/>
        </p:nvSpPr>
        <p:spPr>
          <a:xfrm>
            <a:off x="8653644" y="1210502"/>
            <a:ext cx="1112052" cy="523220"/>
          </a:xfrm>
          <a:prstGeom prst="rect">
            <a:avLst/>
          </a:prstGeom>
          <a:solidFill>
            <a:schemeClr val="accent5">
              <a:lumMod val="20000"/>
              <a:lumOff val="80000"/>
            </a:schemeClr>
          </a:solidFill>
          <a:ln>
            <a:solidFill>
              <a:schemeClr val="accent1"/>
            </a:solidFill>
          </a:ln>
        </p:spPr>
        <p:txBody>
          <a:bodyPr wrap="square">
            <a:spAutoFit/>
          </a:bodyPr>
          <a:lstStyle/>
          <a:p>
            <a:pPr lvl="0" algn="ctr" rtl="1"/>
            <a:r>
              <a:rPr lang="ar-MA" sz="2800" b="1" dirty="0">
                <a:solidFill>
                  <a:srgbClr val="002060"/>
                </a:solidFill>
                <a:latin typeface="Sakkal Majalla" panose="02000000000000000000" pitchFamily="2" charset="-78"/>
                <a:cs typeface="Sakkal Majalla" panose="02000000000000000000" pitchFamily="2" charset="-78"/>
              </a:rPr>
              <a:t>المقدمة</a:t>
            </a:r>
          </a:p>
        </p:txBody>
      </p:sp>
      <p:sp>
        <p:nvSpPr>
          <p:cNvPr id="11" name="ZoneTexte 10">
            <a:extLst>
              <a:ext uri="{FF2B5EF4-FFF2-40B4-BE49-F238E27FC236}">
                <a16:creationId xmlns:a16="http://schemas.microsoft.com/office/drawing/2014/main" id="{DE297871-595E-08A5-6141-BFD9EBC4D65C}"/>
              </a:ext>
            </a:extLst>
          </p:cNvPr>
          <p:cNvSpPr txBox="1"/>
          <p:nvPr/>
        </p:nvSpPr>
        <p:spPr>
          <a:xfrm>
            <a:off x="557978" y="5526664"/>
            <a:ext cx="8343899" cy="830997"/>
          </a:xfrm>
          <a:prstGeom prst="rect">
            <a:avLst/>
          </a:prstGeom>
          <a:solidFill>
            <a:schemeClr val="tx2">
              <a:lumMod val="10000"/>
              <a:lumOff val="90000"/>
            </a:schemeClr>
          </a:solidFill>
        </p:spPr>
        <p:txBody>
          <a:bodyPr wrap="square">
            <a:spAutoFit/>
          </a:bodyPr>
          <a:lstStyle/>
          <a:p>
            <a:pPr marL="342900" lvl="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أعود إلى الفقرة وأبحث عن  المؤشر الذي يدل على ان الكاتب يطرح قضية موضوع اختلاف:</a:t>
            </a:r>
            <a:r>
              <a:rPr lang="fr-FR" dirty="0"/>
              <a:t> </a:t>
            </a: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ar-MA" sz="2000" b="1" dirty="0">
                <a:solidFill>
                  <a:srgbClr val="00B050"/>
                </a:solidFill>
                <a:latin typeface="Calibri" panose="020F0502020204030204" pitchFamily="34" charset="0"/>
                <a:ea typeface="Calibri" panose="020F0502020204030204" pitchFamily="34" charset="0"/>
                <a:cs typeface="Calibri" panose="020F0502020204030204" pitchFamily="34" charset="0"/>
              </a:rPr>
              <a:t>موضوعا مثيرا للجدل- تثير تساؤلات عديدة...</a:t>
            </a:r>
          </a:p>
        </p:txBody>
      </p:sp>
      <p:sp>
        <p:nvSpPr>
          <p:cNvPr id="12" name="ZoneTexte 11">
            <a:extLst>
              <a:ext uri="{FF2B5EF4-FFF2-40B4-BE49-F238E27FC236}">
                <a16:creationId xmlns:a16="http://schemas.microsoft.com/office/drawing/2014/main" id="{09C40076-4145-78F4-7767-C76E10D057D9}"/>
              </a:ext>
            </a:extLst>
          </p:cNvPr>
          <p:cNvSpPr txBox="1"/>
          <p:nvPr/>
        </p:nvSpPr>
        <p:spPr>
          <a:xfrm>
            <a:off x="557978" y="3395247"/>
            <a:ext cx="8095665" cy="1200329"/>
          </a:xfrm>
          <a:prstGeom prst="rect">
            <a:avLst/>
          </a:prstGeom>
          <a:solidFill>
            <a:schemeClr val="bg1">
              <a:lumMod val="95000"/>
            </a:schemeClr>
          </a:solidFill>
        </p:spPr>
        <p:txBody>
          <a:bodyPr wrap="square">
            <a:spAutoFit/>
          </a:bodyPr>
          <a:lstStyle/>
          <a:p>
            <a:pPr marL="342900" indent="-342900" algn="r" rtl="1">
              <a:buFont typeface="Arial" panose="020B0604020202020204" pitchFamily="34" charset="0"/>
              <a:buChar char="•"/>
            </a:pPr>
            <a:r>
              <a:rPr lang="ar-MA" sz="2400" dirty="0">
                <a:solidFill>
                  <a:srgbClr val="0070C0"/>
                </a:solidFill>
                <a:latin typeface="Calibri" panose="020F0502020204030204" pitchFamily="34" charset="0"/>
                <a:cs typeface="Calibri" panose="020F0502020204030204" pitchFamily="34" charset="0"/>
              </a:rPr>
              <a:t>أقرأ الفقرة الأولى، </a:t>
            </a:r>
            <a:r>
              <a:rPr lang="ar-MA" sz="2400" i="1" dirty="0">
                <a:solidFill>
                  <a:srgbClr val="C00000"/>
                </a:solidFill>
                <a:latin typeface="Calibri" panose="020F0502020204030204" pitchFamily="34" charset="0"/>
                <a:cs typeface="Calibri" panose="020F0502020204030204" pitchFamily="34" charset="0"/>
              </a:rPr>
              <a:t>و أسأل نفسي: هل يقدّم الكاتب قضية؟</a:t>
            </a:r>
            <a:r>
              <a:rPr lang="ar-MA" sz="2000" i="1" dirty="0">
                <a:solidFill>
                  <a:srgbClr val="00B050"/>
                </a:solidFill>
                <a:latin typeface="Calibri" panose="020F0502020204030204" pitchFamily="34" charset="0"/>
                <a:cs typeface="Calibri" panose="020F0502020204030204" pitchFamily="34" charset="0"/>
              </a:rPr>
              <a:t>( نعم).</a:t>
            </a:r>
            <a:br>
              <a:rPr lang="ar-MA" sz="2400" i="1" dirty="0">
                <a:solidFill>
                  <a:srgbClr val="C00000"/>
                </a:solidFill>
                <a:latin typeface="Calibri" panose="020F0502020204030204" pitchFamily="34" charset="0"/>
                <a:cs typeface="Calibri" panose="020F0502020204030204" pitchFamily="34" charset="0"/>
              </a:rPr>
            </a:br>
            <a:r>
              <a:rPr lang="ar-MA" sz="2400" i="1" dirty="0">
                <a:solidFill>
                  <a:srgbClr val="C00000"/>
                </a:solidFill>
                <a:latin typeface="Calibri" panose="020F0502020204030204" pitchFamily="34" charset="0"/>
                <a:cs typeface="Calibri" panose="020F0502020204030204" pitchFamily="34" charset="0"/>
              </a:rPr>
              <a:t>هل يطرح سؤالًا أو مشكلة؟</a:t>
            </a:r>
            <a:r>
              <a:rPr lang="ar-MA" sz="2000" i="1" dirty="0">
                <a:solidFill>
                  <a:srgbClr val="00B050"/>
                </a:solidFill>
                <a:latin typeface="Calibri" panose="020F0502020204030204" pitchFamily="34" charset="0"/>
                <a:cs typeface="Calibri" panose="020F0502020204030204" pitchFamily="34" charset="0"/>
              </a:rPr>
              <a:t>( لا) </a:t>
            </a:r>
            <a:r>
              <a:rPr lang="ar-MA" sz="2400" i="1" dirty="0">
                <a:solidFill>
                  <a:srgbClr val="C00000"/>
                </a:solidFill>
                <a:latin typeface="Calibri" panose="020F0502020204030204" pitchFamily="34" charset="0"/>
                <a:cs typeface="Calibri" panose="020F0502020204030204" pitchFamily="34" charset="0"/>
              </a:rPr>
              <a:t>/ هل يعلن عن اختلاف وجهات النظر حولها؟</a:t>
            </a:r>
            <a:r>
              <a:rPr lang="ar-MA" sz="2000" i="1" dirty="0">
                <a:solidFill>
                  <a:srgbClr val="00B050"/>
                </a:solidFill>
                <a:latin typeface="Calibri" panose="020F0502020204030204" pitchFamily="34" charset="0"/>
                <a:cs typeface="Calibri" panose="020F0502020204030204" pitchFamily="34" charset="0"/>
              </a:rPr>
              <a:t>( نعم، تثير تساؤلات)</a:t>
            </a:r>
            <a:endParaRPr lang="ar-MA" sz="2400" i="1" dirty="0">
              <a:solidFill>
                <a:srgbClr val="00B050"/>
              </a:solidFill>
              <a:latin typeface="Calibri" panose="020F0502020204030204" pitchFamily="34" charset="0"/>
              <a:cs typeface="Calibri" panose="020F0502020204030204" pitchFamily="34" charset="0"/>
            </a:endParaRPr>
          </a:p>
        </p:txBody>
      </p:sp>
      <p:sp>
        <p:nvSpPr>
          <p:cNvPr id="13" name="Flèche : bas 12">
            <a:extLst>
              <a:ext uri="{FF2B5EF4-FFF2-40B4-BE49-F238E27FC236}">
                <a16:creationId xmlns:a16="http://schemas.microsoft.com/office/drawing/2014/main" id="{BFA62EC6-70BB-2D86-09DD-C577C782473B}"/>
              </a:ext>
            </a:extLst>
          </p:cNvPr>
          <p:cNvSpPr/>
          <p:nvPr/>
        </p:nvSpPr>
        <p:spPr>
          <a:xfrm>
            <a:off x="4807393" y="3061753"/>
            <a:ext cx="802584" cy="33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E53753C3-139A-BDE7-263A-3F0912182D8C}"/>
              </a:ext>
            </a:extLst>
          </p:cNvPr>
          <p:cNvSpPr>
            <a:spLocks noChangeArrowheads="1"/>
          </p:cNvSpPr>
          <p:nvPr/>
        </p:nvSpPr>
        <p:spPr bwMode="auto">
          <a:xfrm>
            <a:off x="2932928" y="2548209"/>
            <a:ext cx="4219425" cy="461665"/>
          </a:xfrm>
          <a:prstGeom prst="rect">
            <a:avLst/>
          </a:prstGeom>
          <a:solidFill>
            <a:schemeClr val="accent1">
              <a:lumMod val="20000"/>
              <a:lumOff val="80000"/>
            </a:schemeClr>
          </a:solidFill>
          <a:ln>
            <a:noFill/>
          </a:ln>
          <a:effectLst/>
        </p:spPr>
        <p:txBody>
          <a:bodyPr vert="horz" wrap="non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MA" sz="2400" dirty="0">
                <a:solidFill>
                  <a:srgbClr val="C00000"/>
                </a:solidFill>
                <a:latin typeface="Calibri" panose="020F0502020204030204" pitchFamily="34" charset="0"/>
                <a:cs typeface="Calibri" panose="020F0502020204030204" pitchFamily="34" charset="0"/>
              </a:rPr>
              <a:t>سيرورة التفكير: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أبدأ بقراءة الفقرة الأولى؛</a:t>
            </a:r>
          </a:p>
        </p:txBody>
      </p:sp>
      <p:sp>
        <p:nvSpPr>
          <p:cNvPr id="15" name="Flèche : bas 14">
            <a:extLst>
              <a:ext uri="{FF2B5EF4-FFF2-40B4-BE49-F238E27FC236}">
                <a16:creationId xmlns:a16="http://schemas.microsoft.com/office/drawing/2014/main" id="{F0673E4B-130C-6727-AA66-A7C66B6FE328}"/>
              </a:ext>
            </a:extLst>
          </p:cNvPr>
          <p:cNvSpPr/>
          <p:nvPr/>
        </p:nvSpPr>
        <p:spPr>
          <a:xfrm>
            <a:off x="4729928" y="4349832"/>
            <a:ext cx="815008" cy="10402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13690D8D-6D6A-4BD0-B935-AA9D80A20133}"/>
              </a:ext>
            </a:extLst>
          </p:cNvPr>
          <p:cNvPicPr>
            <a:picLocks noChangeAspect="1"/>
          </p:cNvPicPr>
          <p:nvPr/>
        </p:nvPicPr>
        <p:blipFill>
          <a:blip r:embed="rId3"/>
          <a:stretch>
            <a:fillRect/>
          </a:stretch>
        </p:blipFill>
        <p:spPr>
          <a:xfrm>
            <a:off x="854827" y="1349595"/>
            <a:ext cx="7750200" cy="1005927"/>
          </a:xfrm>
          <a:prstGeom prst="rect">
            <a:avLst/>
          </a:prstGeom>
        </p:spPr>
      </p:pic>
      <p:sp>
        <p:nvSpPr>
          <p:cNvPr id="20" name="Google Shape;1278;p75">
            <a:extLst>
              <a:ext uri="{FF2B5EF4-FFF2-40B4-BE49-F238E27FC236}">
                <a16:creationId xmlns:a16="http://schemas.microsoft.com/office/drawing/2014/main" id="{8BCF17E0-9209-CC2C-5AB0-A49B2F199829}"/>
              </a:ext>
            </a:extLst>
          </p:cNvPr>
          <p:cNvSpPr/>
          <p:nvPr/>
        </p:nvSpPr>
        <p:spPr>
          <a:xfrm>
            <a:off x="3981884" y="1695914"/>
            <a:ext cx="2153701" cy="4215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53658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p:tgtEl>
                                          <p:spTgt spid="20"/>
                                        </p:tgtEl>
                                        <p:attrNameLst>
                                          <p:attrName>ppt_w</p:attrName>
                                        </p:attrNameLst>
                                      </p:cBhvr>
                                      <p:tavLst>
                                        <p:tav tm="0">
                                          <p:val>
                                            <p:strVal val="0"/>
                                          </p:val>
                                        </p:tav>
                                        <p:tav tm="100000">
                                          <p:val>
                                            <p:strVal val="#ppt_w"/>
                                          </p:val>
                                        </p:tav>
                                      </p:tavLst>
                                    </p:anim>
                                    <p:anim calcmode="lin" valueType="num">
                                      <p:cBhvr additive="base">
                                        <p:cTn id="26" dur="500"/>
                                        <p:tgtEl>
                                          <p:spTgt spid="2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34B1B-9874-BCE9-2994-1D67F2EFB5E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B8AF9E1-F571-A53B-5F89-D9C7F2BFF3F5}"/>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8236FDC1-9E96-BAE0-CB28-9DE669966363}"/>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10" name="Accolade fermante 9">
            <a:extLst>
              <a:ext uri="{FF2B5EF4-FFF2-40B4-BE49-F238E27FC236}">
                <a16:creationId xmlns:a16="http://schemas.microsoft.com/office/drawing/2014/main" id="{D8BCE8AC-E4BE-FC05-AC4B-8BBBE3044814}"/>
              </a:ext>
            </a:extLst>
          </p:cNvPr>
          <p:cNvSpPr/>
          <p:nvPr/>
        </p:nvSpPr>
        <p:spPr>
          <a:xfrm rot="5400000">
            <a:off x="5699677" y="-1802184"/>
            <a:ext cx="722695" cy="958260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1" name="ZoneTexte 10">
            <a:extLst>
              <a:ext uri="{FF2B5EF4-FFF2-40B4-BE49-F238E27FC236}">
                <a16:creationId xmlns:a16="http://schemas.microsoft.com/office/drawing/2014/main" id="{C05754A0-E6AF-1FCA-4F64-D4A6A14AA5D1}"/>
              </a:ext>
            </a:extLst>
          </p:cNvPr>
          <p:cNvSpPr txBox="1"/>
          <p:nvPr/>
        </p:nvSpPr>
        <p:spPr>
          <a:xfrm>
            <a:off x="836437" y="5642691"/>
            <a:ext cx="10300211" cy="830997"/>
          </a:xfrm>
          <a:prstGeom prst="rect">
            <a:avLst/>
          </a:prstGeom>
          <a:solidFill>
            <a:schemeClr val="accent3">
              <a:lumMod val="40000"/>
              <a:lumOff val="60000"/>
            </a:schemeClr>
          </a:solidFill>
        </p:spPr>
        <p:txBody>
          <a:bodyPr wrap="square">
            <a:spAutoFit/>
          </a:bodyPr>
          <a:lstStyle>
            <a:defPPr>
              <a:defRPr lang="fr-FR"/>
            </a:defPPr>
            <a:lvl1pPr marL="342900" lvl="0" indent="-342900" algn="r" rtl="1">
              <a:buFont typeface="Arial" panose="020B0604020202020204" pitchFamily="34" charset="0"/>
              <a:buChar char="•"/>
              <a:defRPr sz="2400" b="1">
                <a:solidFill>
                  <a:srgbClr val="002060"/>
                </a:solidFill>
                <a:latin typeface="Calibri" panose="020F0502020204030204" pitchFamily="34" charset="0"/>
                <a:ea typeface="Calibri" panose="020F0502020204030204" pitchFamily="34" charset="0"/>
                <a:cs typeface="Calibri" panose="020F0502020204030204" pitchFamily="34" charset="0"/>
              </a:defRPr>
            </a:lvl1pPr>
          </a:lstStyle>
          <a:p>
            <a:r>
              <a:rPr lang="ar-MA" dirty="0"/>
              <a:t>مقدمة النص الحجاجي ينبغي أن تقدّم الموضوع، وتبرز الجدل القائم حوله، وتشير إلى الرأيين المختلفين، ثم تطرح الإشكال الذي سيعالجه النص</a:t>
            </a:r>
          </a:p>
        </p:txBody>
      </p:sp>
      <p:sp>
        <p:nvSpPr>
          <p:cNvPr id="18" name="ZoneTexte 17">
            <a:extLst>
              <a:ext uri="{FF2B5EF4-FFF2-40B4-BE49-F238E27FC236}">
                <a16:creationId xmlns:a16="http://schemas.microsoft.com/office/drawing/2014/main" id="{4AA7A973-313F-AAD5-F1EB-3E46DCE88110}"/>
              </a:ext>
            </a:extLst>
          </p:cNvPr>
          <p:cNvSpPr txBox="1"/>
          <p:nvPr/>
        </p:nvSpPr>
        <p:spPr>
          <a:xfrm>
            <a:off x="3884067" y="3330988"/>
            <a:ext cx="3379318" cy="461665"/>
          </a:xfrm>
          <a:prstGeom prst="rect">
            <a:avLst/>
          </a:prstGeom>
          <a:solidFill>
            <a:schemeClr val="bg1">
              <a:lumMod val="95000"/>
            </a:schemeClr>
          </a:solidFill>
        </p:spPr>
        <p:txBody>
          <a:bodyPr wrap="square">
            <a:spAutoFit/>
          </a:bodyPr>
          <a:lstStyle/>
          <a:p>
            <a:pPr marL="342900" indent="-342900" algn="r" rtl="1">
              <a:buFont typeface="Arial" panose="020B0604020202020204" pitchFamily="34" charset="0"/>
              <a:buChar char="•"/>
            </a:pPr>
            <a:r>
              <a:rPr lang="ar-MA" sz="2400" dirty="0">
                <a:solidFill>
                  <a:srgbClr val="C00000"/>
                </a:solidFill>
                <a:latin typeface="Calibri" panose="020F0502020204030204" pitchFamily="34" charset="0"/>
                <a:cs typeface="Calibri" panose="020F0502020204030204" pitchFamily="34" charset="0"/>
              </a:rPr>
              <a:t>عناصر المقدمة</a:t>
            </a:r>
            <a:endParaRPr lang="ar-MA" sz="2400" i="1" dirty="0">
              <a:solidFill>
                <a:srgbClr val="C00000"/>
              </a:solidFill>
              <a:latin typeface="Calibri" panose="020F0502020204030204" pitchFamily="34" charset="0"/>
              <a:cs typeface="Calibri" panose="020F0502020204030204" pitchFamily="34" charset="0"/>
            </a:endParaRPr>
          </a:p>
        </p:txBody>
      </p:sp>
      <p:sp>
        <p:nvSpPr>
          <p:cNvPr id="12" name="Flèche : bas 11">
            <a:extLst>
              <a:ext uri="{FF2B5EF4-FFF2-40B4-BE49-F238E27FC236}">
                <a16:creationId xmlns:a16="http://schemas.microsoft.com/office/drawing/2014/main" id="{F8C7B213-2758-1A14-470E-49AE20EF69AD}"/>
              </a:ext>
            </a:extLst>
          </p:cNvPr>
          <p:cNvSpPr/>
          <p:nvPr/>
        </p:nvSpPr>
        <p:spPr>
          <a:xfrm>
            <a:off x="5653520" y="3981931"/>
            <a:ext cx="815008" cy="64251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Google Shape;837;p33">
            <a:extLst>
              <a:ext uri="{FF2B5EF4-FFF2-40B4-BE49-F238E27FC236}">
                <a16:creationId xmlns:a16="http://schemas.microsoft.com/office/drawing/2014/main" id="{F3FE9C3C-5D49-173E-4375-B3A052965E59}"/>
              </a:ext>
            </a:extLst>
          </p:cNvPr>
          <p:cNvSpPr txBox="1"/>
          <p:nvPr/>
        </p:nvSpPr>
        <p:spPr>
          <a:xfrm>
            <a:off x="344129" y="199206"/>
            <a:ext cx="11022719"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sz="2000" b="1" dirty="0">
                <a:solidFill>
                  <a:srgbClr val="7F7F7F"/>
                </a:solidFill>
                <a:latin typeface="Calibri"/>
                <a:ea typeface="Calibri"/>
                <a:cs typeface="Calibri"/>
                <a:sym typeface="Calibri"/>
              </a:rPr>
              <a:t>ننتقل الآن إلى تحديد عناصر المقدمة باستثمار الخطوات السابقة، وأستعين بالسؤال: ماذا تقدم الفقرة الأولى؟ </a:t>
            </a:r>
          </a:p>
        </p:txBody>
      </p:sp>
      <p:sp>
        <p:nvSpPr>
          <p:cNvPr id="15" name="Google Shape;838;p33">
            <a:extLst>
              <a:ext uri="{FF2B5EF4-FFF2-40B4-BE49-F238E27FC236}">
                <a16:creationId xmlns:a16="http://schemas.microsoft.com/office/drawing/2014/main" id="{E3BB2F2B-D81E-4EA3-9B6B-0F274ABADD4D}"/>
              </a:ext>
            </a:extLst>
          </p:cNvPr>
          <p:cNvSpPr txBox="1"/>
          <p:nvPr/>
        </p:nvSpPr>
        <p:spPr>
          <a:xfrm>
            <a:off x="836437" y="650966"/>
            <a:ext cx="10541696"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يعمل المدرس على تلخيص نتائج الشرح، ويصوغ الفكرة الأساسية للمقدمة ويثبتها على السبورة، معللا جوابه ومصرحا بمنطق الاستدلال ليوضح كيف اهتدى إلى الفكرة، ويؤكد على ما ينبغي ان تتضمنه مقدمة نص حجاجي. حتى يتبين التلاميذ خاصية هذه المرحلة من مراحل الخطاطة </a:t>
            </a:r>
            <a:r>
              <a:rPr lang="ar-MA" sz="1400" b="0" i="0" u="none" strike="noStrike" cap="none" dirty="0" err="1">
                <a:solidFill>
                  <a:srgbClr val="323F4F"/>
                </a:solidFill>
                <a:latin typeface="Calibri"/>
                <a:ea typeface="Calibri"/>
                <a:cs typeface="Calibri"/>
                <a:sym typeface="Calibri"/>
              </a:rPr>
              <a:t>الحجاجية</a:t>
            </a:r>
            <a:r>
              <a:rPr lang="ar-MA" sz="1400" b="0" i="0" u="none" strike="noStrike" cap="none" dirty="0">
                <a:solidFill>
                  <a:srgbClr val="323F4F"/>
                </a:solidFill>
                <a:latin typeface="Calibri"/>
                <a:ea typeface="Calibri"/>
                <a:cs typeface="Calibri"/>
                <a:sym typeface="Calibri"/>
              </a:rPr>
              <a:t>، ويستحضروا ذلك أثناء التدرب على كتابة نص حجاجي. </a:t>
            </a:r>
            <a:endParaRPr sz="1400" b="0" i="1" u="none" strike="noStrike" cap="none" dirty="0">
              <a:solidFill>
                <a:srgbClr val="AEABAB"/>
              </a:solidFill>
              <a:latin typeface="Calibri"/>
              <a:ea typeface="Calibri"/>
              <a:cs typeface="Calibri"/>
              <a:sym typeface="Calibri"/>
            </a:endParaRPr>
          </a:p>
        </p:txBody>
      </p:sp>
      <p:pic>
        <p:nvPicPr>
          <p:cNvPr id="3" name="Image 2">
            <a:extLst>
              <a:ext uri="{FF2B5EF4-FFF2-40B4-BE49-F238E27FC236}">
                <a16:creationId xmlns:a16="http://schemas.microsoft.com/office/drawing/2014/main" id="{E4641047-F532-5F85-60E8-168AEC8F9A18}"/>
              </a:ext>
            </a:extLst>
          </p:cNvPr>
          <p:cNvPicPr>
            <a:picLocks noChangeAspect="1"/>
          </p:cNvPicPr>
          <p:nvPr/>
        </p:nvPicPr>
        <p:blipFill>
          <a:blip r:embed="rId3"/>
          <a:stretch>
            <a:fillRect/>
          </a:stretch>
        </p:blipFill>
        <p:spPr>
          <a:xfrm>
            <a:off x="1269721" y="1477388"/>
            <a:ext cx="9582607" cy="1411414"/>
          </a:xfrm>
          <a:prstGeom prst="rect">
            <a:avLst/>
          </a:prstGeom>
        </p:spPr>
      </p:pic>
      <p:sp>
        <p:nvSpPr>
          <p:cNvPr id="4" name="Google Shape;1294;p76">
            <a:extLst>
              <a:ext uri="{FF2B5EF4-FFF2-40B4-BE49-F238E27FC236}">
                <a16:creationId xmlns:a16="http://schemas.microsoft.com/office/drawing/2014/main" id="{51B429E3-FC12-E23D-C85A-0BAB899B7A0E}"/>
              </a:ext>
            </a:extLst>
          </p:cNvPr>
          <p:cNvSpPr/>
          <p:nvPr/>
        </p:nvSpPr>
        <p:spPr>
          <a:xfrm>
            <a:off x="3981884" y="2033095"/>
            <a:ext cx="5075972" cy="397693"/>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1278;p75">
            <a:extLst>
              <a:ext uri="{FF2B5EF4-FFF2-40B4-BE49-F238E27FC236}">
                <a16:creationId xmlns:a16="http://schemas.microsoft.com/office/drawing/2014/main" id="{E924BF72-91A2-3B81-38E1-F15DB07F86B5}"/>
              </a:ext>
            </a:extLst>
          </p:cNvPr>
          <p:cNvSpPr/>
          <p:nvPr/>
        </p:nvSpPr>
        <p:spPr>
          <a:xfrm>
            <a:off x="7788729" y="2430788"/>
            <a:ext cx="3063599" cy="529135"/>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ZoneTexte 16">
            <a:extLst>
              <a:ext uri="{FF2B5EF4-FFF2-40B4-BE49-F238E27FC236}">
                <a16:creationId xmlns:a16="http://schemas.microsoft.com/office/drawing/2014/main" id="{3DFAAC5B-704A-EA02-577C-1FE3D8AFAA05}"/>
              </a:ext>
            </a:extLst>
          </p:cNvPr>
          <p:cNvSpPr txBox="1"/>
          <p:nvPr/>
        </p:nvSpPr>
        <p:spPr>
          <a:xfrm>
            <a:off x="836437" y="4624446"/>
            <a:ext cx="10300211" cy="830997"/>
          </a:xfrm>
          <a:prstGeom prst="rect">
            <a:avLst/>
          </a:prstGeom>
          <a:solidFill>
            <a:schemeClr val="tx2">
              <a:lumMod val="10000"/>
              <a:lumOff val="90000"/>
            </a:schemeClr>
          </a:solidFill>
        </p:spPr>
        <p:txBody>
          <a:bodyPr wrap="square">
            <a:spAutoFit/>
          </a:bodyPr>
          <a:lstStyle>
            <a:defPPr>
              <a:defRPr lang="fr-FR"/>
            </a:defPPr>
            <a:lvl1pPr marL="342900" lvl="0" indent="-342900" algn="r" rtl="1">
              <a:buFont typeface="Arial" panose="020B0604020202020204" pitchFamily="34" charset="0"/>
              <a:buChar char="•"/>
              <a:defRPr sz="2400" b="1">
                <a:solidFill>
                  <a:srgbClr val="002060"/>
                </a:solidFill>
                <a:latin typeface="Calibri" panose="020F0502020204030204" pitchFamily="34" charset="0"/>
                <a:ea typeface="Calibri" panose="020F0502020204030204" pitchFamily="34" charset="0"/>
                <a:cs typeface="Calibri" panose="020F0502020204030204" pitchFamily="34" charset="0"/>
              </a:defRPr>
            </a:lvl1pPr>
          </a:lstStyle>
          <a:p>
            <a:r>
              <a:rPr lang="ar-MA" dirty="0"/>
              <a:t>تقديم الموضوع: الإشارة إلى انتشار العملات الافتراضية باعتبارها ظاهرة حديثة في المالي</a:t>
            </a:r>
          </a:p>
          <a:p>
            <a:r>
              <a:rPr lang="ar-MA" dirty="0"/>
              <a:t>تحديد القضية أو الإشكال: هذه العملات أصبحت موضوع نقاش واختلاف في الآراء</a:t>
            </a:r>
          </a:p>
        </p:txBody>
      </p:sp>
    </p:spTree>
    <p:extLst>
      <p:ext uri="{BB962C8B-B14F-4D97-AF65-F5344CB8AC3E}">
        <p14:creationId xmlns:p14="http://schemas.microsoft.com/office/powerpoint/2010/main" val="222171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ppt_w</p:attrName>
                                        </p:attrNameLst>
                                      </p:cBhvr>
                                      <p:tavLst>
                                        <p:tav tm="0">
                                          <p:val>
                                            <p:strVal val="0"/>
                                          </p:val>
                                        </p:tav>
                                        <p:tav tm="100000">
                                          <p:val>
                                            <p:strVal val="#ppt_w"/>
                                          </p:val>
                                        </p:tav>
                                      </p:tavLst>
                                    </p:anim>
                                    <p:anim calcmode="lin" valueType="num">
                                      <p:cBhvr additive="base">
                                        <p:cTn id="14" dur="500"/>
                                        <p:tgtEl>
                                          <p:spTgt spid="4"/>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ppt_w</p:attrName>
                                        </p:attrNameLst>
                                      </p:cBhvr>
                                      <p:tavLst>
                                        <p:tav tm="0">
                                          <p:val>
                                            <p:strVal val="0"/>
                                          </p:val>
                                        </p:tav>
                                        <p:tav tm="100000">
                                          <p:val>
                                            <p:strVal val="#ppt_w"/>
                                          </p:val>
                                        </p:tav>
                                      </p:tavLst>
                                    </p:anim>
                                    <p:anim calcmode="lin" valueType="num">
                                      <p:cBhvr additive="base">
                                        <p:cTn id="20" dur="500"/>
                                        <p:tgtEl>
                                          <p:spTgt spid="1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a:extLst>
            <a:ext uri="{FF2B5EF4-FFF2-40B4-BE49-F238E27FC236}">
              <a16:creationId xmlns:a16="http://schemas.microsoft.com/office/drawing/2014/main" id="{FDB827ED-D7B3-7C2E-162A-29800A447FE7}"/>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4FE0E070-EFDE-7DF1-6344-82621BF610FA}"/>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AE6EF56E-DBA1-C950-A4D7-84A9BE92388F}"/>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4C070AE6-C7FE-BE21-6C9F-45AE229F676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الموجهة الجماعية</a:t>
              </a:r>
              <a:endParaRPr lang="fr-FR" sz="4400" b="1" dirty="0">
                <a:solidFill>
                  <a:srgbClr val="0F9ED5"/>
                </a:solidFill>
                <a:latin typeface="Calibri" panose="020F0502020204030204"/>
              </a:endParaRPr>
            </a:p>
          </p:txBody>
        </p:sp>
      </p:grpSp>
      <p:grpSp>
        <p:nvGrpSpPr>
          <p:cNvPr id="44" name="Group 43">
            <a:extLst>
              <a:ext uri="{FF2B5EF4-FFF2-40B4-BE49-F238E27FC236}">
                <a16:creationId xmlns:a16="http://schemas.microsoft.com/office/drawing/2014/main" id="{2467BBB5-AE3E-1C72-9BAC-9CA6D7DB15AF}"/>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DAFC65B5-F012-5635-CEA1-C08E2F1D75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9F888A9-1FAD-5AE4-D22B-0CBB799020FE}"/>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pic>
        <p:nvPicPr>
          <p:cNvPr id="6" name="Picture 1">
            <a:extLst>
              <a:ext uri="{FF2B5EF4-FFF2-40B4-BE49-F238E27FC236}">
                <a16:creationId xmlns:a16="http://schemas.microsoft.com/office/drawing/2014/main" id="{4A51AB03-BA9B-6F10-0412-D72BFEECEA7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915009" y="1339214"/>
            <a:ext cx="2206989" cy="2206989"/>
          </a:xfrm>
          <a:prstGeom prst="rect">
            <a:avLst/>
          </a:prstGeom>
        </p:spPr>
      </p:pic>
      <p:sp>
        <p:nvSpPr>
          <p:cNvPr id="5" name="ZoneTexte 4">
            <a:extLst>
              <a:ext uri="{FF2B5EF4-FFF2-40B4-BE49-F238E27FC236}">
                <a16:creationId xmlns:a16="http://schemas.microsoft.com/office/drawing/2014/main" id="{6ADF94DF-8C51-CF7C-D5F7-41E7BE131908}"/>
              </a:ext>
            </a:extLst>
          </p:cNvPr>
          <p:cNvSpPr txBox="1"/>
          <p:nvPr/>
        </p:nvSpPr>
        <p:spPr>
          <a:xfrm>
            <a:off x="5006985" y="1885513"/>
            <a:ext cx="5595077" cy="1877437"/>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الثاني:</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استنتاج الخطاطة </a:t>
            </a:r>
            <a:r>
              <a:rPr lang="ar-MA" sz="3600" b="1" i="0" u="none" strike="noStrike" cap="none" dirty="0" err="1">
                <a:solidFill>
                  <a:schemeClr val="accent2"/>
                </a:solidFill>
                <a:latin typeface="Calibri"/>
                <a:ea typeface="Calibri"/>
                <a:cs typeface="Calibri"/>
                <a:sym typeface="Calibri"/>
              </a:rPr>
              <a:t>الحجاجية</a:t>
            </a:r>
            <a:endParaRPr lang="ar-MA" sz="3600" b="1" i="0" u="none" strike="noStrike" cap="none" dirty="0">
              <a:solidFill>
                <a:schemeClr val="accent2"/>
              </a:solidFill>
              <a:latin typeface="Calibri"/>
              <a:ea typeface="Calibri"/>
              <a:cs typeface="Calibri"/>
              <a:sym typeface="Calibri"/>
            </a:endParaRPr>
          </a:p>
          <a:p>
            <a:pPr marL="0" marR="0" lvl="0" indent="0" algn="ctr" rtl="1">
              <a:spcBef>
                <a:spcPts val="0"/>
              </a:spcBef>
              <a:spcAft>
                <a:spcPts val="0"/>
              </a:spcAft>
              <a:buNone/>
            </a:pPr>
            <a:r>
              <a:rPr lang="ar-MA" sz="3600" b="1" dirty="0">
                <a:solidFill>
                  <a:schemeClr val="accent2"/>
                </a:solidFill>
                <a:latin typeface="Calibri"/>
                <a:ea typeface="Calibri"/>
                <a:cs typeface="Calibri"/>
                <a:sym typeface="Calibri"/>
              </a:rPr>
              <a:t>-العرض-</a:t>
            </a:r>
            <a:endParaRPr lang="ar-MA" sz="3600" b="1" i="0" u="none" strike="noStrike" cap="none" dirty="0">
              <a:solidFill>
                <a:schemeClr val="accent2"/>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96497F49-0E81-3570-7E3A-5D0997458086}"/>
              </a:ext>
            </a:extLst>
          </p:cNvPr>
          <p:cNvSpPr/>
          <p:nvPr/>
        </p:nvSpPr>
        <p:spPr>
          <a:xfrm>
            <a:off x="8649325" y="5060928"/>
            <a:ext cx="1716762" cy="650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08 دقائق</a:t>
            </a:r>
          </a:p>
        </p:txBody>
      </p:sp>
    </p:spTree>
    <p:extLst>
      <p:ext uri="{BB962C8B-B14F-4D97-AF65-F5344CB8AC3E}">
        <p14:creationId xmlns:p14="http://schemas.microsoft.com/office/powerpoint/2010/main" val="3633770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F7E31-C75E-76F5-50CF-FAB7D8CEF065}"/>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95248196-650D-67FF-1425-D976A1EDD30D}"/>
              </a:ext>
            </a:extLst>
          </p:cNvPr>
          <p:cNvSpPr txBox="1"/>
          <p:nvPr/>
        </p:nvSpPr>
        <p:spPr>
          <a:xfrm>
            <a:off x="1022555" y="168730"/>
            <a:ext cx="10317607"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latin typeface="Calibri"/>
                <a:cs typeface="Calibri"/>
              </a:rPr>
              <a:t>ننتقل الآن لنشتغل جماعة على استخراج عناصر العرض، باتباع الخطوات نفسها التي اتبعتها في استخراج عناصر المقدمة</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760A5BD9-BD66-9D96-2A33-3B66A23D3316}"/>
              </a:ext>
            </a:extLst>
          </p:cNvPr>
          <p:cNvSpPr txBox="1">
            <a:spLocks/>
          </p:cNvSpPr>
          <p:nvPr/>
        </p:nvSpPr>
        <p:spPr>
          <a:xfrm>
            <a:off x="1268361" y="515748"/>
            <a:ext cx="10108072" cy="38654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التلاميذ للاشتغال على العرض بعد تحديده، ثم يدعوهم إلى قراءته ، والإجابة عن السؤال: </a:t>
            </a:r>
            <a:r>
              <a:rPr lang="ar-MA" sz="1400" dirty="0">
                <a:solidFill>
                  <a:schemeClr val="bg2">
                    <a:lumMod val="75000"/>
                  </a:schemeClr>
                </a:solidFill>
                <a:cs typeface="Calibri" panose="020F0502020204030204" pitchFamily="34" charset="0"/>
                <a:sym typeface="Calibri"/>
              </a:rPr>
              <a:t>ماذا يفعل الكاتب في هاتين الفقرتين؟</a:t>
            </a:r>
            <a:endParaRPr lang="fr-FR" sz="1400" dirty="0">
              <a:solidFill>
                <a:schemeClr val="bg2">
                  <a:lumMod val="75000"/>
                </a:schemeClr>
              </a:solidFill>
              <a:cs typeface="Calibri" panose="020F0502020204030204" pitchFamily="34" charset="0"/>
            </a:endParaRPr>
          </a:p>
        </p:txBody>
      </p:sp>
      <p:sp>
        <p:nvSpPr>
          <p:cNvPr id="3" name="Accolade fermante 2">
            <a:extLst>
              <a:ext uri="{FF2B5EF4-FFF2-40B4-BE49-F238E27FC236}">
                <a16:creationId xmlns:a16="http://schemas.microsoft.com/office/drawing/2014/main" id="{FB506E56-6783-46F8-3AF5-59133C243267}"/>
              </a:ext>
            </a:extLst>
          </p:cNvPr>
          <p:cNvSpPr/>
          <p:nvPr/>
        </p:nvSpPr>
        <p:spPr>
          <a:xfrm>
            <a:off x="9075411" y="1138125"/>
            <a:ext cx="858449" cy="522165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3" name="Flèche : bas 12">
            <a:extLst>
              <a:ext uri="{FF2B5EF4-FFF2-40B4-BE49-F238E27FC236}">
                <a16:creationId xmlns:a16="http://schemas.microsoft.com/office/drawing/2014/main" id="{5E76586F-A509-DA99-C2D7-0395D0643A6F}"/>
              </a:ext>
            </a:extLst>
          </p:cNvPr>
          <p:cNvSpPr/>
          <p:nvPr/>
        </p:nvSpPr>
        <p:spPr>
          <a:xfrm>
            <a:off x="4679571" y="5293668"/>
            <a:ext cx="802584" cy="33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bas 14">
            <a:extLst>
              <a:ext uri="{FF2B5EF4-FFF2-40B4-BE49-F238E27FC236}">
                <a16:creationId xmlns:a16="http://schemas.microsoft.com/office/drawing/2014/main" id="{1D9E0B41-FAEE-CC2A-D294-99F181CA3927}"/>
              </a:ext>
            </a:extLst>
          </p:cNvPr>
          <p:cNvSpPr/>
          <p:nvPr/>
        </p:nvSpPr>
        <p:spPr>
          <a:xfrm>
            <a:off x="4679571" y="4018397"/>
            <a:ext cx="815008" cy="64251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78FB643A-8310-DE5C-70EA-1C78C933DC26}"/>
              </a:ext>
            </a:extLst>
          </p:cNvPr>
          <p:cNvSpPr txBox="1"/>
          <p:nvPr/>
        </p:nvSpPr>
        <p:spPr>
          <a:xfrm>
            <a:off x="9744763" y="3118277"/>
            <a:ext cx="2069967" cy="1200329"/>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خطاطة النص الحجاجي:</a:t>
            </a:r>
          </a:p>
          <a:p>
            <a:pPr algn="ctr" rtl="1"/>
            <a:r>
              <a:rPr lang="ar-MA" sz="2400" b="1" dirty="0">
                <a:solidFill>
                  <a:srgbClr val="C00000"/>
                </a:solidFill>
                <a:latin typeface="Sakkal Majalla" panose="02000000000000000000" pitchFamily="2" charset="-78"/>
                <a:cs typeface="Sakkal Majalla" panose="02000000000000000000" pitchFamily="2" charset="-78"/>
              </a:rPr>
              <a:t>1- العرض:</a:t>
            </a:r>
            <a:endParaRPr lang="ar-MA" sz="1400" b="1" dirty="0">
              <a:solidFill>
                <a:srgbClr val="C00000"/>
              </a:solidFill>
              <a:latin typeface="Sakkal Majalla" panose="02000000000000000000" pitchFamily="2" charset="-78"/>
              <a:cs typeface="Sakkal Majalla" panose="02000000000000000000" pitchFamily="2" charset="-78"/>
            </a:endParaRPr>
          </a:p>
        </p:txBody>
      </p:sp>
      <p:sp>
        <p:nvSpPr>
          <p:cNvPr id="4" name="ZoneTexte 3">
            <a:extLst>
              <a:ext uri="{FF2B5EF4-FFF2-40B4-BE49-F238E27FC236}">
                <a16:creationId xmlns:a16="http://schemas.microsoft.com/office/drawing/2014/main" id="{C3A2A98C-874F-D03F-BCBB-72FF4BAE914E}"/>
              </a:ext>
            </a:extLst>
          </p:cNvPr>
          <p:cNvSpPr txBox="1"/>
          <p:nvPr/>
        </p:nvSpPr>
        <p:spPr>
          <a:xfrm>
            <a:off x="1164128" y="5627162"/>
            <a:ext cx="6762421" cy="830997"/>
          </a:xfrm>
          <a:prstGeom prst="rect">
            <a:avLst/>
          </a:prstGeom>
          <a:solidFill>
            <a:schemeClr val="bg1">
              <a:lumMod val="95000"/>
            </a:schemeClr>
          </a:solidFill>
        </p:spPr>
        <p:txBody>
          <a:bodyPr wrap="square">
            <a:spAutoFit/>
          </a:bodyPr>
          <a:lstStyle/>
          <a:p>
            <a:pPr marL="342900" indent="-342900" algn="r" rtl="1">
              <a:buFont typeface="Arial" panose="020B0604020202020204" pitchFamily="34" charset="0"/>
              <a:buChar char="•"/>
            </a:pPr>
            <a:r>
              <a:rPr lang="ar-MA" sz="2400" dirty="0">
                <a:solidFill>
                  <a:srgbClr val="0070C0"/>
                </a:solidFill>
                <a:latin typeface="Calibri" panose="020F0502020204030204" pitchFamily="34" charset="0"/>
                <a:cs typeface="Calibri" panose="020F0502020204030204" pitchFamily="34" charset="0"/>
              </a:rPr>
              <a:t>أقرأ الفقرات الوسطى، </a:t>
            </a:r>
            <a:r>
              <a:rPr lang="ar-MA" sz="2400" i="1" dirty="0">
                <a:solidFill>
                  <a:srgbClr val="C00000"/>
                </a:solidFill>
                <a:latin typeface="Calibri" panose="020F0502020204030204" pitchFamily="34" charset="0"/>
                <a:cs typeface="Calibri" panose="020F0502020204030204" pitchFamily="34" charset="0"/>
              </a:rPr>
              <a:t>و أسأل نفسي: ماذا يفعل الكاتب في هذه الفقرات</a:t>
            </a:r>
            <a:r>
              <a:rPr lang="ar-SA" sz="2400" i="1" dirty="0">
                <a:solidFill>
                  <a:srgbClr val="C00000"/>
                </a:solidFill>
                <a:latin typeface="Calibri" panose="020F0502020204030204" pitchFamily="34" charset="0"/>
                <a:cs typeface="Calibri" panose="020F0502020204030204" pitchFamily="34" charset="0"/>
              </a:rPr>
              <a:t>؟</a:t>
            </a:r>
            <a:r>
              <a:rPr lang="ar-MA" sz="2400" i="1" dirty="0">
                <a:solidFill>
                  <a:srgbClr val="C00000"/>
                </a:solidFill>
                <a:latin typeface="Calibri" panose="020F0502020204030204" pitchFamily="34" charset="0"/>
                <a:cs typeface="Calibri" panose="020F0502020204030204" pitchFamily="34" charset="0"/>
              </a:rPr>
              <a:t> </a:t>
            </a:r>
          </a:p>
        </p:txBody>
      </p:sp>
      <p:sp>
        <p:nvSpPr>
          <p:cNvPr id="8" name="Rectangle 7">
            <a:extLst>
              <a:ext uri="{FF2B5EF4-FFF2-40B4-BE49-F238E27FC236}">
                <a16:creationId xmlns:a16="http://schemas.microsoft.com/office/drawing/2014/main" id="{1ED5B95E-71D6-E2A6-9010-2914C08217FD}"/>
              </a:ext>
            </a:extLst>
          </p:cNvPr>
          <p:cNvSpPr>
            <a:spLocks noChangeArrowheads="1"/>
          </p:cNvSpPr>
          <p:nvPr/>
        </p:nvSpPr>
        <p:spPr bwMode="auto">
          <a:xfrm>
            <a:off x="2688075" y="4780124"/>
            <a:ext cx="4041491" cy="461665"/>
          </a:xfrm>
          <a:prstGeom prst="rect">
            <a:avLst/>
          </a:prstGeom>
          <a:solidFill>
            <a:schemeClr val="accent1">
              <a:lumMod val="20000"/>
              <a:lumOff val="80000"/>
            </a:schemeClr>
          </a:solidFill>
          <a:ln>
            <a:noFill/>
          </a:ln>
          <a:effectLst/>
        </p:spPr>
        <p:txBody>
          <a:bodyPr vert="horz" wrap="non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MA" sz="2400" dirty="0">
                <a:solidFill>
                  <a:srgbClr val="C00000"/>
                </a:solidFill>
                <a:latin typeface="Calibri" panose="020F0502020204030204" pitchFamily="34" charset="0"/>
                <a:cs typeface="Calibri" panose="020F0502020204030204" pitchFamily="34" charset="0"/>
              </a:rPr>
              <a:t>سيرورة التفكير: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أنتقل إلى وسط النص؛</a:t>
            </a:r>
          </a:p>
        </p:txBody>
      </p:sp>
      <p:pic>
        <p:nvPicPr>
          <p:cNvPr id="10" name="Image 9">
            <a:extLst>
              <a:ext uri="{FF2B5EF4-FFF2-40B4-BE49-F238E27FC236}">
                <a16:creationId xmlns:a16="http://schemas.microsoft.com/office/drawing/2014/main" id="{B8BCF94D-F7AC-D828-E50E-E5CC50DFE77D}"/>
              </a:ext>
            </a:extLst>
          </p:cNvPr>
          <p:cNvPicPr>
            <a:picLocks noChangeAspect="1"/>
          </p:cNvPicPr>
          <p:nvPr/>
        </p:nvPicPr>
        <p:blipFill>
          <a:blip r:embed="rId2"/>
          <a:stretch>
            <a:fillRect/>
          </a:stretch>
        </p:blipFill>
        <p:spPr>
          <a:xfrm>
            <a:off x="418218" y="1170989"/>
            <a:ext cx="8752114" cy="2728196"/>
          </a:xfrm>
          <a:prstGeom prst="rect">
            <a:avLst/>
          </a:prstGeom>
        </p:spPr>
      </p:pic>
    </p:spTree>
    <p:extLst>
      <p:ext uri="{BB962C8B-B14F-4D97-AF65-F5344CB8AC3E}">
        <p14:creationId xmlns:p14="http://schemas.microsoft.com/office/powerpoint/2010/main" val="398213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522E7-93A0-36CB-6CB7-0442E79DD59C}"/>
            </a:ext>
          </a:extLst>
        </p:cNvPr>
        <p:cNvGrpSpPr/>
        <p:nvPr/>
      </p:nvGrpSpPr>
      <p:grpSpPr>
        <a:xfrm>
          <a:off x="0" y="0"/>
          <a:ext cx="0" cy="0"/>
          <a:chOff x="0" y="0"/>
          <a:chExt cx="0" cy="0"/>
        </a:xfrm>
      </p:grpSpPr>
      <p:sp>
        <p:nvSpPr>
          <p:cNvPr id="34" name="Google Shape;837;p33">
            <a:extLst>
              <a:ext uri="{FF2B5EF4-FFF2-40B4-BE49-F238E27FC236}">
                <a16:creationId xmlns:a16="http://schemas.microsoft.com/office/drawing/2014/main" id="{1F2B887B-16B3-235B-34EF-BD1A109E0B63}"/>
              </a:ext>
            </a:extLst>
          </p:cNvPr>
          <p:cNvSpPr txBox="1"/>
          <p:nvPr/>
        </p:nvSpPr>
        <p:spPr>
          <a:xfrm>
            <a:off x="-101408" y="198996"/>
            <a:ext cx="11592232"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b="1" dirty="0">
                <a:solidFill>
                  <a:srgbClr val="7F7F7F"/>
                </a:solidFill>
                <a:latin typeface="Calibri"/>
                <a:ea typeface="Calibri"/>
                <a:cs typeface="Calibri"/>
                <a:sym typeface="Calibri"/>
              </a:rPr>
              <a:t>لتحديد عناصر العرض، نتساءل عن المواقف التي ركز الكاتب عليها أثناء الحجاج. ثم نلاحظ العبارات: يعتقد بعضهم- من جهة أخرى- يرى العديد- </a:t>
            </a:r>
            <a:r>
              <a:rPr lang="ar-MA" sz="2000" b="1" dirty="0">
                <a:solidFill>
                  <a:srgbClr val="7F7F7F"/>
                </a:solidFill>
                <a:latin typeface="Calibri"/>
                <a:ea typeface="Calibri"/>
                <a:cs typeface="Calibri"/>
                <a:sym typeface="Calibri"/>
              </a:rPr>
              <a:t>. </a:t>
            </a:r>
          </a:p>
        </p:txBody>
      </p:sp>
      <p:sp>
        <p:nvSpPr>
          <p:cNvPr id="35" name="Google Shape;838;p33">
            <a:extLst>
              <a:ext uri="{FF2B5EF4-FFF2-40B4-BE49-F238E27FC236}">
                <a16:creationId xmlns:a16="http://schemas.microsoft.com/office/drawing/2014/main" id="{BEA44A8A-3F20-6D27-5D6E-A28037BA7513}"/>
              </a:ext>
            </a:extLst>
          </p:cNvPr>
          <p:cNvSpPr txBox="1"/>
          <p:nvPr/>
        </p:nvSpPr>
        <p:spPr>
          <a:xfrm>
            <a:off x="230678" y="640087"/>
            <a:ext cx="11260146" cy="387798"/>
          </a:xfrm>
          <a:prstGeom prst="rect">
            <a:avLst/>
          </a:prstGeom>
          <a:noFill/>
          <a:ln>
            <a:noFill/>
          </a:ln>
        </p:spPr>
        <p:txBody>
          <a:bodyPr spcFirstLastPara="1" wrap="square" lIns="0" tIns="0" rIns="0" bIns="0" anchor="t" anchorCtr="0">
            <a:spAutoFit/>
          </a:bodyPr>
          <a:lstStyle/>
          <a:p>
            <a:pPr lvl="0" algn="r">
              <a:lnSpc>
                <a:spcPct val="90000"/>
              </a:lnSpc>
              <a:buClr>
                <a:srgbClr val="323F4F"/>
              </a:buClr>
              <a:buSzPts val="1400"/>
            </a:pPr>
            <a:r>
              <a:rPr lang="ar-MA" sz="1400" b="0" i="0" u="none" strike="noStrike" cap="none" dirty="0">
                <a:solidFill>
                  <a:srgbClr val="323F4F"/>
                </a:solidFill>
                <a:latin typeface="Calibri"/>
                <a:ea typeface="Calibri"/>
                <a:cs typeface="Calibri"/>
                <a:sym typeface="Calibri"/>
              </a:rPr>
              <a:t>يدعو المدرس المتعلمين إلى قراءة أجزاء من العرض، </a:t>
            </a:r>
            <a:r>
              <a:rPr lang="ar-MA" sz="1400" dirty="0">
                <a:solidFill>
                  <a:srgbClr val="323F4F"/>
                </a:solidFill>
                <a:latin typeface="Calibri"/>
                <a:ea typeface="Calibri"/>
                <a:cs typeface="Calibri"/>
                <a:sym typeface="Calibri"/>
              </a:rPr>
              <a:t>ويتوقف عند بعض العبارات </a:t>
            </a:r>
            <a:r>
              <a:rPr lang="ar-MA" sz="1400" dirty="0">
                <a:solidFill>
                  <a:srgbClr val="323F4F"/>
                </a:solidFill>
                <a:latin typeface="Calibri"/>
                <a:ea typeface="Calibri"/>
                <a:cs typeface="Calibri"/>
              </a:rPr>
              <a:t>مثل: من جهة أخرى- في المقابل- يعتبر مؤيدو</a:t>
            </a:r>
            <a:r>
              <a:rPr lang="ar-MA" sz="1400" dirty="0">
                <a:solidFill>
                  <a:srgbClr val="323F4F"/>
                </a:solidFill>
                <a:latin typeface="Calibri"/>
                <a:ea typeface="Calibri"/>
                <a:cs typeface="Calibri"/>
                <a:sym typeface="Calibri"/>
              </a:rPr>
              <a:t>، ويستعين ببعض الأسئلة: ما هي الآراء التي يعرضها النص؟ وما موقف كل طرف؟ </a:t>
            </a:r>
            <a:r>
              <a:rPr lang="ar-MA" sz="1400" b="0" i="0" u="none" strike="noStrike" cap="none" dirty="0">
                <a:solidFill>
                  <a:srgbClr val="323F4F"/>
                </a:solidFill>
                <a:latin typeface="Calibri"/>
                <a:ea typeface="Calibri"/>
                <a:cs typeface="Calibri"/>
                <a:sym typeface="Calibri"/>
              </a:rPr>
              <a:t> ويحث التلاميذ على الإجابة عنها، وتعليلها مع التصريح  بخطوات التوصل إلى الجواب حتى يتمكن التلاميذ من إدراك عناصر الحجاج، واستحضارها أثناء الكتابة. </a:t>
            </a:r>
            <a:endParaRPr sz="1400" b="0" i="1" u="none" strike="noStrike" cap="none" dirty="0">
              <a:solidFill>
                <a:srgbClr val="AEABAB"/>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1DF30728-7A27-9C75-9A4A-A51594AD0D30}"/>
              </a:ext>
            </a:extLst>
          </p:cNvPr>
          <p:cNvSpPr txBox="1"/>
          <p:nvPr/>
        </p:nvSpPr>
        <p:spPr>
          <a:xfrm>
            <a:off x="1401778" y="5395686"/>
            <a:ext cx="9080993" cy="769441"/>
          </a:xfrm>
          <a:prstGeom prst="rect">
            <a:avLst/>
          </a:prstGeom>
          <a:solidFill>
            <a:schemeClr val="bg1">
              <a:lumMod val="95000"/>
            </a:schemeClr>
          </a:solidFill>
        </p:spPr>
        <p:txBody>
          <a:bodyPr wrap="square">
            <a:spAutoFit/>
          </a:bodyPr>
          <a:lstStyle/>
          <a:p>
            <a:pPr marL="342900" indent="-342900" algn="r" rtl="1">
              <a:buFont typeface="Arial" panose="020B0604020202020204" pitchFamily="34" charset="0"/>
              <a:buChar char="•"/>
            </a:pPr>
            <a:r>
              <a:rPr lang="ar-MA" sz="2400" dirty="0">
                <a:solidFill>
                  <a:srgbClr val="C00000"/>
                </a:solidFill>
                <a:latin typeface="Calibri" panose="020F0502020204030204" pitchFamily="34" charset="0"/>
                <a:cs typeface="Calibri" panose="020F0502020204030204" pitchFamily="34" charset="0"/>
              </a:rPr>
              <a:t> هل يكتفي الكاتب بعرض الآراء أم يدعم كل رأي بالحجج؟ هل يستعمل أمثلة؟ لماذا؟</a:t>
            </a:r>
          </a:p>
          <a:p>
            <a:pPr marL="342900" indent="-342900" algn="r" rtl="1">
              <a:buFont typeface="Arial" panose="020B0604020202020204" pitchFamily="34" charset="0"/>
              <a:buChar char="•"/>
            </a:pPr>
            <a:r>
              <a:rPr lang="ar-MA" sz="2000" b="1" dirty="0">
                <a:solidFill>
                  <a:srgbClr val="002060"/>
                </a:solidFill>
                <a:latin typeface="Calibri" panose="020F0502020204030204" pitchFamily="34" charset="0"/>
                <a:cs typeface="Calibri" panose="020F0502020204030204" pitchFamily="34" charset="0"/>
              </a:rPr>
              <a:t>أقرأ العرض، ثم أحدد الأطراف ومواقفها والحجج التي يدلي بها كل طرف لتدعيم موقفه</a:t>
            </a:r>
            <a:r>
              <a:rPr lang="ar-MA" sz="2000" b="1" dirty="0">
                <a:solidFill>
                  <a:srgbClr val="0070C0"/>
                </a:solidFill>
                <a:latin typeface="Calibri" panose="020F0502020204030204" pitchFamily="34" charset="0"/>
                <a:cs typeface="Calibri" panose="020F0502020204030204" pitchFamily="34" charset="0"/>
              </a:rPr>
              <a:t>..</a:t>
            </a:r>
            <a:endParaRPr lang="ar-MA" sz="2000" b="1" i="1" dirty="0">
              <a:solidFill>
                <a:srgbClr val="0070C0"/>
              </a:solidFill>
              <a:latin typeface="Calibri" panose="020F0502020204030204" pitchFamily="34" charset="0"/>
              <a:cs typeface="Calibri" panose="020F0502020204030204" pitchFamily="34" charset="0"/>
            </a:endParaRPr>
          </a:p>
        </p:txBody>
      </p:sp>
      <p:sp>
        <p:nvSpPr>
          <p:cNvPr id="3" name="Flèche : bas 2">
            <a:extLst>
              <a:ext uri="{FF2B5EF4-FFF2-40B4-BE49-F238E27FC236}">
                <a16:creationId xmlns:a16="http://schemas.microsoft.com/office/drawing/2014/main" id="{71049B12-74C5-B6D3-720E-C9A6601BF1FA}"/>
              </a:ext>
            </a:extLst>
          </p:cNvPr>
          <p:cNvSpPr/>
          <p:nvPr/>
        </p:nvSpPr>
        <p:spPr>
          <a:xfrm>
            <a:off x="5616052" y="4950988"/>
            <a:ext cx="802584" cy="33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A7E4BBCB-04E3-9D47-04F3-C1E883E630AD}"/>
              </a:ext>
            </a:extLst>
          </p:cNvPr>
          <p:cNvSpPr>
            <a:spLocks noChangeArrowheads="1"/>
          </p:cNvSpPr>
          <p:nvPr/>
        </p:nvSpPr>
        <p:spPr bwMode="auto">
          <a:xfrm>
            <a:off x="1259549" y="3996298"/>
            <a:ext cx="9080992" cy="1138773"/>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MA" sz="2400" dirty="0">
                <a:solidFill>
                  <a:srgbClr val="C00000"/>
                </a:solidFill>
                <a:latin typeface="Calibri" panose="020F0502020204030204" pitchFamily="34" charset="0"/>
                <a:cs typeface="Calibri" panose="020F0502020204030204" pitchFamily="34" charset="0"/>
              </a:rPr>
              <a:t>سيرورة التفكير: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ألاحظ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الألفاظ المكتوبة بلون مغاير: </a:t>
            </a:r>
            <a:r>
              <a:rPr lang="ar-MA" sz="2000" dirty="0">
                <a:solidFill>
                  <a:srgbClr val="323F4F"/>
                </a:solidFill>
                <a:latin typeface="Calibri"/>
                <a:ea typeface="Calibri"/>
                <a:cs typeface="Calibri"/>
              </a:rPr>
              <a:t>يعتقد بعضهم- يرى العديد من الخبراء- يعتبر مؤيدو– يعتبر مؤيدو</a:t>
            </a:r>
            <a:r>
              <a:rPr lang="ar-MA" sz="20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p>
          <a:p>
            <a:pPr algn="r" rtl="1" eaLnBrk="0" fontAlgn="base" hangingPunct="0">
              <a:spcBef>
                <a:spcPct val="0"/>
              </a:spcBef>
              <a:spcAft>
                <a:spcPct val="0"/>
              </a:spcAft>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ar-MA" dirty="0">
                <a:solidFill>
                  <a:srgbClr val="0070C0"/>
                </a:solidFill>
                <a:latin typeface="Calibri" panose="020F0502020204030204" pitchFamily="34" charset="0"/>
                <a:cs typeface="Calibri" panose="020F0502020204030204" pitchFamily="34" charset="0"/>
              </a:rPr>
              <a:t>هذه مؤشرات تضارب وجهات النظر، وعرض حجج كل طرف...</a:t>
            </a:r>
            <a:endParaRPr lang="ar-MA" sz="2400" dirty="0">
              <a:solidFill>
                <a:srgbClr val="0070C0"/>
              </a:solidFill>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4801B75D-AA14-AA7F-4BC6-16897405B975}"/>
              </a:ext>
            </a:extLst>
          </p:cNvPr>
          <p:cNvSpPr txBox="1"/>
          <p:nvPr/>
        </p:nvSpPr>
        <p:spPr>
          <a:xfrm>
            <a:off x="10717333" y="5834048"/>
            <a:ext cx="1005207" cy="523220"/>
          </a:xfrm>
          <a:prstGeom prst="rect">
            <a:avLst/>
          </a:prstGeom>
          <a:solidFill>
            <a:srgbClr val="FFC000"/>
          </a:solidFill>
          <a:ln>
            <a:solidFill>
              <a:schemeClr val="accent1"/>
            </a:solidFill>
          </a:ln>
        </p:spPr>
        <p:txBody>
          <a:bodyPr wrap="square">
            <a:spAutoFit/>
          </a:bodyPr>
          <a:lstStyle/>
          <a:p>
            <a:pPr lvl="0" algn="ctr" rtl="1"/>
            <a:r>
              <a:rPr lang="ar-MA" sz="2800" b="1" dirty="0">
                <a:solidFill>
                  <a:srgbClr val="FF0000"/>
                </a:solidFill>
                <a:latin typeface="Sakkal Majalla" panose="02000000000000000000" pitchFamily="2" charset="-78"/>
                <a:cs typeface="Sakkal Majalla" panose="02000000000000000000" pitchFamily="2" charset="-78"/>
              </a:rPr>
              <a:t>الأسئلة</a:t>
            </a:r>
          </a:p>
        </p:txBody>
      </p:sp>
      <p:sp>
        <p:nvSpPr>
          <p:cNvPr id="7" name="Accolade fermante 6">
            <a:extLst>
              <a:ext uri="{FF2B5EF4-FFF2-40B4-BE49-F238E27FC236}">
                <a16:creationId xmlns:a16="http://schemas.microsoft.com/office/drawing/2014/main" id="{7F48C9C5-89CB-6230-049A-576A2C048C3E}"/>
              </a:ext>
            </a:extLst>
          </p:cNvPr>
          <p:cNvSpPr/>
          <p:nvPr/>
        </p:nvSpPr>
        <p:spPr>
          <a:xfrm rot="5400000">
            <a:off x="5755734" y="-1110992"/>
            <a:ext cx="523220" cy="998979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pic>
        <p:nvPicPr>
          <p:cNvPr id="13" name="Image 12">
            <a:extLst>
              <a:ext uri="{FF2B5EF4-FFF2-40B4-BE49-F238E27FC236}">
                <a16:creationId xmlns:a16="http://schemas.microsoft.com/office/drawing/2014/main" id="{BBEAE283-8DC6-B193-888A-8DA881D61BC9}"/>
              </a:ext>
            </a:extLst>
          </p:cNvPr>
          <p:cNvPicPr>
            <a:picLocks noChangeAspect="1"/>
          </p:cNvPicPr>
          <p:nvPr/>
        </p:nvPicPr>
        <p:blipFill>
          <a:blip r:embed="rId2"/>
          <a:stretch>
            <a:fillRect/>
          </a:stretch>
        </p:blipFill>
        <p:spPr>
          <a:xfrm>
            <a:off x="783771" y="1170354"/>
            <a:ext cx="10385784" cy="2728196"/>
          </a:xfrm>
          <a:prstGeom prst="rect">
            <a:avLst/>
          </a:prstGeom>
        </p:spPr>
      </p:pic>
      <p:sp>
        <p:nvSpPr>
          <p:cNvPr id="14" name="Google Shape;1294;p76">
            <a:extLst>
              <a:ext uri="{FF2B5EF4-FFF2-40B4-BE49-F238E27FC236}">
                <a16:creationId xmlns:a16="http://schemas.microsoft.com/office/drawing/2014/main" id="{3E75CF1E-A413-926A-7E84-D914379E5A66}"/>
              </a:ext>
            </a:extLst>
          </p:cNvPr>
          <p:cNvSpPr/>
          <p:nvPr/>
        </p:nvSpPr>
        <p:spPr>
          <a:xfrm>
            <a:off x="8694097" y="1097492"/>
            <a:ext cx="2103468" cy="387798"/>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 name="Google Shape;1294;p76">
            <a:extLst>
              <a:ext uri="{FF2B5EF4-FFF2-40B4-BE49-F238E27FC236}">
                <a16:creationId xmlns:a16="http://schemas.microsoft.com/office/drawing/2014/main" id="{FFF8D54B-9861-41B1-0072-A6B06F7F43C3}"/>
              </a:ext>
            </a:extLst>
          </p:cNvPr>
          <p:cNvSpPr/>
          <p:nvPr/>
        </p:nvSpPr>
        <p:spPr>
          <a:xfrm>
            <a:off x="3265714" y="2045797"/>
            <a:ext cx="7472297" cy="387797"/>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1278;p75">
            <a:extLst>
              <a:ext uri="{FF2B5EF4-FFF2-40B4-BE49-F238E27FC236}">
                <a16:creationId xmlns:a16="http://schemas.microsoft.com/office/drawing/2014/main" id="{BFD483F0-A58B-9AB4-513F-0D322D5E6C90}"/>
              </a:ext>
            </a:extLst>
          </p:cNvPr>
          <p:cNvSpPr/>
          <p:nvPr/>
        </p:nvSpPr>
        <p:spPr>
          <a:xfrm>
            <a:off x="3951514" y="3123595"/>
            <a:ext cx="6129101" cy="494034"/>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29505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ppt_w</p:attrName>
                                        </p:attrNameLst>
                                      </p:cBhvr>
                                      <p:tavLst>
                                        <p:tav tm="0">
                                          <p:val>
                                            <p:strVal val="0"/>
                                          </p:val>
                                        </p:tav>
                                        <p:tav tm="100000">
                                          <p:val>
                                            <p:strVal val="#ppt_w"/>
                                          </p:val>
                                        </p:tav>
                                      </p:tavLst>
                                    </p:anim>
                                    <p:anim calcmode="lin" valueType="num">
                                      <p:cBhvr additive="base">
                                        <p:cTn id="20" dur="500"/>
                                        <p:tgtEl>
                                          <p:spTgt spid="14"/>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ppt_w</p:attrName>
                                        </p:attrNameLst>
                                      </p:cBhvr>
                                      <p:tavLst>
                                        <p:tav tm="0">
                                          <p:val>
                                            <p:strVal val="0"/>
                                          </p:val>
                                        </p:tav>
                                        <p:tav tm="100000">
                                          <p:val>
                                            <p:strVal val="#ppt_w"/>
                                          </p:val>
                                        </p:tav>
                                      </p:tavLst>
                                    </p:anim>
                                    <p:anim calcmode="lin" valueType="num">
                                      <p:cBhvr additive="base">
                                        <p:cTn id="26" dur="500"/>
                                        <p:tgtEl>
                                          <p:spTgt spid="15"/>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ppt_w</p:attrName>
                                        </p:attrNameLst>
                                      </p:cBhvr>
                                      <p:tavLst>
                                        <p:tav tm="0">
                                          <p:val>
                                            <p:strVal val="0"/>
                                          </p:val>
                                        </p:tav>
                                        <p:tav tm="100000">
                                          <p:val>
                                            <p:strVal val="#ppt_w"/>
                                          </p:val>
                                        </p:tav>
                                      </p:tavLst>
                                    </p:anim>
                                    <p:anim calcmode="lin" valueType="num">
                                      <p:cBhvr additive="base">
                                        <p:cTn id="32" dur="500"/>
                                        <p:tgtEl>
                                          <p:spTgt spid="1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AD55B-B3E4-AF54-B6D7-A374C8BEE2BE}"/>
            </a:ext>
          </a:extLst>
        </p:cNvPr>
        <p:cNvGrpSpPr/>
        <p:nvPr/>
      </p:nvGrpSpPr>
      <p:grpSpPr>
        <a:xfrm>
          <a:off x="0" y="0"/>
          <a:ext cx="0" cy="0"/>
          <a:chOff x="0" y="0"/>
          <a:chExt cx="0" cy="0"/>
        </a:xfrm>
      </p:grpSpPr>
      <p:sp>
        <p:nvSpPr>
          <p:cNvPr id="3" name="Flèche : bas 2">
            <a:extLst>
              <a:ext uri="{FF2B5EF4-FFF2-40B4-BE49-F238E27FC236}">
                <a16:creationId xmlns:a16="http://schemas.microsoft.com/office/drawing/2014/main" id="{AC54D3BA-E8D9-819A-25AC-9A9E2003E76F}"/>
              </a:ext>
            </a:extLst>
          </p:cNvPr>
          <p:cNvSpPr/>
          <p:nvPr/>
        </p:nvSpPr>
        <p:spPr>
          <a:xfrm>
            <a:off x="5616052" y="4950988"/>
            <a:ext cx="802584" cy="33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Accolade fermante 6">
            <a:extLst>
              <a:ext uri="{FF2B5EF4-FFF2-40B4-BE49-F238E27FC236}">
                <a16:creationId xmlns:a16="http://schemas.microsoft.com/office/drawing/2014/main" id="{9824F68A-8A02-0BA7-D5DC-578B0B01FEA5}"/>
              </a:ext>
            </a:extLst>
          </p:cNvPr>
          <p:cNvSpPr/>
          <p:nvPr/>
        </p:nvSpPr>
        <p:spPr>
          <a:xfrm rot="5400000">
            <a:off x="5755734" y="-1110992"/>
            <a:ext cx="523220" cy="998979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3" name="ZoneTexte 12">
            <a:extLst>
              <a:ext uri="{FF2B5EF4-FFF2-40B4-BE49-F238E27FC236}">
                <a16:creationId xmlns:a16="http://schemas.microsoft.com/office/drawing/2014/main" id="{754AC114-7F99-6FE1-C8F5-33CC7A31C9F5}"/>
              </a:ext>
            </a:extLst>
          </p:cNvPr>
          <p:cNvSpPr txBox="1"/>
          <p:nvPr/>
        </p:nvSpPr>
        <p:spPr>
          <a:xfrm>
            <a:off x="535323" y="5566627"/>
            <a:ext cx="10906185" cy="461665"/>
          </a:xfrm>
          <a:prstGeom prst="rect">
            <a:avLst/>
          </a:prstGeom>
          <a:solidFill>
            <a:schemeClr val="tx2">
              <a:lumMod val="10000"/>
              <a:lumOff val="90000"/>
            </a:schemeClr>
          </a:solidFill>
        </p:spPr>
        <p:txBody>
          <a:bodyPr wrap="square">
            <a:spAutoFit/>
          </a:bodyPr>
          <a:lstStyle/>
          <a:p>
            <a:pPr marL="342900" lvl="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بسط المواقف حول العملات الافتراضية، وعرض الحجج الخاصة بكل طرف</a:t>
            </a:r>
          </a:p>
        </p:txBody>
      </p:sp>
      <p:sp>
        <p:nvSpPr>
          <p:cNvPr id="14" name="ZoneTexte 13">
            <a:extLst>
              <a:ext uri="{FF2B5EF4-FFF2-40B4-BE49-F238E27FC236}">
                <a16:creationId xmlns:a16="http://schemas.microsoft.com/office/drawing/2014/main" id="{96EFC056-0775-7745-9715-7743B0D22844}"/>
              </a:ext>
            </a:extLst>
          </p:cNvPr>
          <p:cNvSpPr txBox="1"/>
          <p:nvPr/>
        </p:nvSpPr>
        <p:spPr>
          <a:xfrm>
            <a:off x="4431880" y="4107091"/>
            <a:ext cx="3350810" cy="461665"/>
          </a:xfrm>
          <a:prstGeom prst="rect">
            <a:avLst/>
          </a:prstGeom>
          <a:solidFill>
            <a:schemeClr val="bg1">
              <a:lumMod val="95000"/>
            </a:schemeClr>
          </a:solidFill>
        </p:spPr>
        <p:txBody>
          <a:bodyPr wrap="square">
            <a:spAutoFit/>
          </a:bodyPr>
          <a:lstStyle/>
          <a:p>
            <a:pPr marL="342900" indent="-342900" algn="ctr" rtl="1">
              <a:buFont typeface="Arial" panose="020B0604020202020204" pitchFamily="34" charset="0"/>
              <a:buChar char="•"/>
            </a:pPr>
            <a:r>
              <a:rPr lang="ar-MA" sz="2400" dirty="0">
                <a:solidFill>
                  <a:srgbClr val="C00000"/>
                </a:solidFill>
                <a:latin typeface="Calibri" panose="020F0502020204030204" pitchFamily="34" charset="0"/>
                <a:cs typeface="Calibri" panose="020F0502020204030204" pitchFamily="34" charset="0"/>
              </a:rPr>
              <a:t>عناصر العرض</a:t>
            </a:r>
            <a:endParaRPr lang="ar-MA" sz="2400" i="1" dirty="0">
              <a:solidFill>
                <a:srgbClr val="C00000"/>
              </a:solidFill>
              <a:latin typeface="Calibri" panose="020F0502020204030204" pitchFamily="34" charset="0"/>
              <a:cs typeface="Calibri" panose="020F0502020204030204" pitchFamily="34" charset="0"/>
            </a:endParaRPr>
          </a:p>
        </p:txBody>
      </p:sp>
      <p:sp>
        <p:nvSpPr>
          <p:cNvPr id="15" name="Google Shape;837;p33">
            <a:extLst>
              <a:ext uri="{FF2B5EF4-FFF2-40B4-BE49-F238E27FC236}">
                <a16:creationId xmlns:a16="http://schemas.microsoft.com/office/drawing/2014/main" id="{24AAE5D1-76CD-4ECC-2C7E-380FA5F574D1}"/>
              </a:ext>
            </a:extLst>
          </p:cNvPr>
          <p:cNvSpPr txBox="1"/>
          <p:nvPr/>
        </p:nvSpPr>
        <p:spPr>
          <a:xfrm>
            <a:off x="344129" y="199206"/>
            <a:ext cx="11022719" cy="412380"/>
          </a:xfrm>
          <a:prstGeom prst="rect">
            <a:avLst/>
          </a:prstGeom>
          <a:noFill/>
          <a:ln>
            <a:noFill/>
          </a:ln>
        </p:spPr>
        <p:txBody>
          <a:bodyPr spcFirstLastPara="1" wrap="square" lIns="91425" tIns="45700" rIns="91425" bIns="45700" anchor="t" anchorCtr="0">
            <a:spAutoFit/>
          </a:bodyPr>
          <a:lstStyle/>
          <a:p>
            <a:pPr algn="r" rtl="1">
              <a:lnSpc>
                <a:spcPct val="103750"/>
              </a:lnSpc>
              <a:buClr>
                <a:srgbClr val="7F7F7F"/>
              </a:buClr>
              <a:buSzPts val="2000"/>
            </a:pPr>
            <a:r>
              <a:rPr lang="ar-MA" sz="2000" dirty="0">
                <a:solidFill>
                  <a:srgbClr val="7F7F7F"/>
                </a:solidFill>
                <a:latin typeface="Calibri"/>
                <a:ea typeface="Calibri"/>
                <a:cs typeface="Calibri"/>
                <a:sym typeface="Calibri"/>
              </a:rPr>
              <a:t>ننتقل الآن إلى تحديد عناصر العرض باستثمار الخطوات السابقة، وأستعين بالسؤال: ماذا يقدم العرض؟ </a:t>
            </a:r>
          </a:p>
        </p:txBody>
      </p:sp>
      <p:sp>
        <p:nvSpPr>
          <p:cNvPr id="16" name="Google Shape;838;p33">
            <a:extLst>
              <a:ext uri="{FF2B5EF4-FFF2-40B4-BE49-F238E27FC236}">
                <a16:creationId xmlns:a16="http://schemas.microsoft.com/office/drawing/2014/main" id="{3184917D-BDCA-57F3-7212-6DAB3AF0F080}"/>
              </a:ext>
            </a:extLst>
          </p:cNvPr>
          <p:cNvSpPr txBox="1"/>
          <p:nvPr/>
        </p:nvSpPr>
        <p:spPr>
          <a:xfrm>
            <a:off x="216310" y="601806"/>
            <a:ext cx="11631561" cy="387798"/>
          </a:xfrm>
          <a:prstGeom prst="rect">
            <a:avLst/>
          </a:prstGeom>
          <a:noFill/>
          <a:ln>
            <a:noFill/>
          </a:ln>
        </p:spPr>
        <p:txBody>
          <a:bodyPr spcFirstLastPara="1" wrap="square" lIns="0" tIns="0" rIns="0" bIns="0" anchor="t" anchorCtr="0">
            <a:spAutoFit/>
          </a:bodyPr>
          <a:lstStyle/>
          <a:p>
            <a:pPr lvl="0" algn="r">
              <a:lnSpc>
                <a:spcPct val="90000"/>
              </a:lnSpc>
              <a:buClr>
                <a:srgbClr val="323F4F"/>
              </a:buClr>
              <a:buSzPts val="1400"/>
            </a:pPr>
            <a:r>
              <a:rPr lang="ar-MA" sz="1400" dirty="0">
                <a:solidFill>
                  <a:srgbClr val="323F4F"/>
                </a:solidFill>
                <a:latin typeface="Calibri"/>
                <a:ea typeface="Calibri"/>
                <a:cs typeface="Calibri"/>
                <a:sym typeface="Calibri"/>
              </a:rPr>
              <a:t>يوجه  المدرس المتعلمين إلى تلخيص عناصر العرض وصياغة فكرته الأساسية، ويطلب إثباتها على السبورة، بعد التأكد منها وتعليلها، ويتأكد من التصريح  بمنطق الاستدلال لتوضيح كيفية التوصل  إلى الفكرة، ويؤكد على ما ينبغي أن يتضمنه عرض نص </a:t>
            </a:r>
            <a:r>
              <a:rPr lang="ar-MA" sz="1400" b="0" i="0" u="none" strike="noStrike" cap="none" dirty="0">
                <a:solidFill>
                  <a:srgbClr val="323F4F"/>
                </a:solidFill>
                <a:latin typeface="Calibri"/>
                <a:ea typeface="Calibri"/>
                <a:cs typeface="Calibri"/>
                <a:sym typeface="Calibri"/>
              </a:rPr>
              <a:t>حجاجي. حتى يتبين التلاميذ خاصية هذه المرحلة من مراحل الخطاطة </a:t>
            </a:r>
            <a:r>
              <a:rPr lang="ar-MA" sz="1400" b="0" i="0" u="none" strike="noStrike" cap="none" dirty="0" err="1">
                <a:solidFill>
                  <a:srgbClr val="323F4F"/>
                </a:solidFill>
                <a:latin typeface="Calibri"/>
                <a:ea typeface="Calibri"/>
                <a:cs typeface="Calibri"/>
                <a:sym typeface="Calibri"/>
              </a:rPr>
              <a:t>الحجاجية</a:t>
            </a:r>
            <a:r>
              <a:rPr lang="ar-MA" sz="1400" b="0" i="0" u="none" strike="noStrike" cap="none" dirty="0">
                <a:solidFill>
                  <a:srgbClr val="323F4F"/>
                </a:solidFill>
                <a:latin typeface="Calibri"/>
                <a:ea typeface="Calibri"/>
                <a:cs typeface="Calibri"/>
                <a:sym typeface="Calibri"/>
              </a:rPr>
              <a:t>، ويستحضروا ذلك أثناء التدرب على كتابة نص حجاجي. </a:t>
            </a:r>
            <a:endParaRPr sz="1400" b="0" i="1" u="none" strike="noStrike" cap="none" dirty="0">
              <a:solidFill>
                <a:srgbClr val="AEABAB"/>
              </a:solidFill>
              <a:latin typeface="Calibri"/>
              <a:ea typeface="Calibri"/>
              <a:cs typeface="Calibri"/>
              <a:sym typeface="Calibri"/>
            </a:endParaRPr>
          </a:p>
        </p:txBody>
      </p:sp>
      <p:pic>
        <p:nvPicPr>
          <p:cNvPr id="2" name="Image 1">
            <a:extLst>
              <a:ext uri="{FF2B5EF4-FFF2-40B4-BE49-F238E27FC236}">
                <a16:creationId xmlns:a16="http://schemas.microsoft.com/office/drawing/2014/main" id="{97B38CAC-57BD-D619-E27B-A5986C82A918}"/>
              </a:ext>
            </a:extLst>
          </p:cNvPr>
          <p:cNvPicPr>
            <a:picLocks noChangeAspect="1"/>
          </p:cNvPicPr>
          <p:nvPr/>
        </p:nvPicPr>
        <p:blipFill>
          <a:blip r:embed="rId2"/>
          <a:stretch>
            <a:fillRect/>
          </a:stretch>
        </p:blipFill>
        <p:spPr>
          <a:xfrm>
            <a:off x="783771" y="1170354"/>
            <a:ext cx="10385784" cy="2728196"/>
          </a:xfrm>
          <a:prstGeom prst="rect">
            <a:avLst/>
          </a:prstGeom>
        </p:spPr>
      </p:pic>
      <p:sp>
        <p:nvSpPr>
          <p:cNvPr id="4" name="Google Shape;1294;p76">
            <a:extLst>
              <a:ext uri="{FF2B5EF4-FFF2-40B4-BE49-F238E27FC236}">
                <a16:creationId xmlns:a16="http://schemas.microsoft.com/office/drawing/2014/main" id="{4E71EDD2-EB1E-6ADC-CB07-714F265CC7D7}"/>
              </a:ext>
            </a:extLst>
          </p:cNvPr>
          <p:cNvSpPr/>
          <p:nvPr/>
        </p:nvSpPr>
        <p:spPr>
          <a:xfrm>
            <a:off x="8694097" y="1097492"/>
            <a:ext cx="2103468" cy="387798"/>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 name="Google Shape;1294;p76">
            <a:extLst>
              <a:ext uri="{FF2B5EF4-FFF2-40B4-BE49-F238E27FC236}">
                <a16:creationId xmlns:a16="http://schemas.microsoft.com/office/drawing/2014/main" id="{F97F20E5-EFB0-4F24-E017-97BCA290F359}"/>
              </a:ext>
            </a:extLst>
          </p:cNvPr>
          <p:cNvSpPr/>
          <p:nvPr/>
        </p:nvSpPr>
        <p:spPr>
          <a:xfrm>
            <a:off x="3265714" y="2045797"/>
            <a:ext cx="7472297" cy="387797"/>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Google Shape;1278;p75">
            <a:extLst>
              <a:ext uri="{FF2B5EF4-FFF2-40B4-BE49-F238E27FC236}">
                <a16:creationId xmlns:a16="http://schemas.microsoft.com/office/drawing/2014/main" id="{70AD8251-F041-247B-A36B-239E45A2E1F4}"/>
              </a:ext>
            </a:extLst>
          </p:cNvPr>
          <p:cNvSpPr/>
          <p:nvPr/>
        </p:nvSpPr>
        <p:spPr>
          <a:xfrm>
            <a:off x="3951514" y="3123595"/>
            <a:ext cx="6129101" cy="494034"/>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56565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ppt_w</p:attrName>
                                        </p:attrNameLst>
                                      </p:cBhvr>
                                      <p:tavLst>
                                        <p:tav tm="0">
                                          <p:val>
                                            <p:strVal val="0"/>
                                          </p:val>
                                        </p:tav>
                                        <p:tav tm="100000">
                                          <p:val>
                                            <p:strVal val="#ppt_w"/>
                                          </p:val>
                                        </p:tav>
                                      </p:tavLst>
                                    </p:anim>
                                    <p:anim calcmode="lin" valueType="num">
                                      <p:cBhvr additive="base">
                                        <p:cTn id="14" dur="500"/>
                                        <p:tgtEl>
                                          <p:spTgt spid="4"/>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ppt_w</p:attrName>
                                        </p:attrNameLst>
                                      </p:cBhvr>
                                      <p:tavLst>
                                        <p:tav tm="0">
                                          <p:val>
                                            <p:strVal val="0"/>
                                          </p:val>
                                        </p:tav>
                                        <p:tav tm="100000">
                                          <p:val>
                                            <p:strVal val="#ppt_w"/>
                                          </p:val>
                                        </p:tav>
                                      </p:tavLst>
                                    </p:anim>
                                    <p:anim calcmode="lin" valueType="num">
                                      <p:cBhvr additive="base">
                                        <p:cTn id="20" dur="500"/>
                                        <p:tgtEl>
                                          <p:spTgt spid="5"/>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ppt_w</p:attrName>
                                        </p:attrNameLst>
                                      </p:cBhvr>
                                      <p:tavLst>
                                        <p:tav tm="0">
                                          <p:val>
                                            <p:strVal val="0"/>
                                          </p:val>
                                        </p:tav>
                                        <p:tav tm="100000">
                                          <p:val>
                                            <p:strVal val="#ppt_w"/>
                                          </p:val>
                                        </p:tav>
                                      </p:tavLst>
                                    </p:anim>
                                    <p:anim calcmode="lin" valueType="num">
                                      <p:cBhvr additive="base">
                                        <p:cTn id="26" dur="500"/>
                                        <p:tgtEl>
                                          <p:spTgt spid="1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85505D5F-0440-0557-8B05-C5588406207E}"/>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83BF56B-B1D2-142A-7F0C-089123A78377}"/>
              </a:ext>
            </a:extLst>
          </p:cNvPr>
          <p:cNvGrpSpPr/>
          <p:nvPr/>
        </p:nvGrpSpPr>
        <p:grpSpPr>
          <a:xfrm>
            <a:off x="970098" y="829915"/>
            <a:ext cx="10567685" cy="5198169"/>
            <a:chOff x="2184400" y="1402025"/>
            <a:chExt cx="7823200" cy="4942038"/>
          </a:xfrm>
        </p:grpSpPr>
        <p:sp>
          <p:nvSpPr>
            <p:cNvPr id="3" name="Rectangle : coins arrondis 10">
              <a:extLst>
                <a:ext uri="{FF2B5EF4-FFF2-40B4-BE49-F238E27FC236}">
                  <a16:creationId xmlns:a16="http://schemas.microsoft.com/office/drawing/2014/main" id="{B06A3F37-6B94-EF71-D756-8F172713845E}"/>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DFF2073E-4DEE-1027-7540-CE2E503C9492}"/>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الممارسة الموجهة الثنائية</a:t>
              </a:r>
              <a:endParaRPr lang="ar-MA" sz="4400" b="1" kern="0" dirty="0">
                <a:solidFill>
                  <a:srgbClr val="1D6FA9"/>
                </a:solidFill>
                <a:latin typeface="Calibri"/>
                <a:ea typeface="Calibri"/>
                <a:cs typeface="Calibri"/>
              </a:endParaRPr>
            </a:p>
          </p:txBody>
        </p:sp>
      </p:grpSp>
      <p:grpSp>
        <p:nvGrpSpPr>
          <p:cNvPr id="44" name="Group 43">
            <a:extLst>
              <a:ext uri="{FF2B5EF4-FFF2-40B4-BE49-F238E27FC236}">
                <a16:creationId xmlns:a16="http://schemas.microsoft.com/office/drawing/2014/main" id="{8FFE15D4-59EF-8A83-810F-4AB59C939693}"/>
              </a:ext>
            </a:extLst>
          </p:cNvPr>
          <p:cNvGrpSpPr/>
          <p:nvPr/>
        </p:nvGrpSpPr>
        <p:grpSpPr>
          <a:xfrm>
            <a:off x="8649325" y="4917801"/>
            <a:ext cx="2572577" cy="936371"/>
            <a:chOff x="8649325" y="4917801"/>
            <a:chExt cx="2572576" cy="936370"/>
          </a:xfrm>
        </p:grpSpPr>
        <p:sp>
          <p:nvSpPr>
            <p:cNvPr id="42" name="Oval 41">
              <a:extLst>
                <a:ext uri="{FF2B5EF4-FFF2-40B4-BE49-F238E27FC236}">
                  <a16:creationId xmlns:a16="http://schemas.microsoft.com/office/drawing/2014/main" id="{82984813-D4D5-5066-B1DD-0861BC38E79C}"/>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7F144016-F3E7-9B8B-BD40-AEDD663B0202}"/>
                </a:ext>
              </a:extLst>
            </p:cNvPr>
            <p:cNvSpPr/>
            <p:nvPr/>
          </p:nvSpPr>
          <p:spPr>
            <a:xfrm>
              <a:off x="8649325" y="5060928"/>
              <a:ext cx="171676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06 دقائق</a:t>
              </a: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D5E93D1B-F286-3603-C446-9F3B6303E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1723" y="1609373"/>
            <a:ext cx="2149140" cy="2149140"/>
          </a:xfrm>
          <a:prstGeom prst="rect">
            <a:avLst/>
          </a:prstGeom>
        </p:spPr>
      </p:pic>
      <p:sp>
        <p:nvSpPr>
          <p:cNvPr id="5" name="Phylactère : pensées 4">
            <a:extLst>
              <a:ext uri="{FF2B5EF4-FFF2-40B4-BE49-F238E27FC236}">
                <a16:creationId xmlns:a16="http://schemas.microsoft.com/office/drawing/2014/main" id="{612B5204-808E-8CF2-433E-DAA77A8DAEA0}"/>
              </a:ext>
            </a:extLst>
          </p:cNvPr>
          <p:cNvSpPr/>
          <p:nvPr/>
        </p:nvSpPr>
        <p:spPr>
          <a:xfrm>
            <a:off x="4177727" y="1054173"/>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
        <p:nvSpPr>
          <p:cNvPr id="6" name="ZoneTexte 5">
            <a:extLst>
              <a:ext uri="{FF2B5EF4-FFF2-40B4-BE49-F238E27FC236}">
                <a16:creationId xmlns:a16="http://schemas.microsoft.com/office/drawing/2014/main" id="{98561EBA-DCC7-5243-3EF5-D1D7DC3ABEF9}"/>
              </a:ext>
            </a:extLst>
          </p:cNvPr>
          <p:cNvSpPr txBox="1"/>
          <p:nvPr/>
        </p:nvSpPr>
        <p:spPr>
          <a:xfrm>
            <a:off x="5006985" y="1885513"/>
            <a:ext cx="5595077" cy="1877437"/>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الثاني:</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استنتاج الخطاطة </a:t>
            </a:r>
            <a:r>
              <a:rPr lang="ar-MA" sz="3600" b="1" i="0" u="none" strike="noStrike" cap="none" dirty="0" err="1">
                <a:solidFill>
                  <a:schemeClr val="accent2"/>
                </a:solidFill>
                <a:latin typeface="Calibri"/>
                <a:ea typeface="Calibri"/>
                <a:cs typeface="Calibri"/>
                <a:sym typeface="Calibri"/>
              </a:rPr>
              <a:t>الحجاجية</a:t>
            </a:r>
            <a:endParaRPr lang="ar-MA" sz="3600" b="1" i="0" u="none" strike="noStrike" cap="none" dirty="0">
              <a:solidFill>
                <a:schemeClr val="accent2"/>
              </a:solidFill>
              <a:latin typeface="Calibri"/>
              <a:ea typeface="Calibri"/>
              <a:cs typeface="Calibri"/>
              <a:sym typeface="Calibri"/>
            </a:endParaRPr>
          </a:p>
          <a:p>
            <a:pPr marL="0" marR="0" lvl="0" indent="0" algn="ctr" rtl="1">
              <a:spcBef>
                <a:spcPts val="0"/>
              </a:spcBef>
              <a:spcAft>
                <a:spcPts val="0"/>
              </a:spcAft>
              <a:buNone/>
            </a:pPr>
            <a:r>
              <a:rPr lang="ar-MA" sz="3600" b="1" dirty="0">
                <a:solidFill>
                  <a:schemeClr val="accent2"/>
                </a:solidFill>
                <a:latin typeface="Calibri"/>
                <a:ea typeface="Calibri"/>
                <a:cs typeface="Calibri"/>
                <a:sym typeface="Calibri"/>
              </a:rPr>
              <a:t>-الخاتمة</a:t>
            </a:r>
            <a:endParaRPr lang="ar-MA" sz="3600" b="1" i="0" u="none" strike="noStrike" cap="none" dirty="0">
              <a:solidFill>
                <a:schemeClr val="accent2"/>
              </a:solidFill>
              <a:latin typeface="Calibri"/>
              <a:ea typeface="Calibri"/>
              <a:cs typeface="Calibri"/>
              <a:sym typeface="Calibri"/>
            </a:endParaRPr>
          </a:p>
        </p:txBody>
      </p:sp>
    </p:spTree>
    <p:extLst>
      <p:ext uri="{BB962C8B-B14F-4D97-AF65-F5344CB8AC3E}">
        <p14:creationId xmlns:p14="http://schemas.microsoft.com/office/powerpoint/2010/main" val="10245078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DBDB6-FC70-D04B-3F12-89DDD45B2880}"/>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812BAAC0-6B7F-688D-ED78-C6B4C94657F1}"/>
              </a:ext>
            </a:extLst>
          </p:cNvPr>
          <p:cNvSpPr txBox="1">
            <a:spLocks/>
          </p:cNvSpPr>
          <p:nvPr/>
        </p:nvSpPr>
        <p:spPr>
          <a:xfrm>
            <a:off x="147484" y="207158"/>
            <a:ext cx="11356257" cy="387798"/>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1" kern="1200">
                <a:solidFill>
                  <a:schemeClr val="tx1"/>
                </a:solidFill>
                <a:latin typeface="Calibri" panose="020F0502020204030204" pitchFamily="34" charset="0"/>
                <a:ea typeface="+mj-ea"/>
                <a:cs typeface="Calibri" panose="020F0502020204030204" pitchFamily="34" charset="0"/>
              </a:defRPr>
            </a:lvl1pPr>
          </a:lstStyle>
          <a:p>
            <a:r>
              <a:rPr lang="ar-MA" altLang="fr-FR" sz="2000" b="0" dirty="0">
                <a:solidFill>
                  <a:srgbClr val="002060"/>
                </a:solidFill>
              </a:rPr>
              <a:t>تشتغلون في ثنائيات لاستخراج عناصر الخاتمة. </a:t>
            </a:r>
            <a:r>
              <a:rPr lang="ar-MA" sz="2000" b="0" dirty="0">
                <a:solidFill>
                  <a:schemeClr val="dk2"/>
                </a:solidFill>
                <a:latin typeface="Calibri"/>
                <a:ea typeface="Calibri"/>
                <a:cs typeface="Calibri"/>
                <a:sym typeface="Calibri"/>
              </a:rPr>
              <a:t>وتتدرجون في تعرف خاصيتها باعتماد الاستراتيجية نفسها التي اعتمدناها في النشاط السابق</a:t>
            </a:r>
            <a:endParaRPr lang="fr-FR" sz="2000" b="0" dirty="0">
              <a:solidFill>
                <a:srgbClr val="002060"/>
              </a:solidFill>
            </a:endParaRPr>
          </a:p>
        </p:txBody>
      </p:sp>
      <p:sp>
        <p:nvSpPr>
          <p:cNvPr id="2" name="Accolade fermante 1">
            <a:extLst>
              <a:ext uri="{FF2B5EF4-FFF2-40B4-BE49-F238E27FC236}">
                <a16:creationId xmlns:a16="http://schemas.microsoft.com/office/drawing/2014/main" id="{BD38E47D-5E19-1599-B5A2-234B63A2CB08}"/>
              </a:ext>
            </a:extLst>
          </p:cNvPr>
          <p:cNvSpPr/>
          <p:nvPr/>
        </p:nvSpPr>
        <p:spPr>
          <a:xfrm>
            <a:off x="8898434" y="1197117"/>
            <a:ext cx="858449" cy="522165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7" name="Flèche : bas 16">
            <a:extLst>
              <a:ext uri="{FF2B5EF4-FFF2-40B4-BE49-F238E27FC236}">
                <a16:creationId xmlns:a16="http://schemas.microsoft.com/office/drawing/2014/main" id="{052BF589-261A-2EA4-5529-2FED9E44C482}"/>
              </a:ext>
            </a:extLst>
          </p:cNvPr>
          <p:cNvSpPr/>
          <p:nvPr/>
        </p:nvSpPr>
        <p:spPr>
          <a:xfrm>
            <a:off x="4925381" y="3120745"/>
            <a:ext cx="802584" cy="33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 bas 18">
            <a:extLst>
              <a:ext uri="{FF2B5EF4-FFF2-40B4-BE49-F238E27FC236}">
                <a16:creationId xmlns:a16="http://schemas.microsoft.com/office/drawing/2014/main" id="{DDDECE6F-06DC-9E2F-3983-F8286BBBCDF9}"/>
              </a:ext>
            </a:extLst>
          </p:cNvPr>
          <p:cNvSpPr/>
          <p:nvPr/>
        </p:nvSpPr>
        <p:spPr>
          <a:xfrm>
            <a:off x="4847916" y="4408824"/>
            <a:ext cx="815008" cy="10402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Google Shape;838;p33">
            <a:extLst>
              <a:ext uri="{FF2B5EF4-FFF2-40B4-BE49-F238E27FC236}">
                <a16:creationId xmlns:a16="http://schemas.microsoft.com/office/drawing/2014/main" id="{D87AB88E-194A-4F22-9C90-A74DA4C43DCD}"/>
              </a:ext>
            </a:extLst>
          </p:cNvPr>
          <p:cNvSpPr txBox="1"/>
          <p:nvPr/>
        </p:nvSpPr>
        <p:spPr>
          <a:xfrm>
            <a:off x="412956" y="641699"/>
            <a:ext cx="11574958" cy="387798"/>
          </a:xfrm>
          <a:prstGeom prst="rect">
            <a:avLst/>
          </a:prstGeom>
          <a:noFill/>
          <a:ln>
            <a:noFill/>
          </a:ln>
        </p:spPr>
        <p:txBody>
          <a:bodyPr spcFirstLastPara="1" wrap="square" lIns="0" tIns="0" rIns="0" bIns="0" anchor="t" anchorCtr="0">
            <a:spAutoFit/>
          </a:bodyPr>
          <a:lstStyle/>
          <a:p>
            <a:pPr lvl="0" algn="r" rtl="1">
              <a:lnSpc>
                <a:spcPct val="90000"/>
              </a:lnSpc>
              <a:buClr>
                <a:srgbClr val="323F4F"/>
              </a:buClr>
              <a:buSzPts val="1400"/>
            </a:pPr>
            <a:r>
              <a:rPr lang="ar-MA" sz="1400" b="0" i="0" u="none" strike="noStrike" cap="none" dirty="0">
                <a:solidFill>
                  <a:srgbClr val="323F4F"/>
                </a:solidFill>
                <a:latin typeface="Calibri"/>
                <a:ea typeface="Calibri"/>
                <a:cs typeface="Calibri"/>
                <a:sym typeface="Calibri"/>
              </a:rPr>
              <a:t>يوجه المدرس  التلاميذ إلى تحديد الفقرة الأخيرة، ويدعوهم إلى الإجابة عن السؤال</a:t>
            </a:r>
            <a:r>
              <a:rPr lang="ar-MA" sz="1400" dirty="0">
                <a:solidFill>
                  <a:srgbClr val="323F4F"/>
                </a:solidFill>
                <a:latin typeface="Calibri"/>
                <a:ea typeface="Calibri"/>
                <a:cs typeface="Calibri"/>
                <a:sym typeface="Calibri"/>
              </a:rPr>
              <a:t>: </a:t>
            </a:r>
            <a:r>
              <a:rPr lang="ar-MA" sz="1400" dirty="0">
                <a:solidFill>
                  <a:srgbClr val="323F4F"/>
                </a:solidFill>
                <a:latin typeface="Calibri"/>
                <a:ea typeface="Calibri"/>
                <a:cs typeface="Calibri"/>
              </a:rPr>
              <a:t>ما الخلاصة التي يمكن استنتاجها من الحجاج؟ و</a:t>
            </a:r>
            <a:r>
              <a:rPr lang="ar-MA" sz="1400" dirty="0">
                <a:solidFill>
                  <a:srgbClr val="323F4F"/>
                </a:solidFill>
                <a:latin typeface="Calibri"/>
                <a:ea typeface="Calibri"/>
                <a:cs typeface="Calibri"/>
                <a:sym typeface="Calibri"/>
              </a:rPr>
              <a:t>يؤكد أن الكاتب في الخاتمة يقدم نتائج الحجاج بشكل مجمل.  كما تشير إلى ذلك عبارة: </a:t>
            </a:r>
            <a:r>
              <a:rPr lang="ar-MA" sz="1400" dirty="0">
                <a:solidFill>
                  <a:srgbClr val="323F4F"/>
                </a:solidFill>
                <a:highlight>
                  <a:srgbClr val="FFFF00"/>
                </a:highlight>
                <a:latin typeface="Calibri"/>
                <a:ea typeface="Calibri"/>
                <a:cs typeface="Calibri"/>
                <a:sym typeface="Calibri"/>
              </a:rPr>
              <a:t>في النهاية</a:t>
            </a:r>
            <a:r>
              <a:rPr lang="ar-MA" sz="1400" dirty="0">
                <a:solidFill>
                  <a:srgbClr val="323F4F"/>
                </a:solidFill>
                <a:latin typeface="Calibri"/>
                <a:ea typeface="Calibri"/>
                <a:cs typeface="Calibri"/>
                <a:sym typeface="Calibri"/>
              </a:rPr>
              <a:t>، التي تدل  على  أننا أمام خاتمة استنتاجية.</a:t>
            </a:r>
            <a:endParaRPr sz="1400" b="0" i="1" u="none" strike="noStrike" cap="none" dirty="0">
              <a:solidFill>
                <a:srgbClr val="AEABAB"/>
              </a:solidFill>
              <a:latin typeface="Calibri"/>
              <a:ea typeface="Calibri"/>
              <a:cs typeface="Calibri"/>
              <a:sym typeface="Calibri"/>
            </a:endParaRPr>
          </a:p>
        </p:txBody>
      </p:sp>
      <p:sp>
        <p:nvSpPr>
          <p:cNvPr id="7" name="ZoneTexte 6">
            <a:extLst>
              <a:ext uri="{FF2B5EF4-FFF2-40B4-BE49-F238E27FC236}">
                <a16:creationId xmlns:a16="http://schemas.microsoft.com/office/drawing/2014/main" id="{8FF74492-44C9-2CE1-E976-CB34EFE83B9F}"/>
              </a:ext>
            </a:extLst>
          </p:cNvPr>
          <p:cNvSpPr txBox="1"/>
          <p:nvPr/>
        </p:nvSpPr>
        <p:spPr>
          <a:xfrm>
            <a:off x="9744763" y="3118277"/>
            <a:ext cx="2069967" cy="1200329"/>
          </a:xfrm>
          <a:prstGeom prst="rect">
            <a:avLst/>
          </a:prstGeom>
          <a:solidFill>
            <a:schemeClr val="accent6">
              <a:lumMod val="40000"/>
              <a:lumOff val="60000"/>
            </a:schemeClr>
          </a:solidFill>
          <a:ln>
            <a:solidFill>
              <a:schemeClr val="accent1"/>
            </a:solidFill>
          </a:ln>
        </p:spPr>
        <p:txBody>
          <a:bodyPr wrap="square">
            <a:spAutoFit/>
          </a:bodyPr>
          <a:lstStyle/>
          <a:p>
            <a:pPr algn="ctr" rtl="1"/>
            <a:r>
              <a:rPr lang="ar-MA" sz="2400" b="1" dirty="0">
                <a:solidFill>
                  <a:srgbClr val="0070C0"/>
                </a:solidFill>
                <a:latin typeface="Sakkal Majalla" panose="02000000000000000000" pitchFamily="2" charset="-78"/>
                <a:cs typeface="Sakkal Majalla" panose="02000000000000000000" pitchFamily="2" charset="-78"/>
              </a:rPr>
              <a:t>خطاطة النص الحجاجي:</a:t>
            </a:r>
          </a:p>
          <a:p>
            <a:pPr algn="ctr" rtl="1"/>
            <a:r>
              <a:rPr lang="ar-MA" sz="2400" b="1" dirty="0">
                <a:solidFill>
                  <a:srgbClr val="C00000"/>
                </a:solidFill>
                <a:latin typeface="Sakkal Majalla" panose="02000000000000000000" pitchFamily="2" charset="-78"/>
                <a:cs typeface="Sakkal Majalla" panose="02000000000000000000" pitchFamily="2" charset="-78"/>
              </a:rPr>
              <a:t>3- الخاتمة:</a:t>
            </a:r>
            <a:endParaRPr lang="ar-MA" sz="1400" b="1" dirty="0">
              <a:solidFill>
                <a:srgbClr val="C00000"/>
              </a:solidFill>
              <a:latin typeface="Sakkal Majalla" panose="02000000000000000000" pitchFamily="2" charset="-78"/>
              <a:cs typeface="Sakkal Majalla" panose="02000000000000000000" pitchFamily="2" charset="-78"/>
            </a:endParaRPr>
          </a:p>
        </p:txBody>
      </p:sp>
      <p:sp>
        <p:nvSpPr>
          <p:cNvPr id="8" name="ZoneTexte 7">
            <a:extLst>
              <a:ext uri="{FF2B5EF4-FFF2-40B4-BE49-F238E27FC236}">
                <a16:creationId xmlns:a16="http://schemas.microsoft.com/office/drawing/2014/main" id="{240C7497-402D-D4E4-7AFE-85B1098B4D10}"/>
              </a:ext>
            </a:extLst>
          </p:cNvPr>
          <p:cNvSpPr txBox="1"/>
          <p:nvPr/>
        </p:nvSpPr>
        <p:spPr>
          <a:xfrm>
            <a:off x="635443" y="5693224"/>
            <a:ext cx="8343899" cy="830997"/>
          </a:xfrm>
          <a:prstGeom prst="rect">
            <a:avLst/>
          </a:prstGeom>
          <a:solidFill>
            <a:schemeClr val="tx2">
              <a:lumMod val="10000"/>
              <a:lumOff val="90000"/>
            </a:schemeClr>
          </a:solidFill>
        </p:spPr>
        <p:txBody>
          <a:bodyPr wrap="square">
            <a:spAutoFit/>
          </a:bodyPr>
          <a:lstStyle/>
          <a:p>
            <a:pPr marL="342900" lvl="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ألاحظ تعبير</a:t>
            </a:r>
            <a:r>
              <a:rPr lang="ar-MA" sz="2400" dirty="0"/>
              <a:t>: </a:t>
            </a: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في النهاية- من الضروري- أن يتخذ قرارته...  </a:t>
            </a:r>
            <a:r>
              <a:rPr lang="ar-MA" sz="2400" dirty="0">
                <a:solidFill>
                  <a:srgbClr val="0070C0"/>
                </a:solidFill>
                <a:latin typeface="Calibri" panose="020F0502020204030204" pitchFamily="34" charset="0"/>
                <a:cs typeface="Calibri" panose="020F0502020204030204" pitchFamily="34" charset="0"/>
              </a:rPr>
              <a:t>هذا يدل على تقديم النتيجة وتلخيص المواقف.</a:t>
            </a:r>
          </a:p>
        </p:txBody>
      </p:sp>
      <p:sp>
        <p:nvSpPr>
          <p:cNvPr id="9" name="ZoneTexte 8">
            <a:extLst>
              <a:ext uri="{FF2B5EF4-FFF2-40B4-BE49-F238E27FC236}">
                <a16:creationId xmlns:a16="http://schemas.microsoft.com/office/drawing/2014/main" id="{24412EE0-692F-E6BC-11E1-29B3BDB6D3A2}"/>
              </a:ext>
            </a:extLst>
          </p:cNvPr>
          <p:cNvSpPr txBox="1"/>
          <p:nvPr/>
        </p:nvSpPr>
        <p:spPr>
          <a:xfrm>
            <a:off x="968796" y="3683274"/>
            <a:ext cx="7913170" cy="461665"/>
          </a:xfrm>
          <a:prstGeom prst="rect">
            <a:avLst/>
          </a:prstGeom>
          <a:solidFill>
            <a:schemeClr val="bg1">
              <a:lumMod val="95000"/>
            </a:schemeClr>
          </a:solidFill>
        </p:spPr>
        <p:txBody>
          <a:bodyPr wrap="square">
            <a:spAutoFit/>
          </a:bodyPr>
          <a:lstStyle/>
          <a:p>
            <a:pPr marL="342900" indent="-342900" algn="r" rtl="1">
              <a:buFont typeface="Arial" panose="020B0604020202020204" pitchFamily="34" charset="0"/>
              <a:buChar char="•"/>
            </a:pPr>
            <a:r>
              <a:rPr lang="ar-MA" sz="2400" dirty="0">
                <a:solidFill>
                  <a:srgbClr val="0070C0"/>
                </a:solidFill>
                <a:latin typeface="Calibri" panose="020F0502020204030204" pitchFamily="34" charset="0"/>
                <a:cs typeface="Calibri" panose="020F0502020204030204" pitchFamily="34" charset="0"/>
              </a:rPr>
              <a:t>في الأخير أبحث عن فقرة تجيب عن</a:t>
            </a:r>
            <a:r>
              <a:rPr lang="ar-MA" sz="2400" i="1" dirty="0">
                <a:solidFill>
                  <a:srgbClr val="C00000"/>
                </a:solidFill>
                <a:latin typeface="Calibri" panose="020F0502020204030204" pitchFamily="34" charset="0"/>
                <a:cs typeface="Calibri" panose="020F0502020204030204" pitchFamily="34" charset="0"/>
              </a:rPr>
              <a:t>: ما النتيجة التي انتهى إليها الكاتب؟  </a:t>
            </a:r>
          </a:p>
        </p:txBody>
      </p:sp>
      <p:sp>
        <p:nvSpPr>
          <p:cNvPr id="10" name="Rectangle 9">
            <a:extLst>
              <a:ext uri="{FF2B5EF4-FFF2-40B4-BE49-F238E27FC236}">
                <a16:creationId xmlns:a16="http://schemas.microsoft.com/office/drawing/2014/main" id="{C34A4FCD-80A3-BCBC-2EFD-A779EB39EEEF}"/>
              </a:ext>
            </a:extLst>
          </p:cNvPr>
          <p:cNvSpPr>
            <a:spLocks noChangeArrowheads="1"/>
          </p:cNvSpPr>
          <p:nvPr/>
        </p:nvSpPr>
        <p:spPr bwMode="auto">
          <a:xfrm>
            <a:off x="3381770" y="2548209"/>
            <a:ext cx="3770583" cy="461665"/>
          </a:xfrm>
          <a:prstGeom prst="rect">
            <a:avLst/>
          </a:prstGeom>
          <a:solidFill>
            <a:schemeClr val="accent1">
              <a:lumMod val="20000"/>
              <a:lumOff val="80000"/>
            </a:schemeClr>
          </a:solidFill>
          <a:ln>
            <a:noFill/>
          </a:ln>
          <a:effectLst/>
        </p:spPr>
        <p:txBody>
          <a:bodyPr vert="horz" wrap="non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MA" sz="2400" dirty="0">
                <a:solidFill>
                  <a:srgbClr val="C00000"/>
                </a:solidFill>
                <a:latin typeface="Calibri" panose="020F0502020204030204" pitchFamily="34" charset="0"/>
                <a:cs typeface="Calibri" panose="020F0502020204030204" pitchFamily="34" charset="0"/>
              </a:rPr>
              <a:t>خطوة التفكير: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أحدد الفقرة الأخيرة </a:t>
            </a:r>
          </a:p>
        </p:txBody>
      </p:sp>
      <p:pic>
        <p:nvPicPr>
          <p:cNvPr id="4" name="Image 3">
            <a:extLst>
              <a:ext uri="{FF2B5EF4-FFF2-40B4-BE49-F238E27FC236}">
                <a16:creationId xmlns:a16="http://schemas.microsoft.com/office/drawing/2014/main" id="{44EFD784-6344-3FF2-520E-2C241CDB9BEF}"/>
              </a:ext>
            </a:extLst>
          </p:cNvPr>
          <p:cNvPicPr>
            <a:picLocks noChangeAspect="1"/>
          </p:cNvPicPr>
          <p:nvPr/>
        </p:nvPicPr>
        <p:blipFill>
          <a:blip r:embed="rId2"/>
          <a:stretch>
            <a:fillRect/>
          </a:stretch>
        </p:blipFill>
        <p:spPr>
          <a:xfrm>
            <a:off x="412956" y="1285912"/>
            <a:ext cx="8845343" cy="1151425"/>
          </a:xfrm>
          <a:prstGeom prst="rect">
            <a:avLst/>
          </a:prstGeom>
        </p:spPr>
      </p:pic>
      <p:sp>
        <p:nvSpPr>
          <p:cNvPr id="5" name="Google Shape;1294;p76">
            <a:extLst>
              <a:ext uri="{FF2B5EF4-FFF2-40B4-BE49-F238E27FC236}">
                <a16:creationId xmlns:a16="http://schemas.microsoft.com/office/drawing/2014/main" id="{130AA4AB-EEC7-191D-6D4D-2AE2B9AE0167}"/>
              </a:ext>
            </a:extLst>
          </p:cNvPr>
          <p:cNvSpPr/>
          <p:nvPr/>
        </p:nvSpPr>
        <p:spPr>
          <a:xfrm>
            <a:off x="5075785" y="1643366"/>
            <a:ext cx="3279091" cy="462140"/>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1278;p75">
            <a:extLst>
              <a:ext uri="{FF2B5EF4-FFF2-40B4-BE49-F238E27FC236}">
                <a16:creationId xmlns:a16="http://schemas.microsoft.com/office/drawing/2014/main" id="{C160E611-7EFE-CBB9-209B-95EC13F082CF}"/>
              </a:ext>
            </a:extLst>
          </p:cNvPr>
          <p:cNvSpPr/>
          <p:nvPr/>
        </p:nvSpPr>
        <p:spPr>
          <a:xfrm>
            <a:off x="7959431" y="1058901"/>
            <a:ext cx="997932" cy="638080"/>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 name="Google Shape;1278;p75">
            <a:extLst>
              <a:ext uri="{FF2B5EF4-FFF2-40B4-BE49-F238E27FC236}">
                <a16:creationId xmlns:a16="http://schemas.microsoft.com/office/drawing/2014/main" id="{B76C1AAC-4FEF-68D4-6053-933D098505DB}"/>
              </a:ext>
            </a:extLst>
          </p:cNvPr>
          <p:cNvSpPr/>
          <p:nvPr/>
        </p:nvSpPr>
        <p:spPr>
          <a:xfrm>
            <a:off x="412956" y="1543515"/>
            <a:ext cx="1565961" cy="638080"/>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67162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ppt_w</p:attrName>
                                        </p:attrNameLst>
                                      </p:cBhvr>
                                      <p:tavLst>
                                        <p:tav tm="0">
                                          <p:val>
                                            <p:strVal val="0"/>
                                          </p:val>
                                        </p:tav>
                                        <p:tav tm="100000">
                                          <p:val>
                                            <p:strVal val="#ppt_w"/>
                                          </p:val>
                                        </p:tav>
                                      </p:tavLst>
                                    </p:anim>
                                    <p:anim calcmode="lin" valueType="num">
                                      <p:cBhvr additive="base">
                                        <p:cTn id="20" dur="500"/>
                                        <p:tgtEl>
                                          <p:spTgt spid="5"/>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ppt_w</p:attrName>
                                        </p:attrNameLst>
                                      </p:cBhvr>
                                      <p:tavLst>
                                        <p:tav tm="0">
                                          <p:val>
                                            <p:strVal val="0"/>
                                          </p:val>
                                        </p:tav>
                                        <p:tav tm="100000">
                                          <p:val>
                                            <p:strVal val="#ppt_w"/>
                                          </p:val>
                                        </p:tav>
                                      </p:tavLst>
                                    </p:anim>
                                    <p:anim calcmode="lin" valueType="num">
                                      <p:cBhvr additive="base">
                                        <p:cTn id="26" dur="500"/>
                                        <p:tgtEl>
                                          <p:spTgt spid="14"/>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ppt_w</p:attrName>
                                        </p:attrNameLst>
                                      </p:cBhvr>
                                      <p:tavLst>
                                        <p:tav tm="0">
                                          <p:val>
                                            <p:strVal val="0"/>
                                          </p:val>
                                        </p:tav>
                                        <p:tav tm="100000">
                                          <p:val>
                                            <p:strVal val="#ppt_w"/>
                                          </p:val>
                                        </p:tav>
                                      </p:tavLst>
                                    </p:anim>
                                    <p:anim calcmode="lin" valueType="num">
                                      <p:cBhvr additive="base">
                                        <p:cTn id="32" dur="500"/>
                                        <p:tgtEl>
                                          <p:spTgt spid="1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DA294-F9B8-CA07-A36C-F426E4342196}"/>
            </a:ext>
          </a:extLst>
        </p:cNvPr>
        <p:cNvGrpSpPr/>
        <p:nvPr/>
      </p:nvGrpSpPr>
      <p:grpSpPr>
        <a:xfrm>
          <a:off x="0" y="0"/>
          <a:ext cx="0" cy="0"/>
          <a:chOff x="0" y="0"/>
          <a:chExt cx="0" cy="0"/>
        </a:xfrm>
      </p:grpSpPr>
      <p:sp>
        <p:nvSpPr>
          <p:cNvPr id="5" name="Flèche : bas 4">
            <a:extLst>
              <a:ext uri="{FF2B5EF4-FFF2-40B4-BE49-F238E27FC236}">
                <a16:creationId xmlns:a16="http://schemas.microsoft.com/office/drawing/2014/main" id="{8BA7266A-0440-D20C-7E99-F0D7BBDFD654}"/>
              </a:ext>
            </a:extLst>
          </p:cNvPr>
          <p:cNvSpPr/>
          <p:nvPr/>
        </p:nvSpPr>
        <p:spPr>
          <a:xfrm>
            <a:off x="5280992" y="4620234"/>
            <a:ext cx="815008" cy="64251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oogle Shape;838;p33">
            <a:extLst>
              <a:ext uri="{FF2B5EF4-FFF2-40B4-BE49-F238E27FC236}">
                <a16:creationId xmlns:a16="http://schemas.microsoft.com/office/drawing/2014/main" id="{744AE968-FDA2-56D7-6150-14136BE2707D}"/>
              </a:ext>
            </a:extLst>
          </p:cNvPr>
          <p:cNvSpPr txBox="1"/>
          <p:nvPr/>
        </p:nvSpPr>
        <p:spPr>
          <a:xfrm>
            <a:off x="836437" y="650966"/>
            <a:ext cx="10736130"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يدعو المدرس التلاميذ إلى تلخيص نتائج الشرح، لصياغة فكرة  الخاتمة، وبعد التحقق من صحتها وتعليلها يطلب تدوينها على السبورة، مركزا على سيرورة التوصل إلى  الفكرة، ويؤكد على العناصر التي  ينبغي ان تتضمنها خاتمة نص حجاجي. حتى يتبين التلاميذ خاصية هذه المرحلة من </a:t>
            </a:r>
            <a:r>
              <a:rPr lang="ar-MA" sz="1400" dirty="0">
                <a:solidFill>
                  <a:srgbClr val="323F4F"/>
                </a:solidFill>
                <a:latin typeface="Calibri"/>
                <a:ea typeface="Calibri"/>
                <a:cs typeface="Calibri"/>
                <a:sym typeface="Calibri"/>
              </a:rPr>
              <a:t>ال</a:t>
            </a:r>
            <a:r>
              <a:rPr lang="ar-MA" sz="1400" b="0" i="0" u="none" strike="noStrike" cap="none" dirty="0">
                <a:solidFill>
                  <a:srgbClr val="323F4F"/>
                </a:solidFill>
                <a:latin typeface="Calibri"/>
                <a:ea typeface="Calibri"/>
                <a:cs typeface="Calibri"/>
                <a:sym typeface="Calibri"/>
              </a:rPr>
              <a:t>خطاطة </a:t>
            </a:r>
            <a:r>
              <a:rPr lang="ar-MA" sz="1400" b="0" i="0" u="none" strike="noStrike" cap="none" dirty="0" err="1">
                <a:solidFill>
                  <a:srgbClr val="323F4F"/>
                </a:solidFill>
                <a:latin typeface="Calibri"/>
                <a:ea typeface="Calibri"/>
                <a:cs typeface="Calibri"/>
                <a:sym typeface="Calibri"/>
              </a:rPr>
              <a:t>الحجاجية</a:t>
            </a:r>
            <a:r>
              <a:rPr lang="ar-MA" sz="1400" b="0" i="0" u="none" strike="noStrike" cap="none" dirty="0">
                <a:solidFill>
                  <a:srgbClr val="323F4F"/>
                </a:solidFill>
                <a:latin typeface="Calibri"/>
                <a:ea typeface="Calibri"/>
                <a:cs typeface="Calibri"/>
                <a:sym typeface="Calibri"/>
              </a:rPr>
              <a:t>، ويستحضروها  أثناء التدرب على كتابة نص حجاجي. </a:t>
            </a:r>
            <a:endParaRPr sz="1400" b="0" i="1" u="none" strike="noStrike" cap="none" dirty="0">
              <a:solidFill>
                <a:srgbClr val="AEABAB"/>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59EC16DB-B5DB-68E0-3233-4FF647167D11}"/>
              </a:ext>
            </a:extLst>
          </p:cNvPr>
          <p:cNvSpPr txBox="1"/>
          <p:nvPr/>
        </p:nvSpPr>
        <p:spPr>
          <a:xfrm>
            <a:off x="983604" y="5088369"/>
            <a:ext cx="10315767" cy="1200329"/>
          </a:xfrm>
          <a:prstGeom prst="rect">
            <a:avLst/>
          </a:prstGeom>
          <a:solidFill>
            <a:schemeClr val="tx2">
              <a:lumMod val="10000"/>
              <a:lumOff val="90000"/>
            </a:schemeClr>
          </a:solidFill>
        </p:spPr>
        <p:txBody>
          <a:bodyPr wrap="square">
            <a:spAutoFit/>
          </a:bodyPr>
          <a:lstStyle/>
          <a:p>
            <a:pPr marL="342900" lvl="0" indent="-342900" algn="r" rtl="1">
              <a:buFont typeface="Arial" panose="020B0604020202020204" pitchFamily="34" charset="0"/>
              <a:buChar char="•"/>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الاستنتاج:</a:t>
            </a:r>
          </a:p>
          <a:p>
            <a:pPr lvl="0" algn="r" rtl="1"/>
            <a:r>
              <a:rPr lang="ar-MA" sz="24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خلاصة تؤكد أن الاستثمار في العملات الافتراضية يستلزم الدراية بتقلبات السوق، واتخاذ القرار يتوقف على تحليل معمق ودقيق</a:t>
            </a:r>
          </a:p>
        </p:txBody>
      </p:sp>
      <p:sp>
        <p:nvSpPr>
          <p:cNvPr id="3" name="Flèche : bas 2">
            <a:extLst>
              <a:ext uri="{FF2B5EF4-FFF2-40B4-BE49-F238E27FC236}">
                <a16:creationId xmlns:a16="http://schemas.microsoft.com/office/drawing/2014/main" id="{0DF17E53-AAAA-E8EE-97C2-A7F510F335DF}"/>
              </a:ext>
            </a:extLst>
          </p:cNvPr>
          <p:cNvSpPr/>
          <p:nvPr/>
        </p:nvSpPr>
        <p:spPr>
          <a:xfrm>
            <a:off x="5344107" y="3288175"/>
            <a:ext cx="802584" cy="713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45FEB2B4-042C-844A-A155-79F5F8F5DE72}"/>
              </a:ext>
            </a:extLst>
          </p:cNvPr>
          <p:cNvSpPr>
            <a:spLocks noChangeArrowheads="1"/>
          </p:cNvSpPr>
          <p:nvPr/>
        </p:nvSpPr>
        <p:spPr bwMode="auto">
          <a:xfrm>
            <a:off x="4686621" y="4018254"/>
            <a:ext cx="1976041" cy="461665"/>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algn="r" rtl="1" eaLnBrk="0" fontAlgn="base" hangingPunct="0">
              <a:spcBef>
                <a:spcPct val="0"/>
              </a:spcBef>
              <a:spcAft>
                <a:spcPct val="0"/>
              </a:spcAft>
            </a:pPr>
            <a:r>
              <a:rPr lang="ar-MA" sz="2400" dirty="0">
                <a:solidFill>
                  <a:srgbClr val="C00000"/>
                </a:solidFill>
                <a:latin typeface="Calibri" panose="020F0502020204030204" pitchFamily="34" charset="0"/>
                <a:cs typeface="Calibri" panose="020F0502020204030204" pitchFamily="34" charset="0"/>
              </a:rPr>
              <a:t>عناصر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الخاتمة</a:t>
            </a:r>
          </a:p>
        </p:txBody>
      </p:sp>
      <p:sp>
        <p:nvSpPr>
          <p:cNvPr id="17" name="Titre 1">
            <a:extLst>
              <a:ext uri="{FF2B5EF4-FFF2-40B4-BE49-F238E27FC236}">
                <a16:creationId xmlns:a16="http://schemas.microsoft.com/office/drawing/2014/main" id="{66D90A77-C430-5742-0B81-23CE1F625693}"/>
              </a:ext>
            </a:extLst>
          </p:cNvPr>
          <p:cNvSpPr txBox="1">
            <a:spLocks/>
          </p:cNvSpPr>
          <p:nvPr/>
        </p:nvSpPr>
        <p:spPr>
          <a:xfrm>
            <a:off x="372686" y="198912"/>
            <a:ext cx="11199881" cy="39604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1" kern="1200">
                <a:solidFill>
                  <a:schemeClr val="tx1"/>
                </a:solidFill>
                <a:latin typeface="Calibri" panose="020F0502020204030204" pitchFamily="34" charset="0"/>
                <a:ea typeface="+mj-ea"/>
                <a:cs typeface="Calibri" panose="020F0502020204030204" pitchFamily="34" charset="0"/>
              </a:defRPr>
            </a:lvl1pPr>
          </a:lstStyle>
          <a:p>
            <a:r>
              <a:rPr lang="ar-MA" altLang="fr-FR" sz="2000" b="0" dirty="0">
                <a:solidFill>
                  <a:srgbClr val="002060"/>
                </a:solidFill>
              </a:rPr>
              <a:t>باستثمار الشرح، ننتقل إلى تحديد عناصر الخاتمة، كي نتعرف ما الذي ينبغي التركيز عليه أثناء كتابة خاتمة نص حجاجي</a:t>
            </a:r>
            <a:endParaRPr lang="fr-FR" sz="2000" b="0" dirty="0">
              <a:solidFill>
                <a:srgbClr val="002060"/>
              </a:solidFill>
            </a:endParaRPr>
          </a:p>
        </p:txBody>
      </p:sp>
      <p:pic>
        <p:nvPicPr>
          <p:cNvPr id="4" name="Image 3">
            <a:extLst>
              <a:ext uri="{FF2B5EF4-FFF2-40B4-BE49-F238E27FC236}">
                <a16:creationId xmlns:a16="http://schemas.microsoft.com/office/drawing/2014/main" id="{29E971BA-49F6-D1F2-1842-BD6C845AC21C}"/>
              </a:ext>
            </a:extLst>
          </p:cNvPr>
          <p:cNvPicPr>
            <a:picLocks noChangeAspect="1"/>
          </p:cNvPicPr>
          <p:nvPr/>
        </p:nvPicPr>
        <p:blipFill>
          <a:blip r:embed="rId2"/>
          <a:stretch>
            <a:fillRect/>
          </a:stretch>
        </p:blipFill>
        <p:spPr>
          <a:xfrm>
            <a:off x="606854" y="1622494"/>
            <a:ext cx="10578217" cy="1649010"/>
          </a:xfrm>
          <a:prstGeom prst="rect">
            <a:avLst/>
          </a:prstGeom>
        </p:spPr>
      </p:pic>
      <p:sp>
        <p:nvSpPr>
          <p:cNvPr id="6" name="Google Shape;1294;p76">
            <a:extLst>
              <a:ext uri="{FF2B5EF4-FFF2-40B4-BE49-F238E27FC236}">
                <a16:creationId xmlns:a16="http://schemas.microsoft.com/office/drawing/2014/main" id="{ED205DC3-CD50-1540-10AE-BDAD4463FF13}"/>
              </a:ext>
            </a:extLst>
          </p:cNvPr>
          <p:cNvSpPr/>
          <p:nvPr/>
        </p:nvSpPr>
        <p:spPr>
          <a:xfrm>
            <a:off x="6146691" y="2080895"/>
            <a:ext cx="3921491" cy="661852"/>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 name="Google Shape;1278;p75">
            <a:extLst>
              <a:ext uri="{FF2B5EF4-FFF2-40B4-BE49-F238E27FC236}">
                <a16:creationId xmlns:a16="http://schemas.microsoft.com/office/drawing/2014/main" id="{F7227FBD-5F91-E271-5315-CA6A07755B13}"/>
              </a:ext>
            </a:extLst>
          </p:cNvPr>
          <p:cNvSpPr/>
          <p:nvPr/>
        </p:nvSpPr>
        <p:spPr>
          <a:xfrm>
            <a:off x="9533936" y="1396218"/>
            <a:ext cx="1193435" cy="913824"/>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1278;p75">
            <a:extLst>
              <a:ext uri="{FF2B5EF4-FFF2-40B4-BE49-F238E27FC236}">
                <a16:creationId xmlns:a16="http://schemas.microsoft.com/office/drawing/2014/main" id="{A029C364-0547-6AAC-3FC6-8429A113F11A}"/>
              </a:ext>
            </a:extLst>
          </p:cNvPr>
          <p:cNvSpPr/>
          <p:nvPr/>
        </p:nvSpPr>
        <p:spPr>
          <a:xfrm>
            <a:off x="1387929" y="1880097"/>
            <a:ext cx="1872745" cy="913824"/>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7158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ppt_w</p:attrName>
                                        </p:attrNameLst>
                                      </p:cBhvr>
                                      <p:tavLst>
                                        <p:tav tm="0">
                                          <p:val>
                                            <p:strVal val="0"/>
                                          </p:val>
                                        </p:tav>
                                        <p:tav tm="100000">
                                          <p:val>
                                            <p:strVal val="#ppt_w"/>
                                          </p:val>
                                        </p:tav>
                                      </p:tavLst>
                                    </p:anim>
                                    <p:anim calcmode="lin" valueType="num">
                                      <p:cBhvr additive="base">
                                        <p:cTn id="8" dur="500"/>
                                        <p:tgtEl>
                                          <p:spTgt spid="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p:tgtEl>
                                          <p:spTgt spid="8"/>
                                        </p:tgtEl>
                                        <p:attrNameLst>
                                          <p:attrName>ppt_w</p:attrName>
                                        </p:attrNameLst>
                                      </p:cBhvr>
                                      <p:tavLst>
                                        <p:tav tm="0">
                                          <p:val>
                                            <p:strVal val="0"/>
                                          </p:val>
                                        </p:tav>
                                        <p:tav tm="100000">
                                          <p:val>
                                            <p:strVal val="#ppt_w"/>
                                          </p:val>
                                        </p:tav>
                                      </p:tavLst>
                                    </p:anim>
                                    <p:anim calcmode="lin" valueType="num">
                                      <p:cBhvr additive="base">
                                        <p:cTn id="14" dur="500"/>
                                        <p:tgtEl>
                                          <p:spTgt spid="8"/>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ppt_w</p:attrName>
                                        </p:attrNameLst>
                                      </p:cBhvr>
                                      <p:tavLst>
                                        <p:tav tm="0">
                                          <p:val>
                                            <p:strVal val="0"/>
                                          </p:val>
                                        </p:tav>
                                        <p:tav tm="100000">
                                          <p:val>
                                            <p:strVal val="#ppt_w"/>
                                          </p:val>
                                        </p:tav>
                                      </p:tavLst>
                                    </p:anim>
                                    <p:anim calcmode="lin" valueType="num">
                                      <p:cBhvr additive="base">
                                        <p:cTn id="20" dur="500"/>
                                        <p:tgtEl>
                                          <p:spTgt spid="1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7092D-F5EB-F323-433A-018292EB1FB4}"/>
            </a:ext>
          </a:extLst>
        </p:cNvPr>
        <p:cNvGrpSpPr/>
        <p:nvPr/>
      </p:nvGrpSpPr>
      <p:grpSpPr>
        <a:xfrm>
          <a:off x="0" y="0"/>
          <a:ext cx="0" cy="0"/>
          <a:chOff x="0" y="0"/>
          <a:chExt cx="0" cy="0"/>
        </a:xfrm>
      </p:grpSpPr>
      <p:sp>
        <p:nvSpPr>
          <p:cNvPr id="5" name="Google Shape;837;p33">
            <a:extLst>
              <a:ext uri="{FF2B5EF4-FFF2-40B4-BE49-F238E27FC236}">
                <a16:creationId xmlns:a16="http://schemas.microsoft.com/office/drawing/2014/main" id="{0A18ABE4-8E66-6E8D-C83C-00C7C2F90064}"/>
              </a:ext>
            </a:extLst>
          </p:cNvPr>
          <p:cNvSpPr txBox="1"/>
          <p:nvPr/>
        </p:nvSpPr>
        <p:spPr>
          <a:xfrm>
            <a:off x="353614" y="74555"/>
            <a:ext cx="11484770" cy="412380"/>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sz="2000" dirty="0">
                <a:solidFill>
                  <a:schemeClr val="dk2"/>
                </a:solidFill>
                <a:latin typeface="Calibri"/>
                <a:ea typeface="Calibri"/>
                <a:cs typeface="Calibri"/>
                <a:sym typeface="Calibri"/>
              </a:rPr>
              <a:t> </a:t>
            </a:r>
            <a:r>
              <a:rPr lang="ar-MA" dirty="0">
                <a:solidFill>
                  <a:schemeClr val="dk2"/>
                </a:solidFill>
                <a:latin typeface="Calibri"/>
                <a:ea typeface="Calibri"/>
                <a:cs typeface="Calibri"/>
                <a:sym typeface="Calibri"/>
              </a:rPr>
              <a:t>على سبيل التركيب، لاحظوا كيف تدرجنا في استخراج الخطاطة </a:t>
            </a:r>
            <a:r>
              <a:rPr lang="ar-MA" dirty="0" err="1">
                <a:solidFill>
                  <a:schemeClr val="dk2"/>
                </a:solidFill>
                <a:latin typeface="Calibri"/>
                <a:ea typeface="Calibri"/>
                <a:cs typeface="Calibri"/>
                <a:sym typeface="Calibri"/>
              </a:rPr>
              <a:t>الحجاجية</a:t>
            </a:r>
            <a:r>
              <a:rPr lang="ar-MA" dirty="0">
                <a:solidFill>
                  <a:schemeClr val="dk2"/>
                </a:solidFill>
                <a:latin typeface="Calibri"/>
                <a:ea typeface="Calibri"/>
                <a:cs typeface="Calibri"/>
                <a:sym typeface="Calibri"/>
              </a:rPr>
              <a:t>، من المقدمة إلى العرض ثم الخاتمة.  </a:t>
            </a:r>
            <a:r>
              <a:rPr lang="ar-MA" i="0" u="none" strike="noStrike" cap="none" dirty="0">
                <a:solidFill>
                  <a:srgbClr val="7F7F7F"/>
                </a:solidFill>
                <a:latin typeface="Calibri"/>
                <a:ea typeface="Calibri"/>
                <a:cs typeface="Calibri"/>
                <a:sym typeface="Calibri"/>
              </a:rPr>
              <a:t> </a:t>
            </a:r>
            <a:endParaRPr i="0" u="none" strike="noStrike" cap="none" dirty="0">
              <a:solidFill>
                <a:srgbClr val="7F7F7F"/>
              </a:solidFill>
              <a:latin typeface="Calibri"/>
              <a:ea typeface="Calibri"/>
              <a:cs typeface="Calibri"/>
              <a:sym typeface="Calibri"/>
            </a:endParaRPr>
          </a:p>
        </p:txBody>
      </p:sp>
      <p:sp>
        <p:nvSpPr>
          <p:cNvPr id="2" name="Google Shape;838;p33">
            <a:extLst>
              <a:ext uri="{FF2B5EF4-FFF2-40B4-BE49-F238E27FC236}">
                <a16:creationId xmlns:a16="http://schemas.microsoft.com/office/drawing/2014/main" id="{2C3BD64A-3F86-EAF7-A7A6-C532B5A52AD0}"/>
              </a:ext>
            </a:extLst>
          </p:cNvPr>
          <p:cNvSpPr txBox="1"/>
          <p:nvPr/>
        </p:nvSpPr>
        <p:spPr>
          <a:xfrm>
            <a:off x="755199" y="486935"/>
            <a:ext cx="10721254" cy="581698"/>
          </a:xfrm>
          <a:prstGeom prst="rect">
            <a:avLst/>
          </a:prstGeom>
          <a:noFill/>
          <a:ln>
            <a:noFill/>
          </a:ln>
        </p:spPr>
        <p:txBody>
          <a:bodyPr spcFirstLastPara="1" wrap="square" lIns="0" tIns="0" rIns="0" bIns="0" anchor="t" anchorCtr="0">
            <a:spAutoFit/>
          </a:bodyPr>
          <a:lstStyle/>
          <a:p>
            <a:pPr lvl="0" algn="r">
              <a:lnSpc>
                <a:spcPct val="90000"/>
              </a:lnSpc>
              <a:buClr>
                <a:srgbClr val="323F4F"/>
              </a:buClr>
              <a:buSzPts val="1400"/>
            </a:pPr>
            <a:r>
              <a:rPr lang="ar-MA" sz="1400" b="0" i="0" u="none" strike="noStrike" cap="none" dirty="0">
                <a:solidFill>
                  <a:srgbClr val="323F4F"/>
                </a:solidFill>
                <a:latin typeface="Calibri"/>
                <a:ea typeface="Calibri"/>
                <a:cs typeface="Calibri"/>
                <a:sym typeface="Calibri"/>
              </a:rPr>
              <a:t>يلخص المدرس نتائج النمذجة موضحا </a:t>
            </a:r>
            <a:r>
              <a:rPr lang="ar-MA" sz="1400" dirty="0">
                <a:solidFill>
                  <a:srgbClr val="323F4F"/>
                </a:solidFill>
                <a:latin typeface="Calibri"/>
                <a:ea typeface="Calibri"/>
                <a:cs typeface="Calibri"/>
                <a:sym typeface="Calibri"/>
              </a:rPr>
              <a:t>مراحل الخطاطة </a:t>
            </a:r>
            <a:r>
              <a:rPr lang="ar-MA" sz="1400" dirty="0" err="1">
                <a:solidFill>
                  <a:srgbClr val="323F4F"/>
                </a:solidFill>
                <a:latin typeface="Calibri"/>
                <a:ea typeface="Calibri"/>
                <a:cs typeface="Calibri"/>
                <a:sym typeface="Calibri"/>
              </a:rPr>
              <a:t>الحجاجية</a:t>
            </a:r>
            <a:r>
              <a:rPr lang="ar-MA" sz="1400" dirty="0">
                <a:solidFill>
                  <a:srgbClr val="323F4F"/>
                </a:solidFill>
                <a:latin typeface="Calibri"/>
                <a:ea typeface="Calibri"/>
                <a:cs typeface="Calibri"/>
                <a:sym typeface="Calibri"/>
              </a:rPr>
              <a:t> قائلا: </a:t>
            </a:r>
            <a:r>
              <a:rPr lang="ar-MA" sz="1400" dirty="0">
                <a:solidFill>
                  <a:srgbClr val="323F4F"/>
                </a:solidFill>
                <a:latin typeface="Calibri"/>
                <a:ea typeface="Calibri"/>
                <a:cs typeface="Calibri"/>
              </a:rPr>
              <a:t>إذن، عند كتابة نص حجاجي نفكّر دائمًا في: ما القضية؟ (تعريف)- كيف نعرضها؟ (رأي واحد- آراء مختلفة)- ماذا نستنتج؟ (خلاصة)- هذه هي خطاطة النص الحجاجي . ويؤكد </a:t>
            </a:r>
            <a:r>
              <a:rPr lang="ar-MA" sz="1400" b="0" i="0" u="none" strike="noStrike" cap="none" dirty="0">
                <a:solidFill>
                  <a:srgbClr val="323F4F"/>
                </a:solidFill>
                <a:latin typeface="Calibri"/>
                <a:ea typeface="Calibri"/>
                <a:cs typeface="Calibri"/>
                <a:sym typeface="Calibri"/>
              </a:rPr>
              <a:t>أن الخطوات تبقى نفسها حتى ولو تغير موضوع الحجاجي، ثم يقرأ الجدول، وينوه إلى أهمية احترام خصائص كل مرحلة من مراحل النص الحجاجي</a:t>
            </a:r>
            <a:endParaRPr sz="1400" b="0" i="1" u="none" strike="noStrike" cap="none" dirty="0">
              <a:solidFill>
                <a:srgbClr val="AEABAB"/>
              </a:solidFill>
              <a:latin typeface="Calibri"/>
              <a:ea typeface="Calibri"/>
              <a:cs typeface="Calibri"/>
              <a:sym typeface="Calibri"/>
            </a:endParaRPr>
          </a:p>
        </p:txBody>
      </p:sp>
      <p:sp>
        <p:nvSpPr>
          <p:cNvPr id="3" name="Google Shape;976;p42">
            <a:extLst>
              <a:ext uri="{FF2B5EF4-FFF2-40B4-BE49-F238E27FC236}">
                <a16:creationId xmlns:a16="http://schemas.microsoft.com/office/drawing/2014/main" id="{A3C52E0B-6AF8-26ED-99C8-44EAA2B3C226}"/>
              </a:ext>
            </a:extLst>
          </p:cNvPr>
          <p:cNvSpPr txBox="1"/>
          <p:nvPr/>
        </p:nvSpPr>
        <p:spPr>
          <a:xfrm>
            <a:off x="4660489" y="1395158"/>
            <a:ext cx="5889523"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النشاط 3 – أستنتج خطاطة النص الحجاجي: </a:t>
            </a:r>
            <a:endParaRPr sz="2000" b="1" i="0" u="none" strike="noStrike" cap="none" dirty="0">
              <a:solidFill>
                <a:srgbClr val="002060"/>
              </a:solidFill>
              <a:latin typeface="Calibri"/>
              <a:ea typeface="Calibri"/>
              <a:cs typeface="Calibri"/>
              <a:sym typeface="Calibri"/>
            </a:endParaRPr>
          </a:p>
        </p:txBody>
      </p:sp>
      <p:graphicFrame>
        <p:nvGraphicFramePr>
          <p:cNvPr id="6" name="Tableau 5">
            <a:extLst>
              <a:ext uri="{FF2B5EF4-FFF2-40B4-BE49-F238E27FC236}">
                <a16:creationId xmlns:a16="http://schemas.microsoft.com/office/drawing/2014/main" id="{A48E20F0-03EC-51DE-5B11-020B1781317A}"/>
              </a:ext>
            </a:extLst>
          </p:cNvPr>
          <p:cNvGraphicFramePr>
            <a:graphicFrameLocks noGrp="1"/>
          </p:cNvGraphicFramePr>
          <p:nvPr>
            <p:extLst>
              <p:ext uri="{D42A27DB-BD31-4B8C-83A1-F6EECF244321}">
                <p14:modId xmlns:p14="http://schemas.microsoft.com/office/powerpoint/2010/main" val="1280679645"/>
              </p:ext>
            </p:extLst>
          </p:nvPr>
        </p:nvGraphicFramePr>
        <p:xfrm>
          <a:off x="1411822" y="1981459"/>
          <a:ext cx="9368355" cy="4389606"/>
        </p:xfrm>
        <a:graphic>
          <a:graphicData uri="http://schemas.openxmlformats.org/drawingml/2006/table">
            <a:tbl>
              <a:tblPr firstRow="1" bandRow="1">
                <a:tableStyleId>{5940675A-B579-460E-94D1-54222C63F5DA}</a:tableStyleId>
              </a:tblPr>
              <a:tblGrid>
                <a:gridCol w="3316241">
                  <a:extLst>
                    <a:ext uri="{9D8B030D-6E8A-4147-A177-3AD203B41FA5}">
                      <a16:colId xmlns:a16="http://schemas.microsoft.com/office/drawing/2014/main" val="1423220480"/>
                    </a:ext>
                  </a:extLst>
                </a:gridCol>
                <a:gridCol w="3184139">
                  <a:extLst>
                    <a:ext uri="{9D8B030D-6E8A-4147-A177-3AD203B41FA5}">
                      <a16:colId xmlns:a16="http://schemas.microsoft.com/office/drawing/2014/main" val="2461819558"/>
                    </a:ext>
                  </a:extLst>
                </a:gridCol>
                <a:gridCol w="2867975">
                  <a:extLst>
                    <a:ext uri="{9D8B030D-6E8A-4147-A177-3AD203B41FA5}">
                      <a16:colId xmlns:a16="http://schemas.microsoft.com/office/drawing/2014/main" val="966440405"/>
                    </a:ext>
                  </a:extLst>
                </a:gridCol>
              </a:tblGrid>
              <a:tr h="413611">
                <a:tc gridSpan="3">
                  <a:txBody>
                    <a:bodyPr/>
                    <a:lstStyle/>
                    <a:p>
                      <a:pPr algn="ctr" rtl="1"/>
                      <a:r>
                        <a:rPr lang="ar-MA" sz="2400" b="1" kern="1200" dirty="0">
                          <a:solidFill>
                            <a:srgbClr val="002060"/>
                          </a:solidFill>
                          <a:latin typeface="+mn-lt"/>
                          <a:ea typeface="+mj-ea"/>
                          <a:cs typeface="Calibri" panose="020F0502020204030204" pitchFamily="34" charset="0"/>
                        </a:rPr>
                        <a:t>خطاطة النص الحجاجي</a:t>
                      </a:r>
                      <a:endParaRPr lang="fr-FR" sz="2400" b="1" kern="1200" dirty="0">
                        <a:solidFill>
                          <a:srgbClr val="002060"/>
                        </a:solidFill>
                        <a:latin typeface="+mn-lt"/>
                        <a:ea typeface="+mj-ea"/>
                        <a:cs typeface="Calibri" panose="020F0502020204030204" pitchFamily="34" charset="0"/>
                      </a:endParaRPr>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992155531"/>
                  </a:ext>
                </a:extLst>
              </a:tr>
              <a:tr h="511089">
                <a:tc>
                  <a:txBody>
                    <a:bodyPr/>
                    <a:lstStyle/>
                    <a:p>
                      <a:pPr algn="ctr"/>
                      <a:r>
                        <a:rPr lang="ar-MA" sz="2400" b="1" kern="1200" dirty="0">
                          <a:solidFill>
                            <a:srgbClr val="002060"/>
                          </a:solidFill>
                          <a:latin typeface="+mn-lt"/>
                          <a:ea typeface="+mj-ea"/>
                          <a:cs typeface="Calibri" panose="020F0502020204030204" pitchFamily="34" charset="0"/>
                        </a:rPr>
                        <a:t>خاتمة</a:t>
                      </a:r>
                      <a:endParaRPr lang="fr-FR" sz="2400" b="1" kern="1200" dirty="0">
                        <a:solidFill>
                          <a:srgbClr val="002060"/>
                        </a:solidFill>
                        <a:latin typeface="+mn-lt"/>
                        <a:ea typeface="+mj-ea"/>
                        <a:cs typeface="Calibri" panose="020F0502020204030204" pitchFamily="34" charset="0"/>
                      </a:endParaRPr>
                    </a:p>
                  </a:txBody>
                  <a:tcPr/>
                </a:tc>
                <a:tc>
                  <a:txBody>
                    <a:bodyPr/>
                    <a:lstStyle/>
                    <a:p>
                      <a:pPr algn="ctr"/>
                      <a:r>
                        <a:rPr lang="ar-MA" sz="2400" b="1" kern="1200" dirty="0">
                          <a:solidFill>
                            <a:srgbClr val="002060"/>
                          </a:solidFill>
                          <a:latin typeface="+mn-lt"/>
                          <a:ea typeface="+mj-ea"/>
                          <a:cs typeface="Calibri" panose="020F0502020204030204" pitchFamily="34" charset="0"/>
                        </a:rPr>
                        <a:t>عرض</a:t>
                      </a:r>
                      <a:endParaRPr lang="fr-FR" sz="2400" b="1" kern="1200" dirty="0">
                        <a:solidFill>
                          <a:srgbClr val="002060"/>
                        </a:solidFill>
                        <a:latin typeface="+mn-lt"/>
                        <a:ea typeface="+mj-ea"/>
                        <a:cs typeface="Calibri" panose="020F0502020204030204" pitchFamily="34" charset="0"/>
                      </a:endParaRPr>
                    </a:p>
                  </a:txBody>
                  <a:tcPr/>
                </a:tc>
                <a:tc>
                  <a:txBody>
                    <a:bodyPr/>
                    <a:lstStyle/>
                    <a:p>
                      <a:pPr algn="ctr"/>
                      <a:r>
                        <a:rPr lang="ar-MA" sz="2400" b="1" kern="1200" dirty="0">
                          <a:solidFill>
                            <a:srgbClr val="002060"/>
                          </a:solidFill>
                          <a:latin typeface="+mn-lt"/>
                          <a:ea typeface="+mj-ea"/>
                          <a:cs typeface="Calibri" panose="020F0502020204030204" pitchFamily="34" charset="0"/>
                        </a:rPr>
                        <a:t>مقدمة</a:t>
                      </a:r>
                      <a:endParaRPr lang="fr-FR" sz="2400" b="1" kern="1200" dirty="0">
                        <a:solidFill>
                          <a:srgbClr val="002060"/>
                        </a:solidFill>
                        <a:latin typeface="+mn-lt"/>
                        <a:ea typeface="+mj-ea"/>
                        <a:cs typeface="Calibri" panose="020F0502020204030204" pitchFamily="34" charset="0"/>
                      </a:endParaRPr>
                    </a:p>
                  </a:txBody>
                  <a:tcPr/>
                </a:tc>
                <a:extLst>
                  <a:ext uri="{0D108BD9-81ED-4DB2-BD59-A6C34878D82A}">
                    <a16:rowId xmlns:a16="http://schemas.microsoft.com/office/drawing/2014/main" val="2919128659"/>
                  </a:ext>
                </a:extLst>
              </a:tr>
              <a:tr h="1938341">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400" b="1" kern="1200" dirty="0">
                          <a:solidFill>
                            <a:srgbClr val="0070C0"/>
                          </a:solidFill>
                          <a:latin typeface="+mn-lt"/>
                          <a:ea typeface="+mn-ea"/>
                          <a:cs typeface="Calibri" panose="020F0502020204030204" pitchFamily="34" charset="0"/>
                        </a:rPr>
                        <a:t>استنتاج</a:t>
                      </a:r>
                    </a:p>
                    <a:p>
                      <a:pPr marL="0" marR="0" lvl="0" indent="0" algn="ctr" defTabSz="914400" rtl="1" eaLnBrk="1" fontAlgn="auto" latinLnBrk="0" hangingPunct="1">
                        <a:lnSpc>
                          <a:spcPct val="107000"/>
                        </a:lnSpc>
                        <a:spcBef>
                          <a:spcPts val="0"/>
                        </a:spcBef>
                        <a:spcAft>
                          <a:spcPts val="800"/>
                        </a:spcAft>
                        <a:buClrTx/>
                        <a:buSzTx/>
                        <a:buFontTx/>
                        <a:buNone/>
                        <a:tabLst/>
                        <a:defRPr/>
                      </a:pPr>
                      <a:r>
                        <a:rPr lang="ar-MA" sz="2400" b="1" kern="1200" dirty="0">
                          <a:solidFill>
                            <a:schemeClr val="tx1"/>
                          </a:solidFill>
                          <a:latin typeface="+mn-lt"/>
                          <a:ea typeface="+mn-ea"/>
                          <a:cs typeface="Calibri" panose="020F0502020204030204" pitchFamily="34" charset="0"/>
                        </a:rPr>
                        <a:t>تلخيص الموضوع.</a:t>
                      </a:r>
                    </a:p>
                    <a:p>
                      <a:pPr marL="0" marR="0" lvl="0" indent="0" algn="ctr" defTabSz="914400" rtl="1" eaLnBrk="1" fontAlgn="auto" latinLnBrk="0" hangingPunct="1">
                        <a:lnSpc>
                          <a:spcPct val="107000"/>
                        </a:lnSpc>
                        <a:spcBef>
                          <a:spcPts val="0"/>
                        </a:spcBef>
                        <a:spcAft>
                          <a:spcPts val="800"/>
                        </a:spcAft>
                        <a:buClrTx/>
                        <a:buSzTx/>
                        <a:buFontTx/>
                        <a:buNone/>
                        <a:tabLst/>
                        <a:defRPr/>
                      </a:pPr>
                      <a:r>
                        <a:rPr lang="ar-MA" sz="2400" b="1" kern="1200" dirty="0">
                          <a:solidFill>
                            <a:schemeClr val="tx1"/>
                          </a:solidFill>
                          <a:latin typeface="+mn-lt"/>
                          <a:ea typeface="+mn-ea"/>
                          <a:cs typeface="Calibri" panose="020F0502020204030204" pitchFamily="34" charset="0"/>
                        </a:rPr>
                        <a:t>تقديم رأي منطقي: بالتأكيد</a:t>
                      </a:r>
                    </a:p>
                    <a:p>
                      <a:pPr marL="0" marR="0" lvl="0" indent="0" algn="ctr" defTabSz="914400" rtl="1" eaLnBrk="1" fontAlgn="auto" latinLnBrk="0" hangingPunct="1">
                        <a:lnSpc>
                          <a:spcPct val="107000"/>
                        </a:lnSpc>
                        <a:spcBef>
                          <a:spcPts val="0"/>
                        </a:spcBef>
                        <a:spcAft>
                          <a:spcPts val="800"/>
                        </a:spcAft>
                        <a:buClrTx/>
                        <a:buSzTx/>
                        <a:buFontTx/>
                        <a:buNone/>
                        <a:tabLst/>
                        <a:defRPr/>
                      </a:pPr>
                      <a:r>
                        <a:rPr lang="ar-MA" sz="2400" b="1" kern="1200" dirty="0">
                          <a:solidFill>
                            <a:schemeClr val="tx1"/>
                          </a:solidFill>
                          <a:latin typeface="+mn-lt"/>
                          <a:ea typeface="+mn-ea"/>
                          <a:cs typeface="Calibri" panose="020F0502020204030204" pitchFamily="34" charset="0"/>
                        </a:rPr>
                        <a:t>على أهمية أن يكون </a:t>
                      </a:r>
                      <a:r>
                        <a:rPr lang="ar-SA" sz="2400" b="1" kern="1200" dirty="0">
                          <a:solidFill>
                            <a:schemeClr val="tx1"/>
                          </a:solidFill>
                          <a:latin typeface="+mn-lt"/>
                          <a:ea typeface="+mn-ea"/>
                          <a:cs typeface="Calibri" panose="020F0502020204030204" pitchFamily="34" charset="0"/>
                        </a:rPr>
                        <a:t>المستثمر</a:t>
                      </a:r>
                      <a:r>
                        <a:rPr lang="ar-MA" sz="2400" b="1" kern="1200" dirty="0">
                          <a:solidFill>
                            <a:schemeClr val="tx1"/>
                          </a:solidFill>
                          <a:latin typeface="+mn-lt"/>
                          <a:ea typeface="+mn-ea"/>
                          <a:cs typeface="Calibri" panose="020F0502020204030204" pitchFamily="34" charset="0"/>
                        </a:rPr>
                        <a:t>،</a:t>
                      </a:r>
                      <a:r>
                        <a:rPr lang="ar-SA" sz="2400" b="1" kern="1200" dirty="0">
                          <a:solidFill>
                            <a:schemeClr val="tx1"/>
                          </a:solidFill>
                          <a:latin typeface="+mn-lt"/>
                          <a:ea typeface="+mn-ea"/>
                          <a:cs typeface="Calibri" panose="020F0502020204030204" pitchFamily="34" charset="0"/>
                        </a:rPr>
                        <a:t> على دراية تامة بالتقلبات المحتملة</a:t>
                      </a:r>
                      <a:r>
                        <a:rPr lang="ar-MA" sz="2400" b="1" kern="1200" dirty="0">
                          <a:solidFill>
                            <a:schemeClr val="tx1"/>
                          </a:solidFill>
                          <a:latin typeface="+mn-lt"/>
                          <a:ea typeface="+mn-ea"/>
                          <a:cs typeface="Calibri" panose="020F0502020204030204" pitchFamily="34" charset="0"/>
                        </a:rPr>
                        <a:t>،</a:t>
                      </a:r>
                      <a:r>
                        <a:rPr lang="ar-SA" sz="2400" b="1" kern="1200" dirty="0">
                          <a:solidFill>
                            <a:schemeClr val="tx1"/>
                          </a:solidFill>
                          <a:latin typeface="+mn-lt"/>
                          <a:ea typeface="+mn-ea"/>
                          <a:cs typeface="Calibri" panose="020F0502020204030204" pitchFamily="34" charset="0"/>
                        </a:rPr>
                        <a:t> وأن يتخذ قراراته بناءً على تحليل دقيق ومعمق للمؤشرات.</a:t>
                      </a:r>
                      <a:endParaRPr lang="fr-FR" sz="2400" b="1" kern="1200" dirty="0">
                        <a:solidFill>
                          <a:schemeClr val="tx1"/>
                        </a:solidFill>
                        <a:latin typeface="+mn-lt"/>
                        <a:ea typeface="+mn-ea"/>
                        <a:cs typeface="Calibri" panose="020F0502020204030204" pitchFamily="34" charset="0"/>
                      </a:endParaRPr>
                    </a:p>
                  </a:txBody>
                  <a:tcPr marL="68580" marR="68580" marT="0" marB="0"/>
                </a:tc>
                <a:tc>
                  <a:txBody>
                    <a:bodyPr/>
                    <a:lstStyle/>
                    <a:p>
                      <a:pPr algn="ctr" rtl="1">
                        <a:lnSpc>
                          <a:spcPct val="107000"/>
                        </a:lnSpc>
                        <a:spcAft>
                          <a:spcPts val="800"/>
                        </a:spcAft>
                      </a:pPr>
                      <a:r>
                        <a:rPr lang="ar-MA" sz="2400" b="1" kern="1200" dirty="0">
                          <a:solidFill>
                            <a:srgbClr val="0070C0"/>
                          </a:solidFill>
                          <a:latin typeface="+mn-lt"/>
                          <a:ea typeface="+mj-ea"/>
                          <a:cs typeface="Calibri" panose="020F0502020204030204" pitchFamily="34" charset="0"/>
                        </a:rPr>
                        <a:t>الحجاج</a:t>
                      </a:r>
                    </a:p>
                    <a:p>
                      <a:pPr marL="342900" indent="-342900" algn="ctr" rtl="1">
                        <a:lnSpc>
                          <a:spcPct val="107000"/>
                        </a:lnSpc>
                        <a:spcAft>
                          <a:spcPts val="800"/>
                        </a:spcAft>
                        <a:buFontTx/>
                        <a:buChar char="-"/>
                      </a:pPr>
                      <a:r>
                        <a:rPr lang="ar-MA" sz="2400" b="1" kern="1200" dirty="0">
                          <a:solidFill>
                            <a:schemeClr val="tx1"/>
                          </a:solidFill>
                          <a:latin typeface="+mn-lt"/>
                          <a:ea typeface="+mn-ea"/>
                          <a:cs typeface="Calibri" panose="020F0502020204030204" pitchFamily="34" charset="0"/>
                        </a:rPr>
                        <a:t>عرض وجهات النظر مدعمة بالحجج؛</a:t>
                      </a:r>
                    </a:p>
                    <a:p>
                      <a:pPr marL="342900" indent="-342900" algn="ctr" rtl="1">
                        <a:lnSpc>
                          <a:spcPct val="107000"/>
                        </a:lnSpc>
                        <a:spcAft>
                          <a:spcPts val="800"/>
                        </a:spcAft>
                        <a:buFontTx/>
                        <a:buChar char="-"/>
                      </a:pPr>
                      <a:r>
                        <a:rPr lang="ar-MA" sz="2400" b="1" kern="1200" dirty="0">
                          <a:solidFill>
                            <a:schemeClr val="tx1"/>
                          </a:solidFill>
                          <a:latin typeface="+mn-lt"/>
                          <a:ea typeface="+mn-ea"/>
                          <a:cs typeface="Calibri" panose="020F0502020204030204" pitchFamily="34" charset="0"/>
                        </a:rPr>
                        <a:t>المقابلة بين الآراء؛</a:t>
                      </a:r>
                    </a:p>
                    <a:p>
                      <a:pPr marL="342900" indent="-342900" algn="ctr" rtl="1">
                        <a:lnSpc>
                          <a:spcPct val="107000"/>
                        </a:lnSpc>
                        <a:spcAft>
                          <a:spcPts val="800"/>
                        </a:spcAft>
                        <a:buFontTx/>
                        <a:buChar char="-"/>
                      </a:pPr>
                      <a:r>
                        <a:rPr lang="ar-MA" sz="2400" b="1" kern="1200" dirty="0">
                          <a:solidFill>
                            <a:schemeClr val="tx1"/>
                          </a:solidFill>
                          <a:latin typeface="+mn-lt"/>
                          <a:ea typeface="+mn-ea"/>
                          <a:cs typeface="Calibri" panose="020F0502020204030204" pitchFamily="34" charset="0"/>
                        </a:rPr>
                        <a:t>دحض الأطروحة المخالفة لإبراز قوة الرأي المدعم.</a:t>
                      </a:r>
                      <a:endParaRPr lang="fr-FR" sz="2400" b="1" kern="1200" dirty="0">
                        <a:solidFill>
                          <a:schemeClr val="tx1"/>
                        </a:solidFill>
                        <a:latin typeface="+mn-lt"/>
                        <a:ea typeface="+mn-ea"/>
                        <a:cs typeface="Calibri" panose="020F0502020204030204" pitchFamily="34" charset="0"/>
                      </a:endParaRPr>
                    </a:p>
                  </a:txBody>
                  <a:tcPr marL="68580" marR="68580" marT="0" marB="0"/>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400" b="1" kern="1200" dirty="0">
                          <a:solidFill>
                            <a:srgbClr val="0070C0"/>
                          </a:solidFill>
                          <a:latin typeface="+mn-lt"/>
                          <a:ea typeface="+mn-ea"/>
                          <a:cs typeface="Calibri" panose="020F0502020204030204" pitchFamily="34" charset="0"/>
                        </a:rPr>
                        <a:t>موضوع الحجاج</a:t>
                      </a:r>
                    </a:p>
                    <a:p>
                      <a:pPr marL="0" marR="0" lvl="0" indent="0" algn="ctr" defTabSz="914400" rtl="1" eaLnBrk="1" fontAlgn="auto" latinLnBrk="0" hangingPunct="1">
                        <a:lnSpc>
                          <a:spcPct val="107000"/>
                        </a:lnSpc>
                        <a:spcBef>
                          <a:spcPts val="0"/>
                        </a:spcBef>
                        <a:spcAft>
                          <a:spcPts val="800"/>
                        </a:spcAft>
                        <a:buClrTx/>
                        <a:buSzTx/>
                        <a:buFontTx/>
                        <a:buNone/>
                        <a:tabLst/>
                        <a:defRPr/>
                      </a:pPr>
                      <a:r>
                        <a:rPr lang="ar-MA" sz="2400" b="1" kern="1200" dirty="0">
                          <a:solidFill>
                            <a:schemeClr val="tx1"/>
                          </a:solidFill>
                          <a:latin typeface="+mn-lt"/>
                          <a:ea typeface="+mn-ea"/>
                          <a:cs typeface="Calibri" panose="020F0502020204030204" pitchFamily="34" charset="0"/>
                        </a:rPr>
                        <a:t>التعريف بالقضية موضوع الحجاج </a:t>
                      </a:r>
                    </a:p>
                    <a:p>
                      <a:pPr marL="0" marR="0" lvl="0" indent="0" algn="ctr" defTabSz="914400" rtl="1" eaLnBrk="1" fontAlgn="auto" latinLnBrk="0" hangingPunct="1">
                        <a:lnSpc>
                          <a:spcPct val="107000"/>
                        </a:lnSpc>
                        <a:spcBef>
                          <a:spcPts val="0"/>
                        </a:spcBef>
                        <a:spcAft>
                          <a:spcPts val="800"/>
                        </a:spcAft>
                        <a:buClrTx/>
                        <a:buSzTx/>
                        <a:buFontTx/>
                        <a:buNone/>
                        <a:tabLst/>
                        <a:defRPr/>
                      </a:pPr>
                      <a:r>
                        <a:rPr lang="ar-MA" sz="2400" b="1" kern="1200" dirty="0">
                          <a:solidFill>
                            <a:schemeClr val="tx1"/>
                          </a:solidFill>
                          <a:latin typeface="+mn-lt"/>
                          <a:ea typeface="+mn-ea"/>
                          <a:cs typeface="Calibri" panose="020F0502020204030204" pitchFamily="34" charset="0"/>
                        </a:rPr>
                        <a:t>"</a:t>
                      </a:r>
                      <a:r>
                        <a:rPr lang="ar-SA" sz="2400" b="1" kern="1200" dirty="0">
                          <a:solidFill>
                            <a:schemeClr val="tx1"/>
                          </a:solidFill>
                          <a:latin typeface="+mn-lt"/>
                          <a:ea typeface="+mn-ea"/>
                          <a:cs typeface="Calibri" panose="020F0502020204030204" pitchFamily="34" charset="0"/>
                        </a:rPr>
                        <a:t>الاستثمار في العملات الرقمية </a:t>
                      </a:r>
                      <a:r>
                        <a:rPr lang="ar-MA" sz="2400" b="1" kern="1200" dirty="0">
                          <a:solidFill>
                            <a:schemeClr val="tx1"/>
                          </a:solidFill>
                          <a:latin typeface="+mn-lt"/>
                          <a:ea typeface="+mn-ea"/>
                          <a:cs typeface="Calibri" panose="020F0502020204030204" pitchFamily="34" charset="0"/>
                        </a:rPr>
                        <a:t>"</a:t>
                      </a:r>
                      <a:endParaRPr lang="fr-FR" sz="2400" b="1" kern="1200" dirty="0">
                        <a:solidFill>
                          <a:schemeClr val="tx1"/>
                        </a:solidFill>
                        <a:latin typeface="+mn-lt"/>
                        <a:ea typeface="+mn-ea"/>
                        <a:cs typeface="Calibri" panose="020F0502020204030204" pitchFamily="34" charset="0"/>
                      </a:endParaRPr>
                    </a:p>
                    <a:p>
                      <a:pPr algn="ctr" rtl="1">
                        <a:lnSpc>
                          <a:spcPct val="107000"/>
                        </a:lnSpc>
                        <a:spcAft>
                          <a:spcPts val="800"/>
                        </a:spcAft>
                      </a:pPr>
                      <a:endParaRPr lang="ar-MA" sz="2400" b="1" kern="1200" dirty="0">
                        <a:solidFill>
                          <a:schemeClr val="tx1"/>
                        </a:solidFill>
                        <a:latin typeface="+mn-lt"/>
                        <a:ea typeface="+mj-ea"/>
                        <a:cs typeface="Calibri" panose="020F0502020204030204" pitchFamily="34" charset="0"/>
                      </a:endParaRPr>
                    </a:p>
                  </a:txBody>
                  <a:tcPr marL="68580" marR="68580" marT="0" marB="0"/>
                </a:tc>
                <a:extLst>
                  <a:ext uri="{0D108BD9-81ED-4DB2-BD59-A6C34878D82A}">
                    <a16:rowId xmlns:a16="http://schemas.microsoft.com/office/drawing/2014/main" val="3703114580"/>
                  </a:ext>
                </a:extLst>
              </a:tr>
            </a:tbl>
          </a:graphicData>
        </a:graphic>
      </p:graphicFrame>
    </p:spTree>
    <p:extLst>
      <p:ext uri="{BB962C8B-B14F-4D97-AF65-F5344CB8AC3E}">
        <p14:creationId xmlns:p14="http://schemas.microsoft.com/office/powerpoint/2010/main" val="4239836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063;p50">
            <a:extLst>
              <a:ext uri="{FF2B5EF4-FFF2-40B4-BE49-F238E27FC236}">
                <a16:creationId xmlns:a16="http://schemas.microsoft.com/office/drawing/2014/main" id="{8C89B1BC-7AEA-61D1-CABA-2E8F595ECB1D}"/>
              </a:ext>
            </a:extLst>
          </p:cNvPr>
          <p:cNvSpPr txBox="1"/>
          <p:nvPr/>
        </p:nvSpPr>
        <p:spPr>
          <a:xfrm>
            <a:off x="78656" y="173067"/>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من يذكرني بالهدف من درس اليوم؟</a:t>
            </a:r>
            <a:endParaRPr dirty="0"/>
          </a:p>
        </p:txBody>
      </p:sp>
      <p:sp>
        <p:nvSpPr>
          <p:cNvPr id="7" name="Google Shape;1064;p50">
            <a:extLst>
              <a:ext uri="{FF2B5EF4-FFF2-40B4-BE49-F238E27FC236}">
                <a16:creationId xmlns:a16="http://schemas.microsoft.com/office/drawing/2014/main" id="{7ED47E78-A0DB-E68D-D486-6FA7205E2307}"/>
              </a:ext>
            </a:extLst>
          </p:cNvPr>
          <p:cNvSpPr txBox="1"/>
          <p:nvPr/>
        </p:nvSpPr>
        <p:spPr>
          <a:xfrm>
            <a:off x="2232894" y="531479"/>
            <a:ext cx="9144000" cy="371838"/>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تحديد المهارة المكتسبة والنمط النصي المرتبط بها.</a:t>
            </a:r>
            <a:endParaRPr sz="1400" b="0" i="0" u="none" strike="noStrike" cap="none">
              <a:solidFill>
                <a:srgbClr val="AEABAB"/>
              </a:solidFill>
              <a:latin typeface="Calibri"/>
              <a:ea typeface="Calibri"/>
              <a:cs typeface="Calibri"/>
              <a:sym typeface="Calibri"/>
            </a:endParaRPr>
          </a:p>
        </p:txBody>
      </p:sp>
      <p:sp>
        <p:nvSpPr>
          <p:cNvPr id="8" name="Google Shape;1066;p50">
            <a:extLst>
              <a:ext uri="{FF2B5EF4-FFF2-40B4-BE49-F238E27FC236}">
                <a16:creationId xmlns:a16="http://schemas.microsoft.com/office/drawing/2014/main" id="{1E39365D-8ED3-FFFC-81CD-AD8DFDA05923}"/>
              </a:ext>
            </a:extLst>
          </p:cNvPr>
          <p:cNvSpPr/>
          <p:nvPr/>
        </p:nvSpPr>
        <p:spPr>
          <a:xfrm>
            <a:off x="595491" y="2617675"/>
            <a:ext cx="11030452" cy="185861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i="0" u="none" strike="noStrike" cap="none" dirty="0">
                <a:solidFill>
                  <a:schemeClr val="dk1"/>
                </a:solidFill>
                <a:latin typeface="Calibri"/>
                <a:ea typeface="Calibri"/>
                <a:cs typeface="Calibri"/>
                <a:sym typeface="Calibri"/>
              </a:rPr>
              <a:t>1- الهدف من درس اليوم هو: تعرف عناصر النص الحجاجي واستنتاج خطاطته </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43655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073;p51">
            <a:extLst>
              <a:ext uri="{FF2B5EF4-FFF2-40B4-BE49-F238E27FC236}">
                <a16:creationId xmlns:a16="http://schemas.microsoft.com/office/drawing/2014/main" id="{390987BA-B36D-61C1-4B62-718BF014F818}"/>
              </a:ext>
            </a:extLst>
          </p:cNvPr>
          <p:cNvSpPr txBox="1"/>
          <p:nvPr/>
        </p:nvSpPr>
        <p:spPr>
          <a:xfrm>
            <a:off x="0" y="152759"/>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ماذا تعرفنا خلال الحصة؟</a:t>
            </a:r>
            <a:endParaRPr dirty="0"/>
          </a:p>
        </p:txBody>
      </p:sp>
      <p:sp>
        <p:nvSpPr>
          <p:cNvPr id="10" name="Google Shape;1074;p51">
            <a:extLst>
              <a:ext uri="{FF2B5EF4-FFF2-40B4-BE49-F238E27FC236}">
                <a16:creationId xmlns:a16="http://schemas.microsoft.com/office/drawing/2014/main" id="{6C41D608-006D-BC4D-023E-280AAA6A229F}"/>
              </a:ext>
            </a:extLst>
          </p:cNvPr>
          <p:cNvSpPr txBox="1"/>
          <p:nvPr/>
        </p:nvSpPr>
        <p:spPr>
          <a:xfrm>
            <a:off x="2087472" y="580638"/>
            <a:ext cx="9144000" cy="37555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يطلب المدرس من المتعلمين التذكير بعناصر النص الحجاجي وخطاطته..</a:t>
            </a:r>
            <a:endParaRPr sz="4400" b="0" i="0" u="none" strike="noStrike" cap="none" dirty="0">
              <a:solidFill>
                <a:schemeClr val="dk1"/>
              </a:solidFill>
              <a:latin typeface="Calibri"/>
              <a:ea typeface="Calibri"/>
              <a:cs typeface="Calibri"/>
              <a:sym typeface="Calibri"/>
            </a:endParaRPr>
          </a:p>
        </p:txBody>
      </p:sp>
      <p:grpSp>
        <p:nvGrpSpPr>
          <p:cNvPr id="11" name="Google Shape;1076;p51">
            <a:extLst>
              <a:ext uri="{FF2B5EF4-FFF2-40B4-BE49-F238E27FC236}">
                <a16:creationId xmlns:a16="http://schemas.microsoft.com/office/drawing/2014/main" id="{A78C63DA-6143-70AF-0D1D-4E4AE2E01DE5}"/>
              </a:ext>
            </a:extLst>
          </p:cNvPr>
          <p:cNvGrpSpPr/>
          <p:nvPr/>
        </p:nvGrpSpPr>
        <p:grpSpPr>
          <a:xfrm>
            <a:off x="171054" y="1846120"/>
            <a:ext cx="10956130" cy="4953221"/>
            <a:chOff x="0" y="0"/>
            <a:chExt cx="10956130" cy="4953221"/>
          </a:xfrm>
        </p:grpSpPr>
        <p:sp>
          <p:nvSpPr>
            <p:cNvPr id="12" name="Google Shape;1077;p51">
              <a:extLst>
                <a:ext uri="{FF2B5EF4-FFF2-40B4-BE49-F238E27FC236}">
                  <a16:creationId xmlns:a16="http://schemas.microsoft.com/office/drawing/2014/main" id="{8A5DC67E-6913-DDA9-9365-2C84BACC1A57}"/>
                </a:ext>
              </a:extLst>
            </p:cNvPr>
            <p:cNvSpPr/>
            <p:nvPr/>
          </p:nvSpPr>
          <p:spPr>
            <a:xfrm rot="10800000">
              <a:off x="0" y="1485966"/>
              <a:ext cx="10956130" cy="1981288"/>
            </a:xfrm>
            <a:prstGeom prst="notchedRightArrow">
              <a:avLst>
                <a:gd name="adj1" fmla="val 50000"/>
                <a:gd name="adj2" fmla="val 50000"/>
              </a:avLst>
            </a:prstGeom>
            <a:solidFill>
              <a:srgbClr val="FFE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078;p51">
              <a:extLst>
                <a:ext uri="{FF2B5EF4-FFF2-40B4-BE49-F238E27FC236}">
                  <a16:creationId xmlns:a16="http://schemas.microsoft.com/office/drawing/2014/main" id="{8B68C405-D3BF-2DBF-008F-51B6EFCDEEC4}"/>
                </a:ext>
              </a:extLst>
            </p:cNvPr>
            <p:cNvSpPr/>
            <p:nvPr/>
          </p:nvSpPr>
          <p:spPr>
            <a:xfrm>
              <a:off x="6146118" y="0"/>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79;p51">
              <a:extLst>
                <a:ext uri="{FF2B5EF4-FFF2-40B4-BE49-F238E27FC236}">
                  <a16:creationId xmlns:a16="http://schemas.microsoft.com/office/drawing/2014/main" id="{32E55D67-46DE-293A-D344-0A18031AD94B}"/>
                </a:ext>
              </a:extLst>
            </p:cNvPr>
            <p:cNvSpPr txBox="1"/>
            <p:nvPr/>
          </p:nvSpPr>
          <p:spPr>
            <a:xfrm>
              <a:off x="6146118" y="0"/>
              <a:ext cx="4809890" cy="1981288"/>
            </a:xfrm>
            <a:prstGeom prst="rect">
              <a:avLst/>
            </a:prstGeom>
            <a:noFill/>
            <a:ln>
              <a:noFill/>
            </a:ln>
          </p:spPr>
          <p:txBody>
            <a:bodyPr spcFirstLastPara="1" wrap="square" lIns="256025" tIns="256025" rIns="256025" bIns="256025" anchor="b"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عناصر النص الحجاجي: </a:t>
              </a:r>
              <a:r>
                <a:rPr lang="ar-MA" sz="3200" b="1" dirty="0">
                  <a:solidFill>
                    <a:srgbClr val="0070C0"/>
                  </a:solidFill>
                  <a:latin typeface="Calibri"/>
                  <a:ea typeface="Calibri"/>
                  <a:cs typeface="Calibri"/>
                  <a:sym typeface="Calibri"/>
                </a:rPr>
                <a:t>القضية- الأطراف- الحجج</a:t>
              </a:r>
              <a:endParaRPr sz="3600" b="1" i="0" u="none" strike="noStrike" cap="none" dirty="0">
                <a:solidFill>
                  <a:srgbClr val="0070C0"/>
                </a:solidFill>
                <a:latin typeface="Calibri"/>
                <a:ea typeface="Calibri"/>
                <a:cs typeface="Calibri"/>
                <a:sym typeface="Calibri"/>
              </a:endParaRPr>
            </a:p>
          </p:txBody>
        </p:sp>
        <p:sp>
          <p:nvSpPr>
            <p:cNvPr id="15" name="Google Shape;1080;p51">
              <a:extLst>
                <a:ext uri="{FF2B5EF4-FFF2-40B4-BE49-F238E27FC236}">
                  <a16:creationId xmlns:a16="http://schemas.microsoft.com/office/drawing/2014/main" id="{FFAE57A8-A535-A728-CFDB-865D384ECED3}"/>
                </a:ext>
              </a:extLst>
            </p:cNvPr>
            <p:cNvSpPr/>
            <p:nvPr/>
          </p:nvSpPr>
          <p:spPr>
            <a:xfrm>
              <a:off x="8303403" y="2228949"/>
              <a:ext cx="495322" cy="495322"/>
            </a:xfrm>
            <a:prstGeom prst="ellipse">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81;p51">
              <a:extLst>
                <a:ext uri="{FF2B5EF4-FFF2-40B4-BE49-F238E27FC236}">
                  <a16:creationId xmlns:a16="http://schemas.microsoft.com/office/drawing/2014/main" id="{1CC8147B-0A48-448B-E9BE-81C30D99C0E4}"/>
                </a:ext>
              </a:extLst>
            </p:cNvPr>
            <p:cNvSpPr/>
            <p:nvPr/>
          </p:nvSpPr>
          <p:spPr>
            <a:xfrm>
              <a:off x="1095733" y="2971933"/>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82;p51">
              <a:extLst>
                <a:ext uri="{FF2B5EF4-FFF2-40B4-BE49-F238E27FC236}">
                  <a16:creationId xmlns:a16="http://schemas.microsoft.com/office/drawing/2014/main" id="{2D2A2493-EFC8-24BE-CACF-58B660D4F147}"/>
                </a:ext>
              </a:extLst>
            </p:cNvPr>
            <p:cNvSpPr txBox="1"/>
            <p:nvPr/>
          </p:nvSpPr>
          <p:spPr>
            <a:xfrm>
              <a:off x="893762" y="3116291"/>
              <a:ext cx="4809890" cy="1356605"/>
            </a:xfrm>
            <a:prstGeom prst="rect">
              <a:avLst/>
            </a:prstGeom>
            <a:noFill/>
            <a:ln>
              <a:noFill/>
            </a:ln>
          </p:spPr>
          <p:txBody>
            <a:bodyPr spcFirstLastPara="1" wrap="square" lIns="256025" tIns="256025" rIns="256025" bIns="256025" anchor="t"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خطاطة النص الحجاجي: </a:t>
              </a:r>
              <a:r>
                <a:rPr lang="ar-MA" sz="3200" b="1" i="0" u="none" strike="noStrike" cap="none" dirty="0">
                  <a:solidFill>
                    <a:srgbClr val="0070C0"/>
                  </a:solidFill>
                  <a:latin typeface="Calibri"/>
                  <a:ea typeface="Calibri"/>
                  <a:cs typeface="Calibri"/>
                  <a:sym typeface="Calibri"/>
                </a:rPr>
                <a:t>المقدمة- العرض- الخاتمة </a:t>
              </a:r>
              <a:endParaRPr sz="3600" b="1" i="0" u="none" strike="noStrike" cap="none" dirty="0">
                <a:solidFill>
                  <a:srgbClr val="0070C0"/>
                </a:solidFill>
                <a:latin typeface="Calibri"/>
                <a:ea typeface="Calibri"/>
                <a:cs typeface="Calibri"/>
                <a:sym typeface="Calibri"/>
              </a:endParaRPr>
            </a:p>
          </p:txBody>
        </p:sp>
        <p:sp>
          <p:nvSpPr>
            <p:cNvPr id="18" name="Google Shape;1083;p51">
              <a:extLst>
                <a:ext uri="{FF2B5EF4-FFF2-40B4-BE49-F238E27FC236}">
                  <a16:creationId xmlns:a16="http://schemas.microsoft.com/office/drawing/2014/main" id="{11A2C21F-C707-2A33-6373-C20E082D4598}"/>
                </a:ext>
              </a:extLst>
            </p:cNvPr>
            <p:cNvSpPr/>
            <p:nvPr/>
          </p:nvSpPr>
          <p:spPr>
            <a:xfrm>
              <a:off x="3253017" y="2228949"/>
              <a:ext cx="495322" cy="495322"/>
            </a:xfrm>
            <a:prstGeom prst="ellipse">
              <a:avLst/>
            </a:prstGeom>
            <a:solidFill>
              <a:srgbClr val="5999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Google Shape;1079;p51">
            <a:extLst>
              <a:ext uri="{FF2B5EF4-FFF2-40B4-BE49-F238E27FC236}">
                <a16:creationId xmlns:a16="http://schemas.microsoft.com/office/drawing/2014/main" id="{24A14CD0-3ACD-9223-4F58-14CCDDA59E33}"/>
              </a:ext>
            </a:extLst>
          </p:cNvPr>
          <p:cNvSpPr txBox="1"/>
          <p:nvPr/>
        </p:nvSpPr>
        <p:spPr>
          <a:xfrm>
            <a:off x="1005834" y="1701761"/>
            <a:ext cx="4809890" cy="1981288"/>
          </a:xfrm>
          <a:prstGeom prst="rect">
            <a:avLst/>
          </a:prstGeom>
          <a:noFill/>
          <a:ln>
            <a:noFill/>
          </a:ln>
        </p:spPr>
        <p:txBody>
          <a:bodyPr spcFirstLastPara="1" wrap="square" lIns="256025" tIns="256025" rIns="256025" bIns="256025" anchor="b"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i="0" u="none" strike="noStrike" cap="none" dirty="0">
                <a:solidFill>
                  <a:srgbClr val="002060"/>
                </a:solidFill>
                <a:latin typeface="Calibri"/>
                <a:ea typeface="Calibri"/>
                <a:cs typeface="Calibri"/>
                <a:sym typeface="Calibri"/>
              </a:rPr>
              <a:t>موارد الكتابة </a:t>
            </a:r>
            <a:r>
              <a:rPr lang="ar-MA" sz="3600" b="1" i="0" u="none" strike="noStrike" cap="none" dirty="0" err="1">
                <a:solidFill>
                  <a:srgbClr val="002060"/>
                </a:solidFill>
                <a:latin typeface="Calibri"/>
                <a:ea typeface="Calibri"/>
                <a:cs typeface="Calibri"/>
                <a:sym typeface="Calibri"/>
              </a:rPr>
              <a:t>الحجاجية</a:t>
            </a:r>
            <a:r>
              <a:rPr lang="ar-MA" sz="3600" b="1" i="0" u="none" strike="noStrike" cap="none" dirty="0">
                <a:solidFill>
                  <a:srgbClr val="002060"/>
                </a:solidFill>
                <a:latin typeface="Calibri"/>
                <a:ea typeface="Calibri"/>
                <a:cs typeface="Calibri"/>
                <a:sym typeface="Calibri"/>
              </a:rPr>
              <a:t>: </a:t>
            </a:r>
            <a:r>
              <a:rPr lang="ar-MA" sz="3200" b="1" i="0" u="none" strike="noStrike" cap="none" dirty="0">
                <a:solidFill>
                  <a:srgbClr val="0070C0"/>
                </a:solidFill>
                <a:latin typeface="Calibri"/>
                <a:ea typeface="Calibri"/>
                <a:cs typeface="Calibri"/>
                <a:sym typeface="Calibri"/>
              </a:rPr>
              <a:t>التعابير ــ  الروابط</a:t>
            </a:r>
            <a:endParaRPr sz="3600" b="1" i="0" u="none" strike="noStrike" cap="none" dirty="0">
              <a:solidFill>
                <a:srgbClr val="0070C0"/>
              </a:solidFill>
              <a:latin typeface="Calibri"/>
              <a:ea typeface="Calibri"/>
              <a:cs typeface="Calibri"/>
              <a:sym typeface="Calibri"/>
            </a:endParaRPr>
          </a:p>
        </p:txBody>
      </p:sp>
    </p:spTree>
    <p:extLst>
      <p:ext uri="{BB962C8B-B14F-4D97-AF65-F5344CB8AC3E}">
        <p14:creationId xmlns:p14="http://schemas.microsoft.com/office/powerpoint/2010/main" val="18541690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48;p49">
            <a:extLst>
              <a:ext uri="{FF2B5EF4-FFF2-40B4-BE49-F238E27FC236}">
                <a16:creationId xmlns:a16="http://schemas.microsoft.com/office/drawing/2014/main" id="{E32FA32B-B2DF-2964-2D66-4129EBA85E9D}"/>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a:solidFill>
                  <a:schemeClr val="bg1">
                    <a:lumMod val="50000"/>
                  </a:schemeClr>
                </a:solidFill>
                <a:latin typeface="Calibri" panose="020F0502020204030204" pitchFamily="34" charset="0"/>
                <a:cs typeface="Calibri" panose="020F0502020204030204" pitchFamily="34" charset="0"/>
              </a:rPr>
              <a:t>النشاط المنزلي / التحضير لورشة الكتابة: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5" name="Espace réservé du texte 3">
            <a:extLst>
              <a:ext uri="{FF2B5EF4-FFF2-40B4-BE49-F238E27FC236}">
                <a16:creationId xmlns:a16="http://schemas.microsoft.com/office/drawing/2014/main" id="{58EED235-9BF4-975D-6243-2B11044D8FE4}"/>
              </a:ext>
            </a:extLst>
          </p:cNvPr>
          <p:cNvSpPr txBox="1">
            <a:spLocks/>
          </p:cNvSpPr>
          <p:nvPr/>
        </p:nvSpPr>
        <p:spPr>
          <a:xfrm>
            <a:off x="4247535" y="1557912"/>
            <a:ext cx="5707200" cy="457781"/>
          </a:xfrm>
          <a:prstGeom prst="rect">
            <a:avLst/>
          </a:prstGeom>
          <a:solidFill>
            <a:schemeClr val="bg1">
              <a:lumMod val="95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altLang="fr-FR" sz="3200" dirty="0">
                <a:solidFill>
                  <a:srgbClr val="0070C0"/>
                </a:solidFill>
              </a:rPr>
              <a:t> </a:t>
            </a:r>
            <a:r>
              <a:rPr lang="ar-MA" altLang="fr-FR" sz="2800" b="1" i="0" dirty="0">
                <a:solidFill>
                  <a:srgbClr val="C00000"/>
                </a:solidFill>
              </a:rPr>
              <a:t>المهمة النهائية: </a:t>
            </a:r>
            <a:r>
              <a:rPr lang="ar-MA" altLang="fr-FR" sz="2800" b="1" i="0" dirty="0">
                <a:solidFill>
                  <a:srgbClr val="002060"/>
                </a:solidFill>
              </a:rPr>
              <a:t>إنتاج نص حجاجي</a:t>
            </a:r>
            <a:endParaRPr lang="fr-FR" sz="2800" i="0" dirty="0">
              <a:solidFill>
                <a:srgbClr val="00B050"/>
              </a:solidFill>
            </a:endParaRPr>
          </a:p>
        </p:txBody>
      </p:sp>
      <p:sp>
        <p:nvSpPr>
          <p:cNvPr id="6" name="Google Shape;726;p36">
            <a:extLst>
              <a:ext uri="{FF2B5EF4-FFF2-40B4-BE49-F238E27FC236}">
                <a16:creationId xmlns:a16="http://schemas.microsoft.com/office/drawing/2014/main" id="{F8C1A5C5-89D5-72BD-B767-D414316258F8}"/>
              </a:ext>
            </a:extLst>
          </p:cNvPr>
          <p:cNvSpPr txBox="1">
            <a:spLocks/>
          </p:cNvSpPr>
          <p:nvPr/>
        </p:nvSpPr>
        <p:spPr>
          <a:xfrm>
            <a:off x="285135" y="511807"/>
            <a:ext cx="11217648" cy="457781"/>
          </a:xfrm>
          <a:prstGeom prst="rect">
            <a:avLst/>
          </a:prstGeom>
          <a:noFill/>
          <a:ln>
            <a:noFill/>
          </a:ln>
        </p:spPr>
        <p:txBody>
          <a:bodyPr spcFirstLastPara="1" wrap="square" lIns="91425" tIns="45700" rIns="91425" bIns="45700" anchor="ctr" anchorCtr="0">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2900" dirty="0">
                <a:solidFill>
                  <a:schemeClr val="bg2">
                    <a:lumMod val="75000"/>
                  </a:schemeClr>
                </a:solidFill>
                <a:latin typeface="Calibri"/>
                <a:ea typeface="Calibri"/>
                <a:cs typeface="Calibri"/>
              </a:rPr>
              <a:t>يقرأ المدرس الوضعية ويطلب من أحد التلاميذ قراءتها، ثم يشرح المطلوب ويوضح التعليمة ويدققها، ويطلب منهم الاستئناس بخطوات الكتابة المثبتة في الصفحة 45 من الكراسة </a:t>
            </a:r>
            <a:r>
              <a:rPr lang="ar-MA" sz="1400" dirty="0">
                <a:solidFill>
                  <a:srgbClr val="AEABAB"/>
                </a:solidFill>
              </a:rPr>
              <a:t>.</a:t>
            </a:r>
          </a:p>
        </p:txBody>
      </p:sp>
      <p:pic>
        <p:nvPicPr>
          <p:cNvPr id="7" name="Image 6">
            <a:extLst>
              <a:ext uri="{FF2B5EF4-FFF2-40B4-BE49-F238E27FC236}">
                <a16:creationId xmlns:a16="http://schemas.microsoft.com/office/drawing/2014/main" id="{36234957-9CDC-D926-9B96-A4709A8B27AC}"/>
              </a:ext>
            </a:extLst>
          </p:cNvPr>
          <p:cNvPicPr>
            <a:picLocks noChangeAspect="1"/>
          </p:cNvPicPr>
          <p:nvPr/>
        </p:nvPicPr>
        <p:blipFill>
          <a:blip r:embed="rId2"/>
          <a:stretch>
            <a:fillRect/>
          </a:stretch>
        </p:blipFill>
        <p:spPr>
          <a:xfrm>
            <a:off x="1404257" y="2510710"/>
            <a:ext cx="9633857" cy="3171633"/>
          </a:xfrm>
          <a:prstGeom prst="rect">
            <a:avLst/>
          </a:prstGeom>
        </p:spPr>
      </p:pic>
    </p:spTree>
    <p:extLst>
      <p:ext uri="{BB962C8B-B14F-4D97-AF65-F5344CB8AC3E}">
        <p14:creationId xmlns:p14="http://schemas.microsoft.com/office/powerpoint/2010/main" val="326214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656;p54">
            <a:extLst>
              <a:ext uri="{FF2B5EF4-FFF2-40B4-BE49-F238E27FC236}">
                <a16:creationId xmlns:a16="http://schemas.microsoft.com/office/drawing/2014/main" id="{0F293CF1-B3CA-BA48-4D78-39A141CCA641}"/>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20" name="TextBox 13">
            <a:extLst>
              <a:ext uri="{FF2B5EF4-FFF2-40B4-BE49-F238E27FC236}">
                <a16:creationId xmlns:a16="http://schemas.microsoft.com/office/drawing/2014/main" id="{33E9068D-EB7C-0EF0-89F2-D5D271E418B5}"/>
              </a:ext>
            </a:extLst>
          </p:cNvPr>
          <p:cNvSpPr txBox="1">
            <a:spLocks noChangeArrowheads="1"/>
          </p:cNvSpPr>
          <p:nvPr/>
        </p:nvSpPr>
        <p:spPr bwMode="auto">
          <a:xfrm>
            <a:off x="953728" y="241996"/>
            <a:ext cx="10377133"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النشاط المنزلي: إعداد تصميم لإنتاج نص حجاجي استعدادا لورشة الكتابة</a:t>
            </a:r>
          </a:p>
        </p:txBody>
      </p:sp>
      <p:sp>
        <p:nvSpPr>
          <p:cNvPr id="21" name="Titre 2">
            <a:extLst>
              <a:ext uri="{FF2B5EF4-FFF2-40B4-BE49-F238E27FC236}">
                <a16:creationId xmlns:a16="http://schemas.microsoft.com/office/drawing/2014/main" id="{B44EB628-DCE4-9FCF-29DC-BA937389216A}"/>
              </a:ext>
            </a:extLst>
          </p:cNvPr>
          <p:cNvSpPr txBox="1">
            <a:spLocks/>
          </p:cNvSpPr>
          <p:nvPr/>
        </p:nvSpPr>
        <p:spPr>
          <a:xfrm>
            <a:off x="2186862" y="502087"/>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يوجه المدرس  المتعلمين إلى التحضير لورشة الكتابة بوضع تصميم لمنتجاتهم مستأنسين بخطوات الكتابة في الصفح 45 من الكراسة.</a:t>
            </a:r>
            <a:endParaRPr lang="fr-FR" sz="14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D8F0F9D1-5E81-A878-45E9-7AA74EB1B4C6}"/>
              </a:ext>
            </a:extLst>
          </p:cNvPr>
          <p:cNvSpPr/>
          <p:nvPr/>
        </p:nvSpPr>
        <p:spPr>
          <a:xfrm>
            <a:off x="1967839" y="1142221"/>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 </a:t>
            </a:r>
            <a:endParaRPr lang="fr-FR" sz="3200" b="1" dirty="0">
              <a:solidFill>
                <a:schemeClr val="tx1"/>
              </a:solidFill>
              <a:latin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92AAAD00-1A61-31DE-065C-882BBE29B875}"/>
              </a:ext>
            </a:extLst>
          </p:cNvPr>
          <p:cNvSpPr/>
          <p:nvPr/>
        </p:nvSpPr>
        <p:spPr>
          <a:xfrm>
            <a:off x="1967839" y="2257570"/>
            <a:ext cx="8497956" cy="10038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fr-FR" sz="3200" b="1" dirty="0">
              <a:solidFill>
                <a:schemeClr val="tx1"/>
              </a:solidFill>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0B313A3C-AEAF-2FE1-73CB-EC2FF3D8AB52}"/>
              </a:ext>
            </a:extLst>
          </p:cNvPr>
          <p:cNvSpPr/>
          <p:nvPr/>
        </p:nvSpPr>
        <p:spPr>
          <a:xfrm>
            <a:off x="1967839" y="3317745"/>
            <a:ext cx="8497956" cy="100385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fr-FR" sz="3200" b="1" dirty="0">
              <a:solidFill>
                <a:schemeClr val="tx1"/>
              </a:solidFill>
              <a:latin typeface="Calibri" panose="020F0502020204030204" pitchFamily="34" charset="0"/>
              <a:cs typeface="Calibri" panose="020F0502020204030204" pitchFamily="34" charset="0"/>
            </a:endParaRPr>
          </a:p>
        </p:txBody>
      </p:sp>
      <p:graphicFrame>
        <p:nvGraphicFramePr>
          <p:cNvPr id="25" name="Diagramme 24">
            <a:extLst>
              <a:ext uri="{FF2B5EF4-FFF2-40B4-BE49-F238E27FC236}">
                <a16:creationId xmlns:a16="http://schemas.microsoft.com/office/drawing/2014/main" id="{DD8279F8-F9DE-38D3-5973-D9C3832862CE}"/>
              </a:ext>
            </a:extLst>
          </p:cNvPr>
          <p:cNvGraphicFramePr/>
          <p:nvPr>
            <p:extLst>
              <p:ext uri="{D42A27DB-BD31-4B8C-83A1-F6EECF244321}">
                <p14:modId xmlns:p14="http://schemas.microsoft.com/office/powerpoint/2010/main" val="1762394057"/>
              </p:ext>
            </p:extLst>
          </p:nvPr>
        </p:nvGraphicFramePr>
        <p:xfrm>
          <a:off x="1261468" y="3883262"/>
          <a:ext cx="9669063" cy="3411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7" name="Image 26">
            <a:extLst>
              <a:ext uri="{FF2B5EF4-FFF2-40B4-BE49-F238E27FC236}">
                <a16:creationId xmlns:a16="http://schemas.microsoft.com/office/drawing/2014/main" id="{069A22EC-6341-9714-D896-B320AF50DF57}"/>
              </a:ext>
            </a:extLst>
          </p:cNvPr>
          <p:cNvPicPr>
            <a:picLocks noChangeAspect="1"/>
          </p:cNvPicPr>
          <p:nvPr/>
        </p:nvPicPr>
        <p:blipFill>
          <a:blip r:embed="rId8"/>
          <a:stretch>
            <a:fillRect/>
          </a:stretch>
        </p:blipFill>
        <p:spPr>
          <a:xfrm>
            <a:off x="2615381" y="2379402"/>
            <a:ext cx="7608780" cy="786579"/>
          </a:xfrm>
          <a:prstGeom prst="rect">
            <a:avLst/>
          </a:prstGeom>
        </p:spPr>
      </p:pic>
      <p:sp>
        <p:nvSpPr>
          <p:cNvPr id="29" name="Rectangle : coins arrondis 28">
            <a:extLst>
              <a:ext uri="{FF2B5EF4-FFF2-40B4-BE49-F238E27FC236}">
                <a16:creationId xmlns:a16="http://schemas.microsoft.com/office/drawing/2014/main" id="{80B25381-3A95-EBDC-8E8B-88765940CB73}"/>
              </a:ext>
            </a:extLst>
          </p:cNvPr>
          <p:cNvSpPr/>
          <p:nvPr/>
        </p:nvSpPr>
        <p:spPr>
          <a:xfrm>
            <a:off x="5073445" y="5358576"/>
            <a:ext cx="3146323" cy="659943"/>
          </a:xfrm>
          <a:prstGeom prst="roundRect">
            <a:avLst/>
          </a:prstGeom>
          <a:solidFill>
            <a:schemeClr val="accent6">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MA" sz="2400" b="1" dirty="0">
                <a:solidFill>
                  <a:schemeClr val="tx1"/>
                </a:solidFill>
                <a:latin typeface="Calibri" panose="020F0502020204030204" pitchFamily="34" charset="0"/>
                <a:cs typeface="Calibri" panose="020F0502020204030204" pitchFamily="34" charset="0"/>
              </a:rPr>
              <a:t>الاستعداد لورشة الكتابة</a:t>
            </a:r>
            <a:endParaRPr lang="fr-FR" sz="2400" b="1" dirty="0">
              <a:solidFill>
                <a:schemeClr val="tx1"/>
              </a:solidFill>
              <a:latin typeface="Calibri" panose="020F0502020204030204" pitchFamily="34" charset="0"/>
              <a:cs typeface="Calibri" panose="020F0502020204030204" pitchFamily="34" charset="0"/>
            </a:endParaRPr>
          </a:p>
        </p:txBody>
      </p:sp>
      <p:pic>
        <p:nvPicPr>
          <p:cNvPr id="4" name="Image 3">
            <a:extLst>
              <a:ext uri="{FF2B5EF4-FFF2-40B4-BE49-F238E27FC236}">
                <a16:creationId xmlns:a16="http://schemas.microsoft.com/office/drawing/2014/main" id="{DE121548-7119-9493-B676-AE5CC7027006}"/>
              </a:ext>
            </a:extLst>
          </p:cNvPr>
          <p:cNvPicPr>
            <a:picLocks noChangeAspect="1"/>
          </p:cNvPicPr>
          <p:nvPr/>
        </p:nvPicPr>
        <p:blipFill>
          <a:blip r:embed="rId9"/>
          <a:stretch>
            <a:fillRect/>
          </a:stretch>
        </p:blipFill>
        <p:spPr>
          <a:xfrm>
            <a:off x="2533340" y="1290815"/>
            <a:ext cx="7690821" cy="776888"/>
          </a:xfrm>
          <a:prstGeom prst="rect">
            <a:avLst/>
          </a:prstGeom>
        </p:spPr>
      </p:pic>
      <p:pic>
        <p:nvPicPr>
          <p:cNvPr id="8" name="Image 7">
            <a:extLst>
              <a:ext uri="{FF2B5EF4-FFF2-40B4-BE49-F238E27FC236}">
                <a16:creationId xmlns:a16="http://schemas.microsoft.com/office/drawing/2014/main" id="{81FBD214-A530-8D04-FA6E-B0FEA1F81995}"/>
              </a:ext>
            </a:extLst>
          </p:cNvPr>
          <p:cNvPicPr>
            <a:picLocks noChangeAspect="1"/>
          </p:cNvPicPr>
          <p:nvPr/>
        </p:nvPicPr>
        <p:blipFill>
          <a:blip r:embed="rId10"/>
          <a:stretch>
            <a:fillRect/>
          </a:stretch>
        </p:blipFill>
        <p:spPr>
          <a:xfrm>
            <a:off x="2703692" y="3399167"/>
            <a:ext cx="7520469" cy="922430"/>
          </a:xfrm>
          <a:prstGeom prst="rect">
            <a:avLst/>
          </a:prstGeom>
        </p:spPr>
      </p:pic>
    </p:spTree>
    <p:extLst>
      <p:ext uri="{BB962C8B-B14F-4D97-AF65-F5344CB8AC3E}">
        <p14:creationId xmlns:p14="http://schemas.microsoft.com/office/powerpoint/2010/main" val="283353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2">
                                            <p:bg/>
                                          </p:spTgt>
                                        </p:tgtEl>
                                        <p:attrNameLst>
                                          <p:attrName>style.visibility</p:attrName>
                                        </p:attrNameLst>
                                      </p:cBhvr>
                                      <p:to>
                                        <p:strVal val="visible"/>
                                      </p:to>
                                    </p:set>
                                    <p:anim calcmode="lin" valueType="num">
                                      <p:cBhvr>
                                        <p:cTn id="7" dur="500" fill="hold"/>
                                        <p:tgtEl>
                                          <p:spTgt spid="22">
                                            <p:bg/>
                                          </p:spTgt>
                                        </p:tgtEl>
                                        <p:attrNameLst>
                                          <p:attrName>ppt_w</p:attrName>
                                        </p:attrNameLst>
                                      </p:cBhvr>
                                      <p:tavLst>
                                        <p:tav tm="0">
                                          <p:val>
                                            <p:fltVal val="0"/>
                                          </p:val>
                                        </p:tav>
                                        <p:tav tm="100000">
                                          <p:val>
                                            <p:strVal val="#ppt_w"/>
                                          </p:val>
                                        </p:tav>
                                      </p:tavLst>
                                    </p:anim>
                                    <p:anim calcmode="lin" valueType="num">
                                      <p:cBhvr>
                                        <p:cTn id="8" dur="500" fill="hold"/>
                                        <p:tgtEl>
                                          <p:spTgt spid="22">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2">
                                            <p:txEl>
                                              <p:pRg st="0" end="0"/>
                                            </p:txEl>
                                          </p:spTgt>
                                        </p:tgtEl>
                                        <p:attrNameLst>
                                          <p:attrName>style.visibility</p:attrName>
                                        </p:attrNameLst>
                                      </p:cBhvr>
                                      <p:to>
                                        <p:strVal val="visible"/>
                                      </p:to>
                                    </p:set>
                                    <p:anim calcmode="lin" valueType="num">
                                      <p:cBhvr>
                                        <p:cTn id="13"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2">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23">
                                            <p:bg/>
                                          </p:spTgt>
                                        </p:tgtEl>
                                        <p:attrNameLst>
                                          <p:attrName>style.visibility</p:attrName>
                                        </p:attrNameLst>
                                      </p:cBhvr>
                                      <p:to>
                                        <p:strVal val="visible"/>
                                      </p:to>
                                    </p:set>
                                    <p:anim calcmode="lin" valueType="num">
                                      <p:cBhvr>
                                        <p:cTn id="17" dur="500" fill="hold"/>
                                        <p:tgtEl>
                                          <p:spTgt spid="23">
                                            <p:bg/>
                                          </p:spTgt>
                                        </p:tgtEl>
                                        <p:attrNameLst>
                                          <p:attrName>ppt_w</p:attrName>
                                        </p:attrNameLst>
                                      </p:cBhvr>
                                      <p:tavLst>
                                        <p:tav tm="0">
                                          <p:val>
                                            <p:fltVal val="0"/>
                                          </p:val>
                                        </p:tav>
                                        <p:tav tm="100000">
                                          <p:val>
                                            <p:strVal val="#ppt_w"/>
                                          </p:val>
                                        </p:tav>
                                      </p:tavLst>
                                    </p:anim>
                                    <p:anim calcmode="lin" valueType="num">
                                      <p:cBhvr>
                                        <p:cTn id="18" dur="500" fill="hold"/>
                                        <p:tgtEl>
                                          <p:spTgt spid="23">
                                            <p:bg/>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nodePh="1">
                                  <p:stCondLst>
                                    <p:cond delay="0"/>
                                  </p:stCondLst>
                                  <p:endCondLst>
                                    <p:cond evt="begin" delay="0">
                                      <p:tn val="21"/>
                                    </p:cond>
                                  </p:endCondLst>
                                  <p:childTnLst>
                                    <p:set>
                                      <p:cBhvr>
                                        <p:cTn id="22" dur="1" fill="hold">
                                          <p:stCondLst>
                                            <p:cond delay="0"/>
                                          </p:stCondLst>
                                        </p:cTn>
                                        <p:tgtEl>
                                          <p:spTgt spid="23">
                                            <p:txEl>
                                              <p:pRg st="0" end="0"/>
                                            </p:txEl>
                                          </p:spTgt>
                                        </p:tgtEl>
                                        <p:attrNameLst>
                                          <p:attrName>style.visibility</p:attrName>
                                        </p:attrNameLst>
                                      </p:cBhvr>
                                      <p:to>
                                        <p:strVal val="visible"/>
                                      </p:to>
                                    </p:set>
                                    <p:anim calcmode="lin" valueType="num">
                                      <p:cBhvr>
                                        <p:cTn id="23"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23">
                                            <p:txEl>
                                              <p:pRg st="0" end="0"/>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24">
                                            <p:bg/>
                                          </p:spTgt>
                                        </p:tgtEl>
                                        <p:attrNameLst>
                                          <p:attrName>style.visibility</p:attrName>
                                        </p:attrNameLst>
                                      </p:cBhvr>
                                      <p:to>
                                        <p:strVal val="visible"/>
                                      </p:to>
                                    </p:set>
                                    <p:anim calcmode="lin" valueType="num">
                                      <p:cBhvr>
                                        <p:cTn id="27" dur="500" fill="hold"/>
                                        <p:tgtEl>
                                          <p:spTgt spid="24">
                                            <p:bg/>
                                          </p:spTgt>
                                        </p:tgtEl>
                                        <p:attrNameLst>
                                          <p:attrName>ppt_w</p:attrName>
                                        </p:attrNameLst>
                                      </p:cBhvr>
                                      <p:tavLst>
                                        <p:tav tm="0">
                                          <p:val>
                                            <p:fltVal val="0"/>
                                          </p:val>
                                        </p:tav>
                                        <p:tav tm="100000">
                                          <p:val>
                                            <p:strVal val="#ppt_w"/>
                                          </p:val>
                                        </p:tav>
                                      </p:tavLst>
                                    </p:anim>
                                    <p:anim calcmode="lin" valueType="num">
                                      <p:cBhvr>
                                        <p:cTn id="28" dur="500" fill="hold"/>
                                        <p:tgtEl>
                                          <p:spTgt spid="24">
                                            <p:bg/>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nodePh="1">
                                  <p:stCondLst>
                                    <p:cond delay="0"/>
                                  </p:stCondLst>
                                  <p:endCondLst>
                                    <p:cond evt="begin" delay="0">
                                      <p:tn val="31"/>
                                    </p:cond>
                                  </p:endCondLst>
                                  <p:childTnLst>
                                    <p:set>
                                      <p:cBhvr>
                                        <p:cTn id="32" dur="1" fill="hold">
                                          <p:stCondLst>
                                            <p:cond delay="0"/>
                                          </p:stCondLst>
                                        </p:cTn>
                                        <p:tgtEl>
                                          <p:spTgt spid="24">
                                            <p:txEl>
                                              <p:pRg st="0" end="0"/>
                                            </p:txEl>
                                          </p:spTgt>
                                        </p:tgtEl>
                                        <p:attrNameLst>
                                          <p:attrName>style.visibility</p:attrName>
                                        </p:attrNameLst>
                                      </p:cBhvr>
                                      <p:to>
                                        <p:strVal val="visible"/>
                                      </p:to>
                                    </p:set>
                                    <p:anim calcmode="lin" valueType="num">
                                      <p:cBhvr>
                                        <p:cTn id="33"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animBg="1"/>
      <p:bldP spid="23" grpId="0" build="p" animBg="1"/>
      <p:bldP spid="24" grpId="0" build="p"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graphicFrame>
        <p:nvGraphicFramePr>
          <p:cNvPr id="9" name="Diagramme 8">
            <a:extLst>
              <a:ext uri="{FF2B5EF4-FFF2-40B4-BE49-F238E27FC236}">
                <a16:creationId xmlns:a16="http://schemas.microsoft.com/office/drawing/2014/main" id="{75EAAD32-829B-3CB3-7028-B364F7937AD1}"/>
              </a:ext>
            </a:extLst>
          </p:cNvPr>
          <p:cNvGraphicFramePr/>
          <p:nvPr>
            <p:extLst>
              <p:ext uri="{D42A27DB-BD31-4B8C-83A1-F6EECF244321}">
                <p14:modId xmlns:p14="http://schemas.microsoft.com/office/powerpoint/2010/main" val="2729539245"/>
              </p:ext>
            </p:extLst>
          </p:nvPr>
        </p:nvGraphicFramePr>
        <p:xfrm>
          <a:off x="4492602" y="1902899"/>
          <a:ext cx="6287552" cy="2644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وَصَلْنَا إِلَى نِهَايَةِ </a:t>
            </a:r>
            <a:r>
              <a:rPr lang="ar-MA"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ٱلْحصَّةِ</a:t>
            </a: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4488</TotalTime>
  <Words>3145</Words>
  <Application>Microsoft Office PowerPoint</Application>
  <PresentationFormat>Grand écran</PresentationFormat>
  <Paragraphs>350</Paragraphs>
  <Slides>57</Slides>
  <Notes>8</Notes>
  <HiddenSlides>4</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57</vt:i4>
      </vt:variant>
    </vt:vector>
  </HeadingPairs>
  <TitlesOfParts>
    <vt:vector size="69" baseType="lpstr">
      <vt:lpstr>Aptos</vt:lpstr>
      <vt:lpstr>Aptos Display</vt:lpstr>
      <vt:lpstr>Arial</vt:lpstr>
      <vt:lpstr>Calibri</vt:lpstr>
      <vt:lpstr>Calibri Light</vt:lpstr>
      <vt:lpstr>Dosis</vt:lpstr>
      <vt:lpstr>Inter</vt:lpstr>
      <vt:lpstr>Poppins ExtraBold</vt:lpstr>
      <vt:lpstr>Sakkal Majalla</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لنتأكد من مدى اجتهادكم وفهمكم للدرس. </vt:lpstr>
      <vt:lpstr>من يذكرنا بمعنى هذا الضابط الذي ينبغي الالتزام به داخل الفصل؟</vt:lpstr>
      <vt:lpstr>من يذكرنا بمعنى هذا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يفكك المدرس مكونات المهمة موضحا: المطلوب والموضوع والموارد، ويشرح كل عنصر على حدة. </vt:lpstr>
      <vt:lpstr>Présentation PowerPoint</vt:lpstr>
      <vt:lpstr>Présentation PowerPoint</vt:lpstr>
      <vt:lpstr>يقدم  المدرس للمتعلمين عناصر النص الحجاجي ويشرح كل عنصر على حدة.</vt:lpstr>
      <vt:lpstr>يقدم  المدرس للمتعلمين بعض موارد الكتابة الحجاجية  ويشرح كل مورد على حدة.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أمامكم ثلاث دقائق لإتمام استخراج موارد الكتابة الحجاجية من النص.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212679826206</cp:lastModifiedBy>
  <cp:revision>383</cp:revision>
  <dcterms:created xsi:type="dcterms:W3CDTF">2025-11-03T10:55:47Z</dcterms:created>
  <dcterms:modified xsi:type="dcterms:W3CDTF">2026-03-26T09:21:25Z</dcterms:modified>
</cp:coreProperties>
</file>