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46"/>
  </p:notesMasterIdLst>
  <p:handoutMasterIdLst>
    <p:handoutMasterId r:id="rId47"/>
  </p:handoutMasterIdLst>
  <p:sldIdLst>
    <p:sldId id="271" r:id="rId3"/>
    <p:sldId id="2147483635" r:id="rId4"/>
    <p:sldId id="2147483641" r:id="rId5"/>
    <p:sldId id="2147483607" r:id="rId6"/>
    <p:sldId id="955" r:id="rId7"/>
    <p:sldId id="2134806337" r:id="rId8"/>
    <p:sldId id="2147483624" r:id="rId9"/>
    <p:sldId id="296" r:id="rId10"/>
    <p:sldId id="2147483637" r:id="rId11"/>
    <p:sldId id="268" r:id="rId12"/>
    <p:sldId id="263" r:id="rId13"/>
    <p:sldId id="2147483636" r:id="rId14"/>
    <p:sldId id="269" r:id="rId15"/>
    <p:sldId id="260" r:id="rId16"/>
    <p:sldId id="256" r:id="rId17"/>
    <p:sldId id="2147483638" r:id="rId18"/>
    <p:sldId id="267" r:id="rId19"/>
    <p:sldId id="2147483623" r:id="rId20"/>
    <p:sldId id="264" r:id="rId21"/>
    <p:sldId id="290" r:id="rId22"/>
    <p:sldId id="289" r:id="rId23"/>
    <p:sldId id="291" r:id="rId24"/>
    <p:sldId id="292" r:id="rId25"/>
    <p:sldId id="304" r:id="rId26"/>
    <p:sldId id="259" r:id="rId27"/>
    <p:sldId id="305" r:id="rId28"/>
    <p:sldId id="257" r:id="rId29"/>
    <p:sldId id="2147483631" r:id="rId30"/>
    <p:sldId id="275" r:id="rId31"/>
    <p:sldId id="262" r:id="rId32"/>
    <p:sldId id="265" r:id="rId33"/>
    <p:sldId id="2147483647" r:id="rId34"/>
    <p:sldId id="266" r:id="rId35"/>
    <p:sldId id="258" r:id="rId36"/>
    <p:sldId id="274" r:id="rId37"/>
    <p:sldId id="278" r:id="rId38"/>
    <p:sldId id="272" r:id="rId39"/>
    <p:sldId id="2147483642" r:id="rId40"/>
    <p:sldId id="261" r:id="rId41"/>
    <p:sldId id="293" r:id="rId42"/>
    <p:sldId id="270" r:id="rId43"/>
    <p:sldId id="294" r:id="rId44"/>
    <p:sldId id="273" r:id="rId4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71"/>
            <p14:sldId id="2147483635"/>
            <p14:sldId id="2147483641"/>
            <p14:sldId id="2147483607"/>
            <p14:sldId id="955"/>
            <p14:sldId id="2134806337"/>
          </p14:sldIdLst>
        </p14:section>
        <p14:section name="افتتاح الحصة" id="{2EB02A95-5B55-41FB-8E86-2A90C4C55040}">
          <p14:sldIdLst>
            <p14:sldId id="2147483624"/>
            <p14:sldId id="296"/>
          </p14:sldIdLst>
        </p14:section>
        <p14:section name="نشاط اعتيادي" id="{5A469602-8923-4E2B-A8AE-2FAEC751A62F}">
          <p14:sldIdLst>
            <p14:sldId id="2147483637"/>
            <p14:sldId id="268"/>
            <p14:sldId id="263"/>
          </p14:sldIdLst>
        </p14:section>
        <p14:section name="مراقبة إنجاز الواجبات المنزلية" id="{D246771F-C8AA-4F75-BAD7-8024CAB55D79}">
          <p14:sldIdLst>
            <p14:sldId id="2147483636"/>
            <p14:sldId id="269"/>
          </p14:sldIdLst>
        </p14:section>
        <p14:section name="حديث غير رسمي" id="{424B5FE0-E67A-49E0-BAF3-0DF201233B69}">
          <p14:sldIdLst>
            <p14:sldId id="260"/>
            <p14:sldId id="256"/>
          </p14:sldIdLst>
        </p14:section>
        <p14:section name="Activation des prérequis" id="{8E8D053C-3AAA-4FF0-9D84-FCA59ECBA887}">
          <p14:sldIdLst/>
        </p14:section>
        <p14:section name="التصريح بالأهداف" id="{096B6BF6-20D6-43DE-B358-982838B98259}">
          <p14:sldIdLst>
            <p14:sldId id="2147483638"/>
            <p14:sldId id="267"/>
            <p14:sldId id="2147483623"/>
            <p14:sldId id="264"/>
            <p14:sldId id="290"/>
            <p14:sldId id="289"/>
            <p14:sldId id="291"/>
            <p14:sldId id="292"/>
            <p14:sldId id="304"/>
            <p14:sldId id="259"/>
            <p14:sldId id="305"/>
            <p14:sldId id="257"/>
            <p14:sldId id="2147483631"/>
            <p14:sldId id="275"/>
            <p14:sldId id="262"/>
            <p14:sldId id="265"/>
            <p14:sldId id="2147483647"/>
            <p14:sldId id="266"/>
            <p14:sldId id="258"/>
            <p14:sldId id="274"/>
            <p14:sldId id="278"/>
            <p14:sldId id="272"/>
            <p14:sldId id="2147483642"/>
            <p14:sldId id="261"/>
            <p14:sldId id="293"/>
            <p14:sldId id="270"/>
            <p14:sldId id="294"/>
            <p14:sldId id="273"/>
          </p14:sldIdLst>
        </p14:section>
        <p14:section name="أتحدث" id="{89211873-F649-4A72-AB32-DC4F4703E8C4}">
          <p14:sldIdLst/>
        </p14:section>
        <p14:section name="اختتام الحصة" id="{EBCF91DF-0CDC-4636-96C9-6E6A8A77105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E0D2"/>
    <a:srgbClr val="94CFB7"/>
    <a:srgbClr val="DCE6F2"/>
    <a:srgbClr val="E0EFE9"/>
    <a:srgbClr val="7F7F7F"/>
    <a:srgbClr val="0070C0"/>
    <a:srgbClr val="F9F1DC"/>
    <a:srgbClr val="F19D19"/>
    <a:srgbClr val="1D6FA9"/>
    <a:srgbClr val="8BC1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58" autoAdjust="0"/>
    <p:restoredTop sz="94660"/>
  </p:normalViewPr>
  <p:slideViewPr>
    <p:cSldViewPr snapToGrid="0">
      <p:cViewPr varScale="1">
        <p:scale>
          <a:sx n="78" d="100"/>
          <a:sy n="78" d="100"/>
        </p:scale>
        <p:origin x="1109" y="62"/>
      </p:cViewPr>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F12A07-4456-4B61-BC8E-0619932D81DE}" type="doc">
      <dgm:prSet loTypeId="urn:microsoft.com/office/officeart/2005/8/layout/radial2" loCatId="relationship" qsTypeId="urn:microsoft.com/office/officeart/2005/8/quickstyle/simple1" qsCatId="simple" csTypeId="urn:microsoft.com/office/officeart/2005/8/colors/colorful4" csCatId="colorful" phldr="1"/>
      <dgm:spPr/>
      <dgm:t>
        <a:bodyPr/>
        <a:lstStyle/>
        <a:p>
          <a:endParaRPr lang="fr-FR"/>
        </a:p>
      </dgm:t>
    </dgm:pt>
    <dgm:pt modelId="{60F04646-4829-4F00-B7EF-27057FF05228}">
      <dgm:prSet phldrT="[Texte]"/>
      <dgm:spPr/>
      <dgm:t>
        <a:bodyPr/>
        <a:lstStyle/>
        <a:p>
          <a:r>
            <a:rPr lang="ar-MA" b="1" dirty="0">
              <a:latin typeface="+mn-lt"/>
            </a:rPr>
            <a:t>المطلوب</a:t>
          </a:r>
          <a:endParaRPr lang="fr-FR" b="1" dirty="0">
            <a:latin typeface="+mn-lt"/>
          </a:endParaRPr>
        </a:p>
      </dgm:t>
    </dgm:pt>
    <dgm:pt modelId="{069058EE-E867-42B5-B816-1A5A9D7542AF}" type="parTrans" cxnId="{46CA1D1C-3874-4102-BD2C-0502F54FEAB5}">
      <dgm:prSet/>
      <dgm:spPr/>
      <dgm:t>
        <a:bodyPr/>
        <a:lstStyle/>
        <a:p>
          <a:endParaRPr lang="fr-FR"/>
        </a:p>
      </dgm:t>
    </dgm:pt>
    <dgm:pt modelId="{8CD8C53A-78AF-42E0-A981-7E59032AC27D}" type="sibTrans" cxnId="{46CA1D1C-3874-4102-BD2C-0502F54FEAB5}">
      <dgm:prSet/>
      <dgm:spPr/>
      <dgm:t>
        <a:bodyPr/>
        <a:lstStyle/>
        <a:p>
          <a:endParaRPr lang="fr-FR"/>
        </a:p>
      </dgm:t>
    </dgm:pt>
    <dgm:pt modelId="{EEFAF406-A2D7-4F56-AB8C-21F8B94A1DC7}">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إنتاج نص حجاجي</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607F6823-37B8-4C43-8CFF-0AFB8A73719B}" type="parTrans" cxnId="{7171A564-E0D0-4BBA-996E-3F11811B77F6}">
      <dgm:prSet/>
      <dgm:spPr/>
      <dgm:t>
        <a:bodyPr/>
        <a:lstStyle/>
        <a:p>
          <a:endParaRPr lang="fr-FR"/>
        </a:p>
      </dgm:t>
    </dgm:pt>
    <dgm:pt modelId="{F24192B6-11EC-42D3-9CB2-1A275C894032}" type="sibTrans" cxnId="{7171A564-E0D0-4BBA-996E-3F11811B77F6}">
      <dgm:prSet/>
      <dgm:spPr/>
      <dgm:t>
        <a:bodyPr/>
        <a:lstStyle/>
        <a:p>
          <a:endParaRPr lang="fr-FR"/>
        </a:p>
      </dgm:t>
    </dgm:pt>
    <dgm:pt modelId="{85BB9316-2B66-46A6-A3A6-FFCFD2D920F8}">
      <dgm:prSet phldrT="[Texte]"/>
      <dgm:spPr/>
      <dgm:t>
        <a:bodyPr/>
        <a:lstStyle/>
        <a:p>
          <a:r>
            <a:rPr lang="ar-MA" b="1" dirty="0"/>
            <a:t>الموضوع</a:t>
          </a:r>
          <a:endParaRPr lang="fr-FR" b="1" dirty="0"/>
        </a:p>
      </dgm:t>
    </dgm:pt>
    <dgm:pt modelId="{DF8B4ADE-15BC-4F9C-8308-0A98A86EC268}" type="parTrans" cxnId="{8814DF56-286C-4DFF-BAD5-76521F6DBBE1}">
      <dgm:prSet/>
      <dgm:spPr/>
      <dgm:t>
        <a:bodyPr/>
        <a:lstStyle/>
        <a:p>
          <a:endParaRPr lang="fr-FR"/>
        </a:p>
      </dgm:t>
    </dgm:pt>
    <dgm:pt modelId="{64E4AAF5-EB84-494A-A893-C2992D06EBC7}" type="sibTrans" cxnId="{8814DF56-286C-4DFF-BAD5-76521F6DBBE1}">
      <dgm:prSet/>
      <dgm:spPr/>
      <dgm:t>
        <a:bodyPr/>
        <a:lstStyle/>
        <a:p>
          <a:endParaRPr lang="fr-FR"/>
        </a:p>
      </dgm:t>
    </dgm:pt>
    <dgm:pt modelId="{25A5E8D8-5DFA-4E5A-8EDC-B978B03906A4}">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الدفاع عن رأي إزاء قضية</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D12DB69A-50F5-4026-8996-2AAE62DB97B3}" type="parTrans" cxnId="{0D0737A4-D94E-43D6-9E68-FC7615A9DA59}">
      <dgm:prSet/>
      <dgm:spPr/>
      <dgm:t>
        <a:bodyPr/>
        <a:lstStyle/>
        <a:p>
          <a:endParaRPr lang="fr-FR"/>
        </a:p>
      </dgm:t>
    </dgm:pt>
    <dgm:pt modelId="{B96AE787-67CD-4C63-836E-1DE8BF9BB776}" type="sibTrans" cxnId="{0D0737A4-D94E-43D6-9E68-FC7615A9DA59}">
      <dgm:prSet/>
      <dgm:spPr/>
      <dgm:t>
        <a:bodyPr/>
        <a:lstStyle/>
        <a:p>
          <a:endParaRPr lang="fr-FR"/>
        </a:p>
      </dgm:t>
    </dgm:pt>
    <dgm:pt modelId="{44982FAA-6D66-4949-8344-53B0E198126F}">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اعتماد الحجج</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84F04A69-2BFF-4E21-AB13-28A98166C907}" type="parTrans" cxnId="{C8331639-C97C-467D-B011-7B883C86F4E6}">
      <dgm:prSet/>
      <dgm:spPr/>
      <dgm:t>
        <a:bodyPr/>
        <a:lstStyle/>
        <a:p>
          <a:endParaRPr lang="fr-FR"/>
        </a:p>
      </dgm:t>
    </dgm:pt>
    <dgm:pt modelId="{91361111-4185-40AB-8165-0A406564A459}" type="sibTrans" cxnId="{C8331639-C97C-467D-B011-7B883C86F4E6}">
      <dgm:prSet/>
      <dgm:spPr/>
      <dgm:t>
        <a:bodyPr/>
        <a:lstStyle/>
        <a:p>
          <a:endParaRPr lang="fr-FR"/>
        </a:p>
      </dgm:t>
    </dgm:pt>
    <dgm:pt modelId="{BD965D3E-D500-440E-8E7A-65BD68EB6A77}">
      <dgm:prSet phldrT="[Texte]"/>
      <dgm:spPr/>
      <dgm:t>
        <a:bodyPr/>
        <a:lstStyle/>
        <a:p>
          <a:r>
            <a:rPr lang="ar-MA" b="1" dirty="0"/>
            <a:t>الموارد</a:t>
          </a:r>
          <a:endParaRPr lang="fr-FR" b="1" dirty="0"/>
        </a:p>
      </dgm:t>
    </dgm:pt>
    <dgm:pt modelId="{A3D786E3-8ABA-4CF7-810E-675FB519FC06}" type="parTrans" cxnId="{EA68185F-F9F9-45F2-8425-395AED208592}">
      <dgm:prSet/>
      <dgm:spPr/>
      <dgm:t>
        <a:bodyPr/>
        <a:lstStyle/>
        <a:p>
          <a:endParaRPr lang="fr-FR"/>
        </a:p>
      </dgm:t>
    </dgm:pt>
    <dgm:pt modelId="{BF0B6C2E-783A-4223-AFD6-76BFBC4E6978}" type="sibTrans" cxnId="{EA68185F-F9F9-45F2-8425-395AED208592}">
      <dgm:prSet/>
      <dgm:spPr/>
      <dgm:t>
        <a:bodyPr/>
        <a:lstStyle/>
        <a:p>
          <a:endParaRPr lang="fr-FR"/>
        </a:p>
      </dgm:t>
    </dgm:pt>
    <dgm:pt modelId="{6481FFEE-FE30-4B81-B55C-B23501335D9E}">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المعجم</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624A2EFA-40EF-48BD-B0B1-BDF73A4F4BF4}" type="parTrans" cxnId="{D3031B7A-9C77-4A67-BA13-FB10C1C8EABF}">
      <dgm:prSet/>
      <dgm:spPr/>
      <dgm:t>
        <a:bodyPr/>
        <a:lstStyle/>
        <a:p>
          <a:endParaRPr lang="fr-FR"/>
        </a:p>
      </dgm:t>
    </dgm:pt>
    <dgm:pt modelId="{2EDAD4E7-E769-4CC8-9AE8-F295F066E566}" type="sibTrans" cxnId="{D3031B7A-9C77-4A67-BA13-FB10C1C8EABF}">
      <dgm:prSet/>
      <dgm:spPr/>
      <dgm:t>
        <a:bodyPr/>
        <a:lstStyle/>
        <a:p>
          <a:endParaRPr lang="fr-FR"/>
        </a:p>
      </dgm:t>
    </dgm:pt>
    <dgm:pt modelId="{0D0EFAE8-5C42-43BB-83C2-A10A93FBE23D}">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التعابير </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A3A071A1-1E97-43AC-9B89-725146862059}" type="parTrans" cxnId="{4F4F9E0B-020C-4E5D-BC71-82B77208EBD3}">
      <dgm:prSet/>
      <dgm:spPr/>
      <dgm:t>
        <a:bodyPr/>
        <a:lstStyle/>
        <a:p>
          <a:endParaRPr lang="fr-FR"/>
        </a:p>
      </dgm:t>
    </dgm:pt>
    <dgm:pt modelId="{A592C817-FB8A-4F17-B818-2E330F5E707D}" type="sibTrans" cxnId="{4F4F9E0B-020C-4E5D-BC71-82B77208EBD3}">
      <dgm:prSet/>
      <dgm:spPr/>
      <dgm:t>
        <a:bodyPr/>
        <a:lstStyle/>
        <a:p>
          <a:endParaRPr lang="fr-FR"/>
        </a:p>
      </dgm:t>
    </dgm:pt>
    <dgm:pt modelId="{9A1A6F8B-6478-4C8A-AF19-1D18E12357F1}">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أفعال الكلام</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65404468-9EAD-4E2F-B717-AFAE9BDA107F}" type="parTrans" cxnId="{A7D71105-E52F-4AE9-AA2D-B4CBCC95D06B}">
      <dgm:prSet/>
      <dgm:spPr/>
      <dgm:t>
        <a:bodyPr/>
        <a:lstStyle/>
        <a:p>
          <a:endParaRPr lang="fr-FR"/>
        </a:p>
      </dgm:t>
    </dgm:pt>
    <dgm:pt modelId="{133BB306-030D-42A0-8968-C5F005FDF0E5}" type="sibTrans" cxnId="{A7D71105-E52F-4AE9-AA2D-B4CBCC95D06B}">
      <dgm:prSet/>
      <dgm:spPr/>
      <dgm:t>
        <a:bodyPr/>
        <a:lstStyle/>
        <a:p>
          <a:endParaRPr lang="fr-FR"/>
        </a:p>
      </dgm:t>
    </dgm:pt>
    <dgm:pt modelId="{D5FF8395-8B99-4652-892E-8D0F3CE99193}">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الروابط</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82AC32EF-68EF-4E3E-93C6-33D0B34C8FE6}" type="parTrans" cxnId="{2DE35E34-496C-4CCC-8586-5040769A5C14}">
      <dgm:prSet/>
      <dgm:spPr/>
      <dgm:t>
        <a:bodyPr/>
        <a:lstStyle/>
        <a:p>
          <a:endParaRPr lang="fr-FR"/>
        </a:p>
      </dgm:t>
    </dgm:pt>
    <dgm:pt modelId="{077E0F3C-9345-45DD-886A-51307DA1B7AD}" type="sibTrans" cxnId="{2DE35E34-496C-4CCC-8586-5040769A5C14}">
      <dgm:prSet/>
      <dgm:spPr/>
      <dgm:t>
        <a:bodyPr/>
        <a:lstStyle/>
        <a:p>
          <a:endParaRPr lang="fr-FR"/>
        </a:p>
      </dgm:t>
    </dgm:pt>
    <dgm:pt modelId="{C0A12706-E83C-44F9-9984-12786CB84AA8}">
      <dgm:prSet phldrT="[Texte]"/>
      <dgm:spPr/>
      <dgm:t>
        <a:bodyPr/>
        <a:lstStyle/>
        <a:p>
          <a:pPr rtl="1"/>
          <a:r>
            <a:rPr lang="ar-MA" dirty="0">
              <a:latin typeface="Calibri" panose="020F0502020204030204" pitchFamily="34" charset="0"/>
              <a:ea typeface="Calibri" panose="020F0502020204030204" pitchFamily="34" charset="0"/>
              <a:cs typeface="Calibri" panose="020F0502020204030204" pitchFamily="34" charset="0"/>
            </a:rPr>
            <a:t> (12 سطرا)</a:t>
          </a:r>
          <a:endParaRPr lang="fr-FR" dirty="0">
            <a:latin typeface="Calibri" panose="020F0502020204030204" pitchFamily="34" charset="0"/>
            <a:ea typeface="Calibri" panose="020F0502020204030204" pitchFamily="34" charset="0"/>
            <a:cs typeface="Calibri" panose="020F0502020204030204" pitchFamily="34" charset="0"/>
          </a:endParaRPr>
        </a:p>
      </dgm:t>
    </dgm:pt>
    <dgm:pt modelId="{9AE5305A-7CC5-481C-8226-72FC6F115C89}" type="parTrans" cxnId="{FB9D035D-5939-45AC-BB33-BC67E46D04F2}">
      <dgm:prSet/>
      <dgm:spPr/>
      <dgm:t>
        <a:bodyPr/>
        <a:lstStyle/>
        <a:p>
          <a:endParaRPr lang="fr-FR"/>
        </a:p>
      </dgm:t>
    </dgm:pt>
    <dgm:pt modelId="{2ECDB814-2996-45D0-844A-EC5504BF7875}" type="sibTrans" cxnId="{FB9D035D-5939-45AC-BB33-BC67E46D04F2}">
      <dgm:prSet/>
      <dgm:spPr/>
      <dgm:t>
        <a:bodyPr/>
        <a:lstStyle/>
        <a:p>
          <a:endParaRPr lang="fr-FR"/>
        </a:p>
      </dgm:t>
    </dgm:pt>
    <dgm:pt modelId="{9F825799-CC64-454D-AD41-9BC3F53F7C75}" type="pres">
      <dgm:prSet presAssocID="{3BF12A07-4456-4B61-BC8E-0619932D81DE}" presName="composite" presStyleCnt="0">
        <dgm:presLayoutVars>
          <dgm:chMax val="5"/>
          <dgm:dir val="rev"/>
          <dgm:animLvl val="ctr"/>
          <dgm:resizeHandles val="exact"/>
        </dgm:presLayoutVars>
      </dgm:prSet>
      <dgm:spPr/>
    </dgm:pt>
    <dgm:pt modelId="{0C486515-8E19-46B6-A426-A906FC51E514}" type="pres">
      <dgm:prSet presAssocID="{3BF12A07-4456-4B61-BC8E-0619932D81DE}" presName="cycle" presStyleCnt="0"/>
      <dgm:spPr/>
    </dgm:pt>
    <dgm:pt modelId="{5DF84646-722A-4EB0-A317-A66AD74F2F4D}" type="pres">
      <dgm:prSet presAssocID="{3BF12A07-4456-4B61-BC8E-0619932D81DE}" presName="centerShape" presStyleCnt="0"/>
      <dgm:spPr/>
    </dgm:pt>
    <dgm:pt modelId="{52BB1738-DD97-436F-87E4-79E7C9E81A4B}" type="pres">
      <dgm:prSet presAssocID="{3BF12A07-4456-4B61-BC8E-0619932D81DE}" presName="connSite" presStyleLbl="node1" presStyleIdx="0" presStyleCnt="4"/>
      <dgm:spPr/>
    </dgm:pt>
    <dgm:pt modelId="{1EF97FF8-1443-4289-B729-9C4967F50460}" type="pres">
      <dgm:prSet presAssocID="{3BF12A07-4456-4B61-BC8E-0619932D81DE}" presName="visible" presStyleLbl="node1" presStyleIdx="0" presStyleCnt="4"/>
      <dgm:spPr/>
    </dgm:pt>
    <dgm:pt modelId="{1CCCE30C-45A7-457A-B715-54810CB1BCB7}" type="pres">
      <dgm:prSet presAssocID="{069058EE-E867-42B5-B816-1A5A9D7542AF}" presName="Name25" presStyleLbl="parChTrans1D1" presStyleIdx="0" presStyleCnt="3"/>
      <dgm:spPr/>
    </dgm:pt>
    <dgm:pt modelId="{3B70CD34-6C29-42AD-B952-2A781CD582D4}" type="pres">
      <dgm:prSet presAssocID="{60F04646-4829-4F00-B7EF-27057FF05228}" presName="node" presStyleCnt="0"/>
      <dgm:spPr/>
    </dgm:pt>
    <dgm:pt modelId="{FAF36704-2F0D-4CA1-81EE-E0335E50B067}" type="pres">
      <dgm:prSet presAssocID="{60F04646-4829-4F00-B7EF-27057FF05228}" presName="parentNode" presStyleLbl="node1" presStyleIdx="1" presStyleCnt="4" custScaleX="105690">
        <dgm:presLayoutVars>
          <dgm:chMax val="1"/>
          <dgm:bulletEnabled val="1"/>
        </dgm:presLayoutVars>
      </dgm:prSet>
      <dgm:spPr/>
    </dgm:pt>
    <dgm:pt modelId="{6DA42DD3-3F67-493A-AD26-5BCC385F3059}" type="pres">
      <dgm:prSet presAssocID="{60F04646-4829-4F00-B7EF-27057FF05228}" presName="childNode" presStyleLbl="revTx" presStyleIdx="0" presStyleCnt="3">
        <dgm:presLayoutVars>
          <dgm:bulletEnabled val="1"/>
        </dgm:presLayoutVars>
      </dgm:prSet>
      <dgm:spPr/>
    </dgm:pt>
    <dgm:pt modelId="{540311E5-679D-41BB-92AD-9CE9E9BF839C}" type="pres">
      <dgm:prSet presAssocID="{DF8B4ADE-15BC-4F9C-8308-0A98A86EC268}" presName="Name25" presStyleLbl="parChTrans1D1" presStyleIdx="1" presStyleCnt="3"/>
      <dgm:spPr/>
    </dgm:pt>
    <dgm:pt modelId="{EC4977D9-FA9E-4B95-80CC-9208C256783B}" type="pres">
      <dgm:prSet presAssocID="{85BB9316-2B66-46A6-A3A6-FFCFD2D920F8}" presName="node" presStyleCnt="0"/>
      <dgm:spPr/>
    </dgm:pt>
    <dgm:pt modelId="{832372C5-563E-455E-99F3-DB5453EB2C1B}" type="pres">
      <dgm:prSet presAssocID="{85BB9316-2B66-46A6-A3A6-FFCFD2D920F8}" presName="parentNode" presStyleLbl="node1" presStyleIdx="2" presStyleCnt="4" custScaleX="103836">
        <dgm:presLayoutVars>
          <dgm:chMax val="1"/>
          <dgm:bulletEnabled val="1"/>
        </dgm:presLayoutVars>
      </dgm:prSet>
      <dgm:spPr/>
    </dgm:pt>
    <dgm:pt modelId="{ADB70E8E-E62C-4C35-8638-1A5436D6EB77}" type="pres">
      <dgm:prSet presAssocID="{85BB9316-2B66-46A6-A3A6-FFCFD2D920F8}" presName="childNode" presStyleLbl="revTx" presStyleIdx="1" presStyleCnt="3">
        <dgm:presLayoutVars>
          <dgm:bulletEnabled val="1"/>
        </dgm:presLayoutVars>
      </dgm:prSet>
      <dgm:spPr/>
    </dgm:pt>
    <dgm:pt modelId="{285BBC8C-3A4A-40CB-BD97-1D211C335432}" type="pres">
      <dgm:prSet presAssocID="{A3D786E3-8ABA-4CF7-810E-675FB519FC06}" presName="Name25" presStyleLbl="parChTrans1D1" presStyleIdx="2" presStyleCnt="3"/>
      <dgm:spPr/>
    </dgm:pt>
    <dgm:pt modelId="{E66AFF61-7EA9-4015-8103-33F80A6B0B28}" type="pres">
      <dgm:prSet presAssocID="{BD965D3E-D500-440E-8E7A-65BD68EB6A77}" presName="node" presStyleCnt="0"/>
      <dgm:spPr/>
    </dgm:pt>
    <dgm:pt modelId="{680D9CC4-A8F7-4790-9B16-23574D42191A}" type="pres">
      <dgm:prSet presAssocID="{BD965D3E-D500-440E-8E7A-65BD68EB6A77}" presName="parentNode" presStyleLbl="node1" presStyleIdx="3" presStyleCnt="4" custScaleX="103836">
        <dgm:presLayoutVars>
          <dgm:chMax val="1"/>
          <dgm:bulletEnabled val="1"/>
        </dgm:presLayoutVars>
      </dgm:prSet>
      <dgm:spPr/>
    </dgm:pt>
    <dgm:pt modelId="{0A214F25-FF5E-4079-BE5C-385E4C5EBABB}" type="pres">
      <dgm:prSet presAssocID="{BD965D3E-D500-440E-8E7A-65BD68EB6A77}" presName="childNode" presStyleLbl="revTx" presStyleIdx="2" presStyleCnt="3">
        <dgm:presLayoutVars>
          <dgm:bulletEnabled val="1"/>
        </dgm:presLayoutVars>
      </dgm:prSet>
      <dgm:spPr/>
    </dgm:pt>
  </dgm:ptLst>
  <dgm:cxnLst>
    <dgm:cxn modelId="{A7D71105-E52F-4AE9-AA2D-B4CBCC95D06B}" srcId="{BD965D3E-D500-440E-8E7A-65BD68EB6A77}" destId="{9A1A6F8B-6478-4C8A-AF19-1D18E12357F1}" srcOrd="2" destOrd="0" parTransId="{65404468-9EAD-4E2F-B717-AFAE9BDA107F}" sibTransId="{133BB306-030D-42A0-8968-C5F005FDF0E5}"/>
    <dgm:cxn modelId="{4F4F9E0B-020C-4E5D-BC71-82B77208EBD3}" srcId="{BD965D3E-D500-440E-8E7A-65BD68EB6A77}" destId="{0D0EFAE8-5C42-43BB-83C2-A10A93FBE23D}" srcOrd="1" destOrd="0" parTransId="{A3A071A1-1E97-43AC-9B89-725146862059}" sibTransId="{A592C817-FB8A-4F17-B818-2E330F5E707D}"/>
    <dgm:cxn modelId="{9B259312-DC14-4CC1-BFCC-E2E25EEA8DE8}" type="presOf" srcId="{C0A12706-E83C-44F9-9984-12786CB84AA8}" destId="{6DA42DD3-3F67-493A-AD26-5BCC385F3059}" srcOrd="0" destOrd="1" presId="urn:microsoft.com/office/officeart/2005/8/layout/radial2"/>
    <dgm:cxn modelId="{A782A314-E329-4801-B25E-68C16D11C36C}" type="presOf" srcId="{25A5E8D8-5DFA-4E5A-8EDC-B978B03906A4}" destId="{ADB70E8E-E62C-4C35-8638-1A5436D6EB77}" srcOrd="0" destOrd="0" presId="urn:microsoft.com/office/officeart/2005/8/layout/radial2"/>
    <dgm:cxn modelId="{60927619-D7BD-4C65-B944-F8C14693F336}" type="presOf" srcId="{069058EE-E867-42B5-B816-1A5A9D7542AF}" destId="{1CCCE30C-45A7-457A-B715-54810CB1BCB7}" srcOrd="0" destOrd="0" presId="urn:microsoft.com/office/officeart/2005/8/layout/radial2"/>
    <dgm:cxn modelId="{46CA1D1C-3874-4102-BD2C-0502F54FEAB5}" srcId="{3BF12A07-4456-4B61-BC8E-0619932D81DE}" destId="{60F04646-4829-4F00-B7EF-27057FF05228}" srcOrd="0" destOrd="0" parTransId="{069058EE-E867-42B5-B816-1A5A9D7542AF}" sibTransId="{8CD8C53A-78AF-42E0-A981-7E59032AC27D}"/>
    <dgm:cxn modelId="{1F86021E-E4D8-476B-A3C4-15EB8C5E3664}" type="presOf" srcId="{D5FF8395-8B99-4652-892E-8D0F3CE99193}" destId="{0A214F25-FF5E-4079-BE5C-385E4C5EBABB}" srcOrd="0" destOrd="3" presId="urn:microsoft.com/office/officeart/2005/8/layout/radial2"/>
    <dgm:cxn modelId="{2DE35E34-496C-4CCC-8586-5040769A5C14}" srcId="{BD965D3E-D500-440E-8E7A-65BD68EB6A77}" destId="{D5FF8395-8B99-4652-892E-8D0F3CE99193}" srcOrd="3" destOrd="0" parTransId="{82AC32EF-68EF-4E3E-93C6-33D0B34C8FE6}" sibTransId="{077E0F3C-9345-45DD-886A-51307DA1B7AD}"/>
    <dgm:cxn modelId="{C8331639-C97C-467D-B011-7B883C86F4E6}" srcId="{85BB9316-2B66-46A6-A3A6-FFCFD2D920F8}" destId="{44982FAA-6D66-4949-8344-53B0E198126F}" srcOrd="1" destOrd="0" parTransId="{84F04A69-2BFF-4E21-AB13-28A98166C907}" sibTransId="{91361111-4185-40AB-8165-0A406564A459}"/>
    <dgm:cxn modelId="{6ECB8F39-C811-4737-9104-78B97C2BA66D}" type="presOf" srcId="{60F04646-4829-4F00-B7EF-27057FF05228}" destId="{FAF36704-2F0D-4CA1-81EE-E0335E50B067}" srcOrd="0" destOrd="0" presId="urn:microsoft.com/office/officeart/2005/8/layout/radial2"/>
    <dgm:cxn modelId="{3685993B-0553-4C5D-BD78-A1F42C60EAA5}" type="presOf" srcId="{44982FAA-6D66-4949-8344-53B0E198126F}" destId="{ADB70E8E-E62C-4C35-8638-1A5436D6EB77}" srcOrd="0" destOrd="1" presId="urn:microsoft.com/office/officeart/2005/8/layout/radial2"/>
    <dgm:cxn modelId="{FB9D035D-5939-45AC-BB33-BC67E46D04F2}" srcId="{60F04646-4829-4F00-B7EF-27057FF05228}" destId="{C0A12706-E83C-44F9-9984-12786CB84AA8}" srcOrd="1" destOrd="0" parTransId="{9AE5305A-7CC5-481C-8226-72FC6F115C89}" sibTransId="{2ECDB814-2996-45D0-844A-EC5504BF7875}"/>
    <dgm:cxn modelId="{EA68185F-F9F9-45F2-8425-395AED208592}" srcId="{3BF12A07-4456-4B61-BC8E-0619932D81DE}" destId="{BD965D3E-D500-440E-8E7A-65BD68EB6A77}" srcOrd="2" destOrd="0" parTransId="{A3D786E3-8ABA-4CF7-810E-675FB519FC06}" sibTransId="{BF0B6C2E-783A-4223-AFD6-76BFBC4E6978}"/>
    <dgm:cxn modelId="{7171A564-E0D0-4BBA-996E-3F11811B77F6}" srcId="{60F04646-4829-4F00-B7EF-27057FF05228}" destId="{EEFAF406-A2D7-4F56-AB8C-21F8B94A1DC7}" srcOrd="0" destOrd="0" parTransId="{607F6823-37B8-4C43-8CFF-0AFB8A73719B}" sibTransId="{F24192B6-11EC-42D3-9CB2-1A275C894032}"/>
    <dgm:cxn modelId="{99D10868-0AF4-4416-AAC6-C0D2E2ACD301}" type="presOf" srcId="{85BB9316-2B66-46A6-A3A6-FFCFD2D920F8}" destId="{832372C5-563E-455E-99F3-DB5453EB2C1B}" srcOrd="0" destOrd="0" presId="urn:microsoft.com/office/officeart/2005/8/layout/radial2"/>
    <dgm:cxn modelId="{CEC97B68-4E1E-445C-9C9C-5A2A57FA0B18}" type="presOf" srcId="{0D0EFAE8-5C42-43BB-83C2-A10A93FBE23D}" destId="{0A214F25-FF5E-4079-BE5C-385E4C5EBABB}" srcOrd="0" destOrd="1" presId="urn:microsoft.com/office/officeart/2005/8/layout/radial2"/>
    <dgm:cxn modelId="{7105E94E-FE5F-4999-A775-CFCF0469DC81}" type="presOf" srcId="{6481FFEE-FE30-4B81-B55C-B23501335D9E}" destId="{0A214F25-FF5E-4079-BE5C-385E4C5EBABB}" srcOrd="0" destOrd="0" presId="urn:microsoft.com/office/officeart/2005/8/layout/radial2"/>
    <dgm:cxn modelId="{E9B6A454-9E79-4508-B99A-B586E415A024}" type="presOf" srcId="{A3D786E3-8ABA-4CF7-810E-675FB519FC06}" destId="{285BBC8C-3A4A-40CB-BD97-1D211C335432}" srcOrd="0" destOrd="0" presId="urn:microsoft.com/office/officeart/2005/8/layout/radial2"/>
    <dgm:cxn modelId="{0966A874-8AD7-4414-8F6D-FDCF28EAC0D8}" type="presOf" srcId="{BD965D3E-D500-440E-8E7A-65BD68EB6A77}" destId="{680D9CC4-A8F7-4790-9B16-23574D42191A}" srcOrd="0" destOrd="0" presId="urn:microsoft.com/office/officeart/2005/8/layout/radial2"/>
    <dgm:cxn modelId="{8814DF56-286C-4DFF-BAD5-76521F6DBBE1}" srcId="{3BF12A07-4456-4B61-BC8E-0619932D81DE}" destId="{85BB9316-2B66-46A6-A3A6-FFCFD2D920F8}" srcOrd="1" destOrd="0" parTransId="{DF8B4ADE-15BC-4F9C-8308-0A98A86EC268}" sibTransId="{64E4AAF5-EB84-494A-A893-C2992D06EBC7}"/>
    <dgm:cxn modelId="{D3031B7A-9C77-4A67-BA13-FB10C1C8EABF}" srcId="{BD965D3E-D500-440E-8E7A-65BD68EB6A77}" destId="{6481FFEE-FE30-4B81-B55C-B23501335D9E}" srcOrd="0" destOrd="0" parTransId="{624A2EFA-40EF-48BD-B0B1-BDF73A4F4BF4}" sibTransId="{2EDAD4E7-E769-4CC8-9AE8-F295F066E566}"/>
    <dgm:cxn modelId="{0D0737A4-D94E-43D6-9E68-FC7615A9DA59}" srcId="{85BB9316-2B66-46A6-A3A6-FFCFD2D920F8}" destId="{25A5E8D8-5DFA-4E5A-8EDC-B978B03906A4}" srcOrd="0" destOrd="0" parTransId="{D12DB69A-50F5-4026-8996-2AAE62DB97B3}" sibTransId="{B96AE787-67CD-4C63-836E-1DE8BF9BB776}"/>
    <dgm:cxn modelId="{90A80AA8-4A83-4A36-AE62-71AAA6687072}" type="presOf" srcId="{EEFAF406-A2D7-4F56-AB8C-21F8B94A1DC7}" destId="{6DA42DD3-3F67-493A-AD26-5BCC385F3059}" srcOrd="0" destOrd="0" presId="urn:microsoft.com/office/officeart/2005/8/layout/radial2"/>
    <dgm:cxn modelId="{86B5CBC1-CFDD-498C-8BDA-09253385AFDF}" type="presOf" srcId="{9A1A6F8B-6478-4C8A-AF19-1D18E12357F1}" destId="{0A214F25-FF5E-4079-BE5C-385E4C5EBABB}" srcOrd="0" destOrd="2" presId="urn:microsoft.com/office/officeart/2005/8/layout/radial2"/>
    <dgm:cxn modelId="{EA75CCD9-3FCE-4CC1-9EF7-E24D254139B5}" type="presOf" srcId="{3BF12A07-4456-4B61-BC8E-0619932D81DE}" destId="{9F825799-CC64-454D-AD41-9BC3F53F7C75}" srcOrd="0" destOrd="0" presId="urn:microsoft.com/office/officeart/2005/8/layout/radial2"/>
    <dgm:cxn modelId="{F48FFDF2-DABD-46C1-97B4-B8BDB66724E7}" type="presOf" srcId="{DF8B4ADE-15BC-4F9C-8308-0A98A86EC268}" destId="{540311E5-679D-41BB-92AD-9CE9E9BF839C}" srcOrd="0" destOrd="0" presId="urn:microsoft.com/office/officeart/2005/8/layout/radial2"/>
    <dgm:cxn modelId="{229B9CB9-333A-4F60-BD86-BEA32944DBD1}" type="presParOf" srcId="{9F825799-CC64-454D-AD41-9BC3F53F7C75}" destId="{0C486515-8E19-46B6-A426-A906FC51E514}" srcOrd="0" destOrd="0" presId="urn:microsoft.com/office/officeart/2005/8/layout/radial2"/>
    <dgm:cxn modelId="{C5C8FF0C-7D48-49BF-8679-4CBB312EB646}" type="presParOf" srcId="{0C486515-8E19-46B6-A426-A906FC51E514}" destId="{5DF84646-722A-4EB0-A317-A66AD74F2F4D}" srcOrd="0" destOrd="0" presId="urn:microsoft.com/office/officeart/2005/8/layout/radial2"/>
    <dgm:cxn modelId="{F1D144A5-5975-4D28-AE7E-C64D4397C82B}" type="presParOf" srcId="{5DF84646-722A-4EB0-A317-A66AD74F2F4D}" destId="{52BB1738-DD97-436F-87E4-79E7C9E81A4B}" srcOrd="0" destOrd="0" presId="urn:microsoft.com/office/officeart/2005/8/layout/radial2"/>
    <dgm:cxn modelId="{DCB654EA-84AF-49EE-983A-6D36BBC75A85}" type="presParOf" srcId="{5DF84646-722A-4EB0-A317-A66AD74F2F4D}" destId="{1EF97FF8-1443-4289-B729-9C4967F50460}" srcOrd="1" destOrd="0" presId="urn:microsoft.com/office/officeart/2005/8/layout/radial2"/>
    <dgm:cxn modelId="{08748D6F-3843-4FDC-81BD-65FC31E42449}" type="presParOf" srcId="{0C486515-8E19-46B6-A426-A906FC51E514}" destId="{1CCCE30C-45A7-457A-B715-54810CB1BCB7}" srcOrd="1" destOrd="0" presId="urn:microsoft.com/office/officeart/2005/8/layout/radial2"/>
    <dgm:cxn modelId="{ACA7F237-6DA3-4840-843D-2FC586B6AFD6}" type="presParOf" srcId="{0C486515-8E19-46B6-A426-A906FC51E514}" destId="{3B70CD34-6C29-42AD-B952-2A781CD582D4}" srcOrd="2" destOrd="0" presId="urn:microsoft.com/office/officeart/2005/8/layout/radial2"/>
    <dgm:cxn modelId="{802B8E65-A5BC-4E88-85D8-EFF4A8E6884E}" type="presParOf" srcId="{3B70CD34-6C29-42AD-B952-2A781CD582D4}" destId="{FAF36704-2F0D-4CA1-81EE-E0335E50B067}" srcOrd="0" destOrd="0" presId="urn:microsoft.com/office/officeart/2005/8/layout/radial2"/>
    <dgm:cxn modelId="{34EFD3CB-9ED3-442A-951B-9C24B397A704}" type="presParOf" srcId="{3B70CD34-6C29-42AD-B952-2A781CD582D4}" destId="{6DA42DD3-3F67-493A-AD26-5BCC385F3059}" srcOrd="1" destOrd="0" presId="urn:microsoft.com/office/officeart/2005/8/layout/radial2"/>
    <dgm:cxn modelId="{743C029F-354F-49AC-85B1-FEE0D3C3870A}" type="presParOf" srcId="{0C486515-8E19-46B6-A426-A906FC51E514}" destId="{540311E5-679D-41BB-92AD-9CE9E9BF839C}" srcOrd="3" destOrd="0" presId="urn:microsoft.com/office/officeart/2005/8/layout/radial2"/>
    <dgm:cxn modelId="{0F4405CF-4A39-4E54-8B06-C5FED96CA263}" type="presParOf" srcId="{0C486515-8E19-46B6-A426-A906FC51E514}" destId="{EC4977D9-FA9E-4B95-80CC-9208C256783B}" srcOrd="4" destOrd="0" presId="urn:microsoft.com/office/officeart/2005/8/layout/radial2"/>
    <dgm:cxn modelId="{B4D2C541-E62D-4BE5-BC92-78C47B960FE4}" type="presParOf" srcId="{EC4977D9-FA9E-4B95-80CC-9208C256783B}" destId="{832372C5-563E-455E-99F3-DB5453EB2C1B}" srcOrd="0" destOrd="0" presId="urn:microsoft.com/office/officeart/2005/8/layout/radial2"/>
    <dgm:cxn modelId="{0B8CA252-AA22-4208-8F2A-8A27E975EDD4}" type="presParOf" srcId="{EC4977D9-FA9E-4B95-80CC-9208C256783B}" destId="{ADB70E8E-E62C-4C35-8638-1A5436D6EB77}" srcOrd="1" destOrd="0" presId="urn:microsoft.com/office/officeart/2005/8/layout/radial2"/>
    <dgm:cxn modelId="{178E8346-ABCD-4A36-8417-7592EA16D696}" type="presParOf" srcId="{0C486515-8E19-46B6-A426-A906FC51E514}" destId="{285BBC8C-3A4A-40CB-BD97-1D211C335432}" srcOrd="5" destOrd="0" presId="urn:microsoft.com/office/officeart/2005/8/layout/radial2"/>
    <dgm:cxn modelId="{27A75E39-5BF9-489E-B625-A764BF26375F}" type="presParOf" srcId="{0C486515-8E19-46B6-A426-A906FC51E514}" destId="{E66AFF61-7EA9-4015-8103-33F80A6B0B28}" srcOrd="6" destOrd="0" presId="urn:microsoft.com/office/officeart/2005/8/layout/radial2"/>
    <dgm:cxn modelId="{C45D0D55-0E3F-47B0-B689-075FDF1F0B20}" type="presParOf" srcId="{E66AFF61-7EA9-4015-8103-33F80A6B0B28}" destId="{680D9CC4-A8F7-4790-9B16-23574D42191A}" srcOrd="0" destOrd="0" presId="urn:microsoft.com/office/officeart/2005/8/layout/radial2"/>
    <dgm:cxn modelId="{D9868706-D291-4ABD-9624-E9658E7DA910}" type="presParOf" srcId="{E66AFF61-7EA9-4015-8103-33F80A6B0B28}" destId="{0A214F25-FF5E-4079-BE5C-385E4C5EBABB}" srcOrd="1" destOrd="0" presId="urn:microsoft.com/office/officeart/2005/8/layout/radial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862189-DB99-44D1-972B-2B9F34503B58}" type="doc">
      <dgm:prSet loTypeId="urn:microsoft.com/office/officeart/2005/8/layout/hProcess11" loCatId="process" qsTypeId="urn:microsoft.com/office/officeart/2005/8/quickstyle/simple1" qsCatId="simple" csTypeId="urn:microsoft.com/office/officeart/2005/8/colors/colorful1" csCatId="colorful" phldr="1"/>
      <dgm:spPr/>
    </dgm:pt>
    <dgm:pt modelId="{7A71E508-F3EA-4C22-93A8-608A01C05C81}" type="pres">
      <dgm:prSet presAssocID="{BD862189-DB99-44D1-972B-2B9F34503B58}" presName="Name0" presStyleCnt="0">
        <dgm:presLayoutVars>
          <dgm:dir val="rev"/>
          <dgm:resizeHandles val="exact"/>
        </dgm:presLayoutVars>
      </dgm:prSet>
      <dgm:spPr/>
    </dgm:pt>
    <dgm:pt modelId="{AAF96AEA-5C53-4682-ACB6-6C50D29934CB}" type="pres">
      <dgm:prSet presAssocID="{BD862189-DB99-44D1-972B-2B9F34503B58}" presName="arrow" presStyleLbl="bgShp" presStyleIdx="0" presStyleCnt="1" custScaleY="75489" custLinFactNeighborY="10209"/>
      <dgm:spPr>
        <a:solidFill>
          <a:srgbClr val="94CFB7"/>
        </a:solidFill>
      </dgm:spPr>
    </dgm:pt>
    <dgm:pt modelId="{D02C64DE-DCC6-4333-9630-E02B88550237}" type="pres">
      <dgm:prSet presAssocID="{BD862189-DB99-44D1-972B-2B9F34503B58}" presName="points" presStyleCnt="0"/>
      <dgm:spPr/>
    </dgm:pt>
  </dgm:ptLst>
  <dgm:cxnLst>
    <dgm:cxn modelId="{40146611-4742-4059-B077-878AE1427E9E}" type="presOf" srcId="{BD862189-DB99-44D1-972B-2B9F34503B58}" destId="{7A71E508-F3EA-4C22-93A8-608A01C05C81}" srcOrd="0" destOrd="0" presId="urn:microsoft.com/office/officeart/2005/8/layout/hProcess11"/>
    <dgm:cxn modelId="{A300FA3A-1042-47C2-A278-75F39105AD94}" type="presParOf" srcId="{7A71E508-F3EA-4C22-93A8-608A01C05C81}" destId="{AAF96AEA-5C53-4682-ACB6-6C50D29934CB}" srcOrd="0" destOrd="0" presId="urn:microsoft.com/office/officeart/2005/8/layout/hProcess11"/>
    <dgm:cxn modelId="{17DA9289-EB12-4551-B20D-E1F57FCF68DA}" type="presParOf" srcId="{7A71E508-F3EA-4C22-93A8-608A01C05C81}" destId="{D02C64DE-DCC6-4333-9630-E02B88550237}" srcOrd="1"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5626DB-511B-461D-8912-0C2BC993C647}" type="doc">
      <dgm:prSet loTypeId="urn:microsoft.com/office/officeart/2005/8/layout/pyramid2" loCatId="list" qsTypeId="urn:microsoft.com/office/officeart/2005/8/quickstyle/3d3" qsCatId="3D" csTypeId="urn:microsoft.com/office/officeart/2005/8/colors/colorful2" csCatId="colorful" phldr="1"/>
      <dgm:spPr/>
      <dgm:t>
        <a:bodyPr/>
        <a:lstStyle/>
        <a:p>
          <a:endParaRPr lang="fr-FR"/>
        </a:p>
      </dgm:t>
    </dgm:pt>
    <dgm:pt modelId="{CAFE6BE9-2463-4E8D-91A2-4E7F993FFAEC}">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gm:t>
    </dgm:pt>
    <dgm:pt modelId="{EB15AFCA-015C-41DB-9A38-16E91D66505B}" type="parTrans" cxnId="{82D3AADD-D2EC-4C77-9880-66DBD920C3FC}">
      <dgm:prSet/>
      <dgm:spPr/>
      <dgm:t>
        <a:bodyPr/>
        <a:lstStyle/>
        <a:p>
          <a:endParaRPr lang="fr-FR" sz="1400" b="1"/>
        </a:p>
      </dgm:t>
    </dgm:pt>
    <dgm:pt modelId="{54205CB0-611F-437C-8CCB-2BEA4A72920E}" type="sibTrans" cxnId="{82D3AADD-D2EC-4C77-9880-66DBD920C3FC}">
      <dgm:prSet/>
      <dgm:spPr/>
      <dgm:t>
        <a:bodyPr/>
        <a:lstStyle/>
        <a:p>
          <a:endParaRPr lang="fr-FR" sz="1400" b="1"/>
        </a:p>
      </dgm:t>
    </dgm:pt>
    <dgm:pt modelId="{71C3CCEC-4D95-46A5-A160-CB2550A2F939}">
      <dgm:prSet phldrT="[Texte]" custT="1"/>
      <dgm:spPr/>
      <dgm: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gm:t>
    </dgm:pt>
    <dgm:pt modelId="{876EC21B-FDC6-4CD4-A84B-42AF65DC05FC}" type="parTrans" cxnId="{15B2ED01-B4DC-4090-B734-DB7E0B5A5EB2}">
      <dgm:prSet/>
      <dgm:spPr/>
      <dgm:t>
        <a:bodyPr/>
        <a:lstStyle/>
        <a:p>
          <a:endParaRPr lang="fr-FR" sz="1400" b="1"/>
        </a:p>
      </dgm:t>
    </dgm:pt>
    <dgm:pt modelId="{65DFD001-D0F8-44A2-84A0-6A8522DF1E18}" type="sibTrans" cxnId="{15B2ED01-B4DC-4090-B734-DB7E0B5A5EB2}">
      <dgm:prSet/>
      <dgm:spPr/>
      <dgm:t>
        <a:bodyPr/>
        <a:lstStyle/>
        <a:p>
          <a:endParaRPr lang="fr-FR" sz="1400" b="1"/>
        </a:p>
      </dgm:t>
    </dgm:pt>
    <dgm:pt modelId="{9A12B32C-BE52-4D3A-9DE2-521C99380AC2}">
      <dgm:prSet custT="1"/>
      <dgm:spPr/>
      <dgm:t>
        <a:bodyPr/>
        <a:lstStyle/>
        <a:p>
          <a:pPr rtl="1"/>
          <a:r>
            <a:rPr lang="ar-MA" sz="1400" b="1" dirty="0">
              <a:latin typeface="Calibri" panose="020F0502020204030204" pitchFamily="34" charset="0"/>
              <a:ea typeface="+mn-ea"/>
              <a:cs typeface="Calibri" panose="020F0502020204030204" pitchFamily="34" charset="0"/>
            </a:rPr>
            <a:t>أستعد لورشة الكتابة</a:t>
          </a:r>
          <a:endParaRPr lang="fr-FR" sz="1400" b="1" dirty="0">
            <a:latin typeface="Calibri" panose="020F0502020204030204" pitchFamily="34" charset="0"/>
            <a:cs typeface="Calibri" panose="020F0502020204030204" pitchFamily="34" charset="0"/>
          </a:endParaRPr>
        </a:p>
      </dgm:t>
    </dgm:pt>
    <dgm:pt modelId="{EB06B9F2-B383-4468-96F2-61E18C15E616}" type="parTrans" cxnId="{59F645C6-00F5-40AF-98A3-CDADA8C744FA}">
      <dgm:prSet/>
      <dgm:spPr/>
      <dgm:t>
        <a:bodyPr/>
        <a:lstStyle/>
        <a:p>
          <a:endParaRPr lang="fr-FR" sz="1400" b="1"/>
        </a:p>
      </dgm:t>
    </dgm:pt>
    <dgm:pt modelId="{3356E039-3FA8-4187-8735-224BF9F0F0CC}" type="sibTrans" cxnId="{59F645C6-00F5-40AF-98A3-CDADA8C744FA}">
      <dgm:prSet/>
      <dgm:spPr/>
      <dgm:t>
        <a:bodyPr/>
        <a:lstStyle/>
        <a:p>
          <a:endParaRPr lang="fr-FR" sz="1400" b="1"/>
        </a:p>
      </dgm:t>
    </dgm:pt>
    <dgm:pt modelId="{D07BACAB-6743-49E4-B61D-D9978738D8F3}" type="pres">
      <dgm:prSet presAssocID="{D35626DB-511B-461D-8912-0C2BC993C647}" presName="compositeShape" presStyleCnt="0">
        <dgm:presLayoutVars>
          <dgm:dir/>
          <dgm:resizeHandles/>
        </dgm:presLayoutVars>
      </dgm:prSet>
      <dgm:spPr/>
    </dgm:pt>
    <dgm:pt modelId="{FD8DAFB4-4BD4-4BFE-BFFC-A4B4E15B329D}" type="pres">
      <dgm:prSet presAssocID="{D35626DB-511B-461D-8912-0C2BC993C647}" presName="pyramid" presStyleLbl="node1" presStyleIdx="0" presStyleCnt="1"/>
      <dgm:spPr/>
    </dgm:pt>
    <dgm:pt modelId="{F29E635E-F61F-447E-8147-569B686F68F4}" type="pres">
      <dgm:prSet presAssocID="{D35626DB-511B-461D-8912-0C2BC993C647}" presName="theList" presStyleCnt="0"/>
      <dgm:spPr/>
    </dgm:pt>
    <dgm:pt modelId="{81D10DCC-FD29-466B-95D7-3347A40D6CAC}" type="pres">
      <dgm:prSet presAssocID="{9A12B32C-BE52-4D3A-9DE2-521C99380AC2}" presName="aNode" presStyleLbl="fgAcc1" presStyleIdx="0" presStyleCnt="3">
        <dgm:presLayoutVars>
          <dgm:bulletEnabled val="1"/>
        </dgm:presLayoutVars>
      </dgm:prSet>
      <dgm:spPr/>
    </dgm:pt>
    <dgm:pt modelId="{956DACF2-89CC-408D-A9BA-B82FFE51CB9B}" type="pres">
      <dgm:prSet presAssocID="{9A12B32C-BE52-4D3A-9DE2-521C99380AC2}" presName="aSpace" presStyleCnt="0"/>
      <dgm:spPr/>
    </dgm:pt>
    <dgm:pt modelId="{3445620C-4799-49FD-B67B-892C8A66F725}" type="pres">
      <dgm:prSet presAssocID="{CAFE6BE9-2463-4E8D-91A2-4E7F993FFAEC}" presName="aNode" presStyleLbl="fgAcc1" presStyleIdx="1" presStyleCnt="3" custLinFactNeighborX="160" custLinFactNeighborY="27038">
        <dgm:presLayoutVars>
          <dgm:bulletEnabled val="1"/>
        </dgm:presLayoutVars>
      </dgm:prSet>
      <dgm:spPr/>
    </dgm:pt>
    <dgm:pt modelId="{E089BCB1-1862-468A-B566-33B56C6D624E}" type="pres">
      <dgm:prSet presAssocID="{CAFE6BE9-2463-4E8D-91A2-4E7F993FFAEC}" presName="aSpace" presStyleCnt="0"/>
      <dgm:spPr/>
    </dgm:pt>
    <dgm:pt modelId="{690215D4-6031-44A7-B86B-32D573EB03FF}" type="pres">
      <dgm:prSet presAssocID="{71C3CCEC-4D95-46A5-A160-CB2550A2F939}" presName="aNode" presStyleLbl="fgAcc1" presStyleIdx="2" presStyleCnt="3">
        <dgm:presLayoutVars>
          <dgm:bulletEnabled val="1"/>
        </dgm:presLayoutVars>
      </dgm:prSet>
      <dgm:spPr/>
    </dgm:pt>
    <dgm:pt modelId="{0C364F7B-8A7B-41A5-9E4F-C78393AA843B}" type="pres">
      <dgm:prSet presAssocID="{71C3CCEC-4D95-46A5-A160-CB2550A2F939}" presName="aSpace" presStyleCnt="0"/>
      <dgm:spPr/>
    </dgm:pt>
  </dgm:ptLst>
  <dgm:cxnLst>
    <dgm:cxn modelId="{15B2ED01-B4DC-4090-B734-DB7E0B5A5EB2}" srcId="{D35626DB-511B-461D-8912-0C2BC993C647}" destId="{71C3CCEC-4D95-46A5-A160-CB2550A2F939}" srcOrd="2" destOrd="0" parTransId="{876EC21B-FDC6-4CD4-A84B-42AF65DC05FC}" sibTransId="{65DFD001-D0F8-44A2-84A0-6A8522DF1E18}"/>
    <dgm:cxn modelId="{499DB161-5555-4138-9EE6-766F50D9820F}" type="presOf" srcId="{9A12B32C-BE52-4D3A-9DE2-521C99380AC2}" destId="{81D10DCC-FD29-466B-95D7-3347A40D6CAC}" srcOrd="0" destOrd="0" presId="urn:microsoft.com/office/officeart/2005/8/layout/pyramid2"/>
    <dgm:cxn modelId="{C889BC86-F050-4D62-99E6-940EFF148266}" type="presOf" srcId="{CAFE6BE9-2463-4E8D-91A2-4E7F993FFAEC}" destId="{3445620C-4799-49FD-B67B-892C8A66F725}" srcOrd="0" destOrd="0" presId="urn:microsoft.com/office/officeart/2005/8/layout/pyramid2"/>
    <dgm:cxn modelId="{0CCFC0C0-07D3-4F5C-8A61-0929AA0EB5F2}" type="presOf" srcId="{D35626DB-511B-461D-8912-0C2BC993C647}" destId="{D07BACAB-6743-49E4-B61D-D9978738D8F3}" srcOrd="0" destOrd="0" presId="urn:microsoft.com/office/officeart/2005/8/layout/pyramid2"/>
    <dgm:cxn modelId="{59F645C6-00F5-40AF-98A3-CDADA8C744FA}" srcId="{D35626DB-511B-461D-8912-0C2BC993C647}" destId="{9A12B32C-BE52-4D3A-9DE2-521C99380AC2}" srcOrd="0" destOrd="0" parTransId="{EB06B9F2-B383-4468-96F2-61E18C15E616}" sibTransId="{3356E039-3FA8-4187-8735-224BF9F0F0CC}"/>
    <dgm:cxn modelId="{86BDDDD3-48DB-4F2F-90CA-1EEB16F5A947}" type="presOf" srcId="{71C3CCEC-4D95-46A5-A160-CB2550A2F939}" destId="{690215D4-6031-44A7-B86B-32D573EB03FF}" srcOrd="0" destOrd="0" presId="urn:microsoft.com/office/officeart/2005/8/layout/pyramid2"/>
    <dgm:cxn modelId="{82D3AADD-D2EC-4C77-9880-66DBD920C3FC}" srcId="{D35626DB-511B-461D-8912-0C2BC993C647}" destId="{CAFE6BE9-2463-4E8D-91A2-4E7F993FFAEC}" srcOrd="1" destOrd="0" parTransId="{EB15AFCA-015C-41DB-9A38-16E91D66505B}" sibTransId="{54205CB0-611F-437C-8CCB-2BEA4A72920E}"/>
    <dgm:cxn modelId="{9B024723-DA06-4D8B-855E-2CBF44A277EE}" type="presParOf" srcId="{D07BACAB-6743-49E4-B61D-D9978738D8F3}" destId="{FD8DAFB4-4BD4-4BFE-BFFC-A4B4E15B329D}" srcOrd="0" destOrd="0" presId="urn:microsoft.com/office/officeart/2005/8/layout/pyramid2"/>
    <dgm:cxn modelId="{26E3853C-302C-49CE-8083-FCE5595D953C}" type="presParOf" srcId="{D07BACAB-6743-49E4-B61D-D9978738D8F3}" destId="{F29E635E-F61F-447E-8147-569B686F68F4}" srcOrd="1" destOrd="0" presId="urn:microsoft.com/office/officeart/2005/8/layout/pyramid2"/>
    <dgm:cxn modelId="{0655D62E-C2B9-4210-ACF0-5E6487720A7B}" type="presParOf" srcId="{F29E635E-F61F-447E-8147-569B686F68F4}" destId="{81D10DCC-FD29-466B-95D7-3347A40D6CAC}" srcOrd="0" destOrd="0" presId="urn:microsoft.com/office/officeart/2005/8/layout/pyramid2"/>
    <dgm:cxn modelId="{DF0CB453-C9AE-4856-AADA-61C928ADC061}" type="presParOf" srcId="{F29E635E-F61F-447E-8147-569B686F68F4}" destId="{956DACF2-89CC-408D-A9BA-B82FFE51CB9B}" srcOrd="1" destOrd="0" presId="urn:microsoft.com/office/officeart/2005/8/layout/pyramid2"/>
    <dgm:cxn modelId="{2BE2CF80-B9CF-4085-8495-7CE4343C0563}" type="presParOf" srcId="{F29E635E-F61F-447E-8147-569B686F68F4}" destId="{3445620C-4799-49FD-B67B-892C8A66F725}" srcOrd="2" destOrd="0" presId="urn:microsoft.com/office/officeart/2005/8/layout/pyramid2"/>
    <dgm:cxn modelId="{A21568EA-C31B-4AE5-979B-A0F05CD44BB0}" type="presParOf" srcId="{F29E635E-F61F-447E-8147-569B686F68F4}" destId="{E089BCB1-1862-468A-B566-33B56C6D624E}" srcOrd="3" destOrd="0" presId="urn:microsoft.com/office/officeart/2005/8/layout/pyramid2"/>
    <dgm:cxn modelId="{BF5B7422-B3BC-4303-8F33-9790CC69F115}" type="presParOf" srcId="{F29E635E-F61F-447E-8147-569B686F68F4}" destId="{690215D4-6031-44A7-B86B-32D573EB03FF}" srcOrd="4" destOrd="0" presId="urn:microsoft.com/office/officeart/2005/8/layout/pyramid2"/>
    <dgm:cxn modelId="{A4739754-6A08-4A12-9151-05B0BC5F09A2}" type="presParOf" srcId="{F29E635E-F61F-447E-8147-569B686F68F4}" destId="{0C364F7B-8A7B-41A5-9E4F-C78393AA843B}"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BBC8C-3A4A-40CB-BD97-1D211C335432}">
      <dsp:nvSpPr>
        <dsp:cNvPr id="0" name=""/>
        <dsp:cNvSpPr/>
      </dsp:nvSpPr>
      <dsp:spPr>
        <a:xfrm rot="8272098">
          <a:off x="4816350" y="3232284"/>
          <a:ext cx="676827" cy="47724"/>
        </a:xfrm>
        <a:custGeom>
          <a:avLst/>
          <a:gdLst/>
          <a:ahLst/>
          <a:cxnLst/>
          <a:rect l="0" t="0" r="0" b="0"/>
          <a:pathLst>
            <a:path>
              <a:moveTo>
                <a:pt x="0" y="23862"/>
              </a:moveTo>
              <a:lnTo>
                <a:pt x="676827" y="23862"/>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0311E5-679D-41BB-92AD-9CE9E9BF839C}">
      <dsp:nvSpPr>
        <dsp:cNvPr id="0" name=""/>
        <dsp:cNvSpPr/>
      </dsp:nvSpPr>
      <dsp:spPr>
        <a:xfrm rot="10800000">
          <a:off x="4656840" y="2289414"/>
          <a:ext cx="748893" cy="47724"/>
        </a:xfrm>
        <a:custGeom>
          <a:avLst/>
          <a:gdLst/>
          <a:ahLst/>
          <a:cxnLst/>
          <a:rect l="0" t="0" r="0" b="0"/>
          <a:pathLst>
            <a:path>
              <a:moveTo>
                <a:pt x="0" y="23862"/>
              </a:moveTo>
              <a:lnTo>
                <a:pt x="748893" y="23862"/>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CCE30C-45A7-457A-B715-54810CB1BCB7}">
      <dsp:nvSpPr>
        <dsp:cNvPr id="0" name=""/>
        <dsp:cNvSpPr/>
      </dsp:nvSpPr>
      <dsp:spPr>
        <a:xfrm rot="13330881">
          <a:off x="4824921" y="1348309"/>
          <a:ext cx="667208" cy="47724"/>
        </a:xfrm>
        <a:custGeom>
          <a:avLst/>
          <a:gdLst/>
          <a:ahLst/>
          <a:cxnLst/>
          <a:rect l="0" t="0" r="0" b="0"/>
          <a:pathLst>
            <a:path>
              <a:moveTo>
                <a:pt x="0" y="23862"/>
              </a:moveTo>
              <a:lnTo>
                <a:pt x="667208" y="23862"/>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F97FF8-1443-4289-B729-9C4967F50460}">
      <dsp:nvSpPr>
        <dsp:cNvPr id="0" name=""/>
        <dsp:cNvSpPr/>
      </dsp:nvSpPr>
      <dsp:spPr>
        <a:xfrm>
          <a:off x="5066577" y="1182754"/>
          <a:ext cx="2261044" cy="2261044"/>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F36704-2F0D-4CA1-81EE-E0335E50B067}">
      <dsp:nvSpPr>
        <dsp:cNvPr id="0" name=""/>
        <dsp:cNvSpPr/>
      </dsp:nvSpPr>
      <dsp:spPr>
        <a:xfrm>
          <a:off x="3676646" y="679"/>
          <a:ext cx="1433818" cy="1356626"/>
        </a:xfrm>
        <a:prstGeom prst="ellipse">
          <a:avLst/>
        </a:prstGeom>
        <a:solidFill>
          <a:schemeClr val="accent4">
            <a:hueOff val="2199979"/>
            <a:satOff val="-9734"/>
            <a:lumOff val="-163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ar-MA" sz="2400" b="1" kern="1200" dirty="0">
              <a:latin typeface="+mn-lt"/>
            </a:rPr>
            <a:t>المطلوب</a:t>
          </a:r>
          <a:endParaRPr lang="fr-FR" sz="2400" b="1" kern="1200" dirty="0">
            <a:latin typeface="+mn-lt"/>
          </a:endParaRPr>
        </a:p>
      </dsp:txBody>
      <dsp:txXfrm>
        <a:off x="3886624" y="199352"/>
        <a:ext cx="1013862" cy="959280"/>
      </dsp:txXfrm>
    </dsp:sp>
    <dsp:sp modelId="{6DA42DD3-3F67-493A-AD26-5BCC385F3059}">
      <dsp:nvSpPr>
        <dsp:cNvPr id="0" name=""/>
        <dsp:cNvSpPr/>
      </dsp:nvSpPr>
      <dsp:spPr>
        <a:xfrm>
          <a:off x="1622408" y="679"/>
          <a:ext cx="2150728" cy="1356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r" defTabSz="933450" rtl="1">
            <a:lnSpc>
              <a:spcPct val="90000"/>
            </a:lnSpc>
            <a:spcBef>
              <a:spcPct val="0"/>
            </a:spcBef>
            <a:spcAft>
              <a:spcPct val="15000"/>
            </a:spcAft>
            <a:buChar char="•"/>
          </a:pPr>
          <a:r>
            <a:rPr lang="ar-MA" sz="2100" kern="1200" dirty="0">
              <a:latin typeface="Calibri" panose="020F0502020204030204" pitchFamily="34" charset="0"/>
              <a:ea typeface="Calibri" panose="020F0502020204030204" pitchFamily="34" charset="0"/>
              <a:cs typeface="Calibri" panose="020F0502020204030204" pitchFamily="34" charset="0"/>
            </a:rPr>
            <a:t>إنتاج نص حجاجي</a:t>
          </a:r>
          <a:endParaRPr lang="fr-FR" sz="2100" kern="1200" dirty="0">
            <a:latin typeface="Calibri" panose="020F0502020204030204" pitchFamily="34" charset="0"/>
            <a:ea typeface="Calibri" panose="020F0502020204030204" pitchFamily="34" charset="0"/>
            <a:cs typeface="Calibri" panose="020F0502020204030204" pitchFamily="34" charset="0"/>
          </a:endParaRPr>
        </a:p>
        <a:p>
          <a:pPr marL="228600" lvl="1" indent="-228600" algn="r" defTabSz="933450" rtl="1">
            <a:lnSpc>
              <a:spcPct val="90000"/>
            </a:lnSpc>
            <a:spcBef>
              <a:spcPct val="0"/>
            </a:spcBef>
            <a:spcAft>
              <a:spcPct val="15000"/>
            </a:spcAft>
            <a:buChar char="•"/>
          </a:pPr>
          <a:r>
            <a:rPr lang="ar-MA" sz="2100" kern="1200" dirty="0">
              <a:latin typeface="Calibri" panose="020F0502020204030204" pitchFamily="34" charset="0"/>
              <a:ea typeface="Calibri" panose="020F0502020204030204" pitchFamily="34" charset="0"/>
              <a:cs typeface="Calibri" panose="020F0502020204030204" pitchFamily="34" charset="0"/>
            </a:rPr>
            <a:t> (12 سطرا)</a:t>
          </a:r>
          <a:endParaRPr lang="fr-FR" sz="2100" kern="1200" dirty="0">
            <a:latin typeface="Calibri" panose="020F0502020204030204" pitchFamily="34" charset="0"/>
            <a:ea typeface="Calibri" panose="020F0502020204030204" pitchFamily="34" charset="0"/>
            <a:cs typeface="Calibri" panose="020F0502020204030204" pitchFamily="34" charset="0"/>
          </a:endParaRPr>
        </a:p>
      </dsp:txBody>
      <dsp:txXfrm>
        <a:off x="1622408" y="679"/>
        <a:ext cx="2150728" cy="1356626"/>
      </dsp:txXfrm>
    </dsp:sp>
    <dsp:sp modelId="{832372C5-563E-455E-99F3-DB5453EB2C1B}">
      <dsp:nvSpPr>
        <dsp:cNvPr id="0" name=""/>
        <dsp:cNvSpPr/>
      </dsp:nvSpPr>
      <dsp:spPr>
        <a:xfrm>
          <a:off x="3248173" y="1634963"/>
          <a:ext cx="1408667" cy="1356626"/>
        </a:xfrm>
        <a:prstGeom prst="ellipse">
          <a:avLst/>
        </a:prstGeom>
        <a:solidFill>
          <a:schemeClr val="accent4">
            <a:hueOff val="4399958"/>
            <a:satOff val="-19468"/>
            <a:lumOff val="-326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ar-MA" sz="2400" b="1" kern="1200" dirty="0"/>
            <a:t>الموضوع</a:t>
          </a:r>
          <a:endParaRPr lang="fr-FR" sz="2400" b="1" kern="1200" dirty="0"/>
        </a:p>
      </dsp:txBody>
      <dsp:txXfrm>
        <a:off x="3454468" y="1833636"/>
        <a:ext cx="996077" cy="959280"/>
      </dsp:txXfrm>
    </dsp:sp>
    <dsp:sp modelId="{ADB70E8E-E62C-4C35-8638-1A5436D6EB77}">
      <dsp:nvSpPr>
        <dsp:cNvPr id="0" name=""/>
        <dsp:cNvSpPr/>
      </dsp:nvSpPr>
      <dsp:spPr>
        <a:xfrm>
          <a:off x="1200223" y="1634963"/>
          <a:ext cx="2113000" cy="1356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r" defTabSz="933450" rtl="1">
            <a:lnSpc>
              <a:spcPct val="90000"/>
            </a:lnSpc>
            <a:spcBef>
              <a:spcPct val="0"/>
            </a:spcBef>
            <a:spcAft>
              <a:spcPct val="15000"/>
            </a:spcAft>
            <a:buChar char="•"/>
          </a:pPr>
          <a:r>
            <a:rPr lang="ar-MA" sz="2100" kern="1200" dirty="0">
              <a:latin typeface="Calibri" panose="020F0502020204030204" pitchFamily="34" charset="0"/>
              <a:ea typeface="Calibri" panose="020F0502020204030204" pitchFamily="34" charset="0"/>
              <a:cs typeface="Calibri" panose="020F0502020204030204" pitchFamily="34" charset="0"/>
            </a:rPr>
            <a:t>الدفاع عن رأي إزاء قضية</a:t>
          </a:r>
          <a:endParaRPr lang="fr-FR" sz="2100" kern="1200" dirty="0">
            <a:latin typeface="Calibri" panose="020F0502020204030204" pitchFamily="34" charset="0"/>
            <a:ea typeface="Calibri" panose="020F0502020204030204" pitchFamily="34" charset="0"/>
            <a:cs typeface="Calibri" panose="020F0502020204030204" pitchFamily="34" charset="0"/>
          </a:endParaRPr>
        </a:p>
        <a:p>
          <a:pPr marL="228600" lvl="1" indent="-228600" algn="r" defTabSz="933450" rtl="1">
            <a:lnSpc>
              <a:spcPct val="90000"/>
            </a:lnSpc>
            <a:spcBef>
              <a:spcPct val="0"/>
            </a:spcBef>
            <a:spcAft>
              <a:spcPct val="15000"/>
            </a:spcAft>
            <a:buChar char="•"/>
          </a:pPr>
          <a:r>
            <a:rPr lang="ar-MA" sz="2100" kern="1200" dirty="0">
              <a:latin typeface="Calibri" panose="020F0502020204030204" pitchFamily="34" charset="0"/>
              <a:ea typeface="Calibri" panose="020F0502020204030204" pitchFamily="34" charset="0"/>
              <a:cs typeface="Calibri" panose="020F0502020204030204" pitchFamily="34" charset="0"/>
            </a:rPr>
            <a:t>اعتماد الحجج</a:t>
          </a:r>
          <a:endParaRPr lang="fr-FR" sz="2100" kern="1200" dirty="0">
            <a:latin typeface="Calibri" panose="020F0502020204030204" pitchFamily="34" charset="0"/>
            <a:ea typeface="Calibri" panose="020F0502020204030204" pitchFamily="34" charset="0"/>
            <a:cs typeface="Calibri" panose="020F0502020204030204" pitchFamily="34" charset="0"/>
          </a:endParaRPr>
        </a:p>
      </dsp:txBody>
      <dsp:txXfrm>
        <a:off x="1200223" y="1634963"/>
        <a:ext cx="2113000" cy="1356626"/>
      </dsp:txXfrm>
    </dsp:sp>
    <dsp:sp modelId="{680D9CC4-A8F7-4790-9B16-23574D42191A}">
      <dsp:nvSpPr>
        <dsp:cNvPr id="0" name=""/>
        <dsp:cNvSpPr/>
      </dsp:nvSpPr>
      <dsp:spPr>
        <a:xfrm>
          <a:off x="3686078" y="3269247"/>
          <a:ext cx="1408667" cy="1356626"/>
        </a:xfrm>
        <a:prstGeom prst="ellipse">
          <a:avLst/>
        </a:prstGeom>
        <a:solidFill>
          <a:schemeClr val="accent4">
            <a:hueOff val="6599937"/>
            <a:satOff val="-29202"/>
            <a:lumOff val="-490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ar-MA" sz="2400" b="1" kern="1200" dirty="0"/>
            <a:t>الموارد</a:t>
          </a:r>
          <a:endParaRPr lang="fr-FR" sz="2400" b="1" kern="1200" dirty="0"/>
        </a:p>
      </dsp:txBody>
      <dsp:txXfrm>
        <a:off x="3892373" y="3467920"/>
        <a:ext cx="996077" cy="959280"/>
      </dsp:txXfrm>
    </dsp:sp>
    <dsp:sp modelId="{0A214F25-FF5E-4079-BE5C-385E4C5EBABB}">
      <dsp:nvSpPr>
        <dsp:cNvPr id="0" name=""/>
        <dsp:cNvSpPr/>
      </dsp:nvSpPr>
      <dsp:spPr>
        <a:xfrm>
          <a:off x="1638128" y="3269247"/>
          <a:ext cx="2113000" cy="1356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r" defTabSz="933450" rtl="1">
            <a:lnSpc>
              <a:spcPct val="90000"/>
            </a:lnSpc>
            <a:spcBef>
              <a:spcPct val="0"/>
            </a:spcBef>
            <a:spcAft>
              <a:spcPct val="15000"/>
            </a:spcAft>
            <a:buChar char="•"/>
          </a:pPr>
          <a:r>
            <a:rPr lang="ar-MA" sz="2100" kern="1200" dirty="0">
              <a:latin typeface="Calibri" panose="020F0502020204030204" pitchFamily="34" charset="0"/>
              <a:ea typeface="Calibri" panose="020F0502020204030204" pitchFamily="34" charset="0"/>
              <a:cs typeface="Calibri" panose="020F0502020204030204" pitchFamily="34" charset="0"/>
            </a:rPr>
            <a:t>المعجم</a:t>
          </a:r>
          <a:endParaRPr lang="fr-FR" sz="2100" kern="1200" dirty="0">
            <a:latin typeface="Calibri" panose="020F0502020204030204" pitchFamily="34" charset="0"/>
            <a:ea typeface="Calibri" panose="020F0502020204030204" pitchFamily="34" charset="0"/>
            <a:cs typeface="Calibri" panose="020F0502020204030204" pitchFamily="34" charset="0"/>
          </a:endParaRPr>
        </a:p>
        <a:p>
          <a:pPr marL="228600" lvl="1" indent="-228600" algn="r" defTabSz="933450" rtl="1">
            <a:lnSpc>
              <a:spcPct val="90000"/>
            </a:lnSpc>
            <a:spcBef>
              <a:spcPct val="0"/>
            </a:spcBef>
            <a:spcAft>
              <a:spcPct val="15000"/>
            </a:spcAft>
            <a:buChar char="•"/>
          </a:pPr>
          <a:r>
            <a:rPr lang="ar-MA" sz="2100" kern="1200" dirty="0">
              <a:latin typeface="Calibri" panose="020F0502020204030204" pitchFamily="34" charset="0"/>
              <a:ea typeface="Calibri" panose="020F0502020204030204" pitchFamily="34" charset="0"/>
              <a:cs typeface="Calibri" panose="020F0502020204030204" pitchFamily="34" charset="0"/>
            </a:rPr>
            <a:t>التعابير </a:t>
          </a:r>
          <a:endParaRPr lang="fr-FR" sz="2100" kern="1200" dirty="0">
            <a:latin typeface="Calibri" panose="020F0502020204030204" pitchFamily="34" charset="0"/>
            <a:ea typeface="Calibri" panose="020F0502020204030204" pitchFamily="34" charset="0"/>
            <a:cs typeface="Calibri" panose="020F0502020204030204" pitchFamily="34" charset="0"/>
          </a:endParaRPr>
        </a:p>
        <a:p>
          <a:pPr marL="228600" lvl="1" indent="-228600" algn="r" defTabSz="933450" rtl="1">
            <a:lnSpc>
              <a:spcPct val="90000"/>
            </a:lnSpc>
            <a:spcBef>
              <a:spcPct val="0"/>
            </a:spcBef>
            <a:spcAft>
              <a:spcPct val="15000"/>
            </a:spcAft>
            <a:buChar char="•"/>
          </a:pPr>
          <a:r>
            <a:rPr lang="ar-MA" sz="2100" kern="1200" dirty="0">
              <a:latin typeface="Calibri" panose="020F0502020204030204" pitchFamily="34" charset="0"/>
              <a:ea typeface="Calibri" panose="020F0502020204030204" pitchFamily="34" charset="0"/>
              <a:cs typeface="Calibri" panose="020F0502020204030204" pitchFamily="34" charset="0"/>
            </a:rPr>
            <a:t>أفعال الكلام</a:t>
          </a:r>
          <a:endParaRPr lang="fr-FR" sz="2100" kern="1200" dirty="0">
            <a:latin typeface="Calibri" panose="020F0502020204030204" pitchFamily="34" charset="0"/>
            <a:ea typeface="Calibri" panose="020F0502020204030204" pitchFamily="34" charset="0"/>
            <a:cs typeface="Calibri" panose="020F0502020204030204" pitchFamily="34" charset="0"/>
          </a:endParaRPr>
        </a:p>
        <a:p>
          <a:pPr marL="228600" lvl="1" indent="-228600" algn="r" defTabSz="933450" rtl="1">
            <a:lnSpc>
              <a:spcPct val="90000"/>
            </a:lnSpc>
            <a:spcBef>
              <a:spcPct val="0"/>
            </a:spcBef>
            <a:spcAft>
              <a:spcPct val="15000"/>
            </a:spcAft>
            <a:buChar char="•"/>
          </a:pPr>
          <a:r>
            <a:rPr lang="ar-MA" sz="2100" kern="1200" dirty="0">
              <a:latin typeface="Calibri" panose="020F0502020204030204" pitchFamily="34" charset="0"/>
              <a:ea typeface="Calibri" panose="020F0502020204030204" pitchFamily="34" charset="0"/>
              <a:cs typeface="Calibri" panose="020F0502020204030204" pitchFamily="34" charset="0"/>
            </a:rPr>
            <a:t>الروابط</a:t>
          </a:r>
          <a:endParaRPr lang="fr-FR" sz="2100" kern="1200" dirty="0">
            <a:latin typeface="Calibri" panose="020F0502020204030204" pitchFamily="34" charset="0"/>
            <a:ea typeface="Calibri" panose="020F0502020204030204" pitchFamily="34" charset="0"/>
            <a:cs typeface="Calibri" panose="020F0502020204030204" pitchFamily="34" charset="0"/>
          </a:endParaRPr>
        </a:p>
      </dsp:txBody>
      <dsp:txXfrm>
        <a:off x="1638128" y="3269247"/>
        <a:ext cx="2113000" cy="13566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96AEA-5C53-4682-ACB6-6C50D29934CB}">
      <dsp:nvSpPr>
        <dsp:cNvPr id="0" name=""/>
        <dsp:cNvSpPr/>
      </dsp:nvSpPr>
      <dsp:spPr>
        <a:xfrm rot="10800000">
          <a:off x="0" y="1433428"/>
          <a:ext cx="9669063" cy="1110230"/>
        </a:xfrm>
        <a:prstGeom prst="notchedRightArrow">
          <a:avLst/>
        </a:prstGeom>
        <a:solidFill>
          <a:srgbClr val="94CFB7"/>
        </a:solidFill>
        <a:ln>
          <a:noFill/>
        </a:ln>
        <a:effectLst/>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DAFB4-4BD4-4BFE-BFFC-A4B4E15B329D}">
      <dsp:nvSpPr>
        <dsp:cNvPr id="0" name=""/>
        <dsp:cNvSpPr/>
      </dsp:nvSpPr>
      <dsp:spPr>
        <a:xfrm>
          <a:off x="1622947" y="0"/>
          <a:ext cx="2644919" cy="2644919"/>
        </a:xfrm>
        <a:prstGeom prst="triangle">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1D10DCC-FD29-466B-95D7-3347A40D6CAC}">
      <dsp:nvSpPr>
        <dsp:cNvPr id="0" name=""/>
        <dsp:cNvSpPr/>
      </dsp:nvSpPr>
      <dsp:spPr>
        <a:xfrm>
          <a:off x="2945407" y="265912"/>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ar-MA" sz="1400" b="1" kern="1200" dirty="0">
              <a:latin typeface="Calibri" panose="020F0502020204030204" pitchFamily="34" charset="0"/>
              <a:ea typeface="+mn-ea"/>
              <a:cs typeface="Calibri" panose="020F0502020204030204" pitchFamily="34" charset="0"/>
            </a:rPr>
            <a:t>أستعد لورشة الكتابة</a:t>
          </a:r>
          <a:endParaRPr lang="fr-FR" sz="1400" b="1" kern="1200" dirty="0">
            <a:latin typeface="Calibri" panose="020F0502020204030204" pitchFamily="34" charset="0"/>
            <a:cs typeface="Calibri" panose="020F0502020204030204" pitchFamily="34" charset="0"/>
          </a:endParaRPr>
        </a:p>
      </dsp:txBody>
      <dsp:txXfrm>
        <a:off x="2975971" y="296476"/>
        <a:ext cx="1658069" cy="564973"/>
      </dsp:txXfrm>
    </dsp:sp>
    <dsp:sp modelId="{3445620C-4799-49FD-B67B-892C8A66F725}">
      <dsp:nvSpPr>
        <dsp:cNvPr id="0" name=""/>
        <dsp:cNvSpPr/>
      </dsp:nvSpPr>
      <dsp:spPr>
        <a:xfrm>
          <a:off x="2948157" y="991437"/>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r>
            <a:rPr lang="fr-MA" sz="1400" b="1" kern="1200" dirty="0">
              <a:latin typeface="Calibri" panose="020F0502020204030204" pitchFamily="34" charset="0"/>
              <a:ea typeface="+mn-ea"/>
              <a:cs typeface="Calibri" panose="020F0502020204030204" pitchFamily="34" charset="0"/>
            </a:rPr>
            <a:t>………..</a:t>
          </a:r>
          <a:endParaRPr lang="fr-FR" sz="1400" b="1" kern="1200" dirty="0">
            <a:latin typeface="Calibri" panose="020F0502020204030204" pitchFamily="34" charset="0"/>
            <a:ea typeface="+mn-ea"/>
            <a:cs typeface="Calibri" panose="020F0502020204030204" pitchFamily="34" charset="0"/>
          </a:endParaRPr>
        </a:p>
      </dsp:txBody>
      <dsp:txXfrm>
        <a:off x="2978721" y="1022001"/>
        <a:ext cx="1658069" cy="564973"/>
      </dsp:txXfrm>
    </dsp:sp>
    <dsp:sp modelId="{690215D4-6031-44A7-B86B-32D573EB03FF}">
      <dsp:nvSpPr>
        <dsp:cNvPr id="0" name=""/>
        <dsp:cNvSpPr/>
      </dsp:nvSpPr>
      <dsp:spPr>
        <a:xfrm>
          <a:off x="2945407" y="1674641"/>
          <a:ext cx="1719197" cy="626101"/>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577850">
            <a:lnSpc>
              <a:spcPct val="90000"/>
            </a:lnSpc>
            <a:spcBef>
              <a:spcPct val="0"/>
            </a:spcBef>
            <a:spcAft>
              <a:spcPct val="35000"/>
            </a:spcAft>
            <a:buFont typeface="Wingdings" panose="05000000000000000000" pitchFamily="2" charset="2"/>
            <a:buNone/>
          </a:pPr>
          <a:endParaRPr lang="fr-FR" sz="1400" b="1" kern="1200" dirty="0">
            <a:latin typeface="Calibri" panose="020F0502020204030204" pitchFamily="34" charset="0"/>
            <a:ea typeface="+mn-ea"/>
            <a:cs typeface="Calibri" panose="020F0502020204030204" pitchFamily="34" charset="0"/>
          </a:endParaRPr>
        </a:p>
      </dsp:txBody>
      <dsp:txXfrm>
        <a:off x="2975971" y="1705205"/>
        <a:ext cx="1658069" cy="564973"/>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92F7E5-B96F-632C-5677-8DB18816E3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19D1C0A-1592-4D23-88FB-DD112CFDB5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B9241-AE45-47D0-84E4-D4A61EEECC31}" type="datetimeFigureOut">
              <a:rPr lang="fr-FR" smtClean="0"/>
              <a:t>12/04/2026</a:t>
            </a:fld>
            <a:endParaRPr lang="fr-FR"/>
          </a:p>
        </p:txBody>
      </p:sp>
      <p:sp>
        <p:nvSpPr>
          <p:cNvPr id="4" name="Espace réservé du pied de page 3">
            <a:extLst>
              <a:ext uri="{FF2B5EF4-FFF2-40B4-BE49-F238E27FC236}">
                <a16:creationId xmlns:a16="http://schemas.microsoft.com/office/drawing/2014/main" id="{2F2465DF-77F9-D7CD-DEE2-2429AD01A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95B74B5-346E-0D9A-99FE-89CE5759B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43E5FB-52CD-4D5D-B535-D13AA1A4439B}" type="slidenum">
              <a:rPr lang="fr-FR" smtClean="0"/>
              <a:t>‹N°›</a:t>
            </a:fld>
            <a:endParaRPr lang="fr-FR"/>
          </a:p>
        </p:txBody>
      </p:sp>
    </p:spTree>
    <p:extLst>
      <p:ext uri="{BB962C8B-B14F-4D97-AF65-F5344CB8AC3E}">
        <p14:creationId xmlns:p14="http://schemas.microsoft.com/office/powerpoint/2010/main" val="107725776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12/04/2026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8D0D654-7172-4DD1-A11D-C8D82BEB2586}" type="slidenum">
              <a:rPr kumimoji="0" sz="1800" b="0" i="0" u="none" strike="noStrike" kern="0" cap="none" spc="0" normalizeH="0" baseline="0" noProof="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a:t>
            </a:fld>
            <a:endParaRPr kumimoji="0" lang="fr-F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0E3F636-8058-EA46-D740-08E566F96EF4}"/>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74615894-7D1A-8726-6249-EB36FEFAFF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8CCBA26A-67C8-F8BF-54D8-09DA197D2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609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512519B-5CAF-A8DF-9B81-5DC741E4A016}"/>
            </a:ext>
          </a:extLst>
        </p:cNvPr>
        <p:cNvGrpSpPr/>
        <p:nvPr/>
      </p:nvGrpSpPr>
      <p:grpSpPr>
        <a:xfrm>
          <a:off x="0" y="0"/>
          <a:ext cx="0" cy="0"/>
          <a:chOff x="0" y="0"/>
          <a:chExt cx="0" cy="0"/>
        </a:xfrm>
      </p:grpSpPr>
      <p:sp>
        <p:nvSpPr>
          <p:cNvPr id="313" name="Google Shape;313;g39d66b1cee0_0_447:notes">
            <a:extLst>
              <a:ext uri="{FF2B5EF4-FFF2-40B4-BE49-F238E27FC236}">
                <a16:creationId xmlns:a16="http://schemas.microsoft.com/office/drawing/2014/main" id="{1A7F124D-D2C3-A5A9-85D0-411A0382A7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9d66b1cee0_0_447:notes">
            <a:extLst>
              <a:ext uri="{FF2B5EF4-FFF2-40B4-BE49-F238E27FC236}">
                <a16:creationId xmlns:a16="http://schemas.microsoft.com/office/drawing/2014/main" id="{2B72A1BF-5FF4-4294-5CBC-6489F1ABF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15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6</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 name="Google Shape;777;p100">
            <a:extLst>
              <a:ext uri="{FF2B5EF4-FFF2-40B4-BE49-F238E27FC236}">
                <a16:creationId xmlns:a16="http://schemas.microsoft.com/office/drawing/2014/main" id="{872D7F91-A5D9-058F-CC0B-CD56B9C8EB28}"/>
              </a:ext>
            </a:extLst>
          </p:cNvPr>
          <p:cNvSpPr/>
          <p:nvPr userDrawn="1"/>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dirty="0">
              <a:solidFill>
                <a:srgbClr val="FFFFFF"/>
              </a:solidFill>
              <a:latin typeface="Calibri"/>
              <a:ea typeface="Calibri"/>
              <a:cs typeface="Calibri"/>
            </a:endParaRPr>
          </a:p>
        </p:txBody>
      </p:sp>
      <p:sp>
        <p:nvSpPr>
          <p:cNvPr id="3" name="Google Shape;779;p100">
            <a:extLst>
              <a:ext uri="{FF2B5EF4-FFF2-40B4-BE49-F238E27FC236}">
                <a16:creationId xmlns:a16="http://schemas.microsoft.com/office/drawing/2014/main" id="{2EB9EE70-94DF-F7AF-B489-9AD8F8E0A04F}"/>
              </a:ext>
            </a:extLst>
          </p:cNvPr>
          <p:cNvSpPr txBox="1"/>
          <p:nvPr userDrawn="1"/>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الوحدة الأولى</a:t>
            </a:r>
            <a:r>
              <a:rPr lang="ar-MA" sz="2400" b="1" i="0" u="none" strike="noStrike" kern="1200" cap="none" spc="0" baseline="0" dirty="0">
                <a:solidFill>
                  <a:srgbClr val="FFFFFF"/>
                </a:solidFill>
                <a:uFillTx/>
                <a:latin typeface="Calibri"/>
                <a:ea typeface="Calibri"/>
                <a:cs typeface="Calibri"/>
              </a:rPr>
              <a:t> </a:t>
            </a:r>
          </a:p>
        </p:txBody>
      </p:sp>
      <p:sp>
        <p:nvSpPr>
          <p:cNvPr id="4" name="Google Shape;780;p100">
            <a:extLst>
              <a:ext uri="{FF2B5EF4-FFF2-40B4-BE49-F238E27FC236}">
                <a16:creationId xmlns:a16="http://schemas.microsoft.com/office/drawing/2014/main" id="{DC294190-F2CD-5A14-3791-11AA6C586290}"/>
              </a:ext>
            </a:extLst>
          </p:cNvPr>
          <p:cNvSpPr/>
          <p:nvPr userDrawn="1"/>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5" name="Google Shape;781;p100">
            <a:extLst>
              <a:ext uri="{FF2B5EF4-FFF2-40B4-BE49-F238E27FC236}">
                <a16:creationId xmlns:a16="http://schemas.microsoft.com/office/drawing/2014/main" id="{81C862AC-D6E7-4835-427F-D565589012DC}"/>
              </a:ext>
            </a:extLst>
          </p:cNvPr>
          <p:cNvSpPr/>
          <p:nvPr userDrawn="1"/>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rtl="1"/>
            <a:endParaRPr lang="fr-FR" sz="667">
              <a:solidFill>
                <a:srgbClr val="FFFFFF"/>
              </a:solidFill>
              <a:latin typeface="Calibri"/>
              <a:ea typeface="Calibri"/>
              <a:cs typeface="Calibri"/>
            </a:endParaRPr>
          </a:p>
        </p:txBody>
      </p:sp>
      <p:sp>
        <p:nvSpPr>
          <p:cNvPr id="6" name="Google Shape;782;p100">
            <a:extLst>
              <a:ext uri="{FF2B5EF4-FFF2-40B4-BE49-F238E27FC236}">
                <a16:creationId xmlns:a16="http://schemas.microsoft.com/office/drawing/2014/main" id="{4B5E7E2B-331B-CCE1-23EC-8A28D09D5EC3}"/>
              </a:ext>
            </a:extLst>
          </p:cNvPr>
          <p:cNvSpPr txBox="1"/>
          <p:nvPr userDrawn="1"/>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7" name="Google Shape;783;p100">
            <a:extLst>
              <a:ext uri="{FF2B5EF4-FFF2-40B4-BE49-F238E27FC236}">
                <a16:creationId xmlns:a16="http://schemas.microsoft.com/office/drawing/2014/main" id="{CE05BD5C-ADE9-CE26-5F0F-F7782319D912}"/>
              </a:ext>
            </a:extLst>
          </p:cNvPr>
          <p:cNvSpPr/>
          <p:nvPr userDrawn="1"/>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8" name="Google Shape;787;p100">
            <a:extLst>
              <a:ext uri="{FF2B5EF4-FFF2-40B4-BE49-F238E27FC236}">
                <a16:creationId xmlns:a16="http://schemas.microsoft.com/office/drawing/2014/main" id="{C4518683-4F57-8D3C-2FDB-9BCD7269007B}"/>
              </a:ext>
            </a:extLst>
          </p:cNvPr>
          <p:cNvSpPr txBox="1"/>
          <p:nvPr userDrawn="1"/>
        </p:nvSpPr>
        <p:spPr>
          <a:xfrm>
            <a:off x="6064071" y="1081910"/>
            <a:ext cx="5012000" cy="830997"/>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5400" b="1" kern="0" dirty="0">
                <a:solidFill>
                  <a:srgbClr val="002060"/>
                </a:solidFill>
                <a:cs typeface="Calibri"/>
                <a:sym typeface="Calibri"/>
              </a:rPr>
              <a:t>مادَّةُ اللُّغةِ العَربيَّةِ</a:t>
            </a:r>
          </a:p>
        </p:txBody>
      </p:sp>
      <p:grpSp>
        <p:nvGrpSpPr>
          <p:cNvPr id="9" name="Google Shape;788;p100">
            <a:extLst>
              <a:ext uri="{FF2B5EF4-FFF2-40B4-BE49-F238E27FC236}">
                <a16:creationId xmlns:a16="http://schemas.microsoft.com/office/drawing/2014/main" id="{8340537A-B015-460B-DE83-C837B0A3BF88}"/>
              </a:ext>
            </a:extLst>
          </p:cNvPr>
          <p:cNvGrpSpPr/>
          <p:nvPr userDrawn="1"/>
        </p:nvGrpSpPr>
        <p:grpSpPr>
          <a:xfrm>
            <a:off x="917856" y="1567544"/>
            <a:ext cx="1782933" cy="1428585"/>
            <a:chOff x="917856" y="1127574"/>
            <a:chExt cx="1782933" cy="1428585"/>
          </a:xfrm>
        </p:grpSpPr>
        <p:pic>
          <p:nvPicPr>
            <p:cNvPr id="10" name="Google Shape;789;p100">
              <a:extLst>
                <a:ext uri="{FF2B5EF4-FFF2-40B4-BE49-F238E27FC236}">
                  <a16:creationId xmlns:a16="http://schemas.microsoft.com/office/drawing/2014/main" id="{C963D429-E467-8E08-F0DE-930B05490428}"/>
                </a:ext>
              </a:extLst>
            </p:cNvPr>
            <p:cNvPicPr>
              <a:picLocks noChangeAspect="1"/>
            </p:cNvPicPr>
            <p:nvPr/>
          </p:nvPicPr>
          <p:blipFill>
            <a:blip r:embed="rId2">
              <a:alphaModFix/>
            </a:blip>
            <a:srcRect/>
            <a:stretch>
              <a:fillRect/>
            </a:stretch>
          </p:blipFill>
          <p:spPr>
            <a:xfrm>
              <a:off x="917856" y="1127574"/>
              <a:ext cx="1782933" cy="1428585"/>
            </a:xfrm>
            <a:prstGeom prst="rect">
              <a:avLst/>
            </a:prstGeom>
            <a:noFill/>
            <a:ln cap="flat">
              <a:noFill/>
            </a:ln>
          </p:spPr>
        </p:pic>
        <p:sp>
          <p:nvSpPr>
            <p:cNvPr id="11" name="Google Shape;790;p100">
              <a:extLst>
                <a:ext uri="{FF2B5EF4-FFF2-40B4-BE49-F238E27FC236}">
                  <a16:creationId xmlns:a16="http://schemas.microsoft.com/office/drawing/2014/main" id="{27434C4E-FA9F-ABFE-D298-6A7E8D80D975}"/>
                </a:ext>
              </a:extLst>
            </p:cNvPr>
            <p:cNvSpPr txBox="1"/>
            <p:nvPr userDrawn="1"/>
          </p:nvSpPr>
          <p:spPr>
            <a:xfrm>
              <a:off x="1040874" y="1841866"/>
              <a:ext cx="1536896" cy="461626"/>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sp>
        <p:nvSpPr>
          <p:cNvPr id="12" name="Google Shape;777;p100">
            <a:extLst>
              <a:ext uri="{FF2B5EF4-FFF2-40B4-BE49-F238E27FC236}">
                <a16:creationId xmlns:a16="http://schemas.microsoft.com/office/drawing/2014/main" id="{5AE4A58A-4894-2783-0495-4ABB5E19319F}"/>
              </a:ext>
            </a:extLst>
          </p:cNvPr>
          <p:cNvSpPr/>
          <p:nvPr userDrawn="1"/>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a:endParaRPr lang="fr-FR" sz="667">
              <a:solidFill>
                <a:srgbClr val="FFFFFF"/>
              </a:solidFill>
              <a:latin typeface="Calibri"/>
              <a:ea typeface="Calibri"/>
              <a:cs typeface="Calibri"/>
            </a:endParaRPr>
          </a:p>
        </p:txBody>
      </p:sp>
      <p:sp>
        <p:nvSpPr>
          <p:cNvPr id="13" name="Google Shape;779;p100">
            <a:extLst>
              <a:ext uri="{FF2B5EF4-FFF2-40B4-BE49-F238E27FC236}">
                <a16:creationId xmlns:a16="http://schemas.microsoft.com/office/drawing/2014/main" id="{CA7FAF13-863F-FA16-A56A-8964DE68C0A6}"/>
              </a:ext>
            </a:extLst>
          </p:cNvPr>
          <p:cNvSpPr txBox="1"/>
          <p:nvPr userDrawn="1"/>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fr-FR" sz="2400" b="1" i="0" u="none" strike="noStrike" kern="1200" cap="none" spc="0" baseline="0" dirty="0">
                <a:solidFill>
                  <a:srgbClr val="FFFFFF"/>
                </a:solidFill>
                <a:uFillTx/>
                <a:latin typeface="Calibri"/>
                <a:ea typeface="Calibri"/>
                <a:cs typeface="Calibri"/>
              </a:rPr>
              <a:t> 3 </a:t>
            </a:r>
            <a:r>
              <a:rPr lang="ar-MA" sz="2400" b="1" i="0" u="none" strike="noStrike" kern="1200" cap="none" spc="0" baseline="0" dirty="0">
                <a:solidFill>
                  <a:srgbClr val="FFFFFF"/>
                </a:solidFill>
                <a:uFillTx/>
                <a:latin typeface="Calibri"/>
                <a:ea typeface="Calibri"/>
                <a:cs typeface="Calibri"/>
              </a:rPr>
              <a:t> </a:t>
            </a:r>
          </a:p>
        </p:txBody>
      </p:sp>
      <p:sp>
        <p:nvSpPr>
          <p:cNvPr id="14" name="Google Shape;780;p100">
            <a:extLst>
              <a:ext uri="{FF2B5EF4-FFF2-40B4-BE49-F238E27FC236}">
                <a16:creationId xmlns:a16="http://schemas.microsoft.com/office/drawing/2014/main" id="{ECF485EE-1C91-D40C-53E2-ABB663384920}"/>
              </a:ext>
            </a:extLst>
          </p:cNvPr>
          <p:cNvSpPr/>
          <p:nvPr userDrawn="1"/>
        </p:nvSpPr>
        <p:spPr>
          <a:xfrm>
            <a:off x="9642524"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8" name="Groupe 17">
            <a:extLst>
              <a:ext uri="{FF2B5EF4-FFF2-40B4-BE49-F238E27FC236}">
                <a16:creationId xmlns:a16="http://schemas.microsoft.com/office/drawing/2014/main" id="{C262357A-C8D0-12CE-B773-D3D620976B35}"/>
              </a:ext>
            </a:extLst>
          </p:cNvPr>
          <p:cNvGrpSpPr/>
          <p:nvPr userDrawn="1"/>
        </p:nvGrpSpPr>
        <p:grpSpPr>
          <a:xfrm>
            <a:off x="219666" y="3988154"/>
            <a:ext cx="3666489" cy="2432262"/>
            <a:chOff x="219666" y="3988154"/>
            <a:chExt cx="3666489" cy="2432262"/>
          </a:xfrm>
        </p:grpSpPr>
        <p:pic>
          <p:nvPicPr>
            <p:cNvPr id="19" name="Image 18">
              <a:extLst>
                <a:ext uri="{FF2B5EF4-FFF2-40B4-BE49-F238E27FC236}">
                  <a16:creationId xmlns:a16="http://schemas.microsoft.com/office/drawing/2014/main" id="{FD56095B-AEBA-09E6-6326-716D4A8C52D5}"/>
                </a:ext>
              </a:extLst>
            </p:cNvPr>
            <p:cNvPicPr>
              <a:picLocks noChangeAspect="1"/>
            </p:cNvPicPr>
            <p:nvPr/>
          </p:nvPicPr>
          <p:blipFill rotWithShape="1">
            <a:blip r:embed="rId3"/>
            <a:srcRect t="37039" r="5015"/>
            <a:stretch/>
          </p:blipFill>
          <p:spPr>
            <a:xfrm>
              <a:off x="331381" y="4008120"/>
              <a:ext cx="3554774" cy="2412296"/>
            </a:xfrm>
            <a:prstGeom prst="rect">
              <a:avLst/>
            </a:prstGeom>
          </p:spPr>
        </p:pic>
        <p:sp>
          <p:nvSpPr>
            <p:cNvPr id="20" name="Ellipse 19">
              <a:extLst>
                <a:ext uri="{FF2B5EF4-FFF2-40B4-BE49-F238E27FC236}">
                  <a16:creationId xmlns:a16="http://schemas.microsoft.com/office/drawing/2014/main" id="{61C3B161-9C46-7256-DE1F-22A33698E446}"/>
                </a:ext>
              </a:extLst>
            </p:cNvPr>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1" name="Google Shape;730;p98" descr="الصفحة الرئيسية">
            <a:extLst>
              <a:ext uri="{FF2B5EF4-FFF2-40B4-BE49-F238E27FC236}">
                <a16:creationId xmlns:a16="http://schemas.microsoft.com/office/drawing/2014/main" id="{BEC0E0F0-5621-386B-E84C-F3F23714421B}"/>
              </a:ext>
            </a:extLst>
          </p:cNvPr>
          <p:cNvPicPr>
            <a:picLocks noChangeAspect="1"/>
          </p:cNvPicPr>
          <p:nvPr userDrawn="1"/>
        </p:nvPicPr>
        <p:blipFill>
          <a:blip r:embed="rId4">
            <a:alphaModFix/>
          </a:blip>
          <a:srcRect/>
          <a:stretch>
            <a:fillRect/>
          </a:stretch>
        </p:blipFill>
        <p:spPr>
          <a:xfrm>
            <a:off x="4127790" y="0"/>
            <a:ext cx="3936421" cy="596900"/>
          </a:xfrm>
          <a:prstGeom prst="rect">
            <a:avLst/>
          </a:prstGeom>
          <a:noFill/>
          <a:ln cap="flat">
            <a:noFill/>
          </a:ln>
        </p:spPr>
      </p:pic>
      <p:sp>
        <p:nvSpPr>
          <p:cNvPr id="30" name="Google Shape;223;p26">
            <a:extLst>
              <a:ext uri="{FF2B5EF4-FFF2-40B4-BE49-F238E27FC236}">
                <a16:creationId xmlns:a16="http://schemas.microsoft.com/office/drawing/2014/main" id="{76F5BBCC-B813-E4EE-76EF-B671458F0726}"/>
              </a:ext>
            </a:extLst>
          </p:cNvPr>
          <p:cNvSpPr/>
          <p:nvPr userDrawn="1"/>
        </p:nvSpPr>
        <p:spPr>
          <a:xfrm>
            <a:off x="10526557" y="2005909"/>
            <a:ext cx="1181182" cy="445826"/>
          </a:xfrm>
          <a:prstGeom prst="rect">
            <a:avLst/>
          </a:prstGeom>
          <a:noFill/>
          <a:ln w="38103" cap="flat">
            <a:noFill/>
            <a:prstDash val="solid"/>
          </a:ln>
        </p:spPr>
        <p:txBody>
          <a:bodyPr vert="horz" wrap="square" lIns="68570" tIns="34271" rIns="68570" bIns="34271" anchor="ctr" anchorCtr="0" compatLnSpc="1">
            <a:noAutofit/>
          </a:bodyPr>
          <a:lstStyle/>
          <a:p>
            <a:pPr algn="r" defTabSz="342900" rtl="1">
              <a:defRPr sz="1800" b="0" i="0" u="none" strike="noStrike" kern="0" cap="none" spc="0" baseline="0">
                <a:solidFill>
                  <a:srgbClr val="000000"/>
                </a:solidFill>
                <a:uFillTx/>
              </a:defRPr>
            </a:pPr>
            <a:r>
              <a:rPr lang="ar-MA" sz="3000" b="1" kern="0" dirty="0">
                <a:solidFill>
                  <a:srgbClr val="0070C0"/>
                </a:solidFill>
                <a:ea typeface="Calibri"/>
                <a:cs typeface="Calibri" panose="020F0502020204030204" pitchFamily="34" charset="0"/>
              </a:rPr>
              <a:t>الفترة </a:t>
            </a:r>
            <a:endParaRPr lang="fr-FR" sz="3000" b="1" kern="0" dirty="0">
              <a:solidFill>
                <a:srgbClr val="0070C0"/>
              </a:solidFill>
              <a:ea typeface="Calibri"/>
              <a:cs typeface="Calibri"/>
            </a:endParaRPr>
          </a:p>
        </p:txBody>
      </p:sp>
      <p:sp>
        <p:nvSpPr>
          <p:cNvPr id="39" name="Espace réservé du texte 38">
            <a:extLst>
              <a:ext uri="{FF2B5EF4-FFF2-40B4-BE49-F238E27FC236}">
                <a16:creationId xmlns:a16="http://schemas.microsoft.com/office/drawing/2014/main" id="{6BB69862-C05C-DFF3-BEC4-99FDBE58F677}"/>
              </a:ext>
            </a:extLst>
          </p:cNvPr>
          <p:cNvSpPr>
            <a:spLocks noGrp="1"/>
          </p:cNvSpPr>
          <p:nvPr>
            <p:ph type="body" sz="quarter" idx="10"/>
          </p:nvPr>
        </p:nvSpPr>
        <p:spPr>
          <a:xfrm>
            <a:off x="5324030" y="3501209"/>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0" name="Espace réservé du texte 38">
            <a:extLst>
              <a:ext uri="{FF2B5EF4-FFF2-40B4-BE49-F238E27FC236}">
                <a16:creationId xmlns:a16="http://schemas.microsoft.com/office/drawing/2014/main" id="{A2A148A9-C99D-0763-E971-FFDEF5815BEA}"/>
              </a:ext>
            </a:extLst>
          </p:cNvPr>
          <p:cNvSpPr>
            <a:spLocks noGrp="1"/>
          </p:cNvSpPr>
          <p:nvPr>
            <p:ph type="body" sz="quarter" idx="11"/>
          </p:nvPr>
        </p:nvSpPr>
        <p:spPr>
          <a:xfrm>
            <a:off x="5363611" y="4478940"/>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3" name="Espace réservé du texte 38">
            <a:extLst>
              <a:ext uri="{FF2B5EF4-FFF2-40B4-BE49-F238E27FC236}">
                <a16:creationId xmlns:a16="http://schemas.microsoft.com/office/drawing/2014/main" id="{6FA7E816-861C-B519-3157-2FEC5BA8F668}"/>
              </a:ext>
            </a:extLst>
          </p:cNvPr>
          <p:cNvSpPr>
            <a:spLocks noGrp="1"/>
          </p:cNvSpPr>
          <p:nvPr>
            <p:ph type="body" sz="quarter" idx="12"/>
          </p:nvPr>
        </p:nvSpPr>
        <p:spPr>
          <a:xfrm>
            <a:off x="5363611" y="5366062"/>
            <a:ext cx="4072860" cy="449263"/>
          </a:xfrm>
        </p:spPr>
        <p:txBody>
          <a:bodyPr>
            <a:normAutofit/>
          </a:bodyPr>
          <a:lstStyle>
            <a:lvl1pPr marL="0" indent="0" algn="r" rtl="1">
              <a:buNone/>
              <a:defRPr sz="2400">
                <a:solidFill>
                  <a:schemeClr val="bg1"/>
                </a:solidFill>
                <a:latin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8" name="Espace réservé du texte 38">
            <a:extLst>
              <a:ext uri="{FF2B5EF4-FFF2-40B4-BE49-F238E27FC236}">
                <a16:creationId xmlns:a16="http://schemas.microsoft.com/office/drawing/2014/main" id="{28559230-31D5-1A73-D499-139350D19F95}"/>
              </a:ext>
            </a:extLst>
          </p:cNvPr>
          <p:cNvSpPr>
            <a:spLocks noGrp="1"/>
          </p:cNvSpPr>
          <p:nvPr>
            <p:ph type="body" sz="quarter" idx="13"/>
          </p:nvPr>
        </p:nvSpPr>
        <p:spPr>
          <a:xfrm>
            <a:off x="10594922" y="1962413"/>
            <a:ext cx="326636" cy="449263"/>
          </a:xfrm>
        </p:spPr>
        <p:txBody>
          <a:bodyPr>
            <a:noAutofit/>
          </a:bodyPr>
          <a:lstStyle>
            <a:lvl1pPr marL="0" indent="0" algn="r" rtl="1">
              <a:buNone/>
              <a:defRPr lang="fr-FR" sz="3000" b="1" i="0" u="none" strike="noStrike" kern="0" cap="none" spc="0" baseline="0" dirty="0" smtClean="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vl4pPr marL="1371600" indent="0">
              <a:buNone/>
              <a:defRPr/>
            </a:lvl4pPr>
            <a:lvl5pPr marL="1828800" indent="0">
              <a:buNone/>
              <a:defRPr/>
            </a:lvl5pPr>
          </a:lstStyle>
          <a:p>
            <a:pPr lvl="0"/>
            <a:endParaRPr lang="fr-FR" dirty="0"/>
          </a:p>
        </p:txBody>
      </p:sp>
      <p:sp>
        <p:nvSpPr>
          <p:cNvPr id="49" name="Espace réservé du texte 38">
            <a:extLst>
              <a:ext uri="{FF2B5EF4-FFF2-40B4-BE49-F238E27FC236}">
                <a16:creationId xmlns:a16="http://schemas.microsoft.com/office/drawing/2014/main" id="{08F3F3F8-28E0-7016-2D9D-8DEEDD3AA436}"/>
              </a:ext>
            </a:extLst>
          </p:cNvPr>
          <p:cNvSpPr>
            <a:spLocks noGrp="1"/>
          </p:cNvSpPr>
          <p:nvPr>
            <p:ph type="body" sz="quarter" idx="14"/>
          </p:nvPr>
        </p:nvSpPr>
        <p:spPr>
          <a:xfrm>
            <a:off x="1350064" y="1898486"/>
            <a:ext cx="801123" cy="449263"/>
          </a:xfrm>
        </p:spPr>
        <p:txBody>
          <a:bodyPr>
            <a:normAutofit/>
          </a:bodyPr>
          <a:lstStyle>
            <a:lvl1pPr marL="0" indent="0" algn="r" rtl="1">
              <a:buNone/>
              <a:defRPr sz="2400">
                <a:solidFill>
                  <a:schemeClr val="bg1"/>
                </a:solidFill>
                <a:latin typeface="Arial" panose="020B0604020202020204" pitchFamily="34" charset="0"/>
                <a:cs typeface="Arial" panose="020B0604020202020204" pitchFamily="34" charset="0"/>
              </a:defRPr>
            </a:lvl1pPr>
            <a:lvl4pPr marL="1371600" indent="0">
              <a:buNone/>
              <a:defRPr/>
            </a:lvl4pPr>
            <a:lvl5pPr marL="1828800" indent="0">
              <a:buNone/>
              <a:defRPr/>
            </a:lvl5pPr>
          </a:lstStyle>
          <a:p>
            <a:pPr lvl="0"/>
            <a:endParaRPr lang="fr-FR" dirty="0"/>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grpSp>
        <p:nvGrpSpPr>
          <p:cNvPr id="2" name="Groupe 1">
            <a:extLst>
              <a:ext uri="{FF2B5EF4-FFF2-40B4-BE49-F238E27FC236}">
                <a16:creationId xmlns:a16="http://schemas.microsoft.com/office/drawing/2014/main" id="{C22727D2-BE22-8622-92D4-25E68C3F1FFB}"/>
              </a:ext>
            </a:extLst>
          </p:cNvPr>
          <p:cNvGrpSpPr/>
          <p:nvPr userDrawn="1"/>
        </p:nvGrpSpPr>
        <p:grpSpPr>
          <a:xfrm>
            <a:off x="11497837" y="168985"/>
            <a:ext cx="498854" cy="499972"/>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sp>
      </p:grpSp>
      <p:sp>
        <p:nvSpPr>
          <p:cNvPr id="16" name="Espace réservé du contenu 12">
            <a:extLst>
              <a:ext uri="{FF2B5EF4-FFF2-40B4-BE49-F238E27FC236}">
                <a16:creationId xmlns:a16="http://schemas.microsoft.com/office/drawing/2014/main" id="{539111FA-275E-F679-4A1A-262CD46977AF}"/>
              </a:ext>
            </a:extLst>
          </p:cNvPr>
          <p:cNvSpPr>
            <a:spLocks noGrp="1"/>
          </p:cNvSpPr>
          <p:nvPr>
            <p:ph sz="quarter" idx="10"/>
          </p:nvPr>
        </p:nvSpPr>
        <p:spPr>
          <a:xfrm>
            <a:off x="614581" y="1192778"/>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1" name="Titre 10">
            <a:extLst>
              <a:ext uri="{FF2B5EF4-FFF2-40B4-BE49-F238E27FC236}">
                <a16:creationId xmlns:a16="http://schemas.microsoft.com/office/drawing/2014/main" id="{ABE0F52A-1E32-AD1A-19BA-C834A28BB06F}"/>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4">
            <a:extLst>
              <a:ext uri="{FF2B5EF4-FFF2-40B4-BE49-F238E27FC236}">
                <a16:creationId xmlns:a16="http://schemas.microsoft.com/office/drawing/2014/main" id="{97411FC4-CF84-F1B5-96B8-48E2C82F7611}"/>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4" name="Titre 10">
            <a:extLst>
              <a:ext uri="{FF2B5EF4-FFF2-40B4-BE49-F238E27FC236}">
                <a16:creationId xmlns:a16="http://schemas.microsoft.com/office/drawing/2014/main" id="{1A5C1E12-3640-0BC6-B68C-7F8AB389EB55}"/>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F7314FDB-5509-30F7-D2DB-3434B2C3AD20}"/>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3F1D14C3-D5B8-A9C0-9133-EA05A63495C3}"/>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1C269767-1776-7892-98BB-466196D3A44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111" y="491632"/>
            <a:ext cx="715548" cy="668028"/>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6502FB90-4345-3FBE-8B91-2DD1CB1EA2BA}"/>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5" name="Espace réservé du contenu 12">
            <a:extLst>
              <a:ext uri="{FF2B5EF4-FFF2-40B4-BE49-F238E27FC236}">
                <a16:creationId xmlns:a16="http://schemas.microsoft.com/office/drawing/2014/main" id="{0470D2DD-71A9-856C-A4CE-FF2B1EE8C64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6275382A-3860-FADC-12DD-70FA339904E4}"/>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5AC30E14-CB74-032B-C1EB-C8DBD97A3B5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62097" y="464909"/>
            <a:ext cx="699712" cy="699714"/>
          </a:xfrm>
          <a:prstGeom prst="rect">
            <a:avLst/>
          </a:prstGeom>
        </p:spPr>
      </p:pic>
      <p:sp>
        <p:nvSpPr>
          <p:cNvPr id="2" name="Titre 10">
            <a:extLst>
              <a:ext uri="{FF2B5EF4-FFF2-40B4-BE49-F238E27FC236}">
                <a16:creationId xmlns:a16="http://schemas.microsoft.com/office/drawing/2014/main" id="{D35F0093-42C6-FFF4-7D30-E2A23C57CA0C}"/>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3" name="Espace réservé du contenu 12">
            <a:extLst>
              <a:ext uri="{FF2B5EF4-FFF2-40B4-BE49-F238E27FC236}">
                <a16:creationId xmlns:a16="http://schemas.microsoft.com/office/drawing/2014/main" id="{1BB93511-3F31-49AC-9CA8-58FDDB1E912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Espace réservé du contenu 14">
            <a:extLst>
              <a:ext uri="{FF2B5EF4-FFF2-40B4-BE49-F238E27FC236}">
                <a16:creationId xmlns:a16="http://schemas.microsoft.com/office/drawing/2014/main" id="{B6C29C04-11F1-5127-693B-B4A09D63D51B}"/>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4" name="Picture 3" descr="Image générée">
            <a:extLst>
              <a:ext uri="{FF2B5EF4-FFF2-40B4-BE49-F238E27FC236}">
                <a16:creationId xmlns:a16="http://schemas.microsoft.com/office/drawing/2014/main" id="{A33348F5-B829-4861-61E7-67623FD8D9E0}"/>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0" name="Titre 10">
            <a:extLst>
              <a:ext uri="{FF2B5EF4-FFF2-40B4-BE49-F238E27FC236}">
                <a16:creationId xmlns:a16="http://schemas.microsoft.com/office/drawing/2014/main" id="{C3E90253-4E15-2047-3AD4-D4091F45B73D}"/>
              </a:ext>
            </a:extLst>
          </p:cNvPr>
          <p:cNvSpPr>
            <a:spLocks noGrp="1"/>
          </p:cNvSpPr>
          <p:nvPr>
            <p:ph type="title"/>
          </p:nvPr>
        </p:nvSpPr>
        <p:spPr>
          <a:xfrm>
            <a:off x="968558" y="372721"/>
            <a:ext cx="10529279" cy="267549"/>
          </a:xfrm>
        </p:spPr>
        <p:txBody>
          <a:bodyPr>
            <a:noAutofit/>
          </a:bodyPr>
          <a:lstStyle>
            <a:lvl1pPr algn="r">
              <a:defRPr sz="1800" b="1">
                <a:latin typeface="Calibri" panose="020F0502020204030204" pitchFamily="34" charset="0"/>
                <a:cs typeface="Calibri" panose="020F0502020204030204" pitchFamily="34" charset="0"/>
              </a:defRPr>
            </a:lvl1pPr>
          </a:lstStyle>
          <a:p>
            <a:r>
              <a:rPr lang="fr-FR" dirty="0"/>
              <a:t>Modifiez le style du titre</a:t>
            </a:r>
          </a:p>
        </p:txBody>
      </p:sp>
      <p:sp>
        <p:nvSpPr>
          <p:cNvPr id="12" name="Espace réservé du contenu 12">
            <a:extLst>
              <a:ext uri="{FF2B5EF4-FFF2-40B4-BE49-F238E27FC236}">
                <a16:creationId xmlns:a16="http://schemas.microsoft.com/office/drawing/2014/main" id="{428092C5-7898-6C96-DBBB-4B58B819548F}"/>
              </a:ext>
            </a:extLst>
          </p:cNvPr>
          <p:cNvSpPr>
            <a:spLocks noGrp="1"/>
          </p:cNvSpPr>
          <p:nvPr>
            <p:ph sz="quarter" idx="10"/>
          </p:nvPr>
        </p:nvSpPr>
        <p:spPr>
          <a:xfrm>
            <a:off x="530225" y="1136650"/>
            <a:ext cx="11179175" cy="5389563"/>
          </a:xfrm>
        </p:spPr>
        <p:txBody>
          <a:bodyPr>
            <a:normAutofit/>
          </a:bodyPr>
          <a:lstStyle>
            <a:lvl1pPr algn="r">
              <a:buNone/>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4" name="Espace réservé du contenu 14">
            <a:extLst>
              <a:ext uri="{FF2B5EF4-FFF2-40B4-BE49-F238E27FC236}">
                <a16:creationId xmlns:a16="http://schemas.microsoft.com/office/drawing/2014/main" id="{62FD3FD9-0CA3-FC57-0D82-0E1145B49C52}"/>
              </a:ext>
            </a:extLst>
          </p:cNvPr>
          <p:cNvSpPr>
            <a:spLocks noGrp="1"/>
          </p:cNvSpPr>
          <p:nvPr>
            <p:ph sz="quarter" idx="11"/>
          </p:nvPr>
        </p:nvSpPr>
        <p:spPr>
          <a:xfrm>
            <a:off x="1146359" y="590324"/>
            <a:ext cx="10250160" cy="321521"/>
          </a:xfrm>
        </p:spPr>
        <p:txBody>
          <a:bodyPr>
            <a:noAutofit/>
          </a:bodyPr>
          <a:lstStyle>
            <a:lvl1pPr algn="r" rtl="1">
              <a:buFont typeface="Arial" panose="020B0604020202020204" pitchFamily="34" charset="0"/>
              <a:buChar char="•"/>
              <a:defRPr sz="140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6" name="Picture 3" descr="Image générée">
            <a:extLst>
              <a:ext uri="{FF2B5EF4-FFF2-40B4-BE49-F238E27FC236}">
                <a16:creationId xmlns:a16="http://schemas.microsoft.com/office/drawing/2014/main" id="{A3B1BC94-8C74-DC3E-C94E-FA0EDCA1F58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11484657" y="200308"/>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28798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5783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846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48954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able of contents">
  <p:cSld name="1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42656517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17595804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8356224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9412990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12748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2495366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6356267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42847697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7294005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748451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171458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0077080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6055091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05146407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74" r:id="rId19"/>
    <p:sldLayoutId id="214748369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12/04/2026</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21058393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8.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5.png"/><Relationship Id="rId11" Type="http://schemas.microsoft.com/office/2007/relationships/hdphoto" Target="../media/hdphoto2.wdp"/><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jpe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openxmlformats.org/officeDocument/2006/relationships/image" Target="../media/image28.png"/><Relationship Id="rId4" Type="http://schemas.openxmlformats.org/officeDocument/2006/relationships/image" Target="../media/image27.gif"/></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gif"/><Relationship Id="rId1" Type="http://schemas.openxmlformats.org/officeDocument/2006/relationships/slideLayout" Target="../slideLayouts/slideLayout14.xml"/><Relationship Id="rId5" Type="http://schemas.openxmlformats.org/officeDocument/2006/relationships/image" Target="../media/image10.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7.gif"/><Relationship Id="rId1" Type="http://schemas.openxmlformats.org/officeDocument/2006/relationships/slideLayout" Target="../slideLayouts/slideLayout14.xml"/><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0.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7.gif"/><Relationship Id="rId1" Type="http://schemas.openxmlformats.org/officeDocument/2006/relationships/slideLayout" Target="../slideLayouts/slideLayout14.xml"/><Relationship Id="rId4" Type="http://schemas.microsoft.com/office/2007/relationships/hdphoto" Target="../media/hdphoto5.wdp"/></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2.png"/><Relationship Id="rId7" Type="http://schemas.openxmlformats.org/officeDocument/2006/relationships/diagramColors" Target="../diagrams/colors1.xml"/><Relationship Id="rId2" Type="http://schemas.openxmlformats.org/officeDocument/2006/relationships/image" Target="../media/image51.png"/><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1.png"/><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1.png"/><Relationship Id="rId1" Type="http://schemas.openxmlformats.org/officeDocument/2006/relationships/slideLayout" Target="../slideLayouts/slideLayout6.xml"/><Relationship Id="rId4" Type="http://schemas.openxmlformats.org/officeDocument/2006/relationships/image" Target="../media/image58.jpeg"/></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7.gif"/><Relationship Id="rId1" Type="http://schemas.openxmlformats.org/officeDocument/2006/relationships/slideLayout" Target="../slideLayouts/slideLayout14.xml"/><Relationship Id="rId4" Type="http://schemas.microsoft.com/office/2007/relationships/hdphoto" Target="../media/hdphoto6.wdp"/></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62.png"/><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sp>
        <p:nvSpPr>
          <p:cNvPr id="3" name="Google Shape;777;p100">
            <a:extLst>
              <a:ext uri="{FF2B5EF4-FFF2-40B4-BE49-F238E27FC236}">
                <a16:creationId xmlns:a16="http://schemas.microsoft.com/office/drawing/2014/main" id="{C1CD5E3F-6334-6BAD-8391-699AEABC32B7}"/>
              </a:ext>
            </a:extLst>
          </p:cNvPr>
          <p:cNvSpPr/>
          <p:nvPr/>
        </p:nvSpPr>
        <p:spPr>
          <a:xfrm>
            <a:off x="4875840" y="3429891"/>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567741"/>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rPr>
              <a:t>الوحدة الثانية</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37639"/>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39430"/>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147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07041"/>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الأسبوع</a:t>
            </a:r>
            <a:endParaRPr kumimoji="0" lang="fr-FR" sz="2400"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3322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64071" y="1081910"/>
            <a:ext cx="5012000" cy="830997"/>
          </a:xfrm>
          <a:prstGeom prst="rect">
            <a:avLst/>
          </a:prstGeom>
          <a:noFill/>
          <a:ln cap="flat">
            <a:noFill/>
          </a:ln>
        </p:spPr>
        <p:txBody>
          <a:bodyPr vert="horz" wrap="square" lIns="0" tIns="0" rIns="0" bIns="0" anchor="t" anchorCtr="0" compatLnSpc="1">
            <a:spAutoFit/>
          </a:bodyPr>
          <a:lstStyle/>
          <a:p>
            <a:pPr marL="0" marR="0" lvl="0" indent="0" algn="r" defTabSz="914400" rtl="0" eaLnBrk="1" fontAlgn="auto" latinLnBrk="0" hangingPunct="1">
              <a:lnSpc>
                <a:spcPct val="100000"/>
              </a:lnSpc>
              <a:spcBef>
                <a:spcPts val="0"/>
              </a:spcBef>
              <a:spcAft>
                <a:spcPts val="0"/>
              </a:spcAft>
              <a:buClr>
                <a:srgbClr val="000000"/>
              </a:buClr>
              <a:buSzPts val="5400"/>
              <a:buFontTx/>
              <a:buNone/>
              <a:tabLst/>
              <a:defRPr/>
            </a:pPr>
            <a:r>
              <a:rPr kumimoji="0" lang="ar-MA" sz="5400" b="1" i="0" u="none" strike="noStrike" kern="0" cap="none" spc="0" normalizeH="0" baseline="0" noProof="0" dirty="0">
                <a:ln>
                  <a:noFill/>
                </a:ln>
                <a:solidFill>
                  <a:srgbClr val="002060"/>
                </a:solidFill>
                <a:effectLst/>
                <a:uLnTx/>
                <a:uFillTx/>
                <a:latin typeface="Calibri"/>
                <a:ea typeface="+mn-ea"/>
                <a:cs typeface="Calibri"/>
                <a:sym typeface="Calibri"/>
              </a:rPr>
              <a:t>مادَّةُ اللُّغةِ العَربيَّةِ</a:t>
            </a: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56754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3">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Calibri" panose="020F0502020204030204" pitchFamily="34" charset="0"/>
                  <a:ea typeface="Dosis"/>
                  <a:cs typeface="Calibri" panose="020F0502020204030204" pitchFamily="34" charset="0"/>
                </a:rPr>
                <a:t>الثالثة </a:t>
              </a: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400" b="1" i="0" u="none" strike="noStrike" kern="1200" cap="none" spc="0" normalizeH="0" baseline="0" noProof="0" dirty="0">
                  <a:ln>
                    <a:noFill/>
                  </a:ln>
                  <a:solidFill>
                    <a:srgbClr val="FFFFFF"/>
                  </a:solidFill>
                  <a:effectLst/>
                  <a:uLnTx/>
                  <a:uFillTx/>
                  <a:latin typeface="Arial" pitchFamily="34"/>
                  <a:ea typeface="Dosis"/>
                  <a:cs typeface="Arial" pitchFamily="34"/>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895237" y="5228212"/>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67" b="0" i="0" u="none" strike="noStrike" kern="1200" cap="none" spc="0" normalizeH="0" baseline="0" noProof="0">
              <a:ln>
                <a:noFill/>
              </a:ln>
              <a:solidFill>
                <a:srgbClr val="FFFFFF"/>
              </a:solidFill>
              <a:effectLst/>
              <a:uLnTx/>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366062"/>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1200" cap="none" spc="0" normalizeH="0" baseline="0" noProof="0" dirty="0">
                <a:ln>
                  <a:noFill/>
                </a:ln>
                <a:solidFill>
                  <a:srgbClr val="FFFFFF"/>
                </a:solidFill>
                <a:effectLst/>
                <a:uLnTx/>
                <a:uFillTx/>
                <a:latin typeface="Calibri"/>
                <a:ea typeface="Calibri"/>
                <a:cs typeface="Calibri"/>
              </a:rPr>
              <a:t>الحصة</a:t>
            </a:r>
            <a:r>
              <a:rPr kumimoji="0" lang="fr-FR" sz="2400" b="1" i="0" u="none" strike="noStrike" kern="1200" cap="none" spc="0" normalizeH="0" baseline="0" noProof="0" dirty="0">
                <a:ln>
                  <a:noFill/>
                </a:ln>
                <a:solidFill>
                  <a:srgbClr val="FFFFFF"/>
                </a:solidFill>
                <a:effectLst/>
                <a:uLnTx/>
                <a:uFillTx/>
                <a:latin typeface="Calibri"/>
                <a:ea typeface="Calibri"/>
                <a:cs typeface="Calibri"/>
              </a:rPr>
              <a:t> 3 </a:t>
            </a:r>
            <a:r>
              <a:rPr kumimoji="0" lang="ar-MA" sz="2400" b="1" i="0" u="none" strike="noStrike" kern="1200" cap="none" spc="0" normalizeH="0" baseline="0" noProof="0" dirty="0">
                <a:ln>
                  <a:noFill/>
                </a:ln>
                <a:solidFill>
                  <a:srgbClr val="FFFFFF"/>
                </a:solidFill>
                <a:effectLst/>
                <a:uLnTx/>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819500" y="5335960"/>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33" b="0" i="0" u="none" strike="noStrike" kern="1200" cap="none" spc="0" normalizeH="0" baseline="0" noProof="0">
              <a:ln>
                <a:noFill/>
              </a:ln>
              <a:solidFill>
                <a:srgbClr val="FFFFFF"/>
              </a:solidFill>
              <a:effectLst/>
              <a:uLnTx/>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4892018" y="3540991"/>
            <a:ext cx="4727890" cy="399789"/>
          </a:xfrm>
          <a:prstGeom prst="rect">
            <a:avLst/>
          </a:prstGeom>
          <a:noFill/>
          <a:ln cap="flat">
            <a:noFill/>
          </a:ln>
        </p:spPr>
        <p:txBody>
          <a:bodyPr vert="horz" wrap="square" lIns="0" tIns="0" rIns="0" bIns="0" anchor="t" anchorCtr="1" compatLnSpc="1">
            <a:spAutoFit/>
          </a:bodyPr>
          <a:lstStyle/>
          <a:p>
            <a:pPr marL="0" marR="0" lvl="0" indent="0" algn="r" defTabSz="914400" rtl="1" eaLnBrk="1" fontAlgn="auto" latinLnBrk="0" hangingPunct="1">
              <a:lnSpc>
                <a:spcPct val="115000"/>
              </a:lnSpc>
              <a:spcBef>
                <a:spcPts val="1200"/>
              </a:spcBef>
              <a:spcAft>
                <a:spcPts val="0"/>
              </a:spcAft>
              <a:buClr>
                <a:prstClr val="black"/>
              </a:buClr>
              <a:buSzPts val="1100"/>
              <a:buFontTx/>
              <a:buNone/>
              <a:tabLst/>
              <a:defRPr/>
            </a:pPr>
            <a:r>
              <a:rPr kumimoji="0" lang="ar-MA"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rPr>
              <a:t>عالم الأعمال</a:t>
            </a:r>
          </a:p>
        </p:txBody>
      </p:sp>
      <p:sp>
        <p:nvSpPr>
          <p:cNvPr id="21" name="Google Shape;779;p100">
            <a:extLst>
              <a:ext uri="{FF2B5EF4-FFF2-40B4-BE49-F238E27FC236}">
                <a16:creationId xmlns:a16="http://schemas.microsoft.com/office/drawing/2014/main" id="{BBF1E82C-B7CC-24A2-0D2D-7CDD297AD1BF}"/>
              </a:ext>
            </a:extLst>
          </p:cNvPr>
          <p:cNvSpPr txBox="1"/>
          <p:nvPr/>
        </p:nvSpPr>
        <p:spPr>
          <a:xfrm>
            <a:off x="5236149" y="4503677"/>
            <a:ext cx="4727890" cy="738664"/>
          </a:xfrm>
          <a:prstGeom prst="rect">
            <a:avLst/>
          </a:prstGeom>
          <a:noFill/>
          <a:ln cap="flat">
            <a:noFill/>
          </a:ln>
        </p:spPr>
        <p:txBody>
          <a:bodyPr vert="horz" wrap="square" lIns="0" tIns="0" rIns="0" bIns="0" anchor="t" anchorCtr="1" compatLnSpc="1">
            <a:spAutoFit/>
          </a:bodyPr>
          <a:lstStyle/>
          <a:p>
            <a:pPr algn="ctr" rtl="1"/>
            <a:r>
              <a:rPr lang="ar-MA" sz="2400" b="1" dirty="0">
                <a:solidFill>
                  <a:srgbClr val="FFFFFF"/>
                </a:solidFill>
                <a:ea typeface="Calibri"/>
                <a:cs typeface="Calibri"/>
              </a:rPr>
              <a:t>الحصة 2</a:t>
            </a:r>
          </a:p>
          <a:p>
            <a:pPr algn="ctr" rtl="1"/>
            <a:endParaRPr lang="fr-BE" sz="2400" b="1" dirty="0">
              <a:solidFill>
                <a:srgbClr val="FFFFFF"/>
              </a:solidFill>
              <a:ea typeface="Calibri"/>
              <a:cs typeface="Calibri"/>
            </a:endParaRPr>
          </a:p>
        </p:txBody>
      </p:sp>
      <p:sp>
        <p:nvSpPr>
          <p:cNvPr id="22" name="Google Shape;779;p100">
            <a:extLst>
              <a:ext uri="{FF2B5EF4-FFF2-40B4-BE49-F238E27FC236}">
                <a16:creationId xmlns:a16="http://schemas.microsoft.com/office/drawing/2014/main" id="{99C1B572-CCCE-FC4C-2054-CDB7233EEA9D}"/>
              </a:ext>
            </a:extLst>
          </p:cNvPr>
          <p:cNvSpPr txBox="1"/>
          <p:nvPr/>
        </p:nvSpPr>
        <p:spPr>
          <a:xfrm>
            <a:off x="4774509" y="5381736"/>
            <a:ext cx="5005220"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prstClr val="black"/>
              </a:buClr>
              <a:buSzPts val="1100"/>
              <a:defRPr/>
            </a:pPr>
            <a:r>
              <a:rPr lang="ar-MA" sz="2400" b="1" dirty="0">
                <a:solidFill>
                  <a:srgbClr val="FFFFFF"/>
                </a:solidFill>
                <a:ea typeface="Calibri"/>
                <a:cs typeface="Calibri"/>
              </a:rPr>
              <a:t>الإنتاج الكتابي: إنتاج نص تفسيري </a:t>
            </a:r>
            <a:r>
              <a:rPr lang="ar-MA" sz="2000" b="1" dirty="0">
                <a:solidFill>
                  <a:srgbClr val="FF0000"/>
                </a:solidFill>
                <a:ea typeface="Calibri"/>
                <a:cs typeface="Calibri"/>
              </a:rPr>
              <a:t>(التثبيت والكتابة) </a:t>
            </a:r>
            <a:endParaRPr kumimoji="0" lang="ar-MA"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endParaRPr>
          </a:p>
        </p:txBody>
      </p:sp>
      <p:grpSp>
        <p:nvGrpSpPr>
          <p:cNvPr id="28" name="Groupe 27"/>
          <p:cNvGrpSpPr/>
          <p:nvPr/>
        </p:nvGrpSpPr>
        <p:grpSpPr>
          <a:xfrm>
            <a:off x="14910" y="3937341"/>
            <a:ext cx="3666489" cy="2432262"/>
            <a:chOff x="219666" y="3988154"/>
            <a:chExt cx="3666489" cy="2432262"/>
          </a:xfrm>
        </p:grpSpPr>
        <p:pic>
          <p:nvPicPr>
            <p:cNvPr id="26" name="Image 25">
              <a:extLst>
                <a:ext uri="{FF2B5EF4-FFF2-40B4-BE49-F238E27FC236}">
                  <a16:creationId xmlns:a16="http://schemas.microsoft.com/office/drawing/2014/main" id="{51CA2846-E44B-EC62-C7B5-6EDBD1D509D4}"/>
                </a:ext>
              </a:extLst>
            </p:cNvPr>
            <p:cNvPicPr>
              <a:picLocks noChangeAspect="1"/>
            </p:cNvPicPr>
            <p:nvPr/>
          </p:nvPicPr>
          <p:blipFill rotWithShape="1">
            <a:blip r:embed="rId4"/>
            <a:srcRect t="37039" r="5015"/>
            <a:stretch/>
          </p:blipFill>
          <p:spPr>
            <a:xfrm>
              <a:off x="331381" y="4008120"/>
              <a:ext cx="3554774" cy="2412296"/>
            </a:xfrm>
            <a:prstGeom prst="rect">
              <a:avLst/>
            </a:prstGeom>
          </p:spPr>
        </p:pic>
        <p:sp>
          <p:nvSpPr>
            <p:cNvPr id="15" name="Ellipse 14"/>
            <p:cNvSpPr/>
            <p:nvPr/>
          </p:nvSpPr>
          <p:spPr>
            <a:xfrm>
              <a:off x="219666" y="3988154"/>
              <a:ext cx="990600" cy="113195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3" name="Google Shape;730;p98" descr="الصفحة الرئيسية">
            <a:extLst>
              <a:ext uri="{FF2B5EF4-FFF2-40B4-BE49-F238E27FC236}">
                <a16:creationId xmlns:a16="http://schemas.microsoft.com/office/drawing/2014/main" id="{D1561F70-C029-2AB6-D23E-43CB12B0EDF0}"/>
              </a:ext>
            </a:extLst>
          </p:cNvPr>
          <p:cNvPicPr>
            <a:picLocks noChangeAspect="1"/>
          </p:cNvPicPr>
          <p:nvPr/>
        </p:nvPicPr>
        <p:blipFill>
          <a:blip r:embed="rId5">
            <a:alphaModFix/>
          </a:blip>
          <a:srcRect/>
          <a:stretch>
            <a:fillRect/>
          </a:stretch>
        </p:blipFill>
        <p:spPr>
          <a:xfrm>
            <a:off x="4127790" y="0"/>
            <a:ext cx="3936421" cy="596900"/>
          </a:xfrm>
          <a:prstGeom prst="rect">
            <a:avLst/>
          </a:prstGeom>
          <a:noFill/>
          <a:ln cap="flat">
            <a:noFill/>
          </a:ln>
        </p:spPr>
      </p:pic>
      <p:sp>
        <p:nvSpPr>
          <p:cNvPr id="2" name="Google Shape;777;p100">
            <a:extLst>
              <a:ext uri="{FF2B5EF4-FFF2-40B4-BE49-F238E27FC236}">
                <a16:creationId xmlns:a16="http://schemas.microsoft.com/office/drawing/2014/main" id="{ABDFA46F-B950-B076-20AC-5218E925EB77}"/>
              </a:ext>
            </a:extLst>
          </p:cNvPr>
          <p:cNvSpPr/>
          <p:nvPr/>
        </p:nvSpPr>
        <p:spPr>
          <a:xfrm>
            <a:off x="4872828" y="2680079"/>
            <a:ext cx="6580805"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C000"/>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14" name="Google Shape;779;p100">
            <a:extLst>
              <a:ext uri="{FF2B5EF4-FFF2-40B4-BE49-F238E27FC236}">
                <a16:creationId xmlns:a16="http://schemas.microsoft.com/office/drawing/2014/main" id="{F3BBD448-B9E6-7AB9-E528-696CC6FAD354}"/>
              </a:ext>
            </a:extLst>
          </p:cNvPr>
          <p:cNvSpPr txBox="1"/>
          <p:nvPr/>
        </p:nvSpPr>
        <p:spPr>
          <a:xfrm>
            <a:off x="9984313" y="2816167"/>
            <a:ext cx="1328868"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المرحلة 2</a:t>
            </a:r>
          </a:p>
        </p:txBody>
      </p:sp>
      <p:sp>
        <p:nvSpPr>
          <p:cNvPr id="18" name="Google Shape;780;p100">
            <a:extLst>
              <a:ext uri="{FF2B5EF4-FFF2-40B4-BE49-F238E27FC236}">
                <a16:creationId xmlns:a16="http://schemas.microsoft.com/office/drawing/2014/main" id="{EC1EDC4E-D30A-77FC-F37E-2CEA53791C8F}"/>
              </a:ext>
            </a:extLst>
          </p:cNvPr>
          <p:cNvSpPr/>
          <p:nvPr/>
        </p:nvSpPr>
        <p:spPr>
          <a:xfrm>
            <a:off x="9698426" y="2786065"/>
            <a:ext cx="59124"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19" name="Google Shape;779;p100">
            <a:extLst>
              <a:ext uri="{FF2B5EF4-FFF2-40B4-BE49-F238E27FC236}">
                <a16:creationId xmlns:a16="http://schemas.microsoft.com/office/drawing/2014/main" id="{63DE6878-2E87-968E-C1F4-950AEF5B5D11}"/>
              </a:ext>
            </a:extLst>
          </p:cNvPr>
          <p:cNvSpPr txBox="1"/>
          <p:nvPr/>
        </p:nvSpPr>
        <p:spPr>
          <a:xfrm>
            <a:off x="4699819" y="2814518"/>
            <a:ext cx="4637455"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rgbClr val="FFFFFF"/>
                </a:solidFill>
                <a:ea typeface="Calibri"/>
                <a:cs typeface="Calibri"/>
                <a:sym typeface="Arial"/>
              </a:rPr>
              <a:t>المال والأعمال</a:t>
            </a:r>
          </a:p>
        </p:txBody>
      </p:sp>
    </p:spTree>
    <p:extLst>
      <p:ext uri="{BB962C8B-B14F-4D97-AF65-F5344CB8AC3E}">
        <p14:creationId xmlns:p14="http://schemas.microsoft.com/office/powerpoint/2010/main" val="3010017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77AA73CD-A2B1-A328-3E36-2B727DBACDD9}"/>
            </a:ext>
          </a:extLst>
        </p:cNvPr>
        <p:cNvGrpSpPr/>
        <p:nvPr/>
      </p:nvGrpSpPr>
      <p:grpSpPr>
        <a:xfrm>
          <a:off x="0" y="0"/>
          <a:ext cx="0" cy="0"/>
          <a:chOff x="0" y="0"/>
          <a:chExt cx="0" cy="0"/>
        </a:xfrm>
      </p:grpSpPr>
      <p:sp>
        <p:nvSpPr>
          <p:cNvPr id="321" name="Google Shape;321;p52">
            <a:extLst>
              <a:ext uri="{FF2B5EF4-FFF2-40B4-BE49-F238E27FC236}">
                <a16:creationId xmlns:a16="http://schemas.microsoft.com/office/drawing/2014/main" id="{B2883A13-2559-D444-3F7C-E23C270DE28F}"/>
              </a:ext>
            </a:extLst>
          </p:cNvPr>
          <p:cNvSpPr txBox="1"/>
          <p:nvPr/>
        </p:nvSpPr>
        <p:spPr>
          <a:xfrm>
            <a:off x="2151695" y="129892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صفحات خاصة بالأستاذ(ة)</a:t>
            </a:r>
            <a:endParaRPr sz="1467" kern="0" dirty="0">
              <a:solidFill>
                <a:srgbClr val="000000"/>
              </a:solidFill>
              <a:latin typeface="Arial"/>
              <a:ea typeface="Arial"/>
              <a:cs typeface="Arial"/>
              <a:sym typeface="Arial"/>
            </a:endParaRPr>
          </a:p>
        </p:txBody>
      </p:sp>
      <p:sp>
        <p:nvSpPr>
          <p:cNvPr id="322" name="Google Shape;322;p52">
            <a:extLst>
              <a:ext uri="{FF2B5EF4-FFF2-40B4-BE49-F238E27FC236}">
                <a16:creationId xmlns:a16="http://schemas.microsoft.com/office/drawing/2014/main" id="{D5837EAE-20AD-99EF-2B3E-CEB7C82C0EDD}"/>
              </a:ext>
            </a:extLst>
          </p:cNvPr>
          <p:cNvSpPr txBox="1"/>
          <p:nvPr/>
        </p:nvSpPr>
        <p:spPr>
          <a:xfrm>
            <a:off x="2151695" y="222613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نمذجة المهمة من طرف الأستاذ (شرح بصوت مرتفع)</a:t>
            </a:r>
            <a:endParaRPr sz="1467" kern="0" dirty="0">
              <a:solidFill>
                <a:srgbClr val="000000"/>
              </a:solidFill>
              <a:latin typeface="Arial"/>
              <a:ea typeface="Arial"/>
              <a:cs typeface="Arial"/>
              <a:sym typeface="Arial"/>
            </a:endParaRPr>
          </a:p>
        </p:txBody>
      </p:sp>
      <p:pic>
        <p:nvPicPr>
          <p:cNvPr id="14" name="Google Shape;318;p52" descr="Image générée">
            <a:extLst>
              <a:ext uri="{FF2B5EF4-FFF2-40B4-BE49-F238E27FC236}">
                <a16:creationId xmlns:a16="http://schemas.microsoft.com/office/drawing/2014/main" id="{D1CD87F2-F7CE-22E5-D7E3-165D0692175B}"/>
              </a:ext>
            </a:extLst>
          </p:cNvPr>
          <p:cNvPicPr preferRelativeResize="0"/>
          <p:nvPr/>
        </p:nvPicPr>
        <p:blipFill rotWithShape="1">
          <a:blip r:embed="rId3">
            <a:alphaModFix/>
          </a:blip>
          <a:srcRect t="23545" r="71114" b="60700"/>
          <a:stretch/>
        </p:blipFill>
        <p:spPr>
          <a:xfrm>
            <a:off x="10496362" y="2946687"/>
            <a:ext cx="1035476" cy="854359"/>
          </a:xfrm>
          <a:prstGeom prst="rect">
            <a:avLst/>
          </a:prstGeom>
          <a:noFill/>
          <a:ln>
            <a:noFill/>
          </a:ln>
        </p:spPr>
      </p:pic>
      <p:sp>
        <p:nvSpPr>
          <p:cNvPr id="15" name="Google Shape;322;p52">
            <a:extLst>
              <a:ext uri="{FF2B5EF4-FFF2-40B4-BE49-F238E27FC236}">
                <a16:creationId xmlns:a16="http://schemas.microsoft.com/office/drawing/2014/main" id="{54E6DE26-E2E1-A2A4-43DE-C403B5362AE2}"/>
              </a:ext>
            </a:extLst>
          </p:cNvPr>
          <p:cNvSpPr txBox="1"/>
          <p:nvPr/>
        </p:nvSpPr>
        <p:spPr>
          <a:xfrm>
            <a:off x="2151695" y="3159518"/>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500"/>
            </a:pPr>
            <a:r>
              <a:rPr lang="ar-SA" sz="2000" b="1" kern="0" dirty="0">
                <a:solidFill>
                  <a:srgbClr val="44546A"/>
                </a:solidFill>
                <a:latin typeface="Calibri"/>
                <a:ea typeface="Calibri"/>
                <a:cs typeface="Calibri"/>
                <a:sym typeface="Calibri"/>
              </a:rPr>
              <a:t>تعليمات أو شروحات للتلاميذ – خارج إطار النمذجة (بصوت مرتفع)</a:t>
            </a:r>
            <a:endParaRPr sz="2000" kern="0" dirty="0">
              <a:solidFill>
                <a:srgbClr val="000000"/>
              </a:solidFill>
              <a:latin typeface="Arial"/>
              <a:ea typeface="Arial"/>
              <a:cs typeface="Arial"/>
              <a:sym typeface="Arial"/>
            </a:endParaRPr>
          </a:p>
        </p:txBody>
      </p:sp>
      <p:sp>
        <p:nvSpPr>
          <p:cNvPr id="17" name="Google Shape;332;p53">
            <a:extLst>
              <a:ext uri="{FF2B5EF4-FFF2-40B4-BE49-F238E27FC236}">
                <a16:creationId xmlns:a16="http://schemas.microsoft.com/office/drawing/2014/main" id="{4CCC0828-7E80-9A7F-53E4-4E9A4213E0B4}"/>
              </a:ext>
            </a:extLst>
          </p:cNvPr>
          <p:cNvSpPr txBox="1"/>
          <p:nvPr/>
        </p:nvSpPr>
        <p:spPr>
          <a:xfrm>
            <a:off x="2151695" y="4005511"/>
            <a:ext cx="8241200"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التذكير بميثاق القسم</a:t>
            </a:r>
            <a:endParaRPr sz="2000" kern="0" dirty="0">
              <a:solidFill>
                <a:srgbClr val="000000"/>
              </a:solidFill>
              <a:latin typeface="Arial"/>
              <a:cs typeface="Arial"/>
              <a:sym typeface="Arial"/>
            </a:endParaRPr>
          </a:p>
        </p:txBody>
      </p:sp>
      <p:pic>
        <p:nvPicPr>
          <p:cNvPr id="18" name="Google Shape;336;p53">
            <a:extLst>
              <a:ext uri="{FF2B5EF4-FFF2-40B4-BE49-F238E27FC236}">
                <a16:creationId xmlns:a16="http://schemas.microsoft.com/office/drawing/2014/main" id="{B50E3D5D-D7AD-F82B-67DC-7DB302EC5C59}"/>
              </a:ext>
            </a:extLst>
          </p:cNvPr>
          <p:cNvPicPr preferRelativeResize="0"/>
          <p:nvPr/>
        </p:nvPicPr>
        <p:blipFill rotWithShape="1">
          <a:blip r:embed="rId4">
            <a:alphaModFix/>
          </a:blip>
          <a:srcRect/>
          <a:stretch/>
        </p:blipFill>
        <p:spPr>
          <a:xfrm>
            <a:off x="10631721" y="4033935"/>
            <a:ext cx="753729" cy="603600"/>
          </a:xfrm>
          <a:prstGeom prst="rect">
            <a:avLst/>
          </a:prstGeom>
          <a:noFill/>
          <a:ln>
            <a:noFill/>
          </a:ln>
        </p:spPr>
      </p:pic>
      <p:sp>
        <p:nvSpPr>
          <p:cNvPr id="41" name="Google Shape;291;p51">
            <a:extLst>
              <a:ext uri="{FF2B5EF4-FFF2-40B4-BE49-F238E27FC236}">
                <a16:creationId xmlns:a16="http://schemas.microsoft.com/office/drawing/2014/main" id="{F00333A0-6453-2E49-949E-6472F7A92683}"/>
              </a:ext>
            </a:extLst>
          </p:cNvPr>
          <p:cNvSpPr/>
          <p:nvPr/>
        </p:nvSpPr>
        <p:spPr>
          <a:xfrm>
            <a:off x="3721103" y="87258"/>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للأستاذ</a:t>
            </a:r>
          </a:p>
        </p:txBody>
      </p:sp>
      <p:grpSp>
        <p:nvGrpSpPr>
          <p:cNvPr id="4" name="Groupe 3">
            <a:extLst>
              <a:ext uri="{FF2B5EF4-FFF2-40B4-BE49-F238E27FC236}">
                <a16:creationId xmlns:a16="http://schemas.microsoft.com/office/drawing/2014/main" id="{0ED093D4-5700-EC0C-1F50-022022B950B2}"/>
              </a:ext>
            </a:extLst>
          </p:cNvPr>
          <p:cNvGrpSpPr/>
          <p:nvPr/>
        </p:nvGrpSpPr>
        <p:grpSpPr>
          <a:xfrm>
            <a:off x="10657636" y="2019636"/>
            <a:ext cx="814489" cy="699291"/>
            <a:chOff x="277892" y="2322046"/>
            <a:chExt cx="828656" cy="786827"/>
          </a:xfrm>
        </p:grpSpPr>
        <p:sp>
          <p:nvSpPr>
            <p:cNvPr id="2" name="Freeform 2">
              <a:extLst>
                <a:ext uri="{FF2B5EF4-FFF2-40B4-BE49-F238E27FC236}">
                  <a16:creationId xmlns:a16="http://schemas.microsoft.com/office/drawing/2014/main" id="{3A065145-272B-2708-F6F1-248403A3073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3" name="Freeform 4">
              <a:extLst>
                <a:ext uri="{FF2B5EF4-FFF2-40B4-BE49-F238E27FC236}">
                  <a16:creationId xmlns:a16="http://schemas.microsoft.com/office/drawing/2014/main" id="{DB213ECF-8A17-F2A6-DE3D-1F1E43965200}"/>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6"/>
                  </a:ext>
                </a:extLst>
              </a:blip>
              <a:stretch>
                <a:fillRect l="-101449" t="-1678"/>
              </a:stretch>
            </a:blipFill>
            <a:ln cap="rnd">
              <a:noFill/>
              <a:prstDash val="solid"/>
              <a:round/>
            </a:ln>
          </p:spPr>
        </p:sp>
      </p:grpSp>
      <p:pic>
        <p:nvPicPr>
          <p:cNvPr id="5" name="Picture 2" descr="Image générée">
            <a:extLst>
              <a:ext uri="{FF2B5EF4-FFF2-40B4-BE49-F238E27FC236}">
                <a16:creationId xmlns:a16="http://schemas.microsoft.com/office/drawing/2014/main" id="{D6B0A181-334F-0A62-0BFB-E79E14F44A2A}"/>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10657635"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2">
            <a:extLst>
              <a:ext uri="{FF2B5EF4-FFF2-40B4-BE49-F238E27FC236}">
                <a16:creationId xmlns:a16="http://schemas.microsoft.com/office/drawing/2014/main" id="{94ECFE8F-F414-2BBE-BC04-81B2DB84A948}"/>
              </a:ext>
            </a:extLst>
          </p:cNvPr>
          <p:cNvPicPr>
            <a:picLocks noChangeAspect="1"/>
          </p:cNvPicPr>
          <p:nvPr/>
        </p:nvPicPr>
        <p:blipFill>
          <a:blip r:embed="rId8">
            <a:duotone>
              <a:schemeClr val="accent2">
                <a:shade val="45000"/>
                <a:satMod val="135000"/>
              </a:schemeClr>
              <a:prstClr val="white"/>
            </a:duotone>
          </a:blip>
          <a:stretch>
            <a:fillRect/>
          </a:stretch>
        </p:blipFill>
        <p:spPr>
          <a:xfrm>
            <a:off x="10701998" y="4942460"/>
            <a:ext cx="590757" cy="603600"/>
          </a:xfrm>
          <a:prstGeom prst="ellipse">
            <a:avLst/>
          </a:prstGeom>
          <a:solidFill>
            <a:srgbClr val="FFC000"/>
          </a:solidFill>
          <a:ln>
            <a:noFill/>
          </a:ln>
        </p:spPr>
      </p:pic>
      <p:sp>
        <p:nvSpPr>
          <p:cNvPr id="7" name="Google Shape;332;p53">
            <a:extLst>
              <a:ext uri="{FF2B5EF4-FFF2-40B4-BE49-F238E27FC236}">
                <a16:creationId xmlns:a16="http://schemas.microsoft.com/office/drawing/2014/main" id="{EE1FD77A-3ADF-D04D-724F-140666A15318}"/>
              </a:ext>
            </a:extLst>
          </p:cNvPr>
          <p:cNvSpPr txBox="1"/>
          <p:nvPr/>
        </p:nvSpPr>
        <p:spPr>
          <a:xfrm>
            <a:off x="2064863" y="5034031"/>
            <a:ext cx="8328032"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تصحيح التمرين المنزلي</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66021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Shape 315">
          <a:extLst>
            <a:ext uri="{FF2B5EF4-FFF2-40B4-BE49-F238E27FC236}">
              <a16:creationId xmlns:a16="http://schemas.microsoft.com/office/drawing/2014/main" id="{4404A920-C090-452F-B5C5-0EBA5A5AF4BD}"/>
            </a:ext>
          </a:extLst>
        </p:cNvPr>
        <p:cNvGrpSpPr/>
        <p:nvPr/>
      </p:nvGrpSpPr>
      <p:grpSpPr>
        <a:xfrm>
          <a:off x="0" y="0"/>
          <a:ext cx="0" cy="0"/>
          <a:chOff x="0" y="0"/>
          <a:chExt cx="0" cy="0"/>
        </a:xfrm>
      </p:grpSpPr>
      <p:sp>
        <p:nvSpPr>
          <p:cNvPr id="3" name="Google Shape;334;p53">
            <a:extLst>
              <a:ext uri="{FF2B5EF4-FFF2-40B4-BE49-F238E27FC236}">
                <a16:creationId xmlns:a16="http://schemas.microsoft.com/office/drawing/2014/main" id="{12B7D81D-9A82-DA8D-D601-716E82EF882D}"/>
              </a:ext>
            </a:extLst>
          </p:cNvPr>
          <p:cNvSpPr txBox="1"/>
          <p:nvPr/>
        </p:nvSpPr>
        <p:spPr>
          <a:xfrm>
            <a:off x="1830625" y="4599181"/>
            <a:ext cx="8677479" cy="400003"/>
          </a:xfrm>
          <a:prstGeom prst="rect">
            <a:avLst/>
          </a:prstGeom>
          <a:noFill/>
          <a:ln>
            <a:noFill/>
          </a:ln>
        </p:spPr>
        <p:txBody>
          <a:bodyPr spcFirstLastPara="1" wrap="square" lIns="91400" tIns="45667" rIns="91400" bIns="45667" anchor="t" anchorCtr="0">
            <a:spAutoFit/>
          </a:bodyPr>
          <a:lstStyle/>
          <a:p>
            <a:pPr algn="r" defTabSz="1219170" rtl="1" eaLnBrk="0" fontAlgn="base" hangingPunct="0">
              <a:spcBef>
                <a:spcPct val="0"/>
              </a:spcBef>
              <a:spcAft>
                <a:spcPct val="0"/>
              </a:spcAft>
            </a:pPr>
            <a:r>
              <a:rPr lang="ar-SA" altLang="fr-FR" sz="2000" b="1" kern="0" dirty="0">
                <a:solidFill>
                  <a:srgbClr val="44546A"/>
                </a:solidFill>
                <a:latin typeface="Calibri"/>
                <a:cs typeface="Calibri"/>
                <a:sym typeface="Arial"/>
              </a:rPr>
              <a:t>يشتغل التلاميذ بشكل مستقل</a:t>
            </a:r>
            <a:endParaRPr lang="fr-FR" altLang="fr-FR" sz="2000" kern="0" dirty="0">
              <a:solidFill>
                <a:srgbClr val="000000"/>
              </a:solidFill>
              <a:latin typeface="Arial" panose="020B0604020202020204" pitchFamily="34" charset="0"/>
              <a:cs typeface="Arial"/>
              <a:sym typeface="Arial"/>
            </a:endParaRPr>
          </a:p>
        </p:txBody>
      </p:sp>
      <p:pic>
        <p:nvPicPr>
          <p:cNvPr id="6" name="Google Shape;338;p53">
            <a:extLst>
              <a:ext uri="{FF2B5EF4-FFF2-40B4-BE49-F238E27FC236}">
                <a16:creationId xmlns:a16="http://schemas.microsoft.com/office/drawing/2014/main" id="{99CA0589-7987-D756-C1CC-B03EEF031C45}"/>
              </a:ext>
            </a:extLst>
          </p:cNvPr>
          <p:cNvPicPr preferRelativeResize="0"/>
          <p:nvPr/>
        </p:nvPicPr>
        <p:blipFill rotWithShape="1">
          <a:blip r:embed="rId3">
            <a:alphaModFix/>
          </a:blip>
          <a:srcRect/>
          <a:stretch/>
        </p:blipFill>
        <p:spPr>
          <a:xfrm>
            <a:off x="10772427" y="4507781"/>
            <a:ext cx="613620" cy="603600"/>
          </a:xfrm>
          <a:prstGeom prst="rect">
            <a:avLst/>
          </a:prstGeom>
          <a:noFill/>
          <a:ln>
            <a:noFill/>
          </a:ln>
        </p:spPr>
      </p:pic>
      <p:sp>
        <p:nvSpPr>
          <p:cNvPr id="4" name="Google Shape;335;p53">
            <a:extLst>
              <a:ext uri="{FF2B5EF4-FFF2-40B4-BE49-F238E27FC236}">
                <a16:creationId xmlns:a16="http://schemas.microsoft.com/office/drawing/2014/main" id="{E8B537E3-58E7-D06E-9589-1154AEC609C9}"/>
              </a:ext>
            </a:extLst>
          </p:cNvPr>
          <p:cNvSpPr txBox="1"/>
          <p:nvPr/>
        </p:nvSpPr>
        <p:spPr>
          <a:xfrm>
            <a:off x="1830625" y="3830265"/>
            <a:ext cx="8677478"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altLang="fr-FR" sz="2000" b="1" kern="0" dirty="0">
                <a:solidFill>
                  <a:srgbClr val="44546A"/>
                </a:solidFill>
                <a:latin typeface="Calibri"/>
                <a:cs typeface="Calibri"/>
                <a:sym typeface="Arial"/>
              </a:rPr>
              <a:t>يشتغل التلاميذ في ثنائيات</a:t>
            </a:r>
            <a:endParaRPr lang="fr-FR" altLang="fr-FR" sz="2000" b="1" kern="0" dirty="0">
              <a:solidFill>
                <a:srgbClr val="44546A"/>
              </a:solidFill>
              <a:latin typeface="Calibri"/>
              <a:cs typeface="Calibri"/>
              <a:sym typeface="Arial"/>
            </a:endParaRPr>
          </a:p>
        </p:txBody>
      </p:sp>
      <p:pic>
        <p:nvPicPr>
          <p:cNvPr id="7" name="Google Shape;339;p53">
            <a:extLst>
              <a:ext uri="{FF2B5EF4-FFF2-40B4-BE49-F238E27FC236}">
                <a16:creationId xmlns:a16="http://schemas.microsoft.com/office/drawing/2014/main" id="{DDA38603-9FD0-5873-CE31-15062339C83E}"/>
              </a:ext>
            </a:extLst>
          </p:cNvPr>
          <p:cNvPicPr preferRelativeResize="0"/>
          <p:nvPr/>
        </p:nvPicPr>
        <p:blipFill rotWithShape="1">
          <a:blip r:embed="rId4">
            <a:alphaModFix/>
          </a:blip>
          <a:srcRect/>
          <a:stretch/>
        </p:blipFill>
        <p:spPr>
          <a:xfrm>
            <a:off x="10792884" y="3752370"/>
            <a:ext cx="551667" cy="498415"/>
          </a:xfrm>
          <a:prstGeom prst="rect">
            <a:avLst/>
          </a:prstGeom>
          <a:noFill/>
          <a:ln>
            <a:noFill/>
          </a:ln>
        </p:spPr>
      </p:pic>
      <p:pic>
        <p:nvPicPr>
          <p:cNvPr id="10" name="Google Shape;289;p51">
            <a:extLst>
              <a:ext uri="{FF2B5EF4-FFF2-40B4-BE49-F238E27FC236}">
                <a16:creationId xmlns:a16="http://schemas.microsoft.com/office/drawing/2014/main" id="{A512D62E-50A4-C4D3-B8D7-731106EA1EE6}"/>
              </a:ext>
            </a:extLst>
          </p:cNvPr>
          <p:cNvPicPr preferRelativeResize="0"/>
          <p:nvPr/>
        </p:nvPicPr>
        <p:blipFill rotWithShape="1">
          <a:blip r:embed="rId5">
            <a:alphaModFix/>
          </a:blip>
          <a:srcRect/>
          <a:stretch/>
        </p:blipFill>
        <p:spPr>
          <a:xfrm>
            <a:off x="10796173" y="2319672"/>
            <a:ext cx="556939" cy="498414"/>
          </a:xfrm>
          <a:prstGeom prst="rect">
            <a:avLst/>
          </a:prstGeom>
          <a:noFill/>
          <a:ln>
            <a:noFill/>
          </a:ln>
        </p:spPr>
      </p:pic>
      <p:sp>
        <p:nvSpPr>
          <p:cNvPr id="11" name="Google Shape;290;p51">
            <a:extLst>
              <a:ext uri="{FF2B5EF4-FFF2-40B4-BE49-F238E27FC236}">
                <a16:creationId xmlns:a16="http://schemas.microsoft.com/office/drawing/2014/main" id="{6265C85C-3A24-7175-028A-B405CA5EF11B}"/>
              </a:ext>
            </a:extLst>
          </p:cNvPr>
          <p:cNvSpPr txBox="1"/>
          <p:nvPr/>
        </p:nvSpPr>
        <p:spPr>
          <a:xfrm>
            <a:off x="1842082" y="2449852"/>
            <a:ext cx="8677478" cy="400002"/>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يستمع التلاميذ للأستاذ بتركيز</a:t>
            </a:r>
            <a:endParaRPr sz="1467" kern="0" dirty="0">
              <a:solidFill>
                <a:srgbClr val="000000"/>
              </a:solidFill>
              <a:latin typeface="Arial"/>
              <a:ea typeface="Arial"/>
              <a:cs typeface="Arial"/>
              <a:sym typeface="Arial"/>
            </a:endParaRPr>
          </a:p>
        </p:txBody>
      </p:sp>
      <p:sp>
        <p:nvSpPr>
          <p:cNvPr id="13" name="Google Shape;293;p51">
            <a:extLst>
              <a:ext uri="{FF2B5EF4-FFF2-40B4-BE49-F238E27FC236}">
                <a16:creationId xmlns:a16="http://schemas.microsoft.com/office/drawing/2014/main" id="{38D3624C-E4A9-466D-7528-C354FFD89792}"/>
              </a:ext>
            </a:extLst>
          </p:cNvPr>
          <p:cNvSpPr txBox="1"/>
          <p:nvPr/>
        </p:nvSpPr>
        <p:spPr>
          <a:xfrm>
            <a:off x="1830624" y="1694487"/>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يرفع التلاميذ أيديهم للمشاركة</a:t>
            </a:r>
            <a:endParaRPr sz="1467" kern="0" dirty="0">
              <a:solidFill>
                <a:srgbClr val="000000"/>
              </a:solidFill>
              <a:latin typeface="Arial"/>
              <a:ea typeface="Arial"/>
              <a:cs typeface="Arial"/>
              <a:sym typeface="Arial"/>
            </a:endParaRPr>
          </a:p>
        </p:txBody>
      </p:sp>
      <p:pic>
        <p:nvPicPr>
          <p:cNvPr id="16" name="Google Shape;294;p51" descr="Lever la main - Icônes mains et gestes gratuites">
            <a:extLst>
              <a:ext uri="{FF2B5EF4-FFF2-40B4-BE49-F238E27FC236}">
                <a16:creationId xmlns:a16="http://schemas.microsoft.com/office/drawing/2014/main" id="{21E3C786-5C04-37E1-0217-CBE21366D16A}"/>
              </a:ext>
            </a:extLst>
          </p:cNvPr>
          <p:cNvPicPr preferRelativeResize="0"/>
          <p:nvPr/>
        </p:nvPicPr>
        <p:blipFill rotWithShape="1">
          <a:blip r:embed="rId6">
            <a:alphaModFix/>
          </a:blip>
          <a:srcRect/>
          <a:stretch/>
        </p:blipFill>
        <p:spPr>
          <a:xfrm>
            <a:off x="10863298" y="1692132"/>
            <a:ext cx="540887" cy="426303"/>
          </a:xfrm>
          <a:prstGeom prst="rect">
            <a:avLst/>
          </a:prstGeom>
          <a:noFill/>
          <a:ln>
            <a:noFill/>
          </a:ln>
        </p:spPr>
      </p:pic>
      <p:sp>
        <p:nvSpPr>
          <p:cNvPr id="2" name="Google Shape;333;p53">
            <a:extLst>
              <a:ext uri="{FF2B5EF4-FFF2-40B4-BE49-F238E27FC236}">
                <a16:creationId xmlns:a16="http://schemas.microsoft.com/office/drawing/2014/main" id="{984AC82D-389F-7373-6774-A4078B78B27D}"/>
              </a:ext>
            </a:extLst>
          </p:cNvPr>
          <p:cNvSpPr txBox="1"/>
          <p:nvPr/>
        </p:nvSpPr>
        <p:spPr>
          <a:xfrm>
            <a:off x="1848762" y="1040371"/>
            <a:ext cx="8677478" cy="420457"/>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133" b="1" kern="0" dirty="0">
                <a:solidFill>
                  <a:srgbClr val="44546A"/>
                </a:solidFill>
                <a:latin typeface="Calibri"/>
                <a:ea typeface="Calibri"/>
                <a:cs typeface="Calibri"/>
                <a:sym typeface="Calibri"/>
              </a:rPr>
              <a:t>يستعمل التلاميذ اللوحات للإجابة</a:t>
            </a:r>
            <a:endParaRPr sz="1867" kern="0" dirty="0">
              <a:solidFill>
                <a:srgbClr val="000000"/>
              </a:solidFill>
              <a:latin typeface="Arial"/>
              <a:cs typeface="Arial"/>
              <a:sym typeface="Arial"/>
            </a:endParaRPr>
          </a:p>
        </p:txBody>
      </p:sp>
      <p:grpSp>
        <p:nvGrpSpPr>
          <p:cNvPr id="27" name="Groupe 26">
            <a:extLst>
              <a:ext uri="{FF2B5EF4-FFF2-40B4-BE49-F238E27FC236}">
                <a16:creationId xmlns:a16="http://schemas.microsoft.com/office/drawing/2014/main" id="{55978DD5-318A-3F16-AECB-860607D32046}"/>
              </a:ext>
            </a:extLst>
          </p:cNvPr>
          <p:cNvGrpSpPr/>
          <p:nvPr/>
        </p:nvGrpSpPr>
        <p:grpSpPr>
          <a:xfrm>
            <a:off x="10772075" y="916351"/>
            <a:ext cx="632111" cy="603600"/>
            <a:chOff x="779845" y="4335989"/>
            <a:chExt cx="442253" cy="575842"/>
          </a:xfrm>
        </p:grpSpPr>
        <p:pic>
          <p:nvPicPr>
            <p:cNvPr id="25" name="Google Shape;307;p51" descr="Une image contenant Dessin animé, clipart, Animation, illustration&#10;&#10;Description générée automatiquement">
              <a:extLst>
                <a:ext uri="{FF2B5EF4-FFF2-40B4-BE49-F238E27FC236}">
                  <a16:creationId xmlns:a16="http://schemas.microsoft.com/office/drawing/2014/main" id="{A49B9A76-6535-3AE5-BC9D-739EFE81502C}"/>
                </a:ext>
              </a:extLst>
            </p:cNvPr>
            <p:cNvPicPr preferRelativeResize="0"/>
            <p:nvPr/>
          </p:nvPicPr>
          <p:blipFill rotWithShape="1">
            <a:blip r:embed="rId7">
              <a:alphaModFix/>
            </a:blip>
            <a:srcRect l="18242" t="9344" r="18458" b="23864"/>
            <a:stretch/>
          </p:blipFill>
          <p:spPr>
            <a:xfrm>
              <a:off x="779845" y="4335989"/>
              <a:ext cx="442253" cy="575842"/>
            </a:xfrm>
            <a:prstGeom prst="rect">
              <a:avLst/>
            </a:prstGeom>
            <a:noFill/>
            <a:ln>
              <a:noFill/>
            </a:ln>
          </p:spPr>
        </p:pic>
        <p:sp>
          <p:nvSpPr>
            <p:cNvPr id="26" name="Rectangle 25">
              <a:extLst>
                <a:ext uri="{FF2B5EF4-FFF2-40B4-BE49-F238E27FC236}">
                  <a16:creationId xmlns:a16="http://schemas.microsoft.com/office/drawing/2014/main" id="{0CF11E36-0025-C3F4-CFF1-8372D4951514}"/>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sp>
        <p:nvSpPr>
          <p:cNvPr id="37" name="Google Shape;295;p51">
            <a:extLst>
              <a:ext uri="{FF2B5EF4-FFF2-40B4-BE49-F238E27FC236}">
                <a16:creationId xmlns:a16="http://schemas.microsoft.com/office/drawing/2014/main" id="{D697CEA9-64C8-7CC4-9A62-C872FF15F975}"/>
              </a:ext>
            </a:extLst>
          </p:cNvPr>
          <p:cNvSpPr txBox="1"/>
          <p:nvPr/>
        </p:nvSpPr>
        <p:spPr>
          <a:xfrm>
            <a:off x="1830626" y="3116028"/>
            <a:ext cx="8677478" cy="400003"/>
          </a:xfrm>
          <a:prstGeom prst="rect">
            <a:avLst/>
          </a:prstGeom>
          <a:noFill/>
          <a:ln>
            <a:noFill/>
          </a:ln>
        </p:spPr>
        <p:txBody>
          <a:bodyPr spcFirstLastPara="1" wrap="square" lIns="91433" tIns="45667" rIns="91433" bIns="45667" anchor="t" anchorCtr="0">
            <a:spAutoFit/>
          </a:bodyPr>
          <a:lstStyle/>
          <a:p>
            <a:pPr algn="r" defTabSz="1219170" rtl="1">
              <a:buClr>
                <a:srgbClr val="000000"/>
              </a:buClr>
            </a:pPr>
            <a:r>
              <a:rPr lang="ar-SA" sz="2000" b="1" kern="0" dirty="0">
                <a:solidFill>
                  <a:srgbClr val="44546A"/>
                </a:solidFill>
                <a:latin typeface="Calibri"/>
                <a:ea typeface="Calibri"/>
                <a:cs typeface="Calibri"/>
                <a:sym typeface="Calibri"/>
              </a:rPr>
              <a:t>يسجّل التلاميذ ما ينبغي تسجيله على دفاترهم</a:t>
            </a:r>
            <a:endParaRPr sz="1467" kern="0" dirty="0">
              <a:solidFill>
                <a:srgbClr val="000000"/>
              </a:solidFill>
              <a:latin typeface="Arial"/>
              <a:ea typeface="Arial"/>
              <a:cs typeface="Arial"/>
              <a:sym typeface="Arial"/>
            </a:endParaRPr>
          </a:p>
        </p:txBody>
      </p:sp>
      <p:grpSp>
        <p:nvGrpSpPr>
          <p:cNvPr id="38" name="Groupe 37">
            <a:extLst>
              <a:ext uri="{FF2B5EF4-FFF2-40B4-BE49-F238E27FC236}">
                <a16:creationId xmlns:a16="http://schemas.microsoft.com/office/drawing/2014/main" id="{952E4744-072C-513B-756C-AE0DA46B1D50}"/>
              </a:ext>
            </a:extLst>
          </p:cNvPr>
          <p:cNvGrpSpPr/>
          <p:nvPr/>
        </p:nvGrpSpPr>
        <p:grpSpPr>
          <a:xfrm>
            <a:off x="10824282" y="3014983"/>
            <a:ext cx="551667" cy="471961"/>
            <a:chOff x="10280460" y="4850932"/>
            <a:chExt cx="630930" cy="588164"/>
          </a:xfrm>
        </p:grpSpPr>
        <p:pic>
          <p:nvPicPr>
            <p:cNvPr id="39" name="Picture 7">
              <a:extLst>
                <a:ext uri="{FF2B5EF4-FFF2-40B4-BE49-F238E27FC236}">
                  <a16:creationId xmlns:a16="http://schemas.microsoft.com/office/drawing/2014/main" id="{64852FB5-3F0D-3729-FC3D-0C53A049F71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40" name="Picture 7">
              <a:extLst>
                <a:ext uri="{FF2B5EF4-FFF2-40B4-BE49-F238E27FC236}">
                  <a16:creationId xmlns:a16="http://schemas.microsoft.com/office/drawing/2014/main" id="{34116C93-BDC5-384F-AE20-60234D0F0D5F}"/>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sp>
        <p:nvSpPr>
          <p:cNvPr id="41" name="Google Shape;291;p51">
            <a:extLst>
              <a:ext uri="{FF2B5EF4-FFF2-40B4-BE49-F238E27FC236}">
                <a16:creationId xmlns:a16="http://schemas.microsoft.com/office/drawing/2014/main" id="{88F57F45-EEF4-CF02-1883-FB25B1F1C701}"/>
              </a:ext>
            </a:extLst>
          </p:cNvPr>
          <p:cNvSpPr/>
          <p:nvPr/>
        </p:nvSpPr>
        <p:spPr>
          <a:xfrm>
            <a:off x="3523676" y="81409"/>
            <a:ext cx="8241200" cy="603600"/>
          </a:xfrm>
          <a:prstGeom prst="rect">
            <a:avLst/>
          </a:prstGeom>
          <a:noFill/>
          <a:ln>
            <a:noFill/>
          </a:ln>
        </p:spPr>
        <p:txBody>
          <a:bodyPr spcFirstLastPara="1" wrap="square" lIns="91433" tIns="45667" rIns="91433" bIns="45667" anchor="t" anchorCtr="0">
            <a:noAutofit/>
          </a:bodyPr>
          <a:lstStyle/>
          <a:p>
            <a:pPr algn="r" defTabSz="1219170" rtl="1">
              <a:buClr>
                <a:srgbClr val="44546A"/>
              </a:buClr>
              <a:buSzPts val="2400"/>
            </a:pPr>
            <a:r>
              <a:rPr lang="ar-SA" sz="3200" b="1" kern="0" dirty="0">
                <a:solidFill>
                  <a:srgbClr val="44546A"/>
                </a:solidFill>
                <a:latin typeface="Calibri"/>
                <a:ea typeface="Calibri"/>
                <a:cs typeface="Calibri"/>
                <a:sym typeface="Calibri"/>
              </a:rPr>
              <a:t>أيقونات مخصصة للتلاميذ</a:t>
            </a:r>
            <a:endParaRPr lang="fr-FR" sz="1867" kern="0" dirty="0">
              <a:solidFill>
                <a:srgbClr val="000000"/>
              </a:solidFill>
              <a:latin typeface="Arial"/>
              <a:cs typeface="Arial"/>
              <a:sym typeface="Arial"/>
            </a:endParaRPr>
          </a:p>
        </p:txBody>
      </p:sp>
      <p:sp>
        <p:nvSpPr>
          <p:cNvPr id="12" name="Google Shape;335;p53">
            <a:extLst>
              <a:ext uri="{FF2B5EF4-FFF2-40B4-BE49-F238E27FC236}">
                <a16:creationId xmlns:a16="http://schemas.microsoft.com/office/drawing/2014/main" id="{CCAF46D7-9D20-7525-4F08-B73A468B6D08}"/>
              </a:ext>
            </a:extLst>
          </p:cNvPr>
          <p:cNvSpPr txBox="1"/>
          <p:nvPr/>
        </p:nvSpPr>
        <p:spPr>
          <a:xfrm>
            <a:off x="1830624" y="5298757"/>
            <a:ext cx="8677481" cy="400002"/>
          </a:xfrm>
          <a:prstGeom prst="rect">
            <a:avLst/>
          </a:prstGeom>
          <a:noFill/>
          <a:ln>
            <a:noFill/>
          </a:ln>
        </p:spPr>
        <p:txBody>
          <a:bodyPr spcFirstLastPara="1" wrap="square" lIns="91400" tIns="45667" rIns="91400" bIns="45667" anchor="t" anchorCtr="0">
            <a:spAutoFit/>
          </a:bodyPr>
          <a:lstStyle/>
          <a:p>
            <a:pPr algn="r" defTabSz="1219170" rtl="1">
              <a:buClr>
                <a:srgbClr val="44546A"/>
              </a:buClr>
              <a:buSzPts val="1600"/>
            </a:pPr>
            <a:r>
              <a:rPr lang="ar-SA" sz="2000" b="1" kern="0" dirty="0">
                <a:solidFill>
                  <a:srgbClr val="44546A"/>
                </a:solidFill>
                <a:latin typeface="Calibri"/>
                <a:ea typeface="Calibri"/>
                <a:cs typeface="Calibri"/>
                <a:sym typeface="Calibri"/>
              </a:rPr>
              <a:t>يقوم التلاميذ إلى السبورة</a:t>
            </a:r>
            <a:endParaRPr sz="2000" kern="0" dirty="0">
              <a:solidFill>
                <a:srgbClr val="000000"/>
              </a:solidFill>
              <a:latin typeface="Arial"/>
              <a:cs typeface="Arial"/>
              <a:sym typeface="Arial"/>
            </a:endParaRPr>
          </a:p>
        </p:txBody>
      </p:sp>
      <p:pic>
        <p:nvPicPr>
          <p:cNvPr id="14" name="Picture 1">
            <a:extLst>
              <a:ext uri="{FF2B5EF4-FFF2-40B4-BE49-F238E27FC236}">
                <a16:creationId xmlns:a16="http://schemas.microsoft.com/office/drawing/2014/main" id="{BAB5C24D-1786-0BEE-AD11-9FC6968F2D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772075" y="5298758"/>
            <a:ext cx="648055" cy="648055"/>
          </a:xfrm>
          <a:prstGeom prst="rect">
            <a:avLst/>
          </a:prstGeom>
        </p:spPr>
      </p:pic>
    </p:spTree>
    <p:extLst>
      <p:ext uri="{BB962C8B-B14F-4D97-AF65-F5344CB8AC3E}">
        <p14:creationId xmlns:p14="http://schemas.microsoft.com/office/powerpoint/2010/main" val="20174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
          <a:extLst>
            <a:ext uri="{FF2B5EF4-FFF2-40B4-BE49-F238E27FC236}">
              <a16:creationId xmlns:a16="http://schemas.microsoft.com/office/drawing/2014/main" id="{15C44E6E-7CB8-832A-A38E-C83B711AFA60}"/>
            </a:ext>
          </a:extLst>
        </p:cNvPr>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360F03D-5B32-04C7-AAE6-9C40F1287215}"/>
              </a:ext>
            </a:extLst>
          </p:cNvPr>
          <p:cNvGrpSpPr/>
          <p:nvPr/>
        </p:nvGrpSpPr>
        <p:grpSpPr>
          <a:xfrm>
            <a:off x="1516147" y="1182893"/>
            <a:ext cx="9579427" cy="5403036"/>
            <a:chOff x="1619475" y="1029778"/>
            <a:chExt cx="6095701" cy="3804525"/>
          </a:xfrm>
        </p:grpSpPr>
        <p:sp>
          <p:nvSpPr>
            <p:cNvPr id="5" name="Google Shape;251;p28">
              <a:extLst>
                <a:ext uri="{FF2B5EF4-FFF2-40B4-BE49-F238E27FC236}">
                  <a16:creationId xmlns:a16="http://schemas.microsoft.com/office/drawing/2014/main" id="{68AB2480-BD09-78CF-FE57-9EB036F878E3}"/>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6" name="Google Shape;252;p28">
              <a:extLst>
                <a:ext uri="{FF2B5EF4-FFF2-40B4-BE49-F238E27FC236}">
                  <a16:creationId xmlns:a16="http://schemas.microsoft.com/office/drawing/2014/main" id="{5EB0448A-0120-2B13-4981-28C1C0966605}"/>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4" name="Google Shape;255;p28">
            <a:extLst>
              <a:ext uri="{FF2B5EF4-FFF2-40B4-BE49-F238E27FC236}">
                <a16:creationId xmlns:a16="http://schemas.microsoft.com/office/drawing/2014/main" id="{D8494A09-7DAA-A65A-1F48-7178CEC9BBBB}"/>
              </a:ext>
            </a:extLst>
          </p:cNvPr>
          <p:cNvSpPr/>
          <p:nvPr/>
        </p:nvSpPr>
        <p:spPr>
          <a:xfrm>
            <a:off x="9292657" y="508746"/>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ar-SA"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العدة اللازمة</a:t>
            </a:r>
            <a:endPar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6" name="Google Shape;995;p109">
            <a:extLst>
              <a:ext uri="{FF2B5EF4-FFF2-40B4-BE49-F238E27FC236}">
                <a16:creationId xmlns:a16="http://schemas.microsoft.com/office/drawing/2014/main" id="{146F36D3-98C7-A8EA-8830-9ABF771BA77B}"/>
              </a:ext>
            </a:extLst>
          </p:cNvPr>
          <p:cNvSpPr txBox="1"/>
          <p:nvPr/>
        </p:nvSpPr>
        <p:spPr>
          <a:xfrm>
            <a:off x="1718486" y="1566690"/>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الأستاذ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7" name="Google Shape;996;p109">
            <a:extLst>
              <a:ext uri="{FF2B5EF4-FFF2-40B4-BE49-F238E27FC236}">
                <a16:creationId xmlns:a16="http://schemas.microsoft.com/office/drawing/2014/main" id="{0CCAD975-A096-1843-C18D-C7ABD2A0D5D9}"/>
              </a:ext>
            </a:extLst>
          </p:cNvPr>
          <p:cNvSpPr txBox="1"/>
          <p:nvPr/>
        </p:nvSpPr>
        <p:spPr>
          <a:xfrm>
            <a:off x="6201358" y="1566689"/>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ar-SA"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عدة التلميذ</a:t>
            </a:r>
            <a:endPar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7" name="Picture 2" descr="Image générée">
            <a:extLst>
              <a:ext uri="{FF2B5EF4-FFF2-40B4-BE49-F238E27FC236}">
                <a16:creationId xmlns:a16="http://schemas.microsoft.com/office/drawing/2014/main" id="{961A9FAD-1D9B-C737-844B-2FB12A0C326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52CBA1D-553E-9A48-AEC2-7331429E3E80}"/>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9675284">
            <a:off x="8767614" y="4444158"/>
            <a:ext cx="1564020" cy="174252"/>
          </a:xfrm>
          <a:prstGeom prst="rect">
            <a:avLst/>
          </a:prstGeom>
        </p:spPr>
      </p:pic>
      <p:pic>
        <p:nvPicPr>
          <p:cNvPr id="2" name="Picture 1">
            <a:extLst>
              <a:ext uri="{FF2B5EF4-FFF2-40B4-BE49-F238E27FC236}">
                <a16:creationId xmlns:a16="http://schemas.microsoft.com/office/drawing/2014/main" id="{9F0300A3-B307-D5DC-273A-568B2BA9A7EA}"/>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996142" y="2466789"/>
            <a:ext cx="1478097" cy="1109845"/>
          </a:xfrm>
          <a:prstGeom prst="rect">
            <a:avLst/>
          </a:prstGeom>
          <a:ln w="19050">
            <a:no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A9FC40CB-87EF-FC64-CD65-BC554D605E4B}"/>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715486" y="4960411"/>
            <a:ext cx="413335" cy="397411"/>
          </a:xfrm>
          <a:prstGeom prst="rect">
            <a:avLst/>
          </a:prstGeom>
        </p:spPr>
      </p:pic>
      <p:sp>
        <p:nvSpPr>
          <p:cNvPr id="11" name="ZoneTexte 10"/>
          <p:cNvSpPr txBox="1"/>
          <p:nvPr/>
        </p:nvSpPr>
        <p:spPr>
          <a:xfrm>
            <a:off x="8827225" y="3576634"/>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دفتر التلميذ</a:t>
            </a:r>
          </a:p>
        </p:txBody>
      </p:sp>
      <p:sp>
        <p:nvSpPr>
          <p:cNvPr id="18" name="Rectangle 17"/>
          <p:cNvSpPr/>
          <p:nvPr/>
        </p:nvSpPr>
        <p:spPr>
          <a:xfrm>
            <a:off x="4428576" y="4028276"/>
            <a:ext cx="1349291" cy="256545"/>
          </a:xfrm>
          <a:prstGeom prst="rect">
            <a:avLst/>
          </a:prstGeom>
        </p:spPr>
        <p:txBody>
          <a:bodyPr wrap="square">
            <a:spAutoFit/>
          </a:bodyPr>
          <a:lstStyle/>
          <a:p>
            <a:pPr algn="ctr" defTabSz="1219170">
              <a:buClr>
                <a:srgbClr val="000000"/>
              </a:buClr>
            </a:pPr>
            <a:r>
              <a:rPr lang="ar-SA" sz="1067" b="1" kern="0" dirty="0">
                <a:solidFill>
                  <a:prstClr val="black"/>
                </a:solidFill>
                <a:latin typeface="Arial"/>
                <a:cs typeface="Arial"/>
                <a:sym typeface="Arial"/>
              </a:rPr>
              <a:t>بطاقة التحضير للحصة</a:t>
            </a:r>
            <a:endParaRPr lang="fr-FR" sz="1067" b="1" kern="0" dirty="0">
              <a:solidFill>
                <a:prstClr val="black"/>
              </a:solidFill>
              <a:latin typeface="Arial"/>
              <a:cs typeface="Arial"/>
              <a:sym typeface="Arial"/>
            </a:endParaRPr>
          </a:p>
        </p:txBody>
      </p:sp>
      <p:pic>
        <p:nvPicPr>
          <p:cNvPr id="21" name="Image 20">
            <a:extLst>
              <a:ext uri="{FF2B5EF4-FFF2-40B4-BE49-F238E27FC236}">
                <a16:creationId xmlns:a16="http://schemas.microsoft.com/office/drawing/2014/main" id="{B9B2C553-799E-0E12-4ACF-4ECACB5CCB21}"/>
              </a:ext>
            </a:extLst>
          </p:cNvPr>
          <p:cNvPicPr>
            <a:picLocks noChangeAspect="1"/>
          </p:cNvPicPr>
          <p:nvPr/>
        </p:nvPicPr>
        <p:blipFill>
          <a:blip r:embed="rId6"/>
          <a:stretch>
            <a:fillRect/>
          </a:stretch>
        </p:blipFill>
        <p:spPr>
          <a:xfrm>
            <a:off x="4220447" y="2466789"/>
            <a:ext cx="1765551" cy="1457749"/>
          </a:xfrm>
          <a:prstGeom prst="rect">
            <a:avLst/>
          </a:prstGeom>
        </p:spPr>
      </p:pic>
      <p:sp>
        <p:nvSpPr>
          <p:cNvPr id="23" name="Rectangle 22">
            <a:extLst>
              <a:ext uri="{FF2B5EF4-FFF2-40B4-BE49-F238E27FC236}">
                <a16:creationId xmlns:a16="http://schemas.microsoft.com/office/drawing/2014/main" id="{A2FDD744-B781-A679-7501-A6879CEAAB5D}"/>
              </a:ext>
            </a:extLst>
          </p:cNvPr>
          <p:cNvSpPr/>
          <p:nvPr/>
        </p:nvSpPr>
        <p:spPr>
          <a:xfrm>
            <a:off x="2328360" y="3664174"/>
            <a:ext cx="1349291" cy="256545"/>
          </a:xfrm>
          <a:prstGeom prst="rect">
            <a:avLst/>
          </a:prstGeom>
        </p:spPr>
        <p:txBody>
          <a:bodyPr wrap="square">
            <a:spAutoFit/>
          </a:bodyPr>
          <a:lstStyle/>
          <a:p>
            <a:pPr algn="ctr" defTabSz="1219170" rtl="1">
              <a:buClr>
                <a:srgbClr val="000000"/>
              </a:buClr>
            </a:pPr>
            <a:r>
              <a:rPr lang="ar-SA" sz="1067" b="1" kern="0" dirty="0">
                <a:solidFill>
                  <a:prstClr val="black"/>
                </a:solidFill>
                <a:latin typeface="Arial"/>
                <a:cs typeface="Arial"/>
                <a:sym typeface="Arial"/>
              </a:rPr>
              <a:t>الحصة</a:t>
            </a:r>
            <a:r>
              <a:rPr lang="fr-FR" sz="1067" b="1" kern="0" dirty="0">
                <a:solidFill>
                  <a:prstClr val="black"/>
                </a:solidFill>
                <a:latin typeface="Arial"/>
                <a:cs typeface="Arial"/>
                <a:sym typeface="Arial"/>
              </a:rPr>
              <a:t> </a:t>
            </a:r>
            <a:r>
              <a:rPr lang="fr-FR" sz="1067" b="1" kern="0" dirty="0" err="1">
                <a:solidFill>
                  <a:prstClr val="black"/>
                </a:solidFill>
                <a:latin typeface="Arial"/>
                <a:cs typeface="Arial"/>
                <a:sym typeface="Arial"/>
              </a:rPr>
              <a:t>ppt</a:t>
            </a:r>
            <a:r>
              <a:rPr lang="fr-FR" sz="1067" b="1" kern="0" dirty="0">
                <a:solidFill>
                  <a:prstClr val="black"/>
                </a:solidFill>
                <a:latin typeface="Arial"/>
                <a:cs typeface="Arial"/>
                <a:sym typeface="Arial"/>
              </a:rPr>
              <a:t> </a:t>
            </a:r>
            <a:r>
              <a:rPr lang="ar-SA" sz="1067" b="1" kern="0" dirty="0">
                <a:solidFill>
                  <a:prstClr val="black"/>
                </a:solidFill>
                <a:latin typeface="Arial"/>
                <a:cs typeface="Arial"/>
                <a:sym typeface="Arial"/>
              </a:rPr>
              <a:t> </a:t>
            </a:r>
            <a:endParaRPr lang="fr-FR" sz="1067" b="1" kern="0" dirty="0">
              <a:solidFill>
                <a:prstClr val="black"/>
              </a:solidFill>
              <a:latin typeface="Arial"/>
              <a:cs typeface="Arial"/>
              <a:sym typeface="Arial"/>
            </a:endParaRPr>
          </a:p>
        </p:txBody>
      </p:sp>
      <p:sp>
        <p:nvSpPr>
          <p:cNvPr id="25" name="ZoneTexte 24">
            <a:extLst>
              <a:ext uri="{FF2B5EF4-FFF2-40B4-BE49-F238E27FC236}">
                <a16:creationId xmlns:a16="http://schemas.microsoft.com/office/drawing/2014/main" id="{333BF0C6-D0F7-A603-2F32-CEDFC4A16B1D}"/>
              </a:ext>
            </a:extLst>
          </p:cNvPr>
          <p:cNvSpPr txBox="1"/>
          <p:nvPr/>
        </p:nvSpPr>
        <p:spPr>
          <a:xfrm>
            <a:off x="6593195" y="4098385"/>
            <a:ext cx="1907400" cy="256545"/>
          </a:xfrm>
          <a:prstGeom prst="rect">
            <a:avLst/>
          </a:prstGeom>
          <a:noFill/>
        </p:spPr>
        <p:txBody>
          <a:bodyPr wrap="square" rtlCol="0">
            <a:spAutoFit/>
          </a:bodyPr>
          <a:lstStyle/>
          <a:p>
            <a:pPr algn="ctr" defTabSz="1219170">
              <a:buClr>
                <a:srgbClr val="000000"/>
              </a:buClr>
            </a:pPr>
            <a:r>
              <a:rPr lang="ar-SA" sz="1067" b="1" kern="0" dirty="0">
                <a:solidFill>
                  <a:prstClr val="black"/>
                </a:solidFill>
                <a:latin typeface="Arial"/>
                <a:cs typeface="Arial"/>
                <a:sym typeface="Arial"/>
              </a:rPr>
              <a:t>الكراسة</a:t>
            </a:r>
            <a:endParaRPr lang="fr-FR" sz="1067" b="1" kern="0" dirty="0">
              <a:solidFill>
                <a:prstClr val="black"/>
              </a:solidFill>
              <a:latin typeface="Arial"/>
              <a:cs typeface="Arial"/>
              <a:sym typeface="Arial"/>
            </a:endParaRPr>
          </a:p>
        </p:txBody>
      </p:sp>
      <p:pic>
        <p:nvPicPr>
          <p:cNvPr id="8" name="Image 7">
            <a:extLst>
              <a:ext uri="{FF2B5EF4-FFF2-40B4-BE49-F238E27FC236}">
                <a16:creationId xmlns:a16="http://schemas.microsoft.com/office/drawing/2014/main" id="{451B9702-ADE8-BCC6-E976-549AB79ED86B}"/>
              </a:ext>
            </a:extLst>
          </p:cNvPr>
          <p:cNvPicPr>
            <a:picLocks noChangeAspect="1"/>
          </p:cNvPicPr>
          <p:nvPr/>
        </p:nvPicPr>
        <p:blipFill>
          <a:blip r:embed="rId7"/>
          <a:stretch>
            <a:fillRect/>
          </a:stretch>
        </p:blipFill>
        <p:spPr>
          <a:xfrm>
            <a:off x="6924485" y="2376718"/>
            <a:ext cx="1212188" cy="1651558"/>
          </a:xfrm>
          <a:prstGeom prst="rect">
            <a:avLst/>
          </a:prstGeom>
        </p:spPr>
      </p:pic>
      <p:pic>
        <p:nvPicPr>
          <p:cNvPr id="19" name="Image 18">
            <a:extLst>
              <a:ext uri="{FF2B5EF4-FFF2-40B4-BE49-F238E27FC236}">
                <a16:creationId xmlns:a16="http://schemas.microsoft.com/office/drawing/2014/main" id="{50278A38-BAD0-A922-CB56-F1B14A8E914B}"/>
              </a:ext>
            </a:extLst>
          </p:cNvPr>
          <p:cNvPicPr>
            <a:picLocks noChangeAspect="1"/>
          </p:cNvPicPr>
          <p:nvPr/>
        </p:nvPicPr>
        <p:blipFill>
          <a:blip r:embed="rId8"/>
          <a:stretch>
            <a:fillRect/>
          </a:stretch>
        </p:blipFill>
        <p:spPr>
          <a:xfrm>
            <a:off x="2134435" y="2548493"/>
            <a:ext cx="1814614" cy="1030408"/>
          </a:xfrm>
          <a:prstGeom prst="rect">
            <a:avLst/>
          </a:prstGeom>
        </p:spPr>
      </p:pic>
      <p:pic>
        <p:nvPicPr>
          <p:cNvPr id="26" name="Image 25">
            <a:extLst>
              <a:ext uri="{FF2B5EF4-FFF2-40B4-BE49-F238E27FC236}">
                <a16:creationId xmlns:a16="http://schemas.microsoft.com/office/drawing/2014/main" id="{B3F3E26C-C7EC-9D46-D82E-F81A5F43F7E3}"/>
              </a:ext>
            </a:extLst>
          </p:cNvPr>
          <p:cNvPicPr>
            <a:picLocks noChangeAspect="1"/>
          </p:cNvPicPr>
          <p:nvPr/>
        </p:nvPicPr>
        <p:blipFill>
          <a:blip r:embed="rId9">
            <a:extLst>
              <a:ext uri="{28A0092B-C50C-407E-A947-70E740481C1C}">
                <a14:useLocalDpi xmlns:a14="http://schemas.microsoft.com/office/drawing/2010/main" val="0"/>
              </a:ext>
            </a:extLst>
          </a:blip>
          <a:srcRect l="19275" t="42588" r="13719" b="40946"/>
          <a:stretch>
            <a:fillRect/>
          </a:stretch>
        </p:blipFill>
        <p:spPr>
          <a:xfrm>
            <a:off x="6742032" y="4864021"/>
            <a:ext cx="1661334" cy="233291"/>
          </a:xfrm>
          <a:prstGeom prst="rect">
            <a:avLst/>
          </a:prstGeom>
        </p:spPr>
      </p:pic>
    </p:spTree>
    <p:extLst>
      <p:ext uri="{BB962C8B-B14F-4D97-AF65-F5344CB8AC3E}">
        <p14:creationId xmlns:p14="http://schemas.microsoft.com/office/powerpoint/2010/main" val="4234016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rgbClr val="DCE6F2"/>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937601" y="446738"/>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dirty="0">
                <a:solidFill>
                  <a:srgbClr val="44546A"/>
                </a:solidFill>
                <a:uFillTx/>
                <a:latin typeface="Calibri" panose="020F0502020204030204" pitchFamily="34" charset="0"/>
                <a:ea typeface="Calibri" panose="020F0502020204030204" pitchFamily="34" charset="0"/>
                <a:cs typeface="Calibri" panose="020F0502020204030204" pitchFamily="34" charset="0"/>
              </a:rPr>
              <a:t>هيكلة الوحدة</a:t>
            </a:r>
            <a:r>
              <a:rPr lang="fr-FR" sz="3200" b="1" i="0" u="none" strike="noStrike" kern="1200" cap="none" spc="0" baseline="0" dirty="0">
                <a:solidFill>
                  <a:srgbClr val="44546A"/>
                </a:solidFill>
                <a:uFillTx/>
                <a:latin typeface="Calibri" panose="020F0502020204030204" pitchFamily="34" charset="0"/>
                <a:ea typeface="Calibri" panose="020F0502020204030204" pitchFamily="34" charset="0"/>
                <a:cs typeface="Calibri" panose="020F0502020204030204" pitchFamily="34" charset="0"/>
              </a:rPr>
              <a:t> </a:t>
            </a:r>
            <a:r>
              <a:rPr lang="ar-MA" sz="3200" b="1" i="0" u="none" strike="noStrike" kern="1200" cap="none" spc="0" baseline="0" dirty="0" err="1">
                <a:solidFill>
                  <a:srgbClr val="44546A"/>
                </a:solidFill>
                <a:uFillTx/>
                <a:latin typeface="Calibri" panose="020F0502020204030204" pitchFamily="34" charset="0"/>
                <a:ea typeface="Calibri" panose="020F0502020204030204" pitchFamily="34" charset="0"/>
                <a:cs typeface="Calibri" panose="020F0502020204030204" pitchFamily="34" charset="0"/>
              </a:rPr>
              <a:t>الديدكتيكية</a:t>
            </a:r>
            <a:r>
              <a:rPr lang="ar-MA" sz="3200" b="1" i="0" u="none" strike="noStrike" kern="1200" cap="none" spc="0" baseline="0" dirty="0">
                <a:solidFill>
                  <a:srgbClr val="44546A"/>
                </a:solidFill>
                <a:uFillTx/>
                <a:latin typeface="Calibri" panose="020F0502020204030204" pitchFamily="34" charset="0"/>
                <a:ea typeface="Calibri" panose="020F0502020204030204" pitchFamily="34" charset="0"/>
                <a:cs typeface="Calibri" panose="020F0502020204030204" pitchFamily="34" charset="0"/>
              </a:rPr>
              <a:t>:</a:t>
            </a:r>
            <a:endParaRPr lang="fr-FR" sz="3200" b="1" i="0" u="none" strike="noStrike" kern="1200" cap="none" spc="0" baseline="0" dirty="0">
              <a:solidFill>
                <a:srgbClr val="44546A"/>
              </a:solidFill>
              <a:uFillTx/>
              <a:latin typeface="Calibri" panose="020F0502020204030204" pitchFamily="34" charset="0"/>
              <a:ea typeface="Calibri" panose="020F0502020204030204" pitchFamily="34" charset="0"/>
              <a:cs typeface="Calibri" panose="020F0502020204030204" pitchFamily="34" charset="0"/>
            </a:endParaRPr>
          </a:p>
        </p:txBody>
      </p:sp>
      <p:grpSp>
        <p:nvGrpSpPr>
          <p:cNvPr id="13" name="Groupe 12"/>
          <p:cNvGrpSpPr/>
          <p:nvPr/>
        </p:nvGrpSpPr>
        <p:grpSpPr>
          <a:xfrm>
            <a:off x="6173015" y="2096642"/>
            <a:ext cx="5847433" cy="3626061"/>
            <a:chOff x="4299350" y="1553369"/>
            <a:chExt cx="6448599" cy="3626061"/>
          </a:xfrm>
        </p:grpSpPr>
        <p:sp>
          <p:nvSpPr>
            <p:cNvPr id="3" name="Rectangle : coins arrondis 18 - 3">
              <a:extLst>
                <a:ext uri="{FF2B5EF4-FFF2-40B4-BE49-F238E27FC236}">
                  <a16:creationId xmlns:a16="http://schemas.microsoft.com/office/drawing/2014/main" id="{E7125ABE-93C9-34A7-EC4C-E28F434EFB62}"/>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أستمع بتركيز وأفهم: المقاولة وأبعادها المختلفة</a:t>
              </a:r>
              <a:endParaRPr lang="fr-FR" sz="2000" dirty="0">
                <a:solidFill>
                  <a:prstClr val="black"/>
                </a:solidFill>
                <a:latin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400" b="1" dirty="0">
                  <a:solidFill>
                    <a:prstClr val="black"/>
                  </a:solidFill>
                  <a:latin typeface="Calibri" panose="020F0502020204030204" pitchFamily="34" charset="0"/>
                  <a:cs typeface="Calibri" panose="020F0502020204030204" pitchFamily="34" charset="0"/>
                </a:rPr>
                <a:t>الحصة 3</a:t>
              </a:r>
              <a:endParaRPr lang="fr-FR" sz="2400" b="1" dirty="0">
                <a:solidFill>
                  <a:prstClr val="black"/>
                </a:solidFill>
                <a:latin typeface="Calibri" panose="020F0502020204030204" pitchFamily="34" charset="0"/>
                <a:cs typeface="Calibri" panose="020F0502020204030204" pitchFamily="34" charset="0"/>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أتحدث: التعريف بالمقاولة</a:t>
              </a:r>
              <a:endParaRPr lang="fr-FR" sz="2000" dirty="0">
                <a:solidFill>
                  <a:prstClr val="black"/>
                </a:solidFill>
                <a:latin typeface="Calibri" panose="020F0502020204030204" pitchFamily="34" charset="0"/>
                <a:cs typeface="Calibri" panose="020F0502020204030204" pitchFamily="34"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a:solidFill>
                    <a:prstClr val="black"/>
                  </a:solidFill>
                  <a:latin typeface="Calibri" panose="020F0502020204030204" pitchFamily="34" charset="0"/>
                  <a:cs typeface="Calibri" panose="020F0502020204030204" pitchFamily="34" charset="0"/>
                </a:rPr>
                <a:t>الحصة 1</a:t>
              </a:r>
              <a:endParaRPr lang="fr-FR" sz="2000" dirty="0">
                <a:solidFill>
                  <a:prstClr val="black"/>
                </a:solidFill>
                <a:latin typeface="Calibri" panose="020F0502020204030204" pitchFamily="34" charset="0"/>
                <a:cs typeface="Calibri" panose="020F0502020204030204" pitchFamily="34" charset="0"/>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2 </a:t>
              </a:r>
              <a:endParaRPr lang="fr-FR" sz="2000" dirty="0">
                <a:solidFill>
                  <a:prstClr val="black"/>
                </a:solidFill>
                <a:latin typeface="Calibri" panose="020F0502020204030204" pitchFamily="34" charset="0"/>
                <a:cs typeface="Calibri" panose="020F0502020204030204" pitchFamily="34" charset="0"/>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4</a:t>
              </a:r>
              <a:endParaRPr lang="fr-FR" sz="2000" dirty="0">
                <a:solidFill>
                  <a:srgbClr val="7F7F7F"/>
                </a:solidFill>
                <a:latin typeface="Calibri" panose="020F0502020204030204" pitchFamily="34" charset="0"/>
                <a:cs typeface="Calibri" panose="020F0502020204030204" pitchFamily="34" charset="0"/>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الظواهر اللغوية :أسلوب التعليل</a:t>
              </a:r>
              <a:endParaRPr lang="fr-FR" sz="2000" dirty="0">
                <a:solidFill>
                  <a:prstClr val="black"/>
                </a:solidFill>
                <a:latin typeface="Calibri" panose="020F0502020204030204" pitchFamily="34" charset="0"/>
                <a:cs typeface="Calibri" panose="020F0502020204030204" pitchFamily="34" charset="0"/>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الطلاقة والفهم: كيف أحببت القراءة</a:t>
              </a:r>
              <a:endParaRPr lang="fr-FR" sz="2000" dirty="0">
                <a:solidFill>
                  <a:srgbClr val="7F7F7F"/>
                </a:solidFill>
                <a:latin typeface="Calibri" panose="020F0502020204030204" pitchFamily="34" charset="0"/>
                <a:cs typeface="Calibri" panose="020F0502020204030204" pitchFamily="34" charset="0"/>
              </a:endParaRPr>
            </a:p>
          </p:txBody>
        </p:sp>
      </p:grpSp>
      <p:sp>
        <p:nvSpPr>
          <p:cNvPr id="8" name="Rectangle 7"/>
          <p:cNvSpPr/>
          <p:nvPr/>
        </p:nvSpPr>
        <p:spPr>
          <a:xfrm>
            <a:off x="6130654"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Calibri" panose="020F0502020204030204" pitchFamily="34" charset="0"/>
                <a:ea typeface="Calibri" panose="020F0502020204030204" pitchFamily="34" charset="0"/>
                <a:cs typeface="Calibri" panose="020F0502020204030204" pitchFamily="34" charset="0"/>
              </a:rPr>
              <a:t>الأسبوع الأول</a:t>
            </a:r>
            <a:endParaRPr lang="fr-FR" sz="3200" b="1" dirty="0">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BE86A8C4-6D2E-08FE-380E-BBAACF41B61A}"/>
              </a:ext>
            </a:extLst>
          </p:cNvPr>
          <p:cNvSpPr/>
          <p:nvPr/>
        </p:nvSpPr>
        <p:spPr>
          <a:xfrm>
            <a:off x="123748" y="1311586"/>
            <a:ext cx="5890794" cy="627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3200" b="1" dirty="0">
                <a:latin typeface="Calibri" panose="020F0502020204030204" pitchFamily="34" charset="0"/>
                <a:ea typeface="Calibri" panose="020F0502020204030204" pitchFamily="34" charset="0"/>
                <a:cs typeface="Calibri" panose="020F0502020204030204" pitchFamily="34" charset="0"/>
              </a:rPr>
              <a:t>الأسبوع الثاني</a:t>
            </a:r>
            <a:endParaRPr lang="fr-FR" sz="3200" b="1" dirty="0">
              <a:latin typeface="Calibri" panose="020F0502020204030204" pitchFamily="34" charset="0"/>
              <a:ea typeface="Calibri" panose="020F0502020204030204" pitchFamily="34" charset="0"/>
              <a:cs typeface="Calibri" panose="020F0502020204030204" pitchFamily="34" charset="0"/>
            </a:endParaRPr>
          </a:p>
        </p:txBody>
      </p:sp>
      <p:grpSp>
        <p:nvGrpSpPr>
          <p:cNvPr id="21" name="Groupe 20">
            <a:extLst>
              <a:ext uri="{FF2B5EF4-FFF2-40B4-BE49-F238E27FC236}">
                <a16:creationId xmlns:a16="http://schemas.microsoft.com/office/drawing/2014/main" id="{B0117AC4-D0CA-3375-B7C0-73B189BCC525}"/>
              </a:ext>
            </a:extLst>
          </p:cNvPr>
          <p:cNvGrpSpPr/>
          <p:nvPr/>
        </p:nvGrpSpPr>
        <p:grpSpPr>
          <a:xfrm>
            <a:off x="167109" y="2110551"/>
            <a:ext cx="5847433" cy="3626061"/>
            <a:chOff x="4299350" y="1553369"/>
            <a:chExt cx="6448599" cy="3626061"/>
          </a:xfrm>
        </p:grpSpPr>
        <p:sp>
          <p:nvSpPr>
            <p:cNvPr id="22" name="Rectangle : coins arrondis 18 - 3">
              <a:extLst>
                <a:ext uri="{FF2B5EF4-FFF2-40B4-BE49-F238E27FC236}">
                  <a16:creationId xmlns:a16="http://schemas.microsoft.com/office/drawing/2014/main" id="{12C7BEEA-1E7D-D6DE-754C-8006F5526AB8}"/>
                </a:ext>
              </a:extLst>
            </p:cNvPr>
            <p:cNvSpPr/>
            <p:nvPr/>
          </p:nvSpPr>
          <p:spPr>
            <a:xfrm>
              <a:off x="4299350" y="1553369"/>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3" name="Rectangle : coins arrondis 18 - 3">
              <a:extLst>
                <a:ext uri="{FF2B5EF4-FFF2-40B4-BE49-F238E27FC236}">
                  <a16:creationId xmlns:a16="http://schemas.microsoft.com/office/drawing/2014/main" id="{7792B3C7-DC39-4CB2-E1FB-95CFDA8F8DFC}"/>
                </a:ext>
              </a:extLst>
            </p:cNvPr>
            <p:cNvSpPr/>
            <p:nvPr/>
          </p:nvSpPr>
          <p:spPr>
            <a:xfrm>
              <a:off x="8949242" y="344129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7</a:t>
              </a:r>
              <a:endParaRPr lang="fr-FR" sz="2000" dirty="0">
                <a:solidFill>
                  <a:srgbClr val="7F7F7F"/>
                </a:solidFill>
                <a:latin typeface="Calibri" panose="020F0502020204030204" pitchFamily="34" charset="0"/>
                <a:cs typeface="Calibri" panose="020F0502020204030204" pitchFamily="34" charset="0"/>
              </a:endParaRPr>
            </a:p>
          </p:txBody>
        </p:sp>
        <p:sp>
          <p:nvSpPr>
            <p:cNvPr id="24" name="Rectangle : coins arrondis 18 - 3">
              <a:extLst>
                <a:ext uri="{FF2B5EF4-FFF2-40B4-BE49-F238E27FC236}">
                  <a16:creationId xmlns:a16="http://schemas.microsoft.com/office/drawing/2014/main" id="{D291F995-8D00-E1BE-0BCB-8B44179520CD}"/>
                </a:ext>
              </a:extLst>
            </p:cNvPr>
            <p:cNvSpPr/>
            <p:nvPr/>
          </p:nvSpPr>
          <p:spPr>
            <a:xfrm>
              <a:off x="4299350" y="3462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5" name="Rectangle : coins arrondis 18 - 3">
              <a:extLst>
                <a:ext uri="{FF2B5EF4-FFF2-40B4-BE49-F238E27FC236}">
                  <a16:creationId xmlns:a16="http://schemas.microsoft.com/office/drawing/2014/main" id="{3A734CCE-46D8-E2E0-BBCF-15E9A43BB9D8}"/>
                </a:ext>
              </a:extLst>
            </p:cNvPr>
            <p:cNvSpPr/>
            <p:nvPr/>
          </p:nvSpPr>
          <p:spPr>
            <a:xfrm>
              <a:off x="8949242" y="156455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5</a:t>
              </a:r>
              <a:endParaRPr lang="fr-FR" sz="2000" dirty="0">
                <a:solidFill>
                  <a:srgbClr val="7F7F7F"/>
                </a:solidFill>
                <a:latin typeface="Calibri" panose="020F0502020204030204" pitchFamily="34" charset="0"/>
                <a:cs typeface="Calibri" panose="020F0502020204030204" pitchFamily="34" charset="0"/>
              </a:endParaRPr>
            </a:p>
          </p:txBody>
        </p:sp>
        <p:sp>
          <p:nvSpPr>
            <p:cNvPr id="26" name="Rectangle : coins arrondis 18 - 3">
              <a:extLst>
                <a:ext uri="{FF2B5EF4-FFF2-40B4-BE49-F238E27FC236}">
                  <a16:creationId xmlns:a16="http://schemas.microsoft.com/office/drawing/2014/main" id="{B60E03EF-B63C-633E-E36D-D08E847FEDA1}"/>
                </a:ext>
              </a:extLst>
            </p:cNvPr>
            <p:cNvSpPr/>
            <p:nvPr/>
          </p:nvSpPr>
          <p:spPr>
            <a:xfrm>
              <a:off x="8949242" y="24585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srgbClr val="7F7F7F"/>
                  </a:solidFill>
                  <a:latin typeface="Calibri" panose="020F0502020204030204" pitchFamily="34" charset="0"/>
                  <a:cs typeface="Calibri" panose="020F0502020204030204" pitchFamily="34" charset="0"/>
                </a:rPr>
                <a:t>الحصة</a:t>
              </a:r>
              <a:r>
                <a:rPr lang="fr-FR" sz="2000" dirty="0">
                  <a:solidFill>
                    <a:srgbClr val="7F7F7F"/>
                  </a:solidFill>
                  <a:latin typeface="Calibri" panose="020F0502020204030204" pitchFamily="34" charset="0"/>
                  <a:cs typeface="Calibri" panose="020F0502020204030204" pitchFamily="34" charset="0"/>
                </a:rPr>
                <a:t> </a:t>
              </a:r>
              <a:r>
                <a:rPr lang="ar-MA" sz="2000" dirty="0">
                  <a:solidFill>
                    <a:srgbClr val="7F7F7F"/>
                  </a:solidFill>
                  <a:latin typeface="Calibri" panose="020F0502020204030204" pitchFamily="34" charset="0"/>
                  <a:cs typeface="Calibri" panose="020F0502020204030204" pitchFamily="34" charset="0"/>
                </a:rPr>
                <a:t>6 </a:t>
              </a:r>
              <a:endParaRPr lang="fr-FR" sz="2000" dirty="0">
                <a:solidFill>
                  <a:srgbClr val="7F7F7F"/>
                </a:solidFill>
                <a:latin typeface="Calibri" panose="020F0502020204030204" pitchFamily="34" charset="0"/>
                <a:cs typeface="Calibri" panose="020F0502020204030204" pitchFamily="34" charset="0"/>
              </a:endParaRPr>
            </a:p>
          </p:txBody>
        </p:sp>
        <p:sp>
          <p:nvSpPr>
            <p:cNvPr id="27" name="Rectangle : coins arrondis 18 - 3">
              <a:extLst>
                <a:ext uri="{FF2B5EF4-FFF2-40B4-BE49-F238E27FC236}">
                  <a16:creationId xmlns:a16="http://schemas.microsoft.com/office/drawing/2014/main" id="{AEA01A04-AD1D-8C9E-204F-D717382D1983}"/>
                </a:ext>
              </a:extLst>
            </p:cNvPr>
            <p:cNvSpPr/>
            <p:nvPr/>
          </p:nvSpPr>
          <p:spPr>
            <a:xfrm>
              <a:off x="8949242" y="4424016"/>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srgbClr val="7F7F7F"/>
                  </a:solidFill>
                  <a:latin typeface="Calibri" panose="020F0502020204030204" pitchFamily="34" charset="0"/>
                  <a:cs typeface="Calibri" panose="020F0502020204030204" pitchFamily="34" charset="0"/>
                </a:rPr>
                <a:t>الحصة 8</a:t>
              </a:r>
              <a:endParaRPr lang="fr-FR" sz="2000" dirty="0">
                <a:solidFill>
                  <a:srgbClr val="7F7F7F"/>
                </a:solidFill>
                <a:latin typeface="Calibri" panose="020F0502020204030204" pitchFamily="34" charset="0"/>
                <a:cs typeface="Calibri" panose="020F0502020204030204" pitchFamily="34" charset="0"/>
              </a:endParaRPr>
            </a:p>
          </p:txBody>
        </p:sp>
        <p:sp>
          <p:nvSpPr>
            <p:cNvPr id="28" name="Rectangle : coins arrondis 18 - 3">
              <a:extLst>
                <a:ext uri="{FF2B5EF4-FFF2-40B4-BE49-F238E27FC236}">
                  <a16:creationId xmlns:a16="http://schemas.microsoft.com/office/drawing/2014/main" id="{E17B2338-F073-43AC-09DE-125F380C0A2F}"/>
                </a:ext>
              </a:extLst>
            </p:cNvPr>
            <p:cNvSpPr/>
            <p:nvPr/>
          </p:nvSpPr>
          <p:spPr>
            <a:xfrm>
              <a:off x="4299350" y="2481605"/>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sp>
          <p:nvSpPr>
            <p:cNvPr id="29" name="Rectangle : coins arrondis 18 - 3">
              <a:extLst>
                <a:ext uri="{FF2B5EF4-FFF2-40B4-BE49-F238E27FC236}">
                  <a16:creationId xmlns:a16="http://schemas.microsoft.com/office/drawing/2014/main" id="{73D8F6B0-6B68-4778-D183-1988740888F3}"/>
                </a:ext>
              </a:extLst>
            </p:cNvPr>
            <p:cNvSpPr/>
            <p:nvPr/>
          </p:nvSpPr>
          <p:spPr>
            <a:xfrm>
              <a:off x="4299350" y="4453561"/>
              <a:ext cx="4483578"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rgbClr val="7F7F7F"/>
                  </a:solidFill>
                  <a:latin typeface="Calibri" panose="020F0502020204030204" pitchFamily="34" charset="0"/>
                  <a:cs typeface="Calibri" panose="020F0502020204030204" pitchFamily="34" charset="0"/>
                </a:rPr>
                <a:t>………..</a:t>
              </a:r>
            </a:p>
          </p:txBody>
        </p:sp>
      </p:grpSp>
      <p:pic>
        <p:nvPicPr>
          <p:cNvPr id="14" name="Picture 2" descr="Image générée">
            <a:extLst>
              <a:ext uri="{FF2B5EF4-FFF2-40B4-BE49-F238E27FC236}">
                <a16:creationId xmlns:a16="http://schemas.microsoft.com/office/drawing/2014/main" id="{391D9FDF-DC37-C5F3-2A11-BDC24ACC28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3ECCF6DE-40D7-6105-581B-6DE0AA001C9B}"/>
              </a:ext>
            </a:extLst>
          </p:cNvPr>
          <p:cNvSpPr/>
          <p:nvPr/>
        </p:nvSpPr>
        <p:spPr>
          <a:xfrm>
            <a:off x="71453" y="2933648"/>
            <a:ext cx="6083049" cy="976025"/>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5" name="Rectangle : coins arrondis 18 - 3">
            <a:extLst>
              <a:ext uri="{FF2B5EF4-FFF2-40B4-BE49-F238E27FC236}">
                <a16:creationId xmlns:a16="http://schemas.microsoft.com/office/drawing/2014/main" id="{EC61A189-ED17-9E6E-CDD0-DAA9EEFDB164}"/>
              </a:ext>
            </a:extLst>
          </p:cNvPr>
          <p:cNvSpPr/>
          <p:nvPr/>
        </p:nvSpPr>
        <p:spPr>
          <a:xfrm>
            <a:off x="4383043" y="3029163"/>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6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16" name="Rectangle : coins arrondis 18 - 3">
            <a:extLst>
              <a:ext uri="{FF2B5EF4-FFF2-40B4-BE49-F238E27FC236}">
                <a16:creationId xmlns:a16="http://schemas.microsoft.com/office/drawing/2014/main" id="{6110B16B-A1CA-EEF1-18D7-B9A4514132A4}"/>
              </a:ext>
            </a:extLst>
          </p:cNvPr>
          <p:cNvSpPr/>
          <p:nvPr/>
        </p:nvSpPr>
        <p:spPr>
          <a:xfrm>
            <a:off x="196137" y="304235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1: إنتاج نص حجاجي (2)</a:t>
            </a:r>
            <a:endParaRPr lang="fr-FR" sz="2000" dirty="0">
              <a:solidFill>
                <a:prstClr val="black"/>
              </a:solidFill>
              <a:latin typeface="Calibri" panose="020F0502020204030204" pitchFamily="34" charset="0"/>
              <a:cs typeface="Calibri" panose="020F0502020204030204" pitchFamily="34" charset="0"/>
            </a:endParaRPr>
          </a:p>
        </p:txBody>
      </p:sp>
      <p:sp>
        <p:nvSpPr>
          <p:cNvPr id="17" name="Rectangle : coins arrondis 18 - 3">
            <a:extLst>
              <a:ext uri="{FF2B5EF4-FFF2-40B4-BE49-F238E27FC236}">
                <a16:creationId xmlns:a16="http://schemas.microsoft.com/office/drawing/2014/main" id="{B248A917-BF39-0492-D166-E94B0831341C}"/>
              </a:ext>
            </a:extLst>
          </p:cNvPr>
          <p:cNvSpPr/>
          <p:nvPr/>
        </p:nvSpPr>
        <p:spPr>
          <a:xfrm>
            <a:off x="4387963" y="212950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5</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18" name="Rectangle : coins arrondis 18 - 3">
            <a:extLst>
              <a:ext uri="{FF2B5EF4-FFF2-40B4-BE49-F238E27FC236}">
                <a16:creationId xmlns:a16="http://schemas.microsoft.com/office/drawing/2014/main" id="{714A4CDF-8B05-AEDE-C80B-3FA52B5BADDB}"/>
              </a:ext>
            </a:extLst>
          </p:cNvPr>
          <p:cNvSpPr/>
          <p:nvPr/>
        </p:nvSpPr>
        <p:spPr>
          <a:xfrm>
            <a:off x="201057" y="214270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a:r>
              <a:rPr lang="ar-MA" sz="2000" dirty="0">
                <a:solidFill>
                  <a:srgbClr val="000000"/>
                </a:solidFill>
                <a:latin typeface="Calibri"/>
                <a:ea typeface="Calibri"/>
                <a:cs typeface="Calibri"/>
                <a:sym typeface="Calibri"/>
              </a:rPr>
              <a:t>الطلاقة والفهم: كيف تصبح رجل اعمال ناجحا (ح2)</a:t>
            </a:r>
          </a:p>
        </p:txBody>
      </p:sp>
      <p:sp>
        <p:nvSpPr>
          <p:cNvPr id="30" name="Rectangle : coins arrondis 18 - 3">
            <a:extLst>
              <a:ext uri="{FF2B5EF4-FFF2-40B4-BE49-F238E27FC236}">
                <a16:creationId xmlns:a16="http://schemas.microsoft.com/office/drawing/2014/main" id="{025D41F7-1217-103A-3A39-2D41F6F57515}"/>
              </a:ext>
            </a:extLst>
          </p:cNvPr>
          <p:cNvSpPr/>
          <p:nvPr/>
        </p:nvSpPr>
        <p:spPr>
          <a:xfrm>
            <a:off x="4378131" y="399763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7</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31" name="Rectangle : coins arrondis 18 - 3">
            <a:extLst>
              <a:ext uri="{FF2B5EF4-FFF2-40B4-BE49-F238E27FC236}">
                <a16:creationId xmlns:a16="http://schemas.microsoft.com/office/drawing/2014/main" id="{3FA03B3A-79AB-CF70-7998-2AC26F116046}"/>
              </a:ext>
            </a:extLst>
          </p:cNvPr>
          <p:cNvSpPr/>
          <p:nvPr/>
        </p:nvSpPr>
        <p:spPr>
          <a:xfrm>
            <a:off x="191225" y="401083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الإنتاج الكتابي ح 2: إنتاج نص حجاجي (2)</a:t>
            </a:r>
            <a:endParaRPr lang="fr-FR" sz="2000" dirty="0">
              <a:solidFill>
                <a:prstClr val="black"/>
              </a:solidFill>
              <a:latin typeface="Calibri" panose="020F0502020204030204" pitchFamily="34" charset="0"/>
              <a:cs typeface="Calibri" panose="020F0502020204030204" pitchFamily="34" charset="0"/>
            </a:endParaRPr>
          </a:p>
        </p:txBody>
      </p:sp>
      <p:sp>
        <p:nvSpPr>
          <p:cNvPr id="32" name="Rectangle : coins arrondis 18 - 3">
            <a:extLst>
              <a:ext uri="{FF2B5EF4-FFF2-40B4-BE49-F238E27FC236}">
                <a16:creationId xmlns:a16="http://schemas.microsoft.com/office/drawing/2014/main" id="{F20FD93F-7D8E-1AE2-4C79-D44404FA68B0}"/>
              </a:ext>
            </a:extLst>
          </p:cNvPr>
          <p:cNvSpPr/>
          <p:nvPr/>
        </p:nvSpPr>
        <p:spPr>
          <a:xfrm>
            <a:off x="4368299" y="4980869"/>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8</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 </a:t>
            </a:r>
            <a:endParaRPr lang="fr-FR" sz="2000" dirty="0">
              <a:solidFill>
                <a:prstClr val="black"/>
              </a:solidFill>
              <a:latin typeface="Calibri" panose="020F0502020204030204" pitchFamily="34" charset="0"/>
              <a:cs typeface="Calibri" panose="020F0502020204030204" pitchFamily="34" charset="0"/>
            </a:endParaRPr>
          </a:p>
        </p:txBody>
      </p:sp>
      <p:sp>
        <p:nvSpPr>
          <p:cNvPr id="33" name="Rectangle : coins arrondis 18 - 3">
            <a:extLst>
              <a:ext uri="{FF2B5EF4-FFF2-40B4-BE49-F238E27FC236}">
                <a16:creationId xmlns:a16="http://schemas.microsoft.com/office/drawing/2014/main" id="{BC330BD9-3A19-80FB-11E5-6BD9EF5179D5}"/>
              </a:ext>
            </a:extLst>
          </p:cNvPr>
          <p:cNvSpPr/>
          <p:nvPr/>
        </p:nvSpPr>
        <p:spPr>
          <a:xfrm>
            <a:off x="181393" y="4994061"/>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ar-MA" sz="2000" dirty="0">
                <a:solidFill>
                  <a:prstClr val="black"/>
                </a:solidFill>
                <a:latin typeface="Calibri" panose="020F0502020204030204" pitchFamily="34" charset="0"/>
                <a:cs typeface="Calibri" panose="020F0502020204030204" pitchFamily="34" charset="0"/>
              </a:rPr>
              <a:t>دعم وتقويم</a:t>
            </a:r>
            <a:endParaRPr lang="fr-FR" sz="2000" dirty="0">
              <a:solidFill>
                <a:prstClr val="black"/>
              </a:solidFill>
              <a:latin typeface="Calibri" panose="020F0502020204030204" pitchFamily="34" charset="0"/>
              <a:cs typeface="Calibri" panose="020F0502020204030204" pitchFamily="34" charset="0"/>
            </a:endParaRPr>
          </a:p>
        </p:txBody>
      </p:sp>
      <p:sp>
        <p:nvSpPr>
          <p:cNvPr id="34" name="Rectangle : coins arrondis 18 - 3">
            <a:extLst>
              <a:ext uri="{FF2B5EF4-FFF2-40B4-BE49-F238E27FC236}">
                <a16:creationId xmlns:a16="http://schemas.microsoft.com/office/drawing/2014/main" id="{10D0D490-4048-12D9-D498-9672B2801D4A}"/>
              </a:ext>
            </a:extLst>
          </p:cNvPr>
          <p:cNvSpPr/>
          <p:nvPr/>
        </p:nvSpPr>
        <p:spPr>
          <a:xfrm>
            <a:off x="10341408" y="4975953"/>
            <a:ext cx="1631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rtl="1"/>
            <a:r>
              <a:rPr lang="ar-MA" sz="2000" dirty="0">
                <a:solidFill>
                  <a:prstClr val="black"/>
                </a:solidFill>
                <a:latin typeface="Calibri" panose="020F0502020204030204" pitchFamily="34" charset="0"/>
                <a:cs typeface="Calibri" panose="020F0502020204030204" pitchFamily="34" charset="0"/>
              </a:rPr>
              <a:t>الحصة</a:t>
            </a:r>
            <a:r>
              <a:rPr lang="fr-FR" sz="2000" dirty="0">
                <a:solidFill>
                  <a:prstClr val="black"/>
                </a:solidFill>
                <a:latin typeface="Calibri" panose="020F0502020204030204" pitchFamily="34" charset="0"/>
                <a:cs typeface="Calibri" panose="020F0502020204030204" pitchFamily="34" charset="0"/>
              </a:rPr>
              <a:t>  </a:t>
            </a:r>
            <a:r>
              <a:rPr lang="ar-MA" sz="2000" dirty="0">
                <a:solidFill>
                  <a:prstClr val="black"/>
                </a:solidFill>
                <a:latin typeface="Calibri" panose="020F0502020204030204" pitchFamily="34" charset="0"/>
                <a:cs typeface="Calibri" panose="020F0502020204030204" pitchFamily="34" charset="0"/>
              </a:rPr>
              <a:t>4 </a:t>
            </a:r>
            <a:endParaRPr lang="fr-FR" sz="2000" dirty="0">
              <a:solidFill>
                <a:prstClr val="black"/>
              </a:solidFill>
              <a:latin typeface="Calibri" panose="020F0502020204030204" pitchFamily="34" charset="0"/>
              <a:cs typeface="Calibri" panose="020F0502020204030204" pitchFamily="34" charset="0"/>
            </a:endParaRPr>
          </a:p>
        </p:txBody>
      </p:sp>
      <p:sp>
        <p:nvSpPr>
          <p:cNvPr id="35" name="Rectangle : coins arrondis 18 - 3">
            <a:extLst>
              <a:ext uri="{FF2B5EF4-FFF2-40B4-BE49-F238E27FC236}">
                <a16:creationId xmlns:a16="http://schemas.microsoft.com/office/drawing/2014/main" id="{CCD75237-D991-BF1E-29EC-9145F7075CF3}"/>
              </a:ext>
            </a:extLst>
          </p:cNvPr>
          <p:cNvSpPr/>
          <p:nvPr/>
        </p:nvSpPr>
        <p:spPr>
          <a:xfrm>
            <a:off x="6154502" y="4989145"/>
            <a:ext cx="4065600"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lvl="0" algn="ctr"/>
            <a:r>
              <a:rPr lang="ar-MA" sz="2000" dirty="0">
                <a:solidFill>
                  <a:srgbClr val="000000"/>
                </a:solidFill>
                <a:latin typeface="Calibri"/>
                <a:ea typeface="Calibri"/>
                <a:cs typeface="Calibri"/>
                <a:sym typeface="Calibri"/>
              </a:rPr>
              <a:t>الطلاقة والفهم: كيف تصبح رجل اعمال ناجحا (ح1)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pic>
        <p:nvPicPr>
          <p:cNvPr id="7" name="Picture 2" descr="Image générée">
            <a:extLst>
              <a:ext uri="{FF2B5EF4-FFF2-40B4-BE49-F238E27FC236}">
                <a16:creationId xmlns:a16="http://schemas.microsoft.com/office/drawing/2014/main" id="{01697C5C-AD13-A3F7-98AA-E3A39DD12F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1266255" y="17863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42" name="Groupe 41">
            <a:extLst>
              <a:ext uri="{FF2B5EF4-FFF2-40B4-BE49-F238E27FC236}">
                <a16:creationId xmlns:a16="http://schemas.microsoft.com/office/drawing/2014/main" id="{777D5482-FE2B-C52A-23B8-7B06A62BB458}"/>
              </a:ext>
            </a:extLst>
          </p:cNvPr>
          <p:cNvGrpSpPr/>
          <p:nvPr/>
        </p:nvGrpSpPr>
        <p:grpSpPr>
          <a:xfrm>
            <a:off x="2032151" y="1032992"/>
            <a:ext cx="8127697" cy="5072667"/>
            <a:chOff x="2159302" y="1382561"/>
            <a:chExt cx="8127697" cy="5072667"/>
          </a:xfrm>
        </p:grpSpPr>
        <p:sp>
          <p:nvSpPr>
            <p:cNvPr id="43" name="Rectangle : coins arrondis 42">
              <a:extLst>
                <a:ext uri="{FF2B5EF4-FFF2-40B4-BE49-F238E27FC236}">
                  <a16:creationId xmlns:a16="http://schemas.microsoft.com/office/drawing/2014/main" id="{0071682B-6B4D-56E0-152C-8693683C98F8}"/>
                </a:ext>
              </a:extLst>
            </p:cNvPr>
            <p:cNvSpPr/>
            <p:nvPr/>
          </p:nvSpPr>
          <p:spPr>
            <a:xfrm>
              <a:off x="2159302" y="1382561"/>
              <a:ext cx="8127697" cy="5072667"/>
            </a:xfrm>
            <a:prstGeom prst="roundRect">
              <a:avLst>
                <a:gd name="adj" fmla="val 2665"/>
              </a:avLst>
            </a:prstGeom>
            <a:solidFill>
              <a:sysClr val="window" lastClr="FFFFFF"/>
            </a:solidFill>
            <a:ln w="12700" cap="flat" cmpd="sng" algn="ctr">
              <a:solidFill>
                <a:sysClr val="window" lastClr="FFFFFF">
                  <a:lumMod val="85000"/>
                </a:sysClr>
              </a:solidFill>
              <a:prstDash val="solid"/>
              <a:miter lim="800000"/>
            </a:ln>
            <a:effectLst>
              <a:outerShdw blurRad="63500" sx="102000" sy="102000" algn="ctr" rotWithShape="0">
                <a:prstClr val="black">
                  <a:alpha val="7000"/>
                </a:prstClr>
              </a:outerShdw>
            </a:effectLst>
          </p:spPr>
          <p:txBody>
            <a:bodyPr rtlCol="0" anchor="ctr"/>
            <a:lstStyle/>
            <a:p>
              <a:pPr algn="ctr" defTabSz="457200">
                <a:defRPr/>
              </a:pPr>
              <a:endParaRPr lang="fr-FR" sz="1200" kern="0">
                <a:solidFill>
                  <a:prstClr val="white"/>
                </a:solidFill>
                <a:latin typeface="Calibri" panose="020F0502020204030204"/>
              </a:endParaRPr>
            </a:p>
          </p:txBody>
        </p:sp>
        <p:sp>
          <p:nvSpPr>
            <p:cNvPr id="44" name="Rectangle 43">
              <a:extLst>
                <a:ext uri="{FF2B5EF4-FFF2-40B4-BE49-F238E27FC236}">
                  <a16:creationId xmlns:a16="http://schemas.microsoft.com/office/drawing/2014/main" id="{6B512C21-9741-5D2A-D6DE-B5555B013C8F}"/>
                </a:ext>
              </a:extLst>
            </p:cNvPr>
            <p:cNvSpPr/>
            <p:nvPr/>
          </p:nvSpPr>
          <p:spPr>
            <a:xfrm>
              <a:off x="2257274" y="1455217"/>
              <a:ext cx="7899097" cy="4912926"/>
            </a:xfrm>
            <a:prstGeom prst="rect">
              <a:avLst/>
            </a:prstGeom>
            <a:solidFill>
              <a:srgbClr val="E3EEF2"/>
            </a:solidFill>
            <a:ln w="12700" cap="flat" cmpd="sng" algn="ctr">
              <a:noFill/>
              <a:prstDash val="solid"/>
              <a:miter lim="800000"/>
            </a:ln>
            <a:effectLst/>
          </p:spPr>
          <p:txBody>
            <a:bodyPr rtlCol="0" anchor="ctr"/>
            <a:lstStyle/>
            <a:p>
              <a:pPr algn="ctr" defTabSz="457200">
                <a:defRPr/>
              </a:pPr>
              <a:endParaRPr lang="fr-FR" sz="1200" kern="0" dirty="0">
                <a:solidFill>
                  <a:prstClr val="white"/>
                </a:solidFill>
                <a:latin typeface="Calibri" panose="020F0502020204030204"/>
              </a:endParaRPr>
            </a:p>
          </p:txBody>
        </p:sp>
      </p:grpSp>
      <p:grpSp>
        <p:nvGrpSpPr>
          <p:cNvPr id="45" name="Groupe 44">
            <a:extLst>
              <a:ext uri="{FF2B5EF4-FFF2-40B4-BE49-F238E27FC236}">
                <a16:creationId xmlns:a16="http://schemas.microsoft.com/office/drawing/2014/main" id="{2CB7CCF7-C79B-7878-5707-E083C0B1B688}"/>
              </a:ext>
            </a:extLst>
          </p:cNvPr>
          <p:cNvGrpSpPr/>
          <p:nvPr/>
        </p:nvGrpSpPr>
        <p:grpSpPr>
          <a:xfrm>
            <a:off x="2481683" y="1614514"/>
            <a:ext cx="6734232" cy="2600778"/>
            <a:chOff x="2995545" y="1969480"/>
            <a:chExt cx="6734232" cy="2019965"/>
          </a:xfrm>
        </p:grpSpPr>
        <p:sp>
          <p:nvSpPr>
            <p:cNvPr id="46" name="Flowchart: Alternate Process 38">
              <a:extLst>
                <a:ext uri="{FF2B5EF4-FFF2-40B4-BE49-F238E27FC236}">
                  <a16:creationId xmlns:a16="http://schemas.microsoft.com/office/drawing/2014/main" id="{E6B2A980-4F19-BA7D-74F3-590DE7E89087}"/>
                </a:ext>
              </a:extLst>
            </p:cNvPr>
            <p:cNvSpPr/>
            <p:nvPr/>
          </p:nvSpPr>
          <p:spPr>
            <a:xfrm>
              <a:off x="2995545" y="1969480"/>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algn="r" defTabSz="685834" rtl="1">
                <a:defRPr/>
              </a:pPr>
              <a:endParaRPr lang="en-US" sz="2000" b="1" kern="0" dirty="0">
                <a:solidFill>
                  <a:srgbClr val="44546A"/>
                </a:solidFill>
                <a:latin typeface="Calibri" panose="020F0502020204030204"/>
                <a:cs typeface="Calibri" panose="020F0502020204030204" pitchFamily="34" charset="0"/>
              </a:endParaRPr>
            </a:p>
          </p:txBody>
        </p:sp>
        <p:sp>
          <p:nvSpPr>
            <p:cNvPr id="48" name="Flowchart: Alternate Process 38">
              <a:extLst>
                <a:ext uri="{FF2B5EF4-FFF2-40B4-BE49-F238E27FC236}">
                  <a16:creationId xmlns:a16="http://schemas.microsoft.com/office/drawing/2014/main" id="{5057750C-9F84-1D47-ECFD-29AC523301DC}"/>
                </a:ext>
              </a:extLst>
            </p:cNvPr>
            <p:cNvSpPr/>
            <p:nvPr/>
          </p:nvSpPr>
          <p:spPr>
            <a:xfrm>
              <a:off x="3065168" y="3441775"/>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grpSp>
      <p:sp>
        <p:nvSpPr>
          <p:cNvPr id="51" name="Oval 43">
            <a:extLst>
              <a:ext uri="{FF2B5EF4-FFF2-40B4-BE49-F238E27FC236}">
                <a16:creationId xmlns:a16="http://schemas.microsoft.com/office/drawing/2014/main" id="{076F3DD4-BF30-ED17-1217-E1AA828DDBFE}"/>
              </a:ext>
            </a:extLst>
          </p:cNvPr>
          <p:cNvSpPr/>
          <p:nvPr/>
        </p:nvSpPr>
        <p:spPr>
          <a:xfrm>
            <a:off x="2688648" y="1614515"/>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dirty="0">
              <a:solidFill>
                <a:srgbClr val="44546A"/>
              </a:solidFill>
              <a:latin typeface="Calibri" panose="020F0502020204030204"/>
            </a:endParaRPr>
          </a:p>
        </p:txBody>
      </p:sp>
      <p:sp>
        <p:nvSpPr>
          <p:cNvPr id="52" name="Oval 55">
            <a:extLst>
              <a:ext uri="{FF2B5EF4-FFF2-40B4-BE49-F238E27FC236}">
                <a16:creationId xmlns:a16="http://schemas.microsoft.com/office/drawing/2014/main" id="{FAEDD1A6-6D0C-FF58-2B82-F081EADF6FA8}"/>
              </a:ext>
            </a:extLst>
          </p:cNvPr>
          <p:cNvSpPr>
            <a:spLocks noChangeAspect="1"/>
          </p:cNvSpPr>
          <p:nvPr/>
        </p:nvSpPr>
        <p:spPr>
          <a:xfrm>
            <a:off x="9408667" y="1664193"/>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kern="0" dirty="0">
                <a:solidFill>
                  <a:prstClr val="white"/>
                </a:solidFill>
                <a:latin typeface="Calibri" panose="020F0502020204030204"/>
              </a:rPr>
              <a:t>1</a:t>
            </a:r>
          </a:p>
        </p:txBody>
      </p:sp>
      <p:sp>
        <p:nvSpPr>
          <p:cNvPr id="53" name="Oval 56">
            <a:extLst>
              <a:ext uri="{FF2B5EF4-FFF2-40B4-BE49-F238E27FC236}">
                <a16:creationId xmlns:a16="http://schemas.microsoft.com/office/drawing/2014/main" id="{D781A5EE-419C-008C-0F34-8951D0A471E5}"/>
              </a:ext>
            </a:extLst>
          </p:cNvPr>
          <p:cNvSpPr>
            <a:spLocks noChangeAspect="1"/>
          </p:cNvSpPr>
          <p:nvPr/>
        </p:nvSpPr>
        <p:spPr>
          <a:xfrm>
            <a:off x="9458500" y="3251964"/>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kern="0" dirty="0">
                <a:solidFill>
                  <a:prstClr val="white"/>
                </a:solidFill>
                <a:latin typeface="Calibri" panose="020F0502020204030204"/>
              </a:rPr>
              <a:t>2</a:t>
            </a:r>
          </a:p>
        </p:txBody>
      </p:sp>
      <p:sp>
        <p:nvSpPr>
          <p:cNvPr id="54" name="TextBox 9">
            <a:extLst>
              <a:ext uri="{FF2B5EF4-FFF2-40B4-BE49-F238E27FC236}">
                <a16:creationId xmlns:a16="http://schemas.microsoft.com/office/drawing/2014/main" id="{84EE5078-C86E-0158-E149-E23D5E863FEF}"/>
              </a:ext>
            </a:extLst>
          </p:cNvPr>
          <p:cNvSpPr txBox="1"/>
          <p:nvPr/>
        </p:nvSpPr>
        <p:spPr>
          <a:xfrm>
            <a:off x="4702275" y="1697140"/>
            <a:ext cx="4392322" cy="330219"/>
          </a:xfrm>
          <a:prstGeom prst="rect">
            <a:avLst/>
          </a:prstGeom>
        </p:spPr>
        <p:txBody>
          <a:bodyPr wrap="square" lIns="0" tIns="0" rIns="0" bIns="0" rtlCol="0" anchor="t">
            <a:spAutoFit/>
          </a:bodyPr>
          <a:lstStyle/>
          <a:p>
            <a:pPr algn="r" defTabSz="457212" rtl="1">
              <a:lnSpc>
                <a:spcPts val="2799"/>
              </a:lnSpc>
              <a:defRPr/>
            </a:pPr>
            <a:r>
              <a:rPr lang="ar-MA" altLang="fr-FR" sz="1700" b="1" kern="0" dirty="0">
                <a:solidFill>
                  <a:srgbClr val="44546A"/>
                </a:solidFill>
                <a:latin typeface="Calibri" panose="020F0502020204030204" pitchFamily="34" charset="0"/>
                <a:ea typeface="Calibri" panose="020F0502020204030204" pitchFamily="34" charset="0"/>
                <a:cs typeface="Calibri" panose="020F0502020204030204" pitchFamily="34" charset="0"/>
              </a:rPr>
              <a:t>افتتاح الحصة</a:t>
            </a:r>
            <a:r>
              <a:rPr lang="ar-MA" altLang="fr-FR" sz="1600" b="1" kern="0" dirty="0">
                <a:solidFill>
                  <a:srgbClr val="44546A"/>
                </a:solidFill>
                <a:latin typeface="Calibri" panose="020F0502020204030204" pitchFamily="34" charset="0"/>
                <a:ea typeface="Calibri" panose="020F0502020204030204" pitchFamily="34" charset="0"/>
                <a:cs typeface="Calibri" panose="020F0502020204030204" pitchFamily="34" charset="0"/>
              </a:rPr>
              <a:t>:      (النشاط الاعتيادي- التصريح بالأهداف)</a:t>
            </a:r>
            <a:endParaRPr 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56" name="TextBox 9">
            <a:extLst>
              <a:ext uri="{FF2B5EF4-FFF2-40B4-BE49-F238E27FC236}">
                <a16:creationId xmlns:a16="http://schemas.microsoft.com/office/drawing/2014/main" id="{8BBCD59F-772B-64B4-15EC-0CA143647247}"/>
              </a:ext>
            </a:extLst>
          </p:cNvPr>
          <p:cNvSpPr txBox="1"/>
          <p:nvPr/>
        </p:nvSpPr>
        <p:spPr>
          <a:xfrm>
            <a:off x="4387851" y="3330763"/>
            <a:ext cx="4760842" cy="328423"/>
          </a:xfrm>
          <a:prstGeom prst="rect">
            <a:avLst/>
          </a:prstGeom>
        </p:spPr>
        <p:txBody>
          <a:bodyPr wrap="square" lIns="0" tIns="0" rIns="0" bIns="0" rtlCol="0" anchor="t">
            <a:spAutoFit/>
          </a:bodyPr>
          <a:lstStyle/>
          <a:p>
            <a:pPr algn="r" defTabSz="457212" rtl="1">
              <a:lnSpc>
                <a:spcPts val="2799"/>
              </a:lnSpc>
              <a:defRPr/>
            </a:pPr>
            <a:r>
              <a:rPr lang="ar-MA" altLang="fr-FR" b="1" kern="0" dirty="0">
                <a:solidFill>
                  <a:srgbClr val="44546A"/>
                </a:solidFill>
                <a:latin typeface="Calibri" panose="020F0502020204030204"/>
                <a:ea typeface="Arial Unicode MS" pitchFamily="34" charset="-128"/>
              </a:rPr>
              <a:t> </a:t>
            </a:r>
            <a:r>
              <a:rPr lang="ar-MA" alt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rPr>
              <a:t>النشاط الأول: تفعيل المكتسبات وتطبيقها على نص نموذج</a:t>
            </a:r>
            <a:endParaRPr 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Rectangle 56">
            <a:extLst>
              <a:ext uri="{FF2B5EF4-FFF2-40B4-BE49-F238E27FC236}">
                <a16:creationId xmlns:a16="http://schemas.microsoft.com/office/drawing/2014/main" id="{DC2E7879-2A3E-38C0-658C-DBE854360AC0}"/>
              </a:ext>
            </a:extLst>
          </p:cNvPr>
          <p:cNvSpPr/>
          <p:nvPr/>
        </p:nvSpPr>
        <p:spPr>
          <a:xfrm>
            <a:off x="3222475" y="3412649"/>
            <a:ext cx="982515" cy="203886"/>
          </a:xfrm>
          <a:prstGeom prst="rect">
            <a:avLst/>
          </a:prstGeom>
          <a:noFill/>
          <a:ln w="12700" cap="flat" cmpd="sng" algn="ctr">
            <a:noFill/>
            <a:prstDash val="solid"/>
            <a:miter lim="800000"/>
          </a:ln>
          <a:effectLst/>
        </p:spPr>
        <p:txBody>
          <a:bodyPr rtlCol="0" anchor="ctr"/>
          <a:lstStyle/>
          <a:p>
            <a:pPr algn="ctr" defTabSz="609630">
              <a:defRPr/>
            </a:pPr>
            <a:r>
              <a:rPr lang="ar-MA" sz="1867" b="1" kern="0" dirty="0">
                <a:solidFill>
                  <a:srgbClr val="00B050"/>
                </a:solidFill>
                <a:latin typeface="Poppins ExtraBold" panose="020B0604020202020204" charset="0"/>
              </a:rPr>
              <a:t>15 دقيقة</a:t>
            </a:r>
            <a:endParaRPr lang="en-US" sz="1867" b="1" kern="0" dirty="0">
              <a:solidFill>
                <a:srgbClr val="00B050"/>
              </a:solidFill>
              <a:latin typeface="Poppins ExtraBold" panose="020B0604020202020204" charset="0"/>
              <a:cs typeface="Poppins ExtraBold" panose="020B0604020202020204" charset="0"/>
            </a:endParaRPr>
          </a:p>
        </p:txBody>
      </p:sp>
      <p:sp>
        <p:nvSpPr>
          <p:cNvPr id="58" name="Rectangle 57">
            <a:extLst>
              <a:ext uri="{FF2B5EF4-FFF2-40B4-BE49-F238E27FC236}">
                <a16:creationId xmlns:a16="http://schemas.microsoft.com/office/drawing/2014/main" id="{46F0948E-1DBF-56FF-87A6-353E70E9C5C1}"/>
              </a:ext>
            </a:extLst>
          </p:cNvPr>
          <p:cNvSpPr/>
          <p:nvPr/>
        </p:nvSpPr>
        <p:spPr>
          <a:xfrm>
            <a:off x="3222261" y="1826596"/>
            <a:ext cx="982515" cy="203886"/>
          </a:xfrm>
          <a:prstGeom prst="rect">
            <a:avLst/>
          </a:prstGeom>
          <a:noFill/>
          <a:ln w="12700" cap="flat" cmpd="sng" algn="ctr">
            <a:noFill/>
            <a:prstDash val="solid"/>
            <a:miter lim="800000"/>
          </a:ln>
          <a:effectLst/>
        </p:spPr>
        <p:txBody>
          <a:bodyPr rtlCol="0" anchor="ctr"/>
          <a:lstStyle/>
          <a:p>
            <a:pPr algn="ctr" defTabSz="609630">
              <a:defRPr/>
            </a:pPr>
            <a:r>
              <a:rPr lang="ar-MA" sz="1867" b="1" kern="0" dirty="0">
                <a:solidFill>
                  <a:srgbClr val="156082"/>
                </a:solidFill>
                <a:latin typeface="Poppins ExtraBold" panose="020B0604020202020204" charset="0"/>
              </a:rPr>
              <a:t>05 دقائق</a:t>
            </a:r>
            <a:endParaRPr lang="en-US" sz="1867" b="1" kern="0" dirty="0">
              <a:solidFill>
                <a:srgbClr val="156082"/>
              </a:solidFill>
              <a:latin typeface="Poppins ExtraBold" panose="020B0604020202020204" charset="0"/>
              <a:cs typeface="Poppins ExtraBold" panose="020B0604020202020204" charset="0"/>
            </a:endParaRPr>
          </a:p>
        </p:txBody>
      </p:sp>
      <p:pic>
        <p:nvPicPr>
          <p:cNvPr id="59" name="Picture 5" descr="Image générée">
            <a:extLst>
              <a:ext uri="{FF2B5EF4-FFF2-40B4-BE49-F238E27FC236}">
                <a16:creationId xmlns:a16="http://schemas.microsoft.com/office/drawing/2014/main" id="{F4071447-C3CA-3FB9-DF9A-CDB0D8D0C98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961" t="59121" r="71159" b="24461"/>
          <a:stretch>
            <a:fillRect/>
          </a:stretch>
        </p:blipFill>
        <p:spPr bwMode="auto">
          <a:xfrm>
            <a:off x="4119688" y="1733598"/>
            <a:ext cx="320212" cy="330219"/>
          </a:xfrm>
          <a:prstGeom prst="rect">
            <a:avLst/>
          </a:prstGeom>
          <a:noFill/>
          <a:extLst>
            <a:ext uri="{909E8E84-426E-40DD-AFC4-6F175D3DCCD1}">
              <a14:hiddenFill xmlns:a14="http://schemas.microsoft.com/office/drawing/2010/main">
                <a:solidFill>
                  <a:srgbClr val="FFFFFF"/>
                </a:solidFill>
              </a14:hiddenFill>
            </a:ext>
          </a:extLst>
        </p:spPr>
      </p:pic>
      <p:sp>
        <p:nvSpPr>
          <p:cNvPr id="60" name="Oval 47">
            <a:extLst>
              <a:ext uri="{FF2B5EF4-FFF2-40B4-BE49-F238E27FC236}">
                <a16:creationId xmlns:a16="http://schemas.microsoft.com/office/drawing/2014/main" id="{C4C38BDF-F74B-4307-F2DF-7005D8CEB101}"/>
              </a:ext>
            </a:extLst>
          </p:cNvPr>
          <p:cNvSpPr/>
          <p:nvPr/>
        </p:nvSpPr>
        <p:spPr>
          <a:xfrm>
            <a:off x="2742135" y="3288125"/>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dirty="0">
              <a:solidFill>
                <a:srgbClr val="44546A"/>
              </a:solidFill>
              <a:latin typeface="Calibri" panose="020F0502020204030204"/>
            </a:endParaRPr>
          </a:p>
        </p:txBody>
      </p:sp>
      <p:sp>
        <p:nvSpPr>
          <p:cNvPr id="61" name="Oval 49">
            <a:extLst>
              <a:ext uri="{FF2B5EF4-FFF2-40B4-BE49-F238E27FC236}">
                <a16:creationId xmlns:a16="http://schemas.microsoft.com/office/drawing/2014/main" id="{15453868-06A5-BCC5-9BE3-E0C693E58464}"/>
              </a:ext>
            </a:extLst>
          </p:cNvPr>
          <p:cNvSpPr/>
          <p:nvPr/>
        </p:nvSpPr>
        <p:spPr>
          <a:xfrm>
            <a:off x="2756919" y="3850151"/>
            <a:ext cx="519608" cy="465747"/>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a:solidFill>
                <a:srgbClr val="44546A"/>
              </a:solidFill>
              <a:latin typeface="Calibri" panose="020F0502020204030204"/>
            </a:endParaRPr>
          </a:p>
        </p:txBody>
      </p:sp>
      <p:sp>
        <p:nvSpPr>
          <p:cNvPr id="62" name="TextBox 9">
            <a:extLst>
              <a:ext uri="{FF2B5EF4-FFF2-40B4-BE49-F238E27FC236}">
                <a16:creationId xmlns:a16="http://schemas.microsoft.com/office/drawing/2014/main" id="{B48F922E-4D14-878F-48A4-4B455DF78B38}"/>
              </a:ext>
            </a:extLst>
          </p:cNvPr>
          <p:cNvSpPr txBox="1"/>
          <p:nvPr/>
        </p:nvSpPr>
        <p:spPr>
          <a:xfrm>
            <a:off x="4089832" y="3891750"/>
            <a:ext cx="5004765" cy="328423"/>
          </a:xfrm>
          <a:prstGeom prst="rect">
            <a:avLst/>
          </a:prstGeom>
        </p:spPr>
        <p:txBody>
          <a:bodyPr wrap="square" lIns="0" tIns="0" rIns="0" bIns="0" rtlCol="0" anchor="t">
            <a:spAutoFit/>
          </a:bodyPr>
          <a:lstStyle/>
          <a:p>
            <a:pPr algn="r" defTabSz="457212" rtl="1">
              <a:lnSpc>
                <a:spcPts val="2799"/>
              </a:lnSpc>
              <a:defRPr/>
            </a:pPr>
            <a:r>
              <a:rPr lang="ar-MA" alt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rPr>
              <a:t>النشاط الثاني: كتابة نص حجاجي</a:t>
            </a:r>
            <a:endParaRPr 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endParaRPr>
          </a:p>
        </p:txBody>
      </p:sp>
      <p:sp>
        <p:nvSpPr>
          <p:cNvPr id="63" name="Rectangle 62">
            <a:extLst>
              <a:ext uri="{FF2B5EF4-FFF2-40B4-BE49-F238E27FC236}">
                <a16:creationId xmlns:a16="http://schemas.microsoft.com/office/drawing/2014/main" id="{6AF0212A-AA9F-7914-0D75-B70F9D423E4F}"/>
              </a:ext>
            </a:extLst>
          </p:cNvPr>
          <p:cNvSpPr/>
          <p:nvPr/>
        </p:nvSpPr>
        <p:spPr>
          <a:xfrm>
            <a:off x="3222260" y="3972686"/>
            <a:ext cx="982515" cy="203886"/>
          </a:xfrm>
          <a:prstGeom prst="rect">
            <a:avLst/>
          </a:prstGeom>
          <a:noFill/>
          <a:ln w="12700" cap="flat" cmpd="sng" algn="ctr">
            <a:noFill/>
            <a:prstDash val="solid"/>
            <a:miter lim="800000"/>
          </a:ln>
          <a:effectLst/>
        </p:spPr>
        <p:txBody>
          <a:bodyPr rtlCol="0" anchor="ctr"/>
          <a:lstStyle/>
          <a:p>
            <a:pPr algn="ctr" defTabSz="609630">
              <a:defRPr/>
            </a:pPr>
            <a:r>
              <a:rPr lang="ar-MA" sz="1867" b="1" kern="0" dirty="0">
                <a:solidFill>
                  <a:srgbClr val="00B050"/>
                </a:solidFill>
                <a:latin typeface="Poppins ExtraBold" panose="020B0604020202020204" charset="0"/>
              </a:rPr>
              <a:t>30 دقائق</a:t>
            </a:r>
            <a:endParaRPr lang="en-US" sz="1867" b="1" kern="0" dirty="0">
              <a:solidFill>
                <a:srgbClr val="00B050"/>
              </a:solidFill>
              <a:latin typeface="Poppins ExtraBold" panose="020B0604020202020204" charset="0"/>
              <a:cs typeface="Poppins ExtraBold" panose="020B0604020202020204" charset="0"/>
            </a:endParaRPr>
          </a:p>
        </p:txBody>
      </p:sp>
      <p:sp>
        <p:nvSpPr>
          <p:cNvPr id="320" name="Flowchart: Alternate Process 38">
            <a:extLst>
              <a:ext uri="{FF2B5EF4-FFF2-40B4-BE49-F238E27FC236}">
                <a16:creationId xmlns:a16="http://schemas.microsoft.com/office/drawing/2014/main" id="{6DB88BBC-7DB0-3EF8-986E-73225BD1AF00}"/>
              </a:ext>
            </a:extLst>
          </p:cNvPr>
          <p:cNvSpPr/>
          <p:nvPr/>
        </p:nvSpPr>
        <p:spPr>
          <a:xfrm>
            <a:off x="2617271" y="4574851"/>
            <a:ext cx="6664609" cy="547670"/>
          </a:xfrm>
          <a:prstGeom prst="flowChartAlternateProcess">
            <a:avLst/>
          </a:prstGeom>
          <a:solidFill>
            <a:srgbClr val="F2F2F2"/>
          </a:solidFill>
          <a:ln w="12700" cap="flat" cmpd="sng" algn="ctr">
            <a:noFill/>
            <a:prstDash val="solid"/>
            <a:miter lim="800000"/>
          </a:ln>
          <a:effectLst/>
        </p:spPr>
        <p:txBody>
          <a:bodyPr rtlCol="0" anchor="ctr"/>
          <a:lstStyle/>
          <a:p>
            <a:pPr defTabSz="685834">
              <a:defRPr/>
            </a:pPr>
            <a:endParaRPr lang="en-US" sz="2000" b="1" kern="0" dirty="0">
              <a:solidFill>
                <a:srgbClr val="44546A"/>
              </a:solidFill>
              <a:latin typeface="Calibri" panose="020F0502020204030204"/>
              <a:cs typeface="Calibri" panose="020F0502020204030204" pitchFamily="34" charset="0"/>
            </a:endParaRPr>
          </a:p>
        </p:txBody>
      </p:sp>
      <p:sp>
        <p:nvSpPr>
          <p:cNvPr id="321" name="Oval 10">
            <a:extLst>
              <a:ext uri="{FF2B5EF4-FFF2-40B4-BE49-F238E27FC236}">
                <a16:creationId xmlns:a16="http://schemas.microsoft.com/office/drawing/2014/main" id="{B4DCE8D7-3F95-4577-E426-F1BA860C6155}"/>
              </a:ext>
            </a:extLst>
          </p:cNvPr>
          <p:cNvSpPr/>
          <p:nvPr/>
        </p:nvSpPr>
        <p:spPr>
          <a:xfrm>
            <a:off x="2703273" y="4729205"/>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p:spPr>
        <p:txBody>
          <a:bodyPr/>
          <a:lstStyle/>
          <a:p>
            <a:pPr defTabSz="457200">
              <a:defRPr/>
            </a:pPr>
            <a:endParaRPr lang="fr-FR" sz="1200" kern="0">
              <a:solidFill>
                <a:srgbClr val="44546A"/>
              </a:solidFill>
              <a:latin typeface="Calibri" panose="020F0502020204030204"/>
            </a:endParaRPr>
          </a:p>
        </p:txBody>
      </p:sp>
      <p:sp>
        <p:nvSpPr>
          <p:cNvPr id="322" name="Oval 9">
            <a:extLst>
              <a:ext uri="{FF2B5EF4-FFF2-40B4-BE49-F238E27FC236}">
                <a16:creationId xmlns:a16="http://schemas.microsoft.com/office/drawing/2014/main" id="{381AFA26-40AD-B233-A162-FBA39F95B879}"/>
              </a:ext>
            </a:extLst>
          </p:cNvPr>
          <p:cNvSpPr>
            <a:spLocks noChangeAspect="1"/>
          </p:cNvSpPr>
          <p:nvPr/>
        </p:nvSpPr>
        <p:spPr>
          <a:xfrm>
            <a:off x="9503441" y="4008162"/>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ar-MA" sz="2133" b="1" kern="0" dirty="0">
                <a:solidFill>
                  <a:prstClr val="white"/>
                </a:solidFill>
                <a:latin typeface="Calibri" panose="020F0502020204030204"/>
              </a:rPr>
              <a:t>3</a:t>
            </a:r>
            <a:endParaRPr lang="fr-MA" sz="2133" b="1" kern="0" dirty="0">
              <a:solidFill>
                <a:prstClr val="white"/>
              </a:solidFill>
              <a:latin typeface="Calibri" panose="020F0502020204030204"/>
            </a:endParaRPr>
          </a:p>
        </p:txBody>
      </p:sp>
      <p:sp>
        <p:nvSpPr>
          <p:cNvPr id="325" name="Rectangle 324">
            <a:extLst>
              <a:ext uri="{FF2B5EF4-FFF2-40B4-BE49-F238E27FC236}">
                <a16:creationId xmlns:a16="http://schemas.microsoft.com/office/drawing/2014/main" id="{2450FAC5-EE62-0372-6FE5-F8260590270F}"/>
              </a:ext>
            </a:extLst>
          </p:cNvPr>
          <p:cNvSpPr/>
          <p:nvPr/>
        </p:nvSpPr>
        <p:spPr>
          <a:xfrm>
            <a:off x="3307185" y="4883429"/>
            <a:ext cx="982515" cy="203886"/>
          </a:xfrm>
          <a:prstGeom prst="rect">
            <a:avLst/>
          </a:prstGeom>
          <a:noFill/>
          <a:ln w="12700" cap="flat" cmpd="sng" algn="ctr">
            <a:noFill/>
            <a:prstDash val="solid"/>
            <a:miter lim="800000"/>
          </a:ln>
          <a:effectLst/>
        </p:spPr>
        <p:txBody>
          <a:bodyPr rtlCol="0" anchor="ctr"/>
          <a:lstStyle/>
          <a:p>
            <a:pPr algn="ctr" defTabSz="609630">
              <a:defRPr/>
            </a:pPr>
            <a:r>
              <a:rPr lang="ar-MA" sz="1867" b="1" kern="0" dirty="0">
                <a:solidFill>
                  <a:srgbClr val="156082"/>
                </a:solidFill>
                <a:latin typeface="Poppins ExtraBold" panose="020B0604020202020204" charset="0"/>
              </a:rPr>
              <a:t>05 دقائق</a:t>
            </a:r>
            <a:endParaRPr lang="en-US" sz="1867" b="1" kern="0" dirty="0">
              <a:solidFill>
                <a:srgbClr val="156082"/>
              </a:solidFill>
              <a:latin typeface="Poppins ExtraBold" panose="020B0604020202020204" charset="0"/>
              <a:cs typeface="Poppins ExtraBold" panose="020B0604020202020204" charset="0"/>
            </a:endParaRPr>
          </a:p>
        </p:txBody>
      </p:sp>
      <p:sp>
        <p:nvSpPr>
          <p:cNvPr id="328" name="Google Shape;384;p11">
            <a:extLst>
              <a:ext uri="{FF2B5EF4-FFF2-40B4-BE49-F238E27FC236}">
                <a16:creationId xmlns:a16="http://schemas.microsoft.com/office/drawing/2014/main" id="{976AE323-EA2D-1617-36DA-1A8FDD53CB1E}"/>
              </a:ext>
            </a:extLst>
          </p:cNvPr>
          <p:cNvSpPr/>
          <p:nvPr/>
        </p:nvSpPr>
        <p:spPr>
          <a:xfrm>
            <a:off x="4152564" y="372600"/>
            <a:ext cx="7051457"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kumimoji="0" lang="ar-MA" sz="3200" b="1" i="0" u="none" strike="noStrike" kern="1200" cap="none" spc="0" normalizeH="0" baseline="0" noProof="0" dirty="0">
                <a:ln>
                  <a:noFill/>
                </a:ln>
                <a:solidFill>
                  <a:srgbClr val="0E2841"/>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هيكلة حصة</a:t>
            </a:r>
            <a:r>
              <a:rPr kumimoji="0" lang="ar-SA" sz="3200" b="1" i="0" u="none" strike="noStrike" kern="1200" cap="none" spc="0" normalizeH="0" baseline="0" noProof="0" dirty="0">
                <a:ln>
                  <a:noFill/>
                </a:ln>
                <a:solidFill>
                  <a:srgbClr val="0E2841"/>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t>
            </a:r>
            <a:r>
              <a:rPr kumimoji="0" lang="ar-MA" sz="3200" b="1" i="0" u="none" strike="noStrike" kern="1200" cap="none" spc="0" normalizeH="0" baseline="0" noProof="0" dirty="0">
                <a:ln>
                  <a:noFill/>
                </a:ln>
                <a:solidFill>
                  <a:srgbClr val="0E2841"/>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الإنتاج الكتابي: حصة التثبيت والكتابة</a:t>
            </a:r>
            <a:endParaRPr kumimoji="0"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2" name="TextBox 9">
            <a:extLst>
              <a:ext uri="{FF2B5EF4-FFF2-40B4-BE49-F238E27FC236}">
                <a16:creationId xmlns:a16="http://schemas.microsoft.com/office/drawing/2014/main" id="{F23253E4-FEFB-2B94-2F5C-1446777EADFD}"/>
              </a:ext>
            </a:extLst>
          </p:cNvPr>
          <p:cNvSpPr txBox="1"/>
          <p:nvPr/>
        </p:nvSpPr>
        <p:spPr>
          <a:xfrm>
            <a:off x="4106422" y="4819823"/>
            <a:ext cx="4988175" cy="328423"/>
          </a:xfrm>
          <a:prstGeom prst="rect">
            <a:avLst/>
          </a:prstGeom>
        </p:spPr>
        <p:txBody>
          <a:bodyPr wrap="square" lIns="0" tIns="0" rIns="0" bIns="0" rtlCol="0" anchor="t">
            <a:spAutoFit/>
          </a:bodyPr>
          <a:lstStyle/>
          <a:p>
            <a:pPr algn="r" defTabSz="457212" rtl="1">
              <a:lnSpc>
                <a:spcPts val="2799"/>
              </a:lnSpc>
              <a:defRPr/>
            </a:pPr>
            <a:r>
              <a:rPr lang="ar-MA" altLang="fr-FR" b="1" kern="0" dirty="0">
                <a:solidFill>
                  <a:srgbClr val="44546A"/>
                </a:solidFill>
                <a:latin typeface="Calibri" panose="020F0502020204030204" pitchFamily="34" charset="0"/>
                <a:ea typeface="Calibri" panose="020F0502020204030204" pitchFamily="34" charset="0"/>
                <a:cs typeface="Calibri" panose="020F0502020204030204" pitchFamily="34" charset="0"/>
              </a:rPr>
              <a:t>اختتام الحصة</a:t>
            </a:r>
            <a:r>
              <a:rPr lang="fr-MA" altLang="fr-FR" b="1" kern="0" dirty="0">
                <a:solidFill>
                  <a:srgbClr val="44546A"/>
                </a:solidFill>
                <a:latin typeface="Calibri" panose="020F0502020204030204"/>
                <a:ea typeface="Arial Unicode MS" pitchFamily="34" charset="-128"/>
              </a:rPr>
              <a:t>			</a:t>
            </a:r>
            <a:endParaRPr lang="fr-FR" b="1" kern="0" dirty="0">
              <a:solidFill>
                <a:srgbClr val="44546A"/>
              </a:solidFill>
              <a:latin typeface="Calibri" panose="020F0502020204030204"/>
            </a:endParaRPr>
          </a:p>
        </p:txBody>
      </p:sp>
      <p:sp>
        <p:nvSpPr>
          <p:cNvPr id="3" name="Oval 9">
            <a:extLst>
              <a:ext uri="{FF2B5EF4-FFF2-40B4-BE49-F238E27FC236}">
                <a16:creationId xmlns:a16="http://schemas.microsoft.com/office/drawing/2014/main" id="{9EBF5500-A5BD-574F-667A-57FA3DE7BE00}"/>
              </a:ext>
            </a:extLst>
          </p:cNvPr>
          <p:cNvSpPr>
            <a:spLocks noChangeAspect="1"/>
          </p:cNvSpPr>
          <p:nvPr/>
        </p:nvSpPr>
        <p:spPr>
          <a:xfrm>
            <a:off x="9408666" y="4746304"/>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ar-MA" sz="2133" b="1" kern="0" dirty="0">
                <a:solidFill>
                  <a:prstClr val="white"/>
                </a:solidFill>
                <a:latin typeface="Calibri" panose="020F0502020204030204"/>
              </a:rPr>
              <a:t>4</a:t>
            </a:r>
            <a:endParaRPr lang="fr-MA" sz="2133" b="1" kern="0" dirty="0">
              <a:solidFill>
                <a:prstClr val="white"/>
              </a:solidFill>
              <a:latin typeface="Calibri" panose="020F0502020204030204"/>
            </a:endParaRPr>
          </a:p>
        </p:txBody>
      </p:sp>
    </p:spTree>
    <p:extLst>
      <p:ext uri="{BB962C8B-B14F-4D97-AF65-F5344CB8AC3E}">
        <p14:creationId xmlns:p14="http://schemas.microsoft.com/office/powerpoint/2010/main" val="2112550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19D19"/>
            </a:gs>
            <a:gs pos="2000">
              <a:schemeClr val="accent3">
                <a:lumMod val="0"/>
                <a:lumOff val="100000"/>
              </a:schemeClr>
            </a:gs>
            <a:gs pos="100000">
              <a:srgbClr val="F19D19"/>
            </a:gs>
          </a:gsLst>
          <a:path path="circle">
            <a:fillToRect l="50000" t="-80000" r="50000" b="180000"/>
          </a:path>
          <a:tileRect/>
        </a:gra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91DD44B3-2ECC-8E73-7AB6-47B42766372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B0A6C83-9B87-FCD8-63FB-3803C46C9694}"/>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E3320B3B-90C7-C1B3-09C6-81ACA009541F}"/>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C7F10022-23D6-311C-F092-CED679E4BE6C}"/>
              </a:ext>
            </a:extLst>
          </p:cNvPr>
          <p:cNvGrpSpPr/>
          <p:nvPr/>
        </p:nvGrpSpPr>
        <p:grpSpPr>
          <a:xfrm>
            <a:off x="8302170" y="4917801"/>
            <a:ext cx="2919731" cy="936371"/>
            <a:chOff x="8302171" y="4917801"/>
            <a:chExt cx="2919730" cy="936370"/>
          </a:xfrm>
        </p:grpSpPr>
        <p:sp>
          <p:nvSpPr>
            <p:cNvPr id="42" name="Oval 41">
              <a:extLst>
                <a:ext uri="{FF2B5EF4-FFF2-40B4-BE49-F238E27FC236}">
                  <a16:creationId xmlns:a16="http://schemas.microsoft.com/office/drawing/2014/main" id="{BD27AC25-B29A-602F-372F-391BB2A0C07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2EC7153-8E5F-4E83-4F71-0117492C850D}"/>
                </a:ext>
              </a:extLst>
            </p:cNvPr>
            <p:cNvSpPr/>
            <p:nvPr/>
          </p:nvSpPr>
          <p:spPr>
            <a:xfrm>
              <a:off x="8302171" y="5060928"/>
              <a:ext cx="2063915"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sym typeface="Calibri"/>
                </a:rPr>
                <a:t>8</a:t>
              </a:r>
              <a:r>
                <a:rPr lang="ar-MA" sz="3600" b="1" dirty="0">
                  <a:solidFill>
                    <a:prstClr val="black"/>
                  </a:solidFill>
                  <a:latin typeface="Calibri" panose="020F0502020204030204"/>
                  <a:sym typeface="Calibri"/>
                </a:rPr>
                <a:t> </a:t>
              </a:r>
              <a:r>
                <a:rPr lang="ar-MA" sz="3600" b="1" dirty="0">
                  <a:solidFill>
                    <a:prstClr val="black"/>
                  </a:solidFill>
                  <a:latin typeface="Calibri" panose="020F0502020204030204"/>
                </a:rPr>
                <a:t>دقائق</a:t>
              </a:r>
              <a:endParaRPr lang="fr-FR" sz="3600" b="1" dirty="0">
                <a:solidFill>
                  <a:prstClr val="black"/>
                </a:solidFill>
                <a:latin typeface="Calibri" panose="020F0502020204030204"/>
                <a:sym typeface="Arial"/>
              </a:endParaRPr>
            </a:p>
          </p:txBody>
        </p:sp>
      </p:grpSp>
      <p:sp>
        <p:nvSpPr>
          <p:cNvPr id="5" name="ZoneTexte 4">
            <a:extLst>
              <a:ext uri="{FF2B5EF4-FFF2-40B4-BE49-F238E27FC236}">
                <a16:creationId xmlns:a16="http://schemas.microsoft.com/office/drawing/2014/main" id="{216DB805-9B4D-221E-8260-A0953AB732CE}"/>
              </a:ext>
            </a:extLst>
          </p:cNvPr>
          <p:cNvSpPr txBox="1"/>
          <p:nvPr/>
        </p:nvSpPr>
        <p:spPr>
          <a:xfrm>
            <a:off x="946951" y="3651380"/>
            <a:ext cx="10298101" cy="769441"/>
          </a:xfrm>
          <a:prstGeom prst="rect">
            <a:avLst/>
          </a:prstGeom>
          <a:noFill/>
        </p:spPr>
        <p:txBody>
          <a:bodyPr wrap="square">
            <a:spAutoFit/>
          </a:bodyPr>
          <a:lstStyle/>
          <a:p>
            <a:pPr algn="ctr" defTabSz="457189">
              <a:defRPr/>
            </a:pPr>
            <a:r>
              <a:rPr lang="ar-SA" sz="4400" b="1" kern="0" dirty="0">
                <a:solidFill>
                  <a:srgbClr val="F19D19"/>
                </a:solidFill>
                <a:latin typeface="Calibri"/>
                <a:ea typeface="Calibri"/>
                <a:cs typeface="Calibri"/>
                <a:sym typeface="Calibri"/>
              </a:rPr>
              <a:t>افتتاح الحصة</a:t>
            </a:r>
            <a:endParaRPr lang="fr-FR" sz="4400" b="1" dirty="0">
              <a:solidFill>
                <a:srgbClr val="F19D19"/>
              </a:solidFill>
              <a:latin typeface="Calibri" panose="020F0502020204030204"/>
              <a:cs typeface="Arial"/>
              <a:sym typeface="Arial"/>
            </a:endParaRPr>
          </a:p>
        </p:txBody>
      </p:sp>
      <p:pic>
        <p:nvPicPr>
          <p:cNvPr id="8" name="Picture 18">
            <a:extLst>
              <a:ext uri="{FF2B5EF4-FFF2-40B4-BE49-F238E27FC236}">
                <a16:creationId xmlns:a16="http://schemas.microsoft.com/office/drawing/2014/main" id="{7EFAB845-52AB-3ED4-2B7F-4B4D2C55310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6" name="Google Shape;1333;p128">
            <a:extLst>
              <a:ext uri="{FF2B5EF4-FFF2-40B4-BE49-F238E27FC236}">
                <a16:creationId xmlns:a16="http://schemas.microsoft.com/office/drawing/2014/main" id="{74465CA4-4DC2-3583-5485-5DAF3EFA2EA5}"/>
              </a:ext>
            </a:extLst>
          </p:cNvPr>
          <p:cNvPicPr>
            <a:picLocks noChangeAspect="1"/>
          </p:cNvPicPr>
          <p:nvPr/>
        </p:nvPicPr>
        <p:blipFill>
          <a:blip r:embed="rId5">
            <a:alphaModFix/>
          </a:blip>
          <a:srcRect/>
          <a:stretch>
            <a:fillRect/>
          </a:stretch>
        </p:blipFill>
        <p:spPr>
          <a:xfrm>
            <a:off x="6261214" y="1609414"/>
            <a:ext cx="649253" cy="649253"/>
          </a:xfrm>
          <a:prstGeom prst="rect">
            <a:avLst/>
          </a:prstGeom>
          <a:noFill/>
          <a:ln cap="flat">
            <a:noFill/>
          </a:ln>
        </p:spPr>
      </p:pic>
    </p:spTree>
    <p:extLst>
      <p:ext uri="{BB962C8B-B14F-4D97-AF65-F5344CB8AC3E}">
        <p14:creationId xmlns:p14="http://schemas.microsoft.com/office/powerpoint/2010/main" val="795752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6C5CF-9329-FBFF-754B-8213C0103096}"/>
              </a:ext>
            </a:extLst>
          </p:cNvPr>
          <p:cNvSpPr>
            <a:spLocks noGrp="1"/>
          </p:cNvSpPr>
          <p:nvPr>
            <p:ph type="title"/>
          </p:nvPr>
        </p:nvSpPr>
        <p:spPr/>
        <p:txBody>
          <a:bodyPr/>
          <a:lstStyle/>
          <a:p>
            <a:r>
              <a:rPr lang="ar-MA" dirty="0"/>
              <a:t>مَرْحَبًا بِكُمْ. هَلْ أَنْتُمْ مُسْتَعِدُّونَ لِنَبْدَأَ حِصَّتَنَا؟ هَيَّا بِنَا لِنَنْطَلِقْ!</a:t>
            </a:r>
          </a:p>
        </p:txBody>
      </p:sp>
      <p:pic>
        <p:nvPicPr>
          <p:cNvPr id="6" name="Espace réservé du contenu 5">
            <a:extLst>
              <a:ext uri="{FF2B5EF4-FFF2-40B4-BE49-F238E27FC236}">
                <a16:creationId xmlns:a16="http://schemas.microsoft.com/office/drawing/2014/main" id="{C875FD42-FFA9-07F9-B699-8D9EBCF53FB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b="12198"/>
          <a:stretch>
            <a:fillRect/>
          </a:stretch>
        </p:blipFill>
        <p:spPr>
          <a:xfrm>
            <a:off x="2258461" y="1342118"/>
            <a:ext cx="7675078" cy="4492624"/>
          </a:xfrm>
        </p:spPr>
      </p:pic>
      <p:pic>
        <p:nvPicPr>
          <p:cNvPr id="3" name="Google Shape;656;p54">
            <a:extLst>
              <a:ext uri="{FF2B5EF4-FFF2-40B4-BE49-F238E27FC236}">
                <a16:creationId xmlns:a16="http://schemas.microsoft.com/office/drawing/2014/main" id="{A3FCEE46-C4F3-CE0B-F18B-E69C73A82B19}"/>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spTree>
    <p:extLst>
      <p:ext uri="{BB962C8B-B14F-4D97-AF65-F5344CB8AC3E}">
        <p14:creationId xmlns:p14="http://schemas.microsoft.com/office/powerpoint/2010/main" val="362867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C8CA-4C4B-1318-F7BC-FA7E1B88AA0E}"/>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9A9E8752-E97D-DFDE-E7B7-4102C6B1AAF3}"/>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F716621-37D5-4507-73D9-F0126D4BEF4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9B7CEFA5-94A0-133D-3627-B89D3F95D52C}"/>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AA5CF957-F6BE-9203-5E31-4629D0BE2434}"/>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9B5B100B-96E8-4403-EA94-A629F2338761}"/>
              </a:ext>
            </a:extLst>
          </p:cNvPr>
          <p:cNvSpPr txBox="1"/>
          <p:nvPr/>
        </p:nvSpPr>
        <p:spPr>
          <a:xfrm>
            <a:off x="5361614" y="2407852"/>
            <a:ext cx="5447895" cy="736227"/>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4000" b="1" kern="0" dirty="0">
                <a:solidFill>
                  <a:srgbClr val="F19D19"/>
                </a:solidFill>
                <a:latin typeface="Calibri"/>
                <a:ea typeface="Calibri"/>
                <a:cs typeface="Calibri"/>
                <a:sym typeface="Calibri"/>
              </a:rPr>
              <a:t>نشاط اعتيادي</a:t>
            </a:r>
            <a:endParaRPr lang="fr-FR" sz="4000" b="1" kern="0" dirty="0">
              <a:solidFill>
                <a:srgbClr val="F19D19"/>
              </a:solidFill>
              <a:latin typeface="Arial"/>
            </a:endParaRPr>
          </a:p>
        </p:txBody>
      </p:sp>
      <p:sp>
        <p:nvSpPr>
          <p:cNvPr id="2" name="ZoneTexte 1">
            <a:extLst>
              <a:ext uri="{FF2B5EF4-FFF2-40B4-BE49-F238E27FC236}">
                <a16:creationId xmlns:a16="http://schemas.microsoft.com/office/drawing/2014/main" id="{9B212A0C-5975-AE5F-9B1B-F2AD698F3F08}"/>
              </a:ext>
            </a:extLst>
          </p:cNvPr>
          <p:cNvSpPr txBox="1"/>
          <p:nvPr/>
        </p:nvSpPr>
        <p:spPr>
          <a:xfrm>
            <a:off x="5064323" y="3992449"/>
            <a:ext cx="6042479" cy="748795"/>
          </a:xfrm>
          <a:prstGeom prst="rect">
            <a:avLst/>
          </a:prstGeom>
          <a:noFill/>
        </p:spPr>
        <p:txBody>
          <a:bodyPr wrap="square" rtlCol="0">
            <a:spAutoFit/>
          </a:bodyPr>
          <a:lstStyle/>
          <a:p>
            <a:pPr algn="ctr"/>
            <a:r>
              <a:rPr lang="ar-MA" sz="2133" i="1" dirty="0">
                <a:solidFill>
                  <a:schemeClr val="bg1">
                    <a:lumMod val="50000"/>
                  </a:schemeClr>
                </a:solidFill>
              </a:rPr>
              <a:t>02 دقائق </a:t>
            </a:r>
            <a:endParaRPr lang="fr-FR" sz="2133" i="1" dirty="0">
              <a:solidFill>
                <a:schemeClr val="bg1">
                  <a:lumMod val="50000"/>
                </a:schemeClr>
              </a:solidFill>
            </a:endParaRPr>
          </a:p>
          <a:p>
            <a:pPr algn="ctr"/>
            <a:endParaRPr lang="fr-FR" sz="2133" i="1" dirty="0">
              <a:solidFill>
                <a:schemeClr val="bg1">
                  <a:lumMod val="50000"/>
                </a:schemeClr>
              </a:solidFill>
            </a:endParaRPr>
          </a:p>
        </p:txBody>
      </p:sp>
      <p:pic>
        <p:nvPicPr>
          <p:cNvPr id="7" name="Image 6" descr="Une image contenant dessin humoristique, habits, garçon, Dessin d’enfant&#10;&#10;Le contenu généré par l’IA peut être incorrect.">
            <a:extLst>
              <a:ext uri="{FF2B5EF4-FFF2-40B4-BE49-F238E27FC236}">
                <a16:creationId xmlns:a16="http://schemas.microsoft.com/office/drawing/2014/main" id="{22BD3D63-8B05-748C-8619-74395F143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70" y="1727822"/>
            <a:ext cx="3207836" cy="3013422"/>
          </a:xfrm>
          <a:prstGeom prst="rect">
            <a:avLst/>
          </a:prstGeom>
        </p:spPr>
      </p:pic>
    </p:spTree>
    <p:extLst>
      <p:ext uri="{BB962C8B-B14F-4D97-AF65-F5344CB8AC3E}">
        <p14:creationId xmlns:p14="http://schemas.microsoft.com/office/powerpoint/2010/main" val="3472085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9D95C33C-A9CC-BB66-D6D9-0E1DFB14DB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1058" y="2406511"/>
            <a:ext cx="3991897" cy="350267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6">
            <a:extLst>
              <a:ext uri="{FF2B5EF4-FFF2-40B4-BE49-F238E27FC236}">
                <a16:creationId xmlns:a16="http://schemas.microsoft.com/office/drawing/2014/main" id="{2754B95C-F6AD-5D33-D11D-55F3C599D5B5}"/>
              </a:ext>
            </a:extLst>
          </p:cNvPr>
          <p:cNvSpPr txBox="1">
            <a:spLocks noChangeArrowheads="1"/>
          </p:cNvSpPr>
          <p:nvPr/>
        </p:nvSpPr>
        <p:spPr bwMode="auto">
          <a:xfrm>
            <a:off x="1107025" y="326208"/>
            <a:ext cx="96012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5488"/>
              </a:lnSpc>
              <a:spcBef>
                <a:spcPct val="0"/>
              </a:spcBef>
              <a:buNone/>
            </a:pPr>
            <a:r>
              <a:rPr lang="ar-MA" altLang="fr-FR" sz="1400" dirty="0">
                <a:solidFill>
                  <a:srgbClr val="BFBFBF"/>
                </a:solidFill>
                <a:cs typeface="Calibri" panose="020F0502020204030204" pitchFamily="34" charset="0"/>
              </a:rPr>
              <a:t>يطلب الأستاذ من المتعلمين التفاعل مع النشاط، والمشاركة في النشاط الاعتيادي</a:t>
            </a:r>
          </a:p>
        </p:txBody>
      </p:sp>
      <p:sp>
        <p:nvSpPr>
          <p:cNvPr id="12" name="TextBox 13">
            <a:extLst>
              <a:ext uri="{FF2B5EF4-FFF2-40B4-BE49-F238E27FC236}">
                <a16:creationId xmlns:a16="http://schemas.microsoft.com/office/drawing/2014/main" id="{6D978D3D-9294-6847-41F3-BD404018091F}"/>
              </a:ext>
            </a:extLst>
          </p:cNvPr>
          <p:cNvSpPr txBox="1">
            <a:spLocks noChangeArrowheads="1"/>
          </p:cNvSpPr>
          <p:nvPr/>
        </p:nvSpPr>
        <p:spPr bwMode="auto">
          <a:xfrm>
            <a:off x="2601944" y="275982"/>
            <a:ext cx="8645525"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rgbClr val="002060"/>
                </a:solidFill>
                <a:cs typeface="Calibri" panose="020F0502020204030204" pitchFamily="34" charset="0"/>
              </a:rPr>
              <a:t>النشاط الاعتيادي:  أتعرف المناسبات الاحتفالية في المغرب وأشكال الاحتفاء بها</a:t>
            </a:r>
          </a:p>
        </p:txBody>
      </p:sp>
    </p:spTree>
    <p:extLst>
      <p:ext uri="{BB962C8B-B14F-4D97-AF65-F5344CB8AC3E}">
        <p14:creationId xmlns:p14="http://schemas.microsoft.com/office/powerpoint/2010/main" val="3666588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8DF8C-DA37-3C42-7EAA-2435C9EF70A3}"/>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239EA4A5-FF67-7327-D6E6-AD6D0ADC2F2A}"/>
              </a:ext>
            </a:extLst>
          </p:cNvPr>
          <p:cNvSpPr txBox="1">
            <a:spLocks noChangeArrowheads="1"/>
          </p:cNvSpPr>
          <p:nvPr/>
        </p:nvSpPr>
        <p:spPr bwMode="auto">
          <a:xfrm>
            <a:off x="1107025" y="353084"/>
            <a:ext cx="96012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5488"/>
              </a:lnSpc>
              <a:spcBef>
                <a:spcPct val="0"/>
              </a:spcBef>
              <a:buNone/>
            </a:pPr>
            <a:r>
              <a:rPr lang="ar-MA" altLang="fr-FR" sz="1400" b="1" dirty="0">
                <a:solidFill>
                  <a:srgbClr val="BFBFBF"/>
                </a:solidFill>
                <a:cs typeface="Calibri" panose="020F0502020204030204" pitchFamily="34" charset="0"/>
              </a:rPr>
              <a:t>يطلب الأستاذ من المتعلمين التفاعل مع النشاط، والمشاركة في تفسير  القولة</a:t>
            </a:r>
          </a:p>
        </p:txBody>
      </p:sp>
      <p:pic>
        <p:nvPicPr>
          <p:cNvPr id="4" name="Picture 2" descr="Image associée">
            <a:extLst>
              <a:ext uri="{FF2B5EF4-FFF2-40B4-BE49-F238E27FC236}">
                <a16:creationId xmlns:a16="http://schemas.microsoft.com/office/drawing/2014/main" id="{8F940C71-9E95-C8F8-87A3-5C8554E4C0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528" y="4976854"/>
            <a:ext cx="2580968" cy="14397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13">
            <a:extLst>
              <a:ext uri="{FF2B5EF4-FFF2-40B4-BE49-F238E27FC236}">
                <a16:creationId xmlns:a16="http://schemas.microsoft.com/office/drawing/2014/main" id="{B2BB368A-C6A8-283D-3142-48B6838C70E9}"/>
              </a:ext>
            </a:extLst>
          </p:cNvPr>
          <p:cNvSpPr txBox="1">
            <a:spLocks noChangeArrowheads="1"/>
          </p:cNvSpPr>
          <p:nvPr/>
        </p:nvSpPr>
        <p:spPr bwMode="auto">
          <a:xfrm>
            <a:off x="2601944" y="275982"/>
            <a:ext cx="8645525"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rgbClr val="002060"/>
                </a:solidFill>
                <a:cs typeface="Calibri" panose="020F0502020204030204" pitchFamily="34" charset="0"/>
              </a:rPr>
              <a:t>النشاط الاعتيادي: نتدبر الحكمة الآتية</a:t>
            </a:r>
          </a:p>
        </p:txBody>
      </p:sp>
      <p:sp>
        <p:nvSpPr>
          <p:cNvPr id="7" name="Google Shape;504;p15">
            <a:extLst>
              <a:ext uri="{FF2B5EF4-FFF2-40B4-BE49-F238E27FC236}">
                <a16:creationId xmlns:a16="http://schemas.microsoft.com/office/drawing/2014/main" id="{26F11B65-1DBC-666F-1033-685BBB3CD1E0}"/>
              </a:ext>
            </a:extLst>
          </p:cNvPr>
          <p:cNvSpPr txBox="1"/>
          <p:nvPr/>
        </p:nvSpPr>
        <p:spPr>
          <a:xfrm>
            <a:off x="825910" y="1844718"/>
            <a:ext cx="10380600" cy="3416279"/>
          </a:xfrm>
          <a:prstGeom prst="rect">
            <a:avLst/>
          </a:prstGeom>
          <a:noFill/>
          <a:ln>
            <a:noFill/>
          </a:ln>
        </p:spPr>
        <p:txBody>
          <a:bodyPr spcFirstLastPara="1" wrap="square" lIns="91425" tIns="45700" rIns="91425" bIns="45700" anchor="t" anchorCtr="0">
            <a:spAutoFit/>
          </a:bodyPr>
          <a:lstStyle/>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أفهم من القولة</a:t>
            </a:r>
            <a:r>
              <a:rPr lang="ar-MA" sz="2400" b="1" dirty="0">
                <a:solidFill>
                  <a:schemeClr val="dk1"/>
                </a:solidFill>
                <a:latin typeface="Calibri"/>
                <a:ea typeface="Calibri"/>
                <a:cs typeface="Calibri"/>
              </a:rPr>
              <a:t>:</a:t>
            </a:r>
          </a:p>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dirty="0">
                <a:solidFill>
                  <a:schemeClr val="accent1"/>
                </a:solidFill>
                <a:latin typeface="Calibri"/>
                <a:ea typeface="Calibri"/>
                <a:cs typeface="Calibri"/>
                <a:sym typeface="Calibri"/>
              </a:rPr>
              <a:t>" </a:t>
            </a:r>
            <a:r>
              <a:rPr lang="ar-MA" sz="2400" b="1" i="0" u="none" strike="noStrike" cap="none" dirty="0">
                <a:solidFill>
                  <a:srgbClr val="0070C0"/>
                </a:solidFill>
                <a:latin typeface="Calibri"/>
                <a:ea typeface="Calibri"/>
                <a:cs typeface="Calibri"/>
                <a:sym typeface="Calibri"/>
              </a:rPr>
              <a:t>شرف الإنسان في أن يعمل</a:t>
            </a:r>
            <a:r>
              <a:rPr lang="ar-MA" sz="2400" b="1" i="0" u="none" strike="noStrike" cap="none" dirty="0">
                <a:solidFill>
                  <a:schemeClr val="accent1"/>
                </a:solidFill>
                <a:latin typeface="Calibri"/>
                <a:ea typeface="Calibri"/>
                <a:cs typeface="Calibri"/>
                <a:sym typeface="Calibri"/>
              </a:rPr>
              <a:t>" </a:t>
            </a:r>
          </a:p>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 ما يلي:</a:t>
            </a:r>
            <a:endParaRPr sz="1400" b="0" i="0" u="none" strike="noStrike" cap="none" dirty="0">
              <a:solidFill>
                <a:srgbClr val="000000"/>
              </a:solidFill>
              <a:latin typeface="Arial"/>
              <a:ea typeface="Arial"/>
              <a:cs typeface="Arial"/>
              <a:sym typeface="Arial"/>
            </a:endParaRPr>
          </a:p>
          <a:p>
            <a:pPr marL="0" marR="0" lvl="0" indent="0" algn="ctr" rtl="1">
              <a:lnSpc>
                <a:spcPct val="100000"/>
              </a:lnSpc>
              <a:spcBef>
                <a:spcPts val="0"/>
              </a:spcBef>
              <a:spcAft>
                <a:spcPts val="0"/>
              </a:spcAft>
              <a:buClr>
                <a:srgbClr val="000000"/>
              </a:buClr>
              <a:buSzPts val="2400"/>
              <a:buFont typeface="Arial"/>
              <a:buNone/>
            </a:pPr>
            <a:endParaRPr sz="2400" b="1" i="0" u="none" strike="noStrike" cap="none" dirty="0">
              <a:solidFill>
                <a:schemeClr val="dk1"/>
              </a:solidFill>
              <a:latin typeface="Calibri"/>
              <a:ea typeface="Calibri"/>
              <a:cs typeface="Calibri"/>
              <a:sym typeface="Calibri"/>
            </a:endParaRPr>
          </a:p>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a:t>
            </a:r>
            <a:endParaRPr sz="2400" b="1" i="0" u="none" strike="noStrike" cap="none" dirty="0">
              <a:solidFill>
                <a:schemeClr val="dk1"/>
              </a:solidFill>
              <a:latin typeface="Calibri"/>
              <a:ea typeface="Calibri"/>
              <a:cs typeface="Calibri"/>
              <a:sym typeface="Calibri"/>
            </a:endParaRPr>
          </a:p>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0" marR="0" lvl="0" indent="0" algn="ctr" rtl="1">
              <a:lnSpc>
                <a:spcPct val="100000"/>
              </a:lnSpc>
              <a:spcBef>
                <a:spcPts val="0"/>
              </a:spcBef>
              <a:spcAft>
                <a:spcPts val="0"/>
              </a:spcAft>
              <a:buClr>
                <a:srgbClr val="000000"/>
              </a:buClr>
              <a:buSzPts val="2400"/>
              <a:buFont typeface="Arial"/>
              <a:buNone/>
            </a:pPr>
            <a:r>
              <a:rPr lang="ar-MA" sz="2400" b="1"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0" marR="0" lvl="0" indent="0" algn="just" rtl="1">
              <a:lnSpc>
                <a:spcPct val="100000"/>
              </a:lnSpc>
              <a:spcBef>
                <a:spcPts val="0"/>
              </a:spcBef>
              <a:spcAft>
                <a:spcPts val="0"/>
              </a:spcAft>
              <a:buClr>
                <a:srgbClr val="000000"/>
              </a:buClr>
              <a:buSzPts val="2400"/>
              <a:buFont typeface="Arial"/>
              <a:buNone/>
            </a:pPr>
            <a:endParaRPr sz="24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991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EA6C-69E5-C42D-92BE-4DDD79CE82F2}"/>
            </a:ext>
          </a:extLst>
        </p:cNvPr>
        <p:cNvGrpSpPr/>
        <p:nvPr/>
      </p:nvGrpSpPr>
      <p:grpSpPr>
        <a:xfrm>
          <a:off x="0" y="0"/>
          <a:ext cx="0" cy="0"/>
          <a:chOff x="0" y="0"/>
          <a:chExt cx="0" cy="0"/>
        </a:xfrm>
      </p:grpSpPr>
      <p:pic>
        <p:nvPicPr>
          <p:cNvPr id="12" name="Image 11" descr="Une image contenant Visage humain, personne, habits, dessin&#10;&#10;Le contenu généré par l’IA peut être incorrect.">
            <a:extLst>
              <a:ext uri="{FF2B5EF4-FFF2-40B4-BE49-F238E27FC236}">
                <a16:creationId xmlns:a16="http://schemas.microsoft.com/office/drawing/2014/main" id="{086745B3-6C1B-8764-65D5-CB6A2713C327}"/>
              </a:ext>
            </a:extLst>
          </p:cNvPr>
          <p:cNvPicPr>
            <a:picLocks noChangeAspect="1"/>
          </p:cNvPicPr>
          <p:nvPr/>
        </p:nvPicPr>
        <p:blipFill>
          <a:blip r:embed="rId2"/>
          <a:stretch>
            <a:fillRect/>
          </a:stretch>
        </p:blipFill>
        <p:spPr>
          <a:xfrm>
            <a:off x="289743" y="1746941"/>
            <a:ext cx="3766659" cy="3766659"/>
          </a:xfrm>
          <a:prstGeom prst="rect">
            <a:avLst/>
          </a:prstGeom>
        </p:spPr>
      </p:pic>
      <p:grpSp>
        <p:nvGrpSpPr>
          <p:cNvPr id="8" name="Group 14">
            <a:extLst>
              <a:ext uri="{FF2B5EF4-FFF2-40B4-BE49-F238E27FC236}">
                <a16:creationId xmlns:a16="http://schemas.microsoft.com/office/drawing/2014/main" id="{52BA451A-9A83-C7C4-CAF3-89F6D10D282F}"/>
              </a:ext>
            </a:extLst>
          </p:cNvPr>
          <p:cNvGrpSpPr/>
          <p:nvPr/>
        </p:nvGrpSpPr>
        <p:grpSpPr>
          <a:xfrm>
            <a:off x="4855028" y="1394568"/>
            <a:ext cx="6212869" cy="3873929"/>
            <a:chOff x="1641585" y="1048972"/>
            <a:chExt cx="5867403" cy="3260732"/>
          </a:xfrm>
        </p:grpSpPr>
        <p:sp>
          <p:nvSpPr>
            <p:cNvPr id="11" name="Rectangle : coins arrondis 10">
              <a:extLst>
                <a:ext uri="{FF2B5EF4-FFF2-40B4-BE49-F238E27FC236}">
                  <a16:creationId xmlns:a16="http://schemas.microsoft.com/office/drawing/2014/main" id="{C137A8D1-11AA-C03F-EB39-A07E32AEBE61}"/>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26858EE5-8B11-BE98-4ECF-19EC6C5F2D17}"/>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968ECA29-4F0C-7C28-E368-2AB5662A0B1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72D95F8B-5B42-CFFC-A276-9B7F4BC72A9E}"/>
              </a:ext>
            </a:extLst>
          </p:cNvPr>
          <p:cNvSpPr txBox="1"/>
          <p:nvPr/>
        </p:nvSpPr>
        <p:spPr>
          <a:xfrm>
            <a:off x="5195818" y="2376625"/>
            <a:ext cx="5869201" cy="74533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مراقبة إنجاز الواجبات المنزلية</a:t>
            </a:r>
            <a:endParaRPr lang="fr-FR" sz="3733" b="1" dirty="0">
              <a:solidFill>
                <a:srgbClr val="F19D19"/>
              </a:solidFill>
            </a:endParaRPr>
          </a:p>
        </p:txBody>
      </p:sp>
      <p:sp>
        <p:nvSpPr>
          <p:cNvPr id="2" name="ZoneTexte 1">
            <a:extLst>
              <a:ext uri="{FF2B5EF4-FFF2-40B4-BE49-F238E27FC236}">
                <a16:creationId xmlns:a16="http://schemas.microsoft.com/office/drawing/2014/main" id="{36758978-1602-B81F-AA21-044576F00C90}"/>
              </a:ext>
            </a:extLst>
          </p:cNvPr>
          <p:cNvSpPr txBox="1"/>
          <p:nvPr/>
        </p:nvSpPr>
        <p:spPr>
          <a:xfrm>
            <a:off x="4944733" y="3736044"/>
            <a:ext cx="6042479" cy="748795"/>
          </a:xfrm>
          <a:prstGeom prst="rect">
            <a:avLst/>
          </a:prstGeom>
          <a:noFill/>
        </p:spPr>
        <p:txBody>
          <a:bodyPr wrap="square" rtlCol="0">
            <a:spAutoFit/>
          </a:bodyPr>
          <a:lstStyle/>
          <a:p>
            <a:pPr algn="ctr"/>
            <a:r>
              <a:rPr lang="ar-MA" sz="2133" i="1" dirty="0">
                <a:solidFill>
                  <a:schemeClr val="bg1">
                    <a:lumMod val="50000"/>
                  </a:schemeClr>
                </a:solidFill>
              </a:rPr>
              <a:t>دقيقة واحدة</a:t>
            </a:r>
            <a:endParaRPr lang="fr-FR" sz="2133" i="1" dirty="0">
              <a:solidFill>
                <a:schemeClr val="bg1">
                  <a:lumMod val="50000"/>
                </a:schemeClr>
              </a:solidFill>
            </a:endParaRPr>
          </a:p>
          <a:p>
            <a:pPr algn="ctr"/>
            <a:endParaRPr lang="fr-FR" sz="2133" i="1" dirty="0">
              <a:solidFill>
                <a:schemeClr val="bg1">
                  <a:lumMod val="50000"/>
                </a:schemeClr>
              </a:solidFill>
            </a:endParaRPr>
          </a:p>
        </p:txBody>
      </p:sp>
    </p:spTree>
    <p:extLst>
      <p:ext uri="{BB962C8B-B14F-4D97-AF65-F5344CB8AC3E}">
        <p14:creationId xmlns:p14="http://schemas.microsoft.com/office/powerpoint/2010/main" val="54861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6AD3-ED06-9F61-DAEB-5B3B6DBD1718}"/>
              </a:ext>
            </a:extLst>
          </p:cNvPr>
          <p:cNvSpPr>
            <a:spLocks noGrp="1"/>
          </p:cNvSpPr>
          <p:nvPr>
            <p:ph type="title"/>
          </p:nvPr>
        </p:nvSpPr>
        <p:spPr/>
        <p:txBody>
          <a:bodyPr/>
          <a:lstStyle/>
          <a:p>
            <a:r>
              <a:rPr lang="ar-MA" kern="0" dirty="0">
                <a:solidFill>
                  <a:srgbClr val="757070"/>
                </a:solidFill>
                <a:cs typeface="Calibri"/>
              </a:rPr>
              <a:t>الآن، دعونا نتحقق معًا من الواجبات المنزلية التي طلب منكم إنجازها، لنتأكد من مدى اجتهادكم وفهمكم للدرس.</a:t>
            </a:r>
            <a:br>
              <a:rPr lang="en-US" dirty="0">
                <a:solidFill>
                  <a:srgbClr val="757070"/>
                </a:solidFill>
                <a:ea typeface="Calibri"/>
                <a:cs typeface="Calibri"/>
              </a:rPr>
            </a:br>
            <a:endParaRPr lang="fr-FR" dirty="0"/>
          </a:p>
        </p:txBody>
      </p:sp>
      <p:sp>
        <p:nvSpPr>
          <p:cNvPr id="4" name="Espace réservé du contenu 3">
            <a:extLst>
              <a:ext uri="{FF2B5EF4-FFF2-40B4-BE49-F238E27FC236}">
                <a16:creationId xmlns:a16="http://schemas.microsoft.com/office/drawing/2014/main" id="{98E3AFDE-0817-9C88-24EA-C771BA2A29D1}"/>
              </a:ext>
            </a:extLst>
          </p:cNvPr>
          <p:cNvSpPr>
            <a:spLocks noGrp="1"/>
          </p:cNvSpPr>
          <p:nvPr>
            <p:ph sz="quarter" idx="11"/>
          </p:nvPr>
        </p:nvSpPr>
        <p:spPr/>
        <p:txBody>
          <a:bodyPr/>
          <a:lstStyle/>
          <a:p>
            <a:r>
              <a:rPr lang="ar-SA" dirty="0">
                <a:solidFill>
                  <a:srgbClr val="AFABAB"/>
                </a:solidFill>
                <a:latin typeface="Calibri" pitchFamily="34"/>
                <a:cs typeface="Calibri" pitchFamily="34"/>
              </a:rPr>
              <a:t>يراقب  المدرس مدى إنجاز المتعلمين للواجبات المنزلية( يكفي المدرس بعينة من المتعلمين في كل حصة).</a:t>
            </a:r>
          </a:p>
          <a:p>
            <a:endParaRPr lang="fr-FR" dirty="0"/>
          </a:p>
        </p:txBody>
      </p:sp>
      <p:pic>
        <p:nvPicPr>
          <p:cNvPr id="3" name="Image 2" descr="Une image contenant Visage humain, personne, habits, dessin&#10;&#10;Le contenu généré par l’IA peut être incorrect.">
            <a:extLst>
              <a:ext uri="{FF2B5EF4-FFF2-40B4-BE49-F238E27FC236}">
                <a16:creationId xmlns:a16="http://schemas.microsoft.com/office/drawing/2014/main" id="{7B6F70AB-695D-8087-42DA-A528E368BFA8}"/>
              </a:ext>
            </a:extLst>
          </p:cNvPr>
          <p:cNvPicPr>
            <a:picLocks noChangeAspect="1"/>
          </p:cNvPicPr>
          <p:nvPr/>
        </p:nvPicPr>
        <p:blipFill>
          <a:blip r:embed="rId2"/>
          <a:stretch>
            <a:fillRect/>
          </a:stretch>
        </p:blipFill>
        <p:spPr>
          <a:xfrm>
            <a:off x="3618271" y="1442141"/>
            <a:ext cx="5407742" cy="4575201"/>
          </a:xfrm>
          <a:prstGeom prst="rect">
            <a:avLst/>
          </a:prstGeom>
        </p:spPr>
      </p:pic>
    </p:spTree>
    <p:extLst>
      <p:ext uri="{BB962C8B-B14F-4D97-AF65-F5344CB8AC3E}">
        <p14:creationId xmlns:p14="http://schemas.microsoft.com/office/powerpoint/2010/main" val="2747131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Tree>
    <p:extLst>
      <p:ext uri="{BB962C8B-B14F-4D97-AF65-F5344CB8AC3E}">
        <p14:creationId xmlns:p14="http://schemas.microsoft.com/office/powerpoint/2010/main" val="2919135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5090-3A46-6A3F-EED3-653D1D327BD6}"/>
              </a:ext>
            </a:extLst>
          </p:cNvPr>
          <p:cNvSpPr>
            <a:spLocks noGrp="1"/>
          </p:cNvSpPr>
          <p:nvPr>
            <p:ph type="title"/>
          </p:nvPr>
        </p:nvSpPr>
        <p:spPr/>
        <p:txBody>
          <a:bodyPr/>
          <a:lstStyle/>
          <a:p>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من يذكرنا بمعنى هذ الضابط الذي </a:t>
            </a:r>
            <a:r>
              <a:rPr kumimoji="0" lang="ar-SA" sz="1800" b="1" i="0" u="none" strike="noStrike" kern="1200" cap="none" spc="0" normalizeH="0" baseline="0" noProof="0" dirty="0">
                <a:ln>
                  <a:noFill/>
                </a:ln>
                <a:solidFill>
                  <a:prstClr val="black"/>
                </a:solidFill>
                <a:effectLst/>
                <a:uLnTx/>
                <a:uFillTx/>
                <a:latin typeface="Calibri" pitchFamily="34"/>
                <a:ea typeface="+mj-ea"/>
                <a:cs typeface="Calibri" pitchFamily="34"/>
              </a:rPr>
              <a:t>ينبغي </a:t>
            </a:r>
            <a:r>
              <a:rPr kumimoji="0" lang="ar-MA" sz="1800" b="1" i="0" u="none" strike="noStrike" kern="1200" cap="none" spc="0" normalizeH="0" baseline="0" noProof="0" dirty="0">
                <a:ln>
                  <a:noFill/>
                </a:ln>
                <a:solidFill>
                  <a:prstClr val="black"/>
                </a:solidFill>
                <a:effectLst/>
                <a:uLnTx/>
                <a:uFillTx/>
                <a:latin typeface="Calibri" pitchFamily="34"/>
                <a:ea typeface="+mj-ea"/>
                <a:cs typeface="Calibri" pitchFamily="34"/>
              </a:rPr>
              <a:t>الالتزام به داخل الفصل؟</a:t>
            </a:r>
            <a:endParaRPr lang="fr-MA" dirty="0"/>
          </a:p>
        </p:txBody>
      </p:sp>
      <p:sp>
        <p:nvSpPr>
          <p:cNvPr id="4" name="Espace réservé du contenu 3">
            <a:extLst>
              <a:ext uri="{FF2B5EF4-FFF2-40B4-BE49-F238E27FC236}">
                <a16:creationId xmlns:a16="http://schemas.microsoft.com/office/drawing/2014/main" id="{19F6AFFF-E01E-6242-7928-ED5795B13BC2}"/>
              </a:ext>
            </a:extLst>
          </p:cNvPr>
          <p:cNvSpPr>
            <a:spLocks noGrp="1"/>
          </p:cNvSpPr>
          <p:nvPr>
            <p:ph sz="quarter" idx="11"/>
          </p:nvPr>
        </p:nvSpPr>
        <p:spPr/>
        <p:txBody>
          <a:bodyPr/>
          <a:lstStyle/>
          <a:p>
            <a:pPr>
              <a:buSzPct val="90000"/>
            </a:pPr>
            <a:r>
              <a:rPr lang="ar-MA" dirty="0"/>
              <a:t>يختار المدرس 3 متعلمين </a:t>
            </a:r>
            <a:endParaRPr lang="fr-MA" dirty="0"/>
          </a:p>
        </p:txBody>
      </p:sp>
      <p:pic>
        <p:nvPicPr>
          <p:cNvPr id="7" name="Image 6">
            <a:extLst>
              <a:ext uri="{FF2B5EF4-FFF2-40B4-BE49-F238E27FC236}">
                <a16:creationId xmlns:a16="http://schemas.microsoft.com/office/drawing/2014/main" id="{8D1989E1-16D7-A556-4197-21E0A9537B2B}"/>
              </a:ext>
            </a:extLst>
          </p:cNvPr>
          <p:cNvPicPr>
            <a:picLocks noChangeAspect="1"/>
          </p:cNvPicPr>
          <p:nvPr/>
        </p:nvPicPr>
        <p:blipFill>
          <a:blip r:embed="rId2"/>
          <a:stretch>
            <a:fillRect/>
          </a:stretch>
        </p:blipFill>
        <p:spPr>
          <a:xfrm>
            <a:off x="1950360" y="2324764"/>
            <a:ext cx="8291279" cy="1755800"/>
          </a:xfrm>
          <a:prstGeom prst="rect">
            <a:avLst/>
          </a:prstGeom>
        </p:spPr>
      </p:pic>
      <p:sp>
        <p:nvSpPr>
          <p:cNvPr id="3" name="ZoneTexte 2">
            <a:extLst>
              <a:ext uri="{FF2B5EF4-FFF2-40B4-BE49-F238E27FC236}">
                <a16:creationId xmlns:a16="http://schemas.microsoft.com/office/drawing/2014/main" id="{0E9C42CF-462A-F9D5-782B-1E01466F08C8}"/>
              </a:ext>
            </a:extLst>
          </p:cNvPr>
          <p:cNvSpPr txBox="1"/>
          <p:nvPr/>
        </p:nvSpPr>
        <p:spPr>
          <a:xfrm>
            <a:off x="1748011" y="4314251"/>
            <a:ext cx="1998489" cy="984885"/>
          </a:xfrm>
          <a:prstGeom prst="rect">
            <a:avLst/>
          </a:prstGeom>
          <a:noFill/>
        </p:spPr>
        <p:txBody>
          <a:bodyPr wrap="square">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أشارك بنشاط.</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أرفع يدي للمشاركة.</a:t>
            </a:r>
          </a:p>
          <a:p>
            <a:pPr marL="0" marR="0" lvl="0" indent="0" algn="l"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ar-MA" sz="18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5" name="Google Shape;1186;p114">
            <a:extLst>
              <a:ext uri="{FF2B5EF4-FFF2-40B4-BE49-F238E27FC236}">
                <a16:creationId xmlns:a16="http://schemas.microsoft.com/office/drawing/2014/main" id="{58796D7B-13A5-6541-107E-A02ED15A5764}"/>
              </a:ext>
            </a:extLst>
          </p:cNvPr>
          <p:cNvSpPr txBox="1"/>
          <p:nvPr/>
        </p:nvSpPr>
        <p:spPr>
          <a:xfrm>
            <a:off x="6096000" y="4274112"/>
            <a:ext cx="4854820" cy="992541"/>
          </a:xfrm>
          <a:prstGeom prst="rect">
            <a:avLst/>
          </a:prstGeom>
          <a:noFill/>
          <a:ln cap="flat">
            <a:noFill/>
          </a:ln>
        </p:spPr>
        <p:txBody>
          <a:bodyPr vert="horz" wrap="square" lIns="68570" tIns="34271" rIns="68570" bIns="34271" anchor="t" anchorCtr="0" compatLnSpc="1">
            <a:spAutoFit/>
          </a:bodyPr>
          <a:lstStyle/>
          <a:p>
            <a:pPr marL="0" marR="0" lvl="0" indent="0" algn="r" defTabSz="914378"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يتحدث أستاذي، وأصغي بعناية لحديث زملائي وزميلاتي</a:t>
            </a:r>
          </a:p>
          <a:p>
            <a:pPr marL="0" marR="0" lvl="0" indent="0" algn="r" defTabSz="914378"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rPr>
              <a:t>أنتبه عندما يجيب زملائي</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7552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8BBE-AF5F-50D6-684B-F2D2141F79A6}"/>
            </a:ext>
          </a:extLst>
        </p:cNvPr>
        <p:cNvGrpSpPr/>
        <p:nvPr/>
      </p:nvGrpSpPr>
      <p:grpSpPr>
        <a:xfrm>
          <a:off x="0" y="0"/>
          <a:ext cx="0" cy="0"/>
          <a:chOff x="0" y="0"/>
          <a:chExt cx="0" cy="0"/>
        </a:xfrm>
      </p:grpSpPr>
      <p:grpSp>
        <p:nvGrpSpPr>
          <p:cNvPr id="8" name="Group 14">
            <a:extLst>
              <a:ext uri="{FF2B5EF4-FFF2-40B4-BE49-F238E27FC236}">
                <a16:creationId xmlns:a16="http://schemas.microsoft.com/office/drawing/2014/main" id="{1F848815-31E2-53AB-48FD-3FA0CFDC4DD5}"/>
              </a:ext>
            </a:extLst>
          </p:cNvPr>
          <p:cNvGrpSpPr/>
          <p:nvPr/>
        </p:nvGrpSpPr>
        <p:grpSpPr>
          <a:xfrm>
            <a:off x="4855028" y="1394568"/>
            <a:ext cx="6212869" cy="3873929"/>
            <a:chOff x="1641585" y="1048972"/>
            <a:chExt cx="5867403" cy="3260732"/>
          </a:xfrm>
        </p:grpSpPr>
        <p:sp>
          <p:nvSpPr>
            <p:cNvPr id="12" name="Rectangle : coins arrondis 10">
              <a:extLst>
                <a:ext uri="{FF2B5EF4-FFF2-40B4-BE49-F238E27FC236}">
                  <a16:creationId xmlns:a16="http://schemas.microsoft.com/office/drawing/2014/main" id="{752C1F13-C376-05E2-4B97-A45758010CB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3" name="Rectangle 18">
              <a:extLst>
                <a:ext uri="{FF2B5EF4-FFF2-40B4-BE49-F238E27FC236}">
                  <a16:creationId xmlns:a16="http://schemas.microsoft.com/office/drawing/2014/main" id="{62DA9CA6-0DF1-6253-3B17-2DCDFAE4CE88}"/>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4" name="Rectangle 19">
              <a:extLst>
                <a:ext uri="{FF2B5EF4-FFF2-40B4-BE49-F238E27FC236}">
                  <a16:creationId xmlns:a16="http://schemas.microsoft.com/office/drawing/2014/main" id="{5108FB0A-5ADA-75CD-2343-86E751ECE95A}"/>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8" name="TextBox 6">
            <a:extLst>
              <a:ext uri="{FF2B5EF4-FFF2-40B4-BE49-F238E27FC236}">
                <a16:creationId xmlns:a16="http://schemas.microsoft.com/office/drawing/2014/main" id="{4BA5EA1D-E99E-81CD-8199-6CFFAE3305A7}"/>
              </a:ext>
            </a:extLst>
          </p:cNvPr>
          <p:cNvSpPr txBox="1"/>
          <p:nvPr/>
        </p:nvSpPr>
        <p:spPr>
          <a:xfrm>
            <a:off x="5103228" y="2502426"/>
            <a:ext cx="5869201" cy="670825"/>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ar-SA" sz="3600" b="1" kern="0" dirty="0">
                <a:solidFill>
                  <a:schemeClr val="accent2"/>
                </a:solidFill>
                <a:latin typeface="Calibri"/>
                <a:ea typeface="Calibri"/>
                <a:cs typeface="Calibri"/>
              </a:rPr>
              <a:t>التصريح بالأهداف</a:t>
            </a:r>
            <a:endParaRPr lang="fr-FR" sz="3733" b="1" dirty="0">
              <a:solidFill>
                <a:srgbClr val="F19D19"/>
              </a:solidFill>
            </a:endParaRPr>
          </a:p>
        </p:txBody>
      </p:sp>
      <p:sp>
        <p:nvSpPr>
          <p:cNvPr id="5" name="ZoneTexte 4">
            <a:extLst>
              <a:ext uri="{FF2B5EF4-FFF2-40B4-BE49-F238E27FC236}">
                <a16:creationId xmlns:a16="http://schemas.microsoft.com/office/drawing/2014/main" id="{02821B81-C816-6FC1-34C7-F64AF4791BCD}"/>
              </a:ext>
            </a:extLst>
          </p:cNvPr>
          <p:cNvSpPr txBox="1"/>
          <p:nvPr/>
        </p:nvSpPr>
        <p:spPr>
          <a:xfrm>
            <a:off x="4944735" y="4240107"/>
            <a:ext cx="6042479" cy="420564"/>
          </a:xfrm>
          <a:prstGeom prst="rect">
            <a:avLst/>
          </a:prstGeom>
          <a:noFill/>
        </p:spPr>
        <p:txBody>
          <a:bodyPr wrap="square" rtlCol="0">
            <a:spAutoFit/>
          </a:bodyPr>
          <a:lstStyle/>
          <a:p>
            <a:pPr algn="ctr"/>
            <a:r>
              <a:rPr lang="ar-MA" sz="2133" i="1" dirty="0">
                <a:solidFill>
                  <a:schemeClr val="bg1">
                    <a:lumMod val="50000"/>
                  </a:schemeClr>
                </a:solidFill>
              </a:rPr>
              <a:t>دقيقتان</a:t>
            </a:r>
            <a:endParaRPr lang="fr-FR" sz="2133" i="1" dirty="0">
              <a:solidFill>
                <a:schemeClr val="bg1">
                  <a:lumMod val="50000"/>
                </a:schemeClr>
              </a:solidFill>
            </a:endParaRPr>
          </a:p>
        </p:txBody>
      </p:sp>
      <p:pic>
        <p:nvPicPr>
          <p:cNvPr id="7" name="Image 6">
            <a:extLst>
              <a:ext uri="{FF2B5EF4-FFF2-40B4-BE49-F238E27FC236}">
                <a16:creationId xmlns:a16="http://schemas.microsoft.com/office/drawing/2014/main" id="{076877F7-3B54-EC6A-3BE2-B80CF249F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920" y="1708359"/>
            <a:ext cx="2975420" cy="3372144"/>
          </a:xfrm>
          <a:prstGeom prst="rect">
            <a:avLst/>
          </a:prstGeom>
        </p:spPr>
      </p:pic>
    </p:spTree>
    <p:extLst>
      <p:ext uri="{BB962C8B-B14F-4D97-AF65-F5344CB8AC3E}">
        <p14:creationId xmlns:p14="http://schemas.microsoft.com/office/powerpoint/2010/main" val="140843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3FFC4-5FF0-8BE0-E55A-CE2AEC60FF4A}"/>
              </a:ext>
            </a:extLst>
          </p:cNvPr>
          <p:cNvSpPr>
            <a:spLocks noGrp="1"/>
          </p:cNvSpPr>
          <p:nvPr>
            <p:ph type="title"/>
          </p:nvPr>
        </p:nvSpPr>
        <p:spPr/>
        <p:txBody>
          <a:bodyPr/>
          <a:lstStyle/>
          <a:p>
            <a:r>
              <a:rPr lang="ar-MA" dirty="0"/>
              <a:t>عِندَ نِهَايَةِ هذِهِ الحِصَّةِ، سَتَكُونُونَ قَادِرِينَ عَلَى:</a:t>
            </a:r>
            <a:br>
              <a:rPr lang="ar-MA" dirty="0"/>
            </a:br>
            <a:endParaRPr lang="fr-FR" dirty="0"/>
          </a:p>
        </p:txBody>
      </p:sp>
      <p:sp>
        <p:nvSpPr>
          <p:cNvPr id="4" name="Espace réservé du contenu 3">
            <a:extLst>
              <a:ext uri="{FF2B5EF4-FFF2-40B4-BE49-F238E27FC236}">
                <a16:creationId xmlns:a16="http://schemas.microsoft.com/office/drawing/2014/main" id="{7D213DCE-ADFD-CDBD-318D-9A5E9DC9B2D1}"/>
              </a:ext>
            </a:extLst>
          </p:cNvPr>
          <p:cNvSpPr>
            <a:spLocks noGrp="1"/>
          </p:cNvSpPr>
          <p:nvPr>
            <p:ph sz="quarter" idx="11"/>
          </p:nvPr>
        </p:nvSpPr>
        <p:spPr/>
        <p:txBody>
          <a:bodyPr/>
          <a:lstStyle/>
          <a:p>
            <a:r>
              <a:rPr lang="ar-MA" dirty="0"/>
              <a:t>يشرح المدرس أهداف الحصة، والمطلوب من المتعلم في كل هدف.</a:t>
            </a:r>
          </a:p>
          <a:p>
            <a:endParaRPr lang="fr-FR" dirty="0"/>
          </a:p>
        </p:txBody>
      </p:sp>
      <p:sp>
        <p:nvSpPr>
          <p:cNvPr id="5" name="Google Shape;433;p50">
            <a:extLst>
              <a:ext uri="{FF2B5EF4-FFF2-40B4-BE49-F238E27FC236}">
                <a16:creationId xmlns:a16="http://schemas.microsoft.com/office/drawing/2014/main" id="{B959C7F4-A3AC-8ED4-3299-D3920E6FA87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Google Shape;1205;p11">
            <a:extLst>
              <a:ext uri="{FF2B5EF4-FFF2-40B4-BE49-F238E27FC236}">
                <a16:creationId xmlns:a16="http://schemas.microsoft.com/office/drawing/2014/main" id="{BE2F8203-27CC-C386-01E0-21CE36FFF36E}"/>
              </a:ext>
            </a:extLst>
          </p:cNvPr>
          <p:cNvPicPr preferRelativeResize="0"/>
          <p:nvPr/>
        </p:nvPicPr>
        <p:blipFill rotWithShape="1">
          <a:blip r:embed="rId2">
            <a:alphaModFix/>
          </a:blip>
          <a:srcRect/>
          <a:stretch/>
        </p:blipFill>
        <p:spPr>
          <a:xfrm>
            <a:off x="10688917" y="3794627"/>
            <a:ext cx="707602" cy="707602"/>
          </a:xfrm>
          <a:prstGeom prst="rect">
            <a:avLst/>
          </a:prstGeom>
          <a:noFill/>
          <a:ln>
            <a:noFill/>
          </a:ln>
        </p:spPr>
      </p:pic>
      <p:sp>
        <p:nvSpPr>
          <p:cNvPr id="8" name="Google Shape;1207;p11">
            <a:extLst>
              <a:ext uri="{FF2B5EF4-FFF2-40B4-BE49-F238E27FC236}">
                <a16:creationId xmlns:a16="http://schemas.microsoft.com/office/drawing/2014/main" id="{4C4C3785-936C-467C-76CC-E568C0F7FC61}"/>
              </a:ext>
            </a:extLst>
          </p:cNvPr>
          <p:cNvSpPr/>
          <p:nvPr/>
        </p:nvSpPr>
        <p:spPr>
          <a:xfrm>
            <a:off x="1063515" y="3680610"/>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كتابة نص حجاجي (الكتابة المستقلة)</a:t>
            </a:r>
            <a:r>
              <a:rPr lang="ar-MA" sz="3200" b="1" dirty="0">
                <a:solidFill>
                  <a:srgbClr val="106585"/>
                </a:solidFill>
                <a:ea typeface="Calibri"/>
                <a:cs typeface="Calibri"/>
                <a:sym typeface="Calibri"/>
              </a:rPr>
              <a:t>.</a:t>
            </a:r>
            <a:r>
              <a:rPr lang="ar-MA" sz="3200" b="1" dirty="0">
                <a:solidFill>
                  <a:srgbClr val="106585"/>
                </a:solidFill>
                <a:latin typeface="Calibri"/>
                <a:ea typeface="Calibri"/>
                <a:cs typeface="Calibri"/>
              </a:rPr>
              <a:t> </a:t>
            </a:r>
            <a:endParaRPr lang="fr-FR" sz="3200" b="1" dirty="0">
              <a:solidFill>
                <a:srgbClr val="106585"/>
              </a:solidFill>
              <a:latin typeface="Calibri"/>
              <a:ea typeface="Calibri"/>
              <a:cs typeface="Calibri"/>
            </a:endParaRPr>
          </a:p>
        </p:txBody>
      </p:sp>
      <p:pic>
        <p:nvPicPr>
          <p:cNvPr id="3" name="Google Shape;656;p54">
            <a:extLst>
              <a:ext uri="{FF2B5EF4-FFF2-40B4-BE49-F238E27FC236}">
                <a16:creationId xmlns:a16="http://schemas.microsoft.com/office/drawing/2014/main" id="{8E50AADD-DFF7-0FBE-25DE-9AF7992225FB}"/>
              </a:ext>
            </a:extLst>
          </p:cNvPr>
          <p:cNvPicPr>
            <a:picLocks noChangeAspect="1"/>
          </p:cNvPicPr>
          <p:nvPr/>
        </p:nvPicPr>
        <p:blipFill>
          <a:blip r:embed="rId3">
            <a:alphaModFix/>
          </a:blip>
          <a:srcRect/>
          <a:stretch>
            <a:fillRect/>
          </a:stretch>
        </p:blipFill>
        <p:spPr>
          <a:xfrm>
            <a:off x="163283" y="512692"/>
            <a:ext cx="591916" cy="591916"/>
          </a:xfrm>
          <a:prstGeom prst="rect">
            <a:avLst/>
          </a:prstGeom>
          <a:noFill/>
          <a:ln cap="flat">
            <a:noFill/>
          </a:ln>
        </p:spPr>
      </p:pic>
      <p:pic>
        <p:nvPicPr>
          <p:cNvPr id="7" name="Google Shape;1205;p11">
            <a:extLst>
              <a:ext uri="{FF2B5EF4-FFF2-40B4-BE49-F238E27FC236}">
                <a16:creationId xmlns:a16="http://schemas.microsoft.com/office/drawing/2014/main" id="{32E2861A-E14E-A59D-9EA3-4CBF8F87A6CE}"/>
              </a:ext>
            </a:extLst>
          </p:cNvPr>
          <p:cNvPicPr preferRelativeResize="0"/>
          <p:nvPr/>
        </p:nvPicPr>
        <p:blipFill rotWithShape="1">
          <a:blip r:embed="rId2">
            <a:alphaModFix/>
          </a:blip>
          <a:srcRect/>
          <a:stretch/>
        </p:blipFill>
        <p:spPr>
          <a:xfrm>
            <a:off x="10632560" y="2095563"/>
            <a:ext cx="707602" cy="707602"/>
          </a:xfrm>
          <a:prstGeom prst="rect">
            <a:avLst/>
          </a:prstGeom>
          <a:noFill/>
          <a:ln>
            <a:noFill/>
          </a:ln>
        </p:spPr>
      </p:pic>
      <p:sp>
        <p:nvSpPr>
          <p:cNvPr id="9" name="Google Shape;1207;p11">
            <a:extLst>
              <a:ext uri="{FF2B5EF4-FFF2-40B4-BE49-F238E27FC236}">
                <a16:creationId xmlns:a16="http://schemas.microsoft.com/office/drawing/2014/main" id="{8215E8D2-F749-7BB6-048B-5DA73B453E74}"/>
              </a:ext>
            </a:extLst>
          </p:cNvPr>
          <p:cNvSpPr/>
          <p:nvPr/>
        </p:nvSpPr>
        <p:spPr>
          <a:xfrm>
            <a:off x="1014352" y="2038555"/>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تطبيق المكتسبات  القبلية على نص نموذج</a:t>
            </a:r>
            <a:r>
              <a:rPr lang="ar-MA" sz="3200" b="1" dirty="0">
                <a:solidFill>
                  <a:srgbClr val="106585"/>
                </a:solidFill>
                <a:ea typeface="Calibri"/>
                <a:cs typeface="Calibri"/>
                <a:sym typeface="Calibri"/>
              </a:rPr>
              <a:t>.</a:t>
            </a:r>
            <a:r>
              <a:rPr lang="ar-MA" sz="3200" b="1" dirty="0">
                <a:solidFill>
                  <a:srgbClr val="106585"/>
                </a:solidFill>
                <a:latin typeface="Calibri"/>
                <a:ea typeface="Calibri"/>
                <a:cs typeface="Calibri"/>
              </a:rPr>
              <a:t> </a:t>
            </a:r>
            <a:endParaRPr lang="fr-FR" sz="3200" b="1" dirty="0">
              <a:solidFill>
                <a:srgbClr val="106585"/>
              </a:solidFill>
              <a:latin typeface="Calibri"/>
              <a:ea typeface="Calibri"/>
              <a:cs typeface="Calibri"/>
            </a:endParaRPr>
          </a:p>
        </p:txBody>
      </p:sp>
    </p:spTree>
    <p:extLst>
      <p:ext uri="{BB962C8B-B14F-4D97-AF65-F5344CB8AC3E}">
        <p14:creationId xmlns:p14="http://schemas.microsoft.com/office/powerpoint/2010/main" val="24660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ar-MA" sz="4400" b="1" dirty="0">
                  <a:solidFill>
                    <a:srgbClr val="0F9ED5"/>
                  </a:solidFill>
                  <a:latin typeface="Calibri" panose="020F0502020204030204"/>
                </a:rPr>
                <a:t>الممارسة الموجهة الجماعية</a:t>
              </a:r>
              <a:endParaRPr lang="fr-FR" sz="4400" b="1" dirty="0">
                <a:solidFill>
                  <a:srgbClr val="0F9ED5"/>
                </a:solidFill>
                <a:latin typeface="Calibri" panose="020F0502020204030204"/>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8796759" y="4917801"/>
            <a:ext cx="2425143" cy="936371"/>
            <a:chOff x="8796759" y="4917801"/>
            <a:chExt cx="2425142"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A83C7FD9-368B-76CC-4A3D-907A30B0ABA0}"/>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endParaRPr lang="fr-FR" sz="3600" b="1" dirty="0">
                <a:solidFill>
                  <a:prstClr val="black"/>
                </a:solidFill>
                <a:latin typeface="Calibri" panose="020F0502020204030204"/>
              </a:endParaRPr>
            </a:p>
          </p:txBody>
        </p:sp>
      </p:grpSp>
      <p:sp>
        <p:nvSpPr>
          <p:cNvPr id="5" name="ZoneTexte 4">
            <a:extLst>
              <a:ext uri="{FF2B5EF4-FFF2-40B4-BE49-F238E27FC236}">
                <a16:creationId xmlns:a16="http://schemas.microsoft.com/office/drawing/2014/main" id="{E0E0C4BA-71BA-FA24-8659-15D33B4F153B}"/>
              </a:ext>
            </a:extLst>
          </p:cNvPr>
          <p:cNvSpPr txBox="1"/>
          <p:nvPr/>
        </p:nvSpPr>
        <p:spPr>
          <a:xfrm>
            <a:off x="5006985" y="1885513"/>
            <a:ext cx="5595077" cy="1877437"/>
          </a:xfrm>
          <a:prstGeom prst="rect">
            <a:avLst/>
          </a:prstGeom>
          <a:noFill/>
        </p:spPr>
        <p:txBody>
          <a:bodyPr wrap="square">
            <a:spAutoFit/>
          </a:bodyPr>
          <a:lstStyle/>
          <a:p>
            <a:pPr marL="0" marR="0" lvl="0" indent="0" algn="ctr" rtl="1">
              <a:spcBef>
                <a:spcPts val="0"/>
              </a:spcBef>
              <a:spcAft>
                <a:spcPts val="0"/>
              </a:spcAft>
              <a:buNone/>
            </a:pPr>
            <a:r>
              <a:rPr lang="ar-MA" sz="4400" b="1" i="0" u="none" strike="noStrike" cap="none" dirty="0">
                <a:solidFill>
                  <a:srgbClr val="44546A"/>
                </a:solidFill>
                <a:latin typeface="Calibri"/>
                <a:ea typeface="Calibri"/>
                <a:cs typeface="Calibri"/>
                <a:sym typeface="Calibri"/>
              </a:rPr>
              <a:t>النشاط الأول:</a:t>
            </a:r>
            <a:endParaRPr lang="ar-MA" sz="3600" dirty="0"/>
          </a:p>
          <a:p>
            <a:pPr marL="0" marR="0" lvl="0" indent="0" algn="ctr" rtl="1">
              <a:spcBef>
                <a:spcPts val="0"/>
              </a:spcBef>
              <a:spcAft>
                <a:spcPts val="0"/>
              </a:spcAft>
              <a:buNone/>
            </a:pPr>
            <a:r>
              <a:rPr lang="ar-MA" sz="3600" b="1" i="0" u="none" strike="noStrike" cap="none" dirty="0">
                <a:solidFill>
                  <a:schemeClr val="accent2"/>
                </a:solidFill>
                <a:latin typeface="Calibri"/>
                <a:ea typeface="Calibri"/>
                <a:cs typeface="Calibri"/>
                <a:sym typeface="Calibri"/>
              </a:rPr>
              <a:t>تطبيق المكتسبات القبلية على نص نموذج</a:t>
            </a:r>
          </a:p>
        </p:txBody>
      </p:sp>
      <p:sp>
        <p:nvSpPr>
          <p:cNvPr id="7" name="ZoneTexte 6">
            <a:extLst>
              <a:ext uri="{FF2B5EF4-FFF2-40B4-BE49-F238E27FC236}">
                <a16:creationId xmlns:a16="http://schemas.microsoft.com/office/drawing/2014/main" id="{E119A95C-BBBD-5B0A-7EE3-C650F8B61103}"/>
              </a:ext>
            </a:extLst>
          </p:cNvPr>
          <p:cNvSpPr txBox="1"/>
          <p:nvPr/>
        </p:nvSpPr>
        <p:spPr>
          <a:xfrm>
            <a:off x="8383173" y="5157380"/>
            <a:ext cx="1767567" cy="523220"/>
          </a:xfrm>
          <a:prstGeom prst="rect">
            <a:avLst/>
          </a:prstGeom>
          <a:noFill/>
        </p:spPr>
        <p:txBody>
          <a:bodyPr wrap="square">
            <a:spAutoFit/>
          </a:bodyPr>
          <a:lstStyle/>
          <a:p>
            <a:r>
              <a:rPr lang="ar-MA" sz="2800" b="1" dirty="0">
                <a:solidFill>
                  <a:srgbClr val="44546A"/>
                </a:solidFill>
                <a:ea typeface="Calibri"/>
                <a:cs typeface="Calibri"/>
                <a:sym typeface="Calibri"/>
              </a:rPr>
              <a:t>(15  دقائق)</a:t>
            </a:r>
            <a:endParaRPr lang="fr-FR" sz="2800" dirty="0"/>
          </a:p>
        </p:txBody>
      </p:sp>
      <p:pic>
        <p:nvPicPr>
          <p:cNvPr id="8" name="Picture 11">
            <a:extLst>
              <a:ext uri="{FF2B5EF4-FFF2-40B4-BE49-F238E27FC236}">
                <a16:creationId xmlns:a16="http://schemas.microsoft.com/office/drawing/2014/main" id="{575CA603-45F9-19CF-31C5-5B48931BD055}"/>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36170" y="1387929"/>
            <a:ext cx="3227825" cy="2375021"/>
          </a:xfrm>
          <a:prstGeom prst="rect">
            <a:avLst/>
          </a:prstGeom>
        </p:spPr>
      </p:pic>
    </p:spTree>
    <p:extLst>
      <p:ext uri="{BB962C8B-B14F-4D97-AF65-F5344CB8AC3E}">
        <p14:creationId xmlns:p14="http://schemas.microsoft.com/office/powerpoint/2010/main" val="3009752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902;p55">
            <a:extLst>
              <a:ext uri="{FF2B5EF4-FFF2-40B4-BE49-F238E27FC236}">
                <a16:creationId xmlns:a16="http://schemas.microsoft.com/office/drawing/2014/main" id="{90C528D3-042E-2D59-12AD-51A203875B72}"/>
              </a:ext>
            </a:extLst>
          </p:cNvPr>
          <p:cNvSpPr txBox="1"/>
          <p:nvPr/>
        </p:nvSpPr>
        <p:spPr>
          <a:xfrm>
            <a:off x="1022555" y="198229"/>
            <a:ext cx="10317607"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ea typeface="Calibri"/>
                <a:cs typeface="Calibri"/>
                <a:sym typeface="Calibri"/>
              </a:rPr>
              <a:t>نبدأ أولا، بتفعيل المكتسبات والموارد السابقة،  ثم ننتقل إلى تطبيقها على النص النموذج  (الكراسة ص. 57)</a:t>
            </a:r>
          </a:p>
        </p:txBody>
      </p:sp>
      <p:sp>
        <p:nvSpPr>
          <p:cNvPr id="7" name="Espace réservé du texte 3">
            <a:extLst>
              <a:ext uri="{FF2B5EF4-FFF2-40B4-BE49-F238E27FC236}">
                <a16:creationId xmlns:a16="http://schemas.microsoft.com/office/drawing/2014/main" id="{CCF182BB-914A-720C-85B3-FDE1CE152AA9}"/>
              </a:ext>
            </a:extLst>
          </p:cNvPr>
          <p:cNvSpPr txBox="1">
            <a:spLocks/>
          </p:cNvSpPr>
          <p:nvPr/>
        </p:nvSpPr>
        <p:spPr>
          <a:xfrm>
            <a:off x="815567" y="630051"/>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يوجه المدرس المتعلمين إلى استرجاع المكتسبات القبلية وتفعيلها، معتمدا أسئلة تروم التذكير والتثبيت</a:t>
            </a:r>
            <a:endParaRPr lang="fr-FR" dirty="0">
              <a:solidFill>
                <a:srgbClr val="BFBFBF"/>
              </a:solidFill>
            </a:endParaRPr>
          </a:p>
        </p:txBody>
      </p:sp>
      <p:sp>
        <p:nvSpPr>
          <p:cNvPr id="2" name="ZoneTexte 1">
            <a:extLst>
              <a:ext uri="{FF2B5EF4-FFF2-40B4-BE49-F238E27FC236}">
                <a16:creationId xmlns:a16="http://schemas.microsoft.com/office/drawing/2014/main" id="{10C144E8-EF5C-F145-7F48-3ED9F2CC2513}"/>
              </a:ext>
            </a:extLst>
          </p:cNvPr>
          <p:cNvSpPr txBox="1"/>
          <p:nvPr/>
        </p:nvSpPr>
        <p:spPr>
          <a:xfrm>
            <a:off x="5791200" y="1843630"/>
            <a:ext cx="3505201" cy="646331"/>
          </a:xfrm>
          <a:prstGeom prst="rect">
            <a:avLst/>
          </a:prstGeom>
          <a:solidFill>
            <a:schemeClr val="accent5">
              <a:lumMod val="20000"/>
              <a:lumOff val="80000"/>
            </a:schemeClr>
          </a:solidFill>
          <a:ln>
            <a:solidFill>
              <a:schemeClr val="accent1"/>
            </a:solidFill>
          </a:ln>
        </p:spPr>
        <p:txBody>
          <a:bodyPr wrap="square">
            <a:spAutoFit/>
          </a:bodyPr>
          <a:lstStyle/>
          <a:p>
            <a:pPr lvl="0" algn="r" rtl="1"/>
            <a:r>
              <a:rPr lang="ar-S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❶</a:t>
            </a:r>
            <a:r>
              <a:rPr lang="ar-SA" sz="3600" b="1" dirty="0">
                <a:solidFill>
                  <a:srgbClr val="002060"/>
                </a:solidFill>
                <a:latin typeface="Sakkal Majalla" panose="02000000000000000000" pitchFamily="2" charset="-78"/>
                <a:cs typeface="Sakkal Majalla" panose="02000000000000000000" pitchFamily="2" charset="-78"/>
              </a:rPr>
              <a:t>- </a:t>
            </a:r>
            <a:r>
              <a:rPr lang="ar-MA" sz="3600" b="1" dirty="0">
                <a:solidFill>
                  <a:srgbClr val="002060"/>
                </a:solidFill>
                <a:latin typeface="Sakkal Majalla" panose="02000000000000000000" pitchFamily="2" charset="-78"/>
                <a:cs typeface="Sakkal Majalla" panose="02000000000000000000" pitchFamily="2" charset="-78"/>
              </a:rPr>
              <a:t>العناصر</a:t>
            </a:r>
            <a:endParaRPr lang="ar-MA" sz="2000" b="1" dirty="0">
              <a:solidFill>
                <a:srgbClr val="002060"/>
              </a:solidFill>
              <a:latin typeface="Sakkal Majalla" panose="02000000000000000000" pitchFamily="2" charset="-78"/>
              <a:cs typeface="Sakkal Majalla" panose="02000000000000000000" pitchFamily="2" charset="-78"/>
            </a:endParaRPr>
          </a:p>
        </p:txBody>
      </p:sp>
      <p:sp>
        <p:nvSpPr>
          <p:cNvPr id="4" name="ZoneTexte 3">
            <a:extLst>
              <a:ext uri="{FF2B5EF4-FFF2-40B4-BE49-F238E27FC236}">
                <a16:creationId xmlns:a16="http://schemas.microsoft.com/office/drawing/2014/main" id="{D308BFE6-E902-D9EF-1D08-FE9061955D8B}"/>
              </a:ext>
            </a:extLst>
          </p:cNvPr>
          <p:cNvSpPr txBox="1"/>
          <p:nvPr/>
        </p:nvSpPr>
        <p:spPr>
          <a:xfrm>
            <a:off x="5638800" y="4858057"/>
            <a:ext cx="3737600" cy="646331"/>
          </a:xfrm>
          <a:prstGeom prst="rect">
            <a:avLst/>
          </a:prstGeom>
          <a:solidFill>
            <a:schemeClr val="accent3">
              <a:lumMod val="40000"/>
              <a:lumOff val="60000"/>
            </a:schemeClr>
          </a:solidFill>
          <a:ln>
            <a:solidFill>
              <a:schemeClr val="accent1"/>
            </a:solidFill>
          </a:ln>
        </p:spPr>
        <p:txBody>
          <a:bodyPr wrap="square">
            <a:spAutoFit/>
          </a:bodyPr>
          <a:lstStyle/>
          <a:p>
            <a:pPr lvl="0" algn="r" rtl="1"/>
            <a:r>
              <a:rPr lang="ar-SA" sz="3200" b="1" dirty="0">
                <a:solidFill>
                  <a:srgbClr val="002060"/>
                </a:solidFill>
                <a:latin typeface="Calibri" panose="020F0502020204030204" pitchFamily="34" charset="0"/>
                <a:ea typeface="Calibri" panose="020F0502020204030204" pitchFamily="34" charset="0"/>
                <a:cs typeface="Calibri" panose="020F0502020204030204" pitchFamily="34" charset="0"/>
              </a:rPr>
              <a:t>❸</a:t>
            </a:r>
            <a:r>
              <a:rPr lang="ar-SA" sz="3600" b="1" dirty="0">
                <a:solidFill>
                  <a:srgbClr val="002060"/>
                </a:solidFill>
                <a:latin typeface="Sakkal Majalla" panose="02000000000000000000" pitchFamily="2" charset="-78"/>
                <a:cs typeface="Sakkal Majalla" panose="02000000000000000000" pitchFamily="2" charset="-78"/>
              </a:rPr>
              <a:t>- </a:t>
            </a:r>
            <a:r>
              <a:rPr lang="ar-MA" sz="3600" b="1" dirty="0">
                <a:solidFill>
                  <a:srgbClr val="002060"/>
                </a:solidFill>
                <a:latin typeface="Sakkal Majalla" panose="02000000000000000000" pitchFamily="2" charset="-78"/>
                <a:cs typeface="Sakkal Majalla" panose="02000000000000000000" pitchFamily="2" charset="-78"/>
              </a:rPr>
              <a:t>الموارد</a:t>
            </a:r>
            <a:endParaRPr lang="ar-MA" sz="2000" b="1" dirty="0">
              <a:solidFill>
                <a:srgbClr val="002060"/>
              </a:solidFill>
              <a:latin typeface="Sakkal Majalla" panose="02000000000000000000" pitchFamily="2" charset="-78"/>
              <a:cs typeface="Sakkal Majalla" panose="02000000000000000000" pitchFamily="2" charset="-78"/>
            </a:endParaRPr>
          </a:p>
        </p:txBody>
      </p:sp>
      <p:sp>
        <p:nvSpPr>
          <p:cNvPr id="10" name="Accolade fermante 9">
            <a:extLst>
              <a:ext uri="{FF2B5EF4-FFF2-40B4-BE49-F238E27FC236}">
                <a16:creationId xmlns:a16="http://schemas.microsoft.com/office/drawing/2014/main" id="{FB77F4B3-0FC6-ADAC-6B91-9BB5938B3E1C}"/>
              </a:ext>
            </a:extLst>
          </p:cNvPr>
          <p:cNvSpPr/>
          <p:nvPr/>
        </p:nvSpPr>
        <p:spPr>
          <a:xfrm>
            <a:off x="9654049" y="2068847"/>
            <a:ext cx="936000" cy="327660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ln w="0"/>
              <a:effectLst>
                <a:outerShdw blurRad="38100" dist="19050" dir="2700000" algn="tl" rotWithShape="0">
                  <a:schemeClr val="dk1">
                    <a:alpha val="40000"/>
                  </a:schemeClr>
                </a:outerShdw>
              </a:effectLst>
            </a:endParaRPr>
          </a:p>
        </p:txBody>
      </p:sp>
      <p:sp>
        <p:nvSpPr>
          <p:cNvPr id="11" name="ZoneTexte 10">
            <a:extLst>
              <a:ext uri="{FF2B5EF4-FFF2-40B4-BE49-F238E27FC236}">
                <a16:creationId xmlns:a16="http://schemas.microsoft.com/office/drawing/2014/main" id="{97B93A08-C7C5-3590-A9D1-9590701C241E}"/>
              </a:ext>
            </a:extLst>
          </p:cNvPr>
          <p:cNvSpPr txBox="1"/>
          <p:nvPr/>
        </p:nvSpPr>
        <p:spPr>
          <a:xfrm rot="16200000">
            <a:off x="9609884" y="3410635"/>
            <a:ext cx="3505201" cy="646331"/>
          </a:xfrm>
          <a:prstGeom prst="rect">
            <a:avLst/>
          </a:prstGeom>
          <a:solidFill>
            <a:srgbClr val="FFC000"/>
          </a:solidFill>
          <a:ln>
            <a:solidFill>
              <a:schemeClr val="accent1"/>
            </a:solidFill>
          </a:ln>
        </p:spPr>
        <p:txBody>
          <a:bodyPr wrap="square">
            <a:spAutoFit/>
          </a:bodyPr>
          <a:lstStyle/>
          <a:p>
            <a:pPr lvl="0" algn="ctr" rtl="1"/>
            <a:r>
              <a:rPr lang="ar-MA" sz="3600" b="1" dirty="0">
                <a:solidFill>
                  <a:srgbClr val="002060"/>
                </a:solidFill>
                <a:latin typeface="Sakkal Majalla" panose="02000000000000000000" pitchFamily="2" charset="-78"/>
                <a:cs typeface="Sakkal Majalla" panose="02000000000000000000" pitchFamily="2" charset="-78"/>
              </a:rPr>
              <a:t>النص الحجاجي</a:t>
            </a:r>
            <a:endParaRPr lang="ar-MA" sz="2000" b="1" dirty="0">
              <a:solidFill>
                <a:srgbClr val="002060"/>
              </a:solidFill>
              <a:latin typeface="Sakkal Majalla" panose="02000000000000000000" pitchFamily="2" charset="-78"/>
              <a:cs typeface="Sakkal Majalla" panose="02000000000000000000" pitchFamily="2" charset="-78"/>
            </a:endParaRPr>
          </a:p>
        </p:txBody>
      </p:sp>
      <p:pic>
        <p:nvPicPr>
          <p:cNvPr id="23" name="Image 22" descr="Une image contenant texte, Police, capture d’écran, ligne&#10;&#10;Le contenu généré par l’IA peut être incorrect.">
            <a:extLst>
              <a:ext uri="{FF2B5EF4-FFF2-40B4-BE49-F238E27FC236}">
                <a16:creationId xmlns:a16="http://schemas.microsoft.com/office/drawing/2014/main" id="{8C013718-D6C0-16C2-D868-CFEE3FB1A083}"/>
              </a:ext>
            </a:extLst>
          </p:cNvPr>
          <p:cNvPicPr>
            <a:picLocks noChangeAspect="1"/>
          </p:cNvPicPr>
          <p:nvPr/>
        </p:nvPicPr>
        <p:blipFill>
          <a:blip r:embed="rId2"/>
          <a:stretch>
            <a:fillRect/>
          </a:stretch>
        </p:blipFill>
        <p:spPr>
          <a:xfrm>
            <a:off x="3270767" y="3787724"/>
            <a:ext cx="2255715" cy="2440226"/>
          </a:xfrm>
          <a:prstGeom prst="rect">
            <a:avLst/>
          </a:prstGeom>
        </p:spPr>
      </p:pic>
      <p:pic>
        <p:nvPicPr>
          <p:cNvPr id="6" name="Image 5">
            <a:extLst>
              <a:ext uri="{FF2B5EF4-FFF2-40B4-BE49-F238E27FC236}">
                <a16:creationId xmlns:a16="http://schemas.microsoft.com/office/drawing/2014/main" id="{8FC9D8D2-17DD-F8DE-6BB6-EA4C26A4BDF7}"/>
              </a:ext>
            </a:extLst>
          </p:cNvPr>
          <p:cNvPicPr>
            <a:picLocks noChangeAspect="1"/>
          </p:cNvPicPr>
          <p:nvPr/>
        </p:nvPicPr>
        <p:blipFill>
          <a:blip r:embed="rId3"/>
          <a:stretch>
            <a:fillRect/>
          </a:stretch>
        </p:blipFill>
        <p:spPr>
          <a:xfrm>
            <a:off x="3270767" y="998623"/>
            <a:ext cx="2368033" cy="2336344"/>
          </a:xfrm>
          <a:prstGeom prst="rect">
            <a:avLst/>
          </a:prstGeom>
        </p:spPr>
      </p:pic>
    </p:spTree>
    <p:extLst>
      <p:ext uri="{BB962C8B-B14F-4D97-AF65-F5344CB8AC3E}">
        <p14:creationId xmlns:p14="http://schemas.microsoft.com/office/powerpoint/2010/main" val="1014962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92BF6-A193-31AB-1A53-69C84B88C1EF}"/>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D2F6270A-8268-F1F0-BF33-871FDDA8B1EA}"/>
              </a:ext>
            </a:extLst>
          </p:cNvPr>
          <p:cNvSpPr txBox="1"/>
          <p:nvPr/>
        </p:nvSpPr>
        <p:spPr>
          <a:xfrm>
            <a:off x="1022555" y="158898"/>
            <a:ext cx="10317607"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ea typeface="Calibri"/>
                <a:cs typeface="Calibri"/>
                <a:sym typeface="Calibri"/>
              </a:rPr>
              <a:t>نبدأ أولا، بتفعيل المكتسبات والموارد السابقة،  ثم ننتقل إلى تطبيقها على النص النموذج  (الكراسة ص. 57)</a:t>
            </a:r>
          </a:p>
        </p:txBody>
      </p:sp>
      <p:sp>
        <p:nvSpPr>
          <p:cNvPr id="7" name="Espace réservé du texte 3">
            <a:extLst>
              <a:ext uri="{FF2B5EF4-FFF2-40B4-BE49-F238E27FC236}">
                <a16:creationId xmlns:a16="http://schemas.microsoft.com/office/drawing/2014/main" id="{EE8560B4-3112-595B-9710-A1410AC168FD}"/>
              </a:ext>
            </a:extLst>
          </p:cNvPr>
          <p:cNvSpPr txBox="1">
            <a:spLocks/>
          </p:cNvSpPr>
          <p:nvPr/>
        </p:nvSpPr>
        <p:spPr>
          <a:xfrm>
            <a:off x="815567" y="564908"/>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يعرض المدرس الخطاطة </a:t>
            </a:r>
            <a:r>
              <a:rPr lang="ar-MA" altLang="fr-FR" sz="1400" dirty="0" err="1">
                <a:solidFill>
                  <a:schemeClr val="bg2">
                    <a:lumMod val="75000"/>
                  </a:schemeClr>
                </a:solidFill>
                <a:cs typeface="Calibri" panose="020F0502020204030204" pitchFamily="34" charset="0"/>
              </a:rPr>
              <a:t>الحجاجية</a:t>
            </a:r>
            <a:r>
              <a:rPr lang="ar-MA" altLang="fr-FR" sz="1400" dirty="0">
                <a:solidFill>
                  <a:schemeClr val="bg2">
                    <a:lumMod val="75000"/>
                  </a:schemeClr>
                </a:solidFill>
                <a:cs typeface="Calibri" panose="020F0502020204030204" pitchFamily="34" charset="0"/>
              </a:rPr>
              <a:t> ويوجه المتعلمين  إلى  تذكر مراحلها والعناصر المميزة لكل عنصر. </a:t>
            </a:r>
            <a:endParaRPr lang="fr-FR" dirty="0">
              <a:solidFill>
                <a:srgbClr val="BFBFBF"/>
              </a:solidFill>
            </a:endParaRPr>
          </a:p>
        </p:txBody>
      </p:sp>
      <p:sp>
        <p:nvSpPr>
          <p:cNvPr id="2" name="Google Shape;937;p58">
            <a:extLst>
              <a:ext uri="{FF2B5EF4-FFF2-40B4-BE49-F238E27FC236}">
                <a16:creationId xmlns:a16="http://schemas.microsoft.com/office/drawing/2014/main" id="{979BE2D1-5280-1C5F-B036-2CC1795F693B}"/>
              </a:ext>
            </a:extLst>
          </p:cNvPr>
          <p:cNvSpPr/>
          <p:nvPr/>
        </p:nvSpPr>
        <p:spPr>
          <a:xfrm>
            <a:off x="8150942" y="3778290"/>
            <a:ext cx="2897271" cy="871537"/>
          </a:xfrm>
          <a:prstGeom prst="roundRect">
            <a:avLst>
              <a:gd name="adj" fmla="val 16667"/>
            </a:avLst>
          </a:prstGeom>
          <a:noFill/>
          <a:ln>
            <a:noFill/>
          </a:ln>
        </p:spPr>
        <p:txBody>
          <a:bodyPr spcFirstLastPara="1" wrap="square" lIns="91425" tIns="45700" rIns="91425" bIns="45700" anchor="ctr" anchorCtr="0">
            <a:noAutofit/>
          </a:bodyPr>
          <a:lstStyle/>
          <a:p>
            <a:pPr lvl="0" algn="ctr" rtl="1">
              <a:lnSpc>
                <a:spcPct val="74107"/>
              </a:lnSpc>
            </a:pPr>
            <a:r>
              <a:rPr lang="ar-MA" sz="2800" b="1" dirty="0">
                <a:solidFill>
                  <a:schemeClr val="accent1"/>
                </a:solidFill>
                <a:latin typeface="Calibri"/>
                <a:ea typeface="Calibri"/>
                <a:cs typeface="Calibri"/>
                <a:sym typeface="Calibri"/>
              </a:rPr>
              <a:t>خطاطة النص الحجاجي</a:t>
            </a:r>
            <a:endParaRPr sz="2000" dirty="0">
              <a:solidFill>
                <a:schemeClr val="accent1"/>
              </a:solidFill>
              <a:latin typeface="Calibri"/>
              <a:ea typeface="Calibri"/>
              <a:cs typeface="Calibri"/>
              <a:sym typeface="Calibri"/>
            </a:endParaRPr>
          </a:p>
        </p:txBody>
      </p:sp>
      <p:sp>
        <p:nvSpPr>
          <p:cNvPr id="8" name="Google Shape;940;p58">
            <a:extLst>
              <a:ext uri="{FF2B5EF4-FFF2-40B4-BE49-F238E27FC236}">
                <a16:creationId xmlns:a16="http://schemas.microsoft.com/office/drawing/2014/main" id="{FD8D88AA-6A32-7972-980F-3C263B9E97AA}"/>
              </a:ext>
            </a:extLst>
          </p:cNvPr>
          <p:cNvSpPr/>
          <p:nvPr/>
        </p:nvSpPr>
        <p:spPr>
          <a:xfrm>
            <a:off x="7936992" y="3737636"/>
            <a:ext cx="3666744" cy="811226"/>
          </a:xfrm>
          <a:prstGeom prst="ellipse">
            <a:avLst/>
          </a:prstGeom>
          <a:no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17" name="Google Shape;944;p58">
            <a:extLst>
              <a:ext uri="{FF2B5EF4-FFF2-40B4-BE49-F238E27FC236}">
                <a16:creationId xmlns:a16="http://schemas.microsoft.com/office/drawing/2014/main" id="{6BB8EA6E-B2EC-0C61-5C13-1E637947429D}"/>
              </a:ext>
            </a:extLst>
          </p:cNvPr>
          <p:cNvCxnSpPr>
            <a:cxnSpLocks/>
            <a:stCxn id="8" idx="2"/>
          </p:cNvCxnSpPr>
          <p:nvPr/>
        </p:nvCxnSpPr>
        <p:spPr>
          <a:xfrm rot="10800000">
            <a:off x="5943600" y="2748527"/>
            <a:ext cx="1993392" cy="1394723"/>
          </a:xfrm>
          <a:prstGeom prst="bentConnector3">
            <a:avLst>
              <a:gd name="adj1" fmla="val 50000"/>
            </a:avLst>
          </a:prstGeom>
          <a:noFill/>
          <a:ln w="28575" cap="flat" cmpd="sng">
            <a:solidFill>
              <a:srgbClr val="FFC000"/>
            </a:solidFill>
            <a:prstDash val="solid"/>
            <a:miter lim="800000"/>
            <a:headEnd type="none" w="sm" len="sm"/>
            <a:tailEnd type="triangle" w="med" len="med"/>
          </a:ln>
        </p:spPr>
      </p:cxnSp>
      <p:cxnSp>
        <p:nvCxnSpPr>
          <p:cNvPr id="18" name="Google Shape;945;p58">
            <a:extLst>
              <a:ext uri="{FF2B5EF4-FFF2-40B4-BE49-F238E27FC236}">
                <a16:creationId xmlns:a16="http://schemas.microsoft.com/office/drawing/2014/main" id="{B9996C5C-4146-1453-1B6A-6FA5D1CD44ED}"/>
              </a:ext>
            </a:extLst>
          </p:cNvPr>
          <p:cNvCxnSpPr>
            <a:cxnSpLocks/>
            <a:stCxn id="8" idx="2"/>
          </p:cNvCxnSpPr>
          <p:nvPr/>
        </p:nvCxnSpPr>
        <p:spPr>
          <a:xfrm rot="10800000" flipV="1">
            <a:off x="5943600" y="4143248"/>
            <a:ext cx="1993392" cy="1354401"/>
          </a:xfrm>
          <a:prstGeom prst="bentConnector3">
            <a:avLst>
              <a:gd name="adj1" fmla="val 50000"/>
            </a:avLst>
          </a:prstGeom>
          <a:noFill/>
          <a:ln w="28575" cap="flat" cmpd="sng">
            <a:solidFill>
              <a:srgbClr val="FFC000"/>
            </a:solidFill>
            <a:prstDash val="solid"/>
            <a:miter lim="800000"/>
            <a:headEnd type="none" w="sm" len="sm"/>
            <a:tailEnd type="triangle" w="med" len="med"/>
          </a:ln>
        </p:spPr>
      </p:cxnSp>
      <p:cxnSp>
        <p:nvCxnSpPr>
          <p:cNvPr id="19" name="Google Shape;946;p58">
            <a:extLst>
              <a:ext uri="{FF2B5EF4-FFF2-40B4-BE49-F238E27FC236}">
                <a16:creationId xmlns:a16="http://schemas.microsoft.com/office/drawing/2014/main" id="{F760C707-D70A-1331-50D3-C3A1195E66DE}"/>
              </a:ext>
            </a:extLst>
          </p:cNvPr>
          <p:cNvCxnSpPr>
            <a:cxnSpLocks/>
          </p:cNvCxnSpPr>
          <p:nvPr/>
        </p:nvCxnSpPr>
        <p:spPr>
          <a:xfrm flipH="1">
            <a:off x="5943600" y="4143249"/>
            <a:ext cx="1993392" cy="1"/>
          </a:xfrm>
          <a:prstGeom prst="straightConnector1">
            <a:avLst/>
          </a:prstGeom>
          <a:noFill/>
          <a:ln w="28575" cap="flat" cmpd="sng">
            <a:solidFill>
              <a:srgbClr val="FFC000"/>
            </a:solidFill>
            <a:prstDash val="solid"/>
            <a:miter lim="800000"/>
            <a:headEnd type="none" w="sm" len="sm"/>
            <a:tailEnd type="triangle" w="med" len="med"/>
          </a:ln>
        </p:spPr>
      </p:cxnSp>
      <p:sp>
        <p:nvSpPr>
          <p:cNvPr id="3" name="Google Shape;941;p58">
            <a:extLst>
              <a:ext uri="{FF2B5EF4-FFF2-40B4-BE49-F238E27FC236}">
                <a16:creationId xmlns:a16="http://schemas.microsoft.com/office/drawing/2014/main" id="{759CED3D-950D-7F07-0E9A-A6646DC1570B}"/>
              </a:ext>
            </a:extLst>
          </p:cNvPr>
          <p:cNvSpPr/>
          <p:nvPr/>
        </p:nvSpPr>
        <p:spPr>
          <a:xfrm>
            <a:off x="597877" y="2441447"/>
            <a:ext cx="5345723" cy="745023"/>
          </a:xfrm>
          <a:prstGeom prst="roundRect">
            <a:avLst>
              <a:gd name="adj" fmla="val 16667"/>
            </a:avLst>
          </a:prstGeom>
          <a:solidFill>
            <a:schemeClr val="accent2">
              <a:lumMod val="20000"/>
              <a:lumOff val="80000"/>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2800" dirty="0">
                <a:latin typeface="Calibri"/>
                <a:ea typeface="Calibri"/>
                <a:cs typeface="Calibri"/>
                <a:sym typeface="Calibri"/>
              </a:rPr>
              <a:t>المقدمة: تقديم القضية والتعريف بها</a:t>
            </a:r>
            <a:endParaRPr sz="2800" dirty="0">
              <a:latin typeface="Calibri"/>
              <a:ea typeface="Calibri"/>
              <a:cs typeface="Calibri"/>
              <a:sym typeface="Calibri"/>
            </a:endParaRPr>
          </a:p>
        </p:txBody>
      </p:sp>
      <p:sp>
        <p:nvSpPr>
          <p:cNvPr id="4" name="Google Shape;942;p58">
            <a:extLst>
              <a:ext uri="{FF2B5EF4-FFF2-40B4-BE49-F238E27FC236}">
                <a16:creationId xmlns:a16="http://schemas.microsoft.com/office/drawing/2014/main" id="{FADA87C8-B1DA-AEC4-A3E2-E3D6A3F9BE7F}"/>
              </a:ext>
            </a:extLst>
          </p:cNvPr>
          <p:cNvSpPr/>
          <p:nvPr/>
        </p:nvSpPr>
        <p:spPr>
          <a:xfrm>
            <a:off x="597877" y="3770738"/>
            <a:ext cx="5345723" cy="745023"/>
          </a:xfrm>
          <a:prstGeom prst="roundRect">
            <a:avLst>
              <a:gd name="adj" fmla="val 16667"/>
            </a:avLst>
          </a:prstGeom>
          <a:solidFill>
            <a:schemeClr val="accent5">
              <a:lumMod val="20000"/>
              <a:lumOff val="80000"/>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2800" dirty="0">
                <a:latin typeface="Calibri"/>
                <a:ea typeface="Calibri"/>
                <a:cs typeface="Calibri"/>
                <a:sym typeface="Calibri"/>
              </a:rPr>
              <a:t>العرض: عرض وجهات النظر مدعمة بالحجج والأمثلة وأدوات الإقناع</a:t>
            </a:r>
            <a:endParaRPr sz="2800" dirty="0">
              <a:latin typeface="Calibri"/>
              <a:ea typeface="Calibri"/>
              <a:cs typeface="Calibri"/>
              <a:sym typeface="Calibri"/>
            </a:endParaRPr>
          </a:p>
        </p:txBody>
      </p:sp>
      <p:sp>
        <p:nvSpPr>
          <p:cNvPr id="6" name="Google Shape;943;p58">
            <a:extLst>
              <a:ext uri="{FF2B5EF4-FFF2-40B4-BE49-F238E27FC236}">
                <a16:creationId xmlns:a16="http://schemas.microsoft.com/office/drawing/2014/main" id="{EE02B98E-0D00-5335-3C60-3D8A37E4050B}"/>
              </a:ext>
            </a:extLst>
          </p:cNvPr>
          <p:cNvSpPr/>
          <p:nvPr/>
        </p:nvSpPr>
        <p:spPr>
          <a:xfrm>
            <a:off x="597877" y="5125138"/>
            <a:ext cx="5345723" cy="745023"/>
          </a:xfrm>
          <a:prstGeom prst="roundRect">
            <a:avLst>
              <a:gd name="adj" fmla="val 16667"/>
            </a:avLst>
          </a:prstGeom>
          <a:solidFill>
            <a:schemeClr val="accent6">
              <a:lumMod val="40000"/>
              <a:lumOff val="60000"/>
            </a:schemeClr>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None/>
            </a:pPr>
            <a:r>
              <a:rPr lang="ar-MA" sz="2800" dirty="0">
                <a:latin typeface="Calibri"/>
                <a:ea typeface="Calibri"/>
                <a:cs typeface="Calibri"/>
                <a:sym typeface="Calibri"/>
              </a:rPr>
              <a:t>الخاتمة: خلاصة- تأكيد وجهة النظر المؤيدة</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104662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2D66A-7150-DB99-9C92-371E2BC34884}"/>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3F5FC334-5FAC-8A1C-0CE3-33318337F716}"/>
              </a:ext>
            </a:extLst>
          </p:cNvPr>
          <p:cNvSpPr txBox="1"/>
          <p:nvPr/>
        </p:nvSpPr>
        <p:spPr>
          <a:xfrm>
            <a:off x="1022555" y="168730"/>
            <a:ext cx="10317607" cy="400069"/>
          </a:xfrm>
          <a:prstGeom prst="rect">
            <a:avLst/>
          </a:prstGeom>
          <a:noFill/>
          <a:ln>
            <a:noFill/>
          </a:ln>
        </p:spPr>
        <p:txBody>
          <a:bodyPr spcFirstLastPara="1" wrap="square" lIns="91425" tIns="45700" rIns="91425" bIns="45700" anchor="t" anchorCtr="0">
            <a:spAutoFit/>
          </a:bodyPr>
          <a:lstStyle/>
          <a:p>
            <a:pPr lvl="0" algn="r" rtl="1"/>
            <a:r>
              <a:rPr lang="ar-MA" altLang="fr-FR" sz="2000" b="1" dirty="0">
                <a:solidFill>
                  <a:srgbClr val="757070"/>
                </a:solidFill>
                <a:cs typeface="Calibri"/>
              </a:rPr>
              <a:t>الآن، ننتقل إلى النص النموذج، و</a:t>
            </a:r>
            <a:r>
              <a:rPr lang="ar-MA" altLang="fr-FR" sz="2000" b="1" dirty="0">
                <a:solidFill>
                  <a:srgbClr val="757070"/>
                </a:solidFill>
                <a:highlight>
                  <a:srgbClr val="FFFF00"/>
                </a:highlight>
                <a:cs typeface="Calibri"/>
              </a:rPr>
              <a:t>نبدأ بالقراءة</a:t>
            </a:r>
            <a:r>
              <a:rPr lang="ar-MA" altLang="fr-FR" sz="2000" b="1" dirty="0">
                <a:solidFill>
                  <a:srgbClr val="757070"/>
                </a:solidFill>
                <a:cs typeface="Calibri"/>
              </a:rPr>
              <a:t>، وأثناء ذلك حاولوا  تحديد عناصر النص الحجاجي</a:t>
            </a:r>
            <a:endParaRPr lang="ar-MA" sz="2000" b="1" dirty="0">
              <a:solidFill>
                <a:srgbClr val="757070"/>
              </a:solidFill>
              <a:latin typeface="Calibri"/>
              <a:cs typeface="Calibri"/>
              <a:sym typeface="Calibri"/>
            </a:endParaRPr>
          </a:p>
        </p:txBody>
      </p:sp>
      <p:sp>
        <p:nvSpPr>
          <p:cNvPr id="7" name="Espace réservé du texte 3">
            <a:extLst>
              <a:ext uri="{FF2B5EF4-FFF2-40B4-BE49-F238E27FC236}">
                <a16:creationId xmlns:a16="http://schemas.microsoft.com/office/drawing/2014/main" id="{C4EB8581-58FE-7690-845F-0D929570F052}"/>
              </a:ext>
            </a:extLst>
          </p:cNvPr>
          <p:cNvSpPr txBox="1">
            <a:spLocks/>
          </p:cNvSpPr>
          <p:nvPr/>
        </p:nvSpPr>
        <p:spPr>
          <a:xfrm>
            <a:off x="815567" y="604236"/>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يعرض المدرس النص النموذج ويوجه المتعلمين  إلى  قراءته ، وتحديد عناصره </a:t>
            </a:r>
            <a:r>
              <a:rPr lang="ar-MA" altLang="fr-FR" sz="1400" dirty="0" err="1">
                <a:solidFill>
                  <a:schemeClr val="bg2">
                    <a:lumMod val="75000"/>
                  </a:schemeClr>
                </a:solidFill>
                <a:cs typeface="Calibri" panose="020F0502020204030204" pitchFamily="34" charset="0"/>
              </a:rPr>
              <a:t>الحجاجية</a:t>
            </a:r>
            <a:r>
              <a:rPr lang="ar-MA" altLang="fr-FR" sz="1400" dirty="0">
                <a:solidFill>
                  <a:schemeClr val="bg2">
                    <a:lumMod val="75000"/>
                  </a:schemeClr>
                </a:solidFill>
                <a:cs typeface="Calibri" panose="020F0502020204030204" pitchFamily="34" charset="0"/>
              </a:rPr>
              <a:t> مستعينا بالجدول المخصص لذلك. (النشاط 1 في الكراسة ص. 57 )</a:t>
            </a:r>
            <a:endParaRPr lang="fr-FR" dirty="0">
              <a:solidFill>
                <a:srgbClr val="BFBFBF"/>
              </a:solidFill>
            </a:endParaRPr>
          </a:p>
        </p:txBody>
      </p:sp>
      <p:pic>
        <p:nvPicPr>
          <p:cNvPr id="4" name="Image 3">
            <a:extLst>
              <a:ext uri="{FF2B5EF4-FFF2-40B4-BE49-F238E27FC236}">
                <a16:creationId xmlns:a16="http://schemas.microsoft.com/office/drawing/2014/main" id="{4DD5AAB5-70FE-9251-0CE6-5F028FCAEA01}"/>
              </a:ext>
            </a:extLst>
          </p:cNvPr>
          <p:cNvPicPr>
            <a:picLocks noChangeAspect="1"/>
          </p:cNvPicPr>
          <p:nvPr/>
        </p:nvPicPr>
        <p:blipFill>
          <a:blip r:embed="rId2"/>
          <a:stretch>
            <a:fillRect/>
          </a:stretch>
        </p:blipFill>
        <p:spPr>
          <a:xfrm>
            <a:off x="1386348" y="1177254"/>
            <a:ext cx="10245213" cy="995676"/>
          </a:xfrm>
          <a:prstGeom prst="rect">
            <a:avLst/>
          </a:prstGeom>
        </p:spPr>
      </p:pic>
      <p:pic>
        <p:nvPicPr>
          <p:cNvPr id="9" name="Image 8">
            <a:extLst>
              <a:ext uri="{FF2B5EF4-FFF2-40B4-BE49-F238E27FC236}">
                <a16:creationId xmlns:a16="http://schemas.microsoft.com/office/drawing/2014/main" id="{6B85BFC1-782F-E90D-2D5D-86B4042AD5B0}"/>
              </a:ext>
            </a:extLst>
          </p:cNvPr>
          <p:cNvPicPr>
            <a:picLocks noChangeAspect="1"/>
          </p:cNvPicPr>
          <p:nvPr/>
        </p:nvPicPr>
        <p:blipFill>
          <a:blip r:embed="rId3"/>
          <a:stretch>
            <a:fillRect/>
          </a:stretch>
        </p:blipFill>
        <p:spPr>
          <a:xfrm>
            <a:off x="1573161" y="2403248"/>
            <a:ext cx="9173497" cy="3850515"/>
          </a:xfrm>
          <a:prstGeom prst="rect">
            <a:avLst/>
          </a:prstGeom>
        </p:spPr>
      </p:pic>
    </p:spTree>
    <p:extLst>
      <p:ext uri="{BB962C8B-B14F-4D97-AF65-F5344CB8AC3E}">
        <p14:creationId xmlns:p14="http://schemas.microsoft.com/office/powerpoint/2010/main" val="1962855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C4DDB-5B9E-607C-1F87-5ED599B36865}"/>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03CBA3D6-4BAC-FBE3-2114-BDADEA44456B}"/>
              </a:ext>
            </a:extLst>
          </p:cNvPr>
          <p:cNvSpPr txBox="1"/>
          <p:nvPr/>
        </p:nvSpPr>
        <p:spPr>
          <a:xfrm>
            <a:off x="1022555" y="208058"/>
            <a:ext cx="10317607" cy="400069"/>
          </a:xfrm>
          <a:prstGeom prst="rect">
            <a:avLst/>
          </a:prstGeom>
          <a:noFill/>
          <a:ln>
            <a:noFill/>
          </a:ln>
        </p:spPr>
        <p:txBody>
          <a:bodyPr spcFirstLastPara="1" wrap="square" lIns="91425" tIns="45700" rIns="91425" bIns="45700" anchor="t" anchorCtr="0">
            <a:spAutoFit/>
          </a:bodyPr>
          <a:lstStyle/>
          <a:p>
            <a:pPr lvl="0" algn="r" rtl="1"/>
            <a:r>
              <a:rPr lang="ar-MA" altLang="fr-FR" sz="2000" b="1" dirty="0">
                <a:solidFill>
                  <a:srgbClr val="757070"/>
                </a:solidFill>
                <a:cs typeface="Calibri"/>
              </a:rPr>
              <a:t>الآن، ننتقل إلى النص النموذج، و</a:t>
            </a:r>
            <a:r>
              <a:rPr lang="ar-MA" altLang="fr-FR" sz="2000" b="1" dirty="0">
                <a:solidFill>
                  <a:srgbClr val="757070"/>
                </a:solidFill>
                <a:highlight>
                  <a:srgbClr val="FFFF00"/>
                </a:highlight>
                <a:cs typeface="Calibri"/>
              </a:rPr>
              <a:t>نبدأ بالقراءة</a:t>
            </a:r>
            <a:r>
              <a:rPr lang="ar-MA" altLang="fr-FR" sz="2000" b="1" dirty="0">
                <a:solidFill>
                  <a:srgbClr val="757070"/>
                </a:solidFill>
                <a:cs typeface="Calibri"/>
              </a:rPr>
              <a:t>، وأثناء ذلك حاولوا أن تحددوا عناصر النص الحجاجي</a:t>
            </a:r>
            <a:endParaRPr lang="ar-MA" sz="2000" b="1" dirty="0">
              <a:solidFill>
                <a:srgbClr val="757070"/>
              </a:solidFill>
              <a:latin typeface="Calibri"/>
              <a:cs typeface="Calibri"/>
              <a:sym typeface="Calibri"/>
            </a:endParaRPr>
          </a:p>
        </p:txBody>
      </p:sp>
      <p:sp>
        <p:nvSpPr>
          <p:cNvPr id="7" name="Espace réservé du texte 3">
            <a:extLst>
              <a:ext uri="{FF2B5EF4-FFF2-40B4-BE49-F238E27FC236}">
                <a16:creationId xmlns:a16="http://schemas.microsoft.com/office/drawing/2014/main" id="{4269B874-FBDA-4A48-BAD1-EC3A2824084B}"/>
              </a:ext>
            </a:extLst>
          </p:cNvPr>
          <p:cNvSpPr txBox="1">
            <a:spLocks/>
          </p:cNvSpPr>
          <p:nvPr/>
        </p:nvSpPr>
        <p:spPr>
          <a:xfrm>
            <a:off x="815567" y="653396"/>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يعرض المدرس النص النموذج ويوجه المتعلمين  إلى  قراءته ، وتحديد عناصره </a:t>
            </a:r>
            <a:r>
              <a:rPr lang="ar-MA" altLang="fr-FR" sz="1400" dirty="0" err="1">
                <a:solidFill>
                  <a:schemeClr val="bg2">
                    <a:lumMod val="75000"/>
                  </a:schemeClr>
                </a:solidFill>
                <a:cs typeface="Calibri" panose="020F0502020204030204" pitchFamily="34" charset="0"/>
              </a:rPr>
              <a:t>الحجاجية</a:t>
            </a:r>
            <a:r>
              <a:rPr lang="ar-MA" altLang="fr-FR" sz="1400" dirty="0">
                <a:solidFill>
                  <a:schemeClr val="bg2">
                    <a:lumMod val="75000"/>
                  </a:schemeClr>
                </a:solidFill>
                <a:cs typeface="Calibri" panose="020F0502020204030204" pitchFamily="34" charset="0"/>
              </a:rPr>
              <a:t> مستعينا بالجدول المخصص لذلك. (النشاط 1 في الكراسة ص. 57 )</a:t>
            </a:r>
            <a:endParaRPr lang="fr-FR" dirty="0">
              <a:solidFill>
                <a:srgbClr val="BFBFBF"/>
              </a:solidFill>
            </a:endParaRPr>
          </a:p>
        </p:txBody>
      </p:sp>
      <p:sp>
        <p:nvSpPr>
          <p:cNvPr id="2" name="ZoneTexte 1">
            <a:extLst>
              <a:ext uri="{FF2B5EF4-FFF2-40B4-BE49-F238E27FC236}">
                <a16:creationId xmlns:a16="http://schemas.microsoft.com/office/drawing/2014/main" id="{41A2270E-EBF5-535B-55C2-DCE8019B31AB}"/>
              </a:ext>
            </a:extLst>
          </p:cNvPr>
          <p:cNvSpPr txBox="1"/>
          <p:nvPr/>
        </p:nvSpPr>
        <p:spPr>
          <a:xfrm>
            <a:off x="5876418" y="1289750"/>
            <a:ext cx="5037388" cy="461665"/>
          </a:xfrm>
          <a:prstGeom prst="rect">
            <a:avLst/>
          </a:prstGeom>
          <a:solidFill>
            <a:schemeClr val="accent2">
              <a:lumMod val="20000"/>
              <a:lumOff val="80000"/>
            </a:schemeClr>
          </a:solidFill>
        </p:spPr>
        <p:txBody>
          <a:bodyPr wrap="square" rtlCol="0">
            <a:spAutoFit/>
          </a:bodyPr>
          <a:lstStyle/>
          <a:p>
            <a:pPr algn="r" rtl="1"/>
            <a:r>
              <a:rPr lang="ar-MA" sz="2400" b="1" dirty="0">
                <a:solidFill>
                  <a:srgbClr val="002060"/>
                </a:solidFill>
                <a:ea typeface="+mj-ea"/>
                <a:cs typeface="Calibri" panose="020F0502020204030204" pitchFamily="34" charset="0"/>
              </a:rPr>
              <a:t>النشاط 1</a:t>
            </a:r>
            <a:r>
              <a:rPr lang="ar-SA" sz="2400" b="1" dirty="0">
                <a:solidFill>
                  <a:srgbClr val="002060"/>
                </a:solidFill>
                <a:ea typeface="+mj-ea"/>
                <a:cs typeface="Calibri" panose="020F0502020204030204" pitchFamily="34" charset="0"/>
              </a:rPr>
              <a:t> </a:t>
            </a:r>
            <a:r>
              <a:rPr lang="ar-MA" sz="2400" b="1" dirty="0">
                <a:solidFill>
                  <a:srgbClr val="002060"/>
                </a:solidFill>
                <a:ea typeface="+mj-ea"/>
                <a:cs typeface="Calibri" panose="020F0502020204030204" pitchFamily="34" charset="0"/>
              </a:rPr>
              <a:t>-</a:t>
            </a:r>
            <a:r>
              <a:rPr lang="ar-SA" sz="2400" b="1" dirty="0">
                <a:solidFill>
                  <a:srgbClr val="002060"/>
                </a:solidFill>
                <a:ea typeface="+mj-ea"/>
                <a:cs typeface="Calibri" panose="020F0502020204030204" pitchFamily="34" charset="0"/>
              </a:rPr>
              <a:t> أستخر</a:t>
            </a:r>
            <a:r>
              <a:rPr lang="ar-MA" sz="2400" b="1" dirty="0">
                <a:solidFill>
                  <a:srgbClr val="002060"/>
                </a:solidFill>
                <a:ea typeface="+mj-ea"/>
                <a:cs typeface="Calibri" panose="020F0502020204030204" pitchFamily="34" charset="0"/>
              </a:rPr>
              <a:t>ا</a:t>
            </a:r>
            <a:r>
              <a:rPr lang="ar-SA" sz="2400" b="1" dirty="0">
                <a:solidFill>
                  <a:srgbClr val="002060"/>
                </a:solidFill>
                <a:ea typeface="+mj-ea"/>
                <a:cs typeface="Calibri" panose="020F0502020204030204" pitchFamily="34" charset="0"/>
              </a:rPr>
              <a:t>ج </a:t>
            </a:r>
            <a:r>
              <a:rPr lang="ar-MA" sz="2400" b="1" dirty="0">
                <a:solidFill>
                  <a:srgbClr val="002060"/>
                </a:solidFill>
                <a:ea typeface="+mj-ea"/>
                <a:cs typeface="Calibri" panose="020F0502020204030204" pitchFamily="34" charset="0"/>
              </a:rPr>
              <a:t>عناصر </a:t>
            </a:r>
            <a:r>
              <a:rPr lang="ar-SA" sz="2400" b="1" dirty="0">
                <a:solidFill>
                  <a:srgbClr val="002060"/>
                </a:solidFill>
                <a:ea typeface="+mj-ea"/>
                <a:cs typeface="Calibri" panose="020F0502020204030204" pitchFamily="34" charset="0"/>
              </a:rPr>
              <a:t>ال</a:t>
            </a:r>
            <a:r>
              <a:rPr lang="ar-MA" sz="2400" b="1" dirty="0">
                <a:solidFill>
                  <a:srgbClr val="002060"/>
                </a:solidFill>
                <a:ea typeface="+mj-ea"/>
                <a:cs typeface="Calibri" panose="020F0502020204030204" pitchFamily="34" charset="0"/>
              </a:rPr>
              <a:t>نص الحجاجي</a:t>
            </a:r>
            <a:r>
              <a:rPr lang="ar-SA" sz="2400" b="1" dirty="0">
                <a:solidFill>
                  <a:srgbClr val="002060"/>
                </a:solidFill>
                <a:ea typeface="+mj-ea"/>
                <a:cs typeface="Calibri" panose="020F0502020204030204" pitchFamily="34" charset="0"/>
              </a:rPr>
              <a:t>: </a:t>
            </a:r>
            <a:endParaRPr lang="fr-FR" sz="2400" b="1" dirty="0">
              <a:solidFill>
                <a:srgbClr val="002060"/>
              </a:solidFill>
              <a:ea typeface="+mj-ea"/>
              <a:cs typeface="Calibri" panose="020F0502020204030204" pitchFamily="34" charset="0"/>
            </a:endParaRPr>
          </a:p>
        </p:txBody>
      </p:sp>
      <p:pic>
        <p:nvPicPr>
          <p:cNvPr id="6" name="Image 5">
            <a:extLst>
              <a:ext uri="{FF2B5EF4-FFF2-40B4-BE49-F238E27FC236}">
                <a16:creationId xmlns:a16="http://schemas.microsoft.com/office/drawing/2014/main" id="{6AD614C0-1604-A411-9E91-02166A98273A}"/>
              </a:ext>
            </a:extLst>
          </p:cNvPr>
          <p:cNvPicPr>
            <a:picLocks noChangeAspect="1"/>
          </p:cNvPicPr>
          <p:nvPr/>
        </p:nvPicPr>
        <p:blipFill>
          <a:blip r:embed="rId2"/>
          <a:stretch>
            <a:fillRect/>
          </a:stretch>
        </p:blipFill>
        <p:spPr>
          <a:xfrm>
            <a:off x="2064774" y="2849830"/>
            <a:ext cx="8691716" cy="2400596"/>
          </a:xfrm>
          <a:prstGeom prst="rect">
            <a:avLst/>
          </a:prstGeom>
        </p:spPr>
      </p:pic>
    </p:spTree>
    <p:extLst>
      <p:ext uri="{BB962C8B-B14F-4D97-AF65-F5344CB8AC3E}">
        <p14:creationId xmlns:p14="http://schemas.microsoft.com/office/powerpoint/2010/main" val="40351517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8D655-D929-FD1C-D3CD-D0B428A8689C}"/>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9406E938-D7F6-B61D-1564-180ACC27CE70}"/>
              </a:ext>
            </a:extLst>
          </p:cNvPr>
          <p:cNvSpPr txBox="1"/>
          <p:nvPr/>
        </p:nvSpPr>
        <p:spPr>
          <a:xfrm>
            <a:off x="1022555" y="217890"/>
            <a:ext cx="10317607" cy="400069"/>
          </a:xfrm>
          <a:prstGeom prst="rect">
            <a:avLst/>
          </a:prstGeom>
          <a:noFill/>
          <a:ln>
            <a:noFill/>
          </a:ln>
        </p:spPr>
        <p:txBody>
          <a:bodyPr spcFirstLastPara="1" wrap="square" lIns="91425" tIns="45700" rIns="91425" bIns="45700" anchor="t" anchorCtr="0">
            <a:spAutoFit/>
          </a:bodyPr>
          <a:lstStyle/>
          <a:p>
            <a:pPr lvl="0" algn="r" rtl="1"/>
            <a:r>
              <a:rPr lang="ar-MA" altLang="fr-FR" sz="2000" b="1" dirty="0">
                <a:solidFill>
                  <a:srgbClr val="757070"/>
                </a:solidFill>
                <a:cs typeface="Calibri"/>
              </a:rPr>
              <a:t>الآن، ننتقل إلى النص النموذج، و</a:t>
            </a:r>
            <a:r>
              <a:rPr lang="ar-MA" altLang="fr-FR" sz="2000" b="1" dirty="0">
                <a:solidFill>
                  <a:srgbClr val="757070"/>
                </a:solidFill>
                <a:highlight>
                  <a:srgbClr val="FFFF00"/>
                </a:highlight>
                <a:cs typeface="Calibri"/>
              </a:rPr>
              <a:t>نبدأ بالقراءة</a:t>
            </a:r>
            <a:r>
              <a:rPr lang="ar-MA" altLang="fr-FR" sz="2000" b="1" dirty="0">
                <a:solidFill>
                  <a:srgbClr val="757070"/>
                </a:solidFill>
                <a:cs typeface="Calibri"/>
              </a:rPr>
              <a:t>، وأثناء ذلك حاولوا أن تحددوا عناصر النص التفسيري</a:t>
            </a:r>
            <a:endParaRPr lang="ar-MA" sz="2000" b="1" dirty="0">
              <a:solidFill>
                <a:srgbClr val="757070"/>
              </a:solidFill>
              <a:latin typeface="Calibri"/>
              <a:cs typeface="Calibri"/>
              <a:sym typeface="Calibri"/>
            </a:endParaRPr>
          </a:p>
        </p:txBody>
      </p:sp>
      <p:sp>
        <p:nvSpPr>
          <p:cNvPr id="7" name="Espace réservé du texte 3">
            <a:extLst>
              <a:ext uri="{FF2B5EF4-FFF2-40B4-BE49-F238E27FC236}">
                <a16:creationId xmlns:a16="http://schemas.microsoft.com/office/drawing/2014/main" id="{F6DB62DF-09DC-8032-2D51-2B658A4477FB}"/>
              </a:ext>
            </a:extLst>
          </p:cNvPr>
          <p:cNvSpPr txBox="1">
            <a:spLocks/>
          </p:cNvSpPr>
          <p:nvPr/>
        </p:nvSpPr>
        <p:spPr>
          <a:xfrm>
            <a:off x="815567" y="643564"/>
            <a:ext cx="10560865" cy="27179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يعرض المدرس النص النموذج ويوجه المتعلمين  إلى  قراءته ، وتحديد عناصره التفسيرية مستعينا بالجدول المخصص لذلك. (النشاط 1 في الكراسة ص. 27 )</a:t>
            </a:r>
            <a:endParaRPr lang="fr-FR" dirty="0">
              <a:solidFill>
                <a:srgbClr val="BFBFBF"/>
              </a:solidFill>
            </a:endParaRPr>
          </a:p>
        </p:txBody>
      </p:sp>
      <p:sp>
        <p:nvSpPr>
          <p:cNvPr id="2" name="ZoneTexte 1">
            <a:extLst>
              <a:ext uri="{FF2B5EF4-FFF2-40B4-BE49-F238E27FC236}">
                <a16:creationId xmlns:a16="http://schemas.microsoft.com/office/drawing/2014/main" id="{4A249647-C714-56D8-8D88-DB127E929EBC}"/>
              </a:ext>
            </a:extLst>
          </p:cNvPr>
          <p:cNvSpPr txBox="1"/>
          <p:nvPr/>
        </p:nvSpPr>
        <p:spPr>
          <a:xfrm>
            <a:off x="6095999" y="1163040"/>
            <a:ext cx="5037388" cy="461665"/>
          </a:xfrm>
          <a:prstGeom prst="rect">
            <a:avLst/>
          </a:prstGeom>
          <a:solidFill>
            <a:schemeClr val="accent6">
              <a:lumMod val="40000"/>
              <a:lumOff val="60000"/>
            </a:schemeClr>
          </a:solidFill>
        </p:spPr>
        <p:txBody>
          <a:bodyPr wrap="square" rtlCol="0">
            <a:spAutoFit/>
          </a:bodyPr>
          <a:lstStyle/>
          <a:p>
            <a:pPr algn="r" rtl="1"/>
            <a:r>
              <a:rPr lang="ar-MA" sz="2400" b="1" dirty="0">
                <a:solidFill>
                  <a:srgbClr val="002060"/>
                </a:solidFill>
                <a:ea typeface="+mj-ea"/>
                <a:cs typeface="Calibri" panose="020F0502020204030204" pitchFamily="34" charset="0"/>
              </a:rPr>
              <a:t>النشاط 1</a:t>
            </a:r>
            <a:r>
              <a:rPr lang="ar-SA" sz="2400" b="1" dirty="0">
                <a:solidFill>
                  <a:srgbClr val="002060"/>
                </a:solidFill>
                <a:ea typeface="+mj-ea"/>
                <a:cs typeface="Calibri" panose="020F0502020204030204" pitchFamily="34" charset="0"/>
              </a:rPr>
              <a:t> </a:t>
            </a:r>
            <a:r>
              <a:rPr lang="ar-MA" sz="2400" b="1" dirty="0">
                <a:solidFill>
                  <a:srgbClr val="002060"/>
                </a:solidFill>
                <a:ea typeface="+mj-ea"/>
                <a:cs typeface="Calibri" panose="020F0502020204030204" pitchFamily="34" charset="0"/>
              </a:rPr>
              <a:t>-</a:t>
            </a:r>
            <a:r>
              <a:rPr lang="ar-SA" sz="2400" b="1" dirty="0">
                <a:solidFill>
                  <a:srgbClr val="002060"/>
                </a:solidFill>
                <a:ea typeface="+mj-ea"/>
                <a:cs typeface="Calibri" panose="020F0502020204030204" pitchFamily="34" charset="0"/>
              </a:rPr>
              <a:t> أستخر</a:t>
            </a:r>
            <a:r>
              <a:rPr lang="ar-MA" sz="2400" b="1" dirty="0">
                <a:solidFill>
                  <a:srgbClr val="002060"/>
                </a:solidFill>
                <a:ea typeface="+mj-ea"/>
                <a:cs typeface="Calibri" panose="020F0502020204030204" pitchFamily="34" charset="0"/>
              </a:rPr>
              <a:t>ا</a:t>
            </a:r>
            <a:r>
              <a:rPr lang="ar-SA" sz="2400" b="1" dirty="0">
                <a:solidFill>
                  <a:srgbClr val="002060"/>
                </a:solidFill>
                <a:ea typeface="+mj-ea"/>
                <a:cs typeface="Calibri" panose="020F0502020204030204" pitchFamily="34" charset="0"/>
              </a:rPr>
              <a:t>ج </a:t>
            </a:r>
            <a:r>
              <a:rPr lang="ar-MA" sz="2400" b="1" dirty="0">
                <a:solidFill>
                  <a:srgbClr val="002060"/>
                </a:solidFill>
                <a:ea typeface="+mj-ea"/>
                <a:cs typeface="Calibri" panose="020F0502020204030204" pitchFamily="34" charset="0"/>
              </a:rPr>
              <a:t>عناصر </a:t>
            </a:r>
            <a:r>
              <a:rPr lang="ar-SA" sz="2400" b="1" dirty="0">
                <a:solidFill>
                  <a:srgbClr val="002060"/>
                </a:solidFill>
                <a:ea typeface="+mj-ea"/>
                <a:cs typeface="Calibri" panose="020F0502020204030204" pitchFamily="34" charset="0"/>
              </a:rPr>
              <a:t>ال</a:t>
            </a:r>
            <a:r>
              <a:rPr lang="ar-MA" sz="2400" b="1" dirty="0">
                <a:solidFill>
                  <a:srgbClr val="002060"/>
                </a:solidFill>
                <a:ea typeface="+mj-ea"/>
                <a:cs typeface="Calibri" panose="020F0502020204030204" pitchFamily="34" charset="0"/>
              </a:rPr>
              <a:t>نص الحجاجي</a:t>
            </a:r>
            <a:r>
              <a:rPr lang="ar-SA" sz="2400" b="1" dirty="0">
                <a:solidFill>
                  <a:srgbClr val="002060"/>
                </a:solidFill>
                <a:ea typeface="+mj-ea"/>
                <a:cs typeface="Calibri" panose="020F0502020204030204" pitchFamily="34" charset="0"/>
              </a:rPr>
              <a:t>: </a:t>
            </a:r>
            <a:endParaRPr lang="fr-FR" sz="2400" b="1" dirty="0">
              <a:solidFill>
                <a:srgbClr val="002060"/>
              </a:solidFill>
              <a:ea typeface="+mj-ea"/>
              <a:cs typeface="Calibri" panose="020F0502020204030204" pitchFamily="34" charset="0"/>
            </a:endParaRPr>
          </a:p>
        </p:txBody>
      </p:sp>
      <p:graphicFrame>
        <p:nvGraphicFramePr>
          <p:cNvPr id="4" name="Tableau 3">
            <a:extLst>
              <a:ext uri="{FF2B5EF4-FFF2-40B4-BE49-F238E27FC236}">
                <a16:creationId xmlns:a16="http://schemas.microsoft.com/office/drawing/2014/main" id="{148B3F9A-36AD-8343-3AA5-C2C535E1488A}"/>
              </a:ext>
            </a:extLst>
          </p:cNvPr>
          <p:cNvGraphicFramePr>
            <a:graphicFrameLocks noGrp="1"/>
          </p:cNvGraphicFramePr>
          <p:nvPr>
            <p:extLst>
              <p:ext uri="{D42A27DB-BD31-4B8C-83A1-F6EECF244321}">
                <p14:modId xmlns:p14="http://schemas.microsoft.com/office/powerpoint/2010/main" val="3755044071"/>
              </p:ext>
            </p:extLst>
          </p:nvPr>
        </p:nvGraphicFramePr>
        <p:xfrm>
          <a:off x="629265" y="1805209"/>
          <a:ext cx="10710897" cy="4777490"/>
        </p:xfrm>
        <a:graphic>
          <a:graphicData uri="http://schemas.openxmlformats.org/drawingml/2006/table">
            <a:tbl>
              <a:tblPr firstRow="1" bandRow="1">
                <a:tableStyleId>{5DA37D80-6434-44D0-A028-1B22A696006F}</a:tableStyleId>
              </a:tblPr>
              <a:tblGrid>
                <a:gridCol w="5181600">
                  <a:extLst>
                    <a:ext uri="{9D8B030D-6E8A-4147-A177-3AD203B41FA5}">
                      <a16:colId xmlns:a16="http://schemas.microsoft.com/office/drawing/2014/main" val="12522261"/>
                    </a:ext>
                  </a:extLst>
                </a:gridCol>
                <a:gridCol w="3234812">
                  <a:extLst>
                    <a:ext uri="{9D8B030D-6E8A-4147-A177-3AD203B41FA5}">
                      <a16:colId xmlns:a16="http://schemas.microsoft.com/office/drawing/2014/main" val="2929738319"/>
                    </a:ext>
                  </a:extLst>
                </a:gridCol>
                <a:gridCol w="2294485">
                  <a:extLst>
                    <a:ext uri="{9D8B030D-6E8A-4147-A177-3AD203B41FA5}">
                      <a16:colId xmlns:a16="http://schemas.microsoft.com/office/drawing/2014/main" val="4053809140"/>
                    </a:ext>
                  </a:extLst>
                </a:gridCol>
              </a:tblGrid>
              <a:tr h="475877">
                <a:tc gridSpan="3">
                  <a:txBody>
                    <a:bodyPr/>
                    <a:lstStyle/>
                    <a:p>
                      <a:pPr algn="ctr"/>
                      <a:r>
                        <a:rPr lang="ar-MA" sz="2400" dirty="0">
                          <a:latin typeface="Calibri" panose="020F0502020204030204" pitchFamily="34" charset="0"/>
                          <a:ea typeface="Calibri" panose="020F0502020204030204" pitchFamily="34" charset="0"/>
                          <a:cs typeface="Calibri" panose="020F0502020204030204" pitchFamily="34" charset="0"/>
                        </a:rPr>
                        <a:t>عناصر الحجاج</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20000"/>
                        <a:lumOff val="80000"/>
                      </a:schemeClr>
                    </a:solidFill>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3059312807"/>
                  </a:ext>
                </a:extLst>
              </a:tr>
              <a:tr h="491613">
                <a:tc>
                  <a:txBody>
                    <a:bodyPr/>
                    <a:lstStyle/>
                    <a:p>
                      <a:pPr algn="ctr"/>
                      <a:r>
                        <a:rPr lang="ar-MA" sz="2400" dirty="0">
                          <a:latin typeface="Calibri" panose="020F0502020204030204" pitchFamily="34" charset="0"/>
                          <a:ea typeface="Calibri" panose="020F0502020204030204" pitchFamily="34" charset="0"/>
                          <a:cs typeface="Calibri" panose="020F0502020204030204" pitchFamily="34" charset="0"/>
                        </a:rPr>
                        <a:t>الحجج</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20000"/>
                        <a:lumOff val="80000"/>
                      </a:schemeClr>
                    </a:solidFill>
                  </a:tcPr>
                </a:tc>
                <a:tc>
                  <a:txBody>
                    <a:bodyPr/>
                    <a:lstStyle/>
                    <a:p>
                      <a:pPr algn="ctr"/>
                      <a:r>
                        <a:rPr lang="ar-MA" sz="2400" dirty="0">
                          <a:latin typeface="Calibri" panose="020F0502020204030204" pitchFamily="34" charset="0"/>
                          <a:ea typeface="Calibri" panose="020F0502020204030204" pitchFamily="34" charset="0"/>
                          <a:cs typeface="Calibri" panose="020F0502020204030204" pitchFamily="34" charset="0"/>
                        </a:rPr>
                        <a:t>الأطراف</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20000"/>
                        <a:lumOff val="80000"/>
                      </a:schemeClr>
                    </a:solidFill>
                  </a:tcPr>
                </a:tc>
                <a:tc>
                  <a:txBody>
                    <a:bodyPr/>
                    <a:lstStyle/>
                    <a:p>
                      <a:pPr algn="ctr"/>
                      <a:r>
                        <a:rPr lang="ar-MA" sz="2400" dirty="0">
                          <a:latin typeface="Calibri" panose="020F0502020204030204" pitchFamily="34" charset="0"/>
                          <a:ea typeface="Calibri" panose="020F0502020204030204" pitchFamily="34" charset="0"/>
                          <a:cs typeface="Calibri" panose="020F0502020204030204" pitchFamily="34" charset="0"/>
                        </a:rPr>
                        <a:t>القضية</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20000"/>
                        <a:lumOff val="80000"/>
                      </a:schemeClr>
                    </a:solidFill>
                  </a:tcPr>
                </a:tc>
                <a:extLst>
                  <a:ext uri="{0D108BD9-81ED-4DB2-BD59-A6C34878D82A}">
                    <a16:rowId xmlns:a16="http://schemas.microsoft.com/office/drawing/2014/main" val="713424354"/>
                  </a:ext>
                </a:extLst>
              </a:tr>
              <a:tr h="1020588">
                <a:tc>
                  <a:txBody>
                    <a:bodyPr/>
                    <a:lstStyle/>
                    <a:p>
                      <a:pPr algn="r" rtl="1"/>
                      <a:r>
                        <a:rPr lang="ar-MA" sz="2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ar-SA" sz="2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ar-MA" sz="2000" b="1" dirty="0">
                          <a:latin typeface="Calibri" panose="020F0502020204030204" pitchFamily="34" charset="0"/>
                          <a:ea typeface="Calibri" panose="020F0502020204030204" pitchFamily="34" charset="0"/>
                          <a:cs typeface="Calibri" panose="020F0502020204030204" pitchFamily="34" charset="0"/>
                        </a:rPr>
                        <a:t>حجج الطرف المؤيّد للمقاولة: </a:t>
                      </a:r>
                    </a:p>
                    <a:p>
                      <a:pPr marL="742950" lvl="1" indent="-285750" algn="r" rtl="1">
                        <a:buFont typeface="Arial" panose="020B0604020202020204" pitchFamily="34" charset="0"/>
                        <a:buChar char="•"/>
                      </a:pPr>
                      <a:r>
                        <a:rPr lang="ar-MA" sz="2000" dirty="0">
                          <a:latin typeface="Calibri" panose="020F0502020204030204" pitchFamily="34" charset="0"/>
                          <a:ea typeface="Calibri" panose="020F0502020204030204" pitchFamily="34" charset="0"/>
                          <a:cs typeface="Calibri" panose="020F0502020204030204" pitchFamily="34" charset="0"/>
                        </a:rPr>
                        <a:t>تتيح للشباب فرصة </a:t>
                      </a:r>
                      <a:r>
                        <a:rPr lang="ar-MA" sz="2000" b="1" dirty="0">
                          <a:latin typeface="Calibri" panose="020F0502020204030204" pitchFamily="34" charset="0"/>
                          <a:ea typeface="Calibri" panose="020F0502020204030204" pitchFamily="34" charset="0"/>
                          <a:cs typeface="Calibri" panose="020F0502020204030204" pitchFamily="34" charset="0"/>
                        </a:rPr>
                        <a:t>الابتكار</a:t>
                      </a:r>
                      <a:r>
                        <a:rPr lang="ar-MA" sz="2000" dirty="0">
                          <a:latin typeface="Calibri" panose="020F0502020204030204" pitchFamily="34" charset="0"/>
                          <a:ea typeface="Calibri" panose="020F0502020204030204" pitchFamily="34" charset="0"/>
                          <a:cs typeface="Calibri" panose="020F0502020204030204" pitchFamily="34" charset="0"/>
                        </a:rPr>
                        <a:t>. </a:t>
                      </a:r>
                    </a:p>
                    <a:p>
                      <a:pPr marL="742950" lvl="1" indent="-285750" algn="r" rtl="1">
                        <a:buFont typeface="Arial" panose="020B0604020202020204" pitchFamily="34" charset="0"/>
                        <a:buChar char="•"/>
                      </a:pPr>
                      <a:r>
                        <a:rPr lang="ar-MA" sz="2000" dirty="0">
                          <a:latin typeface="Calibri" panose="020F0502020204030204" pitchFamily="34" charset="0"/>
                          <a:ea typeface="Calibri" panose="020F0502020204030204" pitchFamily="34" charset="0"/>
                          <a:cs typeface="Calibri" panose="020F0502020204030204" pitchFamily="34" charset="0"/>
                        </a:rPr>
                        <a:t>تساعد على </a:t>
                      </a:r>
                      <a:r>
                        <a:rPr lang="ar-MA" sz="2000" b="1" dirty="0">
                          <a:latin typeface="Calibri" panose="020F0502020204030204" pitchFamily="34" charset="0"/>
                          <a:ea typeface="Calibri" panose="020F0502020204030204" pitchFamily="34" charset="0"/>
                          <a:cs typeface="Calibri" panose="020F0502020204030204" pitchFamily="34" charset="0"/>
                        </a:rPr>
                        <a:t>تحقيق الاستقلال المالي</a:t>
                      </a:r>
                      <a:r>
                        <a:rPr lang="ar-MA" sz="2000" dirty="0">
                          <a:latin typeface="Calibri" panose="020F0502020204030204" pitchFamily="34" charset="0"/>
                          <a:ea typeface="Calibri" panose="020F0502020204030204" pitchFamily="34" charset="0"/>
                          <a:cs typeface="Calibri" panose="020F0502020204030204" pitchFamily="34" charset="0"/>
                        </a:rPr>
                        <a:t>. </a:t>
                      </a:r>
                    </a:p>
                    <a:p>
                      <a:pPr marL="742950" lvl="1" indent="-285750" algn="r" rtl="1">
                        <a:buFont typeface="Arial" panose="020B0604020202020204" pitchFamily="34" charset="0"/>
                        <a:buChar char="•"/>
                      </a:pPr>
                      <a:r>
                        <a:rPr lang="ar-MA" sz="2000" dirty="0">
                          <a:latin typeface="Calibri" panose="020F0502020204030204" pitchFamily="34" charset="0"/>
                          <a:ea typeface="Calibri" panose="020F0502020204030204" pitchFamily="34" charset="0"/>
                          <a:cs typeface="Calibri" panose="020F0502020204030204" pitchFamily="34" charset="0"/>
                        </a:rPr>
                        <a:t>تُسهم في </a:t>
                      </a:r>
                      <a:r>
                        <a:rPr lang="ar-MA" sz="2000" b="1" dirty="0">
                          <a:latin typeface="Calibri" panose="020F0502020204030204" pitchFamily="34" charset="0"/>
                          <a:ea typeface="Calibri" panose="020F0502020204030204" pitchFamily="34" charset="0"/>
                          <a:cs typeface="Calibri" panose="020F0502020204030204" pitchFamily="34" charset="0"/>
                        </a:rPr>
                        <a:t>خلق فرص عمل جديدة</a:t>
                      </a:r>
                      <a:r>
                        <a:rPr lang="ar-MA" sz="2000" dirty="0">
                          <a:latin typeface="Calibri" panose="020F0502020204030204" pitchFamily="34" charset="0"/>
                          <a:ea typeface="Calibri" panose="020F0502020204030204" pitchFamily="34" charset="0"/>
                          <a:cs typeface="Calibri" panose="020F0502020204030204" pitchFamily="34" charset="0"/>
                        </a:rPr>
                        <a:t>. </a:t>
                      </a:r>
                    </a:p>
                    <a:p>
                      <a:pPr marL="742950" lvl="1" indent="-285750" algn="r" rtl="1">
                        <a:buFont typeface="Arial" panose="020B0604020202020204" pitchFamily="34" charset="0"/>
                        <a:buChar char="•"/>
                      </a:pPr>
                      <a:r>
                        <a:rPr lang="ar-MA" sz="2000" dirty="0">
                          <a:latin typeface="Calibri" panose="020F0502020204030204" pitchFamily="34" charset="0"/>
                          <a:ea typeface="Calibri" panose="020F0502020204030204" pitchFamily="34" charset="0"/>
                          <a:cs typeface="Calibri" panose="020F0502020204030204" pitchFamily="34" charset="0"/>
                        </a:rPr>
                        <a:t>تدعم </a:t>
                      </a:r>
                      <a:r>
                        <a:rPr lang="ar-MA" sz="2000" b="1" dirty="0">
                          <a:latin typeface="Calibri" panose="020F0502020204030204" pitchFamily="34" charset="0"/>
                          <a:ea typeface="Calibri" panose="020F0502020204030204" pitchFamily="34" charset="0"/>
                          <a:cs typeface="Calibri" panose="020F0502020204030204" pitchFamily="34" charset="0"/>
                        </a:rPr>
                        <a:t>النمو الاقتصادي</a:t>
                      </a:r>
                      <a:r>
                        <a:rPr lang="ar-MA" sz="2000" dirty="0">
                          <a:latin typeface="Calibri" panose="020F0502020204030204" pitchFamily="34" charset="0"/>
                          <a:ea typeface="Calibri" panose="020F0502020204030204" pitchFamily="34" charset="0"/>
                          <a:cs typeface="Calibri" panose="020F0502020204030204" pitchFamily="34" charset="0"/>
                        </a:rPr>
                        <a:t>.</a:t>
                      </a:r>
                    </a:p>
                    <a:p>
                      <a:pPr marL="0" lvl="0" indent="0" algn="r" rtl="1">
                        <a:buFont typeface="Arial" panose="020B0604020202020204" pitchFamily="34" charset="0"/>
                        <a:buNone/>
                      </a:pPr>
                      <a:endParaRPr lang="ar-MA" sz="2000" dirty="0">
                        <a:latin typeface="Calibri" panose="020F0502020204030204" pitchFamily="34" charset="0"/>
                        <a:ea typeface="Calibri" panose="020F0502020204030204" pitchFamily="34" charset="0"/>
                        <a:cs typeface="Calibri" panose="020F0502020204030204" pitchFamily="34" charset="0"/>
                      </a:endParaRPr>
                    </a:p>
                    <a:p>
                      <a:pPr algn="r" rtl="1"/>
                      <a:r>
                        <a:rPr lang="ar-MA" sz="2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ar-SA" sz="2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يجب </a:t>
                      </a:r>
                      <a:r>
                        <a:rPr lang="ar-MA" sz="2000" b="1" dirty="0">
                          <a:latin typeface="Calibri" panose="020F0502020204030204" pitchFamily="34" charset="0"/>
                          <a:ea typeface="Calibri" panose="020F0502020204030204" pitchFamily="34" charset="0"/>
                          <a:cs typeface="Calibri" panose="020F0502020204030204" pitchFamily="34" charset="0"/>
                        </a:rPr>
                        <a:t>حجج الطرف المؤيّد للوظيفة الثابتة </a:t>
                      </a:r>
                      <a:r>
                        <a:rPr lang="ar-MA" sz="2000" dirty="0">
                          <a:latin typeface="Calibri" panose="020F0502020204030204" pitchFamily="34" charset="0"/>
                          <a:ea typeface="Calibri" panose="020F0502020204030204" pitchFamily="34" charset="0"/>
                          <a:cs typeface="Calibri" panose="020F0502020204030204" pitchFamily="34" charset="0"/>
                        </a:rPr>
                        <a:t>إنشاء مشروع يتطلب </a:t>
                      </a:r>
                      <a:r>
                        <a:rPr lang="ar-MA" sz="2000" b="1" dirty="0">
                          <a:latin typeface="Calibri" panose="020F0502020204030204" pitchFamily="34" charset="0"/>
                          <a:ea typeface="Calibri" panose="020F0502020204030204" pitchFamily="34" charset="0"/>
                          <a:cs typeface="Calibri" panose="020F0502020204030204" pitchFamily="34" charset="0"/>
                        </a:rPr>
                        <a:t>تحمّل مخاطر مالية وإدارية</a:t>
                      </a:r>
                      <a:r>
                        <a:rPr lang="ar-MA" sz="2000" dirty="0">
                          <a:latin typeface="Calibri" panose="020F0502020204030204" pitchFamily="34" charset="0"/>
                          <a:ea typeface="Calibri" panose="020F0502020204030204" pitchFamily="34" charset="0"/>
                          <a:cs typeface="Calibri" panose="020F0502020204030204" pitchFamily="34" charset="0"/>
                        </a:rPr>
                        <a:t>. </a:t>
                      </a:r>
                    </a:p>
                    <a:p>
                      <a:pPr marL="742950" lvl="1" indent="-285750" algn="r" rtl="1">
                        <a:buFont typeface="Courier New" panose="02070309020205020404" pitchFamily="49" charset="0"/>
                        <a:buChar char="o"/>
                      </a:pPr>
                      <a:r>
                        <a:rPr lang="ar-MA" sz="2000" b="1" dirty="0">
                          <a:latin typeface="Calibri" panose="020F0502020204030204" pitchFamily="34" charset="0"/>
                          <a:ea typeface="Calibri" panose="020F0502020204030204" pitchFamily="34" charset="0"/>
                          <a:cs typeface="Calibri" panose="020F0502020204030204" pitchFamily="34" charset="0"/>
                        </a:rPr>
                        <a:t>نقص الخبرة</a:t>
                      </a:r>
                      <a:r>
                        <a:rPr lang="ar-MA" sz="2000" dirty="0">
                          <a:latin typeface="Calibri" panose="020F0502020204030204" pitchFamily="34" charset="0"/>
                          <a:ea typeface="Calibri" panose="020F0502020204030204" pitchFamily="34" charset="0"/>
                          <a:cs typeface="Calibri" panose="020F0502020204030204" pitchFamily="34" charset="0"/>
                        </a:rPr>
                        <a:t> يجعل الشباب عرضة للخسارة. </a:t>
                      </a:r>
                    </a:p>
                    <a:p>
                      <a:pPr marL="742950" lvl="1" indent="-285750" algn="r" rtl="1">
                        <a:buFont typeface="Courier New" panose="02070309020205020404" pitchFamily="49" charset="0"/>
                        <a:buChar char="o"/>
                      </a:pPr>
                      <a:r>
                        <a:rPr lang="ar-MA" sz="2000" dirty="0">
                          <a:latin typeface="Calibri" panose="020F0502020204030204" pitchFamily="34" charset="0"/>
                          <a:ea typeface="Calibri" panose="020F0502020204030204" pitchFamily="34" charset="0"/>
                          <a:cs typeface="Calibri" panose="020F0502020204030204" pitchFamily="34" charset="0"/>
                        </a:rPr>
                        <a:t>الوظيفة الثابتة توفّر </a:t>
                      </a:r>
                      <a:r>
                        <a:rPr lang="ar-MA" sz="2000" b="1" dirty="0">
                          <a:latin typeface="Calibri" panose="020F0502020204030204" pitchFamily="34" charset="0"/>
                          <a:ea typeface="Calibri" panose="020F0502020204030204" pitchFamily="34" charset="0"/>
                          <a:cs typeface="Calibri" panose="020F0502020204030204" pitchFamily="34" charset="0"/>
                        </a:rPr>
                        <a:t>أمانًا ماليًا في البداية</a:t>
                      </a:r>
                      <a:r>
                        <a:rPr lang="ar-MA" sz="2000" dirty="0">
                          <a:latin typeface="Calibri" panose="020F0502020204030204" pitchFamily="34" charset="0"/>
                          <a:ea typeface="Calibri" panose="020F0502020204030204" pitchFamily="34" charset="0"/>
                          <a:cs typeface="Calibri" panose="020F0502020204030204" pitchFamily="34" charset="0"/>
                        </a:rPr>
                        <a:t>. </a:t>
                      </a:r>
                    </a:p>
                    <a:p>
                      <a:pPr marL="742950" lvl="1" indent="-285750" algn="r" rtl="1">
                        <a:buFont typeface="Courier New" panose="02070309020205020404" pitchFamily="49" charset="0"/>
                        <a:buChar char="o"/>
                      </a:pPr>
                      <a:r>
                        <a:rPr lang="ar-MA" sz="2000" dirty="0">
                          <a:latin typeface="Calibri" panose="020F0502020204030204" pitchFamily="34" charset="0"/>
                          <a:ea typeface="Calibri" panose="020F0502020204030204" pitchFamily="34" charset="0"/>
                          <a:cs typeface="Calibri" panose="020F0502020204030204" pitchFamily="34" charset="0"/>
                        </a:rPr>
                        <a:t>تساعد على </a:t>
                      </a:r>
                      <a:r>
                        <a:rPr lang="ar-MA" sz="2000" b="1" dirty="0">
                          <a:latin typeface="Calibri" panose="020F0502020204030204" pitchFamily="34" charset="0"/>
                          <a:ea typeface="Calibri" panose="020F0502020204030204" pitchFamily="34" charset="0"/>
                          <a:cs typeface="Calibri" panose="020F0502020204030204" pitchFamily="34" charset="0"/>
                        </a:rPr>
                        <a:t>تطوير المهارات قبل خوض تجربة العمل الحر</a:t>
                      </a:r>
                      <a:r>
                        <a:rPr lang="ar-MA" sz="2400" b="1" i="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ar-MA" sz="20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285750" indent="-285750" algn="r" rtl="1">
                        <a:lnSpc>
                          <a:spcPct val="107000"/>
                        </a:lnSpc>
                        <a:spcAft>
                          <a:spcPts val="800"/>
                        </a:spcAft>
                        <a:buFont typeface="Courier New" panose="02070309020205020404" pitchFamily="49" charset="0"/>
                        <a:buChar char="o"/>
                      </a:pPr>
                      <a:r>
                        <a:rPr lang="ar-MA" sz="2000" b="1" dirty="0">
                          <a:latin typeface="Calibri" panose="020F0502020204030204" pitchFamily="34" charset="0"/>
                          <a:ea typeface="Calibri" panose="020F0502020204030204" pitchFamily="34" charset="0"/>
                          <a:cs typeface="Calibri" panose="020F0502020204030204" pitchFamily="34" charset="0"/>
                        </a:rPr>
                        <a:t>الطرف المؤيّد للمقاولة (إنشاء المشاريع)</a:t>
                      </a:r>
                    </a:p>
                    <a:p>
                      <a:pPr marL="285750" indent="-285750" algn="r" rtl="1">
                        <a:lnSpc>
                          <a:spcPct val="107000"/>
                        </a:lnSpc>
                        <a:spcAft>
                          <a:spcPts val="800"/>
                        </a:spcAft>
                        <a:buFont typeface="Courier New" panose="02070309020205020404" pitchFamily="49" charset="0"/>
                        <a:buChar char="o"/>
                      </a:pPr>
                      <a:endParaRPr lang="ar-MA" sz="2000" b="1" dirty="0">
                        <a:latin typeface="Calibri" panose="020F0502020204030204" pitchFamily="34" charset="0"/>
                        <a:ea typeface="Calibri" panose="020F0502020204030204" pitchFamily="34" charset="0"/>
                        <a:cs typeface="Calibri" panose="020F0502020204030204" pitchFamily="34" charset="0"/>
                      </a:endParaRPr>
                    </a:p>
                    <a:p>
                      <a:pPr marL="285750" indent="-285750" algn="r" rtl="1">
                        <a:lnSpc>
                          <a:spcPct val="107000"/>
                        </a:lnSpc>
                        <a:spcAft>
                          <a:spcPts val="800"/>
                        </a:spcAft>
                        <a:buFont typeface="Courier New" panose="02070309020205020404" pitchFamily="49" charset="0"/>
                        <a:buChar char="o"/>
                      </a:pPr>
                      <a:endParaRPr lang="ar-MA" sz="2000" b="1" dirty="0">
                        <a:latin typeface="Calibri" panose="020F0502020204030204" pitchFamily="34" charset="0"/>
                        <a:ea typeface="Calibri" panose="020F0502020204030204" pitchFamily="34" charset="0"/>
                        <a:cs typeface="Calibri" panose="020F0502020204030204" pitchFamily="34" charset="0"/>
                      </a:endParaRPr>
                    </a:p>
                    <a:p>
                      <a:pPr marL="285750" indent="-285750" algn="r" rtl="1">
                        <a:lnSpc>
                          <a:spcPct val="107000"/>
                        </a:lnSpc>
                        <a:spcAft>
                          <a:spcPts val="800"/>
                        </a:spcAft>
                        <a:buFont typeface="Courier New" panose="02070309020205020404" pitchFamily="49" charset="0"/>
                        <a:buChar char="o"/>
                      </a:pPr>
                      <a:endParaRPr lang="ar-MA" sz="2000" b="1" dirty="0">
                        <a:latin typeface="Calibri" panose="020F0502020204030204" pitchFamily="34" charset="0"/>
                        <a:ea typeface="Calibri" panose="020F0502020204030204" pitchFamily="34" charset="0"/>
                        <a:cs typeface="Calibri" panose="020F0502020204030204" pitchFamily="34" charset="0"/>
                      </a:endParaRPr>
                    </a:p>
                    <a:p>
                      <a:pPr marL="285750" indent="-285750" algn="r" rtl="1">
                        <a:lnSpc>
                          <a:spcPct val="107000"/>
                        </a:lnSpc>
                        <a:spcAft>
                          <a:spcPts val="800"/>
                        </a:spcAft>
                        <a:buFont typeface="Courier New" panose="02070309020205020404" pitchFamily="49" charset="0"/>
                        <a:buChar char="o"/>
                      </a:pPr>
                      <a:r>
                        <a:rPr lang="ar-MA" sz="2000" dirty="0">
                          <a:latin typeface="Calibri" panose="020F0502020204030204" pitchFamily="34" charset="0"/>
                          <a:ea typeface="Calibri" panose="020F0502020204030204" pitchFamily="34" charset="0"/>
                          <a:cs typeface="Calibri" panose="020F0502020204030204" pitchFamily="34" charset="0"/>
                        </a:rPr>
                        <a:t> </a:t>
                      </a:r>
                      <a:r>
                        <a:rPr lang="ar-MA" sz="2000" b="1" dirty="0">
                          <a:latin typeface="Calibri" panose="020F0502020204030204" pitchFamily="34" charset="0"/>
                          <a:ea typeface="Calibri" panose="020F0502020204030204" pitchFamily="34" charset="0"/>
                          <a:cs typeface="Calibri" panose="020F0502020204030204" pitchFamily="34" charset="0"/>
                        </a:rPr>
                        <a:t>الطرف المؤيّد للوظيفة الثابتة (أو المتحفّظ على المقاولة)</a:t>
                      </a:r>
                      <a:endParaRPr lang="fr-FR" sz="20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rtl="1">
                        <a:lnSpc>
                          <a:spcPct val="107000"/>
                        </a:lnSpc>
                        <a:spcAft>
                          <a:spcPts val="800"/>
                        </a:spcAft>
                      </a:pPr>
                      <a:endParaRPr lang="ar-MA"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gn="ctr" rtl="1">
                        <a:lnSpc>
                          <a:spcPct val="107000"/>
                        </a:lnSpc>
                        <a:spcAft>
                          <a:spcPts val="800"/>
                        </a:spcAft>
                      </a:pPr>
                      <a:r>
                        <a:rPr lang="ar-MA" sz="2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اختيار الشباب بين إنشاء مشروع خاص (المقاولة) أو البحث عن وظيفة ثابتة</a:t>
                      </a:r>
                    </a:p>
                  </a:txBody>
                  <a:tcPr/>
                </a:tc>
                <a:extLst>
                  <a:ext uri="{0D108BD9-81ED-4DB2-BD59-A6C34878D82A}">
                    <a16:rowId xmlns:a16="http://schemas.microsoft.com/office/drawing/2014/main" val="3934967345"/>
                  </a:ext>
                </a:extLst>
              </a:tr>
            </a:tbl>
          </a:graphicData>
        </a:graphic>
      </p:graphicFrame>
    </p:spTree>
    <p:extLst>
      <p:ext uri="{BB962C8B-B14F-4D97-AF65-F5344CB8AC3E}">
        <p14:creationId xmlns:p14="http://schemas.microsoft.com/office/powerpoint/2010/main" val="529257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BAF85-EC35-BB13-B7D8-8099732E2D93}"/>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E57393F2-A685-AA59-6D8A-B22DBC5EED72}"/>
              </a:ext>
            </a:extLst>
          </p:cNvPr>
          <p:cNvSpPr txBox="1"/>
          <p:nvPr/>
        </p:nvSpPr>
        <p:spPr>
          <a:xfrm>
            <a:off x="349571" y="168730"/>
            <a:ext cx="11029919" cy="400069"/>
          </a:xfrm>
          <a:prstGeom prst="rect">
            <a:avLst/>
          </a:prstGeom>
          <a:noFill/>
          <a:ln>
            <a:noFill/>
          </a:ln>
        </p:spPr>
        <p:txBody>
          <a:bodyPr spcFirstLastPara="1" wrap="square" lIns="91425" tIns="45700" rIns="91425" bIns="45700" anchor="t" anchorCtr="0">
            <a:spAutoFit/>
          </a:bodyPr>
          <a:lstStyle/>
          <a:p>
            <a:pPr lvl="0" algn="r" rtl="1"/>
            <a:r>
              <a:rPr lang="ar-MA" altLang="fr-FR" sz="2000" b="1" dirty="0">
                <a:solidFill>
                  <a:srgbClr val="757070"/>
                </a:solidFill>
                <a:highlight>
                  <a:srgbClr val="FFFF00"/>
                </a:highlight>
                <a:cs typeface="Calibri"/>
              </a:rPr>
              <a:t>لنعد مرة أخرى إلى النص ونجرد أهم الموارد</a:t>
            </a:r>
            <a:r>
              <a:rPr lang="ar-MA" altLang="fr-FR" sz="2000" b="1" dirty="0">
                <a:solidFill>
                  <a:srgbClr val="757070"/>
                </a:solidFill>
                <a:highlight>
                  <a:srgbClr val="FFFF00"/>
                </a:highlight>
                <a:cs typeface="Calibri"/>
                <a:sym typeface="Calibri"/>
              </a:rPr>
              <a:t> الموظفة فيه</a:t>
            </a:r>
            <a:r>
              <a:rPr lang="ar-MA" altLang="fr-FR" sz="2000" b="1" dirty="0">
                <a:solidFill>
                  <a:srgbClr val="757070"/>
                </a:solidFill>
                <a:latin typeface="Calibri"/>
                <a:cs typeface="Calibri"/>
              </a:rPr>
              <a:t>. أمامكم </a:t>
            </a:r>
            <a:r>
              <a:rPr lang="ar-MA" altLang="fr-FR" sz="2000" b="1" dirty="0">
                <a:solidFill>
                  <a:srgbClr val="757070"/>
                </a:solidFill>
                <a:highlight>
                  <a:srgbClr val="FFFF00"/>
                </a:highlight>
                <a:latin typeface="Calibri"/>
                <a:cs typeface="Calibri"/>
              </a:rPr>
              <a:t>ثلاث</a:t>
            </a:r>
            <a:r>
              <a:rPr lang="ar-MA" altLang="fr-FR" sz="2000" b="1" dirty="0">
                <a:solidFill>
                  <a:srgbClr val="757070"/>
                </a:solidFill>
                <a:latin typeface="Calibri"/>
                <a:cs typeface="Calibri"/>
              </a:rPr>
              <a:t> دقائق </a:t>
            </a:r>
            <a:r>
              <a:rPr lang="ar-MA" sz="2000" b="1" dirty="0">
                <a:solidFill>
                  <a:srgbClr val="757070"/>
                </a:solidFill>
                <a:cs typeface="Calibri"/>
              </a:rPr>
              <a:t>للتفكير وتسجيل الإجابة، قبل أن نصحح ذلك معًا</a:t>
            </a:r>
            <a:endParaRPr lang="ar-MA" sz="2000" b="1" dirty="0">
              <a:solidFill>
                <a:srgbClr val="757070"/>
              </a:solidFill>
              <a:latin typeface="Calibri"/>
              <a:cs typeface="Calibri"/>
              <a:sym typeface="Calibri"/>
            </a:endParaRPr>
          </a:p>
        </p:txBody>
      </p:sp>
      <p:sp>
        <p:nvSpPr>
          <p:cNvPr id="4" name="ZoneTexte 3">
            <a:extLst>
              <a:ext uri="{FF2B5EF4-FFF2-40B4-BE49-F238E27FC236}">
                <a16:creationId xmlns:a16="http://schemas.microsoft.com/office/drawing/2014/main" id="{5D739F83-FB3B-2F6D-6AE3-509D37DDE27C}"/>
              </a:ext>
            </a:extLst>
          </p:cNvPr>
          <p:cNvSpPr txBox="1"/>
          <p:nvPr/>
        </p:nvSpPr>
        <p:spPr>
          <a:xfrm>
            <a:off x="5876418" y="1289750"/>
            <a:ext cx="5037388" cy="461665"/>
          </a:xfrm>
          <a:prstGeom prst="rect">
            <a:avLst/>
          </a:prstGeom>
          <a:solidFill>
            <a:schemeClr val="accent6">
              <a:lumMod val="40000"/>
              <a:lumOff val="60000"/>
            </a:schemeClr>
          </a:solidFill>
        </p:spPr>
        <p:txBody>
          <a:bodyPr wrap="square" rtlCol="0">
            <a:spAutoFit/>
          </a:bodyPr>
          <a:lstStyle/>
          <a:p>
            <a:pPr algn="r" rtl="1"/>
            <a:r>
              <a:rPr lang="ar-MA" sz="2400" b="1" dirty="0">
                <a:solidFill>
                  <a:srgbClr val="002060"/>
                </a:solidFill>
                <a:ea typeface="+mj-ea"/>
                <a:cs typeface="Calibri" panose="020F0502020204030204" pitchFamily="34" charset="0"/>
              </a:rPr>
              <a:t>النشاط2 -</a:t>
            </a:r>
            <a:r>
              <a:rPr lang="ar-SA" sz="2400" b="1" dirty="0">
                <a:solidFill>
                  <a:srgbClr val="002060"/>
                </a:solidFill>
                <a:ea typeface="+mj-ea"/>
                <a:cs typeface="Calibri" panose="020F0502020204030204" pitchFamily="34" charset="0"/>
              </a:rPr>
              <a:t> </a:t>
            </a:r>
            <a:r>
              <a:rPr lang="ar-MA" sz="2400" b="1" dirty="0">
                <a:solidFill>
                  <a:srgbClr val="002060"/>
                </a:solidFill>
                <a:ea typeface="+mj-ea"/>
                <a:cs typeface="Calibri" panose="020F0502020204030204" pitchFamily="34" charset="0"/>
              </a:rPr>
              <a:t>ا</a:t>
            </a:r>
            <a:r>
              <a:rPr lang="ar-SA" sz="2400" b="1" dirty="0">
                <a:solidFill>
                  <a:srgbClr val="002060"/>
                </a:solidFill>
                <a:ea typeface="+mj-ea"/>
                <a:cs typeface="Calibri" panose="020F0502020204030204" pitchFamily="34" charset="0"/>
              </a:rPr>
              <a:t>ستخر</a:t>
            </a:r>
            <a:r>
              <a:rPr lang="ar-MA" sz="2400" b="1" dirty="0">
                <a:solidFill>
                  <a:srgbClr val="002060"/>
                </a:solidFill>
                <a:ea typeface="+mj-ea"/>
                <a:cs typeface="Calibri" panose="020F0502020204030204" pitchFamily="34" charset="0"/>
              </a:rPr>
              <a:t>ا</a:t>
            </a:r>
            <a:r>
              <a:rPr lang="ar-SA" sz="2400" b="1" dirty="0">
                <a:solidFill>
                  <a:srgbClr val="002060"/>
                </a:solidFill>
                <a:ea typeface="+mj-ea"/>
                <a:cs typeface="Calibri" panose="020F0502020204030204" pitchFamily="34" charset="0"/>
              </a:rPr>
              <a:t>ج </a:t>
            </a:r>
            <a:r>
              <a:rPr lang="ar-MA" sz="2400" b="1" dirty="0">
                <a:solidFill>
                  <a:srgbClr val="002060"/>
                </a:solidFill>
                <a:ea typeface="+mj-ea"/>
                <a:cs typeface="Calibri" panose="020F0502020204030204" pitchFamily="34" charset="0"/>
              </a:rPr>
              <a:t>موارد الكتابة </a:t>
            </a:r>
            <a:r>
              <a:rPr lang="ar-MA" sz="2400" b="1" dirty="0" err="1">
                <a:solidFill>
                  <a:srgbClr val="002060"/>
                </a:solidFill>
                <a:ea typeface="+mj-ea"/>
                <a:cs typeface="Calibri" panose="020F0502020204030204" pitchFamily="34" charset="0"/>
              </a:rPr>
              <a:t>الحجاجية</a:t>
            </a:r>
            <a:r>
              <a:rPr lang="ar-SA" sz="2400" b="1" dirty="0">
                <a:solidFill>
                  <a:srgbClr val="002060"/>
                </a:solidFill>
                <a:ea typeface="+mj-ea"/>
                <a:cs typeface="Calibri" panose="020F0502020204030204" pitchFamily="34" charset="0"/>
              </a:rPr>
              <a:t>: </a:t>
            </a:r>
            <a:endParaRPr lang="fr-FR" sz="2400" b="1" dirty="0">
              <a:solidFill>
                <a:srgbClr val="002060"/>
              </a:solidFill>
              <a:ea typeface="+mj-ea"/>
              <a:cs typeface="Calibri" panose="020F0502020204030204" pitchFamily="34" charset="0"/>
            </a:endParaRPr>
          </a:p>
        </p:txBody>
      </p:sp>
      <p:sp>
        <p:nvSpPr>
          <p:cNvPr id="6" name="Espace réservé du texte 3">
            <a:extLst>
              <a:ext uri="{FF2B5EF4-FFF2-40B4-BE49-F238E27FC236}">
                <a16:creationId xmlns:a16="http://schemas.microsoft.com/office/drawing/2014/main" id="{8BBEC888-350A-F865-EF78-F439CBAC3E92}"/>
              </a:ext>
            </a:extLst>
          </p:cNvPr>
          <p:cNvSpPr txBox="1">
            <a:spLocks/>
          </p:cNvSpPr>
          <p:nvPr/>
        </p:nvSpPr>
        <p:spPr>
          <a:xfrm>
            <a:off x="491613" y="543692"/>
            <a:ext cx="10934810" cy="38588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يوجه  المدرس المتعلمين إلى الاشتغال على استخراج أدوات الكتابة </a:t>
            </a:r>
            <a:r>
              <a:rPr lang="ar-MA" altLang="fr-FR" sz="1400" dirty="0" err="1">
                <a:solidFill>
                  <a:schemeClr val="bg2">
                    <a:lumMod val="75000"/>
                  </a:schemeClr>
                </a:solidFill>
                <a:cs typeface="Calibri" panose="020F0502020204030204" pitchFamily="34" charset="0"/>
              </a:rPr>
              <a:t>الحجاجية</a:t>
            </a:r>
            <a:r>
              <a:rPr lang="ar-MA" altLang="fr-FR" sz="1400" dirty="0">
                <a:solidFill>
                  <a:schemeClr val="bg2">
                    <a:lumMod val="75000"/>
                  </a:schemeClr>
                </a:solidFill>
                <a:cs typeface="Calibri" panose="020F0502020204030204" pitchFamily="34" charset="0"/>
              </a:rPr>
              <a:t> من النص، ويواكب اشتغالهم متنقلا بين الصفوف لمعاينة المنجز وتقديم الدعم للمتعثرين (النشاط 2- ص 57)</a:t>
            </a:r>
            <a:endParaRPr lang="fr-FR" dirty="0">
              <a:solidFill>
                <a:srgbClr val="BFBFBF"/>
              </a:solidFill>
            </a:endParaRPr>
          </a:p>
        </p:txBody>
      </p:sp>
      <p:pic>
        <p:nvPicPr>
          <p:cNvPr id="7" name="Image 6">
            <a:extLst>
              <a:ext uri="{FF2B5EF4-FFF2-40B4-BE49-F238E27FC236}">
                <a16:creationId xmlns:a16="http://schemas.microsoft.com/office/drawing/2014/main" id="{799ED5A8-CB4E-9F72-C706-65CED95F96A5}"/>
              </a:ext>
            </a:extLst>
          </p:cNvPr>
          <p:cNvPicPr>
            <a:picLocks noChangeAspect="1"/>
          </p:cNvPicPr>
          <p:nvPr/>
        </p:nvPicPr>
        <p:blipFill>
          <a:blip r:embed="rId2"/>
          <a:stretch>
            <a:fillRect/>
          </a:stretch>
        </p:blipFill>
        <p:spPr>
          <a:xfrm>
            <a:off x="2035277" y="2064901"/>
            <a:ext cx="8760541" cy="3627975"/>
          </a:xfrm>
          <a:prstGeom prst="rect">
            <a:avLst/>
          </a:prstGeom>
        </p:spPr>
      </p:pic>
    </p:spTree>
    <p:extLst>
      <p:ext uri="{BB962C8B-B14F-4D97-AF65-F5344CB8AC3E}">
        <p14:creationId xmlns:p14="http://schemas.microsoft.com/office/powerpoint/2010/main" val="2457059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84835-6138-D97C-E155-B787E378533C}"/>
            </a:ext>
          </a:extLst>
        </p:cNvPr>
        <p:cNvGrpSpPr/>
        <p:nvPr/>
      </p:nvGrpSpPr>
      <p:grpSpPr>
        <a:xfrm>
          <a:off x="0" y="0"/>
          <a:ext cx="0" cy="0"/>
          <a:chOff x="0" y="0"/>
          <a:chExt cx="0" cy="0"/>
        </a:xfrm>
      </p:grpSpPr>
      <p:pic>
        <p:nvPicPr>
          <p:cNvPr id="2" name="Picture 2" descr="‫Lovepik- صورة JPG-501123007 id صورة فوتوغرافية بحث - صور معلمة أنثى تكتب  على السبورة‬‎">
            <a:extLst>
              <a:ext uri="{FF2B5EF4-FFF2-40B4-BE49-F238E27FC236}">
                <a16:creationId xmlns:a16="http://schemas.microsoft.com/office/drawing/2014/main" id="{9DE89FAB-2FFF-5D26-AFBB-A1C8931C05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6884" y="2676679"/>
            <a:ext cx="7285703" cy="349797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A52CF97F-32B9-8332-AD83-C86EF4453FAF}"/>
              </a:ext>
            </a:extLst>
          </p:cNvPr>
          <p:cNvSpPr txBox="1">
            <a:spLocks/>
          </p:cNvSpPr>
          <p:nvPr/>
        </p:nvSpPr>
        <p:spPr>
          <a:xfrm>
            <a:off x="815567" y="200285"/>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الممارسة الموجهة: </a:t>
            </a:r>
            <a:r>
              <a:rPr lang="ar-MA" altLang="fr-FR" sz="2000" b="1" dirty="0">
                <a:solidFill>
                  <a:schemeClr val="bg1">
                    <a:lumMod val="50000"/>
                  </a:schemeClr>
                </a:solidFill>
                <a:latin typeface="Calibri" panose="020F0502020204030204" pitchFamily="34" charset="0"/>
                <a:cs typeface="Calibri" panose="020F0502020204030204" pitchFamily="34" charset="0"/>
              </a:rPr>
              <a:t>نشتغل جماعيا </a:t>
            </a:r>
            <a:r>
              <a:rPr lang="ar-MA" altLang="fr-FR" sz="2000" b="1" dirty="0">
                <a:latin typeface="Calibri" panose="020F0502020204030204" pitchFamily="34" charset="0"/>
                <a:cs typeface="Calibri" panose="020F0502020204030204" pitchFamily="34" charset="0"/>
              </a:rPr>
              <a:t>من أجل تطبيق</a:t>
            </a:r>
            <a:r>
              <a:rPr lang="ar-MA" altLang="fr-FR" sz="2000" b="1" dirty="0">
                <a:solidFill>
                  <a:schemeClr val="bg1">
                    <a:lumMod val="50000"/>
                  </a:schemeClr>
                </a:solidFill>
                <a:latin typeface="Calibri" panose="020F0502020204030204" pitchFamily="34" charset="0"/>
                <a:cs typeface="Calibri" panose="020F0502020204030204" pitchFamily="34" charset="0"/>
              </a:rPr>
              <a:t> عناصر النص الحجاجي (انطلاقا من النص النموذج)</a:t>
            </a:r>
            <a:r>
              <a:rPr lang="ar-MA" sz="2000" b="1" dirty="0">
                <a:solidFill>
                  <a:schemeClr val="bg1">
                    <a:lumMod val="50000"/>
                  </a:schemeClr>
                </a:solidFill>
                <a:latin typeface="Calibri" panose="020F0502020204030204" pitchFamily="34" charset="0"/>
                <a:cs typeface="Calibri" panose="020F0502020204030204" pitchFamily="34" charset="0"/>
              </a:rPr>
              <a:t>.</a:t>
            </a:r>
          </a:p>
        </p:txBody>
      </p:sp>
      <p:sp>
        <p:nvSpPr>
          <p:cNvPr id="4" name="Espace réservé du texte 3">
            <a:extLst>
              <a:ext uri="{FF2B5EF4-FFF2-40B4-BE49-F238E27FC236}">
                <a16:creationId xmlns:a16="http://schemas.microsoft.com/office/drawing/2014/main" id="{40C0EC67-53B4-56F1-1A49-42B6785DCEF4}"/>
              </a:ext>
            </a:extLst>
          </p:cNvPr>
          <p:cNvSpPr txBox="1">
            <a:spLocks/>
          </p:cNvSpPr>
          <p:nvPr/>
        </p:nvSpPr>
        <p:spPr>
          <a:xfrm>
            <a:off x="815567" y="476420"/>
            <a:ext cx="10560865" cy="45282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يواكب المدرس إجابات المتعلمين، ويطلب تدوينها على السبورة، وبعد تعليل الإجابات والتأكد من صحتها ينقل الجدول إلى كراسة المتعلم أو دفتر الدروس (النشاط 2 ص 57) </a:t>
            </a:r>
            <a:endParaRPr lang="fr-FR" dirty="0">
              <a:solidFill>
                <a:srgbClr val="BFBFBF"/>
              </a:solidFill>
            </a:endParaRPr>
          </a:p>
        </p:txBody>
      </p:sp>
      <p:sp>
        <p:nvSpPr>
          <p:cNvPr id="6" name="ZoneTexte 5">
            <a:extLst>
              <a:ext uri="{FF2B5EF4-FFF2-40B4-BE49-F238E27FC236}">
                <a16:creationId xmlns:a16="http://schemas.microsoft.com/office/drawing/2014/main" id="{0B8F2BB9-48E2-337D-AD9A-900DA3DB748D}"/>
              </a:ext>
            </a:extLst>
          </p:cNvPr>
          <p:cNvSpPr txBox="1"/>
          <p:nvPr/>
        </p:nvSpPr>
        <p:spPr>
          <a:xfrm>
            <a:off x="1759974" y="1760927"/>
            <a:ext cx="9439818" cy="470000"/>
          </a:xfrm>
          <a:prstGeom prst="rect">
            <a:avLst/>
          </a:prstGeom>
          <a:solidFill>
            <a:schemeClr val="accent4">
              <a:lumMod val="20000"/>
              <a:lumOff val="80000"/>
            </a:schemeClr>
          </a:solidFill>
        </p:spPr>
        <p:txBody>
          <a:bodyPr wrap="square">
            <a:spAutoFit/>
          </a:bodyPr>
          <a:lstStyle/>
          <a:p>
            <a:pPr indent="-540385" algn="r" rtl="1">
              <a:lnSpc>
                <a:spcPct val="107000"/>
              </a:lnSpc>
              <a:spcAft>
                <a:spcPts val="800"/>
              </a:spcAft>
            </a:pPr>
            <a:r>
              <a:rPr lang="ar-MA" sz="2400" b="1" kern="100" dirty="0">
                <a:effectLst/>
                <a:latin typeface="Calibri" panose="020F0502020204030204" pitchFamily="34" charset="0"/>
                <a:ea typeface="Calibri" panose="020F0502020204030204" pitchFamily="34" charset="0"/>
                <a:cs typeface="Calibri" panose="020F0502020204030204" pitchFamily="34" charset="0"/>
              </a:rPr>
              <a:t> يتلقى المدرس الإجابات ويتعهدها بالمواكبة والتعزيز،  ويختار نماذج تدون على السبورة.. </a:t>
            </a:r>
            <a:endParaRPr lang="fr-FR" sz="2400" b="1" dirty="0"/>
          </a:p>
        </p:txBody>
      </p:sp>
    </p:spTree>
    <p:extLst>
      <p:ext uri="{BB962C8B-B14F-4D97-AF65-F5344CB8AC3E}">
        <p14:creationId xmlns:p14="http://schemas.microsoft.com/office/powerpoint/2010/main" val="2498610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6EF76-C67E-BB21-E674-4FA0752C9BAD}"/>
            </a:ext>
          </a:extLst>
        </p:cNvPr>
        <p:cNvGrpSpPr/>
        <p:nvPr/>
      </p:nvGrpSpPr>
      <p:grpSpPr>
        <a:xfrm>
          <a:off x="0" y="0"/>
          <a:ext cx="0" cy="0"/>
          <a:chOff x="0" y="0"/>
          <a:chExt cx="0" cy="0"/>
        </a:xfrm>
      </p:grpSpPr>
      <p:sp>
        <p:nvSpPr>
          <p:cNvPr id="5" name="Google Shape;902;p55">
            <a:extLst>
              <a:ext uri="{FF2B5EF4-FFF2-40B4-BE49-F238E27FC236}">
                <a16:creationId xmlns:a16="http://schemas.microsoft.com/office/drawing/2014/main" id="{C8F53C29-4514-FCF5-F655-21259E12293C}"/>
              </a:ext>
            </a:extLst>
          </p:cNvPr>
          <p:cNvSpPr txBox="1"/>
          <p:nvPr/>
        </p:nvSpPr>
        <p:spPr>
          <a:xfrm>
            <a:off x="310243" y="139234"/>
            <a:ext cx="11029919" cy="400069"/>
          </a:xfrm>
          <a:prstGeom prst="rect">
            <a:avLst/>
          </a:prstGeom>
          <a:noFill/>
          <a:ln>
            <a:noFill/>
          </a:ln>
        </p:spPr>
        <p:txBody>
          <a:bodyPr spcFirstLastPara="1" wrap="square" lIns="91425" tIns="45700" rIns="91425" bIns="45700" anchor="t" anchorCtr="0">
            <a:spAutoFit/>
          </a:bodyPr>
          <a:lstStyle/>
          <a:p>
            <a:pPr lvl="0" algn="r" rtl="1"/>
            <a:r>
              <a:rPr lang="ar-MA" sz="2000" b="1" dirty="0">
                <a:solidFill>
                  <a:srgbClr val="757070"/>
                </a:solidFill>
                <a:latin typeface="Calibri"/>
                <a:cs typeface="Calibri"/>
              </a:rPr>
              <a:t>جيد، </a:t>
            </a:r>
            <a:r>
              <a:rPr lang="ar-MA" sz="2000" b="1" dirty="0">
                <a:solidFill>
                  <a:srgbClr val="757070"/>
                </a:solidFill>
                <a:cs typeface="Calibri"/>
              </a:rPr>
              <a:t>بعد الاستماع إلى إجاباتكم واستثمارها في ملء الجدول،</a:t>
            </a:r>
            <a:r>
              <a:rPr lang="ar-MA" sz="2000" b="1" dirty="0">
                <a:solidFill>
                  <a:srgbClr val="757070"/>
                </a:solidFill>
                <a:latin typeface="Calibri"/>
                <a:cs typeface="Calibri"/>
              </a:rPr>
              <a:t> إليكم الإجابة النهائية للنشاط.</a:t>
            </a:r>
            <a:endParaRPr lang="ar-MA" sz="2000" b="1" dirty="0">
              <a:solidFill>
                <a:srgbClr val="757070"/>
              </a:solidFill>
              <a:latin typeface="Calibri"/>
              <a:cs typeface="Calibri"/>
              <a:sym typeface="Calibri"/>
            </a:endParaRPr>
          </a:p>
        </p:txBody>
      </p:sp>
      <p:sp>
        <p:nvSpPr>
          <p:cNvPr id="4" name="ZoneTexte 3">
            <a:extLst>
              <a:ext uri="{FF2B5EF4-FFF2-40B4-BE49-F238E27FC236}">
                <a16:creationId xmlns:a16="http://schemas.microsoft.com/office/drawing/2014/main" id="{BE3F2463-35BD-77FC-0172-7A9604B0587E}"/>
              </a:ext>
            </a:extLst>
          </p:cNvPr>
          <p:cNvSpPr txBox="1"/>
          <p:nvPr/>
        </p:nvSpPr>
        <p:spPr>
          <a:xfrm>
            <a:off x="5876418" y="1159118"/>
            <a:ext cx="5037388" cy="461665"/>
          </a:xfrm>
          <a:prstGeom prst="rect">
            <a:avLst/>
          </a:prstGeom>
          <a:solidFill>
            <a:schemeClr val="accent6">
              <a:lumMod val="40000"/>
              <a:lumOff val="60000"/>
            </a:schemeClr>
          </a:solidFill>
        </p:spPr>
        <p:txBody>
          <a:bodyPr wrap="square" rtlCol="0">
            <a:spAutoFit/>
          </a:bodyPr>
          <a:lstStyle/>
          <a:p>
            <a:pPr algn="r" rtl="1"/>
            <a:r>
              <a:rPr lang="ar-MA" sz="2400" b="1" dirty="0">
                <a:solidFill>
                  <a:srgbClr val="002060"/>
                </a:solidFill>
                <a:ea typeface="+mj-ea"/>
                <a:cs typeface="Calibri" panose="020F0502020204030204" pitchFamily="34" charset="0"/>
              </a:rPr>
              <a:t>النشاط2 -</a:t>
            </a:r>
            <a:r>
              <a:rPr lang="ar-SA" sz="2400" b="1" dirty="0">
                <a:solidFill>
                  <a:srgbClr val="002060"/>
                </a:solidFill>
                <a:ea typeface="+mj-ea"/>
                <a:cs typeface="Calibri" panose="020F0502020204030204" pitchFamily="34" charset="0"/>
              </a:rPr>
              <a:t> </a:t>
            </a:r>
            <a:r>
              <a:rPr lang="ar-MA" sz="2400" b="1" dirty="0">
                <a:solidFill>
                  <a:srgbClr val="002060"/>
                </a:solidFill>
                <a:ea typeface="+mj-ea"/>
                <a:cs typeface="Calibri" panose="020F0502020204030204" pitchFamily="34" charset="0"/>
              </a:rPr>
              <a:t>ا</a:t>
            </a:r>
            <a:r>
              <a:rPr lang="ar-SA" sz="2400" b="1" dirty="0">
                <a:solidFill>
                  <a:srgbClr val="002060"/>
                </a:solidFill>
                <a:ea typeface="+mj-ea"/>
                <a:cs typeface="Calibri" panose="020F0502020204030204" pitchFamily="34" charset="0"/>
              </a:rPr>
              <a:t>ستخر</a:t>
            </a:r>
            <a:r>
              <a:rPr lang="ar-MA" sz="2400" b="1" dirty="0">
                <a:solidFill>
                  <a:srgbClr val="002060"/>
                </a:solidFill>
                <a:ea typeface="+mj-ea"/>
                <a:cs typeface="Calibri" panose="020F0502020204030204" pitchFamily="34" charset="0"/>
              </a:rPr>
              <a:t>ا</a:t>
            </a:r>
            <a:r>
              <a:rPr lang="ar-SA" sz="2400" b="1" dirty="0">
                <a:solidFill>
                  <a:srgbClr val="002060"/>
                </a:solidFill>
                <a:ea typeface="+mj-ea"/>
                <a:cs typeface="Calibri" panose="020F0502020204030204" pitchFamily="34" charset="0"/>
              </a:rPr>
              <a:t>ج </a:t>
            </a:r>
            <a:r>
              <a:rPr lang="ar-MA" sz="2400" b="1" dirty="0">
                <a:solidFill>
                  <a:srgbClr val="002060"/>
                </a:solidFill>
                <a:ea typeface="+mj-ea"/>
                <a:cs typeface="Calibri" panose="020F0502020204030204" pitchFamily="34" charset="0"/>
              </a:rPr>
              <a:t>موارد الكتابة التفسيرية</a:t>
            </a:r>
            <a:r>
              <a:rPr lang="ar-SA" sz="2400" b="1" dirty="0">
                <a:solidFill>
                  <a:srgbClr val="002060"/>
                </a:solidFill>
                <a:ea typeface="+mj-ea"/>
                <a:cs typeface="Calibri" panose="020F0502020204030204" pitchFamily="34" charset="0"/>
              </a:rPr>
              <a:t>: </a:t>
            </a:r>
            <a:endParaRPr lang="fr-FR" sz="2400" b="1" dirty="0">
              <a:solidFill>
                <a:srgbClr val="002060"/>
              </a:solidFill>
              <a:ea typeface="+mj-ea"/>
              <a:cs typeface="Calibri" panose="020F0502020204030204" pitchFamily="34" charset="0"/>
            </a:endParaRPr>
          </a:p>
        </p:txBody>
      </p:sp>
      <p:sp>
        <p:nvSpPr>
          <p:cNvPr id="2" name="Espace réservé du texte 3">
            <a:extLst>
              <a:ext uri="{FF2B5EF4-FFF2-40B4-BE49-F238E27FC236}">
                <a16:creationId xmlns:a16="http://schemas.microsoft.com/office/drawing/2014/main" id="{78966E09-73D7-7B8F-E8FC-1B2FFF28C7BC}"/>
              </a:ext>
            </a:extLst>
          </p:cNvPr>
          <p:cNvSpPr txBox="1">
            <a:spLocks/>
          </p:cNvSpPr>
          <p:nvPr/>
        </p:nvSpPr>
        <p:spPr>
          <a:xfrm>
            <a:off x="815567" y="531731"/>
            <a:ext cx="10560865" cy="452824"/>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MA" altLang="fr-FR" sz="1400" dirty="0">
                <a:solidFill>
                  <a:schemeClr val="bg2">
                    <a:lumMod val="75000"/>
                  </a:schemeClr>
                </a:solidFill>
                <a:cs typeface="Calibri" panose="020F0502020204030204" pitchFamily="34" charset="0"/>
              </a:rPr>
              <a:t>يواكب المدرس إجابات المتعلمين وينوه بتفاعلهم مع النشاط، وبعد التصويب وتعليل الإجابات والتأكد من صحتها، </a:t>
            </a:r>
            <a:r>
              <a:rPr lang="ar-MA" altLang="fr-FR" sz="1400" dirty="0">
                <a:solidFill>
                  <a:schemeClr val="bg2">
                    <a:lumMod val="75000"/>
                  </a:schemeClr>
                </a:solidFill>
                <a:highlight>
                  <a:srgbClr val="FFFF00"/>
                </a:highlight>
                <a:cs typeface="Calibri" panose="020F0502020204030204" pitchFamily="34" charset="0"/>
              </a:rPr>
              <a:t>يقدم التغذية الراجعة المناسبة</a:t>
            </a:r>
            <a:r>
              <a:rPr lang="ar-MA" altLang="fr-FR" sz="1400" dirty="0">
                <a:solidFill>
                  <a:schemeClr val="bg2">
                    <a:lumMod val="75000"/>
                  </a:schemeClr>
                </a:solidFill>
                <a:cs typeface="Calibri" panose="020F0502020204030204" pitchFamily="34" charset="0"/>
              </a:rPr>
              <a:t>، ثم يطلب نقل الجدول إلى كراسة المتعلم أو دفتر الدروس (النشاط 2 ص 57) </a:t>
            </a:r>
            <a:endParaRPr lang="fr-FR" dirty="0">
              <a:solidFill>
                <a:srgbClr val="BFBFBF"/>
              </a:solidFill>
            </a:endParaRPr>
          </a:p>
        </p:txBody>
      </p:sp>
      <p:sp>
        <p:nvSpPr>
          <p:cNvPr id="3" name="Rectangle à coins arrondis 15">
            <a:extLst>
              <a:ext uri="{FF2B5EF4-FFF2-40B4-BE49-F238E27FC236}">
                <a16:creationId xmlns:a16="http://schemas.microsoft.com/office/drawing/2014/main" id="{9270A6EB-3833-80AC-C9B4-80AEE623217D}"/>
              </a:ext>
            </a:extLst>
          </p:cNvPr>
          <p:cNvSpPr/>
          <p:nvPr/>
        </p:nvSpPr>
        <p:spPr>
          <a:xfrm>
            <a:off x="432471" y="6164017"/>
            <a:ext cx="10473619" cy="655444"/>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à coins arrondis 8">
            <a:extLst>
              <a:ext uri="{FF2B5EF4-FFF2-40B4-BE49-F238E27FC236}">
                <a16:creationId xmlns:a16="http://schemas.microsoft.com/office/drawing/2014/main" id="{C9E746B5-00C1-9073-0B44-E010F90861C5}"/>
              </a:ext>
            </a:extLst>
          </p:cNvPr>
          <p:cNvSpPr/>
          <p:nvPr/>
        </p:nvSpPr>
        <p:spPr>
          <a:xfrm>
            <a:off x="5669280" y="6174451"/>
            <a:ext cx="5144387" cy="634575"/>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000" dirty="0">
                <a:solidFill>
                  <a:schemeClr val="tx1"/>
                </a:solidFill>
                <a:latin typeface="Calibri" panose="020F0502020204030204" pitchFamily="34" charset="0"/>
                <a:ea typeface="Calibri" panose="020F0502020204030204" pitchFamily="34" charset="0"/>
                <a:cs typeface="Calibri" panose="020F0502020204030204" pitchFamily="34" charset="0"/>
              </a:rPr>
              <a:t>تعابير مركّبة </a:t>
            </a:r>
            <a:r>
              <a:rPr lang="ar-MA" sz="2000" dirty="0">
                <a:solidFill>
                  <a:schemeClr val="tx1"/>
                </a:solidFill>
                <a:latin typeface="Calibri" panose="020F0502020204030204" pitchFamily="34" charset="0"/>
                <a:ea typeface="Calibri" panose="020F0502020204030204" pitchFamily="34" charset="0"/>
                <a:cs typeface="Calibri" panose="020F0502020204030204" pitchFamily="34" charset="0"/>
              </a:rPr>
              <a:t>تساعد على بسط الرأي والدفاع عنه بالحجج.</a:t>
            </a:r>
            <a:endParaRPr lang="fr-FR"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à coins arrondis 13">
            <a:extLst>
              <a:ext uri="{FF2B5EF4-FFF2-40B4-BE49-F238E27FC236}">
                <a16:creationId xmlns:a16="http://schemas.microsoft.com/office/drawing/2014/main" id="{67BF4E23-3ED8-B7C2-8945-BDB37BDD1479}"/>
              </a:ext>
            </a:extLst>
          </p:cNvPr>
          <p:cNvSpPr/>
          <p:nvPr/>
        </p:nvSpPr>
        <p:spPr>
          <a:xfrm>
            <a:off x="432471" y="6164017"/>
            <a:ext cx="4437567" cy="634576"/>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000" dirty="0">
                <a:solidFill>
                  <a:schemeClr val="tx1"/>
                </a:solidFill>
                <a:latin typeface="Calibri" panose="020F0502020204030204" pitchFamily="34" charset="0"/>
                <a:ea typeface="Calibri" panose="020F0502020204030204" pitchFamily="34" charset="0"/>
                <a:cs typeface="Calibri" panose="020F0502020204030204" pitchFamily="34" charset="0"/>
              </a:rPr>
              <a:t>تُستعمل الروابط لتنظيم أفكار النص وربط أجزائه بشكل متماسك. </a:t>
            </a:r>
            <a:endParaRPr lang="fr-FR"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ZoneTexte 11">
            <a:extLst>
              <a:ext uri="{FF2B5EF4-FFF2-40B4-BE49-F238E27FC236}">
                <a16:creationId xmlns:a16="http://schemas.microsoft.com/office/drawing/2014/main" id="{BA67B8E8-4E87-2764-33C4-53EAB9B0CC35}"/>
              </a:ext>
            </a:extLst>
          </p:cNvPr>
          <p:cNvSpPr txBox="1"/>
          <p:nvPr/>
        </p:nvSpPr>
        <p:spPr>
          <a:xfrm rot="16200000">
            <a:off x="10735527" y="5738845"/>
            <a:ext cx="1281811" cy="523220"/>
          </a:xfrm>
          <a:prstGeom prst="rect">
            <a:avLst/>
          </a:prstGeom>
          <a:solidFill>
            <a:srgbClr val="94CFB7"/>
          </a:solidFill>
          <a:ln>
            <a:solidFill>
              <a:schemeClr val="accent1"/>
            </a:solidFill>
          </a:ln>
        </p:spPr>
        <p:txBody>
          <a:bodyPr wrap="square">
            <a:spAutoFit/>
          </a:bodyPr>
          <a:lstStyle/>
          <a:p>
            <a:pPr lvl="0" algn="ctr" rtl="1"/>
            <a:r>
              <a:rPr lang="ar-MA" sz="2800" b="1" dirty="0">
                <a:solidFill>
                  <a:srgbClr val="002060"/>
                </a:solidFill>
                <a:latin typeface="Sakkal Majalla" panose="02000000000000000000" pitchFamily="2" charset="-78"/>
                <a:cs typeface="Sakkal Majalla" panose="02000000000000000000" pitchFamily="2" charset="-78"/>
              </a:rPr>
              <a:t>الوظيفة</a:t>
            </a:r>
            <a:endParaRPr lang="ar-MA" sz="2000" b="1" dirty="0">
              <a:solidFill>
                <a:srgbClr val="002060"/>
              </a:solidFill>
              <a:latin typeface="Sakkal Majalla" panose="02000000000000000000" pitchFamily="2" charset="-78"/>
              <a:cs typeface="Sakkal Majalla" panose="02000000000000000000" pitchFamily="2" charset="-78"/>
            </a:endParaRPr>
          </a:p>
        </p:txBody>
      </p:sp>
      <p:graphicFrame>
        <p:nvGraphicFramePr>
          <p:cNvPr id="14" name="Tableau 13">
            <a:extLst>
              <a:ext uri="{FF2B5EF4-FFF2-40B4-BE49-F238E27FC236}">
                <a16:creationId xmlns:a16="http://schemas.microsoft.com/office/drawing/2014/main" id="{568E8FEE-DA27-D81C-EE0B-1E9A867F347B}"/>
              </a:ext>
            </a:extLst>
          </p:cNvPr>
          <p:cNvGraphicFramePr>
            <a:graphicFrameLocks noGrp="1"/>
          </p:cNvGraphicFramePr>
          <p:nvPr>
            <p:extLst>
              <p:ext uri="{D42A27DB-BD31-4B8C-83A1-F6EECF244321}">
                <p14:modId xmlns:p14="http://schemas.microsoft.com/office/powerpoint/2010/main" val="2545179846"/>
              </p:ext>
            </p:extLst>
          </p:nvPr>
        </p:nvGraphicFramePr>
        <p:xfrm>
          <a:off x="1120874" y="1756043"/>
          <a:ext cx="9792932" cy="4512578"/>
        </p:xfrm>
        <a:graphic>
          <a:graphicData uri="http://schemas.openxmlformats.org/drawingml/2006/table">
            <a:tbl>
              <a:tblPr firstRow="1" bandRow="1">
                <a:tableStyleId>{5DA37D80-6434-44D0-A028-1B22A696006F}</a:tableStyleId>
              </a:tblPr>
              <a:tblGrid>
                <a:gridCol w="4896466">
                  <a:extLst>
                    <a:ext uri="{9D8B030D-6E8A-4147-A177-3AD203B41FA5}">
                      <a16:colId xmlns:a16="http://schemas.microsoft.com/office/drawing/2014/main" val="12522261"/>
                    </a:ext>
                  </a:extLst>
                </a:gridCol>
                <a:gridCol w="4896466">
                  <a:extLst>
                    <a:ext uri="{9D8B030D-6E8A-4147-A177-3AD203B41FA5}">
                      <a16:colId xmlns:a16="http://schemas.microsoft.com/office/drawing/2014/main" val="4053809140"/>
                    </a:ext>
                  </a:extLst>
                </a:gridCol>
              </a:tblGrid>
              <a:tr h="490932">
                <a:tc gridSpan="2">
                  <a:txBody>
                    <a:bodyPr/>
                    <a:lstStyle/>
                    <a:p>
                      <a:pPr algn="ctr"/>
                      <a:r>
                        <a:rPr lang="ar-MA" sz="2400" dirty="0">
                          <a:latin typeface="Calibri" panose="020F0502020204030204" pitchFamily="34" charset="0"/>
                          <a:ea typeface="Calibri" panose="020F0502020204030204" pitchFamily="34" charset="0"/>
                          <a:cs typeface="Calibri" panose="020F0502020204030204" pitchFamily="34" charset="0"/>
                        </a:rPr>
                        <a:t>موارد الكتابة </a:t>
                      </a:r>
                      <a:r>
                        <a:rPr lang="ar-MA" sz="2400" dirty="0" err="1">
                          <a:latin typeface="Calibri" panose="020F0502020204030204" pitchFamily="34" charset="0"/>
                          <a:ea typeface="Calibri" panose="020F0502020204030204" pitchFamily="34" charset="0"/>
                          <a:cs typeface="Calibri" panose="020F0502020204030204" pitchFamily="34" charset="0"/>
                        </a:rPr>
                        <a:t>الحجاجية</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20000"/>
                        <a:lumOff val="80000"/>
                      </a:schemeClr>
                    </a:solidFill>
                  </a:tcPr>
                </a:tc>
                <a:tc hMerge="1">
                  <a:txBody>
                    <a:bodyPr/>
                    <a:lstStyle/>
                    <a:p>
                      <a:endParaRPr lang="fr-FR" dirty="0"/>
                    </a:p>
                  </a:txBody>
                  <a:tcPr/>
                </a:tc>
                <a:extLst>
                  <a:ext uri="{0D108BD9-81ED-4DB2-BD59-A6C34878D82A}">
                    <a16:rowId xmlns:a16="http://schemas.microsoft.com/office/drawing/2014/main" val="3059312807"/>
                  </a:ext>
                </a:extLst>
              </a:tr>
              <a:tr h="416067">
                <a:tc>
                  <a:txBody>
                    <a:bodyPr/>
                    <a:lstStyle/>
                    <a:p>
                      <a:pPr algn="ctr"/>
                      <a:r>
                        <a:rPr lang="ar-MA" sz="2400" dirty="0">
                          <a:latin typeface="Calibri" panose="020F0502020204030204" pitchFamily="34" charset="0"/>
                          <a:ea typeface="Calibri" panose="020F0502020204030204" pitchFamily="34" charset="0"/>
                          <a:cs typeface="Calibri" panose="020F0502020204030204" pitchFamily="34" charset="0"/>
                        </a:rPr>
                        <a:t>الروابط</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20000"/>
                        <a:lumOff val="80000"/>
                      </a:schemeClr>
                    </a:solidFill>
                  </a:tcPr>
                </a:tc>
                <a:tc>
                  <a:txBody>
                    <a:bodyPr/>
                    <a:lstStyle/>
                    <a:p>
                      <a:pPr algn="ctr"/>
                      <a:r>
                        <a:rPr lang="ar-MA" sz="2400" dirty="0">
                          <a:latin typeface="Calibri" panose="020F0502020204030204" pitchFamily="34" charset="0"/>
                          <a:ea typeface="Calibri" panose="020F0502020204030204" pitchFamily="34" charset="0"/>
                          <a:cs typeface="Calibri" panose="020F0502020204030204" pitchFamily="34" charset="0"/>
                        </a:rPr>
                        <a:t>التعابير</a:t>
                      </a: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1">
                        <a:lumMod val="20000"/>
                        <a:lumOff val="80000"/>
                      </a:schemeClr>
                    </a:solidFill>
                  </a:tcPr>
                </a:tc>
                <a:extLst>
                  <a:ext uri="{0D108BD9-81ED-4DB2-BD59-A6C34878D82A}">
                    <a16:rowId xmlns:a16="http://schemas.microsoft.com/office/drawing/2014/main" val="713424354"/>
                  </a:ext>
                </a:extLst>
              </a:tr>
              <a:tr h="2579613">
                <a:tc>
                  <a:txBody>
                    <a:bodyPr/>
                    <a:lstStyle/>
                    <a:p>
                      <a:pPr algn="r" rtl="1"/>
                      <a:r>
                        <a:rPr lang="ar-S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ar-SA" sz="2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روابط الإضافة</a:t>
                      </a:r>
                      <a:r>
                        <a:rPr lang="ar-MA" sz="2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ar-S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بالإضافة إلى ذلك- كما</a:t>
                      </a:r>
                      <a:endParaRPr lang="fr-FR"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lgn="r" rtl="1">
                        <a:buFontTx/>
                        <a:buChar char="-"/>
                      </a:pPr>
                      <a:r>
                        <a:rPr lang="ar-SA" sz="2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واو العطف</a:t>
                      </a:r>
                      <a:r>
                        <a:rPr lang="ar-S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ar-M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lgn="r" rtl="1">
                        <a:buFontTx/>
                        <a:buChar char="-"/>
                      </a:pPr>
                      <a:r>
                        <a:rPr lang="ar-MA" sz="2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ر</a:t>
                      </a:r>
                      <a:r>
                        <a:rPr lang="ar-SA" sz="2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وابط التقابل والاعتراض</a:t>
                      </a:r>
                      <a:r>
                        <a:rPr lang="ar-M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ar-S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ولكن، في المقابل</a:t>
                      </a:r>
                      <a:r>
                        <a:rPr lang="ar-M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ar-S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في النهاية </a:t>
                      </a:r>
                      <a:r>
                        <a:rPr lang="ar-M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ar-S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انتقال نحو خلاصة بعد موقفين متقابلين</a:t>
                      </a:r>
                      <a:r>
                        <a:rPr lang="ar-M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lang="fr-FR"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gn="r" rtl="1"/>
                      <a:r>
                        <a:rPr lang="ar-MA" sz="2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ar-SA" sz="2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روابط التفسير والنتيجة</a:t>
                      </a:r>
                      <a:r>
                        <a:rPr lang="ar-M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ar-S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ممّا</a:t>
                      </a:r>
                      <a:r>
                        <a:rPr lang="fr-FR"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ar-S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سببية غير مباشرة: </a:t>
                      </a:r>
                      <a:r>
                        <a:rPr lang="ar-M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ar-S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ممّا يجعلهم – ممّا يساهم – ممّا يسمح</a:t>
                      </a:r>
                      <a:r>
                        <a:rPr lang="fr-FR"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ar-M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lang="fr-FR"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gn="r" rtl="1"/>
                      <a:r>
                        <a:rPr lang="ar-M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ar-SA" sz="2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روابط الشرط وتعليق الحكم</a:t>
                      </a:r>
                      <a:r>
                        <a:rPr lang="ar-M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ar-S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رهين قدرة الشاب</a:t>
                      </a:r>
                      <a:r>
                        <a:rPr lang="fr-FR"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algn="r" rtl="1"/>
                      <a:r>
                        <a:rPr lang="ar-SA"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بِاختلاف ظروف الشباب</a:t>
                      </a:r>
                      <a:r>
                        <a:rPr lang="ar-MA" sz="2000" b="0" kern="12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FR" sz="2000" b="0"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285750" indent="-285750" algn="r" rtl="1">
                        <a:buFontTx/>
                        <a:buChar char="-"/>
                      </a:pPr>
                      <a:endParaRPr lang="fr-FR" dirty="0"/>
                    </a:p>
                  </a:txBody>
                  <a:tcPr/>
                </a:tc>
                <a:tc>
                  <a:txBody>
                    <a:bodyPr/>
                    <a:lstStyle/>
                    <a:p>
                      <a:pPr algn="just" rtl="1">
                        <a:lnSpc>
                          <a:spcPct val="107000"/>
                        </a:lnSpc>
                        <a:spcAft>
                          <a:spcPts val="800"/>
                        </a:spcAft>
                        <a:buNone/>
                      </a:pPr>
                      <a:r>
                        <a:rPr lang="ar-SA" sz="18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تعابير بسط الموضوع</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أصبح موضوعًا مثيرًا للجدل ...</a:t>
                      </a:r>
                      <a:r>
                        <a:rPr lang="ar-M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في ظِلِّ التحدّيات الاقتصادية الراهنة</a:t>
                      </a:r>
                      <a:r>
                        <a:rPr lang="ar-M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يَزدادُ تردّد الشباب بين</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r-MA"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يبرز موضوع ريادة الأعمال كقضيّة محورية</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r-MA"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كلّ خيار يقدم مزايا ومخاطر مختلفة</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r-MA"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marL="285750" indent="-285750" algn="just" rtl="1">
                        <a:lnSpc>
                          <a:spcPct val="107000"/>
                        </a:lnSpc>
                        <a:spcAft>
                          <a:spcPts val="800"/>
                        </a:spcAft>
                        <a:buFontTx/>
                        <a:buChar char="-"/>
                      </a:pPr>
                      <a:r>
                        <a:rPr lang="ar-SA" sz="1800" b="1" u="sng"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تعابير تأييد الرأي:</a:t>
                      </a:r>
                      <a:r>
                        <a:rPr lang="ar-MA" sz="1800" b="1" u="sng"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يرى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مؤيدو إنشاء المشاريع أنّه </a:t>
                      </a:r>
                      <a:r>
                        <a:rPr lang="ar-SA" sz="14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يتيح</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للشباب</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r-MA"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يسهم</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في خلق فرص عمل جديدة</a:t>
                      </a:r>
                      <a:r>
                        <a:rPr lang="ar-M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يدعم النمو الاقتصادي</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p>
                      <a:pPr algn="just" rtl="1">
                        <a:lnSpc>
                          <a:spcPct val="107000"/>
                        </a:lnSpc>
                        <a:spcAft>
                          <a:spcPts val="800"/>
                        </a:spcAft>
                        <a:buNone/>
                      </a:pPr>
                      <a:r>
                        <a:rPr lang="ar-SA" sz="1600" b="1" u="sng"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تعابير المعارضة</a:t>
                      </a:r>
                      <a:r>
                        <a:rPr lang="ar-MA" sz="1600" b="1" u="sng"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r-SA"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ولكن، في المقابل</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r-MA"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يشير</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آخرون إلى أن</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r-MA"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قد لا تتوفر للكثير من الشباب</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r-MA"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يجعلهم أكثر عرضة للخسارة</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p>
                      <a:pPr algn="just" rtl="1">
                        <a:lnSpc>
                          <a:spcPct val="107000"/>
                        </a:lnSpc>
                        <a:spcAft>
                          <a:spcPts val="800"/>
                        </a:spcAft>
                        <a:buNone/>
                      </a:pPr>
                      <a:r>
                        <a:rPr lang="ar-SA" sz="1600" b="1" u="sng"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تعابير الاستنتاج</a:t>
                      </a:r>
                      <a:r>
                        <a:rPr lang="ar-MA" sz="1600" b="1" u="sng"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في النهاية</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r-MA"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يبقى الاختيار رهين قدرة الشاب</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p>
                      <a:pPr algn="just" rtl="1">
                        <a:lnSpc>
                          <a:spcPct val="107000"/>
                        </a:lnSpc>
                        <a:spcAft>
                          <a:spcPts val="800"/>
                        </a:spcAft>
                        <a:buNone/>
                      </a:pP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r-SA"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مدى تقديره للأمان المالي مقابل الاستقلالية المهنية</a:t>
                      </a: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p>
                      <a:pPr algn="just" rtl="1">
                        <a:lnSpc>
                          <a:spcPct val="107000"/>
                        </a:lnSpc>
                        <a:spcAft>
                          <a:spcPts val="800"/>
                        </a:spcAft>
                        <a:buNone/>
                      </a:pPr>
                      <a:r>
                        <a:rPr lang="fr-FR"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p>
                      <a:pPr algn="just" rtl="1">
                        <a:lnSpc>
                          <a:spcPct val="107000"/>
                        </a:lnSpc>
                        <a:spcAft>
                          <a:spcPts val="800"/>
                        </a:spcAft>
                        <a:buNone/>
                      </a:pPr>
                      <a:r>
                        <a:rPr lang="fr-FR" sz="1800" b="1" dirty="0">
                          <a:effectLst/>
                          <a:latin typeface="Calibri" panose="020F0502020204030204" pitchFamily="34" charset="0"/>
                          <a:ea typeface="Calibri" panose="020F0502020204030204" pitchFamily="34" charset="0"/>
                          <a:cs typeface="Calibri" panose="020F0502020204030204" pitchFamily="34" charset="0"/>
                        </a:rPr>
                        <a:t> </a:t>
                      </a:r>
                      <a:endParaRPr lang="fr-F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934967345"/>
                  </a:ext>
                </a:extLst>
              </a:tr>
            </a:tbl>
          </a:graphicData>
        </a:graphic>
      </p:graphicFrame>
      <p:sp>
        <p:nvSpPr>
          <p:cNvPr id="15" name="Flèche vers le bas 16">
            <a:extLst>
              <a:ext uri="{FF2B5EF4-FFF2-40B4-BE49-F238E27FC236}">
                <a16:creationId xmlns:a16="http://schemas.microsoft.com/office/drawing/2014/main" id="{E2F3C2B2-BCD8-9C36-95E0-EE066791783F}"/>
              </a:ext>
            </a:extLst>
          </p:cNvPr>
          <p:cNvSpPr/>
          <p:nvPr/>
        </p:nvSpPr>
        <p:spPr>
          <a:xfrm>
            <a:off x="8395112" y="5578953"/>
            <a:ext cx="609600" cy="589035"/>
          </a:xfrm>
          <a:prstGeom prst="down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Flèche vers le bas 17">
            <a:extLst>
              <a:ext uri="{FF2B5EF4-FFF2-40B4-BE49-F238E27FC236}">
                <a16:creationId xmlns:a16="http://schemas.microsoft.com/office/drawing/2014/main" id="{947D80FE-CE36-66C6-B2E5-EF4605A19A39}"/>
              </a:ext>
            </a:extLst>
          </p:cNvPr>
          <p:cNvSpPr/>
          <p:nvPr/>
        </p:nvSpPr>
        <p:spPr>
          <a:xfrm>
            <a:off x="3033797" y="5568203"/>
            <a:ext cx="609600" cy="589035"/>
          </a:xfrm>
          <a:prstGeom prst="down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468779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3A6DD-65B6-5E1D-71D2-7A19698E529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1BD62468-7245-AF04-3D37-6970725BCF8A}"/>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EA445858-A7A0-0C6A-7C40-3900921847C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1724;p62">
            <a:extLst>
              <a:ext uri="{FF2B5EF4-FFF2-40B4-BE49-F238E27FC236}">
                <a16:creationId xmlns:a16="http://schemas.microsoft.com/office/drawing/2014/main" id="{6CBB79DF-CC76-E627-C30F-C8B1671AF465}"/>
              </a:ext>
            </a:extLst>
          </p:cNvPr>
          <p:cNvPicPr preferRelativeResize="0"/>
          <p:nvPr/>
        </p:nvPicPr>
        <p:blipFill rotWithShape="1">
          <a:blip r:embed="rId3">
            <a:alphaModFix/>
          </a:blip>
          <a:srcRect/>
          <a:stretch/>
        </p:blipFill>
        <p:spPr>
          <a:xfrm>
            <a:off x="0" y="28302"/>
            <a:ext cx="731837" cy="731837"/>
          </a:xfrm>
          <a:prstGeom prst="rect">
            <a:avLst/>
          </a:prstGeom>
          <a:noFill/>
          <a:ln>
            <a:noFill/>
          </a:ln>
        </p:spPr>
      </p:pic>
      <p:sp>
        <p:nvSpPr>
          <p:cNvPr id="8" name="Rectangle 7">
            <a:extLst>
              <a:ext uri="{FF2B5EF4-FFF2-40B4-BE49-F238E27FC236}">
                <a16:creationId xmlns:a16="http://schemas.microsoft.com/office/drawing/2014/main" id="{04ADE1C6-20DF-2C55-AE0F-064BF0DB8279}"/>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0" name="Groupe 9">
            <a:extLst>
              <a:ext uri="{FF2B5EF4-FFF2-40B4-BE49-F238E27FC236}">
                <a16:creationId xmlns:a16="http://schemas.microsoft.com/office/drawing/2014/main" id="{702479FB-BE0E-562A-83DF-BBC2FD930EC7}"/>
              </a:ext>
            </a:extLst>
          </p:cNvPr>
          <p:cNvGrpSpPr/>
          <p:nvPr/>
        </p:nvGrpSpPr>
        <p:grpSpPr>
          <a:xfrm>
            <a:off x="5048250" y="1433257"/>
            <a:ext cx="6694017" cy="4516878"/>
            <a:chOff x="4572000" y="1583372"/>
            <a:chExt cx="6694017" cy="4516878"/>
          </a:xfrm>
        </p:grpSpPr>
        <p:grpSp>
          <p:nvGrpSpPr>
            <p:cNvPr id="11" name="Group 14">
              <a:extLst>
                <a:ext uri="{FF2B5EF4-FFF2-40B4-BE49-F238E27FC236}">
                  <a16:creationId xmlns:a16="http://schemas.microsoft.com/office/drawing/2014/main" id="{02C2C124-FC9C-1370-4606-B9B2C0AD30D3}"/>
                </a:ext>
              </a:extLst>
            </p:cNvPr>
            <p:cNvGrpSpPr/>
            <p:nvPr/>
          </p:nvGrpSpPr>
          <p:grpSpPr>
            <a:xfrm>
              <a:off x="4572000" y="1642150"/>
              <a:ext cx="6694017" cy="3873929"/>
              <a:chOff x="1641585" y="1048972"/>
              <a:chExt cx="5867403" cy="3260732"/>
            </a:xfrm>
          </p:grpSpPr>
          <p:sp>
            <p:nvSpPr>
              <p:cNvPr id="13" name="Rectangle : coins arrondis 10">
                <a:extLst>
                  <a:ext uri="{FF2B5EF4-FFF2-40B4-BE49-F238E27FC236}">
                    <a16:creationId xmlns:a16="http://schemas.microsoft.com/office/drawing/2014/main" id="{DB5CC9F2-A9C4-C31B-52CE-0AAAC3E1689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14" name="Rectangle 18">
                <a:extLst>
                  <a:ext uri="{FF2B5EF4-FFF2-40B4-BE49-F238E27FC236}">
                    <a16:creationId xmlns:a16="http://schemas.microsoft.com/office/drawing/2014/main" id="{87B6B102-098C-B803-11FF-5CCDBC7F0DB6}"/>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15" name="Rectangle 19">
                <a:extLst>
                  <a:ext uri="{FF2B5EF4-FFF2-40B4-BE49-F238E27FC236}">
                    <a16:creationId xmlns:a16="http://schemas.microsoft.com/office/drawing/2014/main" id="{92ACD695-9ED3-9ED0-5B38-FA5EA5E0151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12" name="TextBox 6">
              <a:extLst>
                <a:ext uri="{FF2B5EF4-FFF2-40B4-BE49-F238E27FC236}">
                  <a16:creationId xmlns:a16="http://schemas.microsoft.com/office/drawing/2014/main" id="{54BC92D2-C1FB-1F48-403D-0AA848B19610}"/>
                </a:ext>
              </a:extLst>
            </p:cNvPr>
            <p:cNvSpPr txBox="1"/>
            <p:nvPr/>
          </p:nvSpPr>
          <p:spPr>
            <a:xfrm>
              <a:off x="4793540" y="1583372"/>
              <a:ext cx="6369613" cy="4516878"/>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4800" b="1" dirty="0">
                  <a:solidFill>
                    <a:srgbClr val="44546A"/>
                  </a:solidFill>
                  <a:ea typeface="Calibri"/>
                  <a:cs typeface="Calibri"/>
                  <a:sym typeface="Calibri"/>
                </a:rPr>
                <a:t>النشاط الثاني:</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MA" sz="3600" b="1" i="0" u="none" strike="noStrike" kern="0" cap="none" spc="0" normalizeH="0" baseline="0" noProof="0" dirty="0">
                  <a:ln>
                    <a:noFill/>
                  </a:ln>
                  <a:solidFill>
                    <a:schemeClr val="accent2"/>
                  </a:solidFill>
                  <a:effectLst/>
                  <a:uLnTx/>
                  <a:uFillTx/>
                  <a:latin typeface="Calibri"/>
                  <a:ea typeface="Calibri"/>
                  <a:cs typeface="Calibri"/>
                  <a:sym typeface="Calibri"/>
                </a:rPr>
                <a:t>كتابة نص حجاجي</a:t>
              </a:r>
            </a:p>
            <a:p>
              <a:pPr algn="ctr" defTabSz="1219170">
                <a:lnSpc>
                  <a:spcPct val="131218"/>
                </a:lnSpc>
                <a:defRPr sz="1800" b="0" i="0" u="none" strike="noStrike" kern="0" cap="none" spc="0" baseline="0">
                  <a:solidFill>
                    <a:srgbClr val="000000"/>
                  </a:solidFill>
                  <a:uFillTx/>
                </a:defRPr>
              </a:pPr>
              <a:br>
                <a:rPr lang="ar-MA" sz="4800" b="1" kern="0" dirty="0">
                  <a:solidFill>
                    <a:srgbClr val="44546A"/>
                  </a:solidFill>
                  <a:latin typeface="Calibri"/>
                  <a:ea typeface="Calibri"/>
                  <a:cs typeface="Calibri"/>
                  <a:sym typeface="Calibri"/>
                </a:rPr>
              </a:br>
              <a:r>
                <a:rPr lang="ar-MA" sz="4800" b="1" dirty="0">
                  <a:solidFill>
                    <a:srgbClr val="44546A"/>
                  </a:solidFill>
                  <a:ea typeface="Calibri"/>
                  <a:cs typeface="Calibri"/>
                  <a:sym typeface="Calibri"/>
                </a:rPr>
                <a:t>30 دقيقة</a:t>
              </a:r>
            </a:p>
            <a:p>
              <a:pPr lvl="0" algn="ctr" defTabSz="1219170">
                <a:lnSpc>
                  <a:spcPct val="131218"/>
                </a:lnSpc>
                <a:defRPr sz="1800" b="0" i="0" u="none" strike="noStrike" kern="0" cap="none" spc="0" baseline="0">
                  <a:solidFill>
                    <a:srgbClr val="000000"/>
                  </a:solidFill>
                  <a:uFillTx/>
                </a:defRPr>
              </a:pP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grpSp>
      <p:pic>
        <p:nvPicPr>
          <p:cNvPr id="16" name="Picture 5" descr="Image générée">
            <a:extLst>
              <a:ext uri="{FF2B5EF4-FFF2-40B4-BE49-F238E27FC236}">
                <a16:creationId xmlns:a16="http://schemas.microsoft.com/office/drawing/2014/main" id="{8F1BA628-6DF5-E3CC-DDE1-1A5AB714782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61" t="59121" r="71159" b="24461"/>
          <a:stretch>
            <a:fillRect/>
          </a:stretch>
        </p:blipFill>
        <p:spPr bwMode="auto">
          <a:xfrm>
            <a:off x="11601450" y="847953"/>
            <a:ext cx="485701" cy="50088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e 16">
            <a:extLst>
              <a:ext uri="{FF2B5EF4-FFF2-40B4-BE49-F238E27FC236}">
                <a16:creationId xmlns:a16="http://schemas.microsoft.com/office/drawing/2014/main" id="{01D55938-9F8E-5357-3C9E-3DE103918920}"/>
              </a:ext>
            </a:extLst>
          </p:cNvPr>
          <p:cNvGrpSpPr/>
          <p:nvPr/>
        </p:nvGrpSpPr>
        <p:grpSpPr>
          <a:xfrm>
            <a:off x="3405953" y="3342170"/>
            <a:ext cx="2152886" cy="217766"/>
            <a:chOff x="3162883" y="1826066"/>
            <a:chExt cx="1823790" cy="217766"/>
          </a:xfrm>
        </p:grpSpPr>
        <p:cxnSp>
          <p:nvCxnSpPr>
            <p:cNvPr id="18" name="Straight Arrow Connector 16">
              <a:extLst>
                <a:ext uri="{FF2B5EF4-FFF2-40B4-BE49-F238E27FC236}">
                  <a16:creationId xmlns:a16="http://schemas.microsoft.com/office/drawing/2014/main" id="{798C4F9A-A9EA-8522-B523-DD551146897B}"/>
                </a:ext>
              </a:extLst>
            </p:cNvPr>
            <p:cNvCxnSpPr>
              <a:cxnSpLocks/>
            </p:cNvCxnSpPr>
            <p:nvPr/>
          </p:nvCxnSpPr>
          <p:spPr>
            <a:xfrm flipH="1">
              <a:off x="4000700" y="1966315"/>
              <a:ext cx="985973" cy="0"/>
            </a:xfrm>
            <a:prstGeom prst="straightConnector1">
              <a:avLst/>
            </a:prstGeom>
            <a:ln>
              <a:solidFill>
                <a:schemeClr val="tx2">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B133D641-5A7F-ECD9-84D5-09F81E983CD3}"/>
                </a:ext>
              </a:extLst>
            </p:cNvPr>
            <p:cNvSpPr/>
            <p:nvPr/>
          </p:nvSpPr>
          <p:spPr>
            <a:xfrm>
              <a:off x="3162883" y="1826066"/>
              <a:ext cx="837817" cy="217766"/>
            </a:xfrm>
            <a:prstGeom prst="rect">
              <a:avLst/>
            </a:prstGeom>
            <a:noFill/>
            <a:ln w="28575">
              <a:solidFill>
                <a:schemeClr val="tx2">
                  <a:lumMod val="75000"/>
                  <a:lumOff val="2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grpSp>
      <p:pic>
        <p:nvPicPr>
          <p:cNvPr id="5" name="Image 4">
            <a:extLst>
              <a:ext uri="{FF2B5EF4-FFF2-40B4-BE49-F238E27FC236}">
                <a16:creationId xmlns:a16="http://schemas.microsoft.com/office/drawing/2014/main" id="{21DDA819-4705-AB88-4E95-73699541A05E}"/>
              </a:ext>
            </a:extLst>
          </p:cNvPr>
          <p:cNvPicPr>
            <a:picLocks noChangeAspect="1"/>
          </p:cNvPicPr>
          <p:nvPr/>
        </p:nvPicPr>
        <p:blipFill>
          <a:blip r:embed="rId5"/>
          <a:stretch>
            <a:fillRect/>
          </a:stretch>
        </p:blipFill>
        <p:spPr>
          <a:xfrm>
            <a:off x="46897" y="1147259"/>
            <a:ext cx="4998254" cy="3520745"/>
          </a:xfrm>
          <a:prstGeom prst="rect">
            <a:avLst/>
          </a:prstGeom>
        </p:spPr>
      </p:pic>
      <p:pic>
        <p:nvPicPr>
          <p:cNvPr id="20" name="Image 19">
            <a:extLst>
              <a:ext uri="{FF2B5EF4-FFF2-40B4-BE49-F238E27FC236}">
                <a16:creationId xmlns:a16="http://schemas.microsoft.com/office/drawing/2014/main" id="{561ADF27-1C87-5097-657B-B407E76AF76F}"/>
              </a:ext>
            </a:extLst>
          </p:cNvPr>
          <p:cNvPicPr>
            <a:picLocks noChangeAspect="1"/>
          </p:cNvPicPr>
          <p:nvPr/>
        </p:nvPicPr>
        <p:blipFill>
          <a:blip r:embed="rId6"/>
          <a:stretch>
            <a:fillRect/>
          </a:stretch>
        </p:blipFill>
        <p:spPr>
          <a:xfrm>
            <a:off x="46897" y="4697869"/>
            <a:ext cx="5069255" cy="808344"/>
          </a:xfrm>
          <a:prstGeom prst="rect">
            <a:avLst/>
          </a:prstGeom>
        </p:spPr>
      </p:pic>
    </p:spTree>
    <p:extLst>
      <p:ext uri="{BB962C8B-B14F-4D97-AF65-F5344CB8AC3E}">
        <p14:creationId xmlns:p14="http://schemas.microsoft.com/office/powerpoint/2010/main" val="1233177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812159" y="829917"/>
            <a:ext cx="10567685" cy="519816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4" name="Rectangle 3">
              <a:extLst>
                <a:ext uri="{FF2B5EF4-FFF2-40B4-BE49-F238E27FC236}">
                  <a16:creationId xmlns:a16="http://schemas.microsoft.com/office/drawing/2014/main" id="{69AEEE6E-857A-5D9C-2A33-25EA3FB3D64D}"/>
                </a:ext>
              </a:extLst>
            </p:cNvPr>
            <p:cNvSpPr/>
            <p:nvPr/>
          </p:nvSpPr>
          <p:spPr>
            <a:xfrm>
              <a:off x="2284184" y="1499311"/>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1219170" rtl="1">
                <a:defRPr sz="1800" b="0" i="0" u="none" strike="noStrike" kern="0" cap="none" spc="0" baseline="0">
                  <a:solidFill>
                    <a:srgbClr val="000000"/>
                  </a:solidFill>
                  <a:uFillTx/>
                </a:defRPr>
              </a:pPr>
              <a:r>
                <a:rPr lang="fr-FR" sz="4400" b="1" kern="0" dirty="0">
                  <a:solidFill>
                    <a:srgbClr val="92D050"/>
                  </a:solidFill>
                  <a:latin typeface="Calibri"/>
                  <a:cs typeface="Calibri"/>
                </a:rPr>
                <a:t>) </a:t>
              </a:r>
              <a:r>
                <a:rPr lang="ar-MA" sz="4400" b="1" kern="0" dirty="0">
                  <a:solidFill>
                    <a:srgbClr val="92D050"/>
                  </a:solidFill>
                  <a:latin typeface="Calibri"/>
                  <a:cs typeface="Calibri"/>
                </a:rPr>
                <a:t>الممارسة المستقلة</a:t>
              </a:r>
              <a:r>
                <a:rPr lang="fr-FR" sz="4400" b="1" kern="0" dirty="0">
                  <a:solidFill>
                    <a:srgbClr val="92D050"/>
                  </a:solidFill>
                  <a:latin typeface="Calibri"/>
                  <a:cs typeface="Calibri"/>
                </a:rPr>
                <a:t>(</a:t>
              </a:r>
              <a:endParaRPr lang="ar-MA" sz="4400" b="1" kern="0" dirty="0">
                <a:solidFill>
                  <a:srgbClr val="92D050"/>
                </a:solidFill>
                <a:latin typeface="Calibri"/>
                <a:ea typeface="Calibri"/>
                <a:cs typeface="Calibri"/>
              </a:endParaRPr>
            </a:p>
          </p:txBody>
        </p:sp>
      </p:grpSp>
      <p:grpSp>
        <p:nvGrpSpPr>
          <p:cNvPr id="44" name="Group 43">
            <a:extLst>
              <a:ext uri="{FF2B5EF4-FFF2-40B4-BE49-F238E27FC236}">
                <a16:creationId xmlns:a16="http://schemas.microsoft.com/office/drawing/2014/main" id="{02F30AD9-A760-1FB7-44E6-C5FB79615A98}"/>
              </a:ext>
            </a:extLst>
          </p:cNvPr>
          <p:cNvGrpSpPr/>
          <p:nvPr/>
        </p:nvGrpSpPr>
        <p:grpSpPr>
          <a:xfrm>
            <a:off x="8664315" y="5002108"/>
            <a:ext cx="2351651" cy="708937"/>
            <a:chOff x="8664315" y="5002108"/>
            <a:chExt cx="2351650" cy="708937"/>
          </a:xfrm>
        </p:grpSpPr>
        <p:sp>
          <p:nvSpPr>
            <p:cNvPr id="42" name="Oval 41">
              <a:extLst>
                <a:ext uri="{FF2B5EF4-FFF2-40B4-BE49-F238E27FC236}">
                  <a16:creationId xmlns:a16="http://schemas.microsoft.com/office/drawing/2014/main" id="{68B5FF32-915A-B598-700D-0EA7533542B3}"/>
                </a:ext>
              </a:extLst>
            </p:cNvPr>
            <p:cNvSpPr/>
            <p:nvPr/>
          </p:nvSpPr>
          <p:spPr>
            <a:xfrm>
              <a:off x="10366087"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43" name="Rectangle 42">
              <a:extLst>
                <a:ext uri="{FF2B5EF4-FFF2-40B4-BE49-F238E27FC236}">
                  <a16:creationId xmlns:a16="http://schemas.microsoft.com/office/drawing/2014/main" id="{199500E8-6AC1-98CD-F98D-D1177176CCC5}"/>
                </a:ext>
              </a:extLst>
            </p:cNvPr>
            <p:cNvSpPr/>
            <p:nvPr/>
          </p:nvSpPr>
          <p:spPr>
            <a:xfrm>
              <a:off x="8664315" y="5060928"/>
              <a:ext cx="1701771"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a:defRPr/>
              </a:pPr>
              <a:r>
                <a:rPr lang="ar-MA" sz="3600" b="1" dirty="0">
                  <a:solidFill>
                    <a:prstClr val="black"/>
                  </a:solidFill>
                  <a:latin typeface="Calibri" panose="020F0502020204030204"/>
                </a:rPr>
                <a:t>30 دقائق</a:t>
              </a:r>
            </a:p>
          </p:txBody>
        </p:sp>
      </p:grpSp>
      <p:pic>
        <p:nvPicPr>
          <p:cNvPr id="6" name="Picture 11">
            <a:extLst>
              <a:ext uri="{FF2B5EF4-FFF2-40B4-BE49-F238E27FC236}">
                <a16:creationId xmlns:a16="http://schemas.microsoft.com/office/drawing/2014/main" id="{CDABD28B-1E87-1CE1-512C-3F5698590254}"/>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Tree>
    <p:extLst>
      <p:ext uri="{BB962C8B-B14F-4D97-AF65-F5344CB8AC3E}">
        <p14:creationId xmlns:p14="http://schemas.microsoft.com/office/powerpoint/2010/main" val="12682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537C7-CE37-E0DA-2979-55D8E83108ED}"/>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F6D9C2AB-BE2B-17BF-EA33-8F6FDFAAD8D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CD5E2B39-1AB6-01E6-F396-D49934D769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1018" y="3893230"/>
            <a:ext cx="707602" cy="707602"/>
          </a:xfrm>
          <a:prstGeom prst="rect">
            <a:avLst/>
          </a:prstGeom>
        </p:spPr>
      </p:pic>
      <p:sp>
        <p:nvSpPr>
          <p:cNvPr id="7" name="Rectangle: Rounded Corners 55">
            <a:extLst>
              <a:ext uri="{FF2B5EF4-FFF2-40B4-BE49-F238E27FC236}">
                <a16:creationId xmlns:a16="http://schemas.microsoft.com/office/drawing/2014/main" id="{DF0EF524-14B9-74BA-CE27-4A103FBDF6C3}"/>
              </a:ext>
            </a:extLst>
          </p:cNvPr>
          <p:cNvSpPr/>
          <p:nvPr/>
        </p:nvSpPr>
        <p:spPr>
          <a:xfrm>
            <a:off x="1012791" y="3677566"/>
            <a:ext cx="9358771" cy="1665245"/>
          </a:xfrm>
          <a:prstGeom prst="roundRect">
            <a:avLst/>
          </a:prstGeom>
          <a:solidFill>
            <a:schemeClr val="accent2">
              <a:lumMod val="20000"/>
              <a:lumOff val="80000"/>
            </a:schemeClr>
          </a:solid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rtl="1">
              <a:lnSpc>
                <a:spcPct val="150000"/>
              </a:lnSpc>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التعليمة: </a:t>
            </a:r>
            <a:r>
              <a:rPr lang="ar-SA" sz="2400" b="1" dirty="0">
                <a:solidFill>
                  <a:srgbClr val="002060"/>
                </a:solidFill>
                <a:highlight>
                  <a:srgbClr val="00FF00"/>
                </a:highlight>
                <a:latin typeface="Calibri" panose="020F0502020204030204" pitchFamily="34" charset="0"/>
                <a:ea typeface="Calibri" panose="020F0502020204030204" pitchFamily="34" charset="0"/>
                <a:cs typeface="Calibri" panose="020F0502020204030204" pitchFamily="34" charset="0"/>
              </a:rPr>
              <a:t>أنتجُ نصًّا </a:t>
            </a:r>
            <a:r>
              <a:rPr lang="ar-MA" sz="2400" b="1" dirty="0" err="1">
                <a:solidFill>
                  <a:srgbClr val="002060"/>
                </a:solidFill>
                <a:highlight>
                  <a:srgbClr val="00FF00"/>
                </a:highlight>
                <a:latin typeface="Calibri" panose="020F0502020204030204" pitchFamily="34" charset="0"/>
                <a:ea typeface="Calibri" panose="020F0502020204030204" pitchFamily="34" charset="0"/>
                <a:cs typeface="Calibri" panose="020F0502020204030204" pitchFamily="34" charset="0"/>
              </a:rPr>
              <a:t>حجااجيًّا</a:t>
            </a:r>
            <a:r>
              <a:rPr lang="ar-SA" sz="2400" b="1" dirty="0">
                <a:solidFill>
                  <a:srgbClr val="002060"/>
                </a:solidFill>
                <a:highlight>
                  <a:srgbClr val="00FF00"/>
                </a:highlight>
                <a:latin typeface="Calibri" panose="020F0502020204030204" pitchFamily="34" charset="0"/>
                <a:ea typeface="Calibri" panose="020F0502020204030204" pitchFamily="34" charset="0"/>
                <a:cs typeface="Calibri" panose="020F0502020204030204" pitchFamily="34" charset="0"/>
              </a:rPr>
              <a:t> </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مِنِ</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اثنيْ</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عَشَرَ</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سَطراً</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أناقشُ</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فيهِ </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قضيّ</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ةً</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تتباين حولها المواقف. مدعما موقفي بالحجج اللازمة. </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مُسْتَثْمِراً الْمُعْجَمَ وَالتَّعابير</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وَأَفْعالَ الْكَلامِ وَالظَّواهِر</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اللُّغَوِيَة</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الْمُكْتَسَبة</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8" name="Ellipse 7">
            <a:extLst>
              <a:ext uri="{FF2B5EF4-FFF2-40B4-BE49-F238E27FC236}">
                <a16:creationId xmlns:a16="http://schemas.microsoft.com/office/drawing/2014/main" id="{E9AC6F05-4C30-B4D1-AC57-100DB3A8F2D0}"/>
              </a:ext>
            </a:extLst>
          </p:cNvPr>
          <p:cNvSpPr/>
          <p:nvPr/>
        </p:nvSpPr>
        <p:spPr>
          <a:xfrm>
            <a:off x="2818010" y="1948344"/>
            <a:ext cx="5968181" cy="807381"/>
          </a:xfrm>
          <a:prstGeom prst="ellipse">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المهمة النهائية: إنتاج نص حجاجي (2) </a:t>
            </a:r>
            <a:endPar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Google Shape;1278;p75">
            <a:extLst>
              <a:ext uri="{FF2B5EF4-FFF2-40B4-BE49-F238E27FC236}">
                <a16:creationId xmlns:a16="http://schemas.microsoft.com/office/drawing/2014/main" id="{E1549BC2-EFD7-290E-06AA-7A8173C2A7DB}"/>
              </a:ext>
            </a:extLst>
          </p:cNvPr>
          <p:cNvSpPr/>
          <p:nvPr/>
        </p:nvSpPr>
        <p:spPr>
          <a:xfrm>
            <a:off x="1820438" y="3677566"/>
            <a:ext cx="2986654" cy="658219"/>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0" name="Google Shape;1278;p75">
            <a:extLst>
              <a:ext uri="{FF2B5EF4-FFF2-40B4-BE49-F238E27FC236}">
                <a16:creationId xmlns:a16="http://schemas.microsoft.com/office/drawing/2014/main" id="{EB1F581F-F3BF-D0E8-A078-D948245C7C61}"/>
              </a:ext>
            </a:extLst>
          </p:cNvPr>
          <p:cNvSpPr/>
          <p:nvPr/>
        </p:nvSpPr>
        <p:spPr>
          <a:xfrm>
            <a:off x="7157885" y="4012754"/>
            <a:ext cx="2030794" cy="588078"/>
          </a:xfrm>
          <a:prstGeom prst="ellipse">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a:spcBef>
                <a:spcPts val="0"/>
              </a:spcBef>
              <a:spcAft>
                <a:spcPts val="0"/>
              </a:spcAft>
              <a:buNone/>
            </a:pPr>
            <a:endParaRPr sz="1800">
              <a:solidFill>
                <a:schemeClr val="lt1"/>
              </a:solidFill>
              <a:latin typeface="Calibri"/>
              <a:ea typeface="Calibri"/>
              <a:cs typeface="Calibri"/>
              <a:sym typeface="Calibri"/>
            </a:endParaRPr>
          </a:p>
        </p:txBody>
      </p:sp>
      <p:sp>
        <p:nvSpPr>
          <p:cNvPr id="11" name="Google Shape;837;p33">
            <a:extLst>
              <a:ext uri="{FF2B5EF4-FFF2-40B4-BE49-F238E27FC236}">
                <a16:creationId xmlns:a16="http://schemas.microsoft.com/office/drawing/2014/main" id="{90ACF3FE-1346-58D1-717B-F5AA79AD17A6}"/>
              </a:ext>
            </a:extLst>
          </p:cNvPr>
          <p:cNvSpPr txBox="1"/>
          <p:nvPr/>
        </p:nvSpPr>
        <p:spPr>
          <a:xfrm>
            <a:off x="501445" y="110718"/>
            <a:ext cx="10865403" cy="668476"/>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F7F7F"/>
              </a:buClr>
              <a:buSzPts val="2000"/>
            </a:pPr>
            <a:r>
              <a:rPr lang="ar-MA" b="1" i="0" u="none" strike="noStrike" cap="none" dirty="0">
                <a:solidFill>
                  <a:srgbClr val="7F7F7F"/>
                </a:solidFill>
                <a:latin typeface="Calibri"/>
                <a:ea typeface="Calibri"/>
                <a:cs typeface="Calibri"/>
                <a:sym typeface="Calibri"/>
              </a:rPr>
              <a:t>بعد تثبيت مكتسباتنا حول النص الحجاجي وعناصره وخطاطته، باستثمار أسئلة موجهة، </a:t>
            </a:r>
            <a:r>
              <a:rPr lang="ar-MA" b="1" i="0" u="none" strike="noStrike" cap="none" dirty="0">
                <a:solidFill>
                  <a:srgbClr val="FF0000"/>
                </a:solidFill>
                <a:latin typeface="Calibri"/>
                <a:ea typeface="Calibri"/>
                <a:cs typeface="Calibri"/>
                <a:sym typeface="Calibri"/>
              </a:rPr>
              <a:t>نمر الآن إلى التدرب على كتابة نص حجاجي انطلاقا من المهمة النهائية</a:t>
            </a:r>
            <a:r>
              <a:rPr lang="ar-MA" b="1" i="0" u="none" strike="noStrike" cap="none" dirty="0">
                <a:solidFill>
                  <a:srgbClr val="7F7F7F"/>
                </a:solidFill>
                <a:latin typeface="Calibri"/>
                <a:ea typeface="Calibri"/>
                <a:cs typeface="Calibri"/>
                <a:sym typeface="Calibri"/>
              </a:rPr>
              <a:t>، و</a:t>
            </a:r>
            <a:r>
              <a:rPr lang="ar-MA" b="1" dirty="0">
                <a:solidFill>
                  <a:srgbClr val="FF0000"/>
                </a:solidFill>
                <a:latin typeface="Calibri"/>
                <a:ea typeface="Calibri"/>
                <a:cs typeface="Calibri"/>
                <a:sym typeface="Calibri"/>
              </a:rPr>
              <a:t>الوضعية المقترحة لإنجاز </a:t>
            </a:r>
            <a:endParaRPr b="1" i="0" u="none" strike="noStrike" cap="none" dirty="0">
              <a:solidFill>
                <a:srgbClr val="7F7F7F"/>
              </a:solidFill>
              <a:latin typeface="Calibri"/>
              <a:ea typeface="Calibri"/>
              <a:cs typeface="Calibri"/>
              <a:sym typeface="Calibri"/>
            </a:endParaRPr>
          </a:p>
        </p:txBody>
      </p:sp>
      <p:sp>
        <p:nvSpPr>
          <p:cNvPr id="12" name="Google Shape;838;p33">
            <a:extLst>
              <a:ext uri="{FF2B5EF4-FFF2-40B4-BE49-F238E27FC236}">
                <a16:creationId xmlns:a16="http://schemas.microsoft.com/office/drawing/2014/main" id="{E3B75D24-9819-D056-C932-211F3C1F7005}"/>
              </a:ext>
            </a:extLst>
          </p:cNvPr>
          <p:cNvSpPr txBox="1"/>
          <p:nvPr/>
        </p:nvSpPr>
        <p:spPr>
          <a:xfrm>
            <a:off x="1624949" y="734980"/>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يدعو المدرس المتعلمين إلى الانتباه ويقدم لهم الوضعية ويشرح المهمة بالتدقيق: </a:t>
            </a:r>
            <a:endParaRPr sz="1400" dirty="0">
              <a:solidFill>
                <a:schemeClr val="bg2">
                  <a:lumMod val="75000"/>
                </a:schemeClr>
              </a:solidFill>
              <a:cs typeface="Calibri" panose="020F0502020204030204" pitchFamily="34" charset="0"/>
              <a:sym typeface="Calibri"/>
            </a:endParaRPr>
          </a:p>
        </p:txBody>
      </p:sp>
    </p:spTree>
    <p:extLst>
      <p:ext uri="{BB962C8B-B14F-4D97-AF65-F5344CB8AC3E}">
        <p14:creationId xmlns:p14="http://schemas.microsoft.com/office/powerpoint/2010/main" val="138105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ppt_w</p:attrName>
                                        </p:attrNameLst>
                                      </p:cBhvr>
                                      <p:tavLst>
                                        <p:tav tm="0">
                                          <p:val>
                                            <p:strVal val="0"/>
                                          </p:val>
                                        </p:tav>
                                        <p:tav tm="100000">
                                          <p:val>
                                            <p:strVal val="#ppt_w"/>
                                          </p:val>
                                        </p:tav>
                                      </p:tavLst>
                                    </p:anim>
                                    <p:anim calcmode="lin" valueType="num">
                                      <p:cBhvr additive="base">
                                        <p:cTn id="8" dur="500"/>
                                        <p:tgtEl>
                                          <p:spTgt spid="9"/>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ppt_w</p:attrName>
                                        </p:attrNameLst>
                                      </p:cBhvr>
                                      <p:tavLst>
                                        <p:tav tm="0">
                                          <p:val>
                                            <p:strVal val="0"/>
                                          </p:val>
                                        </p:tav>
                                        <p:tav tm="100000">
                                          <p:val>
                                            <p:strVal val="#ppt_w"/>
                                          </p:val>
                                        </p:tav>
                                      </p:tavLst>
                                    </p:anim>
                                    <p:anim calcmode="lin" valueType="num">
                                      <p:cBhvr additive="base">
                                        <p:cTn id="14" dur="500"/>
                                        <p:tgtEl>
                                          <p:spTgt spid="10"/>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D62BD-7F56-146F-7F84-7F3D66955839}"/>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2C1DBFD6-78E5-084E-0A2C-C884DFB3719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D329E4CE-1A14-596B-1A12-6DFB7D2C73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1018" y="3893230"/>
            <a:ext cx="707602" cy="707602"/>
          </a:xfrm>
          <a:prstGeom prst="rect">
            <a:avLst/>
          </a:prstGeom>
        </p:spPr>
      </p:pic>
      <p:graphicFrame>
        <p:nvGraphicFramePr>
          <p:cNvPr id="3" name="Diagramme 2">
            <a:extLst>
              <a:ext uri="{FF2B5EF4-FFF2-40B4-BE49-F238E27FC236}">
                <a16:creationId xmlns:a16="http://schemas.microsoft.com/office/drawing/2014/main" id="{E5D067E9-1A9A-2223-DD37-F6DCAB9FB5F7}"/>
              </a:ext>
            </a:extLst>
          </p:cNvPr>
          <p:cNvGraphicFramePr/>
          <p:nvPr>
            <p:extLst>
              <p:ext uri="{D42A27DB-BD31-4B8C-83A1-F6EECF244321}">
                <p14:modId xmlns:p14="http://schemas.microsoft.com/office/powerpoint/2010/main" val="509196515"/>
              </p:ext>
            </p:extLst>
          </p:nvPr>
        </p:nvGraphicFramePr>
        <p:xfrm>
          <a:off x="1341743" y="1641845"/>
          <a:ext cx="8527845" cy="46265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Organigramme : Connecteur 3">
            <a:extLst>
              <a:ext uri="{FF2B5EF4-FFF2-40B4-BE49-F238E27FC236}">
                <a16:creationId xmlns:a16="http://schemas.microsoft.com/office/drawing/2014/main" id="{4E1888F0-4881-8C53-F388-43CD2074ABBE}"/>
              </a:ext>
            </a:extLst>
          </p:cNvPr>
          <p:cNvSpPr/>
          <p:nvPr/>
        </p:nvSpPr>
        <p:spPr>
          <a:xfrm>
            <a:off x="6833419" y="3319386"/>
            <a:ext cx="1415846" cy="1142996"/>
          </a:xfrm>
          <a:prstGeom prst="flowChartConnector">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MA" sz="2800" b="1" dirty="0">
                <a:solidFill>
                  <a:srgbClr val="002060"/>
                </a:solidFill>
                <a:latin typeface="Calibri" panose="020F0502020204030204" pitchFamily="34" charset="0"/>
                <a:ea typeface="Calibri" panose="020F0502020204030204" pitchFamily="34" charset="0"/>
                <a:cs typeface="Calibri" panose="020F0502020204030204" pitchFamily="34" charset="0"/>
              </a:rPr>
              <a:t>المهمة</a:t>
            </a:r>
            <a:endParaRPr lang="fr-FR"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TextBox 13">
            <a:extLst>
              <a:ext uri="{FF2B5EF4-FFF2-40B4-BE49-F238E27FC236}">
                <a16:creationId xmlns:a16="http://schemas.microsoft.com/office/drawing/2014/main" id="{4D26FCA5-DBAC-5C2A-C193-30B6704139C9}"/>
              </a:ext>
            </a:extLst>
          </p:cNvPr>
          <p:cNvSpPr txBox="1"/>
          <p:nvPr/>
        </p:nvSpPr>
        <p:spPr>
          <a:xfrm>
            <a:off x="2718612" y="322079"/>
            <a:ext cx="8644935" cy="375552"/>
          </a:xfrm>
          <a:prstGeom prst="rect">
            <a:avLst/>
          </a:prstGeom>
          <a:noFill/>
        </p:spPr>
        <p:txBody>
          <a:bodyPr wrap="square">
            <a:spAutoFit/>
          </a:bodyPr>
          <a:lstStyle/>
          <a:p>
            <a:pPr algn="r" rtl="1">
              <a:lnSpc>
                <a:spcPts val="2075"/>
              </a:lnSpc>
            </a:pPr>
            <a:r>
              <a:rPr lang="ar-MA" sz="2000" b="1" kern="0" dirty="0">
                <a:solidFill>
                  <a:srgbClr val="002060"/>
                </a:solidFill>
                <a:latin typeface="Calibri" panose="020F0502020204030204" pitchFamily="34" charset="0"/>
                <a:cs typeface="Calibri" panose="020F0502020204030204" pitchFamily="34" charset="0"/>
              </a:rPr>
              <a:t>لنتعرف مكونات المهمة وعناصرها:  إنتاج نص حجاجي</a:t>
            </a:r>
          </a:p>
        </p:txBody>
      </p:sp>
      <p:sp>
        <p:nvSpPr>
          <p:cNvPr id="14" name="Titre 9">
            <a:extLst>
              <a:ext uri="{FF2B5EF4-FFF2-40B4-BE49-F238E27FC236}">
                <a16:creationId xmlns:a16="http://schemas.microsoft.com/office/drawing/2014/main" id="{92B8C738-7790-A405-6EC0-C47966FF84A2}"/>
              </a:ext>
            </a:extLst>
          </p:cNvPr>
          <p:cNvSpPr>
            <a:spLocks noGrp="1"/>
          </p:cNvSpPr>
          <p:nvPr>
            <p:ph type="title"/>
          </p:nvPr>
        </p:nvSpPr>
        <p:spPr>
          <a:xfrm>
            <a:off x="1202443" y="589601"/>
            <a:ext cx="10161104" cy="470617"/>
          </a:xfrm>
        </p:spPr>
        <p:txBody>
          <a:bodyPr>
            <a:normAutofit/>
          </a:bodyPr>
          <a:lstStyle/>
          <a:p>
            <a:r>
              <a:rPr lang="ar-MA" sz="1400" i="0" kern="0" dirty="0">
                <a:solidFill>
                  <a:schemeClr val="bg2">
                    <a:lumMod val="75000"/>
                  </a:schemeClr>
                </a:solidFill>
                <a:latin typeface="Calibri" panose="020F0502020204030204" pitchFamily="34" charset="0"/>
                <a:cs typeface="Calibri" panose="020F0502020204030204" pitchFamily="34" charset="0"/>
              </a:rPr>
              <a:t>يفكك المدرس مكونات المهمة موضحا: المطلوب والموضوع والموارد، ويشرح كل عنصر على حدة. </a:t>
            </a:r>
            <a:endParaRPr lang="fr-FR" sz="1400" i="0" dirty="0">
              <a:solidFill>
                <a:schemeClr val="bg2">
                  <a:lumMod val="75000"/>
                </a:schemeClr>
              </a:solidFill>
            </a:endParaRPr>
          </a:p>
        </p:txBody>
      </p:sp>
    </p:spTree>
    <p:extLst>
      <p:ext uri="{BB962C8B-B14F-4D97-AF65-F5344CB8AC3E}">
        <p14:creationId xmlns:p14="http://schemas.microsoft.com/office/powerpoint/2010/main" val="19969104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3AEB1-F6EF-6FE0-DA52-AA65EBF35F51}"/>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D4621B23-D9C3-C3DD-5738-82AA1337EEA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12" name="Google Shape;837;p33">
            <a:extLst>
              <a:ext uri="{FF2B5EF4-FFF2-40B4-BE49-F238E27FC236}">
                <a16:creationId xmlns:a16="http://schemas.microsoft.com/office/drawing/2014/main" id="{88A39341-B8DF-D762-B4F3-BD2B2564E8F7}"/>
              </a:ext>
            </a:extLst>
          </p:cNvPr>
          <p:cNvSpPr txBox="1"/>
          <p:nvPr/>
        </p:nvSpPr>
        <p:spPr>
          <a:xfrm>
            <a:off x="501445" y="110718"/>
            <a:ext cx="10865403" cy="668476"/>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F7F7F"/>
              </a:buClr>
              <a:buSzPts val="2000"/>
            </a:pPr>
            <a:r>
              <a:rPr lang="ar-MA" b="1" i="0" u="none" strike="noStrike" cap="none" dirty="0">
                <a:solidFill>
                  <a:srgbClr val="7F7F7F"/>
                </a:solidFill>
                <a:latin typeface="Calibri"/>
                <a:ea typeface="Calibri"/>
                <a:cs typeface="Calibri"/>
                <a:sym typeface="Calibri"/>
              </a:rPr>
              <a:t>بعد تثبيت مكتسباتنا حول النص الحجاجي وعناصره وخطاطته، باستثمار أسئلة موجهة، </a:t>
            </a:r>
            <a:r>
              <a:rPr lang="ar-MA" b="1" i="0" u="none" strike="noStrike" cap="none" dirty="0">
                <a:solidFill>
                  <a:srgbClr val="FF0000"/>
                </a:solidFill>
                <a:latin typeface="Calibri"/>
                <a:ea typeface="Calibri"/>
                <a:cs typeface="Calibri"/>
                <a:sym typeface="Calibri"/>
              </a:rPr>
              <a:t>نمر الآن إلى التدرب على كتابة نص حجاجي، انطلاقا من المهمة النهائية</a:t>
            </a:r>
            <a:r>
              <a:rPr lang="ar-MA" b="1" i="0" u="none" strike="noStrike" cap="none" dirty="0">
                <a:solidFill>
                  <a:srgbClr val="7F7F7F"/>
                </a:solidFill>
                <a:latin typeface="Calibri"/>
                <a:ea typeface="Calibri"/>
                <a:cs typeface="Calibri"/>
                <a:sym typeface="Calibri"/>
              </a:rPr>
              <a:t>، و</a:t>
            </a:r>
            <a:r>
              <a:rPr lang="ar-MA" b="1" dirty="0">
                <a:solidFill>
                  <a:srgbClr val="FF0000"/>
                </a:solidFill>
                <a:latin typeface="Calibri"/>
                <a:ea typeface="Calibri"/>
                <a:cs typeface="Calibri"/>
                <a:sym typeface="Calibri"/>
              </a:rPr>
              <a:t>الوضعية المقترحة لإنجاز </a:t>
            </a:r>
            <a:endParaRPr b="1" i="0" u="none" strike="noStrike" cap="none" dirty="0">
              <a:solidFill>
                <a:srgbClr val="7F7F7F"/>
              </a:solidFill>
              <a:latin typeface="Calibri"/>
              <a:ea typeface="Calibri"/>
              <a:cs typeface="Calibri"/>
              <a:sym typeface="Calibri"/>
            </a:endParaRPr>
          </a:p>
        </p:txBody>
      </p:sp>
      <p:sp>
        <p:nvSpPr>
          <p:cNvPr id="15" name="Google Shape;838;p33">
            <a:extLst>
              <a:ext uri="{FF2B5EF4-FFF2-40B4-BE49-F238E27FC236}">
                <a16:creationId xmlns:a16="http://schemas.microsoft.com/office/drawing/2014/main" id="{3F3AC2AF-677D-9AFC-6ABF-9669DD97CCFB}"/>
              </a:ext>
            </a:extLst>
          </p:cNvPr>
          <p:cNvSpPr txBox="1"/>
          <p:nvPr/>
        </p:nvSpPr>
        <p:spPr>
          <a:xfrm>
            <a:off x="1624949" y="734980"/>
            <a:ext cx="9454137" cy="1938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يدعو المدرس المتعلمين إلى الانتباه ويقدم لهم الوضعية ويشرح المهمة بالتدقيق: </a:t>
            </a:r>
            <a:endParaRPr sz="1400" dirty="0">
              <a:solidFill>
                <a:schemeClr val="bg2">
                  <a:lumMod val="75000"/>
                </a:schemeClr>
              </a:solidFill>
              <a:cs typeface="Calibri" panose="020F0502020204030204" pitchFamily="34" charset="0"/>
              <a:sym typeface="Calibri"/>
            </a:endParaRPr>
          </a:p>
        </p:txBody>
      </p:sp>
      <p:pic>
        <p:nvPicPr>
          <p:cNvPr id="3" name="Image 2">
            <a:extLst>
              <a:ext uri="{FF2B5EF4-FFF2-40B4-BE49-F238E27FC236}">
                <a16:creationId xmlns:a16="http://schemas.microsoft.com/office/drawing/2014/main" id="{0329DB3E-D4EB-92E9-0AAE-0DA65AA168D6}"/>
              </a:ext>
            </a:extLst>
          </p:cNvPr>
          <p:cNvPicPr>
            <a:picLocks noChangeAspect="1"/>
          </p:cNvPicPr>
          <p:nvPr/>
        </p:nvPicPr>
        <p:blipFill>
          <a:blip r:embed="rId3"/>
          <a:stretch>
            <a:fillRect/>
          </a:stretch>
        </p:blipFill>
        <p:spPr>
          <a:xfrm>
            <a:off x="1789471" y="1553142"/>
            <a:ext cx="9360310" cy="3569464"/>
          </a:xfrm>
          <a:prstGeom prst="rect">
            <a:avLst/>
          </a:prstGeom>
        </p:spPr>
      </p:pic>
    </p:spTree>
    <p:extLst>
      <p:ext uri="{BB962C8B-B14F-4D97-AF65-F5344CB8AC3E}">
        <p14:creationId xmlns:p14="http://schemas.microsoft.com/office/powerpoint/2010/main" val="14704731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41BCF-0AA7-F9E0-0C8A-A0467C5AD7A6}"/>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3EE58001-AE57-5DEE-767B-C4AA6636817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01376CCE-8D37-5477-E4AC-3558FB706F4C}"/>
              </a:ext>
            </a:extLst>
          </p:cNvPr>
          <p:cNvSpPr txBox="1"/>
          <p:nvPr/>
        </p:nvSpPr>
        <p:spPr>
          <a:xfrm>
            <a:off x="4375356" y="1510650"/>
            <a:ext cx="6135328" cy="532903"/>
          </a:xfrm>
          <a:prstGeom prst="rect">
            <a:avLst/>
          </a:prstGeom>
          <a:solidFill>
            <a:srgbClr val="BFE0D2"/>
          </a:solidFill>
        </p:spPr>
        <p:txBody>
          <a:bodyPr wrap="square">
            <a:spAutoFit/>
          </a:bodyPr>
          <a:lstStyle/>
          <a:p>
            <a:pPr algn="just" rtl="1">
              <a:lnSpc>
                <a:spcPct val="107000"/>
              </a:lnSpc>
              <a:spcAft>
                <a:spcPts val="800"/>
              </a:spcAft>
              <a:buNone/>
            </a:pPr>
            <a:r>
              <a:rPr lang="ar-SA" sz="2800" b="1" dirty="0">
                <a:latin typeface="Calibri"/>
                <a:ea typeface="Calibri"/>
                <a:cs typeface="Calibri"/>
              </a:rPr>
              <a:t>أنجز المطلوب محترما معايير النجاح. </a:t>
            </a:r>
            <a:endParaRPr lang="fr-FR" sz="2800" b="1" dirty="0">
              <a:latin typeface="Calibri"/>
              <a:ea typeface="Calibri"/>
              <a:cs typeface="Calibri"/>
            </a:endParaRPr>
          </a:p>
        </p:txBody>
      </p:sp>
      <p:sp>
        <p:nvSpPr>
          <p:cNvPr id="8" name="Google Shape;837;p33">
            <a:extLst>
              <a:ext uri="{FF2B5EF4-FFF2-40B4-BE49-F238E27FC236}">
                <a16:creationId xmlns:a16="http://schemas.microsoft.com/office/drawing/2014/main" id="{E3EE14AA-C1C4-9739-4B28-D8D84542004D}"/>
              </a:ext>
            </a:extLst>
          </p:cNvPr>
          <p:cNvSpPr txBox="1"/>
          <p:nvPr/>
        </p:nvSpPr>
        <p:spPr>
          <a:xfrm>
            <a:off x="283516" y="194762"/>
            <a:ext cx="11169883" cy="380385"/>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b="1" i="0" u="none" strike="noStrike" cap="none" dirty="0">
                <a:solidFill>
                  <a:srgbClr val="7F7F7F"/>
                </a:solidFill>
                <a:latin typeface="Calibri"/>
                <a:ea typeface="Calibri"/>
                <a:cs typeface="Calibri"/>
                <a:sym typeface="Calibri"/>
              </a:rPr>
              <a:t>الكتابة المستقلة:  أنجز المطلوب مستحضرا </a:t>
            </a:r>
            <a:r>
              <a:rPr lang="ar-MA" b="1" dirty="0">
                <a:solidFill>
                  <a:srgbClr val="7F7F7F"/>
                </a:solidFill>
                <a:latin typeface="Calibri"/>
                <a:ea typeface="Calibri"/>
                <a:cs typeface="Calibri"/>
                <a:sym typeface="Calibri"/>
              </a:rPr>
              <a:t>معايير النجاح</a:t>
            </a:r>
            <a:endParaRPr b="1" i="0" u="none" strike="noStrike" cap="none" dirty="0">
              <a:solidFill>
                <a:srgbClr val="7F7F7F"/>
              </a:solidFill>
              <a:latin typeface="Calibri"/>
              <a:ea typeface="Calibri"/>
              <a:cs typeface="Calibri"/>
              <a:sym typeface="Calibri"/>
            </a:endParaRPr>
          </a:p>
        </p:txBody>
      </p:sp>
      <p:sp>
        <p:nvSpPr>
          <p:cNvPr id="9" name="Google Shape;838;p33">
            <a:extLst>
              <a:ext uri="{FF2B5EF4-FFF2-40B4-BE49-F238E27FC236}">
                <a16:creationId xmlns:a16="http://schemas.microsoft.com/office/drawing/2014/main" id="{9AC33DC1-20C4-13AB-3ED0-A4234D4C1652}"/>
              </a:ext>
            </a:extLst>
          </p:cNvPr>
          <p:cNvSpPr txBox="1"/>
          <p:nvPr/>
        </p:nvSpPr>
        <p:spPr>
          <a:xfrm>
            <a:off x="456927" y="715228"/>
            <a:ext cx="10823060" cy="249299"/>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dirty="0">
                <a:solidFill>
                  <a:schemeClr val="bg2">
                    <a:lumMod val="75000"/>
                  </a:schemeClr>
                </a:solidFill>
                <a:cs typeface="Calibri" panose="020F0502020204030204" pitchFamily="34" charset="0"/>
                <a:sym typeface="Calibri"/>
              </a:rPr>
              <a:t>يوجه المدرس التلاميذ إلى استحضار معايير النجاح  أثناء الإنجاز</a:t>
            </a:r>
            <a:r>
              <a:rPr lang="ar-MA" sz="1400" dirty="0">
                <a:solidFill>
                  <a:schemeClr val="bg2">
                    <a:lumMod val="75000"/>
                  </a:schemeClr>
                </a:solidFill>
                <a:cs typeface="Calibri" panose="020F0502020204030204" pitchFamily="34" charset="0"/>
                <a:sym typeface="Calibri"/>
              </a:rPr>
              <a:t>. </a:t>
            </a:r>
            <a:endParaRPr sz="1400" dirty="0">
              <a:solidFill>
                <a:schemeClr val="bg2">
                  <a:lumMod val="75000"/>
                </a:schemeClr>
              </a:solidFill>
              <a:cs typeface="Calibri" panose="020F0502020204030204" pitchFamily="34" charset="0"/>
              <a:sym typeface="Calibri"/>
            </a:endParaRPr>
          </a:p>
        </p:txBody>
      </p:sp>
      <p:pic>
        <p:nvPicPr>
          <p:cNvPr id="3" name="Image 2">
            <a:extLst>
              <a:ext uri="{FF2B5EF4-FFF2-40B4-BE49-F238E27FC236}">
                <a16:creationId xmlns:a16="http://schemas.microsoft.com/office/drawing/2014/main" id="{535622FE-4328-DD13-CE33-1B8DBA7DC827}"/>
              </a:ext>
            </a:extLst>
          </p:cNvPr>
          <p:cNvPicPr>
            <a:picLocks noChangeAspect="1"/>
          </p:cNvPicPr>
          <p:nvPr/>
        </p:nvPicPr>
        <p:blipFill>
          <a:blip r:embed="rId3"/>
          <a:stretch>
            <a:fillRect/>
          </a:stretch>
        </p:blipFill>
        <p:spPr>
          <a:xfrm>
            <a:off x="1622323" y="2510710"/>
            <a:ext cx="8976851" cy="2926529"/>
          </a:xfrm>
          <a:prstGeom prst="rect">
            <a:avLst/>
          </a:prstGeom>
        </p:spPr>
      </p:pic>
    </p:spTree>
    <p:extLst>
      <p:ext uri="{BB962C8B-B14F-4D97-AF65-F5344CB8AC3E}">
        <p14:creationId xmlns:p14="http://schemas.microsoft.com/office/powerpoint/2010/main" val="15111700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38610-EDD1-5545-777B-67D6219E7EB3}"/>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2F6F71CF-BEE5-7100-A95B-1606235BD2E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23DE2A5-91EB-88A2-7126-FD3E35DD969E}"/>
              </a:ext>
            </a:extLst>
          </p:cNvPr>
          <p:cNvSpPr>
            <a:spLocks noChangeArrowheads="1"/>
          </p:cNvSpPr>
          <p:nvPr/>
        </p:nvSpPr>
        <p:spPr bwMode="auto">
          <a:xfrm>
            <a:off x="1563329" y="3044279"/>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للتحضير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3" name="Titre 2">
            <a:extLst>
              <a:ext uri="{FF2B5EF4-FFF2-40B4-BE49-F238E27FC236}">
                <a16:creationId xmlns:a16="http://schemas.microsoft.com/office/drawing/2014/main" id="{3B63D03C-0F24-B4C8-9CA5-136B718DF8AC}"/>
              </a:ext>
            </a:extLst>
          </p:cNvPr>
          <p:cNvSpPr>
            <a:spLocks noGrp="1"/>
          </p:cNvSpPr>
          <p:nvPr>
            <p:ph type="title"/>
          </p:nvPr>
        </p:nvSpPr>
        <p:spPr>
          <a:xfrm>
            <a:off x="968558" y="176981"/>
            <a:ext cx="10529279" cy="463289"/>
          </a:xfrm>
        </p:spPr>
        <p:txBody>
          <a:bodyPr/>
          <a:lstStyle/>
          <a:p>
            <a:br>
              <a:rPr lang="ar-MA" dirty="0"/>
            </a:br>
            <a:r>
              <a:rPr lang="ar-MA" dirty="0"/>
              <a:t>أمامكم عشرون دقيقة لإنجاز المطلوب منكم، احترموا معايير النجاح:</a:t>
            </a:r>
            <a:br>
              <a:rPr lang="ar-MA" dirty="0"/>
            </a:br>
            <a:endParaRPr lang="fr-FR" dirty="0"/>
          </a:p>
        </p:txBody>
      </p:sp>
    </p:spTree>
    <p:extLst>
      <p:ext uri="{BB962C8B-B14F-4D97-AF65-F5344CB8AC3E}">
        <p14:creationId xmlns:p14="http://schemas.microsoft.com/office/powerpoint/2010/main" val="27604366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E637A-6E1D-3C35-9F19-E6C016577F2C}"/>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43A8730A-08BE-8175-65F3-06A58BF15D0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5A32E746-C197-D6DC-626C-5607E283B554}"/>
              </a:ext>
            </a:extLst>
          </p:cNvPr>
          <p:cNvSpPr txBox="1"/>
          <p:nvPr/>
        </p:nvSpPr>
        <p:spPr>
          <a:xfrm>
            <a:off x="1012791" y="2135983"/>
            <a:ext cx="10396622" cy="4284506"/>
          </a:xfrm>
          <a:prstGeom prst="rect">
            <a:avLst/>
          </a:prstGeom>
          <a:solidFill>
            <a:schemeClr val="bg1">
              <a:lumMod val="95000"/>
            </a:schemeClr>
          </a:solidFill>
        </p:spPr>
        <p:txBody>
          <a:bodyPr wrap="square">
            <a:spAutoFit/>
          </a:bodyPr>
          <a:lstStyle/>
          <a:p>
            <a:pPr algn="just" rtl="1">
              <a:lnSpc>
                <a:spcPct val="107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Espace réservé du texte 3">
            <a:extLst>
              <a:ext uri="{FF2B5EF4-FFF2-40B4-BE49-F238E27FC236}">
                <a16:creationId xmlns:a16="http://schemas.microsoft.com/office/drawing/2014/main" id="{82E75BA0-FBE7-CDD8-FEEE-79AA8B8EB870}"/>
              </a:ext>
            </a:extLst>
          </p:cNvPr>
          <p:cNvSpPr txBox="1">
            <a:spLocks/>
          </p:cNvSpPr>
          <p:nvPr/>
        </p:nvSpPr>
        <p:spPr>
          <a:xfrm>
            <a:off x="4678855" y="1545609"/>
            <a:ext cx="2834290" cy="4577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الإنجاز</a:t>
            </a:r>
          </a:p>
          <a:p>
            <a:endParaRPr lang="fr-FR" sz="2800" i="0" dirty="0">
              <a:solidFill>
                <a:srgbClr val="00B050"/>
              </a:solidFill>
            </a:endParaRPr>
          </a:p>
        </p:txBody>
      </p:sp>
      <p:sp>
        <p:nvSpPr>
          <p:cNvPr id="4" name="Google Shape;838;p33">
            <a:extLst>
              <a:ext uri="{FF2B5EF4-FFF2-40B4-BE49-F238E27FC236}">
                <a16:creationId xmlns:a16="http://schemas.microsoft.com/office/drawing/2014/main" id="{19E55AD3-E31D-C911-AB09-F242F78FF2E7}"/>
              </a:ext>
            </a:extLst>
          </p:cNvPr>
          <p:cNvSpPr txBox="1"/>
          <p:nvPr/>
        </p:nvSpPr>
        <p:spPr>
          <a:xfrm>
            <a:off x="919210" y="563115"/>
            <a:ext cx="10823060"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dirty="0">
                <a:solidFill>
                  <a:schemeClr val="bg2">
                    <a:lumMod val="75000"/>
                  </a:schemeClr>
                </a:solidFill>
                <a:cs typeface="Calibri" panose="020F0502020204030204" pitchFamily="34" charset="0"/>
                <a:sym typeface="Calibri"/>
              </a:rPr>
              <a:t>يوضح المدرس المطلوب ويدققه، ويحرص على مواكبة الإنجاز بالتجول بين الصفوف لتقديم الدعم لمن يحتاجه. ويحرص على ضبط الوقت لتخصيص فترة للاستماع إلى عينة من إنتاج التلاميذ حسب ما يسمح به الزمن، وتقديم تغذية راجعة حوله (يمكن للتقاسم أن يتم بشكل شفهي دون تدوين على السبورة)  </a:t>
            </a:r>
            <a:endParaRPr sz="1400" dirty="0">
              <a:solidFill>
                <a:schemeClr val="bg2">
                  <a:lumMod val="75000"/>
                </a:schemeClr>
              </a:solidFill>
              <a:cs typeface="Calibri" panose="020F0502020204030204" pitchFamily="34" charset="0"/>
              <a:sym typeface="Calibri"/>
            </a:endParaRPr>
          </a:p>
        </p:txBody>
      </p:sp>
      <p:sp>
        <p:nvSpPr>
          <p:cNvPr id="5" name="ZoneTexte 4">
            <a:extLst>
              <a:ext uri="{FF2B5EF4-FFF2-40B4-BE49-F238E27FC236}">
                <a16:creationId xmlns:a16="http://schemas.microsoft.com/office/drawing/2014/main" id="{30E2704A-F799-0F18-E544-37969D683092}"/>
              </a:ext>
            </a:extLst>
          </p:cNvPr>
          <p:cNvSpPr txBox="1"/>
          <p:nvPr/>
        </p:nvSpPr>
        <p:spPr>
          <a:xfrm>
            <a:off x="0" y="166253"/>
            <a:ext cx="11534490" cy="369332"/>
          </a:xfrm>
          <a:prstGeom prst="rect">
            <a:avLst/>
          </a:prstGeom>
          <a:noFill/>
        </p:spPr>
        <p:txBody>
          <a:bodyPr wrap="square">
            <a:spAutoFit/>
          </a:bodyPr>
          <a:lstStyle/>
          <a:p>
            <a:pPr algn="r" rtl="1">
              <a:spcBef>
                <a:spcPts val="0"/>
              </a:spcBef>
              <a:buSzPct val="111111"/>
            </a:pPr>
            <a:r>
              <a:rPr lang="ar-MA" sz="1800" b="1" dirty="0">
                <a:solidFill>
                  <a:schemeClr val="bg1">
                    <a:lumMod val="50000"/>
                  </a:schemeClr>
                </a:solidFill>
                <a:highlight>
                  <a:srgbClr val="FFFF00"/>
                </a:highlight>
                <a:latin typeface="Calibri" panose="020F0502020204030204" pitchFamily="34" charset="0"/>
                <a:cs typeface="Calibri" panose="020F0502020204030204" pitchFamily="34" charset="0"/>
              </a:rPr>
              <a:t>الكتابة المستقلة: </a:t>
            </a:r>
            <a:r>
              <a:rPr lang="ar-MA" sz="1800" b="1" dirty="0">
                <a:solidFill>
                  <a:schemeClr val="bg1">
                    <a:lumMod val="50000"/>
                  </a:schemeClr>
                </a:solidFill>
                <a:latin typeface="Calibri" panose="020F0502020204030204" pitchFamily="34" charset="0"/>
                <a:cs typeface="Calibri" panose="020F0502020204030204" pitchFamily="34" charset="0"/>
              </a:rPr>
              <a:t>الآن، تشتغلون فرديا على كتابة نص حجاجي، انطلاقا من وضعية الكتابة الواردة في ص 58 من الكراسة. أمامكم (20 دقيقة) </a:t>
            </a:r>
          </a:p>
        </p:txBody>
      </p:sp>
    </p:spTree>
    <p:extLst>
      <p:ext uri="{BB962C8B-B14F-4D97-AF65-F5344CB8AC3E}">
        <p14:creationId xmlns:p14="http://schemas.microsoft.com/office/powerpoint/2010/main" val="3882432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7F919-6D0D-E4E2-F3BF-E30CC2C07295}"/>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68610FEA-AB31-26CB-39DE-8F27AB390EF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11" name="Titre 1">
            <a:extLst>
              <a:ext uri="{FF2B5EF4-FFF2-40B4-BE49-F238E27FC236}">
                <a16:creationId xmlns:a16="http://schemas.microsoft.com/office/drawing/2014/main" id="{DE9A2CD7-946B-970E-0371-39EE3408E812}"/>
              </a:ext>
            </a:extLst>
          </p:cNvPr>
          <p:cNvSpPr txBox="1">
            <a:spLocks/>
          </p:cNvSpPr>
          <p:nvPr/>
        </p:nvSpPr>
        <p:spPr>
          <a:xfrm>
            <a:off x="838106" y="593312"/>
            <a:ext cx="10639334" cy="36329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ينبه المدرس إلى انتهاء مدة الإنجاز، ويوجه متعلميه إلى الخطوة الموالية المتعلقة بالتصحيح، ويخصص </a:t>
            </a:r>
            <a:r>
              <a:rPr lang="ar-MA" sz="1400" dirty="0">
                <a:solidFill>
                  <a:schemeClr val="bg2">
                    <a:lumMod val="75000"/>
                  </a:schemeClr>
                </a:solidFill>
                <a:highlight>
                  <a:srgbClr val="FFFF00"/>
                </a:highlight>
                <a:cs typeface="Calibri" panose="020F0502020204030204" pitchFamily="34" charset="0"/>
              </a:rPr>
              <a:t>لها مدة عشر دقائق</a:t>
            </a:r>
            <a:r>
              <a:rPr lang="ar-MA" sz="1400" dirty="0">
                <a:solidFill>
                  <a:schemeClr val="bg2">
                    <a:lumMod val="75000"/>
                  </a:schemeClr>
                </a:solidFill>
                <a:cs typeface="Calibri" panose="020F0502020204030204" pitchFamily="34" charset="0"/>
              </a:rPr>
              <a:t>، وينوه بانضباط المتعلمين وجديتهم</a:t>
            </a:r>
            <a:endParaRPr lang="fr-FR" sz="1400" dirty="0">
              <a:solidFill>
                <a:schemeClr val="bg2">
                  <a:lumMod val="75000"/>
                </a:schemeClr>
              </a:solidFill>
              <a:cs typeface="Calibri" panose="020F0502020204030204" pitchFamily="34" charset="0"/>
            </a:endParaRPr>
          </a:p>
        </p:txBody>
      </p:sp>
      <p:sp>
        <p:nvSpPr>
          <p:cNvPr id="12" name="ZoneTexte 11">
            <a:extLst>
              <a:ext uri="{FF2B5EF4-FFF2-40B4-BE49-F238E27FC236}">
                <a16:creationId xmlns:a16="http://schemas.microsoft.com/office/drawing/2014/main" id="{CCF9AE79-B3DE-6E90-D503-66289272F145}"/>
              </a:ext>
            </a:extLst>
          </p:cNvPr>
          <p:cNvSpPr txBox="1"/>
          <p:nvPr/>
        </p:nvSpPr>
        <p:spPr>
          <a:xfrm>
            <a:off x="776333" y="202466"/>
            <a:ext cx="10639333" cy="407035"/>
          </a:xfrm>
          <a:prstGeom prst="rect">
            <a:avLst/>
          </a:prstGeom>
          <a:noFill/>
        </p:spPr>
        <p:txBody>
          <a:bodyPr wrap="square">
            <a:spAutoFit/>
          </a:bodyPr>
          <a:lstStyle/>
          <a:p>
            <a:pPr algn="just" rtl="1">
              <a:lnSpc>
                <a:spcPct val="107000"/>
              </a:lnSpc>
              <a:spcAft>
                <a:spcPts val="800"/>
              </a:spcAft>
            </a:pPr>
            <a:r>
              <a:rPr lang="ar-MA" sz="2000" b="1"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انقضت المدة المخصصة لإنجاز المهمة( 20 دقيقة).</a:t>
            </a:r>
            <a:endParaRPr lang="fr-FR"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3" name="Picture 2" descr="Chronomètre Pro ‒ Applis sur Google Play">
            <a:extLst>
              <a:ext uri="{FF2B5EF4-FFF2-40B4-BE49-F238E27FC236}">
                <a16:creationId xmlns:a16="http://schemas.microsoft.com/office/drawing/2014/main" id="{B4D202E2-DF9A-592D-945D-EC6CB30EC8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2162" y="1714949"/>
            <a:ext cx="3780000" cy="378000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a:extLst>
              <a:ext uri="{FF2B5EF4-FFF2-40B4-BE49-F238E27FC236}">
                <a16:creationId xmlns:a16="http://schemas.microsoft.com/office/drawing/2014/main" id="{0D9A1658-B3FC-6F0D-FE77-F7D617395D5C}"/>
              </a:ext>
            </a:extLst>
          </p:cNvPr>
          <p:cNvPicPr>
            <a:picLocks noChangeAspect="1"/>
          </p:cNvPicPr>
          <p:nvPr/>
        </p:nvPicPr>
        <p:blipFill>
          <a:blip r:embed="rId4"/>
          <a:stretch>
            <a:fillRect/>
          </a:stretch>
        </p:blipFill>
        <p:spPr>
          <a:xfrm>
            <a:off x="8728151" y="1413242"/>
            <a:ext cx="3087330" cy="831706"/>
          </a:xfrm>
          <a:prstGeom prst="rect">
            <a:avLst/>
          </a:prstGeom>
        </p:spPr>
      </p:pic>
    </p:spTree>
    <p:extLst>
      <p:ext uri="{BB962C8B-B14F-4D97-AF65-F5344CB8AC3E}">
        <p14:creationId xmlns:p14="http://schemas.microsoft.com/office/powerpoint/2010/main" val="40695330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0275C-7EDF-4656-8FFB-D32A02313DAA}"/>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3C40C8B5-A563-D7BF-A02C-82428C99A5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900;p55">
            <a:extLst>
              <a:ext uri="{FF2B5EF4-FFF2-40B4-BE49-F238E27FC236}">
                <a16:creationId xmlns:a16="http://schemas.microsoft.com/office/drawing/2014/main" id="{1B0E4E14-9F95-9C52-D687-1B06ABC2C4A2}"/>
              </a:ext>
            </a:extLst>
          </p:cNvPr>
          <p:cNvSpPr txBox="1">
            <a:spLocks/>
          </p:cNvSpPr>
          <p:nvPr/>
        </p:nvSpPr>
        <p:spPr>
          <a:xfrm>
            <a:off x="717024" y="497283"/>
            <a:ext cx="10507905" cy="486546"/>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600" dirty="0">
                <a:solidFill>
                  <a:schemeClr val="bg2">
                    <a:lumMod val="75000"/>
                  </a:schemeClr>
                </a:solidFill>
                <a:latin typeface="Calibri" panose="020F0502020204030204" pitchFamily="34" charset="0"/>
                <a:cs typeface="Calibri" panose="020F0502020204030204" pitchFamily="34" charset="0"/>
              </a:rPr>
              <a:t>يعلن المدرس نهاية المدة المخصصة للنشاط، ثم يستمع إلى عينة من إنتاجات التلاميذ، ويحث  المتعلمين على تعليل اختياراتهم، متوخيا خلق تفاعل صفي بطرح سؤال: ما رأيكم في إنتاج زميلكم</a:t>
            </a:r>
            <a:r>
              <a:rPr lang="ar-MA" sz="1400" dirty="0">
                <a:solidFill>
                  <a:schemeClr val="bg2">
                    <a:lumMod val="75000"/>
                  </a:schemeClr>
                </a:solidFill>
                <a:latin typeface="Calibri" panose="020F0502020204030204" pitchFamily="34" charset="0"/>
                <a:cs typeface="Calibri" panose="020F0502020204030204" pitchFamily="34" charset="0"/>
              </a:rPr>
              <a:t>.</a:t>
            </a:r>
            <a:endParaRPr lang="fr-FR" sz="1400" dirty="0">
              <a:latin typeface="Calibri" panose="020F0502020204030204" pitchFamily="34" charset="0"/>
              <a:cs typeface="Calibri" panose="020F0502020204030204" pitchFamily="34" charset="0"/>
            </a:endParaRPr>
          </a:p>
        </p:txBody>
      </p:sp>
      <p:sp>
        <p:nvSpPr>
          <p:cNvPr id="7" name="Google Shape;902;p55">
            <a:extLst>
              <a:ext uri="{FF2B5EF4-FFF2-40B4-BE49-F238E27FC236}">
                <a16:creationId xmlns:a16="http://schemas.microsoft.com/office/drawing/2014/main" id="{8A6DA32F-5E00-CDFF-A9EE-3BAFBE2106A8}"/>
              </a:ext>
            </a:extLst>
          </p:cNvPr>
          <p:cNvSpPr txBox="1"/>
          <p:nvPr/>
        </p:nvSpPr>
        <p:spPr>
          <a:xfrm>
            <a:off x="2362324" y="161887"/>
            <a:ext cx="8977838"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dirty="0">
                <a:solidFill>
                  <a:srgbClr val="757070"/>
                </a:solidFill>
                <a:latin typeface="Calibri"/>
                <a:cs typeface="Calibri"/>
                <a:sym typeface="Calibri"/>
              </a:rPr>
              <a:t>لنستمع إلى إجابتكم.</a:t>
            </a:r>
            <a:endParaRPr dirty="0"/>
          </a:p>
        </p:txBody>
      </p:sp>
      <p:pic>
        <p:nvPicPr>
          <p:cNvPr id="8" name="Picture 2" descr="Public Speaking Made Easy | First United Bank">
            <a:extLst>
              <a:ext uri="{FF2B5EF4-FFF2-40B4-BE49-F238E27FC236}">
                <a16:creationId xmlns:a16="http://schemas.microsoft.com/office/drawing/2014/main" id="{6D7D0E4D-EF51-4A25-BCC9-C5FC945F5A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8719" y="1897731"/>
            <a:ext cx="5626210" cy="3744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Speaker At Seminar Stock Illustration - Download Image Now - Lectern,  Presentation - Speech, Professor - iStock">
            <a:extLst>
              <a:ext uri="{FF2B5EF4-FFF2-40B4-BE49-F238E27FC236}">
                <a16:creationId xmlns:a16="http://schemas.microsoft.com/office/drawing/2014/main" id="{58C4D588-F50E-B8A1-ECCE-DC950EF05F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023" y="2094171"/>
            <a:ext cx="3780000" cy="37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7566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1B59F-278E-D978-7C57-74B010A068BB}"/>
            </a:ext>
          </a:extLst>
        </p:cNvPr>
        <p:cNvGrpSpPr/>
        <p:nvPr/>
      </p:nvGrpSpPr>
      <p:grpSpPr>
        <a:xfrm>
          <a:off x="0" y="0"/>
          <a:ext cx="0" cy="0"/>
          <a:chOff x="0" y="0"/>
          <a:chExt cx="0" cy="0"/>
        </a:xfrm>
      </p:grpSpPr>
      <p:pic>
        <p:nvPicPr>
          <p:cNvPr id="6" name="Picture 4" descr="Image générée">
            <a:extLst>
              <a:ext uri="{FF2B5EF4-FFF2-40B4-BE49-F238E27FC236}">
                <a16:creationId xmlns:a16="http://schemas.microsoft.com/office/drawing/2014/main" id="{BD6CCAAA-FCDF-6C71-14A6-7663C85DB03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81" t="42119" r="70997" b="41629"/>
          <a:stretch>
            <a:fillRect/>
          </a:stretch>
        </p:blipFill>
        <p:spPr bwMode="auto">
          <a:xfrm>
            <a:off x="218921" y="63476"/>
            <a:ext cx="498102" cy="47392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Lovepik- صورة JPG-501123007 id صورة فوتوغرافية بحث - صور معلمة أنثى تكتب  على السبورة‬‎">
            <a:extLst>
              <a:ext uri="{FF2B5EF4-FFF2-40B4-BE49-F238E27FC236}">
                <a16:creationId xmlns:a16="http://schemas.microsoft.com/office/drawing/2014/main" id="{ABAD655A-8A43-D48E-C1E6-759585E46A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6884" y="2676679"/>
            <a:ext cx="7285703" cy="349797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48;p49">
            <a:extLst>
              <a:ext uri="{FF2B5EF4-FFF2-40B4-BE49-F238E27FC236}">
                <a16:creationId xmlns:a16="http://schemas.microsoft.com/office/drawing/2014/main" id="{E52E1B50-69F9-EDF5-CF88-420F44412F9B}"/>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rgbClr val="0070C0"/>
                </a:solidFill>
                <a:latin typeface="Calibri" panose="020F0502020204030204" pitchFamily="34" charset="0"/>
                <a:cs typeface="Calibri" panose="020F0502020204030204" pitchFamily="34" charset="0"/>
              </a:rPr>
              <a:t>البناء المستقل</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4" name="Google Shape;726;p36">
            <a:extLst>
              <a:ext uri="{FF2B5EF4-FFF2-40B4-BE49-F238E27FC236}">
                <a16:creationId xmlns:a16="http://schemas.microsoft.com/office/drawing/2014/main" id="{678FB6DC-05FF-9FFA-DCF6-C1B367EDFAB7}"/>
              </a:ext>
            </a:extLst>
          </p:cNvPr>
          <p:cNvSpPr txBox="1">
            <a:spLocks/>
          </p:cNvSpPr>
          <p:nvPr/>
        </p:nvSpPr>
        <p:spPr>
          <a:xfrm>
            <a:off x="334297" y="511807"/>
            <a:ext cx="11168486" cy="452824"/>
          </a:xfrm>
          <a:prstGeom prst="rect">
            <a:avLst/>
          </a:prstGeom>
          <a:noFill/>
          <a:ln>
            <a:noFill/>
          </a:ln>
        </p:spPr>
        <p:txBody>
          <a:bodyPr spcFirstLastPara="1" wrap="square" lIns="91425" tIns="45700" rIns="91425" bIns="45700" anchor="ctr" anchorCtr="0">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يختار المدرس عينة  للقراءة والتصويب، فيختار نموذجا يدون على السبورة و يدعو باقي التلاميذ إلى إبداء الرأي، وبعد  تقديم التغذية الراجعة  وتجويد المنتج والتنويه بالعمل وبالانخراط الفعال لجماعة الفصل</a:t>
            </a:r>
            <a:r>
              <a:rPr lang="ar-MA" sz="1600" b="1" dirty="0">
                <a:solidFill>
                  <a:schemeClr val="bg2">
                    <a:lumMod val="75000"/>
                  </a:schemeClr>
                </a:solidFill>
                <a:latin typeface="Calibri"/>
                <a:ea typeface="Calibri"/>
                <a:cs typeface="Calibri"/>
              </a:rPr>
              <a:t>، </a:t>
            </a:r>
            <a:r>
              <a:rPr lang="ar-MA" sz="1600" dirty="0">
                <a:solidFill>
                  <a:schemeClr val="bg2">
                    <a:lumMod val="75000"/>
                  </a:schemeClr>
                </a:solidFill>
                <a:latin typeface="Calibri"/>
                <a:ea typeface="Calibri"/>
                <a:cs typeface="Calibri"/>
              </a:rPr>
              <a:t>يطلب تصحيح الانتاجات وتعديلها في ضوء توصيات التصحيح والتغذية الراجعة.</a:t>
            </a:r>
            <a:endParaRPr lang="ar-MA" sz="1400" dirty="0">
              <a:solidFill>
                <a:srgbClr val="AEABAB"/>
              </a:solidFill>
            </a:endParaRPr>
          </a:p>
        </p:txBody>
      </p:sp>
      <p:sp>
        <p:nvSpPr>
          <p:cNvPr id="10" name="Google Shape;987;p43">
            <a:extLst>
              <a:ext uri="{FF2B5EF4-FFF2-40B4-BE49-F238E27FC236}">
                <a16:creationId xmlns:a16="http://schemas.microsoft.com/office/drawing/2014/main" id="{E9AC4DAF-485A-E34B-BDA1-455D18F3B024}"/>
              </a:ext>
            </a:extLst>
          </p:cNvPr>
          <p:cNvSpPr txBox="1"/>
          <p:nvPr/>
        </p:nvSpPr>
        <p:spPr>
          <a:xfrm>
            <a:off x="1433469" y="1214055"/>
            <a:ext cx="9439818" cy="487465"/>
          </a:xfrm>
          <a:prstGeom prst="rect">
            <a:avLst/>
          </a:prstGeom>
          <a:solidFill>
            <a:srgbClr val="FFF2CC"/>
          </a:solid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2400" b="1" i="0" u="none" strike="noStrike" cap="none" dirty="0">
                <a:solidFill>
                  <a:schemeClr val="dk1"/>
                </a:solidFill>
                <a:latin typeface="Calibri"/>
                <a:ea typeface="Calibri"/>
                <a:cs typeface="Calibri"/>
                <a:sym typeface="Calibri"/>
              </a:rPr>
              <a:t> يواكب المدرس الإجابات ويتعهدها بالتصويب والتعزيز.. </a:t>
            </a:r>
            <a:endParaRPr sz="24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759520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4BB5599-2A04-FADE-7056-EC70DA8B97A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D6004DE-D8D6-24B9-747B-9081AB8D1EF9}"/>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7B954E4D-2B7F-1ADC-AA72-2828D0445F36}"/>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6B528E20-8E4F-D329-7751-6174744ABD6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grpSp>
        <p:nvGrpSpPr>
          <p:cNvPr id="44" name="Group 43">
            <a:extLst>
              <a:ext uri="{FF2B5EF4-FFF2-40B4-BE49-F238E27FC236}">
                <a16:creationId xmlns:a16="http://schemas.microsoft.com/office/drawing/2014/main" id="{F6A2C244-F840-3C7E-0FF2-CBD15878594A}"/>
              </a:ext>
            </a:extLst>
          </p:cNvPr>
          <p:cNvGrpSpPr/>
          <p:nvPr/>
        </p:nvGrpSpPr>
        <p:grpSpPr>
          <a:xfrm>
            <a:off x="8559384" y="4917801"/>
            <a:ext cx="2662518" cy="936371"/>
            <a:chOff x="8559384" y="4917801"/>
            <a:chExt cx="2662517" cy="936370"/>
          </a:xfrm>
        </p:grpSpPr>
        <p:sp>
          <p:nvSpPr>
            <p:cNvPr id="42" name="Oval 41">
              <a:extLst>
                <a:ext uri="{FF2B5EF4-FFF2-40B4-BE49-F238E27FC236}">
                  <a16:creationId xmlns:a16="http://schemas.microsoft.com/office/drawing/2014/main" id="{9FBBC8D7-2D87-05B7-1451-D01B72B7933E}"/>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43" name="Rectangle 42">
              <a:extLst>
                <a:ext uri="{FF2B5EF4-FFF2-40B4-BE49-F238E27FC236}">
                  <a16:creationId xmlns:a16="http://schemas.microsoft.com/office/drawing/2014/main" id="{B7077765-DC71-19B0-B433-F86FBF296ED2}"/>
                </a:ext>
              </a:extLst>
            </p:cNvPr>
            <p:cNvSpPr/>
            <p:nvPr/>
          </p:nvSpPr>
          <p:spPr>
            <a:xfrm>
              <a:off x="8559384" y="5060928"/>
              <a:ext cx="1806702"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defTabSz="457189" rtl="1">
                <a:defRPr/>
              </a:pPr>
              <a:r>
                <a:rPr lang="fr-FR" sz="3600" b="1" dirty="0">
                  <a:solidFill>
                    <a:prstClr val="black"/>
                  </a:solidFill>
                  <a:latin typeface="Calibri" panose="020F0502020204030204"/>
                </a:rPr>
                <a:t> 5</a:t>
              </a:r>
              <a:r>
                <a:rPr lang="ar-MA" sz="3600" b="1" dirty="0">
                  <a:solidFill>
                    <a:prstClr val="black"/>
                  </a:solidFill>
                  <a:latin typeface="Calibri" panose="020F0502020204030204"/>
                </a:rPr>
                <a:t>دقائق</a:t>
              </a:r>
            </a:p>
          </p:txBody>
        </p:sp>
      </p:grpSp>
      <p:sp>
        <p:nvSpPr>
          <p:cNvPr id="5" name="ZoneTexte 4">
            <a:extLst>
              <a:ext uri="{FF2B5EF4-FFF2-40B4-BE49-F238E27FC236}">
                <a16:creationId xmlns:a16="http://schemas.microsoft.com/office/drawing/2014/main" id="{EE0A5DDF-E5BD-C258-81B5-FAD9C1BA78AF}"/>
              </a:ext>
            </a:extLst>
          </p:cNvPr>
          <p:cNvSpPr txBox="1"/>
          <p:nvPr/>
        </p:nvSpPr>
        <p:spPr>
          <a:xfrm>
            <a:off x="2455648" y="3675675"/>
            <a:ext cx="7007087" cy="906595"/>
          </a:xfrm>
          <a:prstGeom prst="rect">
            <a:avLst/>
          </a:prstGeom>
          <a:noFill/>
        </p:spPr>
        <p:txBody>
          <a:bodyPr wrap="square">
            <a:spAutoFit/>
          </a:bodyPr>
          <a:lstStyle/>
          <a:p>
            <a:pPr lvl="0" algn="ctr" defTabSz="1219170">
              <a:lnSpc>
                <a:spcPct val="131218"/>
              </a:lnSpc>
              <a:defRPr sz="1800" b="0" i="0" u="none" strike="noStrike" kern="0" cap="none" spc="0" baseline="0">
                <a:solidFill>
                  <a:srgbClr val="000000"/>
                </a:solidFill>
                <a:uFillTx/>
              </a:defRPr>
            </a:pPr>
            <a:r>
              <a:rPr lang="ar-MA" sz="4400" b="1" kern="0" dirty="0">
                <a:solidFill>
                  <a:srgbClr val="F19D19"/>
                </a:solidFill>
                <a:latin typeface="Calibri"/>
                <a:ea typeface="Calibri"/>
                <a:cs typeface="Calibri"/>
              </a:rPr>
              <a:t>اختتام الحصة</a:t>
            </a:r>
          </a:p>
        </p:txBody>
      </p:sp>
      <p:pic>
        <p:nvPicPr>
          <p:cNvPr id="2" name="Picture 1">
            <a:extLst>
              <a:ext uri="{FF2B5EF4-FFF2-40B4-BE49-F238E27FC236}">
                <a16:creationId xmlns:a16="http://schemas.microsoft.com/office/drawing/2014/main" id="{E17BADCA-4518-B29C-24F7-B79F1ABDFEC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287051" y="1448277"/>
            <a:ext cx="2084271" cy="2084271"/>
          </a:xfrm>
          <a:prstGeom prst="rect">
            <a:avLst/>
          </a:prstGeom>
        </p:spPr>
      </p:pic>
    </p:spTree>
    <p:extLst>
      <p:ext uri="{BB962C8B-B14F-4D97-AF65-F5344CB8AC3E}">
        <p14:creationId xmlns:p14="http://schemas.microsoft.com/office/powerpoint/2010/main" val="2925062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063;p50">
            <a:extLst>
              <a:ext uri="{FF2B5EF4-FFF2-40B4-BE49-F238E27FC236}">
                <a16:creationId xmlns:a16="http://schemas.microsoft.com/office/drawing/2014/main" id="{8C89B1BC-7AEA-61D1-CABA-2E8F595ECB1D}"/>
              </a:ext>
            </a:extLst>
          </p:cNvPr>
          <p:cNvSpPr txBox="1"/>
          <p:nvPr/>
        </p:nvSpPr>
        <p:spPr>
          <a:xfrm>
            <a:off x="78656" y="173067"/>
            <a:ext cx="11298238" cy="375552"/>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من يذكرني بالهدف من درس اليوم؟</a:t>
            </a:r>
            <a:endParaRPr dirty="0"/>
          </a:p>
        </p:txBody>
      </p:sp>
      <p:sp>
        <p:nvSpPr>
          <p:cNvPr id="7" name="Google Shape;1064;p50">
            <a:extLst>
              <a:ext uri="{FF2B5EF4-FFF2-40B4-BE49-F238E27FC236}">
                <a16:creationId xmlns:a16="http://schemas.microsoft.com/office/drawing/2014/main" id="{7ED47E78-A0DB-E68D-D486-6FA7205E2307}"/>
              </a:ext>
            </a:extLst>
          </p:cNvPr>
          <p:cNvSpPr txBox="1"/>
          <p:nvPr/>
        </p:nvSpPr>
        <p:spPr>
          <a:xfrm>
            <a:off x="2232894" y="610136"/>
            <a:ext cx="9144000" cy="371838"/>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dirty="0">
                <a:solidFill>
                  <a:srgbClr val="AEABAB"/>
                </a:solidFill>
                <a:latin typeface="Calibri"/>
                <a:ea typeface="Calibri"/>
                <a:cs typeface="Calibri"/>
                <a:sym typeface="Calibri"/>
              </a:rPr>
              <a:t>يوجه المدرس  المتعلمين إلى التذكير بالهدف من الحصة ونمط الكتابة موضوع التدرب.</a:t>
            </a:r>
            <a:endParaRPr sz="1400" b="0" i="0" u="none" strike="noStrike" cap="none" dirty="0">
              <a:solidFill>
                <a:srgbClr val="AEABAB"/>
              </a:solidFill>
              <a:latin typeface="Calibri"/>
              <a:ea typeface="Calibri"/>
              <a:cs typeface="Calibri"/>
              <a:sym typeface="Calibri"/>
            </a:endParaRPr>
          </a:p>
        </p:txBody>
      </p:sp>
      <p:sp>
        <p:nvSpPr>
          <p:cNvPr id="2" name="Google Shape;1066;p50">
            <a:extLst>
              <a:ext uri="{FF2B5EF4-FFF2-40B4-BE49-F238E27FC236}">
                <a16:creationId xmlns:a16="http://schemas.microsoft.com/office/drawing/2014/main" id="{2AC77A6A-FD88-B01D-FD52-C0D35329CD28}"/>
              </a:ext>
            </a:extLst>
          </p:cNvPr>
          <p:cNvSpPr/>
          <p:nvPr/>
        </p:nvSpPr>
        <p:spPr>
          <a:xfrm>
            <a:off x="516835" y="2499691"/>
            <a:ext cx="10018103" cy="185861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3200" b="1" i="0" u="none" strike="noStrike" cap="none" dirty="0">
                <a:solidFill>
                  <a:schemeClr val="dk1"/>
                </a:solidFill>
                <a:latin typeface="Calibri"/>
                <a:ea typeface="Calibri"/>
                <a:cs typeface="Calibri"/>
                <a:sym typeface="Calibri"/>
              </a:rPr>
              <a:t>1- </a:t>
            </a:r>
            <a:r>
              <a:rPr lang="ar-MA" sz="3200" b="1" i="0" u="none" strike="noStrike" cap="none" dirty="0">
                <a:solidFill>
                  <a:srgbClr val="002060"/>
                </a:solidFill>
                <a:latin typeface="Calibri"/>
                <a:ea typeface="Calibri"/>
                <a:cs typeface="Calibri"/>
                <a:sym typeface="Calibri"/>
              </a:rPr>
              <a:t>الهدف من درس اليوم هو: </a:t>
            </a:r>
          </a:p>
          <a:p>
            <a:pPr lvl="1" algn="r" rtl="1"/>
            <a:r>
              <a:rPr lang="ar-MA" sz="3200" b="1" dirty="0">
                <a:solidFill>
                  <a:srgbClr val="0070C0"/>
                </a:solidFill>
                <a:latin typeface="Calibri"/>
                <a:ea typeface="Calibri"/>
                <a:cs typeface="Calibri"/>
                <a:sym typeface="Calibri"/>
              </a:rPr>
              <a:t>- </a:t>
            </a:r>
            <a:r>
              <a:rPr lang="ar-MA" sz="3200" b="1" i="0" u="none" strike="noStrike" cap="none" dirty="0">
                <a:solidFill>
                  <a:srgbClr val="0070C0"/>
                </a:solidFill>
                <a:latin typeface="Calibri"/>
                <a:ea typeface="Calibri"/>
                <a:cs typeface="Calibri"/>
                <a:sym typeface="Calibri"/>
              </a:rPr>
              <a:t>تطبيق المكتسبات القبلية على نص نموذج؛</a:t>
            </a:r>
          </a:p>
          <a:p>
            <a:pPr lvl="1" algn="r" rtl="1"/>
            <a:r>
              <a:rPr lang="ar-MA" sz="3200" b="1" i="0" u="none" strike="noStrike" cap="none" dirty="0">
                <a:solidFill>
                  <a:srgbClr val="0070C0"/>
                </a:solidFill>
                <a:latin typeface="Calibri"/>
                <a:ea typeface="Calibri"/>
                <a:cs typeface="Calibri"/>
                <a:sym typeface="Calibri"/>
              </a:rPr>
              <a:t> - التدرب على كتابة نص حجاجي قصير.</a:t>
            </a:r>
            <a:endParaRPr sz="3200" b="1" i="0" u="none" strike="noStrike" cap="none" dirty="0">
              <a:solidFill>
                <a:srgbClr val="0070C0"/>
              </a:solidFill>
              <a:latin typeface="Calibri"/>
              <a:ea typeface="Calibri"/>
              <a:cs typeface="Calibri"/>
              <a:sym typeface="Calibri"/>
            </a:endParaRPr>
          </a:p>
        </p:txBody>
      </p:sp>
    </p:spTree>
    <p:extLst>
      <p:ext uri="{BB962C8B-B14F-4D97-AF65-F5344CB8AC3E}">
        <p14:creationId xmlns:p14="http://schemas.microsoft.com/office/powerpoint/2010/main" val="24843655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073;p51">
            <a:extLst>
              <a:ext uri="{FF2B5EF4-FFF2-40B4-BE49-F238E27FC236}">
                <a16:creationId xmlns:a16="http://schemas.microsoft.com/office/drawing/2014/main" id="{390987BA-B36D-61C1-4B62-718BF014F818}"/>
              </a:ext>
            </a:extLst>
          </p:cNvPr>
          <p:cNvSpPr txBox="1"/>
          <p:nvPr/>
        </p:nvSpPr>
        <p:spPr>
          <a:xfrm>
            <a:off x="0" y="152759"/>
            <a:ext cx="11298238"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57070"/>
              </a:buClr>
              <a:buSzPts val="2000"/>
              <a:buFont typeface="Arial"/>
              <a:buNone/>
            </a:pPr>
            <a:r>
              <a:rPr lang="ar-MA" sz="2000" b="1" i="0" u="none" strike="noStrike" cap="none" dirty="0">
                <a:solidFill>
                  <a:srgbClr val="757070"/>
                </a:solidFill>
                <a:latin typeface="Calibri"/>
                <a:ea typeface="Calibri"/>
                <a:cs typeface="Calibri"/>
                <a:sym typeface="Calibri"/>
              </a:rPr>
              <a:t>ماذا تعرفنا خلال الحصة؟</a:t>
            </a:r>
            <a:endParaRPr dirty="0"/>
          </a:p>
        </p:txBody>
      </p:sp>
      <p:sp>
        <p:nvSpPr>
          <p:cNvPr id="10" name="Google Shape;1074;p51">
            <a:extLst>
              <a:ext uri="{FF2B5EF4-FFF2-40B4-BE49-F238E27FC236}">
                <a16:creationId xmlns:a16="http://schemas.microsoft.com/office/drawing/2014/main" id="{6C41D608-006D-BC4D-023E-280AAA6A229F}"/>
              </a:ext>
            </a:extLst>
          </p:cNvPr>
          <p:cNvSpPr txBox="1"/>
          <p:nvPr/>
        </p:nvSpPr>
        <p:spPr>
          <a:xfrm>
            <a:off x="2087472" y="580638"/>
            <a:ext cx="9144000" cy="375552"/>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AEABAB"/>
              </a:buClr>
              <a:buSzPts val="1400"/>
              <a:buFont typeface="Calibri"/>
              <a:buNone/>
            </a:pPr>
            <a:r>
              <a:rPr lang="ar-MA" sz="1400" b="0" i="0" u="none" strike="noStrike" cap="none" dirty="0">
                <a:solidFill>
                  <a:srgbClr val="AEABAB"/>
                </a:solidFill>
                <a:latin typeface="Calibri"/>
                <a:ea typeface="Calibri"/>
                <a:cs typeface="Calibri"/>
                <a:sym typeface="Calibri"/>
              </a:rPr>
              <a:t>يطلب المدرس من المتعلمين التذكير ب</a:t>
            </a:r>
            <a:r>
              <a:rPr lang="ar-MA" sz="1400" dirty="0">
                <a:solidFill>
                  <a:srgbClr val="AEABAB"/>
                </a:solidFill>
                <a:latin typeface="Calibri"/>
                <a:ea typeface="Calibri"/>
                <a:cs typeface="Calibri"/>
                <a:sym typeface="Calibri"/>
              </a:rPr>
              <a:t>أهم أنشطة الحصة بالتدرج </a:t>
            </a:r>
            <a:r>
              <a:rPr lang="ar-MA" sz="1400" b="0" i="0" u="none" strike="noStrike" cap="none" dirty="0">
                <a:solidFill>
                  <a:srgbClr val="AEABAB"/>
                </a:solidFill>
                <a:latin typeface="Calibri"/>
                <a:ea typeface="Calibri"/>
                <a:cs typeface="Calibri"/>
                <a:sym typeface="Calibri"/>
              </a:rPr>
              <a:t>..</a:t>
            </a:r>
            <a:endParaRPr sz="4400" b="0" i="0" u="none" strike="noStrike" cap="none" dirty="0">
              <a:solidFill>
                <a:schemeClr val="dk1"/>
              </a:solidFill>
              <a:latin typeface="Calibri"/>
              <a:ea typeface="Calibri"/>
              <a:cs typeface="Calibri"/>
              <a:sym typeface="Calibri"/>
            </a:endParaRPr>
          </a:p>
        </p:txBody>
      </p:sp>
      <p:grpSp>
        <p:nvGrpSpPr>
          <p:cNvPr id="11" name="Google Shape;1076;p51">
            <a:extLst>
              <a:ext uri="{FF2B5EF4-FFF2-40B4-BE49-F238E27FC236}">
                <a16:creationId xmlns:a16="http://schemas.microsoft.com/office/drawing/2014/main" id="{A78C63DA-6143-70AF-0D1D-4E4AE2E01DE5}"/>
              </a:ext>
            </a:extLst>
          </p:cNvPr>
          <p:cNvGrpSpPr/>
          <p:nvPr/>
        </p:nvGrpSpPr>
        <p:grpSpPr>
          <a:xfrm>
            <a:off x="171054" y="1846120"/>
            <a:ext cx="11422232" cy="4953221"/>
            <a:chOff x="0" y="0"/>
            <a:chExt cx="11422232" cy="4953221"/>
          </a:xfrm>
        </p:grpSpPr>
        <p:sp>
          <p:nvSpPr>
            <p:cNvPr id="12" name="Google Shape;1077;p51">
              <a:extLst>
                <a:ext uri="{FF2B5EF4-FFF2-40B4-BE49-F238E27FC236}">
                  <a16:creationId xmlns:a16="http://schemas.microsoft.com/office/drawing/2014/main" id="{8A5DC67E-6913-DDA9-9365-2C84BACC1A57}"/>
                </a:ext>
              </a:extLst>
            </p:cNvPr>
            <p:cNvSpPr/>
            <p:nvPr/>
          </p:nvSpPr>
          <p:spPr>
            <a:xfrm rot="10800000">
              <a:off x="0" y="1485966"/>
              <a:ext cx="10956130" cy="1981288"/>
            </a:xfrm>
            <a:prstGeom prst="notchedRightArrow">
              <a:avLst>
                <a:gd name="adj1" fmla="val 50000"/>
                <a:gd name="adj2" fmla="val 50000"/>
              </a:avLst>
            </a:prstGeom>
            <a:solidFill>
              <a:srgbClr val="FFE8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078;p51">
              <a:extLst>
                <a:ext uri="{FF2B5EF4-FFF2-40B4-BE49-F238E27FC236}">
                  <a16:creationId xmlns:a16="http://schemas.microsoft.com/office/drawing/2014/main" id="{8B68C405-D3BF-2DBF-008F-51B6EFCDEEC4}"/>
                </a:ext>
              </a:extLst>
            </p:cNvPr>
            <p:cNvSpPr/>
            <p:nvPr/>
          </p:nvSpPr>
          <p:spPr>
            <a:xfrm>
              <a:off x="6146118" y="0"/>
              <a:ext cx="4809890" cy="198128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079;p51">
              <a:extLst>
                <a:ext uri="{FF2B5EF4-FFF2-40B4-BE49-F238E27FC236}">
                  <a16:creationId xmlns:a16="http://schemas.microsoft.com/office/drawing/2014/main" id="{32E55D67-46DE-293A-D344-0A18031AD94B}"/>
                </a:ext>
              </a:extLst>
            </p:cNvPr>
            <p:cNvSpPr txBox="1"/>
            <p:nvPr/>
          </p:nvSpPr>
          <p:spPr>
            <a:xfrm>
              <a:off x="5478632" y="0"/>
              <a:ext cx="5943600" cy="1981288"/>
            </a:xfrm>
            <a:prstGeom prst="rect">
              <a:avLst/>
            </a:prstGeom>
            <a:noFill/>
            <a:ln>
              <a:noFill/>
            </a:ln>
          </p:spPr>
          <p:txBody>
            <a:bodyPr spcFirstLastPara="1" wrap="square" lIns="256025" tIns="256025" rIns="256025" bIns="256025" anchor="b" anchorCtr="0">
              <a:noAutofit/>
            </a:bodyPr>
            <a:lstStyle/>
            <a:p>
              <a:pPr lvl="0" algn="ctr">
                <a:lnSpc>
                  <a:spcPct val="90000"/>
                </a:lnSpc>
                <a:buClr>
                  <a:srgbClr val="002060"/>
                </a:buClr>
                <a:buSzPts val="3600"/>
              </a:pPr>
              <a:r>
                <a:rPr lang="ar-MA" sz="3600" b="1" dirty="0">
                  <a:solidFill>
                    <a:srgbClr val="002060"/>
                  </a:solidFill>
                  <a:latin typeface="Calibri"/>
                  <a:ea typeface="Calibri"/>
                  <a:cs typeface="Calibri"/>
                  <a:sym typeface="Calibri"/>
                </a:rPr>
                <a:t>تفعيل المكتسبات القبلية حول كتابة </a:t>
              </a:r>
              <a:r>
                <a:rPr lang="ar-MA" sz="3600" b="1" i="0" u="none" strike="noStrike" cap="none" dirty="0">
                  <a:solidFill>
                    <a:srgbClr val="002060"/>
                  </a:solidFill>
                  <a:latin typeface="Calibri"/>
                  <a:ea typeface="Calibri"/>
                  <a:cs typeface="Calibri"/>
                  <a:sym typeface="Calibri"/>
                </a:rPr>
                <a:t>نص حجاجي:</a:t>
              </a:r>
            </a:p>
            <a:p>
              <a:pPr lvl="0" algn="ctr">
                <a:lnSpc>
                  <a:spcPct val="90000"/>
                </a:lnSpc>
                <a:buClr>
                  <a:srgbClr val="002060"/>
                </a:buClr>
                <a:buSzPts val="3600"/>
              </a:pPr>
              <a:r>
                <a:rPr lang="ar-MA" sz="3600" b="1" i="0" u="none" strike="noStrike" cap="none" dirty="0">
                  <a:solidFill>
                    <a:srgbClr val="002060"/>
                  </a:solidFill>
                  <a:latin typeface="Calibri"/>
                  <a:ea typeface="Calibri"/>
                  <a:cs typeface="Calibri"/>
                  <a:sym typeface="Calibri"/>
                </a:rPr>
                <a:t> </a:t>
              </a:r>
              <a:endParaRPr sz="3600" b="1" i="0" u="none" strike="noStrike" cap="none" dirty="0">
                <a:solidFill>
                  <a:srgbClr val="0070C0"/>
                </a:solidFill>
                <a:latin typeface="Calibri"/>
                <a:ea typeface="Calibri"/>
                <a:cs typeface="Calibri"/>
                <a:sym typeface="Calibri"/>
              </a:endParaRPr>
            </a:p>
          </p:txBody>
        </p:sp>
        <p:sp>
          <p:nvSpPr>
            <p:cNvPr id="15" name="Google Shape;1080;p51">
              <a:extLst>
                <a:ext uri="{FF2B5EF4-FFF2-40B4-BE49-F238E27FC236}">
                  <a16:creationId xmlns:a16="http://schemas.microsoft.com/office/drawing/2014/main" id="{FFAE57A8-A535-A728-CFDB-865D384ECED3}"/>
                </a:ext>
              </a:extLst>
            </p:cNvPr>
            <p:cNvSpPr/>
            <p:nvPr/>
          </p:nvSpPr>
          <p:spPr>
            <a:xfrm>
              <a:off x="8303403" y="2228949"/>
              <a:ext cx="495322" cy="495322"/>
            </a:xfrm>
            <a:prstGeom prst="ellipse">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81;p51">
              <a:extLst>
                <a:ext uri="{FF2B5EF4-FFF2-40B4-BE49-F238E27FC236}">
                  <a16:creationId xmlns:a16="http://schemas.microsoft.com/office/drawing/2014/main" id="{1CC8147B-0A48-448B-E9BE-81C30D99C0E4}"/>
                </a:ext>
              </a:extLst>
            </p:cNvPr>
            <p:cNvSpPr/>
            <p:nvPr/>
          </p:nvSpPr>
          <p:spPr>
            <a:xfrm>
              <a:off x="1095733" y="2971933"/>
              <a:ext cx="4809890" cy="198128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82;p51">
              <a:extLst>
                <a:ext uri="{FF2B5EF4-FFF2-40B4-BE49-F238E27FC236}">
                  <a16:creationId xmlns:a16="http://schemas.microsoft.com/office/drawing/2014/main" id="{2D2A2493-EFC8-24BE-CACF-58B660D4F147}"/>
                </a:ext>
              </a:extLst>
            </p:cNvPr>
            <p:cNvSpPr txBox="1"/>
            <p:nvPr/>
          </p:nvSpPr>
          <p:spPr>
            <a:xfrm>
              <a:off x="1095733" y="2971933"/>
              <a:ext cx="4809890" cy="1776302"/>
            </a:xfrm>
            <a:prstGeom prst="rect">
              <a:avLst/>
            </a:prstGeom>
            <a:noFill/>
            <a:ln>
              <a:noFill/>
            </a:ln>
          </p:spPr>
          <p:txBody>
            <a:bodyPr spcFirstLastPara="1" wrap="square" lIns="256025" tIns="256025" rIns="256025" bIns="256025" anchor="t" anchorCtr="0">
              <a:noAutofit/>
            </a:bodyPr>
            <a:lstStyle/>
            <a:p>
              <a:pPr marL="0" marR="0" lvl="0" indent="0" algn="ctr" rtl="0">
                <a:lnSpc>
                  <a:spcPct val="90000"/>
                </a:lnSpc>
                <a:spcBef>
                  <a:spcPts val="0"/>
                </a:spcBef>
                <a:spcAft>
                  <a:spcPts val="0"/>
                </a:spcAft>
                <a:buClr>
                  <a:srgbClr val="002060"/>
                </a:buClr>
                <a:buSzPts val="3600"/>
                <a:buFont typeface="Calibri"/>
                <a:buNone/>
              </a:pPr>
              <a:r>
                <a:rPr lang="ar-MA" sz="3600" b="1" dirty="0">
                  <a:solidFill>
                    <a:srgbClr val="002060"/>
                  </a:solidFill>
                  <a:latin typeface="Calibri"/>
                  <a:ea typeface="Calibri"/>
                  <a:cs typeface="Calibri"/>
                  <a:sym typeface="Calibri"/>
                </a:rPr>
                <a:t>كتابة </a:t>
              </a:r>
              <a:r>
                <a:rPr lang="ar-MA" sz="3600" b="1" i="0" u="none" strike="noStrike" cap="none" dirty="0">
                  <a:solidFill>
                    <a:srgbClr val="002060"/>
                  </a:solidFill>
                  <a:latin typeface="Calibri"/>
                  <a:ea typeface="Calibri"/>
                  <a:cs typeface="Calibri"/>
                  <a:sym typeface="Calibri"/>
                </a:rPr>
                <a:t>نص حجاجي قصير:</a:t>
              </a:r>
            </a:p>
            <a:p>
              <a:pPr marL="0" marR="0" lvl="0" indent="0" algn="ctr" rtl="0">
                <a:lnSpc>
                  <a:spcPct val="90000"/>
                </a:lnSpc>
                <a:spcBef>
                  <a:spcPts val="0"/>
                </a:spcBef>
                <a:spcAft>
                  <a:spcPts val="0"/>
                </a:spcAft>
                <a:buClr>
                  <a:srgbClr val="002060"/>
                </a:buClr>
                <a:buSzPts val="3600"/>
                <a:buFont typeface="Calibri"/>
                <a:buNone/>
              </a:pPr>
              <a:r>
                <a:rPr lang="ar-MA" sz="3200" b="1" i="0" u="none" strike="noStrike" cap="none" dirty="0">
                  <a:solidFill>
                    <a:srgbClr val="0070C0"/>
                  </a:solidFill>
                  <a:latin typeface="Calibri"/>
                  <a:ea typeface="Calibri"/>
                  <a:cs typeface="Calibri"/>
                  <a:sym typeface="Calibri"/>
                </a:rPr>
                <a:t>مقدمة- عرض- خاتمة</a:t>
              </a:r>
              <a:endParaRPr sz="3600" b="1" i="0" u="none" strike="noStrike" cap="none" dirty="0">
                <a:solidFill>
                  <a:srgbClr val="0070C0"/>
                </a:solidFill>
                <a:latin typeface="Calibri"/>
                <a:ea typeface="Calibri"/>
                <a:cs typeface="Calibri"/>
                <a:sym typeface="Calibri"/>
              </a:endParaRPr>
            </a:p>
          </p:txBody>
        </p:sp>
        <p:sp>
          <p:nvSpPr>
            <p:cNvPr id="18" name="Google Shape;1083;p51">
              <a:extLst>
                <a:ext uri="{FF2B5EF4-FFF2-40B4-BE49-F238E27FC236}">
                  <a16:creationId xmlns:a16="http://schemas.microsoft.com/office/drawing/2014/main" id="{11A2C21F-C707-2A33-6373-C20E082D4598}"/>
                </a:ext>
              </a:extLst>
            </p:cNvPr>
            <p:cNvSpPr/>
            <p:nvPr/>
          </p:nvSpPr>
          <p:spPr>
            <a:xfrm>
              <a:off x="3253017" y="2228949"/>
              <a:ext cx="495322" cy="495322"/>
            </a:xfrm>
            <a:prstGeom prst="ellipse">
              <a:avLst/>
            </a:prstGeom>
            <a:solidFill>
              <a:srgbClr val="5999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Google Shape;1079;p51">
            <a:extLst>
              <a:ext uri="{FF2B5EF4-FFF2-40B4-BE49-F238E27FC236}">
                <a16:creationId xmlns:a16="http://schemas.microsoft.com/office/drawing/2014/main" id="{24A14CD0-3ACD-9223-4F58-14CCDDA59E33}"/>
              </a:ext>
            </a:extLst>
          </p:cNvPr>
          <p:cNvSpPr txBox="1"/>
          <p:nvPr/>
        </p:nvSpPr>
        <p:spPr>
          <a:xfrm>
            <a:off x="1005834" y="1701761"/>
            <a:ext cx="4809890" cy="1981288"/>
          </a:xfrm>
          <a:prstGeom prst="rect">
            <a:avLst/>
          </a:prstGeom>
          <a:noFill/>
          <a:ln>
            <a:noFill/>
          </a:ln>
        </p:spPr>
        <p:txBody>
          <a:bodyPr spcFirstLastPara="1" wrap="square" lIns="256025" tIns="256025" rIns="256025" bIns="256025" anchor="b" anchorCtr="0">
            <a:noAutofit/>
          </a:bodyPr>
          <a:lstStyle/>
          <a:p>
            <a:pPr lvl="0" algn="ctr">
              <a:lnSpc>
                <a:spcPct val="90000"/>
              </a:lnSpc>
              <a:buClr>
                <a:srgbClr val="002060"/>
              </a:buClr>
              <a:buSzPts val="3600"/>
            </a:pPr>
            <a:r>
              <a:rPr lang="ar-MA" sz="4000" b="1" dirty="0">
                <a:solidFill>
                  <a:srgbClr val="002060"/>
                </a:solidFill>
                <a:latin typeface="Calibri"/>
                <a:ea typeface="Calibri"/>
                <a:cs typeface="Calibri"/>
                <a:sym typeface="Calibri"/>
              </a:rPr>
              <a:t>تطبيق المكتسبات: </a:t>
            </a:r>
          </a:p>
          <a:p>
            <a:pPr lvl="0" algn="ctr">
              <a:lnSpc>
                <a:spcPct val="90000"/>
              </a:lnSpc>
              <a:buClr>
                <a:srgbClr val="002060"/>
              </a:buClr>
              <a:buSzPts val="3600"/>
            </a:pPr>
            <a:r>
              <a:rPr lang="ar-MA" sz="3600" b="1" dirty="0">
                <a:solidFill>
                  <a:srgbClr val="0070C0"/>
                </a:solidFill>
                <a:latin typeface="Calibri"/>
                <a:ea typeface="Calibri"/>
                <a:cs typeface="Calibri"/>
                <a:sym typeface="Calibri"/>
              </a:rPr>
              <a:t>على نص نموذج</a:t>
            </a:r>
            <a:endParaRPr lang="ar-MA" sz="4000" b="1" dirty="0">
              <a:solidFill>
                <a:srgbClr val="0070C0"/>
              </a:solidFill>
              <a:latin typeface="Calibri"/>
              <a:ea typeface="Calibri"/>
              <a:cs typeface="Calibri"/>
              <a:sym typeface="Calibri"/>
            </a:endParaRPr>
          </a:p>
        </p:txBody>
      </p:sp>
    </p:spTree>
    <p:extLst>
      <p:ext uri="{BB962C8B-B14F-4D97-AF65-F5344CB8AC3E}">
        <p14:creationId xmlns:p14="http://schemas.microsoft.com/office/powerpoint/2010/main" val="18541690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48;p49">
            <a:extLst>
              <a:ext uri="{FF2B5EF4-FFF2-40B4-BE49-F238E27FC236}">
                <a16:creationId xmlns:a16="http://schemas.microsoft.com/office/drawing/2014/main" id="{E32FA32B-B2DF-2964-2D66-4129EBA85E9D}"/>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a:solidFill>
                  <a:schemeClr val="bg1">
                    <a:lumMod val="50000"/>
                  </a:schemeClr>
                </a:solidFill>
                <a:latin typeface="Calibri" panose="020F0502020204030204" pitchFamily="34" charset="0"/>
                <a:cs typeface="Calibri" panose="020F0502020204030204" pitchFamily="34" charset="0"/>
              </a:rPr>
              <a:t>النشاط المنزلي / التحضير لورشة الكتابة:</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5" name="Espace réservé du texte 3">
            <a:extLst>
              <a:ext uri="{FF2B5EF4-FFF2-40B4-BE49-F238E27FC236}">
                <a16:creationId xmlns:a16="http://schemas.microsoft.com/office/drawing/2014/main" id="{58EED235-9BF4-975D-6243-2B11044D8FE4}"/>
              </a:ext>
            </a:extLst>
          </p:cNvPr>
          <p:cNvSpPr txBox="1">
            <a:spLocks/>
          </p:cNvSpPr>
          <p:nvPr/>
        </p:nvSpPr>
        <p:spPr>
          <a:xfrm>
            <a:off x="2352022" y="1557912"/>
            <a:ext cx="7602713" cy="457781"/>
          </a:xfrm>
          <a:prstGeom prst="rect">
            <a:avLst/>
          </a:prstGeom>
          <a:solidFill>
            <a:schemeClr val="bg1">
              <a:lumMod val="95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ar-MA" altLang="fr-FR" sz="3200" dirty="0">
                <a:solidFill>
                  <a:srgbClr val="0070C0"/>
                </a:solidFill>
              </a:rPr>
              <a:t> </a:t>
            </a:r>
            <a:r>
              <a:rPr lang="ar-MA" altLang="fr-FR" sz="2800" b="1" i="0" dirty="0">
                <a:solidFill>
                  <a:srgbClr val="C00000"/>
                </a:solidFill>
              </a:rPr>
              <a:t>المهمة النهائية: </a:t>
            </a:r>
            <a:r>
              <a:rPr lang="ar-MA" altLang="fr-FR" sz="2800" b="1" i="0" dirty="0">
                <a:solidFill>
                  <a:srgbClr val="002060"/>
                </a:solidFill>
              </a:rPr>
              <a:t>إنتاج نص حجاجي (2)</a:t>
            </a:r>
            <a:endParaRPr lang="fr-FR" sz="2800" i="0" dirty="0">
              <a:solidFill>
                <a:srgbClr val="00B050"/>
              </a:solidFill>
            </a:endParaRPr>
          </a:p>
        </p:txBody>
      </p:sp>
      <p:sp>
        <p:nvSpPr>
          <p:cNvPr id="6" name="Google Shape;726;p36">
            <a:extLst>
              <a:ext uri="{FF2B5EF4-FFF2-40B4-BE49-F238E27FC236}">
                <a16:creationId xmlns:a16="http://schemas.microsoft.com/office/drawing/2014/main" id="{F8C1A5C5-89D5-72BD-B767-D414316258F8}"/>
              </a:ext>
            </a:extLst>
          </p:cNvPr>
          <p:cNvSpPr txBox="1">
            <a:spLocks/>
          </p:cNvSpPr>
          <p:nvPr/>
        </p:nvSpPr>
        <p:spPr>
          <a:xfrm>
            <a:off x="285135" y="511807"/>
            <a:ext cx="11217648" cy="457781"/>
          </a:xfrm>
          <a:prstGeom prst="rect">
            <a:avLst/>
          </a:prstGeom>
          <a:noFill/>
          <a:ln>
            <a:noFill/>
          </a:ln>
        </p:spPr>
        <p:txBody>
          <a:bodyPr spcFirstLastPara="1" wrap="square" lIns="91425" tIns="45700" rIns="91425" bIns="45700" anchor="ctr" anchorCtr="0">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2900" dirty="0">
                <a:solidFill>
                  <a:schemeClr val="bg2">
                    <a:lumMod val="75000"/>
                  </a:schemeClr>
                </a:solidFill>
                <a:latin typeface="Calibri"/>
                <a:ea typeface="Calibri"/>
                <a:cs typeface="Calibri"/>
              </a:rPr>
              <a:t>يقرأ المدرس الوضعية ويطلب من أحد التلاميذ قراءتها، ثم يشرح المطلوب ويوضح التعليمة ويدققها، ويطلب منهم الاستئناس بخطوات الكتابة المثبتة في الصفحة 58 من الكراسة </a:t>
            </a:r>
            <a:r>
              <a:rPr lang="ar-MA" sz="1400" dirty="0">
                <a:solidFill>
                  <a:srgbClr val="AEABAB"/>
                </a:solidFill>
              </a:rPr>
              <a:t>.</a:t>
            </a:r>
          </a:p>
        </p:txBody>
      </p:sp>
      <p:pic>
        <p:nvPicPr>
          <p:cNvPr id="4" name="Image 3">
            <a:extLst>
              <a:ext uri="{FF2B5EF4-FFF2-40B4-BE49-F238E27FC236}">
                <a16:creationId xmlns:a16="http://schemas.microsoft.com/office/drawing/2014/main" id="{F75FE42C-9FE3-67DC-1D47-F423898B82C2}"/>
              </a:ext>
            </a:extLst>
          </p:cNvPr>
          <p:cNvPicPr>
            <a:picLocks noChangeAspect="1"/>
          </p:cNvPicPr>
          <p:nvPr/>
        </p:nvPicPr>
        <p:blipFill>
          <a:blip r:embed="rId2"/>
          <a:stretch>
            <a:fillRect/>
          </a:stretch>
        </p:blipFill>
        <p:spPr>
          <a:xfrm>
            <a:off x="1612490" y="3047967"/>
            <a:ext cx="9173497" cy="1622356"/>
          </a:xfrm>
          <a:prstGeom prst="rect">
            <a:avLst/>
          </a:prstGeom>
        </p:spPr>
      </p:pic>
    </p:spTree>
    <p:extLst>
      <p:ext uri="{BB962C8B-B14F-4D97-AF65-F5344CB8AC3E}">
        <p14:creationId xmlns:p14="http://schemas.microsoft.com/office/powerpoint/2010/main" val="326214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656;p54">
            <a:extLst>
              <a:ext uri="{FF2B5EF4-FFF2-40B4-BE49-F238E27FC236}">
                <a16:creationId xmlns:a16="http://schemas.microsoft.com/office/drawing/2014/main" id="{0F293CF1-B3CA-BA48-4D78-39A141CCA641}"/>
              </a:ext>
            </a:extLst>
          </p:cNvPr>
          <p:cNvPicPr>
            <a:picLocks noChangeAspect="1"/>
          </p:cNvPicPr>
          <p:nvPr/>
        </p:nvPicPr>
        <p:blipFill>
          <a:blip r:embed="rId2">
            <a:alphaModFix/>
          </a:blip>
          <a:srcRect/>
          <a:stretch>
            <a:fillRect/>
          </a:stretch>
        </p:blipFill>
        <p:spPr>
          <a:xfrm>
            <a:off x="163283" y="512692"/>
            <a:ext cx="591916" cy="591916"/>
          </a:xfrm>
          <a:prstGeom prst="rect">
            <a:avLst/>
          </a:prstGeom>
          <a:noFill/>
          <a:ln cap="flat">
            <a:noFill/>
          </a:ln>
        </p:spPr>
      </p:pic>
      <p:sp>
        <p:nvSpPr>
          <p:cNvPr id="20" name="TextBox 13">
            <a:extLst>
              <a:ext uri="{FF2B5EF4-FFF2-40B4-BE49-F238E27FC236}">
                <a16:creationId xmlns:a16="http://schemas.microsoft.com/office/drawing/2014/main" id="{33E9068D-EB7C-0EF0-89F2-D5D271E418B5}"/>
              </a:ext>
            </a:extLst>
          </p:cNvPr>
          <p:cNvSpPr txBox="1">
            <a:spLocks noChangeArrowheads="1"/>
          </p:cNvSpPr>
          <p:nvPr/>
        </p:nvSpPr>
        <p:spPr bwMode="auto">
          <a:xfrm>
            <a:off x="953728" y="241996"/>
            <a:ext cx="10377133"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النشاط المنزلي: التحضير لورشة الكتابة 2 </a:t>
            </a:r>
            <a:r>
              <a:rPr lang="ar-MA" altLang="fr-FR" sz="2000" b="1" dirty="0">
                <a:solidFill>
                  <a:schemeClr val="bg2">
                    <a:lumMod val="50000"/>
                  </a:schemeClr>
                </a:solidFill>
                <a:highlight>
                  <a:srgbClr val="FFFF00"/>
                </a:highlight>
                <a:cs typeface="Calibri" panose="020F0502020204030204" pitchFamily="34" charset="0"/>
              </a:rPr>
              <a:t>(وضعيات الكتابة ص 58)</a:t>
            </a:r>
          </a:p>
        </p:txBody>
      </p:sp>
      <p:sp>
        <p:nvSpPr>
          <p:cNvPr id="21" name="Titre 2">
            <a:extLst>
              <a:ext uri="{FF2B5EF4-FFF2-40B4-BE49-F238E27FC236}">
                <a16:creationId xmlns:a16="http://schemas.microsoft.com/office/drawing/2014/main" id="{B44EB628-DCE4-9FCF-29DC-BA937389216A}"/>
              </a:ext>
            </a:extLst>
          </p:cNvPr>
          <p:cNvSpPr txBox="1">
            <a:spLocks/>
          </p:cNvSpPr>
          <p:nvPr/>
        </p:nvSpPr>
        <p:spPr>
          <a:xfrm>
            <a:off x="1976284" y="551247"/>
            <a:ext cx="9354578" cy="45203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يوجه المدرس  المتعلمين إلى التحضير لورشة الكتابة 2 باختيار وضعية ووضع  تصميم لها مستأنسين بخطوات الكتابة المكتسبة خلال هذه الحصة.</a:t>
            </a:r>
            <a:endParaRPr lang="fr-FR" sz="140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5" name="Diagramme 24">
            <a:extLst>
              <a:ext uri="{FF2B5EF4-FFF2-40B4-BE49-F238E27FC236}">
                <a16:creationId xmlns:a16="http://schemas.microsoft.com/office/drawing/2014/main" id="{DD8279F8-F9DE-38D3-5973-D9C3832862CE}"/>
              </a:ext>
            </a:extLst>
          </p:cNvPr>
          <p:cNvGraphicFramePr/>
          <p:nvPr>
            <p:extLst>
              <p:ext uri="{D42A27DB-BD31-4B8C-83A1-F6EECF244321}">
                <p14:modId xmlns:p14="http://schemas.microsoft.com/office/powerpoint/2010/main" val="66508727"/>
              </p:ext>
            </p:extLst>
          </p:nvPr>
        </p:nvGraphicFramePr>
        <p:xfrm>
          <a:off x="1261468" y="4247541"/>
          <a:ext cx="9669063" cy="36767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9" name="Rectangle : coins arrondis 28">
            <a:extLst>
              <a:ext uri="{FF2B5EF4-FFF2-40B4-BE49-F238E27FC236}">
                <a16:creationId xmlns:a16="http://schemas.microsoft.com/office/drawing/2014/main" id="{80B25381-3A95-EBDC-8E8B-88765940CB73}"/>
              </a:ext>
            </a:extLst>
          </p:cNvPr>
          <p:cNvSpPr/>
          <p:nvPr/>
        </p:nvSpPr>
        <p:spPr>
          <a:xfrm>
            <a:off x="4945626" y="5962441"/>
            <a:ext cx="3146323" cy="541951"/>
          </a:xfrm>
          <a:prstGeom prst="roundRect">
            <a:avLst/>
          </a:prstGeom>
          <a:solidFill>
            <a:schemeClr val="accent2"/>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MA" sz="2400" b="1" dirty="0">
                <a:solidFill>
                  <a:schemeClr val="tx1"/>
                </a:solidFill>
                <a:latin typeface="Calibri" panose="020F0502020204030204" pitchFamily="34" charset="0"/>
                <a:cs typeface="Calibri" panose="020F0502020204030204" pitchFamily="34" charset="0"/>
              </a:rPr>
              <a:t>الاستعداد لورشة الكتابة 2</a:t>
            </a:r>
            <a:endParaRPr lang="fr-FR" sz="2400" b="1" dirty="0">
              <a:solidFill>
                <a:schemeClr val="tx1"/>
              </a:solidFill>
              <a:latin typeface="Calibri" panose="020F0502020204030204" pitchFamily="34" charset="0"/>
              <a:cs typeface="Calibri" panose="020F0502020204030204" pitchFamily="34" charset="0"/>
            </a:endParaRPr>
          </a:p>
        </p:txBody>
      </p:sp>
      <p:pic>
        <p:nvPicPr>
          <p:cNvPr id="4" name="Image 3">
            <a:extLst>
              <a:ext uri="{FF2B5EF4-FFF2-40B4-BE49-F238E27FC236}">
                <a16:creationId xmlns:a16="http://schemas.microsoft.com/office/drawing/2014/main" id="{F340395F-277C-AD34-66BA-32E77FEE1585}"/>
              </a:ext>
            </a:extLst>
          </p:cNvPr>
          <p:cNvPicPr>
            <a:picLocks noChangeAspect="1"/>
          </p:cNvPicPr>
          <p:nvPr/>
        </p:nvPicPr>
        <p:blipFill>
          <a:blip r:embed="rId8"/>
          <a:stretch>
            <a:fillRect/>
          </a:stretch>
        </p:blipFill>
        <p:spPr>
          <a:xfrm>
            <a:off x="1976284" y="1003282"/>
            <a:ext cx="8573729" cy="4700485"/>
          </a:xfrm>
          <a:prstGeom prst="rect">
            <a:avLst/>
          </a:prstGeom>
        </p:spPr>
      </p:pic>
    </p:spTree>
    <p:extLst>
      <p:ext uri="{BB962C8B-B14F-4D97-AF65-F5344CB8AC3E}">
        <p14:creationId xmlns:p14="http://schemas.microsoft.com/office/powerpoint/2010/main" val="28335380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F19D19"/>
            </a:gs>
            <a:gs pos="2000">
              <a:schemeClr val="accent3">
                <a:lumMod val="0"/>
                <a:lumOff val="100000"/>
              </a:schemeClr>
            </a:gs>
            <a:gs pos="100000">
              <a:srgbClr val="F19D19"/>
            </a:gs>
          </a:gsLst>
          <a:path path="shape">
            <a:fillToRect l="50000" t="50000" r="50000" b="50000"/>
          </a:path>
        </a:gradFill>
        <a:effectLst/>
      </p:bgPr>
    </p:bg>
    <p:spTree>
      <p:nvGrpSpPr>
        <p:cNvPr id="1" name="">
          <a:extLst>
            <a:ext uri="{FF2B5EF4-FFF2-40B4-BE49-F238E27FC236}">
              <a16:creationId xmlns:a16="http://schemas.microsoft.com/office/drawing/2014/main" id="{FB36B0D7-119B-8B3D-1271-BE1DACB7DB9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AAD0F5E1-441A-129D-B4B4-2FBF12D28D10}"/>
              </a:ext>
            </a:extLst>
          </p:cNvPr>
          <p:cNvGrpSpPr/>
          <p:nvPr/>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18E73FF-6086-13B5-EBD2-D371E8448770}"/>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4" name="Rectangle 3">
              <a:extLst>
                <a:ext uri="{FF2B5EF4-FFF2-40B4-BE49-F238E27FC236}">
                  <a16:creationId xmlns:a16="http://schemas.microsoft.com/office/drawing/2014/main" id="{DB0C4460-5634-930D-5D03-0553C9E34FEB}"/>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pic>
        <p:nvPicPr>
          <p:cNvPr id="6" name="Google Shape;1141;p76">
            <a:extLst>
              <a:ext uri="{FF2B5EF4-FFF2-40B4-BE49-F238E27FC236}">
                <a16:creationId xmlns:a16="http://schemas.microsoft.com/office/drawing/2014/main" id="{DE20725B-8479-F8F5-110D-0B6E911E3B5B}"/>
              </a:ext>
            </a:extLst>
          </p:cNvPr>
          <p:cNvPicPr>
            <a:picLocks noChangeAspect="1"/>
          </p:cNvPicPr>
          <p:nvPr/>
        </p:nvPicPr>
        <p:blipFill>
          <a:blip r:embed="rId2">
            <a:alphaModFix/>
          </a:blip>
          <a:srcRect/>
          <a:stretch>
            <a:fillRect/>
          </a:stretch>
        </p:blipFill>
        <p:spPr>
          <a:xfrm>
            <a:off x="1155219" y="1906970"/>
            <a:ext cx="2797349" cy="2644919"/>
          </a:xfrm>
          <a:prstGeom prst="rect">
            <a:avLst/>
          </a:prstGeom>
          <a:noFill/>
          <a:ln cap="flat">
            <a:noFill/>
          </a:ln>
        </p:spPr>
      </p:pic>
      <p:sp>
        <p:nvSpPr>
          <p:cNvPr id="8" name="ZoneTexte 7">
            <a:extLst>
              <a:ext uri="{FF2B5EF4-FFF2-40B4-BE49-F238E27FC236}">
                <a16:creationId xmlns:a16="http://schemas.microsoft.com/office/drawing/2014/main" id="{58FB5054-A83C-B303-543F-62C870340F62}"/>
              </a:ext>
            </a:extLst>
          </p:cNvPr>
          <p:cNvSpPr txBox="1"/>
          <p:nvPr/>
        </p:nvSpPr>
        <p:spPr>
          <a:xfrm>
            <a:off x="946948" y="5181599"/>
            <a:ext cx="10298102" cy="646331"/>
          </a:xfrm>
          <a:prstGeom prst="rect">
            <a:avLst/>
          </a:prstGeom>
          <a:noFill/>
        </p:spPr>
        <p:txBody>
          <a:bodyPr wrap="square" rtlCol="0">
            <a:spAutoFit/>
          </a:bodyPr>
          <a:lstStyle/>
          <a:p>
            <a:pPr algn="ctr"/>
            <a:r>
              <a:rPr lang="ar-MA" sz="3600" b="0" i="0" dirty="0">
                <a:solidFill>
                  <a:srgbClr val="000000"/>
                </a:solidFill>
                <a:effectLst/>
                <a:latin typeface="Inter"/>
              </a:rPr>
              <a:t>إلى الحصة القادمة!</a:t>
            </a:r>
          </a:p>
        </p:txBody>
      </p:sp>
      <p:graphicFrame>
        <p:nvGraphicFramePr>
          <p:cNvPr id="9" name="Diagramme 8">
            <a:extLst>
              <a:ext uri="{FF2B5EF4-FFF2-40B4-BE49-F238E27FC236}">
                <a16:creationId xmlns:a16="http://schemas.microsoft.com/office/drawing/2014/main" id="{75EAAD32-829B-3CB3-7028-B364F7937AD1}"/>
              </a:ext>
            </a:extLst>
          </p:cNvPr>
          <p:cNvGraphicFramePr/>
          <p:nvPr>
            <p:extLst>
              <p:ext uri="{D42A27DB-BD31-4B8C-83A1-F6EECF244321}">
                <p14:modId xmlns:p14="http://schemas.microsoft.com/office/powerpoint/2010/main" val="2729539245"/>
              </p:ext>
            </p:extLst>
          </p:nvPr>
        </p:nvGraphicFramePr>
        <p:xfrm>
          <a:off x="4492602" y="1902899"/>
          <a:ext cx="6287552" cy="26449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a:extLst>
              <a:ext uri="{FF2B5EF4-FFF2-40B4-BE49-F238E27FC236}">
                <a16:creationId xmlns:a16="http://schemas.microsoft.com/office/drawing/2014/main" id="{985912E0-1211-E802-6289-537C5FF62945}"/>
              </a:ext>
            </a:extLst>
          </p:cNvPr>
          <p:cNvSpPr txBox="1"/>
          <p:nvPr/>
        </p:nvSpPr>
        <p:spPr>
          <a:xfrm>
            <a:off x="946948" y="947237"/>
            <a:ext cx="10298102" cy="523220"/>
          </a:xfrm>
          <a:prstGeom prst="rect">
            <a:avLst/>
          </a:prstGeom>
          <a:noFill/>
        </p:spPr>
        <p:txBody>
          <a:bodyPr wrap="square" rtlCol="0">
            <a:spAutoFit/>
          </a:bodyPr>
          <a:lstStyle/>
          <a:p>
            <a:pPr algn="ctr"/>
            <a:r>
              <a:rPr lang="ar-MA" sz="2800" dirty="0">
                <a:solidFill>
                  <a:prstClr val="black"/>
                </a:solidFill>
                <a:latin typeface="Calibri" panose="020F0502020204030204" pitchFamily="34" charset="0"/>
                <a:ea typeface="Calibri" panose="020F0502020204030204" pitchFamily="34" charset="0"/>
                <a:cs typeface="Calibri" panose="020F0502020204030204" pitchFamily="34" charset="0"/>
              </a:rPr>
              <a:t>وَصَلْنَا إِلَى نِهَايَةِ </a:t>
            </a:r>
            <a:r>
              <a:rPr lang="ar-MA" sz="2800" dirty="0" err="1">
                <a:solidFill>
                  <a:prstClr val="black"/>
                </a:solidFill>
                <a:latin typeface="Calibri" panose="020F0502020204030204" pitchFamily="34" charset="0"/>
                <a:ea typeface="Calibri" panose="020F0502020204030204" pitchFamily="34" charset="0"/>
                <a:cs typeface="Calibri" panose="020F0502020204030204" pitchFamily="34" charset="0"/>
              </a:rPr>
              <a:t>ٱلْحصَّةِ</a:t>
            </a:r>
            <a:r>
              <a:rPr lang="ar-MA" sz="2800" dirty="0">
                <a:solidFill>
                  <a:prstClr val="black"/>
                </a:solidFill>
                <a:latin typeface="Calibri" panose="020F0502020204030204" pitchFamily="34" charset="0"/>
                <a:ea typeface="Calibri" panose="020F0502020204030204" pitchFamily="34" charset="0"/>
                <a:cs typeface="Calibri" panose="020F0502020204030204" pitchFamily="34" charset="0"/>
              </a:rPr>
              <a:t>. لَا تَنْسَوْا مُرَاجَعَةَ دُرُوسِكُمْ، وَإِنْجَازَ وَاجِبَاتِكُمْ.</a:t>
            </a:r>
          </a:p>
        </p:txBody>
      </p:sp>
    </p:spTree>
    <p:extLst>
      <p:ext uri="{BB962C8B-B14F-4D97-AF65-F5344CB8AC3E}">
        <p14:creationId xmlns:p14="http://schemas.microsoft.com/office/powerpoint/2010/main" val="1104859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4493</TotalTime>
  <Words>1905</Words>
  <Application>Microsoft Office PowerPoint</Application>
  <PresentationFormat>Grand écran</PresentationFormat>
  <Paragraphs>251</Paragraphs>
  <Slides>43</Slides>
  <Notes>4</Notes>
  <HiddenSlides>4</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43</vt:i4>
      </vt:variant>
    </vt:vector>
  </HeadingPairs>
  <TitlesOfParts>
    <vt:vector size="56" baseType="lpstr">
      <vt:lpstr>Aptos</vt:lpstr>
      <vt:lpstr>Aptos Display</vt:lpstr>
      <vt:lpstr>Arial</vt:lpstr>
      <vt:lpstr>Calibri</vt:lpstr>
      <vt:lpstr>Calibri Light</vt:lpstr>
      <vt:lpstr>Courier New</vt:lpstr>
      <vt:lpstr>Dosis</vt:lpstr>
      <vt:lpstr>Inter</vt:lpstr>
      <vt:lpstr>Poppins ExtraBold</vt:lpstr>
      <vt:lpstr>Sakkal Majalla</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مَرْحَبًا بِكُمْ. هَلْ أَنْتُمْ مُسْتَعِدُّونَ لِنَبْدَأَ حِصَّتَنَا؟ هَيَّا بِنَا لِنَنْطَلِقْ!</vt:lpstr>
      <vt:lpstr>Présentation PowerPoint</vt:lpstr>
      <vt:lpstr>Présentation PowerPoint</vt:lpstr>
      <vt:lpstr>Présentation PowerPoint</vt:lpstr>
      <vt:lpstr>Présentation PowerPoint</vt:lpstr>
      <vt:lpstr>الآن، دعونا نتحقق معًا من الواجبات المنزلية التي طلب منكم إنجازها، لنتأكد من مدى اجتهادكم وفهمكم للدرس. </vt:lpstr>
      <vt:lpstr>من يذكرنا بمعنى هذ الضابط الذي ينبغي الالتزام به داخل الفصل؟</vt:lpstr>
      <vt:lpstr>من يذكرنا بمعنى هذ الضابط الذي ينبغي الالتزام به داخل الفصل؟</vt:lpstr>
      <vt:lpstr>Présentation PowerPoint</vt:lpstr>
      <vt:lpstr>عِندَ نِهَايَةِ هذِهِ الحِصَّةِ، سَتَكُونُونَ قَادِرِينَ عَلَى: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يفكك المدرس مكونات المهمة موضحا: المطلوب والموضوع والموارد، ويشرح كل عنصر على حدة. </vt:lpstr>
      <vt:lpstr>Présentation PowerPoint</vt:lpstr>
      <vt:lpstr>Présentation PowerPoint</vt:lpstr>
      <vt:lpstr> أمامكم عشرون دقيقة لإنجاز المطلوب منكم، احترموا معايير النجاح: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212679826206</cp:lastModifiedBy>
  <cp:revision>276</cp:revision>
  <dcterms:created xsi:type="dcterms:W3CDTF">2025-11-03T10:55:47Z</dcterms:created>
  <dcterms:modified xsi:type="dcterms:W3CDTF">2026-04-12T22:47:06Z</dcterms:modified>
</cp:coreProperties>
</file>