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Lst>
  <p:sldSz cy="6858000" cx="12192000"/>
  <p:notesSz cx="6858000" cy="9144000"/>
  <p:embeddedFontLst>
    <p:embeddedFont>
      <p:font typeface="Dosis"/>
      <p:regular r:id="rId77"/>
      <p:bold r:id="rId78"/>
    </p:embeddedFont>
    <p:embeddedFont>
      <p:font typeface="Play"/>
      <p:regular r:id="rId79"/>
      <p:bold r:id="rId80"/>
    </p:embeddedFont>
    <p:embeddedFont>
      <p:font typeface="Inter"/>
      <p:regular r:id="rId81"/>
      <p:bold r:id="rId82"/>
      <p:italic r:id="rId83"/>
      <p:boldItalic r:id="rId8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85" roundtripDataSignature="AMtx7mizt+yB8jlhxm4m/6WCZcd31vy73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2E065BF-9E4B-4544-AC08-DEE60BDF94DA}">
  <a:tblStyle styleId="{F2E065BF-9E4B-4544-AC08-DEE60BDF94DA}" styleName="Table_0">
    <a:wholeTbl>
      <a:tcTxStyle b="off" i="off">
        <a:font>
          <a:latin typeface="Aptos"/>
          <a:ea typeface="Aptos"/>
          <a:cs typeface="Aptos"/>
        </a:font>
        <a:schemeClr val="dk1"/>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9525">
              <a:solidFill>
                <a:srgbClr val="000000">
                  <a:alpha val="0"/>
                </a:srgbClr>
              </a:solidFill>
              <a:prstDash val="solid"/>
              <a:round/>
              <a:headEnd len="sm" w="sm" type="none"/>
              <a:tailEnd len="sm" w="sm" type="none"/>
            </a:ln>
          </a:top>
          <a:bottom>
            <a:ln cap="flat" cmpd="sng" w="9525">
              <a:solidFill>
                <a:srgbClr val="000000">
                  <a:alpha val="0"/>
                </a:srgbClr>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B3BE016E-3A43-4BC8-92BB-1D29FDCA02B3}" styleName="Table_1">
    <a:wholeTbl>
      <a:tcTxStyle b="off" i="off">
        <a:font>
          <a:latin typeface="Aptos"/>
          <a:ea typeface="Aptos"/>
          <a:cs typeface="Aptos"/>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7E9EC"/>
          </a:solidFill>
        </a:fill>
      </a:tcStyle>
    </a:wholeTbl>
    <a:band1H>
      <a:tcTxStyle b="off" i="off"/>
      <a:tcStyle>
        <a:fill>
          <a:solidFill>
            <a:srgbClr val="CAD1D8"/>
          </a:solidFill>
        </a:fill>
      </a:tcStyle>
    </a:band1H>
    <a:band2H>
      <a:tcTxStyle b="off" i="off"/>
    </a:band2H>
    <a:band1V>
      <a:tcTxStyle b="off" i="off"/>
      <a:tcStyle>
        <a:fill>
          <a:solidFill>
            <a:srgbClr val="CAD1D8"/>
          </a:solidFill>
        </a:fill>
      </a:tcStyle>
    </a:band1V>
    <a:band2V>
      <a:tcTxStyle b="off" i="off"/>
    </a:band2V>
    <a:lastCol>
      <a:tcTxStyle b="on" i="off">
        <a:font>
          <a:latin typeface="Aptos"/>
          <a:ea typeface="Aptos"/>
          <a:cs typeface="Aptos"/>
        </a:font>
        <a:schemeClr val="lt1"/>
      </a:tcTxStyle>
      <a:tcStyle>
        <a:fill>
          <a:solidFill>
            <a:schemeClr val="accent1"/>
          </a:solidFill>
        </a:fill>
      </a:tcStyle>
    </a:lastCol>
    <a:firstCol>
      <a:tcTxStyle b="on" i="off">
        <a:font>
          <a:latin typeface="Aptos"/>
          <a:ea typeface="Aptos"/>
          <a:cs typeface="Aptos"/>
        </a:font>
        <a:schemeClr val="lt1"/>
      </a:tcTxStyle>
      <a:tcStyle>
        <a:fill>
          <a:solidFill>
            <a:schemeClr val="accent1"/>
          </a:solidFill>
        </a:fill>
      </a:tcStyle>
    </a:firstCol>
    <a:lastRow>
      <a:tcTxStyle b="on" i="off">
        <a:font>
          <a:latin typeface="Aptos"/>
          <a:ea typeface="Aptos"/>
          <a:cs typeface="Aptos"/>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Aptos"/>
          <a:ea typeface="Aptos"/>
          <a:cs typeface="Aptos"/>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84" Type="http://schemas.openxmlformats.org/officeDocument/2006/relationships/font" Target="fonts/Inter-boldItalic.fntdata"/><Relationship Id="rId83" Type="http://schemas.openxmlformats.org/officeDocument/2006/relationships/font" Target="fonts/Inter-italic.fntdata"/><Relationship Id="rId42" Type="http://schemas.openxmlformats.org/officeDocument/2006/relationships/slide" Target="slides/slide36.xml"/><Relationship Id="rId41" Type="http://schemas.openxmlformats.org/officeDocument/2006/relationships/slide" Target="slides/slide35.xml"/><Relationship Id="rId85" Type="http://customschemas.google.com/relationships/presentationmetadata" Target="metadata"/><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80" Type="http://schemas.openxmlformats.org/officeDocument/2006/relationships/font" Target="fonts/Play-bold.fntdata"/><Relationship Id="rId82" Type="http://schemas.openxmlformats.org/officeDocument/2006/relationships/font" Target="fonts/Inter-bold.fntdata"/><Relationship Id="rId81" Type="http://schemas.openxmlformats.org/officeDocument/2006/relationships/font" Target="fonts/Inter-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slide" Target="slides/slide67.xml"/><Relationship Id="rId72" Type="http://schemas.openxmlformats.org/officeDocument/2006/relationships/slide" Target="slides/slide66.xml"/><Relationship Id="rId31" Type="http://schemas.openxmlformats.org/officeDocument/2006/relationships/slide" Target="slides/slide25.xml"/><Relationship Id="rId75" Type="http://schemas.openxmlformats.org/officeDocument/2006/relationships/slide" Target="slides/slide69.xml"/><Relationship Id="rId30" Type="http://schemas.openxmlformats.org/officeDocument/2006/relationships/slide" Target="slides/slide24.xml"/><Relationship Id="rId74" Type="http://schemas.openxmlformats.org/officeDocument/2006/relationships/slide" Target="slides/slide68.xml"/><Relationship Id="rId33" Type="http://schemas.openxmlformats.org/officeDocument/2006/relationships/slide" Target="slides/slide27.xml"/><Relationship Id="rId77" Type="http://schemas.openxmlformats.org/officeDocument/2006/relationships/font" Target="fonts/Dosis-regular.fntdata"/><Relationship Id="rId32" Type="http://schemas.openxmlformats.org/officeDocument/2006/relationships/slide" Target="slides/slide26.xml"/><Relationship Id="rId76" Type="http://schemas.openxmlformats.org/officeDocument/2006/relationships/slide" Target="slides/slide70.xml"/><Relationship Id="rId35" Type="http://schemas.openxmlformats.org/officeDocument/2006/relationships/slide" Target="slides/slide29.xml"/><Relationship Id="rId79" Type="http://schemas.openxmlformats.org/officeDocument/2006/relationships/font" Target="fonts/Play-regular.fntdata"/><Relationship Id="rId34" Type="http://schemas.openxmlformats.org/officeDocument/2006/relationships/slide" Target="slides/slide28.xml"/><Relationship Id="rId78" Type="http://schemas.openxmlformats.org/officeDocument/2006/relationships/font" Target="fonts/Dosis-bold.fntdata"/><Relationship Id="rId71" Type="http://schemas.openxmlformats.org/officeDocument/2006/relationships/slide" Target="slides/slide65.xml"/><Relationship Id="rId70" Type="http://schemas.openxmlformats.org/officeDocument/2006/relationships/slide" Target="slides/slide64.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slide" Target="slides/slide58.xml"/><Relationship Id="rId63" Type="http://schemas.openxmlformats.org/officeDocument/2006/relationships/slide" Target="slides/slide57.xml"/><Relationship Id="rId22" Type="http://schemas.openxmlformats.org/officeDocument/2006/relationships/slide" Target="slides/slide16.xml"/><Relationship Id="rId66" Type="http://schemas.openxmlformats.org/officeDocument/2006/relationships/slide" Target="slides/slide60.xml"/><Relationship Id="rId21" Type="http://schemas.openxmlformats.org/officeDocument/2006/relationships/slide" Target="slides/slide15.xml"/><Relationship Id="rId65" Type="http://schemas.openxmlformats.org/officeDocument/2006/relationships/slide" Target="slides/slide59.xml"/><Relationship Id="rId24" Type="http://schemas.openxmlformats.org/officeDocument/2006/relationships/slide" Target="slides/slide18.xml"/><Relationship Id="rId68" Type="http://schemas.openxmlformats.org/officeDocument/2006/relationships/slide" Target="slides/slide62.xml"/><Relationship Id="rId23" Type="http://schemas.openxmlformats.org/officeDocument/2006/relationships/slide" Target="slides/slide17.xml"/><Relationship Id="rId67" Type="http://schemas.openxmlformats.org/officeDocument/2006/relationships/slide" Target="slides/slide61.xml"/><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slide" Target="slides/slide63.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ar-MA"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p1:notes"/>
          <p:cNvSpPr/>
          <p:nvPr>
            <p:ph idx="2" type="sldImg"/>
          </p:nvPr>
        </p:nvSpPr>
        <p:spPr>
          <a:xfrm>
            <a:off x="931863" y="1052513"/>
            <a:ext cx="5054600" cy="28432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7" name="Google Shape;297;p1:notes"/>
          <p:cNvSpPr txBox="1"/>
          <p:nvPr>
            <p:ph idx="1" type="body"/>
          </p:nvPr>
        </p:nvSpPr>
        <p:spPr>
          <a:xfrm>
            <a:off x="685800" y="4400559"/>
            <a:ext cx="5486400" cy="3600596"/>
          </a:xfrm>
          <a:prstGeom prst="rect">
            <a:avLst/>
          </a:prstGeom>
          <a:noFill/>
          <a:ln>
            <a:noFill/>
          </a:ln>
        </p:spPr>
        <p:txBody>
          <a:bodyPr anchorCtr="0" anchor="t" bIns="45700" lIns="91400" spcFirstLastPara="1" rIns="91400" wrap="square" tIns="45700">
            <a:noAutofit/>
          </a:bodyPr>
          <a:lstStyle/>
          <a:p>
            <a:pPr indent="0" lvl="0" marL="0" rtl="0" algn="l">
              <a:lnSpc>
                <a:spcPct val="100000"/>
              </a:lnSpc>
              <a:spcBef>
                <a:spcPts val="0"/>
              </a:spcBef>
              <a:spcAft>
                <a:spcPts val="0"/>
              </a:spcAft>
              <a:buSzPts val="1400"/>
              <a:buNone/>
            </a:pPr>
            <a:r>
              <a:t/>
            </a:r>
            <a:endParaRPr/>
          </a:p>
        </p:txBody>
      </p:sp>
      <p:sp>
        <p:nvSpPr>
          <p:cNvPr id="298" name="Google Shape;298;p1:notes"/>
          <p:cNvSpPr txBox="1"/>
          <p:nvPr/>
        </p:nvSpPr>
        <p:spPr>
          <a:xfrm>
            <a:off x="3884608" y="8685227"/>
            <a:ext cx="2971800" cy="458699"/>
          </a:xfrm>
          <a:prstGeom prst="rect">
            <a:avLst/>
          </a:prstGeom>
          <a:noFill/>
          <a:ln>
            <a:noFill/>
          </a:ln>
        </p:spPr>
        <p:txBody>
          <a:bodyPr anchorCtr="0" anchor="b" bIns="45700" lIns="91400" spcFirstLastPara="1" rIns="91400" wrap="square" tIns="45700">
            <a:noAutofit/>
          </a:bodyPr>
          <a:lstStyle/>
          <a:p>
            <a:pPr indent="0" lvl="0" marL="0" marR="0" rtl="0" algn="r">
              <a:lnSpc>
                <a:spcPct val="100000"/>
              </a:lnSpc>
              <a:spcBef>
                <a:spcPts val="0"/>
              </a:spcBef>
              <a:spcAft>
                <a:spcPts val="0"/>
              </a:spcAft>
              <a:buClr>
                <a:srgbClr val="000000"/>
              </a:buClr>
              <a:buSzPts val="1800"/>
              <a:buFont typeface="Calibri"/>
              <a:buNone/>
            </a:pPr>
            <a:fld id="{00000000-1234-1234-1234-123412341234}" type="slidenum">
              <a:rPr b="0" i="0" lang="ar-MA" sz="18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
        <p:nvSpPr>
          <p:cNvPr id="324" name="Google Shape;324;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
        <p:nvSpPr>
          <p:cNvPr id="341" name="Google Shape;341;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4" name="Google Shape;364;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1" name="Google Shape;391;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1" name="Google Shape;421;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4" name="Google Shape;434;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1" name="Google Shape;441;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
        <p:nvSpPr>
          <p:cNvPr id="451" name="Google Shape;451;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3" name="Google Shape;473;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3" name="Google Shape;483;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0" name="Google Shape;490;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2" name="Google Shape;502;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9" name="Google Shape;509;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8" name="Google Shape;518;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8" name="Google Shape;528;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 name="Shape 538"/>
        <p:cNvGrpSpPr/>
        <p:nvPr/>
      </p:nvGrpSpPr>
      <p:grpSpPr>
        <a:xfrm>
          <a:off x="0" y="0"/>
          <a:ext cx="0" cy="0"/>
          <a:chOff x="0" y="0"/>
          <a:chExt cx="0" cy="0"/>
        </a:xfrm>
      </p:grpSpPr>
      <p:sp>
        <p:nvSpPr>
          <p:cNvPr id="539" name="Google Shape;539;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0" name="Google Shape;540;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52" name="Google Shape;552;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89" name="Google Shape;589;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5" name="Shape 595"/>
        <p:cNvGrpSpPr/>
        <p:nvPr/>
      </p:nvGrpSpPr>
      <p:grpSpPr>
        <a:xfrm>
          <a:off x="0" y="0"/>
          <a:ext cx="0" cy="0"/>
          <a:chOff x="0" y="0"/>
          <a:chExt cx="0" cy="0"/>
        </a:xfrm>
      </p:grpSpPr>
      <p:sp>
        <p:nvSpPr>
          <p:cNvPr id="596" name="Google Shape;596;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97" name="Google Shape;597;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 name="Shape 604"/>
        <p:cNvGrpSpPr/>
        <p:nvPr/>
      </p:nvGrpSpPr>
      <p:grpSpPr>
        <a:xfrm>
          <a:off x="0" y="0"/>
          <a:ext cx="0" cy="0"/>
          <a:chOff x="0" y="0"/>
          <a:chExt cx="0" cy="0"/>
        </a:xfrm>
      </p:grpSpPr>
      <p:sp>
        <p:nvSpPr>
          <p:cNvPr id="605" name="Google Shape;605;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
        <p:nvSpPr>
          <p:cNvPr id="606" name="Google Shape;606;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1" name="Shape 611"/>
        <p:cNvGrpSpPr/>
        <p:nvPr/>
      </p:nvGrpSpPr>
      <p:grpSpPr>
        <a:xfrm>
          <a:off x="0" y="0"/>
          <a:ext cx="0" cy="0"/>
          <a:chOff x="0" y="0"/>
          <a:chExt cx="0" cy="0"/>
        </a:xfrm>
      </p:grpSpPr>
      <p:sp>
        <p:nvSpPr>
          <p:cNvPr id="612" name="Google Shape;612;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
        <p:nvSpPr>
          <p:cNvPr id="613" name="Google Shape;613;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20" name="Google Shape;620;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1" name="Shape 631"/>
        <p:cNvGrpSpPr/>
        <p:nvPr/>
      </p:nvGrpSpPr>
      <p:grpSpPr>
        <a:xfrm>
          <a:off x="0" y="0"/>
          <a:ext cx="0" cy="0"/>
          <a:chOff x="0" y="0"/>
          <a:chExt cx="0" cy="0"/>
        </a:xfrm>
      </p:grpSpPr>
      <p:sp>
        <p:nvSpPr>
          <p:cNvPr id="632" name="Google Shape;632;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33" name="Google Shape;633;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42" name="Google Shape;642;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50" name="Google Shape;650;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1" name="Shape 661"/>
        <p:cNvGrpSpPr/>
        <p:nvPr/>
      </p:nvGrpSpPr>
      <p:grpSpPr>
        <a:xfrm>
          <a:off x="0" y="0"/>
          <a:ext cx="0" cy="0"/>
          <a:chOff x="0" y="0"/>
          <a:chExt cx="0" cy="0"/>
        </a:xfrm>
      </p:grpSpPr>
      <p:sp>
        <p:nvSpPr>
          <p:cNvPr id="662" name="Google Shape;662;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63" name="Google Shape;663;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1" name="Shape 671"/>
        <p:cNvGrpSpPr/>
        <p:nvPr/>
      </p:nvGrpSpPr>
      <p:grpSpPr>
        <a:xfrm>
          <a:off x="0" y="0"/>
          <a:ext cx="0" cy="0"/>
          <a:chOff x="0" y="0"/>
          <a:chExt cx="0" cy="0"/>
        </a:xfrm>
      </p:grpSpPr>
      <p:sp>
        <p:nvSpPr>
          <p:cNvPr id="672" name="Google Shape;672;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73" name="Google Shape;673;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 name="Shape 684"/>
        <p:cNvGrpSpPr/>
        <p:nvPr/>
      </p:nvGrpSpPr>
      <p:grpSpPr>
        <a:xfrm>
          <a:off x="0" y="0"/>
          <a:ext cx="0" cy="0"/>
          <a:chOff x="0" y="0"/>
          <a:chExt cx="0" cy="0"/>
        </a:xfrm>
      </p:grpSpPr>
      <p:sp>
        <p:nvSpPr>
          <p:cNvPr id="685" name="Google Shape;685;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86" name="Google Shape;686;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7" name="Shape 697"/>
        <p:cNvGrpSpPr/>
        <p:nvPr/>
      </p:nvGrpSpPr>
      <p:grpSpPr>
        <a:xfrm>
          <a:off x="0" y="0"/>
          <a:ext cx="0" cy="0"/>
          <a:chOff x="0" y="0"/>
          <a:chExt cx="0" cy="0"/>
        </a:xfrm>
      </p:grpSpPr>
      <p:sp>
        <p:nvSpPr>
          <p:cNvPr id="698" name="Google Shape;698;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99" name="Google Shape;699;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6" name="Shape 706"/>
        <p:cNvGrpSpPr/>
        <p:nvPr/>
      </p:nvGrpSpPr>
      <p:grpSpPr>
        <a:xfrm>
          <a:off x="0" y="0"/>
          <a:ext cx="0" cy="0"/>
          <a:chOff x="0" y="0"/>
          <a:chExt cx="0" cy="0"/>
        </a:xfrm>
      </p:grpSpPr>
      <p:sp>
        <p:nvSpPr>
          <p:cNvPr id="707" name="Google Shape;707;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08" name="Google Shape;708;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6" name="Shape 716"/>
        <p:cNvGrpSpPr/>
        <p:nvPr/>
      </p:nvGrpSpPr>
      <p:grpSpPr>
        <a:xfrm>
          <a:off x="0" y="0"/>
          <a:ext cx="0" cy="0"/>
          <a:chOff x="0" y="0"/>
          <a:chExt cx="0" cy="0"/>
        </a:xfrm>
      </p:grpSpPr>
      <p:sp>
        <p:nvSpPr>
          <p:cNvPr id="717" name="Google Shape;717;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18" name="Google Shape;718;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4" name="Shape 724"/>
        <p:cNvGrpSpPr/>
        <p:nvPr/>
      </p:nvGrpSpPr>
      <p:grpSpPr>
        <a:xfrm>
          <a:off x="0" y="0"/>
          <a:ext cx="0" cy="0"/>
          <a:chOff x="0" y="0"/>
          <a:chExt cx="0" cy="0"/>
        </a:xfrm>
      </p:grpSpPr>
      <p:sp>
        <p:nvSpPr>
          <p:cNvPr id="725" name="Google Shape;725;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6" name="Google Shape;726;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
        <p:nvSpPr>
          <p:cNvPr id="727" name="Google Shape;727;p3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ar-MA">
                <a:solidFill>
                  <a:srgbClr val="000000"/>
                </a:solidFill>
              </a:rPr>
              <a:t>‹#›</a:t>
            </a:fld>
            <a:endParaRPr>
              <a:solidFill>
                <a:srgbClr val="000000"/>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3" name="Shape 733"/>
        <p:cNvGrpSpPr/>
        <p:nvPr/>
      </p:nvGrpSpPr>
      <p:grpSpPr>
        <a:xfrm>
          <a:off x="0" y="0"/>
          <a:ext cx="0" cy="0"/>
          <a:chOff x="0" y="0"/>
          <a:chExt cx="0" cy="0"/>
        </a:xfrm>
      </p:grpSpPr>
      <p:sp>
        <p:nvSpPr>
          <p:cNvPr id="734" name="Google Shape;734;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35" name="Google Shape;735;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
        <p:nvSpPr>
          <p:cNvPr id="736" name="Google Shape;736;p3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ar-MA">
                <a:solidFill>
                  <a:srgbClr val="000000"/>
                </a:solidFill>
              </a:rPr>
              <a:t>‹#›</a:t>
            </a:fld>
            <a:endParaRPr>
              <a:solidFill>
                <a:srgbClr val="000000"/>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4" name="Shape 744"/>
        <p:cNvGrpSpPr/>
        <p:nvPr/>
      </p:nvGrpSpPr>
      <p:grpSpPr>
        <a:xfrm>
          <a:off x="0" y="0"/>
          <a:ext cx="0" cy="0"/>
          <a:chOff x="0" y="0"/>
          <a:chExt cx="0" cy="0"/>
        </a:xfrm>
      </p:grpSpPr>
      <p:sp>
        <p:nvSpPr>
          <p:cNvPr id="745" name="Google Shape;745;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6" name="Google Shape;746;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
        <p:nvSpPr>
          <p:cNvPr id="747" name="Google Shape;747;p3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ar-MA">
                <a:solidFill>
                  <a:srgbClr val="000000"/>
                </a:solidFill>
              </a:rPr>
              <a:t>‹#›</a:t>
            </a:fld>
            <a:endParaRPr>
              <a:solidFill>
                <a:srgbClr val="000000"/>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5" name="Google Shape;755;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
        <p:nvSpPr>
          <p:cNvPr id="756" name="Google Shape;756;p3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ar-MA">
                <a:solidFill>
                  <a:srgbClr val="000000"/>
                </a:solidFill>
              </a:rPr>
              <a:t>‹#›</a:t>
            </a:fld>
            <a:endParaRPr>
              <a:solidFill>
                <a:srgbClr val="000000"/>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2" name="Shape 762"/>
        <p:cNvGrpSpPr/>
        <p:nvPr/>
      </p:nvGrpSpPr>
      <p:grpSpPr>
        <a:xfrm>
          <a:off x="0" y="0"/>
          <a:ext cx="0" cy="0"/>
          <a:chOff x="0" y="0"/>
          <a:chExt cx="0" cy="0"/>
        </a:xfrm>
      </p:grpSpPr>
      <p:sp>
        <p:nvSpPr>
          <p:cNvPr id="763" name="Google Shape;763;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64" name="Google Shape;764;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8" name="Shape 768"/>
        <p:cNvGrpSpPr/>
        <p:nvPr/>
      </p:nvGrpSpPr>
      <p:grpSpPr>
        <a:xfrm>
          <a:off x="0" y="0"/>
          <a:ext cx="0" cy="0"/>
          <a:chOff x="0" y="0"/>
          <a:chExt cx="0" cy="0"/>
        </a:xfrm>
      </p:grpSpPr>
      <p:sp>
        <p:nvSpPr>
          <p:cNvPr id="769" name="Google Shape;769;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70" name="Google Shape;770;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3" name="Shape 773"/>
        <p:cNvGrpSpPr/>
        <p:nvPr/>
      </p:nvGrpSpPr>
      <p:grpSpPr>
        <a:xfrm>
          <a:off x="0" y="0"/>
          <a:ext cx="0" cy="0"/>
          <a:chOff x="0" y="0"/>
          <a:chExt cx="0" cy="0"/>
        </a:xfrm>
      </p:grpSpPr>
      <p:sp>
        <p:nvSpPr>
          <p:cNvPr id="774" name="Google Shape;774;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75" name="Google Shape;775;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0" name="Shape 780"/>
        <p:cNvGrpSpPr/>
        <p:nvPr/>
      </p:nvGrpSpPr>
      <p:grpSpPr>
        <a:xfrm>
          <a:off x="0" y="0"/>
          <a:ext cx="0" cy="0"/>
          <a:chOff x="0" y="0"/>
          <a:chExt cx="0" cy="0"/>
        </a:xfrm>
      </p:grpSpPr>
      <p:sp>
        <p:nvSpPr>
          <p:cNvPr id="781" name="Google Shape;781;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82" name="Google Shape;782;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7" name="Shape 787"/>
        <p:cNvGrpSpPr/>
        <p:nvPr/>
      </p:nvGrpSpPr>
      <p:grpSpPr>
        <a:xfrm>
          <a:off x="0" y="0"/>
          <a:ext cx="0" cy="0"/>
          <a:chOff x="0" y="0"/>
          <a:chExt cx="0" cy="0"/>
        </a:xfrm>
      </p:grpSpPr>
      <p:sp>
        <p:nvSpPr>
          <p:cNvPr id="788" name="Google Shape;788;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89" name="Google Shape;789;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8" name="Shape 798"/>
        <p:cNvGrpSpPr/>
        <p:nvPr/>
      </p:nvGrpSpPr>
      <p:grpSpPr>
        <a:xfrm>
          <a:off x="0" y="0"/>
          <a:ext cx="0" cy="0"/>
          <a:chOff x="0" y="0"/>
          <a:chExt cx="0" cy="0"/>
        </a:xfrm>
      </p:grpSpPr>
      <p:sp>
        <p:nvSpPr>
          <p:cNvPr id="799" name="Google Shape;799;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00" name="Google Shape;800;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2" name="Shape 812"/>
        <p:cNvGrpSpPr/>
        <p:nvPr/>
      </p:nvGrpSpPr>
      <p:grpSpPr>
        <a:xfrm>
          <a:off x="0" y="0"/>
          <a:ext cx="0" cy="0"/>
          <a:chOff x="0" y="0"/>
          <a:chExt cx="0" cy="0"/>
        </a:xfrm>
      </p:grpSpPr>
      <p:sp>
        <p:nvSpPr>
          <p:cNvPr id="813" name="Google Shape;813;p4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14" name="Google Shape;814;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0" name="Shape 820"/>
        <p:cNvGrpSpPr/>
        <p:nvPr/>
      </p:nvGrpSpPr>
      <p:grpSpPr>
        <a:xfrm>
          <a:off x="0" y="0"/>
          <a:ext cx="0" cy="0"/>
          <a:chOff x="0" y="0"/>
          <a:chExt cx="0" cy="0"/>
        </a:xfrm>
      </p:grpSpPr>
      <p:sp>
        <p:nvSpPr>
          <p:cNvPr id="821" name="Google Shape;821;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22" name="Google Shape;822;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9" name="Shape 829"/>
        <p:cNvGrpSpPr/>
        <p:nvPr/>
      </p:nvGrpSpPr>
      <p:grpSpPr>
        <a:xfrm>
          <a:off x="0" y="0"/>
          <a:ext cx="0" cy="0"/>
          <a:chOff x="0" y="0"/>
          <a:chExt cx="0" cy="0"/>
        </a:xfrm>
      </p:grpSpPr>
      <p:sp>
        <p:nvSpPr>
          <p:cNvPr id="830" name="Google Shape;830;p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31" name="Google Shape;831;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6" name="Shape 836"/>
        <p:cNvGrpSpPr/>
        <p:nvPr/>
      </p:nvGrpSpPr>
      <p:grpSpPr>
        <a:xfrm>
          <a:off x="0" y="0"/>
          <a:ext cx="0" cy="0"/>
          <a:chOff x="0" y="0"/>
          <a:chExt cx="0" cy="0"/>
        </a:xfrm>
      </p:grpSpPr>
      <p:sp>
        <p:nvSpPr>
          <p:cNvPr id="837" name="Google Shape;837;p4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38" name="Google Shape;838;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1" name="Shape 851"/>
        <p:cNvGrpSpPr/>
        <p:nvPr/>
      </p:nvGrpSpPr>
      <p:grpSpPr>
        <a:xfrm>
          <a:off x="0" y="0"/>
          <a:ext cx="0" cy="0"/>
          <a:chOff x="0" y="0"/>
          <a:chExt cx="0" cy="0"/>
        </a:xfrm>
      </p:grpSpPr>
      <p:sp>
        <p:nvSpPr>
          <p:cNvPr id="852" name="Google Shape;852;p4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53" name="Google Shape;853;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6" name="Shape 856"/>
        <p:cNvGrpSpPr/>
        <p:nvPr/>
      </p:nvGrpSpPr>
      <p:grpSpPr>
        <a:xfrm>
          <a:off x="0" y="0"/>
          <a:ext cx="0" cy="0"/>
          <a:chOff x="0" y="0"/>
          <a:chExt cx="0" cy="0"/>
        </a:xfrm>
      </p:grpSpPr>
      <p:sp>
        <p:nvSpPr>
          <p:cNvPr id="857" name="Google Shape;857;p4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58" name="Google Shape;858;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3" name="Shape 863"/>
        <p:cNvGrpSpPr/>
        <p:nvPr/>
      </p:nvGrpSpPr>
      <p:grpSpPr>
        <a:xfrm>
          <a:off x="0" y="0"/>
          <a:ext cx="0" cy="0"/>
          <a:chOff x="0" y="0"/>
          <a:chExt cx="0" cy="0"/>
        </a:xfrm>
      </p:grpSpPr>
      <p:sp>
        <p:nvSpPr>
          <p:cNvPr id="864" name="Google Shape;864;p4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5" name="Google Shape;865;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8" name="Shape 878"/>
        <p:cNvGrpSpPr/>
        <p:nvPr/>
      </p:nvGrpSpPr>
      <p:grpSpPr>
        <a:xfrm>
          <a:off x="0" y="0"/>
          <a:ext cx="0" cy="0"/>
          <a:chOff x="0" y="0"/>
          <a:chExt cx="0" cy="0"/>
        </a:xfrm>
      </p:grpSpPr>
      <p:sp>
        <p:nvSpPr>
          <p:cNvPr id="879" name="Google Shape;879;p5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80" name="Google Shape;880;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3" name="Shape 883"/>
        <p:cNvGrpSpPr/>
        <p:nvPr/>
      </p:nvGrpSpPr>
      <p:grpSpPr>
        <a:xfrm>
          <a:off x="0" y="0"/>
          <a:ext cx="0" cy="0"/>
          <a:chOff x="0" y="0"/>
          <a:chExt cx="0" cy="0"/>
        </a:xfrm>
      </p:grpSpPr>
      <p:sp>
        <p:nvSpPr>
          <p:cNvPr id="884" name="Google Shape;884;p5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85" name="Google Shape;885;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0" name="Shape 890"/>
        <p:cNvGrpSpPr/>
        <p:nvPr/>
      </p:nvGrpSpPr>
      <p:grpSpPr>
        <a:xfrm>
          <a:off x="0" y="0"/>
          <a:ext cx="0" cy="0"/>
          <a:chOff x="0" y="0"/>
          <a:chExt cx="0" cy="0"/>
        </a:xfrm>
      </p:grpSpPr>
      <p:sp>
        <p:nvSpPr>
          <p:cNvPr id="891" name="Google Shape;891;p5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92" name="Google Shape;892;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7" name="Shape 897"/>
        <p:cNvGrpSpPr/>
        <p:nvPr/>
      </p:nvGrpSpPr>
      <p:grpSpPr>
        <a:xfrm>
          <a:off x="0" y="0"/>
          <a:ext cx="0" cy="0"/>
          <a:chOff x="0" y="0"/>
          <a:chExt cx="0" cy="0"/>
        </a:xfrm>
      </p:grpSpPr>
      <p:sp>
        <p:nvSpPr>
          <p:cNvPr id="898" name="Google Shape;898;p5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99" name="Google Shape;899;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5" name="Shape 905"/>
        <p:cNvGrpSpPr/>
        <p:nvPr/>
      </p:nvGrpSpPr>
      <p:grpSpPr>
        <a:xfrm>
          <a:off x="0" y="0"/>
          <a:ext cx="0" cy="0"/>
          <a:chOff x="0" y="0"/>
          <a:chExt cx="0" cy="0"/>
        </a:xfrm>
      </p:grpSpPr>
      <p:sp>
        <p:nvSpPr>
          <p:cNvPr id="906" name="Google Shape;906;p5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07" name="Google Shape;907;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4" name="Shape 914"/>
        <p:cNvGrpSpPr/>
        <p:nvPr/>
      </p:nvGrpSpPr>
      <p:grpSpPr>
        <a:xfrm>
          <a:off x="0" y="0"/>
          <a:ext cx="0" cy="0"/>
          <a:chOff x="0" y="0"/>
          <a:chExt cx="0" cy="0"/>
        </a:xfrm>
      </p:grpSpPr>
      <p:sp>
        <p:nvSpPr>
          <p:cNvPr id="915" name="Google Shape;915;p5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16" name="Google Shape;916;p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2" name="Shape 922"/>
        <p:cNvGrpSpPr/>
        <p:nvPr/>
      </p:nvGrpSpPr>
      <p:grpSpPr>
        <a:xfrm>
          <a:off x="0" y="0"/>
          <a:ext cx="0" cy="0"/>
          <a:chOff x="0" y="0"/>
          <a:chExt cx="0" cy="0"/>
        </a:xfrm>
      </p:grpSpPr>
      <p:sp>
        <p:nvSpPr>
          <p:cNvPr id="923" name="Google Shape;923;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24" name="Google Shape;924;p5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
        <p:nvSpPr>
          <p:cNvPr id="925" name="Google Shape;925;p5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ar-MA">
                <a:solidFill>
                  <a:srgbClr val="000000"/>
                </a:solidFill>
              </a:rPr>
              <a:t>‹#›</a:t>
            </a:fld>
            <a:endParaRPr>
              <a:solidFill>
                <a:srgbClr val="000000"/>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2" name="Shape 932"/>
        <p:cNvGrpSpPr/>
        <p:nvPr/>
      </p:nvGrpSpPr>
      <p:grpSpPr>
        <a:xfrm>
          <a:off x="0" y="0"/>
          <a:ext cx="0" cy="0"/>
          <a:chOff x="0" y="0"/>
          <a:chExt cx="0" cy="0"/>
        </a:xfrm>
      </p:grpSpPr>
      <p:sp>
        <p:nvSpPr>
          <p:cNvPr id="933" name="Google Shape;933;p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34" name="Google Shape;934;p5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
        <p:nvSpPr>
          <p:cNvPr id="935" name="Google Shape;935;p5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ar-MA">
                <a:solidFill>
                  <a:srgbClr val="000000"/>
                </a:solidFill>
              </a:rPr>
              <a:t>‹#›</a:t>
            </a:fld>
            <a:endParaRPr>
              <a:solidFill>
                <a:srgbClr val="000000"/>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5" name="Shape 945"/>
        <p:cNvGrpSpPr/>
        <p:nvPr/>
      </p:nvGrpSpPr>
      <p:grpSpPr>
        <a:xfrm>
          <a:off x="0" y="0"/>
          <a:ext cx="0" cy="0"/>
          <a:chOff x="0" y="0"/>
          <a:chExt cx="0" cy="0"/>
        </a:xfrm>
      </p:grpSpPr>
      <p:sp>
        <p:nvSpPr>
          <p:cNvPr id="946" name="Google Shape;946;p5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47" name="Google Shape;947;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3" name="Shape 953"/>
        <p:cNvGrpSpPr/>
        <p:nvPr/>
      </p:nvGrpSpPr>
      <p:grpSpPr>
        <a:xfrm>
          <a:off x="0" y="0"/>
          <a:ext cx="0" cy="0"/>
          <a:chOff x="0" y="0"/>
          <a:chExt cx="0" cy="0"/>
        </a:xfrm>
      </p:grpSpPr>
      <p:sp>
        <p:nvSpPr>
          <p:cNvPr id="954" name="Google Shape;954;p5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55" name="Google Shape;955;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2" name="Shape 962"/>
        <p:cNvGrpSpPr/>
        <p:nvPr/>
      </p:nvGrpSpPr>
      <p:grpSpPr>
        <a:xfrm>
          <a:off x="0" y="0"/>
          <a:ext cx="0" cy="0"/>
          <a:chOff x="0" y="0"/>
          <a:chExt cx="0" cy="0"/>
        </a:xfrm>
      </p:grpSpPr>
      <p:sp>
        <p:nvSpPr>
          <p:cNvPr id="963" name="Google Shape;963;p6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64" name="Google Shape;964;p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0" name="Shape 970"/>
        <p:cNvGrpSpPr/>
        <p:nvPr/>
      </p:nvGrpSpPr>
      <p:grpSpPr>
        <a:xfrm>
          <a:off x="0" y="0"/>
          <a:ext cx="0" cy="0"/>
          <a:chOff x="0" y="0"/>
          <a:chExt cx="0" cy="0"/>
        </a:xfrm>
      </p:grpSpPr>
      <p:sp>
        <p:nvSpPr>
          <p:cNvPr id="971" name="Google Shape;971;p6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72" name="Google Shape;972;p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8" name="Shape 978"/>
        <p:cNvGrpSpPr/>
        <p:nvPr/>
      </p:nvGrpSpPr>
      <p:grpSpPr>
        <a:xfrm>
          <a:off x="0" y="0"/>
          <a:ext cx="0" cy="0"/>
          <a:chOff x="0" y="0"/>
          <a:chExt cx="0" cy="0"/>
        </a:xfrm>
      </p:grpSpPr>
      <p:sp>
        <p:nvSpPr>
          <p:cNvPr id="979" name="Google Shape;979;p6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80" name="Google Shape;980;p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8" name="Shape 988"/>
        <p:cNvGrpSpPr/>
        <p:nvPr/>
      </p:nvGrpSpPr>
      <p:grpSpPr>
        <a:xfrm>
          <a:off x="0" y="0"/>
          <a:ext cx="0" cy="0"/>
          <a:chOff x="0" y="0"/>
          <a:chExt cx="0" cy="0"/>
        </a:xfrm>
      </p:grpSpPr>
      <p:sp>
        <p:nvSpPr>
          <p:cNvPr id="989" name="Google Shape;989;p6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90" name="Google Shape;990;p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0" name="Shape 1000"/>
        <p:cNvGrpSpPr/>
        <p:nvPr/>
      </p:nvGrpSpPr>
      <p:grpSpPr>
        <a:xfrm>
          <a:off x="0" y="0"/>
          <a:ext cx="0" cy="0"/>
          <a:chOff x="0" y="0"/>
          <a:chExt cx="0" cy="0"/>
        </a:xfrm>
      </p:grpSpPr>
      <p:sp>
        <p:nvSpPr>
          <p:cNvPr id="1001" name="Google Shape;1001;p6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02" name="Google Shape;1002;p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9" name="Shape 1009"/>
        <p:cNvGrpSpPr/>
        <p:nvPr/>
      </p:nvGrpSpPr>
      <p:grpSpPr>
        <a:xfrm>
          <a:off x="0" y="0"/>
          <a:ext cx="0" cy="0"/>
          <a:chOff x="0" y="0"/>
          <a:chExt cx="0" cy="0"/>
        </a:xfrm>
      </p:grpSpPr>
      <p:sp>
        <p:nvSpPr>
          <p:cNvPr id="1010" name="Google Shape;1010;p6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11" name="Google Shape;1011;p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1" name="Shape 1021"/>
        <p:cNvGrpSpPr/>
        <p:nvPr/>
      </p:nvGrpSpPr>
      <p:grpSpPr>
        <a:xfrm>
          <a:off x="0" y="0"/>
          <a:ext cx="0" cy="0"/>
          <a:chOff x="0" y="0"/>
          <a:chExt cx="0" cy="0"/>
        </a:xfrm>
      </p:grpSpPr>
      <p:sp>
        <p:nvSpPr>
          <p:cNvPr id="1022" name="Google Shape;1022;p6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23" name="Google Shape;1023;p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9" name="Shape 1029"/>
        <p:cNvGrpSpPr/>
        <p:nvPr/>
      </p:nvGrpSpPr>
      <p:grpSpPr>
        <a:xfrm>
          <a:off x="0" y="0"/>
          <a:ext cx="0" cy="0"/>
          <a:chOff x="0" y="0"/>
          <a:chExt cx="0" cy="0"/>
        </a:xfrm>
      </p:grpSpPr>
      <p:sp>
        <p:nvSpPr>
          <p:cNvPr id="1030" name="Google Shape;1030;p6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31" name="Google Shape;1031;p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6" name="Shape 1066"/>
        <p:cNvGrpSpPr/>
        <p:nvPr/>
      </p:nvGrpSpPr>
      <p:grpSpPr>
        <a:xfrm>
          <a:off x="0" y="0"/>
          <a:ext cx="0" cy="0"/>
          <a:chOff x="0" y="0"/>
          <a:chExt cx="0" cy="0"/>
        </a:xfrm>
      </p:grpSpPr>
      <p:sp>
        <p:nvSpPr>
          <p:cNvPr id="1067" name="Google Shape;1067;p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68" name="Google Shape;1068;p6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69" name="Google Shape;1069;p6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ar-MA"/>
              <a:t>‹#›</a:t>
            </a:fld>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5" name="Shape 1075"/>
        <p:cNvGrpSpPr/>
        <p:nvPr/>
      </p:nvGrpSpPr>
      <p:grpSpPr>
        <a:xfrm>
          <a:off x="0" y="0"/>
          <a:ext cx="0" cy="0"/>
          <a:chOff x="0" y="0"/>
          <a:chExt cx="0" cy="0"/>
        </a:xfrm>
      </p:grpSpPr>
      <p:sp>
        <p:nvSpPr>
          <p:cNvPr id="1076" name="Google Shape;1076;p6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77" name="Google Shape;1077;p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4" name="Shape 1084"/>
        <p:cNvGrpSpPr/>
        <p:nvPr/>
      </p:nvGrpSpPr>
      <p:grpSpPr>
        <a:xfrm>
          <a:off x="0" y="0"/>
          <a:ext cx="0" cy="0"/>
          <a:chOff x="0" y="0"/>
          <a:chExt cx="0" cy="0"/>
        </a:xfrm>
      </p:grpSpPr>
      <p:sp>
        <p:nvSpPr>
          <p:cNvPr id="1085" name="Google Shape;1085;p7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86" name="Google Shape;1086;p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 Id="rId3"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gif"/><Relationship Id="rId3" Type="http://schemas.openxmlformats.org/officeDocument/2006/relationships/image" Target="../media/image15.png"/><Relationship Id="rId4" Type="http://schemas.openxmlformats.org/officeDocument/2006/relationships/image" Target="../media/image2.png"/><Relationship Id="rId5" Type="http://schemas.openxmlformats.org/officeDocument/2006/relationships/image" Target="../media/image18.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18.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gif"/><Relationship Id="rId3" Type="http://schemas.openxmlformats.org/officeDocument/2006/relationships/image" Target="../media/image20.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gif"/><Relationship Id="rId3" Type="http://schemas.openxmlformats.org/officeDocument/2006/relationships/image" Target="../media/image36.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5.png"/><Relationship Id="rId4" Type="http://schemas.openxmlformats.org/officeDocument/2006/relationships/image" Target="../media/image6.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7.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5" name="Shape 15"/>
        <p:cNvGrpSpPr/>
        <p:nvPr/>
      </p:nvGrpSpPr>
      <p:grpSpPr>
        <a:xfrm>
          <a:off x="0" y="0"/>
          <a:ext cx="0" cy="0"/>
          <a:chOff x="0" y="0"/>
          <a:chExt cx="0" cy="0"/>
        </a:xfrm>
      </p:grpSpPr>
      <p:sp>
        <p:nvSpPr>
          <p:cNvPr id="16" name="Google Shape;16;p72"/>
          <p:cNvSpPr/>
          <p:nvPr/>
        </p:nvSpPr>
        <p:spPr>
          <a:xfrm>
            <a:off x="0" y="0"/>
            <a:ext cx="12191996" cy="6858000"/>
          </a:xfrm>
          <a:prstGeom prst="rect">
            <a:avLst/>
          </a:pr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7" name="Shape 17"/>
        <p:cNvGrpSpPr/>
        <p:nvPr/>
      </p:nvGrpSpPr>
      <p:grpSpPr>
        <a:xfrm>
          <a:off x="0" y="0"/>
          <a:ext cx="0" cy="0"/>
          <a:chOff x="0" y="0"/>
          <a:chExt cx="0" cy="0"/>
        </a:xfrm>
      </p:grpSpPr>
      <p:sp>
        <p:nvSpPr>
          <p:cNvPr id="18" name="Google Shape;18;p10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0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0" name="Google Shape;20;p10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10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10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3" name="Shape 23"/>
        <p:cNvGrpSpPr/>
        <p:nvPr/>
      </p:nvGrpSpPr>
      <p:grpSpPr>
        <a:xfrm>
          <a:off x="0" y="0"/>
          <a:ext cx="0" cy="0"/>
          <a:chOff x="0" y="0"/>
          <a:chExt cx="0" cy="0"/>
        </a:xfrm>
      </p:grpSpPr>
      <p:sp>
        <p:nvSpPr>
          <p:cNvPr id="24" name="Google Shape;24;p10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0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 name="Google Shape;26;p10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10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10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29" name="Shape 29"/>
        <p:cNvGrpSpPr/>
        <p:nvPr/>
      </p:nvGrpSpPr>
      <p:grpSpPr>
        <a:xfrm>
          <a:off x="0" y="0"/>
          <a:ext cx="0" cy="0"/>
          <a:chOff x="0" y="0"/>
          <a:chExt cx="0" cy="0"/>
        </a:xfrm>
      </p:grpSpPr>
      <p:sp>
        <p:nvSpPr>
          <p:cNvPr id="30" name="Google Shape;30;p10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03"/>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2" name="Google Shape;32;p10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10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10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35" name="Shape 35"/>
        <p:cNvGrpSpPr/>
        <p:nvPr/>
      </p:nvGrpSpPr>
      <p:grpSpPr>
        <a:xfrm>
          <a:off x="0" y="0"/>
          <a:ext cx="0" cy="0"/>
          <a:chOff x="0" y="0"/>
          <a:chExt cx="0" cy="0"/>
        </a:xfrm>
      </p:grpSpPr>
      <p:sp>
        <p:nvSpPr>
          <p:cNvPr id="36" name="Google Shape;36;p10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10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 name="Google Shape;38;p10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9" name="Google Shape;39;p10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10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10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42" name="Shape 42"/>
        <p:cNvGrpSpPr/>
        <p:nvPr/>
      </p:nvGrpSpPr>
      <p:grpSpPr>
        <a:xfrm>
          <a:off x="0" y="0"/>
          <a:ext cx="0" cy="0"/>
          <a:chOff x="0" y="0"/>
          <a:chExt cx="0" cy="0"/>
        </a:xfrm>
      </p:grpSpPr>
      <p:sp>
        <p:nvSpPr>
          <p:cNvPr id="43" name="Google Shape;43;p10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10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10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10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 name="Google Shape;47;p10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10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10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10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51" name="Shape 51"/>
        <p:cNvGrpSpPr/>
        <p:nvPr/>
      </p:nvGrpSpPr>
      <p:grpSpPr>
        <a:xfrm>
          <a:off x="0" y="0"/>
          <a:ext cx="0" cy="0"/>
          <a:chOff x="0" y="0"/>
          <a:chExt cx="0" cy="0"/>
        </a:xfrm>
      </p:grpSpPr>
      <p:sp>
        <p:nvSpPr>
          <p:cNvPr id="52" name="Google Shape;52;p10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0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10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10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56" name="Shape 56"/>
        <p:cNvGrpSpPr/>
        <p:nvPr/>
      </p:nvGrpSpPr>
      <p:grpSpPr>
        <a:xfrm>
          <a:off x="0" y="0"/>
          <a:ext cx="0" cy="0"/>
          <a:chOff x="0" y="0"/>
          <a:chExt cx="0" cy="0"/>
        </a:xfrm>
      </p:grpSpPr>
      <p:sp>
        <p:nvSpPr>
          <p:cNvPr id="57" name="Google Shape;57;p10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10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0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60" name="Shape 60"/>
        <p:cNvGrpSpPr/>
        <p:nvPr/>
      </p:nvGrpSpPr>
      <p:grpSpPr>
        <a:xfrm>
          <a:off x="0" y="0"/>
          <a:ext cx="0" cy="0"/>
          <a:chOff x="0" y="0"/>
          <a:chExt cx="0" cy="0"/>
        </a:xfrm>
      </p:grpSpPr>
      <p:sp>
        <p:nvSpPr>
          <p:cNvPr id="61" name="Google Shape;61;p10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10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3" name="Google Shape;63;p10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4" name="Google Shape;64;p10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10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0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67" name="Shape 67"/>
        <p:cNvGrpSpPr/>
        <p:nvPr/>
      </p:nvGrpSpPr>
      <p:grpSpPr>
        <a:xfrm>
          <a:off x="0" y="0"/>
          <a:ext cx="0" cy="0"/>
          <a:chOff x="0" y="0"/>
          <a:chExt cx="0" cy="0"/>
        </a:xfrm>
      </p:grpSpPr>
      <p:sp>
        <p:nvSpPr>
          <p:cNvPr id="68" name="Google Shape;68;p10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109"/>
          <p:cNvSpPr/>
          <p:nvPr>
            <p:ph idx="2" type="pic"/>
          </p:nvPr>
        </p:nvSpPr>
        <p:spPr>
          <a:xfrm>
            <a:off x="5183188" y="987425"/>
            <a:ext cx="6172200" cy="4873625"/>
          </a:xfrm>
          <a:prstGeom prst="rect">
            <a:avLst/>
          </a:prstGeom>
          <a:noFill/>
          <a:ln>
            <a:noFill/>
          </a:ln>
        </p:spPr>
      </p:sp>
      <p:sp>
        <p:nvSpPr>
          <p:cNvPr id="70" name="Google Shape;70;p10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1" name="Google Shape;71;p10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0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0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74" name="Shape 74"/>
        <p:cNvGrpSpPr/>
        <p:nvPr/>
      </p:nvGrpSpPr>
      <p:grpSpPr>
        <a:xfrm>
          <a:off x="0" y="0"/>
          <a:ext cx="0" cy="0"/>
          <a:chOff x="0" y="0"/>
          <a:chExt cx="0" cy="0"/>
        </a:xfrm>
      </p:grpSpPr>
      <p:sp>
        <p:nvSpPr>
          <p:cNvPr id="75" name="Google Shape;75;p1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1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1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80" name="Shape 80"/>
        <p:cNvGrpSpPr/>
        <p:nvPr/>
      </p:nvGrpSpPr>
      <p:grpSpPr>
        <a:xfrm>
          <a:off x="0" y="0"/>
          <a:ext cx="0" cy="0"/>
          <a:chOff x="0" y="0"/>
          <a:chExt cx="0" cy="0"/>
        </a:xfrm>
      </p:grpSpPr>
      <p:sp>
        <p:nvSpPr>
          <p:cNvPr id="81" name="Google Shape;81;p11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1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 name="Google Shape;83;p1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1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1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92" name="Shape 92"/>
        <p:cNvGrpSpPr/>
        <p:nvPr/>
      </p:nvGrpSpPr>
      <p:grpSpPr>
        <a:xfrm>
          <a:off x="0" y="0"/>
          <a:ext cx="0" cy="0"/>
          <a:chOff x="0" y="0"/>
          <a:chExt cx="0" cy="0"/>
        </a:xfrm>
      </p:grpSpPr>
      <p:sp>
        <p:nvSpPr>
          <p:cNvPr id="93" name="Google Shape;93;p7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p7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 name="Google Shape;95;p7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الموارد التعليمية ">
  <p:cSld name="الموارد التعليمية ">
    <p:bg>
      <p:bgPr>
        <a:solidFill>
          <a:srgbClr val="DCE6F2"/>
        </a:solidFill>
      </p:bgPr>
    </p:bg>
    <p:spTree>
      <p:nvGrpSpPr>
        <p:cNvPr id="96" name="Shape 96"/>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Ouverture">
  <p:cSld name="Slide Ouverture">
    <p:spTree>
      <p:nvGrpSpPr>
        <p:cNvPr id="97" name="Shape 97"/>
        <p:cNvGrpSpPr/>
        <p:nvPr/>
      </p:nvGrpSpPr>
      <p:grpSpPr>
        <a:xfrm>
          <a:off x="0" y="0"/>
          <a:ext cx="0" cy="0"/>
          <a:chOff x="0" y="0"/>
          <a:chExt cx="0" cy="0"/>
        </a:xfrm>
      </p:grpSpPr>
      <p:grpSp>
        <p:nvGrpSpPr>
          <p:cNvPr id="98" name="Google Shape;98;p76"/>
          <p:cNvGrpSpPr/>
          <p:nvPr/>
        </p:nvGrpSpPr>
        <p:grpSpPr>
          <a:xfrm>
            <a:off x="0" y="1"/>
            <a:ext cx="12192000" cy="6858001"/>
            <a:chOff x="0" y="0"/>
            <a:chExt cx="13716000" cy="10287000"/>
          </a:xfrm>
        </p:grpSpPr>
        <p:sp>
          <p:nvSpPr>
            <p:cNvPr id="99" name="Google Shape;99;p76"/>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00" name="Google Shape;100;p76"/>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01" name="Google Shape;101;p76"/>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grpSp>
      <p:sp>
        <p:nvSpPr>
          <p:cNvPr id="102" name="Google Shape;102;p76"/>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3" name="Google Shape;103;p76"/>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4" name="Google Shape;104;p76"/>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105" name="Google Shape;105;p76"/>
          <p:cNvPicPr preferRelativeResize="0"/>
          <p:nvPr/>
        </p:nvPicPr>
        <p:blipFill rotWithShape="1">
          <a:blip r:embed="rId2">
            <a:alphaModFix/>
          </a:blip>
          <a:srcRect b="62431" l="6026" r="75345" t="25227"/>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A">
  <p:cSld name="Slide PA">
    <p:spTree>
      <p:nvGrpSpPr>
        <p:cNvPr id="106" name="Shape 106"/>
        <p:cNvGrpSpPr/>
        <p:nvPr/>
      </p:nvGrpSpPr>
      <p:grpSpPr>
        <a:xfrm>
          <a:off x="0" y="0"/>
          <a:ext cx="0" cy="0"/>
          <a:chOff x="0" y="0"/>
          <a:chExt cx="0" cy="0"/>
        </a:xfrm>
      </p:grpSpPr>
      <p:grpSp>
        <p:nvGrpSpPr>
          <p:cNvPr id="107" name="Google Shape;107;p77"/>
          <p:cNvGrpSpPr/>
          <p:nvPr/>
        </p:nvGrpSpPr>
        <p:grpSpPr>
          <a:xfrm>
            <a:off x="0" y="1"/>
            <a:ext cx="12192000" cy="6858001"/>
            <a:chOff x="0" y="0"/>
            <a:chExt cx="13716000" cy="10287000"/>
          </a:xfrm>
        </p:grpSpPr>
        <p:sp>
          <p:nvSpPr>
            <p:cNvPr id="108" name="Google Shape;108;p77"/>
            <p:cNvSpPr/>
            <p:nvPr/>
          </p:nvSpPr>
          <p:spPr>
            <a:xfrm>
              <a:off x="0" y="0"/>
              <a:ext cx="13716000" cy="10287000"/>
            </a:xfrm>
            <a:prstGeom prst="rect">
              <a:avLst/>
            </a:prstGeom>
            <a:solidFill>
              <a:srgbClr val="8BC14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09" name="Google Shape;109;p77"/>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10" name="Google Shape;110;p77"/>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grpSp>
      <p:pic>
        <p:nvPicPr>
          <p:cNvPr id="111" name="Google Shape;111;p77"/>
          <p:cNvPicPr preferRelativeResize="0"/>
          <p:nvPr/>
        </p:nvPicPr>
        <p:blipFill rotWithShape="1">
          <a:blip r:embed="rId2">
            <a:alphaModFix/>
          </a:blip>
          <a:srcRect b="0" l="0" r="0" t="0"/>
          <a:stretch/>
        </p:blipFill>
        <p:spPr>
          <a:xfrm>
            <a:off x="162097" y="464909"/>
            <a:ext cx="699712" cy="699714"/>
          </a:xfrm>
          <a:prstGeom prst="rect">
            <a:avLst/>
          </a:prstGeom>
          <a:noFill/>
          <a:ln>
            <a:noFill/>
          </a:ln>
        </p:spPr>
      </p:pic>
      <p:sp>
        <p:nvSpPr>
          <p:cNvPr id="112" name="Google Shape;112;p77"/>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3" name="Google Shape;113;p77"/>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4" name="Google Shape;114;p77"/>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115" name="Google Shape;115;p77"/>
          <p:cNvPicPr preferRelativeResize="0"/>
          <p:nvPr/>
        </p:nvPicPr>
        <p:blipFill rotWithShape="1">
          <a:blip r:embed="rId3">
            <a:alphaModFix/>
          </a:blip>
          <a:srcRect b="62431" l="6026" r="75345" t="25227"/>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B">
  <p:cSld name="Slide PB">
    <p:spTree>
      <p:nvGrpSpPr>
        <p:cNvPr id="116" name="Shape 116"/>
        <p:cNvGrpSpPr/>
        <p:nvPr/>
      </p:nvGrpSpPr>
      <p:grpSpPr>
        <a:xfrm>
          <a:off x="0" y="0"/>
          <a:ext cx="0" cy="0"/>
          <a:chOff x="0" y="0"/>
          <a:chExt cx="0" cy="0"/>
        </a:xfrm>
      </p:grpSpPr>
      <p:grpSp>
        <p:nvGrpSpPr>
          <p:cNvPr id="117" name="Google Shape;117;p78"/>
          <p:cNvGrpSpPr/>
          <p:nvPr/>
        </p:nvGrpSpPr>
        <p:grpSpPr>
          <a:xfrm>
            <a:off x="0" y="1"/>
            <a:ext cx="12192000" cy="6858001"/>
            <a:chOff x="0" y="0"/>
            <a:chExt cx="13716000" cy="10287000"/>
          </a:xfrm>
        </p:grpSpPr>
        <p:sp>
          <p:nvSpPr>
            <p:cNvPr id="118" name="Google Shape;118;p78"/>
            <p:cNvSpPr/>
            <p:nvPr/>
          </p:nvSpPr>
          <p:spPr>
            <a:xfrm>
              <a:off x="0" y="0"/>
              <a:ext cx="13716000" cy="10287000"/>
            </a:xfrm>
            <a:prstGeom prst="rect">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19" name="Google Shape;119;p78"/>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20" name="Google Shape;120;p78"/>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grpSp>
      <p:pic>
        <p:nvPicPr>
          <p:cNvPr id="121" name="Google Shape;121;p78"/>
          <p:cNvPicPr preferRelativeResize="0"/>
          <p:nvPr/>
        </p:nvPicPr>
        <p:blipFill rotWithShape="1">
          <a:blip r:embed="rId2">
            <a:alphaModFix/>
          </a:blip>
          <a:srcRect b="0" l="0" r="0" t="0"/>
          <a:stretch/>
        </p:blipFill>
        <p:spPr>
          <a:xfrm>
            <a:off x="180111" y="491632"/>
            <a:ext cx="715548" cy="668028"/>
          </a:xfrm>
          <a:prstGeom prst="rect">
            <a:avLst/>
          </a:prstGeom>
          <a:noFill/>
          <a:ln>
            <a:noFill/>
          </a:ln>
          <a:effectLst>
            <a:outerShdw blurRad="50800" rotWithShape="0" algn="tl" dir="2700000" dist="38100">
              <a:srgbClr val="000000">
                <a:alpha val="43137"/>
              </a:srgbClr>
            </a:outerShdw>
          </a:effectLst>
        </p:spPr>
      </p:pic>
      <p:sp>
        <p:nvSpPr>
          <p:cNvPr id="122" name="Google Shape;122;p78"/>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3" name="Google Shape;123;p78"/>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78"/>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125" name="Google Shape;125;p78"/>
          <p:cNvPicPr preferRelativeResize="0"/>
          <p:nvPr/>
        </p:nvPicPr>
        <p:blipFill rotWithShape="1">
          <a:blip r:embed="rId3">
            <a:alphaModFix/>
          </a:blip>
          <a:srcRect b="62431" l="6026" r="75345" t="25227"/>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الفهم العام">
  <p:cSld name="الفهم العام">
    <p:spTree>
      <p:nvGrpSpPr>
        <p:cNvPr id="126" name="Shape 126"/>
        <p:cNvGrpSpPr/>
        <p:nvPr/>
      </p:nvGrpSpPr>
      <p:grpSpPr>
        <a:xfrm>
          <a:off x="0" y="0"/>
          <a:ext cx="0" cy="0"/>
          <a:chOff x="0" y="0"/>
          <a:chExt cx="0" cy="0"/>
        </a:xfrm>
      </p:grpSpPr>
      <p:grpSp>
        <p:nvGrpSpPr>
          <p:cNvPr id="127" name="Google Shape;127;p79"/>
          <p:cNvGrpSpPr/>
          <p:nvPr/>
        </p:nvGrpSpPr>
        <p:grpSpPr>
          <a:xfrm>
            <a:off x="4932835" y="1459304"/>
            <a:ext cx="6054377" cy="3711725"/>
            <a:chOff x="1715066" y="1103461"/>
            <a:chExt cx="5717724" cy="3124203"/>
          </a:xfrm>
        </p:grpSpPr>
        <p:sp>
          <p:nvSpPr>
            <p:cNvPr id="128" name="Google Shape;128;p79"/>
            <p:cNvSpPr/>
            <p:nvPr/>
          </p:nvSpPr>
          <p:spPr>
            <a:xfrm>
              <a:off x="1715066" y="1103461"/>
              <a:ext cx="5717724" cy="3124203"/>
            </a:xfrm>
            <a:prstGeom prst="rect">
              <a:avLst/>
            </a:prstGeom>
            <a:solidFill>
              <a:schemeClr val="accent1"/>
            </a:solidFill>
            <a:ln cap="flat" cmpd="sng" w="9525">
              <a:solidFill>
                <a:srgbClr val="156082"/>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129" name="Google Shape;129;p79"/>
            <p:cNvSpPr/>
            <p:nvPr/>
          </p:nvSpPr>
          <p:spPr>
            <a:xfrm>
              <a:off x="1802501" y="1179667"/>
              <a:ext cx="5542845" cy="2971800"/>
            </a:xfrm>
            <a:prstGeom prst="rect">
              <a:avLst/>
            </a:prstGeom>
            <a:solidFill>
              <a:srgbClr val="FFFFFF"/>
            </a:solidFill>
            <a:ln cap="flat" cmpd="sng" w="9525">
              <a:solidFill>
                <a:srgbClr val="156082"/>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pic>
        <p:nvPicPr>
          <p:cNvPr id="130" name="Google Shape;130;p79"/>
          <p:cNvPicPr preferRelativeResize="0"/>
          <p:nvPr/>
        </p:nvPicPr>
        <p:blipFill rotWithShape="1">
          <a:blip r:embed="rId2">
            <a:alphaModFix/>
          </a:blip>
          <a:srcRect b="0" l="0" r="0" t="0"/>
          <a:stretch/>
        </p:blipFill>
        <p:spPr>
          <a:xfrm>
            <a:off x="861539" y="1553667"/>
            <a:ext cx="3291362" cy="3291362"/>
          </a:xfrm>
          <a:prstGeom prst="rect">
            <a:avLst/>
          </a:prstGeom>
          <a:noFill/>
          <a:ln>
            <a:noFill/>
          </a:ln>
        </p:spPr>
      </p:pic>
      <p:sp>
        <p:nvSpPr>
          <p:cNvPr id="131" name="Google Shape;131;p79"/>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lvl1pPr indent="-228600" lvl="0" marL="457200" rtl="1" algn="ctr">
              <a:lnSpc>
                <a:spcPct val="90000"/>
              </a:lnSpc>
              <a:spcBef>
                <a:spcPts val="1000"/>
              </a:spcBef>
              <a:spcAft>
                <a:spcPts val="0"/>
              </a:spcAft>
              <a:buClr>
                <a:srgbClr val="7F7F7F"/>
              </a:buClr>
              <a:buSzPts val="2000"/>
              <a:buNone/>
              <a:defRPr i="1" sz="2000">
                <a:solidFill>
                  <a:srgbClr val="7F7F7F"/>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i="1"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i="1"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i="1"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2" name="Google Shape;132;p79"/>
          <p:cNvSpPr txBox="1"/>
          <p:nvPr>
            <p:ph idx="2" type="body"/>
          </p:nvPr>
        </p:nvSpPr>
        <p:spPr>
          <a:xfrm>
            <a:off x="5025419" y="2287934"/>
            <a:ext cx="5869201" cy="418862"/>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156082"/>
              </a:buClr>
              <a:buSzPts val="4400"/>
              <a:buNone/>
              <a:defRPr b="1" i="0" sz="4400" u="none" cap="none" strike="noStrike">
                <a:solidFill>
                  <a:srgbClr val="156082"/>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2000"/>
              <a:buNone/>
              <a:defRPr i="1"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i="1"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i="1"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النمذجة">
  <p:cSld name="النمذجة">
    <p:bg>
      <p:bgPr>
        <a:gradFill>
          <a:gsLst>
            <a:gs pos="0">
              <a:schemeClr val="lt1"/>
            </a:gs>
            <a:gs pos="71000">
              <a:schemeClr val="lt1"/>
            </a:gs>
            <a:gs pos="85000">
              <a:srgbClr val="FF0000"/>
            </a:gs>
            <a:gs pos="100000">
              <a:srgbClr val="C00000"/>
            </a:gs>
          </a:gsLst>
          <a:path path="circle">
            <a:fillToRect b="50%" l="50%" r="50%" t="50%"/>
          </a:path>
          <a:tileRect/>
        </a:gradFill>
      </p:bgPr>
    </p:bg>
    <p:spTree>
      <p:nvGrpSpPr>
        <p:cNvPr id="133" name="Shape 133"/>
        <p:cNvGrpSpPr/>
        <p:nvPr/>
      </p:nvGrpSpPr>
      <p:grpSpPr>
        <a:xfrm>
          <a:off x="0" y="0"/>
          <a:ext cx="0" cy="0"/>
          <a:chOff x="0" y="0"/>
          <a:chExt cx="0" cy="0"/>
        </a:xfrm>
      </p:grpSpPr>
      <p:grpSp>
        <p:nvGrpSpPr>
          <p:cNvPr id="134" name="Google Shape;134;p80"/>
          <p:cNvGrpSpPr/>
          <p:nvPr/>
        </p:nvGrpSpPr>
        <p:grpSpPr>
          <a:xfrm>
            <a:off x="812158" y="829917"/>
            <a:ext cx="10567685" cy="5198169"/>
            <a:chOff x="2184400" y="1402025"/>
            <a:chExt cx="7823200" cy="4942038"/>
          </a:xfrm>
        </p:grpSpPr>
        <p:sp>
          <p:nvSpPr>
            <p:cNvPr id="135" name="Google Shape;135;p80"/>
            <p:cNvSpPr/>
            <p:nvPr/>
          </p:nvSpPr>
          <p:spPr>
            <a:xfrm>
              <a:off x="2184400" y="1402025"/>
              <a:ext cx="7823200" cy="4942038"/>
            </a:xfrm>
            <a:prstGeom prst="roundRect">
              <a:avLst>
                <a:gd fmla="val 2665" name="adj"/>
              </a:avLst>
            </a:prstGeom>
            <a:solidFill>
              <a:srgbClr val="C00000"/>
            </a:solidFill>
            <a:ln cap="flat" cmpd="sng" w="19050">
              <a:solidFill>
                <a:srgbClr val="C00000"/>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136" name="Google Shape;136;p80"/>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p:txBody>
        </p:sp>
      </p:grpSp>
      <p:sp>
        <p:nvSpPr>
          <p:cNvPr id="137" name="Google Shape;137;p80"/>
          <p:cNvSpPr/>
          <p:nvPr/>
        </p:nvSpPr>
        <p:spPr>
          <a:xfrm>
            <a:off x="10285532" y="4917801"/>
            <a:ext cx="936370" cy="936371"/>
          </a:xfrm>
          <a:prstGeom prst="ellipse">
            <a:avLst/>
          </a:prstGeom>
          <a:blipFill rotWithShape="1">
            <a:blip r:embed="rId2">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138" name="Google Shape;138;p80"/>
          <p:cNvSpPr txBox="1"/>
          <p:nvPr/>
        </p:nvSpPr>
        <p:spPr>
          <a:xfrm>
            <a:off x="2858328" y="3954018"/>
            <a:ext cx="6097656"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400"/>
              <a:buFont typeface="Arial"/>
              <a:buNone/>
            </a:pPr>
            <a:r>
              <a:rPr b="1" i="0" lang="ar-MA" sz="4400" u="none" cap="none" strike="noStrike">
                <a:solidFill>
                  <a:srgbClr val="C00000"/>
                </a:solidFill>
                <a:latin typeface="Calibri"/>
                <a:ea typeface="Calibri"/>
                <a:cs typeface="Calibri"/>
                <a:sym typeface="Calibri"/>
              </a:rPr>
              <a:t>النمذجة</a:t>
            </a:r>
            <a:endParaRPr b="1" i="0" sz="4400" u="none" cap="none" strike="noStrike">
              <a:solidFill>
                <a:srgbClr val="C00000"/>
              </a:solidFill>
              <a:latin typeface="Calibri"/>
              <a:ea typeface="Calibri"/>
              <a:cs typeface="Calibri"/>
              <a:sym typeface="Calibri"/>
            </a:endParaRPr>
          </a:p>
        </p:txBody>
      </p:sp>
      <p:pic>
        <p:nvPicPr>
          <p:cNvPr id="139" name="Google Shape;139;p80"/>
          <p:cNvPicPr preferRelativeResize="0"/>
          <p:nvPr/>
        </p:nvPicPr>
        <p:blipFill rotWithShape="1">
          <a:blip r:embed="rId3">
            <a:alphaModFix/>
          </a:blip>
          <a:srcRect b="0" l="0" r="0" t="0"/>
          <a:stretch/>
        </p:blipFill>
        <p:spPr>
          <a:xfrm>
            <a:off x="4344253" y="1192462"/>
            <a:ext cx="3503492" cy="2545921"/>
          </a:xfrm>
          <a:prstGeom prst="rect">
            <a:avLst/>
          </a:prstGeom>
          <a:noFill/>
          <a:ln>
            <a:noFill/>
          </a:ln>
        </p:spPr>
      </p:pic>
      <p:grpSp>
        <p:nvGrpSpPr>
          <p:cNvPr id="140" name="Google Shape;140;p80"/>
          <p:cNvGrpSpPr/>
          <p:nvPr/>
        </p:nvGrpSpPr>
        <p:grpSpPr>
          <a:xfrm>
            <a:off x="5759801" y="1118243"/>
            <a:ext cx="670236" cy="588434"/>
            <a:chOff x="277892" y="2283969"/>
            <a:chExt cx="939577" cy="824904"/>
          </a:xfrm>
        </p:grpSpPr>
        <p:sp>
          <p:nvSpPr>
            <p:cNvPr id="141" name="Google Shape;141;p80"/>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2" name="Google Shape;142;p80"/>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blipFill rotWithShape="1">
              <a:blip r:embed="rId5">
                <a:alphaModFix amt="72000"/>
              </a:blip>
              <a:stretch>
                <a:fillRect b="0" l="-101450" r="0" t="-1678"/>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143" name="Google Shape;143;p80"/>
          <p:cNvSpPr txBox="1"/>
          <p:nvPr>
            <p:ph idx="1" type="body"/>
          </p:nvPr>
        </p:nvSpPr>
        <p:spPr>
          <a:xfrm>
            <a:off x="8204201" y="5236960"/>
            <a:ext cx="2081332" cy="503301"/>
          </a:xfrm>
          <a:prstGeom prst="rect">
            <a:avLst/>
          </a:prstGeom>
          <a:noFill/>
          <a:ln>
            <a:noFill/>
          </a:ln>
        </p:spPr>
        <p:txBody>
          <a:bodyPr anchorCtr="0" anchor="ctr" bIns="45700" lIns="91425" spcFirstLastPara="1" rIns="91425" wrap="square" tIns="45700">
            <a:noAutofit/>
          </a:bodyPr>
          <a:lstStyle>
            <a:lvl1pPr indent="-228600" lvl="0" marL="457200" rtl="1" algn="r">
              <a:lnSpc>
                <a:spcPct val="90000"/>
              </a:lnSpc>
              <a:spcBef>
                <a:spcPts val="1000"/>
              </a:spcBef>
              <a:spcAft>
                <a:spcPts val="0"/>
              </a:spcAft>
              <a:buClr>
                <a:schemeClr val="dk1"/>
              </a:buClr>
              <a:buSzPts val="2800"/>
              <a:buNone/>
              <a:defRPr b="1" sz="28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Modelage">
  <p:cSld name="Slide Modelage">
    <p:spTree>
      <p:nvGrpSpPr>
        <p:cNvPr id="144" name="Shape 144"/>
        <p:cNvGrpSpPr/>
        <p:nvPr/>
      </p:nvGrpSpPr>
      <p:grpSpPr>
        <a:xfrm>
          <a:off x="0" y="0"/>
          <a:ext cx="0" cy="0"/>
          <a:chOff x="0" y="0"/>
          <a:chExt cx="0" cy="0"/>
        </a:xfrm>
      </p:grpSpPr>
      <p:grpSp>
        <p:nvGrpSpPr>
          <p:cNvPr id="145" name="Google Shape;145;p81"/>
          <p:cNvGrpSpPr/>
          <p:nvPr/>
        </p:nvGrpSpPr>
        <p:grpSpPr>
          <a:xfrm>
            <a:off x="0" y="-1"/>
            <a:ext cx="12192000" cy="6858001"/>
            <a:chOff x="0" y="0"/>
            <a:chExt cx="13716000" cy="10287000"/>
          </a:xfrm>
        </p:grpSpPr>
        <p:sp>
          <p:nvSpPr>
            <p:cNvPr id="146" name="Google Shape;146;p81"/>
            <p:cNvSpPr/>
            <p:nvPr/>
          </p:nvSpPr>
          <p:spPr>
            <a:xfrm>
              <a:off x="0" y="0"/>
              <a:ext cx="13716000" cy="10287000"/>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47" name="Google Shape;147;p81"/>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48" name="Google Shape;148;p81"/>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grpSp>
      <p:grpSp>
        <p:nvGrpSpPr>
          <p:cNvPr id="149" name="Google Shape;149;p81"/>
          <p:cNvGrpSpPr/>
          <p:nvPr/>
        </p:nvGrpSpPr>
        <p:grpSpPr>
          <a:xfrm>
            <a:off x="11497837" y="144790"/>
            <a:ext cx="565629" cy="524167"/>
            <a:chOff x="277892" y="2283969"/>
            <a:chExt cx="939577" cy="824904"/>
          </a:xfrm>
        </p:grpSpPr>
        <p:sp>
          <p:nvSpPr>
            <p:cNvPr id="150" name="Google Shape;150;p81"/>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blipFill rotWithShape="1">
              <a:blip r:embed="rId2">
                <a:alphaModFix/>
              </a:blip>
              <a:stretch>
                <a:fillRect b="0" l="0" r="0" t="0"/>
              </a:stretch>
            </a:blipFill>
            <a:ln>
              <a:noFill/>
            </a:ln>
          </p:spPr>
        </p:sp>
        <p:sp>
          <p:nvSpPr>
            <p:cNvPr id="151" name="Google Shape;151;p81"/>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blipFill rotWithShape="1">
              <a:blip r:embed="rId3">
                <a:alphaModFix amt="72000"/>
              </a:blip>
              <a:stretch>
                <a:fillRect b="0" l="-101450" r="0" t="-1678"/>
              </a:stretch>
            </a:blipFill>
            <a:ln>
              <a:noFill/>
            </a:ln>
          </p:spPr>
        </p:sp>
      </p:grpSp>
      <p:sp>
        <p:nvSpPr>
          <p:cNvPr id="152" name="Google Shape;152;p81"/>
          <p:cNvSpPr txBox="1"/>
          <p:nvPr>
            <p:ph idx="1" type="body"/>
          </p:nvPr>
        </p:nvSpPr>
        <p:spPr>
          <a:xfrm>
            <a:off x="614581" y="1192778"/>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3" name="Google Shape;153;p81"/>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4" name="Google Shape;154;p81"/>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الممارسة الجماعية">
  <p:cSld name="الممارسة الجماعية">
    <p:bg>
      <p:bgPr>
        <a:gradFill>
          <a:gsLst>
            <a:gs pos="0">
              <a:srgbClr val="FFFFFF"/>
            </a:gs>
            <a:gs pos="21000">
              <a:srgbClr val="FFFFFF"/>
            </a:gs>
            <a:gs pos="41000">
              <a:srgbClr val="1D6FA9"/>
            </a:gs>
            <a:gs pos="100000">
              <a:srgbClr val="FFFFFF"/>
            </a:gs>
          </a:gsLst>
          <a:path path="circle">
            <a:fillToRect b="50%" l="50%" r="50%" t="50%"/>
          </a:path>
          <a:tileRect/>
        </a:gradFill>
      </p:bgPr>
    </p:bg>
    <p:spTree>
      <p:nvGrpSpPr>
        <p:cNvPr id="155" name="Shape 155"/>
        <p:cNvGrpSpPr/>
        <p:nvPr/>
      </p:nvGrpSpPr>
      <p:grpSpPr>
        <a:xfrm>
          <a:off x="0" y="0"/>
          <a:ext cx="0" cy="0"/>
          <a:chOff x="0" y="0"/>
          <a:chExt cx="0" cy="0"/>
        </a:xfrm>
      </p:grpSpPr>
      <p:grpSp>
        <p:nvGrpSpPr>
          <p:cNvPr id="156" name="Google Shape;156;p82"/>
          <p:cNvGrpSpPr/>
          <p:nvPr/>
        </p:nvGrpSpPr>
        <p:grpSpPr>
          <a:xfrm>
            <a:off x="812159" y="829917"/>
            <a:ext cx="10567685" cy="5198169"/>
            <a:chOff x="2184400" y="1402025"/>
            <a:chExt cx="7823200" cy="4942038"/>
          </a:xfrm>
        </p:grpSpPr>
        <p:sp>
          <p:nvSpPr>
            <p:cNvPr id="157" name="Google Shape;157;p82"/>
            <p:cNvSpPr/>
            <p:nvPr/>
          </p:nvSpPr>
          <p:spPr>
            <a:xfrm>
              <a:off x="2184400" y="1402025"/>
              <a:ext cx="7823200" cy="4942038"/>
            </a:xfrm>
            <a:prstGeom prst="roundRect">
              <a:avLst>
                <a:gd fmla="val 2665" name="adj"/>
              </a:avLst>
            </a:prstGeom>
            <a:solidFill>
              <a:srgbClr val="0F9ED5"/>
            </a:solidFill>
            <a:ln cap="flat" cmpd="sng" w="19050">
              <a:solidFill>
                <a:srgbClr val="0F9ED5"/>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158" name="Google Shape;158;p82"/>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4400"/>
                <a:buFont typeface="Arial"/>
                <a:buNone/>
              </a:pPr>
              <a:r>
                <a:rPr b="1" i="0" lang="ar-MA" sz="4400" u="none" cap="none" strike="noStrike">
                  <a:solidFill>
                    <a:srgbClr val="0F9ED5"/>
                  </a:solidFill>
                  <a:latin typeface="Calibri"/>
                  <a:ea typeface="Calibri"/>
                  <a:cs typeface="Calibri"/>
                  <a:sym typeface="Calibri"/>
                </a:rPr>
                <a:t>الممارسة الجماعية</a:t>
              </a:r>
              <a:endParaRPr b="1" i="0" sz="4400" u="none" cap="none" strike="noStrike">
                <a:solidFill>
                  <a:srgbClr val="0F9ED5"/>
                </a:solidFill>
                <a:latin typeface="Calibri"/>
                <a:ea typeface="Calibri"/>
                <a:cs typeface="Calibri"/>
                <a:sym typeface="Calibri"/>
              </a:endParaRPr>
            </a:p>
          </p:txBody>
        </p:sp>
      </p:grpSp>
      <p:sp>
        <p:nvSpPr>
          <p:cNvPr id="159" name="Google Shape;159;p82"/>
          <p:cNvSpPr/>
          <p:nvPr/>
        </p:nvSpPr>
        <p:spPr>
          <a:xfrm>
            <a:off x="10285532" y="4917801"/>
            <a:ext cx="936370" cy="936371"/>
          </a:xfrm>
          <a:prstGeom prst="ellipse">
            <a:avLst/>
          </a:prstGeom>
          <a:blipFill rotWithShape="1">
            <a:blip r:embed="rId2">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pic>
        <p:nvPicPr>
          <p:cNvPr id="160" name="Google Shape;160;p82"/>
          <p:cNvPicPr preferRelativeResize="0"/>
          <p:nvPr/>
        </p:nvPicPr>
        <p:blipFill rotWithShape="1">
          <a:blip r:embed="rId3">
            <a:alphaModFix/>
          </a:blip>
          <a:srcRect b="0" l="0" r="0" t="0"/>
          <a:stretch/>
        </p:blipFill>
        <p:spPr>
          <a:xfrm>
            <a:off x="4992506" y="1398207"/>
            <a:ext cx="2206989" cy="2206989"/>
          </a:xfrm>
          <a:prstGeom prst="rect">
            <a:avLst/>
          </a:prstGeom>
          <a:noFill/>
          <a:ln>
            <a:noFill/>
          </a:ln>
        </p:spPr>
      </p:pic>
      <p:sp>
        <p:nvSpPr>
          <p:cNvPr id="161" name="Google Shape;161;p82"/>
          <p:cNvSpPr txBox="1"/>
          <p:nvPr>
            <p:ph idx="1" type="body"/>
          </p:nvPr>
        </p:nvSpPr>
        <p:spPr>
          <a:xfrm>
            <a:off x="7950201" y="5236960"/>
            <a:ext cx="2335332" cy="503301"/>
          </a:xfrm>
          <a:prstGeom prst="rect">
            <a:avLst/>
          </a:prstGeom>
          <a:noFill/>
          <a:ln>
            <a:noFill/>
          </a:ln>
        </p:spPr>
        <p:txBody>
          <a:bodyPr anchorCtr="0" anchor="ctr" bIns="45700" lIns="91425" spcFirstLastPara="1" rIns="91425" wrap="square" tIns="45700">
            <a:noAutofit/>
          </a:bodyPr>
          <a:lstStyle>
            <a:lvl1pPr indent="-228600" lvl="0" marL="457200" rtl="1" algn="r">
              <a:lnSpc>
                <a:spcPct val="90000"/>
              </a:lnSpc>
              <a:spcBef>
                <a:spcPts val="1000"/>
              </a:spcBef>
              <a:spcAft>
                <a:spcPts val="0"/>
              </a:spcAft>
              <a:buClr>
                <a:schemeClr val="dk1"/>
              </a:buClr>
              <a:buSzPts val="2800"/>
              <a:buNone/>
              <a:defRPr b="1" sz="28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C">
  <p:cSld name="Slide PC">
    <p:spTree>
      <p:nvGrpSpPr>
        <p:cNvPr id="162" name="Shape 162"/>
        <p:cNvGrpSpPr/>
        <p:nvPr/>
      </p:nvGrpSpPr>
      <p:grpSpPr>
        <a:xfrm>
          <a:off x="0" y="0"/>
          <a:ext cx="0" cy="0"/>
          <a:chOff x="0" y="0"/>
          <a:chExt cx="0" cy="0"/>
        </a:xfrm>
      </p:grpSpPr>
      <p:grpSp>
        <p:nvGrpSpPr>
          <p:cNvPr id="163" name="Google Shape;163;p83"/>
          <p:cNvGrpSpPr/>
          <p:nvPr/>
        </p:nvGrpSpPr>
        <p:grpSpPr>
          <a:xfrm>
            <a:off x="0" y="1"/>
            <a:ext cx="12192000" cy="6858001"/>
            <a:chOff x="0" y="0"/>
            <a:chExt cx="13716000" cy="10287000"/>
          </a:xfrm>
        </p:grpSpPr>
        <p:sp>
          <p:nvSpPr>
            <p:cNvPr id="164" name="Google Shape;164;p83"/>
            <p:cNvSpPr/>
            <p:nvPr/>
          </p:nvSpPr>
          <p:spPr>
            <a:xfrm>
              <a:off x="0" y="0"/>
              <a:ext cx="13716000" cy="10287000"/>
            </a:xfrm>
            <a:prstGeom prst="rect">
              <a:avLst/>
            </a:prstGeom>
            <a:solidFill>
              <a:srgbClr val="0F9ED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65" name="Google Shape;165;p83"/>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66" name="Google Shape;166;p83"/>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grpSp>
      <p:sp>
        <p:nvSpPr>
          <p:cNvPr id="167" name="Google Shape;167;p83"/>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8" name="Google Shape;168;p83"/>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9" name="Google Shape;169;p83"/>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170" name="Google Shape;170;p83"/>
          <p:cNvPicPr preferRelativeResize="0"/>
          <p:nvPr/>
        </p:nvPicPr>
        <p:blipFill rotWithShape="1">
          <a:blip r:embed="rId2">
            <a:alphaModFix/>
          </a:blip>
          <a:srcRect b="62431" l="6026" r="75345" t="25227"/>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الممارسة الثنائية">
  <p:cSld name="الممارسة الثنائية">
    <p:bg>
      <p:bgPr>
        <a:gradFill>
          <a:gsLst>
            <a:gs pos="0">
              <a:srgbClr val="16537F"/>
            </a:gs>
            <a:gs pos="8000">
              <a:srgbClr val="16537F"/>
            </a:gs>
            <a:gs pos="39000">
              <a:srgbClr val="FFFFFF"/>
            </a:gs>
            <a:gs pos="73000">
              <a:srgbClr val="16537F"/>
            </a:gs>
            <a:gs pos="100000">
              <a:srgbClr val="16537F"/>
            </a:gs>
          </a:gsLst>
          <a:path path="circle">
            <a:fillToRect b="50%" l="50%" r="50%" t="50%"/>
          </a:path>
          <a:tileRect/>
        </a:gradFill>
      </p:bgPr>
    </p:bg>
    <p:spTree>
      <p:nvGrpSpPr>
        <p:cNvPr id="171" name="Shape 171"/>
        <p:cNvGrpSpPr/>
        <p:nvPr/>
      </p:nvGrpSpPr>
      <p:grpSpPr>
        <a:xfrm>
          <a:off x="0" y="0"/>
          <a:ext cx="0" cy="0"/>
          <a:chOff x="0" y="0"/>
          <a:chExt cx="0" cy="0"/>
        </a:xfrm>
      </p:grpSpPr>
      <p:grpSp>
        <p:nvGrpSpPr>
          <p:cNvPr id="172" name="Google Shape;172;p84"/>
          <p:cNvGrpSpPr/>
          <p:nvPr/>
        </p:nvGrpSpPr>
        <p:grpSpPr>
          <a:xfrm>
            <a:off x="812159" y="829917"/>
            <a:ext cx="10567685" cy="5198169"/>
            <a:chOff x="2184400" y="1402025"/>
            <a:chExt cx="7823200" cy="4942038"/>
          </a:xfrm>
        </p:grpSpPr>
        <p:sp>
          <p:nvSpPr>
            <p:cNvPr id="173" name="Google Shape;173;p84"/>
            <p:cNvSpPr/>
            <p:nvPr/>
          </p:nvSpPr>
          <p:spPr>
            <a:xfrm>
              <a:off x="2184400" y="1402025"/>
              <a:ext cx="7823200" cy="4942038"/>
            </a:xfrm>
            <a:prstGeom prst="roundRect">
              <a:avLst>
                <a:gd fmla="val 2665" name="adj"/>
              </a:avLst>
            </a:prstGeom>
            <a:solidFill>
              <a:srgbClr val="0070C0"/>
            </a:solidFill>
            <a:ln cap="flat" cmpd="sng" w="19050">
              <a:solidFill>
                <a:srgbClr val="0070C0"/>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174" name="Google Shape;174;p84"/>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4400"/>
                <a:buFont typeface="Arial"/>
                <a:buNone/>
              </a:pPr>
              <a:r>
                <a:t/>
              </a:r>
              <a:endParaRPr b="1" i="0" sz="4400" u="none" cap="none" strike="noStrike">
                <a:solidFill>
                  <a:srgbClr val="0070C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4400"/>
                <a:buFont typeface="Arial"/>
                <a:buNone/>
              </a:pPr>
              <a:r>
                <a:rPr b="1" i="0" lang="ar-MA" sz="4400" u="none" cap="none" strike="noStrike">
                  <a:solidFill>
                    <a:srgbClr val="1D6FA9"/>
                  </a:solidFill>
                  <a:latin typeface="Calibri"/>
                  <a:ea typeface="Calibri"/>
                  <a:cs typeface="Calibri"/>
                  <a:sym typeface="Calibri"/>
                </a:rPr>
                <a:t>الممارسة الثنائية</a:t>
              </a:r>
              <a:endParaRPr b="1" i="0" sz="4400" u="none" cap="none" strike="noStrike">
                <a:solidFill>
                  <a:srgbClr val="0070C0"/>
                </a:solidFill>
                <a:latin typeface="Calibri"/>
                <a:ea typeface="Calibri"/>
                <a:cs typeface="Calibri"/>
                <a:sym typeface="Calibri"/>
              </a:endParaRPr>
            </a:p>
          </p:txBody>
        </p:sp>
      </p:grpSp>
      <p:sp>
        <p:nvSpPr>
          <p:cNvPr id="175" name="Google Shape;175;p84"/>
          <p:cNvSpPr/>
          <p:nvPr/>
        </p:nvSpPr>
        <p:spPr>
          <a:xfrm>
            <a:off x="10285532" y="4917801"/>
            <a:ext cx="936370" cy="936371"/>
          </a:xfrm>
          <a:prstGeom prst="ellipse">
            <a:avLst/>
          </a:prstGeom>
          <a:blipFill rotWithShape="1">
            <a:blip r:embed="rId2">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176" name="Google Shape;176;p84"/>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Autofit/>
          </a:bodyPr>
          <a:lstStyle>
            <a:lvl1pPr indent="-228600" lvl="0" marL="457200" rtl="1" algn="r">
              <a:lnSpc>
                <a:spcPct val="90000"/>
              </a:lnSpc>
              <a:spcBef>
                <a:spcPts val="1000"/>
              </a:spcBef>
              <a:spcAft>
                <a:spcPts val="0"/>
              </a:spcAft>
              <a:buClr>
                <a:schemeClr val="dk1"/>
              </a:buClr>
              <a:buSzPts val="2800"/>
              <a:buNone/>
              <a:defRPr b="1" sz="28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Une image contenant habits, Dessin d’enfant, table, meubles&#10;&#10;Le contenu généré par l’IA peut être incorrect." id="177" name="Google Shape;177;p84"/>
          <p:cNvPicPr preferRelativeResize="0"/>
          <p:nvPr/>
        </p:nvPicPr>
        <p:blipFill rotWithShape="1">
          <a:blip r:embed="rId3">
            <a:alphaModFix/>
          </a:blip>
          <a:srcRect b="0" l="0" r="0" t="0"/>
          <a:stretch/>
        </p:blipFill>
        <p:spPr>
          <a:xfrm>
            <a:off x="5214148" y="1642070"/>
            <a:ext cx="2149140" cy="2149140"/>
          </a:xfrm>
          <a:prstGeom prst="rect">
            <a:avLst/>
          </a:prstGeom>
          <a:noFill/>
          <a:ln>
            <a:noFill/>
          </a:ln>
        </p:spPr>
      </p:pic>
      <p:sp>
        <p:nvSpPr>
          <p:cNvPr id="178" name="Google Shape;178;p84"/>
          <p:cNvSpPr/>
          <p:nvPr/>
        </p:nvSpPr>
        <p:spPr>
          <a:xfrm>
            <a:off x="5455920" y="1269999"/>
            <a:ext cx="1097280" cy="615263"/>
          </a:xfrm>
          <a:prstGeom prst="cloudCallout">
            <a:avLst>
              <a:gd fmla="val -22817" name="adj1"/>
              <a:gd fmla="val 83298" name="adj2"/>
            </a:avLst>
          </a:prstGeom>
          <a:solidFill>
            <a:srgbClr val="F9F1DC"/>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00"/>
              <a:buFont typeface="Arial"/>
              <a:buNone/>
            </a:pPr>
            <a:r>
              <a:rPr b="1" i="0" lang="ar-MA" sz="1300" u="none" cap="none" strike="noStrike">
                <a:solidFill>
                  <a:schemeClr val="dk1"/>
                </a:solidFill>
                <a:latin typeface="Arial"/>
                <a:ea typeface="Arial"/>
                <a:cs typeface="Arial"/>
                <a:sym typeface="Arial"/>
              </a:rPr>
              <a:t>تساءلت ما إذا...</a:t>
            </a:r>
            <a:endParaRPr b="1" i="0" sz="1300" u="none" cap="none" strike="noStrike">
              <a:solidFill>
                <a:schemeClr val="dk1"/>
              </a:solidFill>
              <a:latin typeface="Arial"/>
              <a:ea typeface="Arial"/>
              <a:cs typeface="Arial"/>
              <a:sym typeface="Arial"/>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Clôture">
  <p:cSld name="Slide Clôture">
    <p:spTree>
      <p:nvGrpSpPr>
        <p:cNvPr id="179" name="Shape 179"/>
        <p:cNvGrpSpPr/>
        <p:nvPr/>
      </p:nvGrpSpPr>
      <p:grpSpPr>
        <a:xfrm>
          <a:off x="0" y="0"/>
          <a:ext cx="0" cy="0"/>
          <a:chOff x="0" y="0"/>
          <a:chExt cx="0" cy="0"/>
        </a:xfrm>
      </p:grpSpPr>
      <p:grpSp>
        <p:nvGrpSpPr>
          <p:cNvPr id="180" name="Google Shape;180;p85"/>
          <p:cNvGrpSpPr/>
          <p:nvPr/>
        </p:nvGrpSpPr>
        <p:grpSpPr>
          <a:xfrm>
            <a:off x="0" y="1"/>
            <a:ext cx="12192000" cy="6858001"/>
            <a:chOff x="0" y="0"/>
            <a:chExt cx="13716000" cy="10287000"/>
          </a:xfrm>
        </p:grpSpPr>
        <p:sp>
          <p:nvSpPr>
            <p:cNvPr id="181" name="Google Shape;181;p85"/>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82" name="Google Shape;182;p85"/>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83" name="Google Shape;183;p85"/>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grpSp>
      <p:sp>
        <p:nvSpPr>
          <p:cNvPr id="184" name="Google Shape;184;p85"/>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5" name="Google Shape;185;p85"/>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6" name="Google Shape;186;p85"/>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187" name="Google Shape;187;p85"/>
          <p:cNvPicPr preferRelativeResize="0"/>
          <p:nvPr/>
        </p:nvPicPr>
        <p:blipFill rotWithShape="1">
          <a:blip r:embed="rId2">
            <a:alphaModFix/>
          </a:blip>
          <a:srcRect b="62431" l="6026" r="75345" t="25227"/>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ge de garde">
  <p:cSld name="Page de garde">
    <p:spTree>
      <p:nvGrpSpPr>
        <p:cNvPr id="188" name="Shape 188"/>
        <p:cNvGrpSpPr/>
        <p:nvPr/>
      </p:nvGrpSpPr>
      <p:grpSpPr>
        <a:xfrm>
          <a:off x="0" y="0"/>
          <a:ext cx="0" cy="0"/>
          <a:chOff x="0" y="0"/>
          <a:chExt cx="0" cy="0"/>
        </a:xfrm>
      </p:grpSpPr>
      <p:sp>
        <p:nvSpPr>
          <p:cNvPr id="189" name="Google Shape;189;p86"/>
          <p:cNvSpPr/>
          <p:nvPr/>
        </p:nvSpPr>
        <p:spPr>
          <a:xfrm>
            <a:off x="4875840" y="3429891"/>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67"/>
              <a:buFont typeface="Arial"/>
              <a:buNone/>
            </a:pPr>
            <a:r>
              <a:t/>
            </a:r>
            <a:endParaRPr b="0" i="0" sz="667" u="none" cap="none" strike="noStrike">
              <a:solidFill>
                <a:srgbClr val="FFFFFF"/>
              </a:solidFill>
              <a:latin typeface="Calibri"/>
              <a:ea typeface="Calibri"/>
              <a:cs typeface="Calibri"/>
              <a:sym typeface="Calibri"/>
            </a:endParaRPr>
          </a:p>
        </p:txBody>
      </p:sp>
      <p:sp>
        <p:nvSpPr>
          <p:cNvPr id="190" name="Google Shape;190;p86"/>
          <p:cNvSpPr txBox="1"/>
          <p:nvPr/>
        </p:nvSpPr>
        <p:spPr>
          <a:xfrm>
            <a:off x="9769961" y="3567741"/>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الوحدة الأولى </a:t>
            </a:r>
            <a:endParaRPr b="0" i="0" sz="1400" u="none" cap="none" strike="noStrike">
              <a:solidFill>
                <a:srgbClr val="000000"/>
              </a:solidFill>
              <a:latin typeface="Arial"/>
              <a:ea typeface="Arial"/>
              <a:cs typeface="Arial"/>
              <a:sym typeface="Arial"/>
            </a:endParaRPr>
          </a:p>
        </p:txBody>
      </p:sp>
      <p:sp>
        <p:nvSpPr>
          <p:cNvPr id="191" name="Google Shape;191;p86"/>
          <p:cNvSpPr/>
          <p:nvPr/>
        </p:nvSpPr>
        <p:spPr>
          <a:xfrm>
            <a:off x="9623127" y="3537639"/>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sp>
        <p:nvSpPr>
          <p:cNvPr id="192" name="Google Shape;192;p86"/>
          <p:cNvSpPr/>
          <p:nvPr/>
        </p:nvSpPr>
        <p:spPr>
          <a:xfrm>
            <a:off x="4872828" y="4339430"/>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lnSpc>
                <a:spcPct val="100000"/>
              </a:lnSpc>
              <a:spcBef>
                <a:spcPts val="0"/>
              </a:spcBef>
              <a:spcAft>
                <a:spcPts val="0"/>
              </a:spcAft>
              <a:buClr>
                <a:srgbClr val="000000"/>
              </a:buClr>
              <a:buSzPts val="667"/>
              <a:buFont typeface="Arial"/>
              <a:buNone/>
            </a:pPr>
            <a:r>
              <a:t/>
            </a:r>
            <a:endParaRPr b="0" i="0" sz="667" u="none" cap="none" strike="noStrike">
              <a:solidFill>
                <a:srgbClr val="FFFFFF"/>
              </a:solidFill>
              <a:latin typeface="Calibri"/>
              <a:ea typeface="Calibri"/>
              <a:cs typeface="Calibri"/>
              <a:sym typeface="Calibri"/>
            </a:endParaRPr>
          </a:p>
        </p:txBody>
      </p:sp>
      <p:sp>
        <p:nvSpPr>
          <p:cNvPr id="193" name="Google Shape;193;p86"/>
          <p:cNvSpPr txBox="1"/>
          <p:nvPr/>
        </p:nvSpPr>
        <p:spPr>
          <a:xfrm>
            <a:off x="9688973" y="4514739"/>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الأسبوع</a:t>
            </a:r>
            <a:endParaRPr b="1" i="0" sz="2400" u="none" cap="none" strike="noStrike">
              <a:solidFill>
                <a:srgbClr val="FFFFFF"/>
              </a:solidFill>
              <a:latin typeface="Calibri"/>
              <a:ea typeface="Calibri"/>
              <a:cs typeface="Calibri"/>
              <a:sym typeface="Calibri"/>
            </a:endParaRPr>
          </a:p>
        </p:txBody>
      </p:sp>
      <p:sp>
        <p:nvSpPr>
          <p:cNvPr id="194" name="Google Shape;194;p86"/>
          <p:cNvSpPr/>
          <p:nvPr/>
        </p:nvSpPr>
        <p:spPr>
          <a:xfrm>
            <a:off x="9623127" y="4433220"/>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sp>
        <p:nvSpPr>
          <p:cNvPr id="195" name="Google Shape;195;p86"/>
          <p:cNvSpPr txBox="1"/>
          <p:nvPr/>
        </p:nvSpPr>
        <p:spPr>
          <a:xfrm>
            <a:off x="6064071" y="1081910"/>
            <a:ext cx="5012000" cy="830997"/>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5400"/>
              <a:buFont typeface="Arial"/>
              <a:buNone/>
            </a:pPr>
            <a:r>
              <a:rPr b="1" i="0" lang="ar-MA" sz="5400" u="none" cap="none" strike="noStrike">
                <a:solidFill>
                  <a:srgbClr val="002060"/>
                </a:solidFill>
                <a:latin typeface="Arial"/>
                <a:ea typeface="Arial"/>
                <a:cs typeface="Arial"/>
                <a:sym typeface="Arial"/>
              </a:rPr>
              <a:t>مادَّةُ اللُّغةِ العَربيَّةِ</a:t>
            </a:r>
            <a:endParaRPr b="0" i="0" sz="1400" u="none" cap="none" strike="noStrike">
              <a:solidFill>
                <a:srgbClr val="000000"/>
              </a:solidFill>
              <a:latin typeface="Arial"/>
              <a:ea typeface="Arial"/>
              <a:cs typeface="Arial"/>
              <a:sym typeface="Arial"/>
            </a:endParaRPr>
          </a:p>
        </p:txBody>
      </p:sp>
      <p:grpSp>
        <p:nvGrpSpPr>
          <p:cNvPr id="196" name="Google Shape;196;p86"/>
          <p:cNvGrpSpPr/>
          <p:nvPr/>
        </p:nvGrpSpPr>
        <p:grpSpPr>
          <a:xfrm>
            <a:off x="917856" y="1567544"/>
            <a:ext cx="1782933" cy="1428585"/>
            <a:chOff x="917856" y="1127574"/>
            <a:chExt cx="1782933" cy="1428585"/>
          </a:xfrm>
        </p:grpSpPr>
        <p:pic>
          <p:nvPicPr>
            <p:cNvPr id="197" name="Google Shape;197;p86"/>
            <p:cNvPicPr preferRelativeResize="0"/>
            <p:nvPr/>
          </p:nvPicPr>
          <p:blipFill rotWithShape="1">
            <a:blip r:embed="rId2">
              <a:alphaModFix/>
            </a:blip>
            <a:srcRect b="0" l="0" r="0" t="0"/>
            <a:stretch/>
          </p:blipFill>
          <p:spPr>
            <a:xfrm>
              <a:off x="917856" y="1127574"/>
              <a:ext cx="1782933" cy="1428585"/>
            </a:xfrm>
            <a:prstGeom prst="rect">
              <a:avLst/>
            </a:prstGeom>
            <a:noFill/>
            <a:ln>
              <a:noFill/>
            </a:ln>
          </p:spPr>
        </p:pic>
        <p:sp>
          <p:nvSpPr>
            <p:cNvPr id="198" name="Google Shape;198;p86"/>
            <p:cNvSpPr txBox="1"/>
            <p:nvPr/>
          </p:nvSpPr>
          <p:spPr>
            <a:xfrm>
              <a:off x="1040874" y="1841866"/>
              <a:ext cx="1536896" cy="461626"/>
            </a:xfrm>
            <a:prstGeom prst="rect">
              <a:avLst/>
            </a:prstGeom>
            <a:noFill/>
            <a:ln>
              <a:noFill/>
            </a:ln>
          </p:spPr>
          <p:txBody>
            <a:bodyPr anchorCtr="1"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2400"/>
                <a:buFont typeface="Arial"/>
                <a:buNone/>
              </a:pPr>
              <a:r>
                <a:rPr b="1" i="0" lang="ar-MA" sz="2400" u="none" cap="none" strike="noStrike">
                  <a:solidFill>
                    <a:srgbClr val="FFFFFF"/>
                  </a:solidFill>
                  <a:latin typeface="Arial"/>
                  <a:ea typeface="Arial"/>
                  <a:cs typeface="Arial"/>
                  <a:sym typeface="Arial"/>
                </a:rPr>
                <a:t>إعدادي</a:t>
              </a:r>
              <a:endParaRPr b="0" i="0" sz="1400" u="none" cap="none" strike="noStrike">
                <a:solidFill>
                  <a:srgbClr val="000000"/>
                </a:solidFill>
                <a:latin typeface="Arial"/>
                <a:ea typeface="Arial"/>
                <a:cs typeface="Arial"/>
                <a:sym typeface="Arial"/>
              </a:endParaRPr>
            </a:p>
          </p:txBody>
        </p:sp>
      </p:grpSp>
      <p:sp>
        <p:nvSpPr>
          <p:cNvPr id="199" name="Google Shape;199;p86"/>
          <p:cNvSpPr/>
          <p:nvPr/>
        </p:nvSpPr>
        <p:spPr>
          <a:xfrm>
            <a:off x="4895237" y="5228212"/>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67"/>
              <a:buFont typeface="Arial"/>
              <a:buNone/>
            </a:pPr>
            <a:r>
              <a:t/>
            </a:r>
            <a:endParaRPr b="0" i="0" sz="667" u="none" cap="none" strike="noStrike">
              <a:solidFill>
                <a:srgbClr val="FFFFFF"/>
              </a:solidFill>
              <a:latin typeface="Calibri"/>
              <a:ea typeface="Calibri"/>
              <a:cs typeface="Calibri"/>
              <a:sym typeface="Calibri"/>
            </a:endParaRPr>
          </a:p>
        </p:txBody>
      </p:sp>
      <p:sp>
        <p:nvSpPr>
          <p:cNvPr id="200" name="Google Shape;200;p86"/>
          <p:cNvSpPr txBox="1"/>
          <p:nvPr/>
        </p:nvSpPr>
        <p:spPr>
          <a:xfrm>
            <a:off x="9789358" y="5366062"/>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الحصة 3  </a:t>
            </a:r>
            <a:endParaRPr b="0" i="0" sz="1400" u="none" cap="none" strike="noStrike">
              <a:solidFill>
                <a:srgbClr val="000000"/>
              </a:solidFill>
              <a:latin typeface="Arial"/>
              <a:ea typeface="Arial"/>
              <a:cs typeface="Arial"/>
              <a:sym typeface="Arial"/>
            </a:endParaRPr>
          </a:p>
        </p:txBody>
      </p:sp>
      <p:sp>
        <p:nvSpPr>
          <p:cNvPr id="201" name="Google Shape;201;p86"/>
          <p:cNvSpPr/>
          <p:nvPr/>
        </p:nvSpPr>
        <p:spPr>
          <a:xfrm>
            <a:off x="9642524" y="5335960"/>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grpSp>
        <p:nvGrpSpPr>
          <p:cNvPr id="202" name="Google Shape;202;p86"/>
          <p:cNvGrpSpPr/>
          <p:nvPr/>
        </p:nvGrpSpPr>
        <p:grpSpPr>
          <a:xfrm>
            <a:off x="219666" y="3988154"/>
            <a:ext cx="3666489" cy="2432262"/>
            <a:chOff x="219666" y="3988154"/>
            <a:chExt cx="3666489" cy="2432262"/>
          </a:xfrm>
        </p:grpSpPr>
        <p:pic>
          <p:nvPicPr>
            <p:cNvPr id="203" name="Google Shape;203;p86"/>
            <p:cNvPicPr preferRelativeResize="0"/>
            <p:nvPr/>
          </p:nvPicPr>
          <p:blipFill rotWithShape="1">
            <a:blip r:embed="rId3">
              <a:alphaModFix/>
            </a:blip>
            <a:srcRect b="0" l="0" r="5015" t="37039"/>
            <a:stretch/>
          </p:blipFill>
          <p:spPr>
            <a:xfrm>
              <a:off x="331381" y="4008120"/>
              <a:ext cx="3554774" cy="2412296"/>
            </a:xfrm>
            <a:prstGeom prst="rect">
              <a:avLst/>
            </a:prstGeom>
            <a:noFill/>
            <a:ln>
              <a:noFill/>
            </a:ln>
          </p:spPr>
        </p:pic>
        <p:sp>
          <p:nvSpPr>
            <p:cNvPr id="204" name="Google Shape;204;p86"/>
            <p:cNvSpPr/>
            <p:nvPr/>
          </p:nvSpPr>
          <p:spPr>
            <a:xfrm>
              <a:off x="219666" y="3988154"/>
              <a:ext cx="990600" cy="1131953"/>
            </a:xfrm>
            <a:prstGeom prst="ellipse">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pic>
        <p:nvPicPr>
          <p:cNvPr descr="الصفحة الرئيسية" id="205" name="Google Shape;205;p86"/>
          <p:cNvPicPr preferRelativeResize="0"/>
          <p:nvPr/>
        </p:nvPicPr>
        <p:blipFill rotWithShape="1">
          <a:blip r:embed="rId4">
            <a:alphaModFix/>
          </a:blip>
          <a:srcRect b="0" l="0" r="0" t="0"/>
          <a:stretch/>
        </p:blipFill>
        <p:spPr>
          <a:xfrm>
            <a:off x="4127790" y="0"/>
            <a:ext cx="3936421" cy="596900"/>
          </a:xfrm>
          <a:prstGeom prst="rect">
            <a:avLst/>
          </a:prstGeom>
          <a:noFill/>
          <a:ln>
            <a:noFill/>
          </a:ln>
        </p:spPr>
      </p:pic>
      <p:sp>
        <p:nvSpPr>
          <p:cNvPr id="206" name="Google Shape;206;p86"/>
          <p:cNvSpPr/>
          <p:nvPr/>
        </p:nvSpPr>
        <p:spPr>
          <a:xfrm>
            <a:off x="10526557" y="2005909"/>
            <a:ext cx="1181182" cy="445826"/>
          </a:xfrm>
          <a:prstGeom prst="rect">
            <a:avLst/>
          </a:prstGeom>
          <a:noFill/>
          <a:ln>
            <a:noFill/>
          </a:ln>
        </p:spPr>
        <p:txBody>
          <a:bodyPr anchorCtr="0" anchor="ctr" bIns="34250" lIns="68550" spcFirstLastPara="1" rIns="68550" wrap="square" tIns="34250">
            <a:noAutofit/>
          </a:bodyPr>
          <a:lstStyle/>
          <a:p>
            <a:pPr indent="0" lvl="0" marL="0" marR="0" rtl="1" algn="r">
              <a:lnSpc>
                <a:spcPct val="100000"/>
              </a:lnSpc>
              <a:spcBef>
                <a:spcPts val="0"/>
              </a:spcBef>
              <a:spcAft>
                <a:spcPts val="0"/>
              </a:spcAft>
              <a:buClr>
                <a:srgbClr val="000000"/>
              </a:buClr>
              <a:buSzPts val="3000"/>
              <a:buFont typeface="Arial"/>
              <a:buNone/>
            </a:pPr>
            <a:r>
              <a:rPr b="1" i="0" lang="ar-MA" sz="3000" u="none" cap="none" strike="noStrike">
                <a:solidFill>
                  <a:srgbClr val="0070C0"/>
                </a:solidFill>
                <a:latin typeface="Arial"/>
                <a:ea typeface="Arial"/>
                <a:cs typeface="Arial"/>
                <a:sym typeface="Arial"/>
              </a:rPr>
              <a:t>الفترة </a:t>
            </a:r>
            <a:endParaRPr b="1" i="0" sz="3000" u="none" cap="none" strike="noStrike">
              <a:solidFill>
                <a:srgbClr val="0070C0"/>
              </a:solidFill>
              <a:latin typeface="Arial"/>
              <a:ea typeface="Arial"/>
              <a:cs typeface="Arial"/>
              <a:sym typeface="Arial"/>
            </a:endParaRPr>
          </a:p>
        </p:txBody>
      </p:sp>
      <p:sp>
        <p:nvSpPr>
          <p:cNvPr id="207" name="Google Shape;207;p86"/>
          <p:cNvSpPr txBox="1"/>
          <p:nvPr>
            <p:ph idx="1" type="body"/>
          </p:nvPr>
        </p:nvSpPr>
        <p:spPr>
          <a:xfrm>
            <a:off x="5324030" y="3501209"/>
            <a:ext cx="4072860" cy="449263"/>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8" name="Google Shape;208;p86"/>
          <p:cNvSpPr txBox="1"/>
          <p:nvPr>
            <p:ph idx="2" type="body"/>
          </p:nvPr>
        </p:nvSpPr>
        <p:spPr>
          <a:xfrm>
            <a:off x="5363611" y="4478940"/>
            <a:ext cx="4072860" cy="449263"/>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9" name="Google Shape;209;p86"/>
          <p:cNvSpPr txBox="1"/>
          <p:nvPr>
            <p:ph idx="3" type="body"/>
          </p:nvPr>
        </p:nvSpPr>
        <p:spPr>
          <a:xfrm>
            <a:off x="5363611" y="5366062"/>
            <a:ext cx="4072860" cy="449263"/>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0" name="Google Shape;210;p86"/>
          <p:cNvSpPr txBox="1"/>
          <p:nvPr>
            <p:ph idx="4" type="body"/>
          </p:nvPr>
        </p:nvSpPr>
        <p:spPr>
          <a:xfrm>
            <a:off x="10594922" y="1962413"/>
            <a:ext cx="326636" cy="449263"/>
          </a:xfrm>
          <a:prstGeom prst="rect">
            <a:avLst/>
          </a:prstGeom>
          <a:noFill/>
          <a:ln>
            <a:noFill/>
          </a:ln>
        </p:spPr>
        <p:txBody>
          <a:bodyPr anchorCtr="0" anchor="t" bIns="45700" lIns="91425" spcFirstLastPara="1" rIns="91425" wrap="square" tIns="45700">
            <a:noAutofit/>
          </a:bodyPr>
          <a:lstStyle>
            <a:lvl1pPr indent="-228600" lvl="0" marL="457200" rtl="1" algn="r">
              <a:lnSpc>
                <a:spcPct val="90000"/>
              </a:lnSpc>
              <a:spcBef>
                <a:spcPts val="1000"/>
              </a:spcBef>
              <a:spcAft>
                <a:spcPts val="0"/>
              </a:spcAft>
              <a:buClr>
                <a:srgbClr val="0070C0"/>
              </a:buClr>
              <a:buSzPts val="3000"/>
              <a:buNone/>
              <a:defRPr b="1" i="0" sz="3000" u="none" cap="none" strike="noStrike">
                <a:solidFill>
                  <a:srgbClr val="0070C0"/>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1" name="Google Shape;211;p86"/>
          <p:cNvSpPr txBox="1"/>
          <p:nvPr>
            <p:ph idx="5" type="body"/>
          </p:nvPr>
        </p:nvSpPr>
        <p:spPr>
          <a:xfrm>
            <a:off x="1350064" y="1898486"/>
            <a:ext cx="801123" cy="449263"/>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lt1"/>
              </a:buClr>
              <a:buSzPts val="2400"/>
              <a:buNone/>
              <a:defRPr sz="24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212" name="Shape 212"/>
        <p:cNvGrpSpPr/>
        <p:nvPr/>
      </p:nvGrpSpPr>
      <p:grpSpPr>
        <a:xfrm>
          <a:off x="0" y="0"/>
          <a:ext cx="0" cy="0"/>
          <a:chOff x="0" y="0"/>
          <a:chExt cx="0" cy="0"/>
        </a:xfrm>
      </p:grpSpPr>
      <p:sp>
        <p:nvSpPr>
          <p:cNvPr id="213" name="Google Shape;213;p8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4" name="Google Shape;214;p8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15" name="Google Shape;215;p8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6" name="Google Shape;216;p8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7" name="Google Shape;217;p8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18" name="Shape 218"/>
        <p:cNvGrpSpPr/>
        <p:nvPr/>
      </p:nvGrpSpPr>
      <p:grpSpPr>
        <a:xfrm>
          <a:off x="0" y="0"/>
          <a:ext cx="0" cy="0"/>
          <a:chOff x="0" y="0"/>
          <a:chExt cx="0" cy="0"/>
        </a:xfrm>
      </p:grpSpPr>
      <p:sp>
        <p:nvSpPr>
          <p:cNvPr id="219" name="Google Shape;219;p8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0" name="Google Shape;220;p8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1" name="Google Shape;221;p8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2" name="Google Shape;222;p8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3" name="Google Shape;223;p8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224" name="Shape 224"/>
        <p:cNvGrpSpPr/>
        <p:nvPr/>
      </p:nvGrpSpPr>
      <p:grpSpPr>
        <a:xfrm>
          <a:off x="0" y="0"/>
          <a:ext cx="0" cy="0"/>
          <a:chOff x="0" y="0"/>
          <a:chExt cx="0" cy="0"/>
        </a:xfrm>
      </p:grpSpPr>
      <p:sp>
        <p:nvSpPr>
          <p:cNvPr id="225" name="Google Shape;225;p89"/>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6" name="Google Shape;226;p89"/>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227" name="Google Shape;227;p8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8" name="Google Shape;228;p8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9" name="Google Shape;229;p8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230" name="Shape 230"/>
        <p:cNvGrpSpPr/>
        <p:nvPr/>
      </p:nvGrpSpPr>
      <p:grpSpPr>
        <a:xfrm>
          <a:off x="0" y="0"/>
          <a:ext cx="0" cy="0"/>
          <a:chOff x="0" y="0"/>
          <a:chExt cx="0" cy="0"/>
        </a:xfrm>
      </p:grpSpPr>
      <p:sp>
        <p:nvSpPr>
          <p:cNvPr id="231" name="Google Shape;231;p9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2" name="Google Shape;232;p9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3" name="Google Shape;233;p90"/>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4" name="Google Shape;234;p9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5" name="Google Shape;235;p9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6" name="Google Shape;236;p9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237" name="Shape 237"/>
        <p:cNvGrpSpPr/>
        <p:nvPr/>
      </p:nvGrpSpPr>
      <p:grpSpPr>
        <a:xfrm>
          <a:off x="0" y="0"/>
          <a:ext cx="0" cy="0"/>
          <a:chOff x="0" y="0"/>
          <a:chExt cx="0" cy="0"/>
        </a:xfrm>
      </p:grpSpPr>
      <p:sp>
        <p:nvSpPr>
          <p:cNvPr id="238" name="Google Shape;238;p9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9" name="Google Shape;239;p9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40" name="Google Shape;240;p9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1" name="Google Shape;241;p9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42" name="Google Shape;242;p9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3" name="Google Shape;243;p9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4" name="Google Shape;244;p9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5" name="Google Shape;245;p9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246" name="Shape 246"/>
        <p:cNvGrpSpPr/>
        <p:nvPr/>
      </p:nvGrpSpPr>
      <p:grpSpPr>
        <a:xfrm>
          <a:off x="0" y="0"/>
          <a:ext cx="0" cy="0"/>
          <a:chOff x="0" y="0"/>
          <a:chExt cx="0" cy="0"/>
        </a:xfrm>
      </p:grpSpPr>
      <p:sp>
        <p:nvSpPr>
          <p:cNvPr id="247" name="Google Shape;247;p9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8" name="Google Shape;248;p9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9" name="Google Shape;249;p9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0" name="Google Shape;250;p9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251" name="Shape 251"/>
        <p:cNvGrpSpPr/>
        <p:nvPr/>
      </p:nvGrpSpPr>
      <p:grpSpPr>
        <a:xfrm>
          <a:off x="0" y="0"/>
          <a:ext cx="0" cy="0"/>
          <a:chOff x="0" y="0"/>
          <a:chExt cx="0" cy="0"/>
        </a:xfrm>
      </p:grpSpPr>
      <p:sp>
        <p:nvSpPr>
          <p:cNvPr id="252" name="Google Shape;252;p9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3" name="Google Shape;253;p93"/>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54" name="Google Shape;254;p93"/>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55" name="Google Shape;255;p9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6" name="Google Shape;256;p9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7" name="Google Shape;257;p9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258" name="Shape 258"/>
        <p:cNvGrpSpPr/>
        <p:nvPr/>
      </p:nvGrpSpPr>
      <p:grpSpPr>
        <a:xfrm>
          <a:off x="0" y="0"/>
          <a:ext cx="0" cy="0"/>
          <a:chOff x="0" y="0"/>
          <a:chExt cx="0" cy="0"/>
        </a:xfrm>
      </p:grpSpPr>
      <p:sp>
        <p:nvSpPr>
          <p:cNvPr id="259" name="Google Shape;259;p9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0" name="Google Shape;260;p94"/>
          <p:cNvSpPr/>
          <p:nvPr>
            <p:ph idx="2" type="pic"/>
          </p:nvPr>
        </p:nvSpPr>
        <p:spPr>
          <a:xfrm>
            <a:off x="5183188" y="987425"/>
            <a:ext cx="6172200" cy="4873625"/>
          </a:xfrm>
          <a:prstGeom prst="rect">
            <a:avLst/>
          </a:prstGeom>
          <a:noFill/>
          <a:ln>
            <a:noFill/>
          </a:ln>
        </p:spPr>
      </p:sp>
      <p:sp>
        <p:nvSpPr>
          <p:cNvPr id="261" name="Google Shape;261;p94"/>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62" name="Google Shape;262;p9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3" name="Google Shape;263;p9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4" name="Google Shape;264;p9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265" name="Shape 265"/>
        <p:cNvGrpSpPr/>
        <p:nvPr/>
      </p:nvGrpSpPr>
      <p:grpSpPr>
        <a:xfrm>
          <a:off x="0" y="0"/>
          <a:ext cx="0" cy="0"/>
          <a:chOff x="0" y="0"/>
          <a:chExt cx="0" cy="0"/>
        </a:xfrm>
      </p:grpSpPr>
      <p:sp>
        <p:nvSpPr>
          <p:cNvPr id="266" name="Google Shape;266;p9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7" name="Google Shape;267;p95"/>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8" name="Google Shape;268;p9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9" name="Google Shape;269;p9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0" name="Google Shape;270;p9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271" name="Shape 271"/>
        <p:cNvGrpSpPr/>
        <p:nvPr/>
      </p:nvGrpSpPr>
      <p:grpSpPr>
        <a:xfrm>
          <a:off x="0" y="0"/>
          <a:ext cx="0" cy="0"/>
          <a:chOff x="0" y="0"/>
          <a:chExt cx="0" cy="0"/>
        </a:xfrm>
      </p:grpSpPr>
      <p:sp>
        <p:nvSpPr>
          <p:cNvPr id="272" name="Google Shape;272;p96"/>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3" name="Google Shape;273;p96"/>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4" name="Google Shape;274;p9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5" name="Google Shape;275;p9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6" name="Google Shape;276;p9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277" name="Shape 277"/>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278" name="Shape 278"/>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spTree>
      <p:nvGrpSpPr>
        <p:cNvPr id="279" name="Shape 279"/>
        <p:cNvGrpSpPr/>
        <p:nvPr/>
      </p:nvGrpSpPr>
      <p:grpSpPr>
        <a:xfrm>
          <a:off x="0" y="0"/>
          <a:ext cx="0" cy="0"/>
          <a:chOff x="0" y="0"/>
          <a:chExt cx="0" cy="0"/>
        </a:xfrm>
      </p:grpSpPr>
      <p:grpSp>
        <p:nvGrpSpPr>
          <p:cNvPr id="280" name="Google Shape;280;p99"/>
          <p:cNvGrpSpPr/>
          <p:nvPr/>
        </p:nvGrpSpPr>
        <p:grpSpPr>
          <a:xfrm>
            <a:off x="-1" y="-38042"/>
            <a:ext cx="12192000" cy="6858001"/>
            <a:chOff x="0" y="0"/>
            <a:chExt cx="13716000" cy="10287000"/>
          </a:xfrm>
        </p:grpSpPr>
        <p:sp>
          <p:nvSpPr>
            <p:cNvPr id="281" name="Google Shape;281;p99"/>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350"/>
                <a:buFont typeface="Arial"/>
                <a:buNone/>
              </a:pPr>
              <a:r>
                <a:t/>
              </a:r>
              <a:endParaRPr b="0" i="0" sz="1350" u="none" cap="none" strike="noStrike">
                <a:solidFill>
                  <a:srgbClr val="FFFFFF"/>
                </a:solidFill>
                <a:latin typeface="Dosis"/>
                <a:ea typeface="Dosis"/>
                <a:cs typeface="Dosis"/>
                <a:sym typeface="Dosis"/>
              </a:endParaRPr>
            </a:p>
          </p:txBody>
        </p:sp>
        <p:sp>
          <p:nvSpPr>
            <p:cNvPr id="282" name="Google Shape;282;p99"/>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350"/>
                <a:buFont typeface="Arial"/>
                <a:buNone/>
              </a:pPr>
              <a:r>
                <a:t/>
              </a:r>
              <a:endParaRPr b="0" i="0" sz="1350" u="none" cap="none" strike="noStrike">
                <a:solidFill>
                  <a:srgbClr val="FFFFFF"/>
                </a:solidFill>
                <a:latin typeface="Dosis"/>
                <a:ea typeface="Dosis"/>
                <a:cs typeface="Dosis"/>
                <a:sym typeface="Dosis"/>
              </a:endParaRPr>
            </a:p>
          </p:txBody>
        </p:sp>
        <p:sp>
          <p:nvSpPr>
            <p:cNvPr id="283" name="Google Shape;283;p99"/>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350"/>
                <a:buFont typeface="Arial"/>
                <a:buNone/>
              </a:pPr>
              <a:r>
                <a:t/>
              </a:r>
              <a:endParaRPr b="0" i="0" sz="1350" u="none" cap="none" strike="noStrike">
                <a:solidFill>
                  <a:srgbClr val="FFFFFF"/>
                </a:solidFill>
                <a:latin typeface="Dosis"/>
                <a:ea typeface="Dosis"/>
                <a:cs typeface="Dosis"/>
                <a:sym typeface="Dosis"/>
              </a:endParaRPr>
            </a:p>
          </p:txBody>
        </p:sp>
      </p:grpSp>
      <p:sp>
        <p:nvSpPr>
          <p:cNvPr id="284" name="Google Shape;284;p99"/>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350"/>
              <a:buFont typeface="Arial"/>
              <a:buNone/>
            </a:pPr>
            <a:r>
              <a:t/>
            </a:r>
            <a:endParaRPr b="1" i="0" sz="1350" u="none" cap="none" strike="noStrike">
              <a:solidFill>
                <a:srgbClr val="7F7F7F"/>
              </a:solidFill>
              <a:latin typeface="Dosis"/>
              <a:ea typeface="Dosis"/>
              <a:cs typeface="Dosis"/>
              <a:sym typeface="Dosis"/>
            </a:endParaRPr>
          </a:p>
        </p:txBody>
      </p:sp>
      <p:sp>
        <p:nvSpPr>
          <p:cNvPr id="285" name="Google Shape;285;p99"/>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6" name="Google Shape;286;p99"/>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lide PC">
  <p:cSld name="1_Slide PC">
    <p:spTree>
      <p:nvGrpSpPr>
        <p:cNvPr id="287" name="Shape 287"/>
        <p:cNvGrpSpPr/>
        <p:nvPr/>
      </p:nvGrpSpPr>
      <p:grpSpPr>
        <a:xfrm>
          <a:off x="0" y="0"/>
          <a:ext cx="0" cy="0"/>
          <a:chOff x="0" y="0"/>
          <a:chExt cx="0" cy="0"/>
        </a:xfrm>
      </p:grpSpPr>
      <p:grpSp>
        <p:nvGrpSpPr>
          <p:cNvPr id="288" name="Google Shape;288;p100"/>
          <p:cNvGrpSpPr/>
          <p:nvPr/>
        </p:nvGrpSpPr>
        <p:grpSpPr>
          <a:xfrm>
            <a:off x="0" y="1"/>
            <a:ext cx="12192000" cy="6858001"/>
            <a:chOff x="0" y="0"/>
            <a:chExt cx="13716000" cy="10287000"/>
          </a:xfrm>
        </p:grpSpPr>
        <p:sp>
          <p:nvSpPr>
            <p:cNvPr id="289" name="Google Shape;289;p100"/>
            <p:cNvSpPr/>
            <p:nvPr/>
          </p:nvSpPr>
          <p:spPr>
            <a:xfrm>
              <a:off x="0" y="0"/>
              <a:ext cx="13716000" cy="10287000"/>
            </a:xfrm>
            <a:prstGeom prst="rect">
              <a:avLst/>
            </a:prstGeom>
            <a:solidFill>
              <a:srgbClr val="0F9ED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290" name="Google Shape;290;p100"/>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291" name="Google Shape;291;p100"/>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grpSp>
      <p:pic>
        <p:nvPicPr>
          <p:cNvPr descr="Image générée" id="292" name="Google Shape;292;p100"/>
          <p:cNvPicPr preferRelativeResize="0"/>
          <p:nvPr/>
        </p:nvPicPr>
        <p:blipFill rotWithShape="1">
          <a:blip r:embed="rId2">
            <a:alphaModFix/>
          </a:blip>
          <a:srcRect b="62431" l="6026" r="75345" t="25227"/>
          <a:stretch/>
        </p:blipFill>
        <p:spPr>
          <a:xfrm>
            <a:off x="11484657" y="200308"/>
            <a:ext cx="506620" cy="503517"/>
          </a:xfrm>
          <a:prstGeom prst="rect">
            <a:avLst/>
          </a:prstGeom>
          <a:noFill/>
          <a:ln>
            <a:noFill/>
          </a:ln>
        </p:spPr>
      </p:pic>
      <p:sp>
        <p:nvSpPr>
          <p:cNvPr id="293" name="Google Shape;293;p100"/>
          <p:cNvSpPr txBox="1"/>
          <p:nvPr>
            <p:ph type="title"/>
          </p:nvPr>
        </p:nvSpPr>
        <p:spPr>
          <a:xfrm>
            <a:off x="968558" y="31730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4" name="Google Shape;294;p100"/>
          <p:cNvSpPr txBox="1"/>
          <p:nvPr>
            <p:ph idx="1" type="body"/>
          </p:nvPr>
        </p:nvSpPr>
        <p:spPr>
          <a:xfrm>
            <a:off x="965589" y="575745"/>
            <a:ext cx="10529279" cy="267549"/>
          </a:xfrm>
          <a:prstGeom prst="rect">
            <a:avLst/>
          </a:prstGeom>
          <a:noFill/>
          <a:ln>
            <a:noFill/>
          </a:ln>
        </p:spPr>
        <p:txBody>
          <a:bodyPr anchorCtr="0" anchor="t" bIns="45700" lIns="91425" spcFirstLastPara="1" rIns="91425" wrap="square" tIns="45700">
            <a:noAutofit/>
          </a:bodyPr>
          <a:lstStyle>
            <a:lvl1pPr indent="-228600" lvl="0" marL="457200" rtl="1" algn="r">
              <a:lnSpc>
                <a:spcPct val="90000"/>
              </a:lnSpc>
              <a:spcBef>
                <a:spcPts val="1000"/>
              </a:spcBef>
              <a:spcAft>
                <a:spcPts val="0"/>
              </a:spcAft>
              <a:buClr>
                <a:schemeClr val="dk1"/>
              </a:buClr>
              <a:buSzPts val="1100"/>
              <a:buFont typeface="Arial"/>
              <a:buNone/>
              <a:defRPr i="1" sz="11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2.xml"/><Relationship Id="rId22" Type="http://schemas.openxmlformats.org/officeDocument/2006/relationships/slideLayout" Target="../slideLayouts/slideLayout34.xml"/><Relationship Id="rId21" Type="http://schemas.openxmlformats.org/officeDocument/2006/relationships/slideLayout" Target="../slideLayouts/slideLayout33.xml"/><Relationship Id="rId24" Type="http://schemas.openxmlformats.org/officeDocument/2006/relationships/slideLayout" Target="../slideLayouts/slideLayout36.xml"/><Relationship Id="rId23" Type="http://schemas.openxmlformats.org/officeDocument/2006/relationships/slideLayout" Target="../slideLayouts/slideLayout35.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26" Type="http://schemas.openxmlformats.org/officeDocument/2006/relationships/slideLayout" Target="../slideLayouts/slideLayout38.xml"/><Relationship Id="rId25" Type="http://schemas.openxmlformats.org/officeDocument/2006/relationships/slideLayout" Target="../slideLayouts/slideLayout37.xml"/><Relationship Id="rId28" Type="http://schemas.openxmlformats.org/officeDocument/2006/relationships/theme" Target="../theme/theme2.xml"/><Relationship Id="rId27" Type="http://schemas.openxmlformats.org/officeDocument/2006/relationships/slideLayout" Target="../slideLayouts/slideLayout39.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3" Type="http://schemas.openxmlformats.org/officeDocument/2006/relationships/slideLayout" Target="../slideLayouts/slideLayout25.xml"/><Relationship Id="rId12" Type="http://schemas.openxmlformats.org/officeDocument/2006/relationships/slideLayout" Target="../slideLayouts/slideLayout24.xml"/><Relationship Id="rId15" Type="http://schemas.openxmlformats.org/officeDocument/2006/relationships/slideLayout" Target="../slideLayouts/slideLayout27.xml"/><Relationship Id="rId14" Type="http://schemas.openxmlformats.org/officeDocument/2006/relationships/slideLayout" Target="../slideLayouts/slideLayout26.xml"/><Relationship Id="rId17" Type="http://schemas.openxmlformats.org/officeDocument/2006/relationships/slideLayout" Target="../slideLayouts/slideLayout29.xml"/><Relationship Id="rId16" Type="http://schemas.openxmlformats.org/officeDocument/2006/relationships/slideLayout" Target="../slideLayouts/slideLayout28.xml"/><Relationship Id="rId19" Type="http://schemas.openxmlformats.org/officeDocument/2006/relationships/slideLayout" Target="../slideLayouts/slideLayout31.xml"/><Relationship Id="rId18"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7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7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7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7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7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6" name="Shape 86"/>
        <p:cNvGrpSpPr/>
        <p:nvPr/>
      </p:nvGrpSpPr>
      <p:grpSpPr>
        <a:xfrm>
          <a:off x="0" y="0"/>
          <a:ext cx="0" cy="0"/>
          <a:chOff x="0" y="0"/>
          <a:chExt cx="0" cy="0"/>
        </a:xfrm>
      </p:grpSpPr>
      <p:sp>
        <p:nvSpPr>
          <p:cNvPr id="87" name="Google Shape;87;p7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8" name="Google Shape;88;p7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9" name="Google Shape;89;p7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90" name="Google Shape;90;p7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91" name="Google Shape;91;p7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 id="2147483686" r:id="rId25"/>
    <p:sldLayoutId id="2147483687" r:id="rId26"/>
    <p:sldLayoutId id="2147483688"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5.png"/><Relationship Id="rId5"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14.png"/><Relationship Id="rId4" Type="http://schemas.openxmlformats.org/officeDocument/2006/relationships/image" Target="../media/image23.png"/><Relationship Id="rId5" Type="http://schemas.openxmlformats.org/officeDocument/2006/relationships/image" Target="../media/image2.png"/><Relationship Id="rId6" Type="http://schemas.openxmlformats.org/officeDocument/2006/relationships/image" Target="../media/image18.png"/><Relationship Id="rId7" Type="http://schemas.openxmlformats.org/officeDocument/2006/relationships/image" Target="../media/image35.png"/><Relationship Id="rId8" Type="http://schemas.openxmlformats.org/officeDocument/2006/relationships/image" Target="../media/image2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12.png"/><Relationship Id="rId9" Type="http://schemas.openxmlformats.org/officeDocument/2006/relationships/image" Target="../media/image19.jpg"/><Relationship Id="rId5" Type="http://schemas.openxmlformats.org/officeDocument/2006/relationships/image" Target="../media/image30.png"/><Relationship Id="rId6" Type="http://schemas.openxmlformats.org/officeDocument/2006/relationships/image" Target="../media/image21.png"/><Relationship Id="rId7" Type="http://schemas.openxmlformats.org/officeDocument/2006/relationships/image" Target="../media/image38.png"/><Relationship Id="rId8" Type="http://schemas.openxmlformats.org/officeDocument/2006/relationships/image" Target="../media/image28.jpg"/><Relationship Id="rId10" Type="http://schemas.openxmlformats.org/officeDocument/2006/relationships/image" Target="../media/image5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3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 Id="rId3" Type="http://schemas.openxmlformats.org/officeDocument/2006/relationships/image" Target="../media/image35.png"/><Relationship Id="rId4" Type="http://schemas.openxmlformats.org/officeDocument/2006/relationships/image" Target="../media/image11.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11.gif"/><Relationship Id="rId4" Type="http://schemas.openxmlformats.org/officeDocument/2006/relationships/image" Target="../media/image42.png"/><Relationship Id="rId5" Type="http://schemas.openxmlformats.org/officeDocument/2006/relationships/image" Target="../media/image2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xml"/><Relationship Id="rId3" Type="http://schemas.openxmlformats.org/officeDocument/2006/relationships/image" Target="../media/image26.jpg"/><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5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9.xml"/><Relationship Id="rId3" Type="http://schemas.openxmlformats.org/officeDocument/2006/relationships/image" Target="../media/image3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image" Target="../media/image3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image" Target="../media/image4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3.xml"/><Relationship Id="rId3" Type="http://schemas.openxmlformats.org/officeDocument/2006/relationships/image" Target="../media/image3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xml"/><Relationship Id="rId3" Type="http://schemas.openxmlformats.org/officeDocument/2006/relationships/image" Target="../media/image3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image" Target="../media/image4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6.xml"/><Relationship Id="rId3" Type="http://schemas.openxmlformats.org/officeDocument/2006/relationships/image" Target="../media/image40.png"/><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 Id="rId3" Type="http://schemas.openxmlformats.org/officeDocument/2006/relationships/image" Target="../media/image11.gif"/><Relationship Id="rId4" Type="http://schemas.openxmlformats.org/officeDocument/2006/relationships/image" Target="../media/image52.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8.xml"/><Relationship Id="rId3" Type="http://schemas.openxmlformats.org/officeDocument/2006/relationships/image" Target="../media/image3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 Id="rId3" Type="http://schemas.openxmlformats.org/officeDocument/2006/relationships/image" Target="../media/image5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0.xml"/><Relationship Id="rId3" Type="http://schemas.openxmlformats.org/officeDocument/2006/relationships/image" Target="../media/image49.jpg"/><Relationship Id="rId4" Type="http://schemas.openxmlformats.org/officeDocument/2006/relationships/image" Target="../media/image51.png"/><Relationship Id="rId5" Type="http://schemas.openxmlformats.org/officeDocument/2006/relationships/image" Target="../media/image4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 Id="rId3" Type="http://schemas.openxmlformats.org/officeDocument/2006/relationships/image" Target="../media/image11.gif"/><Relationship Id="rId4" Type="http://schemas.openxmlformats.org/officeDocument/2006/relationships/image" Target="../media/image4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4.xml"/><Relationship Id="rId3" Type="http://schemas.openxmlformats.org/officeDocument/2006/relationships/image" Target="../media/image30.png"/><Relationship Id="rId4" Type="http://schemas.openxmlformats.org/officeDocument/2006/relationships/image" Target="../media/image6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5.xml"/><Relationship Id="rId3" Type="http://schemas.openxmlformats.org/officeDocument/2006/relationships/image" Target="../media/image30.png"/><Relationship Id="rId4" Type="http://schemas.openxmlformats.org/officeDocument/2006/relationships/image" Target="../media/image56.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6.xml"/><Relationship Id="rId3" Type="http://schemas.openxmlformats.org/officeDocument/2006/relationships/image" Target="../media/image3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7.xml"/><Relationship Id="rId3" Type="http://schemas.openxmlformats.org/officeDocument/2006/relationships/image" Target="../media/image45.png"/><Relationship Id="rId4" Type="http://schemas.openxmlformats.org/officeDocument/2006/relationships/image" Target="../media/image30.png"/><Relationship Id="rId5" Type="http://schemas.openxmlformats.org/officeDocument/2006/relationships/image" Target="../media/image6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8.xml"/><Relationship Id="rId3" Type="http://schemas.openxmlformats.org/officeDocument/2006/relationships/image" Target="../media/image64.png"/><Relationship Id="rId4" Type="http://schemas.openxmlformats.org/officeDocument/2006/relationships/image" Target="../media/image3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9.xml"/><Relationship Id="rId3" Type="http://schemas.openxmlformats.org/officeDocument/2006/relationships/image" Target="../media/image11.gif"/><Relationship Id="rId4" Type="http://schemas.openxmlformats.org/officeDocument/2006/relationships/image" Target="../media/image7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0.xml"/><Relationship Id="rId3" Type="http://schemas.openxmlformats.org/officeDocument/2006/relationships/image" Target="../media/image3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1.xml"/><Relationship Id="rId3" Type="http://schemas.openxmlformats.org/officeDocument/2006/relationships/image" Target="../media/image30.png"/><Relationship Id="rId4" Type="http://schemas.openxmlformats.org/officeDocument/2006/relationships/image" Target="../media/image67.png"/><Relationship Id="rId5" Type="http://schemas.openxmlformats.org/officeDocument/2006/relationships/image" Target="../media/image5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2.xml"/><Relationship Id="rId3" Type="http://schemas.openxmlformats.org/officeDocument/2006/relationships/image" Target="../media/image30.png"/><Relationship Id="rId4" Type="http://schemas.openxmlformats.org/officeDocument/2006/relationships/image" Target="../media/image56.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3.xml"/><Relationship Id="rId3" Type="http://schemas.openxmlformats.org/officeDocument/2006/relationships/image" Target="../media/image67.png"/><Relationship Id="rId4" Type="http://schemas.openxmlformats.org/officeDocument/2006/relationships/image" Target="../media/image5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4.xml"/><Relationship Id="rId3" Type="http://schemas.openxmlformats.org/officeDocument/2006/relationships/image" Target="../media/image49.jpg"/><Relationship Id="rId4" Type="http://schemas.openxmlformats.org/officeDocument/2006/relationships/image" Target="../media/image51.png"/><Relationship Id="rId5" Type="http://schemas.openxmlformats.org/officeDocument/2006/relationships/image" Target="../media/image67.png"/><Relationship Id="rId6" Type="http://schemas.openxmlformats.org/officeDocument/2006/relationships/image" Target="../media/image5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5.xml"/><Relationship Id="rId3" Type="http://schemas.openxmlformats.org/officeDocument/2006/relationships/image" Target="../media/image3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6.xml"/><Relationship Id="rId3" Type="http://schemas.openxmlformats.org/officeDocument/2006/relationships/image" Target="../media/image37.png"/><Relationship Id="rId4" Type="http://schemas.openxmlformats.org/officeDocument/2006/relationships/image" Target="../media/image5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46.xml"/><Relationship Id="rId3" Type="http://schemas.openxmlformats.org/officeDocument/2006/relationships/image" Target="../media/image2.png"/><Relationship Id="rId4" Type="http://schemas.openxmlformats.org/officeDocument/2006/relationships/image" Target="../media/image18.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8.xml"/><Relationship Id="rId3" Type="http://schemas.openxmlformats.org/officeDocument/2006/relationships/image" Target="../media/image62.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9.xml"/><Relationship Id="rId3" Type="http://schemas.openxmlformats.org/officeDocument/2006/relationships/image" Target="../media/image2.png"/><Relationship Id="rId4" Type="http://schemas.openxmlformats.org/officeDocument/2006/relationships/image" Target="../media/image18.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3.xml"/><Relationship Id="rId3" Type="http://schemas.openxmlformats.org/officeDocument/2006/relationships/image" Target="../media/image58.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4.xml"/><Relationship Id="rId3" Type="http://schemas.openxmlformats.org/officeDocument/2006/relationships/image" Target="../media/image30.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5.xml"/><Relationship Id="rId3" Type="http://schemas.openxmlformats.org/officeDocument/2006/relationships/image" Target="../media/image58.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6.xml"/><Relationship Id="rId3" Type="http://schemas.openxmlformats.org/officeDocument/2006/relationships/image" Target="../media/image49.jpg"/><Relationship Id="rId4" Type="http://schemas.openxmlformats.org/officeDocument/2006/relationships/image" Target="../media/image51.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7.xml"/><Relationship Id="rId3" Type="http://schemas.openxmlformats.org/officeDocument/2006/relationships/image" Target="../media/image37.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8.xml"/><Relationship Id="rId3" Type="http://schemas.openxmlformats.org/officeDocument/2006/relationships/image" Target="../media/image58.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9.xml"/><Relationship Id="rId3" Type="http://schemas.openxmlformats.org/officeDocument/2006/relationships/image" Target="../media/image30.png"/><Relationship Id="rId4" Type="http://schemas.openxmlformats.org/officeDocument/2006/relationships/image" Target="../media/image71.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0.xml"/><Relationship Id="rId3" Type="http://schemas.openxmlformats.org/officeDocument/2006/relationships/image" Target="../media/image30.png"/><Relationship Id="rId4" Type="http://schemas.openxmlformats.org/officeDocument/2006/relationships/image" Target="../media/image56.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1.xml"/><Relationship Id="rId3" Type="http://schemas.openxmlformats.org/officeDocument/2006/relationships/image" Target="../media/image30.png"/><Relationship Id="rId4" Type="http://schemas.openxmlformats.org/officeDocument/2006/relationships/image" Target="../media/image71.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2.xml"/><Relationship Id="rId3" Type="http://schemas.openxmlformats.org/officeDocument/2006/relationships/image" Target="../media/image30.png"/><Relationship Id="rId4" Type="http://schemas.openxmlformats.org/officeDocument/2006/relationships/image" Target="../media/image71.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3.xml"/><Relationship Id="rId3" Type="http://schemas.openxmlformats.org/officeDocument/2006/relationships/image" Target="../media/image11.gif"/><Relationship Id="rId4" Type="http://schemas.openxmlformats.org/officeDocument/2006/relationships/image" Target="../media/image74.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4.xml"/><Relationship Id="rId3" Type="http://schemas.openxmlformats.org/officeDocument/2006/relationships/image" Target="../media/image69.png"/><Relationship Id="rId4" Type="http://schemas.openxmlformats.org/officeDocument/2006/relationships/image" Target="../media/image77.png"/><Relationship Id="rId5" Type="http://schemas.openxmlformats.org/officeDocument/2006/relationships/image" Target="../media/image65.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5.xml"/><Relationship Id="rId3" Type="http://schemas.openxmlformats.org/officeDocument/2006/relationships/image" Target="../media/image11.gif"/><Relationship Id="rId4" Type="http://schemas.openxmlformats.org/officeDocument/2006/relationships/image" Target="../media/image78.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6.xml"/><Relationship Id="rId3" Type="http://schemas.openxmlformats.org/officeDocument/2006/relationships/image" Target="../media/image66.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7.xml"/><Relationship Id="rId3" Type="http://schemas.openxmlformats.org/officeDocument/2006/relationships/image" Target="../media/image37.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8.xml"/><Relationship Id="rId3" Type="http://schemas.openxmlformats.org/officeDocument/2006/relationships/image" Target="../media/image37.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69.xml"/><Relationship Id="rId3" Type="http://schemas.openxmlformats.org/officeDocument/2006/relationships/image" Target="../media/image69.png"/><Relationship Id="rId4" Type="http://schemas.openxmlformats.org/officeDocument/2006/relationships/image" Target="../media/image73.gif"/><Relationship Id="rId5" Type="http://schemas.openxmlformats.org/officeDocument/2006/relationships/image" Target="../media/image79.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0.xml"/><Relationship Id="rId3" Type="http://schemas.openxmlformats.org/officeDocument/2006/relationships/image" Target="../media/image7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1"/>
          <p:cNvSpPr/>
          <p:nvPr/>
        </p:nvSpPr>
        <p:spPr>
          <a:xfrm>
            <a:off x="4875840" y="3429891"/>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301" name="Google Shape;301;p1"/>
          <p:cNvSpPr txBox="1"/>
          <p:nvPr/>
        </p:nvSpPr>
        <p:spPr>
          <a:xfrm>
            <a:off x="9769961" y="3567741"/>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الوحدة الأولى </a:t>
            </a:r>
            <a:endParaRPr b="0" i="0" sz="1400" u="none" cap="none" strike="noStrike">
              <a:solidFill>
                <a:srgbClr val="000000"/>
              </a:solidFill>
              <a:latin typeface="Arial"/>
              <a:ea typeface="Arial"/>
              <a:cs typeface="Arial"/>
              <a:sym typeface="Arial"/>
            </a:endParaRPr>
          </a:p>
        </p:txBody>
      </p:sp>
      <p:sp>
        <p:nvSpPr>
          <p:cNvPr id="302" name="Google Shape;302;p1"/>
          <p:cNvSpPr/>
          <p:nvPr/>
        </p:nvSpPr>
        <p:spPr>
          <a:xfrm>
            <a:off x="9623127" y="3537639"/>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303" name="Google Shape;303;p1"/>
          <p:cNvSpPr/>
          <p:nvPr/>
        </p:nvSpPr>
        <p:spPr>
          <a:xfrm>
            <a:off x="4872828" y="4339430"/>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lnSpc>
                <a:spcPct val="100000"/>
              </a:lnSpc>
              <a:spcBef>
                <a:spcPts val="0"/>
              </a:spcBef>
              <a:spcAft>
                <a:spcPts val="0"/>
              </a:spcAft>
              <a:buClr>
                <a:schemeClr val="dk1"/>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304" name="Google Shape;304;p1"/>
          <p:cNvSpPr txBox="1"/>
          <p:nvPr/>
        </p:nvSpPr>
        <p:spPr>
          <a:xfrm>
            <a:off x="9688973" y="4514739"/>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الأسبوع</a:t>
            </a:r>
            <a:endParaRPr b="1" i="0" sz="2400" u="none" cap="none" strike="noStrike">
              <a:solidFill>
                <a:srgbClr val="FFFFFF"/>
              </a:solidFill>
              <a:latin typeface="Calibri"/>
              <a:ea typeface="Calibri"/>
              <a:cs typeface="Calibri"/>
              <a:sym typeface="Calibri"/>
            </a:endParaRPr>
          </a:p>
        </p:txBody>
      </p:sp>
      <p:sp>
        <p:nvSpPr>
          <p:cNvPr id="305" name="Google Shape;305;p1"/>
          <p:cNvSpPr/>
          <p:nvPr/>
        </p:nvSpPr>
        <p:spPr>
          <a:xfrm>
            <a:off x="9623127" y="4433220"/>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306" name="Google Shape;306;p1"/>
          <p:cNvSpPr txBox="1"/>
          <p:nvPr/>
        </p:nvSpPr>
        <p:spPr>
          <a:xfrm>
            <a:off x="6064071" y="1081910"/>
            <a:ext cx="5012000" cy="830997"/>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5400"/>
              <a:buFont typeface="Calibri"/>
              <a:buNone/>
            </a:pPr>
            <a:r>
              <a:rPr b="1" i="0" lang="ar-MA" sz="5400" u="none" cap="none" strike="noStrike">
                <a:solidFill>
                  <a:srgbClr val="002060"/>
                </a:solidFill>
                <a:latin typeface="Calibri"/>
                <a:ea typeface="Calibri"/>
                <a:cs typeface="Calibri"/>
                <a:sym typeface="Calibri"/>
              </a:rPr>
              <a:t>مادَّةُ اللُّغةِ العَربيَّةِ</a:t>
            </a:r>
            <a:endParaRPr b="0" i="0" sz="1400" u="none" cap="none" strike="noStrike">
              <a:solidFill>
                <a:srgbClr val="000000"/>
              </a:solidFill>
              <a:latin typeface="Arial"/>
              <a:ea typeface="Arial"/>
              <a:cs typeface="Arial"/>
              <a:sym typeface="Arial"/>
            </a:endParaRPr>
          </a:p>
        </p:txBody>
      </p:sp>
      <p:grpSp>
        <p:nvGrpSpPr>
          <p:cNvPr id="307" name="Google Shape;307;p1"/>
          <p:cNvGrpSpPr/>
          <p:nvPr/>
        </p:nvGrpSpPr>
        <p:grpSpPr>
          <a:xfrm>
            <a:off x="917856" y="1567544"/>
            <a:ext cx="1782933" cy="1428585"/>
            <a:chOff x="917856" y="1127574"/>
            <a:chExt cx="1782933" cy="1428585"/>
          </a:xfrm>
        </p:grpSpPr>
        <p:pic>
          <p:nvPicPr>
            <p:cNvPr id="308" name="Google Shape;308;p1"/>
            <p:cNvPicPr preferRelativeResize="0"/>
            <p:nvPr/>
          </p:nvPicPr>
          <p:blipFill rotWithShape="1">
            <a:blip r:embed="rId3">
              <a:alphaModFix/>
            </a:blip>
            <a:srcRect b="0" l="0" r="0" t="0"/>
            <a:stretch/>
          </p:blipFill>
          <p:spPr>
            <a:xfrm>
              <a:off x="917856" y="1127574"/>
              <a:ext cx="1782933" cy="1428585"/>
            </a:xfrm>
            <a:prstGeom prst="rect">
              <a:avLst/>
            </a:prstGeom>
            <a:noFill/>
            <a:ln>
              <a:noFill/>
            </a:ln>
          </p:spPr>
        </p:pic>
        <p:sp>
          <p:nvSpPr>
            <p:cNvPr id="309" name="Google Shape;309;p1"/>
            <p:cNvSpPr txBox="1"/>
            <p:nvPr/>
          </p:nvSpPr>
          <p:spPr>
            <a:xfrm>
              <a:off x="986052" y="1460726"/>
              <a:ext cx="1536896" cy="830997"/>
            </a:xfrm>
            <a:prstGeom prst="rect">
              <a:avLst/>
            </a:prstGeom>
            <a:noFill/>
            <a:ln>
              <a:noFill/>
            </a:ln>
          </p:spPr>
          <p:txBody>
            <a:bodyPr anchorCtr="1"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الثالثة</a:t>
              </a:r>
              <a:endParaRPr b="1" i="0" sz="24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rgbClr val="FFFFFF"/>
                </a:buClr>
                <a:buSzPts val="2400"/>
                <a:buFont typeface="Arial"/>
                <a:buNone/>
              </a:pPr>
              <a:r>
                <a:rPr b="1" i="0" lang="ar-MA" sz="2400" u="none" cap="none" strike="noStrike">
                  <a:solidFill>
                    <a:srgbClr val="FFFFFF"/>
                  </a:solidFill>
                  <a:latin typeface="Arial"/>
                  <a:ea typeface="Arial"/>
                  <a:cs typeface="Arial"/>
                  <a:sym typeface="Arial"/>
                </a:rPr>
                <a:t>إعدادي</a:t>
              </a:r>
              <a:endParaRPr b="0" i="0" sz="1400" u="none" cap="none" strike="noStrike">
                <a:solidFill>
                  <a:srgbClr val="000000"/>
                </a:solidFill>
                <a:latin typeface="Arial"/>
                <a:ea typeface="Arial"/>
                <a:cs typeface="Arial"/>
                <a:sym typeface="Arial"/>
              </a:endParaRPr>
            </a:p>
          </p:txBody>
        </p:sp>
      </p:grpSp>
      <p:sp>
        <p:nvSpPr>
          <p:cNvPr id="310" name="Google Shape;310;p1"/>
          <p:cNvSpPr/>
          <p:nvPr/>
        </p:nvSpPr>
        <p:spPr>
          <a:xfrm>
            <a:off x="4895237" y="5228212"/>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311" name="Google Shape;311;p1"/>
          <p:cNvSpPr txBox="1"/>
          <p:nvPr/>
        </p:nvSpPr>
        <p:spPr>
          <a:xfrm>
            <a:off x="9789358" y="5366062"/>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الحصة 1  </a:t>
            </a:r>
            <a:endParaRPr b="0" i="0" sz="1400" u="none" cap="none" strike="noStrike">
              <a:solidFill>
                <a:srgbClr val="000000"/>
              </a:solidFill>
              <a:latin typeface="Arial"/>
              <a:ea typeface="Arial"/>
              <a:cs typeface="Arial"/>
              <a:sym typeface="Arial"/>
            </a:endParaRPr>
          </a:p>
        </p:txBody>
      </p:sp>
      <p:sp>
        <p:nvSpPr>
          <p:cNvPr id="312" name="Google Shape;312;p1"/>
          <p:cNvSpPr/>
          <p:nvPr/>
        </p:nvSpPr>
        <p:spPr>
          <a:xfrm>
            <a:off x="9642524" y="5335960"/>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313" name="Google Shape;313;p1"/>
          <p:cNvSpPr txBox="1"/>
          <p:nvPr/>
        </p:nvSpPr>
        <p:spPr>
          <a:xfrm>
            <a:off x="5236149" y="3540991"/>
            <a:ext cx="4727890" cy="399789"/>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Clr>
                <a:srgbClr val="000000"/>
              </a:buClr>
              <a:buSzPts val="1100"/>
              <a:buFont typeface="Calibri"/>
              <a:buNone/>
            </a:pPr>
            <a:r>
              <a:rPr b="1" i="0" lang="ar-MA" sz="2400" u="none" cap="none" strike="noStrike">
                <a:solidFill>
                  <a:srgbClr val="FFFFFF"/>
                </a:solidFill>
                <a:latin typeface="Calibri"/>
                <a:ea typeface="Calibri"/>
                <a:cs typeface="Calibri"/>
                <a:sym typeface="Calibri"/>
              </a:rPr>
              <a:t>عالم المال</a:t>
            </a:r>
            <a:endParaRPr b="0" i="0" sz="1400" u="none" cap="none" strike="noStrike">
              <a:solidFill>
                <a:srgbClr val="000000"/>
              </a:solidFill>
              <a:latin typeface="Arial"/>
              <a:ea typeface="Arial"/>
              <a:cs typeface="Arial"/>
              <a:sym typeface="Arial"/>
            </a:endParaRPr>
          </a:p>
        </p:txBody>
      </p:sp>
      <p:sp>
        <p:nvSpPr>
          <p:cNvPr id="314" name="Google Shape;314;p1"/>
          <p:cNvSpPr txBox="1"/>
          <p:nvPr/>
        </p:nvSpPr>
        <p:spPr>
          <a:xfrm>
            <a:off x="5236149" y="4503677"/>
            <a:ext cx="4727890" cy="399789"/>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Clr>
                <a:srgbClr val="000000"/>
              </a:buClr>
              <a:buSzPts val="1100"/>
              <a:buFont typeface="Calibri"/>
              <a:buNone/>
            </a:pPr>
            <a:r>
              <a:rPr b="1" i="0" lang="ar-MA" sz="2400" u="none" cap="none" strike="noStrike">
                <a:solidFill>
                  <a:srgbClr val="FFFFFF"/>
                </a:solidFill>
                <a:latin typeface="Calibri"/>
                <a:ea typeface="Calibri"/>
                <a:cs typeface="Calibri"/>
                <a:sym typeface="Calibri"/>
              </a:rPr>
              <a:t>الأول</a:t>
            </a:r>
            <a:endParaRPr b="0" i="0" sz="1400" u="none" cap="none" strike="noStrike">
              <a:solidFill>
                <a:srgbClr val="000000"/>
              </a:solidFill>
              <a:latin typeface="Arial"/>
              <a:ea typeface="Arial"/>
              <a:cs typeface="Arial"/>
              <a:sym typeface="Arial"/>
            </a:endParaRPr>
          </a:p>
        </p:txBody>
      </p:sp>
      <p:sp>
        <p:nvSpPr>
          <p:cNvPr id="315" name="Google Shape;315;p1"/>
          <p:cNvSpPr txBox="1"/>
          <p:nvPr/>
        </p:nvSpPr>
        <p:spPr>
          <a:xfrm>
            <a:off x="4895237" y="5324952"/>
            <a:ext cx="4727890" cy="333168"/>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Clr>
                <a:srgbClr val="000000"/>
              </a:buClr>
              <a:buSzPts val="2000"/>
              <a:buFont typeface="Arial"/>
              <a:buNone/>
            </a:pPr>
            <a:r>
              <a:rPr b="1" i="0" lang="ar-MA" sz="2000" u="none" cap="none" strike="noStrike">
                <a:solidFill>
                  <a:schemeClr val="lt1"/>
                </a:solidFill>
                <a:latin typeface="Calibri"/>
                <a:ea typeface="Calibri"/>
                <a:cs typeface="Calibri"/>
                <a:sym typeface="Calibri"/>
              </a:rPr>
              <a:t>فهم المسموع: العملة الافتراضية</a:t>
            </a:r>
            <a:endParaRPr b="1" i="0" sz="2000" u="none" cap="none" strike="noStrike">
              <a:solidFill>
                <a:schemeClr val="lt1"/>
              </a:solidFill>
              <a:latin typeface="Calibri"/>
              <a:ea typeface="Calibri"/>
              <a:cs typeface="Calibri"/>
              <a:sym typeface="Calibri"/>
            </a:endParaRPr>
          </a:p>
        </p:txBody>
      </p:sp>
      <p:grpSp>
        <p:nvGrpSpPr>
          <p:cNvPr id="316" name="Google Shape;316;p1"/>
          <p:cNvGrpSpPr/>
          <p:nvPr/>
        </p:nvGrpSpPr>
        <p:grpSpPr>
          <a:xfrm>
            <a:off x="14910" y="3937341"/>
            <a:ext cx="3666489" cy="2432262"/>
            <a:chOff x="219666" y="3988154"/>
            <a:chExt cx="3666489" cy="2432262"/>
          </a:xfrm>
        </p:grpSpPr>
        <p:pic>
          <p:nvPicPr>
            <p:cNvPr id="317" name="Google Shape;317;p1"/>
            <p:cNvPicPr preferRelativeResize="0"/>
            <p:nvPr/>
          </p:nvPicPr>
          <p:blipFill rotWithShape="1">
            <a:blip r:embed="rId4">
              <a:alphaModFix/>
            </a:blip>
            <a:srcRect b="0" l="0" r="5015" t="37039"/>
            <a:stretch/>
          </p:blipFill>
          <p:spPr>
            <a:xfrm>
              <a:off x="331381" y="4008120"/>
              <a:ext cx="3554774" cy="2412296"/>
            </a:xfrm>
            <a:prstGeom prst="rect">
              <a:avLst/>
            </a:prstGeom>
            <a:noFill/>
            <a:ln>
              <a:noFill/>
            </a:ln>
          </p:spPr>
        </p:pic>
        <p:sp>
          <p:nvSpPr>
            <p:cNvPr id="318" name="Google Shape;318;p1"/>
            <p:cNvSpPr/>
            <p:nvPr/>
          </p:nvSpPr>
          <p:spPr>
            <a:xfrm>
              <a:off x="219666" y="3988154"/>
              <a:ext cx="990600" cy="1131953"/>
            </a:xfrm>
            <a:prstGeom prst="ellipse">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pic>
        <p:nvPicPr>
          <p:cNvPr descr="الصفحة الرئيسية" id="319" name="Google Shape;319;p1"/>
          <p:cNvPicPr preferRelativeResize="0"/>
          <p:nvPr/>
        </p:nvPicPr>
        <p:blipFill rotWithShape="1">
          <a:blip r:embed="rId5">
            <a:alphaModFix/>
          </a:blip>
          <a:srcRect b="0" l="0" r="0" t="0"/>
          <a:stretch/>
        </p:blipFill>
        <p:spPr>
          <a:xfrm>
            <a:off x="4127790" y="0"/>
            <a:ext cx="3936421" cy="596900"/>
          </a:xfrm>
          <a:prstGeom prst="rect">
            <a:avLst/>
          </a:prstGeom>
          <a:noFill/>
          <a:ln>
            <a:noFill/>
          </a:ln>
        </p:spPr>
      </p:pic>
      <p:sp>
        <p:nvSpPr>
          <p:cNvPr id="320" name="Google Shape;320;p1"/>
          <p:cNvSpPr/>
          <p:nvPr/>
        </p:nvSpPr>
        <p:spPr>
          <a:xfrm>
            <a:off x="10526556" y="2005909"/>
            <a:ext cx="1413203" cy="445826"/>
          </a:xfrm>
          <a:prstGeom prst="rect">
            <a:avLst/>
          </a:prstGeom>
          <a:noFill/>
          <a:ln>
            <a:noFill/>
          </a:ln>
        </p:spPr>
        <p:txBody>
          <a:bodyPr anchorCtr="0" anchor="ctr" bIns="34250" lIns="68550" spcFirstLastPara="1" rIns="68550" wrap="square" tIns="34250">
            <a:noAutofit/>
          </a:bodyPr>
          <a:lstStyle/>
          <a:p>
            <a:pPr indent="0" lvl="0" marL="0" marR="0" rtl="0" algn="l">
              <a:lnSpc>
                <a:spcPct val="100000"/>
              </a:lnSpc>
              <a:spcBef>
                <a:spcPts val="0"/>
              </a:spcBef>
              <a:spcAft>
                <a:spcPts val="0"/>
              </a:spcAft>
              <a:buClr>
                <a:srgbClr val="0070C0"/>
              </a:buClr>
              <a:buSzPts val="3000"/>
              <a:buFont typeface="Calibri"/>
              <a:buNone/>
            </a:pPr>
            <a:r>
              <a:rPr b="1" i="0" lang="ar-MA" sz="3000" u="none" cap="none" strike="noStrike">
                <a:solidFill>
                  <a:srgbClr val="0070C0"/>
                </a:solidFill>
                <a:latin typeface="Calibri"/>
                <a:ea typeface="Calibri"/>
                <a:cs typeface="Calibri"/>
                <a:sym typeface="Calibri"/>
              </a:rPr>
              <a:t>المرحلة </a:t>
            </a:r>
            <a:endParaRPr b="1" i="0" sz="3000" u="none" cap="none" strike="noStrike">
              <a:solidFill>
                <a:srgbClr val="0070C0"/>
              </a:solidFill>
              <a:latin typeface="Calibri"/>
              <a:ea typeface="Calibri"/>
              <a:cs typeface="Calibri"/>
              <a:sym typeface="Calibri"/>
            </a:endParaRPr>
          </a:p>
        </p:txBody>
      </p:sp>
      <p:sp>
        <p:nvSpPr>
          <p:cNvPr id="321" name="Google Shape;321;p1"/>
          <p:cNvSpPr/>
          <p:nvPr/>
        </p:nvSpPr>
        <p:spPr>
          <a:xfrm>
            <a:off x="10212502" y="1987855"/>
            <a:ext cx="508535" cy="445826"/>
          </a:xfrm>
          <a:prstGeom prst="rect">
            <a:avLst/>
          </a:prstGeom>
          <a:noFill/>
          <a:ln>
            <a:noFill/>
          </a:ln>
        </p:spPr>
        <p:txBody>
          <a:bodyPr anchorCtr="0" anchor="ctr" bIns="34250" lIns="68550" spcFirstLastPara="1" rIns="68550" wrap="square" tIns="34250">
            <a:noAutofit/>
          </a:bodyPr>
          <a:lstStyle/>
          <a:p>
            <a:pPr indent="0" lvl="0" marL="0" marR="0" rtl="0" algn="l">
              <a:lnSpc>
                <a:spcPct val="100000"/>
              </a:lnSpc>
              <a:spcBef>
                <a:spcPts val="0"/>
              </a:spcBef>
              <a:spcAft>
                <a:spcPts val="0"/>
              </a:spcAft>
              <a:buClr>
                <a:srgbClr val="0070C0"/>
              </a:buClr>
              <a:buSzPts val="3000"/>
              <a:buFont typeface="Calibri"/>
              <a:buNone/>
            </a:pPr>
            <a:r>
              <a:rPr b="1" i="0" lang="ar-MA" sz="3000" u="none" cap="none" strike="noStrike">
                <a:solidFill>
                  <a:srgbClr val="0070C0"/>
                </a:solidFill>
                <a:latin typeface="Calibri"/>
                <a:ea typeface="Calibri"/>
                <a:cs typeface="Calibri"/>
                <a:sym typeface="Calibri"/>
              </a:rPr>
              <a:t>4 </a:t>
            </a:r>
            <a:endParaRPr b="1" i="0" sz="3000" u="none" cap="none" strike="noStrike">
              <a:solidFill>
                <a:srgbClr val="0070C0"/>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DCE6F2"/>
        </a:solidFill>
      </p:bgPr>
    </p:bg>
    <p:spTree>
      <p:nvGrpSpPr>
        <p:cNvPr id="325" name="Shape 325"/>
        <p:cNvGrpSpPr/>
        <p:nvPr/>
      </p:nvGrpSpPr>
      <p:grpSpPr>
        <a:xfrm>
          <a:off x="0" y="0"/>
          <a:ext cx="0" cy="0"/>
          <a:chOff x="0" y="0"/>
          <a:chExt cx="0" cy="0"/>
        </a:xfrm>
      </p:grpSpPr>
      <p:sp>
        <p:nvSpPr>
          <p:cNvPr id="326" name="Google Shape;326;p2"/>
          <p:cNvSpPr txBox="1"/>
          <p:nvPr/>
        </p:nvSpPr>
        <p:spPr>
          <a:xfrm>
            <a:off x="2151695" y="1298921"/>
            <a:ext cx="8241200" cy="400002"/>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صفحات خاصة بالأستاذ(ة)</a:t>
            </a:r>
            <a:endParaRPr b="0" i="0" sz="1467" u="none" cap="none" strike="noStrike">
              <a:solidFill>
                <a:srgbClr val="000000"/>
              </a:solidFill>
              <a:latin typeface="Arial"/>
              <a:ea typeface="Arial"/>
              <a:cs typeface="Arial"/>
              <a:sym typeface="Arial"/>
            </a:endParaRPr>
          </a:p>
        </p:txBody>
      </p:sp>
      <p:sp>
        <p:nvSpPr>
          <p:cNvPr id="327" name="Google Shape;327;p2"/>
          <p:cNvSpPr txBox="1"/>
          <p:nvPr/>
        </p:nvSpPr>
        <p:spPr>
          <a:xfrm>
            <a:off x="2151695" y="2226131"/>
            <a:ext cx="8241200" cy="400002"/>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نمذجة المهمة من طرف الأستاذ (شرح بصوت مرتفع)</a:t>
            </a:r>
            <a:endParaRPr b="0" i="0" sz="1467" u="none" cap="none" strike="noStrike">
              <a:solidFill>
                <a:srgbClr val="000000"/>
              </a:solidFill>
              <a:latin typeface="Arial"/>
              <a:ea typeface="Arial"/>
              <a:cs typeface="Arial"/>
              <a:sym typeface="Arial"/>
            </a:endParaRPr>
          </a:p>
        </p:txBody>
      </p:sp>
      <p:pic>
        <p:nvPicPr>
          <p:cNvPr descr="Image générée" id="328" name="Google Shape;328;p2"/>
          <p:cNvPicPr preferRelativeResize="0"/>
          <p:nvPr/>
        </p:nvPicPr>
        <p:blipFill rotWithShape="1">
          <a:blip r:embed="rId3">
            <a:alphaModFix/>
          </a:blip>
          <a:srcRect b="60700" l="0" r="71114" t="23545"/>
          <a:stretch/>
        </p:blipFill>
        <p:spPr>
          <a:xfrm>
            <a:off x="10496362" y="2946687"/>
            <a:ext cx="1035476" cy="854359"/>
          </a:xfrm>
          <a:prstGeom prst="rect">
            <a:avLst/>
          </a:prstGeom>
          <a:noFill/>
          <a:ln>
            <a:noFill/>
          </a:ln>
        </p:spPr>
      </p:pic>
      <p:sp>
        <p:nvSpPr>
          <p:cNvPr id="329" name="Google Shape;329;p2"/>
          <p:cNvSpPr txBox="1"/>
          <p:nvPr/>
        </p:nvSpPr>
        <p:spPr>
          <a:xfrm>
            <a:off x="2151695" y="3159518"/>
            <a:ext cx="8241200" cy="400002"/>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تعليمات أو شروحات للتلاميذ – خارج إطار النمذجة (بصوت مرتفع)</a:t>
            </a:r>
            <a:endParaRPr b="0" i="0" sz="2000" u="none" cap="none" strike="noStrike">
              <a:solidFill>
                <a:srgbClr val="000000"/>
              </a:solidFill>
              <a:latin typeface="Arial"/>
              <a:ea typeface="Arial"/>
              <a:cs typeface="Arial"/>
              <a:sym typeface="Arial"/>
            </a:endParaRPr>
          </a:p>
        </p:txBody>
      </p:sp>
      <p:sp>
        <p:nvSpPr>
          <p:cNvPr id="330" name="Google Shape;330;p2"/>
          <p:cNvSpPr txBox="1"/>
          <p:nvPr/>
        </p:nvSpPr>
        <p:spPr>
          <a:xfrm>
            <a:off x="2151695" y="4005511"/>
            <a:ext cx="8241200" cy="400002"/>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التذكير بميثاق القسم</a:t>
            </a:r>
            <a:endParaRPr b="0" i="0" sz="2000" u="none" cap="none" strike="noStrike">
              <a:solidFill>
                <a:srgbClr val="000000"/>
              </a:solidFill>
              <a:latin typeface="Arial"/>
              <a:ea typeface="Arial"/>
              <a:cs typeface="Arial"/>
              <a:sym typeface="Arial"/>
            </a:endParaRPr>
          </a:p>
        </p:txBody>
      </p:sp>
      <p:pic>
        <p:nvPicPr>
          <p:cNvPr id="331" name="Google Shape;331;p2"/>
          <p:cNvPicPr preferRelativeResize="0"/>
          <p:nvPr/>
        </p:nvPicPr>
        <p:blipFill rotWithShape="1">
          <a:blip r:embed="rId4">
            <a:alphaModFix/>
          </a:blip>
          <a:srcRect b="0" l="0" r="0" t="0"/>
          <a:stretch/>
        </p:blipFill>
        <p:spPr>
          <a:xfrm>
            <a:off x="10631721" y="4033935"/>
            <a:ext cx="753729" cy="603600"/>
          </a:xfrm>
          <a:prstGeom prst="rect">
            <a:avLst/>
          </a:prstGeom>
          <a:noFill/>
          <a:ln>
            <a:noFill/>
          </a:ln>
        </p:spPr>
      </p:pic>
      <p:sp>
        <p:nvSpPr>
          <p:cNvPr id="332" name="Google Shape;332;p2"/>
          <p:cNvSpPr/>
          <p:nvPr/>
        </p:nvSpPr>
        <p:spPr>
          <a:xfrm>
            <a:off x="3721103" y="87258"/>
            <a:ext cx="8241200" cy="603600"/>
          </a:xfrm>
          <a:prstGeom prst="rect">
            <a:avLst/>
          </a:prstGeom>
          <a:noFill/>
          <a:ln>
            <a:noFill/>
          </a:ln>
        </p:spPr>
        <p:txBody>
          <a:bodyPr anchorCtr="0" anchor="t" bIns="45650" lIns="91425" spcFirstLastPara="1" rIns="91425" wrap="square" tIns="45650">
            <a:noAutofit/>
          </a:bodyPr>
          <a:lstStyle/>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rgbClr val="44546A"/>
                </a:solidFill>
                <a:latin typeface="Calibri"/>
                <a:ea typeface="Calibri"/>
                <a:cs typeface="Calibri"/>
                <a:sym typeface="Calibri"/>
              </a:rPr>
              <a:t>أيقونات مخصصة للأستاذ</a:t>
            </a:r>
            <a:endParaRPr b="0" i="0" sz="1400" u="none" cap="none" strike="noStrike">
              <a:solidFill>
                <a:srgbClr val="000000"/>
              </a:solidFill>
              <a:latin typeface="Arial"/>
              <a:ea typeface="Arial"/>
              <a:cs typeface="Arial"/>
              <a:sym typeface="Arial"/>
            </a:endParaRPr>
          </a:p>
        </p:txBody>
      </p:sp>
      <p:grpSp>
        <p:nvGrpSpPr>
          <p:cNvPr id="333" name="Google Shape;333;p2"/>
          <p:cNvGrpSpPr/>
          <p:nvPr/>
        </p:nvGrpSpPr>
        <p:grpSpPr>
          <a:xfrm>
            <a:off x="10657636" y="1985795"/>
            <a:ext cx="923513" cy="733132"/>
            <a:chOff x="277892" y="2283969"/>
            <a:chExt cx="939577" cy="824904"/>
          </a:xfrm>
        </p:grpSpPr>
        <p:sp>
          <p:nvSpPr>
            <p:cNvPr id="334" name="Google Shape;334;p2"/>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blipFill rotWithShape="1">
              <a:blip r:embed="rId5">
                <a:alphaModFix/>
              </a:blip>
              <a:stretch>
                <a:fillRect b="0" l="0" r="0" t="0"/>
              </a:stretch>
            </a:blipFill>
            <a:ln>
              <a:noFill/>
            </a:ln>
          </p:spPr>
        </p:sp>
        <p:sp>
          <p:nvSpPr>
            <p:cNvPr id="335" name="Google Shape;335;p2"/>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blipFill rotWithShape="1">
              <a:blip r:embed="rId6">
                <a:alphaModFix amt="72000"/>
              </a:blip>
              <a:stretch>
                <a:fillRect b="0" l="-101450" r="0" t="-1678"/>
              </a:stretch>
            </a:blipFill>
            <a:ln>
              <a:noFill/>
            </a:ln>
          </p:spPr>
        </p:sp>
      </p:grpSp>
      <p:pic>
        <p:nvPicPr>
          <p:cNvPr descr="Image générée" id="336" name="Google Shape;336;p2"/>
          <p:cNvPicPr preferRelativeResize="0"/>
          <p:nvPr/>
        </p:nvPicPr>
        <p:blipFill rotWithShape="1">
          <a:blip r:embed="rId7">
            <a:alphaModFix/>
          </a:blip>
          <a:srcRect b="10678" l="0" r="0" t="11064"/>
          <a:stretch/>
        </p:blipFill>
        <p:spPr>
          <a:xfrm>
            <a:off x="10657635" y="1023539"/>
            <a:ext cx="727815" cy="854359"/>
          </a:xfrm>
          <a:prstGeom prst="rect">
            <a:avLst/>
          </a:prstGeom>
          <a:noFill/>
          <a:ln>
            <a:noFill/>
          </a:ln>
        </p:spPr>
      </p:pic>
      <p:pic>
        <p:nvPicPr>
          <p:cNvPr id="337" name="Google Shape;337;p2"/>
          <p:cNvPicPr preferRelativeResize="0"/>
          <p:nvPr/>
        </p:nvPicPr>
        <p:blipFill rotWithShape="1">
          <a:blip r:embed="rId8">
            <a:alphaModFix/>
          </a:blip>
          <a:srcRect b="0" l="0" r="0" t="0"/>
          <a:stretch/>
        </p:blipFill>
        <p:spPr>
          <a:xfrm>
            <a:off x="10701998" y="4942460"/>
            <a:ext cx="590757" cy="603600"/>
          </a:xfrm>
          <a:prstGeom prst="ellipse">
            <a:avLst/>
          </a:prstGeom>
          <a:solidFill>
            <a:srgbClr val="FFC000"/>
          </a:solidFill>
          <a:ln>
            <a:noFill/>
          </a:ln>
        </p:spPr>
      </p:pic>
      <p:sp>
        <p:nvSpPr>
          <p:cNvPr id="338" name="Google Shape;338;p2"/>
          <p:cNvSpPr txBox="1"/>
          <p:nvPr/>
        </p:nvSpPr>
        <p:spPr>
          <a:xfrm>
            <a:off x="2064863" y="5034031"/>
            <a:ext cx="8328032" cy="400002"/>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تصحيح التمرين المنزلي</a:t>
            </a:r>
            <a:endParaRPr b="0" i="0" sz="20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DCE6F2"/>
        </a:solidFill>
      </p:bgPr>
    </p:bg>
    <p:spTree>
      <p:nvGrpSpPr>
        <p:cNvPr id="342" name="Shape 342"/>
        <p:cNvGrpSpPr/>
        <p:nvPr/>
      </p:nvGrpSpPr>
      <p:grpSpPr>
        <a:xfrm>
          <a:off x="0" y="0"/>
          <a:ext cx="0" cy="0"/>
          <a:chOff x="0" y="0"/>
          <a:chExt cx="0" cy="0"/>
        </a:xfrm>
      </p:grpSpPr>
      <p:sp>
        <p:nvSpPr>
          <p:cNvPr id="343" name="Google Shape;343;p3"/>
          <p:cNvSpPr txBox="1"/>
          <p:nvPr/>
        </p:nvSpPr>
        <p:spPr>
          <a:xfrm>
            <a:off x="1830625" y="4599181"/>
            <a:ext cx="8677479" cy="400003"/>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يشتغل التلاميذ بشكل مستقل</a:t>
            </a:r>
            <a:endParaRPr b="0" i="0" sz="2000" u="none" cap="none" strike="noStrike">
              <a:solidFill>
                <a:srgbClr val="000000"/>
              </a:solidFill>
              <a:latin typeface="Arial"/>
              <a:ea typeface="Arial"/>
              <a:cs typeface="Arial"/>
              <a:sym typeface="Arial"/>
            </a:endParaRPr>
          </a:p>
        </p:txBody>
      </p:sp>
      <p:pic>
        <p:nvPicPr>
          <p:cNvPr id="344" name="Google Shape;344;p3"/>
          <p:cNvPicPr preferRelativeResize="0"/>
          <p:nvPr/>
        </p:nvPicPr>
        <p:blipFill rotWithShape="1">
          <a:blip r:embed="rId3">
            <a:alphaModFix/>
          </a:blip>
          <a:srcRect b="0" l="0" r="0" t="0"/>
          <a:stretch/>
        </p:blipFill>
        <p:spPr>
          <a:xfrm>
            <a:off x="10772427" y="4507781"/>
            <a:ext cx="613620" cy="603600"/>
          </a:xfrm>
          <a:prstGeom prst="rect">
            <a:avLst/>
          </a:prstGeom>
          <a:noFill/>
          <a:ln>
            <a:noFill/>
          </a:ln>
        </p:spPr>
      </p:pic>
      <p:sp>
        <p:nvSpPr>
          <p:cNvPr id="345" name="Google Shape;345;p3"/>
          <p:cNvSpPr txBox="1"/>
          <p:nvPr/>
        </p:nvSpPr>
        <p:spPr>
          <a:xfrm>
            <a:off x="1830625" y="3830265"/>
            <a:ext cx="8677478" cy="400002"/>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يشتغل التلاميذ في ثنائيات</a:t>
            </a:r>
            <a:endParaRPr b="1" i="0" sz="2000" u="none" cap="none" strike="noStrike">
              <a:solidFill>
                <a:srgbClr val="44546A"/>
              </a:solidFill>
              <a:latin typeface="Calibri"/>
              <a:ea typeface="Calibri"/>
              <a:cs typeface="Calibri"/>
              <a:sym typeface="Calibri"/>
            </a:endParaRPr>
          </a:p>
        </p:txBody>
      </p:sp>
      <p:pic>
        <p:nvPicPr>
          <p:cNvPr id="346" name="Google Shape;346;p3"/>
          <p:cNvPicPr preferRelativeResize="0"/>
          <p:nvPr/>
        </p:nvPicPr>
        <p:blipFill rotWithShape="1">
          <a:blip r:embed="rId4">
            <a:alphaModFix/>
          </a:blip>
          <a:srcRect b="0" l="0" r="0" t="0"/>
          <a:stretch/>
        </p:blipFill>
        <p:spPr>
          <a:xfrm>
            <a:off x="10792884" y="3752370"/>
            <a:ext cx="551667" cy="498415"/>
          </a:xfrm>
          <a:prstGeom prst="rect">
            <a:avLst/>
          </a:prstGeom>
          <a:noFill/>
          <a:ln>
            <a:noFill/>
          </a:ln>
        </p:spPr>
      </p:pic>
      <p:pic>
        <p:nvPicPr>
          <p:cNvPr id="347" name="Google Shape;347;p3"/>
          <p:cNvPicPr preferRelativeResize="0"/>
          <p:nvPr/>
        </p:nvPicPr>
        <p:blipFill rotWithShape="1">
          <a:blip r:embed="rId5">
            <a:alphaModFix/>
          </a:blip>
          <a:srcRect b="0" l="0" r="0" t="0"/>
          <a:stretch/>
        </p:blipFill>
        <p:spPr>
          <a:xfrm>
            <a:off x="10796173" y="2319672"/>
            <a:ext cx="556939" cy="498414"/>
          </a:xfrm>
          <a:prstGeom prst="rect">
            <a:avLst/>
          </a:prstGeom>
          <a:noFill/>
          <a:ln>
            <a:noFill/>
          </a:ln>
        </p:spPr>
      </p:pic>
      <p:sp>
        <p:nvSpPr>
          <p:cNvPr id="348" name="Google Shape;348;p3"/>
          <p:cNvSpPr txBox="1"/>
          <p:nvPr/>
        </p:nvSpPr>
        <p:spPr>
          <a:xfrm>
            <a:off x="1842082" y="2449852"/>
            <a:ext cx="8677478" cy="400002"/>
          </a:xfrm>
          <a:prstGeom prst="rect">
            <a:avLst/>
          </a:prstGeom>
          <a:noFill/>
          <a:ln>
            <a:noFill/>
          </a:ln>
        </p:spPr>
        <p:txBody>
          <a:bodyPr anchorCtr="0" anchor="t" bIns="45650" lIns="91425" spcFirstLastPara="1" rIns="91425"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يستمع التلاميذ للأستاذ بتركيز</a:t>
            </a:r>
            <a:endParaRPr b="0" i="0" sz="1467" u="none" cap="none" strike="noStrike">
              <a:solidFill>
                <a:srgbClr val="000000"/>
              </a:solidFill>
              <a:latin typeface="Arial"/>
              <a:ea typeface="Arial"/>
              <a:cs typeface="Arial"/>
              <a:sym typeface="Arial"/>
            </a:endParaRPr>
          </a:p>
        </p:txBody>
      </p:sp>
      <p:sp>
        <p:nvSpPr>
          <p:cNvPr id="349" name="Google Shape;349;p3"/>
          <p:cNvSpPr txBox="1"/>
          <p:nvPr/>
        </p:nvSpPr>
        <p:spPr>
          <a:xfrm>
            <a:off x="1830624" y="1694487"/>
            <a:ext cx="8677478" cy="400003"/>
          </a:xfrm>
          <a:prstGeom prst="rect">
            <a:avLst/>
          </a:prstGeom>
          <a:noFill/>
          <a:ln>
            <a:noFill/>
          </a:ln>
        </p:spPr>
        <p:txBody>
          <a:bodyPr anchorCtr="0" anchor="t" bIns="45650" lIns="91425" spcFirstLastPara="1" rIns="91425"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يرفع التلاميذ أيديهم للمشاركة</a:t>
            </a:r>
            <a:endParaRPr b="0" i="0" sz="1467" u="none" cap="none" strike="noStrike">
              <a:solidFill>
                <a:srgbClr val="000000"/>
              </a:solidFill>
              <a:latin typeface="Arial"/>
              <a:ea typeface="Arial"/>
              <a:cs typeface="Arial"/>
              <a:sym typeface="Arial"/>
            </a:endParaRPr>
          </a:p>
        </p:txBody>
      </p:sp>
      <p:pic>
        <p:nvPicPr>
          <p:cNvPr descr="Lever la main - Icônes mains et gestes gratuites" id="350" name="Google Shape;350;p3"/>
          <p:cNvPicPr preferRelativeResize="0"/>
          <p:nvPr/>
        </p:nvPicPr>
        <p:blipFill rotWithShape="1">
          <a:blip r:embed="rId6">
            <a:alphaModFix/>
          </a:blip>
          <a:srcRect b="0" l="0" r="0" t="0"/>
          <a:stretch/>
        </p:blipFill>
        <p:spPr>
          <a:xfrm>
            <a:off x="10863298" y="1692132"/>
            <a:ext cx="540887" cy="426303"/>
          </a:xfrm>
          <a:prstGeom prst="rect">
            <a:avLst/>
          </a:prstGeom>
          <a:noFill/>
          <a:ln>
            <a:noFill/>
          </a:ln>
        </p:spPr>
      </p:pic>
      <p:sp>
        <p:nvSpPr>
          <p:cNvPr id="351" name="Google Shape;351;p3"/>
          <p:cNvSpPr txBox="1"/>
          <p:nvPr/>
        </p:nvSpPr>
        <p:spPr>
          <a:xfrm>
            <a:off x="1848762" y="1040371"/>
            <a:ext cx="8677478" cy="420457"/>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133"/>
              <a:buFont typeface="Arial"/>
              <a:buNone/>
            </a:pPr>
            <a:r>
              <a:rPr b="1" i="0" lang="ar-MA" sz="2133" u="none" cap="none" strike="noStrike">
                <a:solidFill>
                  <a:srgbClr val="44546A"/>
                </a:solidFill>
                <a:latin typeface="Calibri"/>
                <a:ea typeface="Calibri"/>
                <a:cs typeface="Calibri"/>
                <a:sym typeface="Calibri"/>
              </a:rPr>
              <a:t>يستعمل التلاميذ اللوحات للإجابة</a:t>
            </a:r>
            <a:endParaRPr b="0" i="0" sz="1867" u="none" cap="none" strike="noStrike">
              <a:solidFill>
                <a:srgbClr val="000000"/>
              </a:solidFill>
              <a:latin typeface="Arial"/>
              <a:ea typeface="Arial"/>
              <a:cs typeface="Arial"/>
              <a:sym typeface="Arial"/>
            </a:endParaRPr>
          </a:p>
        </p:txBody>
      </p:sp>
      <p:grpSp>
        <p:nvGrpSpPr>
          <p:cNvPr id="352" name="Google Shape;352;p3"/>
          <p:cNvGrpSpPr/>
          <p:nvPr/>
        </p:nvGrpSpPr>
        <p:grpSpPr>
          <a:xfrm>
            <a:off x="10772075" y="916351"/>
            <a:ext cx="632111" cy="603600"/>
            <a:chOff x="779845" y="4335989"/>
            <a:chExt cx="442253" cy="575842"/>
          </a:xfrm>
        </p:grpSpPr>
        <p:pic>
          <p:nvPicPr>
            <p:cNvPr descr="Une image contenant Dessin animé, clipart, Animation, illustration&#10;&#10;Description générée automatiquement" id="353" name="Google Shape;353;p3"/>
            <p:cNvPicPr preferRelativeResize="0"/>
            <p:nvPr/>
          </p:nvPicPr>
          <p:blipFill rotWithShape="1">
            <a:blip r:embed="rId7">
              <a:alphaModFix/>
            </a:blip>
            <a:srcRect b="23864" l="18242" r="18458" t="9344"/>
            <a:stretch/>
          </p:blipFill>
          <p:spPr>
            <a:xfrm>
              <a:off x="779845" y="4335989"/>
              <a:ext cx="442253" cy="575842"/>
            </a:xfrm>
            <a:prstGeom prst="rect">
              <a:avLst/>
            </a:prstGeom>
            <a:noFill/>
            <a:ln>
              <a:noFill/>
            </a:ln>
          </p:spPr>
        </p:pic>
        <p:sp>
          <p:nvSpPr>
            <p:cNvPr id="354" name="Google Shape;354;p3"/>
            <p:cNvSpPr/>
            <p:nvPr/>
          </p:nvSpPr>
          <p:spPr>
            <a:xfrm>
              <a:off x="1078544" y="4438901"/>
              <a:ext cx="126559" cy="89253"/>
            </a:xfrm>
            <a:prstGeom prst="rect">
              <a:avLst/>
            </a:prstGeom>
            <a:solidFill>
              <a:srgbClr val="268B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Arial"/>
                <a:ea typeface="Arial"/>
                <a:cs typeface="Arial"/>
                <a:sym typeface="Arial"/>
              </a:endParaRPr>
            </a:p>
          </p:txBody>
        </p:sp>
      </p:grpSp>
      <p:sp>
        <p:nvSpPr>
          <p:cNvPr id="355" name="Google Shape;355;p3"/>
          <p:cNvSpPr txBox="1"/>
          <p:nvPr/>
        </p:nvSpPr>
        <p:spPr>
          <a:xfrm>
            <a:off x="1830626" y="3116028"/>
            <a:ext cx="8677478" cy="400003"/>
          </a:xfrm>
          <a:prstGeom prst="rect">
            <a:avLst/>
          </a:prstGeom>
          <a:noFill/>
          <a:ln>
            <a:noFill/>
          </a:ln>
        </p:spPr>
        <p:txBody>
          <a:bodyPr anchorCtr="0" anchor="t" bIns="45650" lIns="91425" spcFirstLastPara="1" rIns="91425"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يسجّل التلاميذ ما ينبغي تسجيله على دفاترهم</a:t>
            </a:r>
            <a:endParaRPr b="0" i="0" sz="1467" u="none" cap="none" strike="noStrike">
              <a:solidFill>
                <a:srgbClr val="000000"/>
              </a:solidFill>
              <a:latin typeface="Arial"/>
              <a:ea typeface="Arial"/>
              <a:cs typeface="Arial"/>
              <a:sym typeface="Arial"/>
            </a:endParaRPr>
          </a:p>
        </p:txBody>
      </p:sp>
      <p:grpSp>
        <p:nvGrpSpPr>
          <p:cNvPr id="356" name="Google Shape;356;p3"/>
          <p:cNvGrpSpPr/>
          <p:nvPr/>
        </p:nvGrpSpPr>
        <p:grpSpPr>
          <a:xfrm>
            <a:off x="10824282" y="3007446"/>
            <a:ext cx="551667" cy="479498"/>
            <a:chOff x="10280460" y="4841540"/>
            <a:chExt cx="630930" cy="597556"/>
          </a:xfrm>
        </p:grpSpPr>
        <p:pic>
          <p:nvPicPr>
            <p:cNvPr id="357" name="Google Shape;357;p3"/>
            <p:cNvPicPr preferRelativeResize="0"/>
            <p:nvPr/>
          </p:nvPicPr>
          <p:blipFill rotWithShape="1">
            <a:blip r:embed="rId8">
              <a:alphaModFix/>
            </a:blip>
            <a:srcRect b="30055" l="11664" r="25923" t="23325"/>
            <a:stretch/>
          </p:blipFill>
          <p:spPr>
            <a:xfrm>
              <a:off x="10280460" y="4967823"/>
              <a:ext cx="630930" cy="471273"/>
            </a:xfrm>
            <a:prstGeom prst="rect">
              <a:avLst/>
            </a:prstGeom>
            <a:noFill/>
            <a:ln>
              <a:noFill/>
            </a:ln>
          </p:spPr>
        </p:pic>
        <p:pic>
          <p:nvPicPr>
            <p:cNvPr id="358" name="Google Shape;358;p3"/>
            <p:cNvPicPr preferRelativeResize="0"/>
            <p:nvPr/>
          </p:nvPicPr>
          <p:blipFill rotWithShape="1">
            <a:blip r:embed="rId9">
              <a:alphaModFix/>
            </a:blip>
            <a:srcRect b="30055" l="74744" r="10688" t="23325"/>
            <a:stretch/>
          </p:blipFill>
          <p:spPr>
            <a:xfrm rot="1461832">
              <a:off x="10456526" y="4850932"/>
              <a:ext cx="147273" cy="471273"/>
            </a:xfrm>
            <a:prstGeom prst="rect">
              <a:avLst/>
            </a:prstGeom>
            <a:noFill/>
            <a:ln>
              <a:noFill/>
            </a:ln>
          </p:spPr>
        </p:pic>
      </p:grpSp>
      <p:sp>
        <p:nvSpPr>
          <p:cNvPr id="359" name="Google Shape;359;p3"/>
          <p:cNvSpPr/>
          <p:nvPr/>
        </p:nvSpPr>
        <p:spPr>
          <a:xfrm>
            <a:off x="3523676" y="81409"/>
            <a:ext cx="8241200" cy="603600"/>
          </a:xfrm>
          <a:prstGeom prst="rect">
            <a:avLst/>
          </a:prstGeom>
          <a:noFill/>
          <a:ln>
            <a:noFill/>
          </a:ln>
        </p:spPr>
        <p:txBody>
          <a:bodyPr anchorCtr="0" anchor="t" bIns="45650" lIns="91425" spcFirstLastPara="1" rIns="91425" wrap="square" tIns="45650">
            <a:noAutofit/>
          </a:bodyPr>
          <a:lstStyle/>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rgbClr val="44546A"/>
                </a:solidFill>
                <a:latin typeface="Calibri"/>
                <a:ea typeface="Calibri"/>
                <a:cs typeface="Calibri"/>
                <a:sym typeface="Calibri"/>
              </a:rPr>
              <a:t>أيقونات مخصصة للتلاميذ</a:t>
            </a:r>
            <a:endParaRPr b="0" i="0" sz="1867" u="none" cap="none" strike="noStrike">
              <a:solidFill>
                <a:srgbClr val="000000"/>
              </a:solidFill>
              <a:latin typeface="Arial"/>
              <a:ea typeface="Arial"/>
              <a:cs typeface="Arial"/>
              <a:sym typeface="Arial"/>
            </a:endParaRPr>
          </a:p>
        </p:txBody>
      </p:sp>
      <p:sp>
        <p:nvSpPr>
          <p:cNvPr id="360" name="Google Shape;360;p3"/>
          <p:cNvSpPr txBox="1"/>
          <p:nvPr/>
        </p:nvSpPr>
        <p:spPr>
          <a:xfrm>
            <a:off x="1830624" y="5298757"/>
            <a:ext cx="8677481" cy="400002"/>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يقوم التلاميذ إلى السبورة</a:t>
            </a:r>
            <a:endParaRPr b="0" i="0" sz="2000" u="none" cap="none" strike="noStrike">
              <a:solidFill>
                <a:srgbClr val="000000"/>
              </a:solidFill>
              <a:latin typeface="Arial"/>
              <a:ea typeface="Arial"/>
              <a:cs typeface="Arial"/>
              <a:sym typeface="Arial"/>
            </a:endParaRPr>
          </a:p>
        </p:txBody>
      </p:sp>
      <p:pic>
        <p:nvPicPr>
          <p:cNvPr id="361" name="Google Shape;361;p3"/>
          <p:cNvPicPr preferRelativeResize="0"/>
          <p:nvPr/>
        </p:nvPicPr>
        <p:blipFill rotWithShape="1">
          <a:blip r:embed="rId10">
            <a:alphaModFix/>
          </a:blip>
          <a:srcRect b="0" l="0" r="0" t="0"/>
          <a:stretch/>
        </p:blipFill>
        <p:spPr>
          <a:xfrm>
            <a:off x="10772075" y="5298758"/>
            <a:ext cx="648055" cy="64805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DCE6F2"/>
        </a:solidFill>
      </p:bgPr>
    </p:bg>
    <p:spTree>
      <p:nvGrpSpPr>
        <p:cNvPr id="365" name="Shape 365"/>
        <p:cNvGrpSpPr/>
        <p:nvPr/>
      </p:nvGrpSpPr>
      <p:grpSpPr>
        <a:xfrm>
          <a:off x="0" y="0"/>
          <a:ext cx="0" cy="0"/>
          <a:chOff x="0" y="0"/>
          <a:chExt cx="0" cy="0"/>
        </a:xfrm>
      </p:grpSpPr>
      <p:sp>
        <p:nvSpPr>
          <p:cNvPr id="366" name="Google Shape;366;p4"/>
          <p:cNvSpPr txBox="1"/>
          <p:nvPr/>
        </p:nvSpPr>
        <p:spPr>
          <a:xfrm>
            <a:off x="6937601" y="446738"/>
            <a:ext cx="4234074" cy="509110"/>
          </a:xfrm>
          <a:prstGeom prst="rect">
            <a:avLst/>
          </a:prstGeom>
          <a:noFill/>
          <a:ln>
            <a:noFill/>
          </a:ln>
        </p:spPr>
        <p:txBody>
          <a:bodyPr anchorCtr="0" anchor="t" bIns="0" lIns="0" spcFirstLastPara="1" rIns="0" wrap="square" tIns="0">
            <a:spAutoFit/>
          </a:bodyPr>
          <a:lstStyle/>
          <a:p>
            <a:pPr indent="0" lvl="0" marL="0" marR="0" rtl="1" algn="r">
              <a:lnSpc>
                <a:spcPct val="131250"/>
              </a:lnSpc>
              <a:spcBef>
                <a:spcPts val="0"/>
              </a:spcBef>
              <a:spcAft>
                <a:spcPts val="0"/>
              </a:spcAft>
              <a:buClr>
                <a:srgbClr val="44546A"/>
              </a:buClr>
              <a:buSzPts val="3200"/>
              <a:buFont typeface="Calibri"/>
              <a:buNone/>
            </a:pPr>
            <a:r>
              <a:rPr b="1" i="0" lang="ar-MA" sz="3200" u="none" cap="none" strike="noStrike">
                <a:solidFill>
                  <a:srgbClr val="44546A"/>
                </a:solidFill>
                <a:latin typeface="Calibri"/>
                <a:ea typeface="Calibri"/>
                <a:cs typeface="Calibri"/>
                <a:sym typeface="Calibri"/>
              </a:rPr>
              <a:t>هيكلة الوحدة الديدكتية:</a:t>
            </a:r>
            <a:endParaRPr b="1" i="0" sz="3200" u="none" cap="none" strike="noStrike">
              <a:solidFill>
                <a:srgbClr val="44546A"/>
              </a:solidFill>
              <a:latin typeface="Calibri"/>
              <a:ea typeface="Calibri"/>
              <a:cs typeface="Calibri"/>
              <a:sym typeface="Calibri"/>
            </a:endParaRPr>
          </a:p>
        </p:txBody>
      </p:sp>
      <p:grpSp>
        <p:nvGrpSpPr>
          <p:cNvPr id="367" name="Google Shape;367;p4"/>
          <p:cNvGrpSpPr/>
          <p:nvPr/>
        </p:nvGrpSpPr>
        <p:grpSpPr>
          <a:xfrm>
            <a:off x="6139754" y="2110551"/>
            <a:ext cx="5847433" cy="2635105"/>
            <a:chOff x="4299350" y="1553369"/>
            <a:chExt cx="6448599" cy="2635105"/>
          </a:xfrm>
        </p:grpSpPr>
        <p:sp>
          <p:nvSpPr>
            <p:cNvPr id="368" name="Google Shape;368;p4"/>
            <p:cNvSpPr/>
            <p:nvPr/>
          </p:nvSpPr>
          <p:spPr>
            <a:xfrm>
              <a:off x="4299350" y="1553369"/>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lnSpc>
                  <a:spcPct val="100000"/>
                </a:lnSpc>
                <a:spcBef>
                  <a:spcPts val="0"/>
                </a:spcBef>
                <a:spcAft>
                  <a:spcPts val="0"/>
                </a:spcAft>
                <a:buClr>
                  <a:srgbClr val="000000"/>
                </a:buClr>
                <a:buSzPts val="2400"/>
                <a:buFont typeface="Arial"/>
                <a:buNone/>
              </a:pPr>
              <a:r>
                <a:rPr b="0" i="0" lang="ar-MA" sz="2400" u="none" cap="none" strike="noStrike">
                  <a:solidFill>
                    <a:srgbClr val="000000"/>
                  </a:solidFill>
                  <a:latin typeface="Calibri"/>
                  <a:ea typeface="Calibri"/>
                  <a:cs typeface="Calibri"/>
                  <a:sym typeface="Calibri"/>
                </a:rPr>
                <a:t>أستمع بتركيز وأفهم: العملة الافتراضية </a:t>
              </a:r>
              <a:endParaRPr b="0" i="0" sz="2400" u="none" cap="none" strike="noStrike">
                <a:solidFill>
                  <a:srgbClr val="000000"/>
                </a:solidFill>
                <a:latin typeface="Calibri"/>
                <a:ea typeface="Calibri"/>
                <a:cs typeface="Calibri"/>
                <a:sym typeface="Calibri"/>
              </a:endParaRPr>
            </a:p>
          </p:txBody>
        </p:sp>
        <p:sp>
          <p:nvSpPr>
            <p:cNvPr id="369" name="Google Shape;369;p4"/>
            <p:cNvSpPr/>
            <p:nvPr/>
          </p:nvSpPr>
          <p:spPr>
            <a:xfrm>
              <a:off x="8949242" y="3441299"/>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rgbClr val="000000"/>
                  </a:solidFill>
                  <a:latin typeface="Calibri"/>
                  <a:ea typeface="Calibri"/>
                  <a:cs typeface="Calibri"/>
                  <a:sym typeface="Calibri"/>
                </a:rPr>
                <a:t>الحصة 3</a:t>
              </a:r>
              <a:endParaRPr b="0" i="0" sz="2000" u="none" cap="none" strike="noStrike">
                <a:solidFill>
                  <a:srgbClr val="000000"/>
                </a:solidFill>
                <a:latin typeface="Calibri"/>
                <a:ea typeface="Calibri"/>
                <a:cs typeface="Calibri"/>
                <a:sym typeface="Calibri"/>
              </a:endParaRPr>
            </a:p>
          </p:txBody>
        </p:sp>
        <p:sp>
          <p:nvSpPr>
            <p:cNvPr id="370" name="Google Shape;370;p4"/>
            <p:cNvSpPr/>
            <p:nvPr/>
          </p:nvSpPr>
          <p:spPr>
            <a:xfrm>
              <a:off x="4299350" y="3462605"/>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lnSpc>
                  <a:spcPct val="100000"/>
                </a:lnSpc>
                <a:spcBef>
                  <a:spcPts val="0"/>
                </a:spcBef>
                <a:spcAft>
                  <a:spcPts val="0"/>
                </a:spcAft>
                <a:buClr>
                  <a:srgbClr val="000000"/>
                </a:buClr>
                <a:buSzPts val="2000"/>
                <a:buFont typeface="Arial"/>
                <a:buNone/>
              </a:pPr>
              <a:r>
                <a:rPr b="0" i="0" lang="ar-MA" sz="2000" u="none" cap="none" strike="noStrike">
                  <a:solidFill>
                    <a:srgbClr val="000000"/>
                  </a:solidFill>
                  <a:latin typeface="Calibri"/>
                  <a:ea typeface="Calibri"/>
                  <a:cs typeface="Calibri"/>
                  <a:sym typeface="Calibri"/>
                </a:rPr>
                <a:t>أتحدث: عرض خطة تدبير الميزانية الشخصية </a:t>
              </a:r>
              <a:endParaRPr b="0" i="0" sz="2000" u="none" cap="none" strike="noStrike">
                <a:solidFill>
                  <a:srgbClr val="000000"/>
                </a:solidFill>
                <a:latin typeface="Calibri"/>
                <a:ea typeface="Calibri"/>
                <a:cs typeface="Calibri"/>
                <a:sym typeface="Calibri"/>
              </a:endParaRPr>
            </a:p>
          </p:txBody>
        </p:sp>
        <p:sp>
          <p:nvSpPr>
            <p:cNvPr id="371" name="Google Shape;371;p4"/>
            <p:cNvSpPr/>
            <p:nvPr/>
          </p:nvSpPr>
          <p:spPr>
            <a:xfrm>
              <a:off x="8949242" y="156455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000"/>
                <a:buFont typeface="Arial"/>
                <a:buNone/>
              </a:pPr>
              <a:r>
                <a:rPr b="1" i="0" lang="ar-MA" sz="2000" u="none" cap="none" strike="noStrike">
                  <a:solidFill>
                    <a:srgbClr val="000000"/>
                  </a:solidFill>
                  <a:latin typeface="Calibri"/>
                  <a:ea typeface="Calibri"/>
                  <a:cs typeface="Calibri"/>
                  <a:sym typeface="Calibri"/>
                </a:rPr>
                <a:t>ا</a:t>
              </a:r>
              <a:r>
                <a:rPr b="1" i="0" lang="ar-MA" sz="2400" u="none" cap="none" strike="noStrike">
                  <a:solidFill>
                    <a:srgbClr val="000000"/>
                  </a:solidFill>
                  <a:latin typeface="Calibri"/>
                  <a:ea typeface="Calibri"/>
                  <a:cs typeface="Calibri"/>
                  <a:sym typeface="Calibri"/>
                </a:rPr>
                <a:t>لحصة </a:t>
              </a:r>
              <a:r>
                <a:rPr b="1" i="0" lang="ar-MA" sz="2000" u="none" cap="none" strike="noStrike">
                  <a:solidFill>
                    <a:srgbClr val="000000"/>
                  </a:solidFill>
                  <a:latin typeface="Calibri"/>
                  <a:ea typeface="Calibri"/>
                  <a:cs typeface="Calibri"/>
                  <a:sym typeface="Calibri"/>
                </a:rPr>
                <a:t>1</a:t>
              </a:r>
              <a:endParaRPr b="1" i="0" sz="2000" u="none" cap="none" strike="noStrike">
                <a:solidFill>
                  <a:srgbClr val="000000"/>
                </a:solidFill>
                <a:latin typeface="Calibri"/>
                <a:ea typeface="Calibri"/>
                <a:cs typeface="Calibri"/>
                <a:sym typeface="Calibri"/>
              </a:endParaRPr>
            </a:p>
          </p:txBody>
        </p:sp>
        <p:sp>
          <p:nvSpPr>
            <p:cNvPr id="372" name="Google Shape;372;p4"/>
            <p:cNvSpPr/>
            <p:nvPr/>
          </p:nvSpPr>
          <p:spPr>
            <a:xfrm>
              <a:off x="8949242" y="2458146"/>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lnSpc>
                  <a:spcPct val="100000"/>
                </a:lnSpc>
                <a:spcBef>
                  <a:spcPts val="0"/>
                </a:spcBef>
                <a:spcAft>
                  <a:spcPts val="0"/>
                </a:spcAft>
                <a:buClr>
                  <a:srgbClr val="000000"/>
                </a:buClr>
                <a:buSzPts val="2000"/>
                <a:buFont typeface="Arial"/>
                <a:buNone/>
              </a:pPr>
              <a:r>
                <a:rPr b="0" i="0" lang="ar-MA" sz="2000" u="none" cap="none" strike="noStrike">
                  <a:solidFill>
                    <a:srgbClr val="000000"/>
                  </a:solidFill>
                  <a:latin typeface="Calibri"/>
                  <a:ea typeface="Calibri"/>
                  <a:cs typeface="Calibri"/>
                  <a:sym typeface="Calibri"/>
                </a:rPr>
                <a:t>الحصة 2 </a:t>
              </a:r>
              <a:endParaRPr b="0" i="0" sz="2000" u="none" cap="none" strike="noStrike">
                <a:solidFill>
                  <a:srgbClr val="000000"/>
                </a:solidFill>
                <a:latin typeface="Calibri"/>
                <a:ea typeface="Calibri"/>
                <a:cs typeface="Calibri"/>
                <a:sym typeface="Calibri"/>
              </a:endParaRPr>
            </a:p>
          </p:txBody>
        </p:sp>
        <p:sp>
          <p:nvSpPr>
            <p:cNvPr id="373" name="Google Shape;373;p4"/>
            <p:cNvSpPr/>
            <p:nvPr/>
          </p:nvSpPr>
          <p:spPr>
            <a:xfrm>
              <a:off x="4299350" y="2481168"/>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lnSpc>
                  <a:spcPct val="100000"/>
                </a:lnSpc>
                <a:spcBef>
                  <a:spcPts val="0"/>
                </a:spcBef>
                <a:spcAft>
                  <a:spcPts val="0"/>
                </a:spcAft>
                <a:buClr>
                  <a:srgbClr val="000000"/>
                </a:buClr>
                <a:buSzPts val="2000"/>
                <a:buFont typeface="Arial"/>
                <a:buNone/>
              </a:pPr>
              <a:r>
                <a:rPr b="0" i="0" lang="ar-MA" sz="2000" u="none" cap="none" strike="noStrike">
                  <a:solidFill>
                    <a:srgbClr val="000000"/>
                  </a:solidFill>
                  <a:latin typeface="Calibri"/>
                  <a:ea typeface="Calibri"/>
                  <a:cs typeface="Calibri"/>
                  <a:sym typeface="Calibri"/>
                </a:rPr>
                <a:t>الظواهر اللغوية :أسلوب الشرط</a:t>
              </a:r>
              <a:endParaRPr b="0" i="0" sz="2000" u="none" cap="none" strike="noStrike">
                <a:solidFill>
                  <a:srgbClr val="000000"/>
                </a:solidFill>
                <a:latin typeface="Calibri"/>
                <a:ea typeface="Calibri"/>
                <a:cs typeface="Calibri"/>
                <a:sym typeface="Calibri"/>
              </a:endParaRPr>
            </a:p>
          </p:txBody>
        </p:sp>
      </p:grpSp>
      <p:sp>
        <p:nvSpPr>
          <p:cNvPr id="374" name="Google Shape;374;p4"/>
          <p:cNvSpPr/>
          <p:nvPr/>
        </p:nvSpPr>
        <p:spPr>
          <a:xfrm>
            <a:off x="6130654" y="1311586"/>
            <a:ext cx="5890794" cy="627084"/>
          </a:xfrm>
          <a:prstGeom prst="rect">
            <a:avLst/>
          </a:prstGeom>
          <a:solidFill>
            <a:schemeClr val="accent1"/>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Arial"/>
              <a:buNone/>
            </a:pPr>
            <a:r>
              <a:rPr b="1" i="0" lang="ar-MA" sz="3200" u="none" cap="none" strike="noStrike">
                <a:solidFill>
                  <a:schemeClr val="lt1"/>
                </a:solidFill>
                <a:latin typeface="Arial"/>
                <a:ea typeface="Arial"/>
                <a:cs typeface="Arial"/>
                <a:sym typeface="Arial"/>
              </a:rPr>
              <a:t>الأسبوع الأول</a:t>
            </a:r>
            <a:endParaRPr b="1" i="0" sz="3200" u="none" cap="none" strike="noStrike">
              <a:solidFill>
                <a:schemeClr val="lt1"/>
              </a:solidFill>
              <a:latin typeface="Arial"/>
              <a:ea typeface="Arial"/>
              <a:cs typeface="Arial"/>
              <a:sym typeface="Arial"/>
            </a:endParaRPr>
          </a:p>
        </p:txBody>
      </p:sp>
      <p:sp>
        <p:nvSpPr>
          <p:cNvPr id="375" name="Google Shape;375;p4"/>
          <p:cNvSpPr/>
          <p:nvPr/>
        </p:nvSpPr>
        <p:spPr>
          <a:xfrm>
            <a:off x="6014542" y="2017643"/>
            <a:ext cx="6177458" cy="893840"/>
          </a:xfrm>
          <a:prstGeom prst="roundRect">
            <a:avLst>
              <a:gd fmla="val 50000" name="adj"/>
            </a:avLst>
          </a:prstGeom>
          <a:noFill/>
          <a:ln cap="flat" cmpd="sng" w="38100">
            <a:solidFill>
              <a:srgbClr val="082836"/>
            </a:solidFill>
            <a:prstDash val="lg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376" name="Google Shape;376;p4"/>
          <p:cNvSpPr/>
          <p:nvPr/>
        </p:nvSpPr>
        <p:spPr>
          <a:xfrm>
            <a:off x="123748" y="1311586"/>
            <a:ext cx="5890794" cy="627084"/>
          </a:xfrm>
          <a:prstGeom prst="rect">
            <a:avLst/>
          </a:prstGeom>
          <a:solidFill>
            <a:schemeClr val="accent1"/>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Arial"/>
              <a:buNone/>
            </a:pPr>
            <a:r>
              <a:rPr b="1" i="0" lang="ar-MA" sz="3200" u="none" cap="none" strike="noStrike">
                <a:solidFill>
                  <a:schemeClr val="lt1"/>
                </a:solidFill>
                <a:latin typeface="Arial"/>
                <a:ea typeface="Arial"/>
                <a:cs typeface="Arial"/>
                <a:sym typeface="Arial"/>
              </a:rPr>
              <a:t>الأسبوع الثاني</a:t>
            </a:r>
            <a:endParaRPr b="1" i="0" sz="3200" u="none" cap="none" strike="noStrike">
              <a:solidFill>
                <a:schemeClr val="lt1"/>
              </a:solidFill>
              <a:latin typeface="Arial"/>
              <a:ea typeface="Arial"/>
              <a:cs typeface="Arial"/>
              <a:sym typeface="Arial"/>
            </a:endParaRPr>
          </a:p>
        </p:txBody>
      </p:sp>
      <p:grpSp>
        <p:nvGrpSpPr>
          <p:cNvPr id="377" name="Google Shape;377;p4"/>
          <p:cNvGrpSpPr/>
          <p:nvPr/>
        </p:nvGrpSpPr>
        <p:grpSpPr>
          <a:xfrm>
            <a:off x="167109" y="2110551"/>
            <a:ext cx="5847433" cy="3626061"/>
            <a:chOff x="4299350" y="1553369"/>
            <a:chExt cx="6448599" cy="3626061"/>
          </a:xfrm>
        </p:grpSpPr>
        <p:sp>
          <p:nvSpPr>
            <p:cNvPr id="378" name="Google Shape;378;p4"/>
            <p:cNvSpPr/>
            <p:nvPr/>
          </p:nvSpPr>
          <p:spPr>
            <a:xfrm>
              <a:off x="4299350" y="1553369"/>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rgbClr val="7F7F7F"/>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
          <p:nvSpPr>
            <p:cNvPr id="379" name="Google Shape;379;p4"/>
            <p:cNvSpPr/>
            <p:nvPr/>
          </p:nvSpPr>
          <p:spPr>
            <a:xfrm>
              <a:off x="8949242" y="3441299"/>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rgbClr val="7F7F7F"/>
                  </a:solidFill>
                  <a:latin typeface="Calibri"/>
                  <a:ea typeface="Calibri"/>
                  <a:cs typeface="Calibri"/>
                  <a:sym typeface="Calibri"/>
                </a:rPr>
                <a:t>الحصة 7</a:t>
              </a:r>
              <a:endParaRPr b="0" i="0" sz="2000" u="none" cap="none" strike="noStrike">
                <a:solidFill>
                  <a:srgbClr val="7F7F7F"/>
                </a:solidFill>
                <a:latin typeface="Calibri"/>
                <a:ea typeface="Calibri"/>
                <a:cs typeface="Calibri"/>
                <a:sym typeface="Calibri"/>
              </a:endParaRPr>
            </a:p>
          </p:txBody>
        </p:sp>
        <p:sp>
          <p:nvSpPr>
            <p:cNvPr id="380" name="Google Shape;380;p4"/>
            <p:cNvSpPr/>
            <p:nvPr/>
          </p:nvSpPr>
          <p:spPr>
            <a:xfrm>
              <a:off x="4299350" y="3462605"/>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rgbClr val="7F7F7F"/>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
          <p:nvSpPr>
            <p:cNvPr id="381" name="Google Shape;381;p4"/>
            <p:cNvSpPr/>
            <p:nvPr/>
          </p:nvSpPr>
          <p:spPr>
            <a:xfrm>
              <a:off x="8949242" y="156455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rgbClr val="7F7F7F"/>
                  </a:solidFill>
                  <a:latin typeface="Calibri"/>
                  <a:ea typeface="Calibri"/>
                  <a:cs typeface="Calibri"/>
                  <a:sym typeface="Calibri"/>
                </a:rPr>
                <a:t>الحصة 5</a:t>
              </a:r>
              <a:endParaRPr b="0" i="0" sz="2000" u="none" cap="none" strike="noStrike">
                <a:solidFill>
                  <a:srgbClr val="7F7F7F"/>
                </a:solidFill>
                <a:latin typeface="Calibri"/>
                <a:ea typeface="Calibri"/>
                <a:cs typeface="Calibri"/>
                <a:sym typeface="Calibri"/>
              </a:endParaRPr>
            </a:p>
          </p:txBody>
        </p:sp>
        <p:sp>
          <p:nvSpPr>
            <p:cNvPr id="382" name="Google Shape;382;p4"/>
            <p:cNvSpPr/>
            <p:nvPr/>
          </p:nvSpPr>
          <p:spPr>
            <a:xfrm>
              <a:off x="8949242" y="245858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lnSpc>
                  <a:spcPct val="100000"/>
                </a:lnSpc>
                <a:spcBef>
                  <a:spcPts val="0"/>
                </a:spcBef>
                <a:spcAft>
                  <a:spcPts val="0"/>
                </a:spcAft>
                <a:buClr>
                  <a:srgbClr val="000000"/>
                </a:buClr>
                <a:buSzPts val="2000"/>
                <a:buFont typeface="Arial"/>
                <a:buNone/>
              </a:pPr>
              <a:r>
                <a:rPr b="0" i="0" lang="ar-MA" sz="2000" u="none" cap="none" strike="noStrike">
                  <a:solidFill>
                    <a:srgbClr val="7F7F7F"/>
                  </a:solidFill>
                  <a:latin typeface="Calibri"/>
                  <a:ea typeface="Calibri"/>
                  <a:cs typeface="Calibri"/>
                  <a:sym typeface="Calibri"/>
                </a:rPr>
                <a:t>الحصة 6 </a:t>
              </a:r>
              <a:endParaRPr b="0" i="0" sz="2000" u="none" cap="none" strike="noStrike">
                <a:solidFill>
                  <a:srgbClr val="7F7F7F"/>
                </a:solidFill>
                <a:latin typeface="Calibri"/>
                <a:ea typeface="Calibri"/>
                <a:cs typeface="Calibri"/>
                <a:sym typeface="Calibri"/>
              </a:endParaRPr>
            </a:p>
          </p:txBody>
        </p:sp>
        <p:sp>
          <p:nvSpPr>
            <p:cNvPr id="383" name="Google Shape;383;p4"/>
            <p:cNvSpPr/>
            <p:nvPr/>
          </p:nvSpPr>
          <p:spPr>
            <a:xfrm>
              <a:off x="8949242" y="4424016"/>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rgbClr val="7F7F7F"/>
                  </a:solidFill>
                  <a:latin typeface="Calibri"/>
                  <a:ea typeface="Calibri"/>
                  <a:cs typeface="Calibri"/>
                  <a:sym typeface="Calibri"/>
                </a:rPr>
                <a:t>الحصة 8</a:t>
              </a:r>
              <a:endParaRPr b="0" i="0" sz="2000" u="none" cap="none" strike="noStrike">
                <a:solidFill>
                  <a:srgbClr val="7F7F7F"/>
                </a:solidFill>
                <a:latin typeface="Calibri"/>
                <a:ea typeface="Calibri"/>
                <a:cs typeface="Calibri"/>
                <a:sym typeface="Calibri"/>
              </a:endParaRPr>
            </a:p>
          </p:txBody>
        </p:sp>
        <p:sp>
          <p:nvSpPr>
            <p:cNvPr id="384" name="Google Shape;384;p4"/>
            <p:cNvSpPr/>
            <p:nvPr/>
          </p:nvSpPr>
          <p:spPr>
            <a:xfrm>
              <a:off x="4299350" y="2481605"/>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rgbClr val="7F7F7F"/>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
          <p:nvSpPr>
            <p:cNvPr id="385" name="Google Shape;385;p4"/>
            <p:cNvSpPr/>
            <p:nvPr/>
          </p:nvSpPr>
          <p:spPr>
            <a:xfrm>
              <a:off x="4299350" y="4453561"/>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rgbClr val="7F7F7F"/>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grpSp>
      <p:pic>
        <p:nvPicPr>
          <p:cNvPr descr="Image générée" id="386" name="Google Shape;386;p4"/>
          <p:cNvPicPr preferRelativeResize="0"/>
          <p:nvPr/>
        </p:nvPicPr>
        <p:blipFill rotWithShape="1">
          <a:blip r:embed="rId3">
            <a:alphaModFix/>
          </a:blip>
          <a:srcRect b="10678" l="0" r="0" t="11064"/>
          <a:stretch/>
        </p:blipFill>
        <p:spPr>
          <a:xfrm>
            <a:off x="11266255" y="178633"/>
            <a:ext cx="727815" cy="854359"/>
          </a:xfrm>
          <a:prstGeom prst="rect">
            <a:avLst/>
          </a:prstGeom>
          <a:noFill/>
          <a:ln>
            <a:noFill/>
          </a:ln>
        </p:spPr>
      </p:pic>
      <p:sp>
        <p:nvSpPr>
          <p:cNvPr id="387" name="Google Shape;387;p4"/>
          <p:cNvSpPr/>
          <p:nvPr/>
        </p:nvSpPr>
        <p:spPr>
          <a:xfrm>
            <a:off x="6130654" y="4981198"/>
            <a:ext cx="4065600" cy="725869"/>
          </a:xfrm>
          <a:custGeom>
            <a:rect b="b" l="l" r="r" t="t"/>
            <a:pathLst>
              <a:path extrusionOk="0" h="120000" w="120000">
                <a:moveTo>
                  <a:pt x="3571" y="0"/>
                </a:moveTo>
                <a:cubicBezTo>
                  <a:pt x="3570" y="0"/>
                  <a:pt x="3570" y="0"/>
                  <a:pt x="3570" y="1"/>
                </a:cubicBezTo>
                <a:lnTo>
                  <a:pt x="0" y="100000"/>
                </a:lnTo>
                <a:cubicBezTo>
                  <a:pt x="0" y="100001"/>
                  <a:pt x="0" y="100001"/>
                  <a:pt x="1" y="100001"/>
                </a:cubicBezTo>
                <a:lnTo>
                  <a:pt x="116429" y="120000"/>
                </a:lnTo>
                <a:cubicBezTo>
                  <a:pt x="116430" y="120000"/>
                  <a:pt x="116430" y="120000"/>
                  <a:pt x="116430"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lnSpc>
                <a:spcPct val="100000"/>
              </a:lnSpc>
              <a:spcBef>
                <a:spcPts val="0"/>
              </a:spcBef>
              <a:spcAft>
                <a:spcPts val="0"/>
              </a:spcAft>
              <a:buClr>
                <a:srgbClr val="000000"/>
              </a:buClr>
              <a:buSzPts val="2000"/>
              <a:buFont typeface="Arial"/>
              <a:buNone/>
            </a:pPr>
            <a:r>
              <a:rPr b="0" i="0" lang="ar-MA" sz="2000" u="none" cap="none" strike="noStrike">
                <a:solidFill>
                  <a:srgbClr val="000000"/>
                </a:solidFill>
                <a:latin typeface="Calibri"/>
                <a:ea typeface="Calibri"/>
                <a:cs typeface="Calibri"/>
                <a:sym typeface="Calibri"/>
              </a:rPr>
              <a:t>الطلاقة والفهم: القوانيــن الخمســة للمــال </a:t>
            </a:r>
            <a:endParaRPr b="0" i="0" sz="2000" u="none" cap="none" strike="noStrike">
              <a:solidFill>
                <a:srgbClr val="000000"/>
              </a:solidFill>
              <a:latin typeface="Calibri"/>
              <a:ea typeface="Calibri"/>
              <a:cs typeface="Calibri"/>
              <a:sym typeface="Calibri"/>
            </a:endParaRPr>
          </a:p>
        </p:txBody>
      </p:sp>
      <p:sp>
        <p:nvSpPr>
          <p:cNvPr id="388" name="Google Shape;388;p4"/>
          <p:cNvSpPr/>
          <p:nvPr/>
        </p:nvSpPr>
        <p:spPr>
          <a:xfrm>
            <a:off x="10356163" y="4980761"/>
            <a:ext cx="1631024" cy="725869"/>
          </a:xfrm>
          <a:custGeom>
            <a:rect b="b" l="l" r="r" t="t"/>
            <a:pathLst>
              <a:path extrusionOk="0" h="120000" w="120000">
                <a:moveTo>
                  <a:pt x="8901" y="0"/>
                </a:moveTo>
                <a:cubicBezTo>
                  <a:pt x="8900" y="0"/>
                  <a:pt x="8900" y="0"/>
                  <a:pt x="8900" y="1"/>
                </a:cubicBezTo>
                <a:lnTo>
                  <a:pt x="0" y="100000"/>
                </a:lnTo>
                <a:cubicBezTo>
                  <a:pt x="0" y="100001"/>
                  <a:pt x="0" y="100001"/>
                  <a:pt x="1" y="100001"/>
                </a:cubicBezTo>
                <a:lnTo>
                  <a:pt x="111099" y="120000"/>
                </a:lnTo>
                <a:cubicBezTo>
                  <a:pt x="111100" y="120000"/>
                  <a:pt x="111100" y="120000"/>
                  <a:pt x="111100"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rgbClr val="000000"/>
                </a:solidFill>
                <a:latin typeface="Calibri"/>
                <a:ea typeface="Calibri"/>
                <a:cs typeface="Calibri"/>
                <a:sym typeface="Calibri"/>
              </a:rPr>
              <a:t>الحصة 4</a:t>
            </a:r>
            <a:endParaRPr b="0" i="0" sz="2000" u="none" cap="none" strike="noStrike">
              <a:solidFill>
                <a:srgbClr val="000000"/>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5"/>
          <p:cNvSpPr/>
          <p:nvPr/>
        </p:nvSpPr>
        <p:spPr>
          <a:xfrm>
            <a:off x="5500020" y="429828"/>
            <a:ext cx="5817654" cy="584735"/>
          </a:xfrm>
          <a:prstGeom prst="rect">
            <a:avLst/>
          </a:prstGeom>
          <a:noFill/>
          <a:ln>
            <a:noFill/>
          </a:ln>
        </p:spPr>
        <p:txBody>
          <a:bodyPr anchorCtr="0" anchor="t" bIns="45700" lIns="91425" spcFirstLastPara="1" rIns="91425" wrap="square" tIns="45700">
            <a:spAutoFit/>
          </a:bodyPr>
          <a:lstStyle/>
          <a:p>
            <a:pPr indent="0" lvl="0" marL="0" marR="0" rtl="1" algn="just">
              <a:lnSpc>
                <a:spcPct val="100000"/>
              </a:lnSpc>
              <a:spcBef>
                <a:spcPts val="0"/>
              </a:spcBef>
              <a:spcAft>
                <a:spcPts val="0"/>
              </a:spcAft>
              <a:buClr>
                <a:srgbClr val="000000"/>
              </a:buClr>
              <a:buSzPts val="3200"/>
              <a:buFont typeface="Calibri"/>
              <a:buNone/>
            </a:pPr>
            <a:r>
              <a:rPr b="1" i="0" lang="ar-MA" sz="3200" u="none" cap="none" strike="noStrike">
                <a:solidFill>
                  <a:srgbClr val="44546A"/>
                </a:solidFill>
                <a:latin typeface="Calibri"/>
                <a:ea typeface="Calibri"/>
                <a:cs typeface="Calibri"/>
                <a:sym typeface="Calibri"/>
              </a:rPr>
              <a:t>هيكلة الحصة</a:t>
            </a:r>
            <a:endParaRPr b="1" i="0" sz="3200" u="none" cap="none" strike="noStrike">
              <a:solidFill>
                <a:srgbClr val="44546A"/>
              </a:solidFill>
              <a:latin typeface="Calibri"/>
              <a:ea typeface="Calibri"/>
              <a:cs typeface="Calibri"/>
              <a:sym typeface="Calibri"/>
            </a:endParaRPr>
          </a:p>
        </p:txBody>
      </p:sp>
      <p:pic>
        <p:nvPicPr>
          <p:cNvPr descr="Image générée" id="394" name="Google Shape;394;p5"/>
          <p:cNvPicPr preferRelativeResize="0"/>
          <p:nvPr/>
        </p:nvPicPr>
        <p:blipFill rotWithShape="1">
          <a:blip r:embed="rId3">
            <a:alphaModFix/>
          </a:blip>
          <a:srcRect b="10678" l="0" r="0" t="11064"/>
          <a:stretch/>
        </p:blipFill>
        <p:spPr>
          <a:xfrm>
            <a:off x="11266255" y="178633"/>
            <a:ext cx="727815" cy="854359"/>
          </a:xfrm>
          <a:prstGeom prst="rect">
            <a:avLst/>
          </a:prstGeom>
          <a:noFill/>
          <a:ln>
            <a:noFill/>
          </a:ln>
        </p:spPr>
      </p:pic>
      <p:sp>
        <p:nvSpPr>
          <p:cNvPr id="395" name="Google Shape;395;p5"/>
          <p:cNvSpPr/>
          <p:nvPr/>
        </p:nvSpPr>
        <p:spPr>
          <a:xfrm>
            <a:off x="1514092" y="1568019"/>
            <a:ext cx="8950037" cy="3729195"/>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grpSp>
        <p:nvGrpSpPr>
          <p:cNvPr id="396" name="Google Shape;396;p5"/>
          <p:cNvGrpSpPr/>
          <p:nvPr/>
        </p:nvGrpSpPr>
        <p:grpSpPr>
          <a:xfrm>
            <a:off x="1727870" y="1914415"/>
            <a:ext cx="8585152" cy="548005"/>
            <a:chOff x="2156845" y="1060636"/>
            <a:chExt cx="5246201" cy="411004"/>
          </a:xfrm>
        </p:grpSpPr>
        <p:sp>
          <p:nvSpPr>
            <p:cNvPr id="397" name="Google Shape;397;p5"/>
            <p:cNvSpPr/>
            <p:nvPr/>
          </p:nvSpPr>
          <p:spPr>
            <a:xfrm>
              <a:off x="2156845" y="1060636"/>
              <a:ext cx="5246201" cy="411004"/>
            </a:xfrm>
            <a:custGeom>
              <a:rect b="b" l="l" r="r" t="t"/>
              <a:pathLst>
                <a:path extrusionOk="0" h="120000" w="120000">
                  <a:moveTo>
                    <a:pt x="0" y="20000"/>
                  </a:moveTo>
                  <a:cubicBezTo>
                    <a:pt x="0" y="8954"/>
                    <a:pt x="702" y="0"/>
                    <a:pt x="1567" y="0"/>
                  </a:cubicBezTo>
                  <a:lnTo>
                    <a:pt x="118433" y="0"/>
                  </a:lnTo>
                  <a:cubicBezTo>
                    <a:pt x="118849" y="0"/>
                    <a:pt x="119247" y="2107"/>
                    <a:pt x="119541" y="5858"/>
                  </a:cubicBezTo>
                  <a:cubicBezTo>
                    <a:pt x="119835" y="9609"/>
                    <a:pt x="120000" y="14696"/>
                    <a:pt x="120000" y="20000"/>
                  </a:cubicBezTo>
                  <a:lnTo>
                    <a:pt x="120000" y="100000"/>
                  </a:lnTo>
                  <a:cubicBezTo>
                    <a:pt x="120000" y="111046"/>
                    <a:pt x="119298" y="120000"/>
                    <a:pt x="118433" y="120000"/>
                  </a:cubicBezTo>
                  <a:lnTo>
                    <a:pt x="1567" y="120000"/>
                  </a:lnTo>
                  <a:cubicBezTo>
                    <a:pt x="1151" y="120000"/>
                    <a:pt x="753" y="117893"/>
                    <a:pt x="459" y="114142"/>
                  </a:cubicBezTo>
                  <a:cubicBezTo>
                    <a:pt x="165" y="110391"/>
                    <a:pt x="0" y="105304"/>
                    <a:pt x="0" y="100000"/>
                  </a:cubicBezTo>
                  <a:close/>
                </a:path>
              </a:pathLst>
            </a:custGeom>
            <a:solidFill>
              <a:srgbClr val="F2F2F2"/>
            </a:solidFill>
            <a:ln cap="flat" cmpd="sng" w="28575">
              <a:solidFill>
                <a:srgbClr val="F19D19"/>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44546A"/>
                </a:solidFill>
                <a:latin typeface="Calibri"/>
                <a:ea typeface="Calibri"/>
                <a:cs typeface="Calibri"/>
                <a:sym typeface="Calibri"/>
              </a:endParaRPr>
            </a:p>
          </p:txBody>
        </p:sp>
        <p:sp>
          <p:nvSpPr>
            <p:cNvPr id="398" name="Google Shape;398;p5"/>
            <p:cNvSpPr/>
            <p:nvPr/>
          </p:nvSpPr>
          <p:spPr>
            <a:xfrm>
              <a:off x="2173655" y="1071289"/>
              <a:ext cx="389698" cy="389698"/>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4">
                <a:alphaModFix/>
              </a:blip>
              <a:stretch>
                <a:fillRect b="0" l="0" r="0" t="0"/>
              </a:stretch>
            </a:blipFill>
            <a:ln cap="flat" cmpd="sng" w="9525">
              <a:solidFill>
                <a:srgbClr val="B3E5A0"/>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44546A"/>
                </a:solidFill>
                <a:latin typeface="Calibri"/>
                <a:ea typeface="Calibri"/>
                <a:cs typeface="Calibri"/>
                <a:sym typeface="Calibri"/>
              </a:endParaRPr>
            </a:p>
          </p:txBody>
        </p:sp>
        <p:sp>
          <p:nvSpPr>
            <p:cNvPr id="399" name="Google Shape;399;p5"/>
            <p:cNvSpPr/>
            <p:nvPr/>
          </p:nvSpPr>
          <p:spPr>
            <a:xfrm>
              <a:off x="7029051" y="1128589"/>
              <a:ext cx="296402" cy="296402"/>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19D19"/>
            </a:solidFill>
            <a:ln cap="flat" cmpd="sng" w="9525">
              <a:solidFill>
                <a:srgbClr val="F19D19"/>
              </a:solidFill>
              <a:prstDash val="solid"/>
              <a:round/>
              <a:headEnd len="sm" w="sm" type="none"/>
              <a:tailEnd len="sm" w="sm" type="none"/>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1</a:t>
              </a:r>
              <a:endParaRPr b="0" i="0" sz="1400" u="none" cap="none" strike="noStrike">
                <a:solidFill>
                  <a:srgbClr val="000000"/>
                </a:solidFill>
                <a:latin typeface="Arial"/>
                <a:ea typeface="Arial"/>
                <a:cs typeface="Arial"/>
                <a:sym typeface="Arial"/>
              </a:endParaRPr>
            </a:p>
          </p:txBody>
        </p:sp>
      </p:grpSp>
      <p:sp>
        <p:nvSpPr>
          <p:cNvPr id="400" name="Google Shape;400;p5"/>
          <p:cNvSpPr/>
          <p:nvPr/>
        </p:nvSpPr>
        <p:spPr>
          <a:xfrm>
            <a:off x="1727871" y="2740793"/>
            <a:ext cx="8585151" cy="548005"/>
          </a:xfrm>
          <a:custGeom>
            <a:rect b="b" l="l" r="r" t="t"/>
            <a:pathLst>
              <a:path extrusionOk="0" h="120000" w="120000">
                <a:moveTo>
                  <a:pt x="0" y="20000"/>
                </a:moveTo>
                <a:cubicBezTo>
                  <a:pt x="0" y="8954"/>
                  <a:pt x="572" y="0"/>
                  <a:pt x="1277" y="0"/>
                </a:cubicBezTo>
                <a:lnTo>
                  <a:pt x="118723" y="0"/>
                </a:lnTo>
                <a:cubicBezTo>
                  <a:pt x="119062" y="0"/>
                  <a:pt x="119386" y="2107"/>
                  <a:pt x="119626" y="5858"/>
                </a:cubicBezTo>
                <a:cubicBezTo>
                  <a:pt x="119865" y="9609"/>
                  <a:pt x="120000" y="14696"/>
                  <a:pt x="120000" y="20000"/>
                </a:cubicBezTo>
                <a:lnTo>
                  <a:pt x="120000" y="100000"/>
                </a:lnTo>
                <a:cubicBezTo>
                  <a:pt x="120000" y="111046"/>
                  <a:pt x="119428" y="120000"/>
                  <a:pt x="118723" y="120000"/>
                </a:cubicBezTo>
                <a:lnTo>
                  <a:pt x="1277" y="120000"/>
                </a:lnTo>
                <a:cubicBezTo>
                  <a:pt x="938" y="120000"/>
                  <a:pt x="614" y="117893"/>
                  <a:pt x="374" y="114142"/>
                </a:cubicBezTo>
                <a:cubicBezTo>
                  <a:pt x="135" y="110391"/>
                  <a:pt x="0" y="105304"/>
                  <a:pt x="0" y="100000"/>
                </a:cubicBezTo>
                <a:close/>
              </a:path>
            </a:pathLst>
          </a:custGeom>
          <a:solidFill>
            <a:srgbClr val="F2F2F2"/>
          </a:solidFill>
          <a:ln cap="flat" cmpd="sng" w="28575">
            <a:solidFill>
              <a:srgbClr val="156082"/>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44546A"/>
              </a:solidFill>
              <a:latin typeface="Calibri"/>
              <a:ea typeface="Calibri"/>
              <a:cs typeface="Calibri"/>
              <a:sym typeface="Calibri"/>
            </a:endParaRPr>
          </a:p>
        </p:txBody>
      </p:sp>
      <p:grpSp>
        <p:nvGrpSpPr>
          <p:cNvPr id="401" name="Google Shape;401;p5"/>
          <p:cNvGrpSpPr/>
          <p:nvPr/>
        </p:nvGrpSpPr>
        <p:grpSpPr>
          <a:xfrm>
            <a:off x="1727870" y="3567172"/>
            <a:ext cx="8585152" cy="548005"/>
            <a:chOff x="2156845" y="1060636"/>
            <a:chExt cx="5230662" cy="411004"/>
          </a:xfrm>
        </p:grpSpPr>
        <p:sp>
          <p:nvSpPr>
            <p:cNvPr id="402" name="Google Shape;402;p5"/>
            <p:cNvSpPr/>
            <p:nvPr/>
          </p:nvSpPr>
          <p:spPr>
            <a:xfrm>
              <a:off x="2156845" y="1060636"/>
              <a:ext cx="5230662" cy="411004"/>
            </a:xfrm>
            <a:custGeom>
              <a:rect b="b" l="l" r="r" t="t"/>
              <a:pathLst>
                <a:path extrusionOk="0" h="120000" w="120000">
                  <a:moveTo>
                    <a:pt x="0" y="20000"/>
                  </a:moveTo>
                  <a:cubicBezTo>
                    <a:pt x="0" y="8954"/>
                    <a:pt x="704" y="0"/>
                    <a:pt x="1572" y="0"/>
                  </a:cubicBezTo>
                  <a:lnTo>
                    <a:pt x="118428" y="0"/>
                  </a:lnTo>
                  <a:cubicBezTo>
                    <a:pt x="118845" y="0"/>
                    <a:pt x="119245" y="2107"/>
                    <a:pt x="119540" y="5858"/>
                  </a:cubicBezTo>
                  <a:cubicBezTo>
                    <a:pt x="119834" y="9609"/>
                    <a:pt x="120000" y="14696"/>
                    <a:pt x="120000" y="20000"/>
                  </a:cubicBezTo>
                  <a:lnTo>
                    <a:pt x="120000" y="100000"/>
                  </a:lnTo>
                  <a:cubicBezTo>
                    <a:pt x="120000" y="111046"/>
                    <a:pt x="119296" y="120000"/>
                    <a:pt x="118428" y="120000"/>
                  </a:cubicBezTo>
                  <a:lnTo>
                    <a:pt x="1572" y="120000"/>
                  </a:lnTo>
                  <a:cubicBezTo>
                    <a:pt x="1155" y="120000"/>
                    <a:pt x="755" y="117893"/>
                    <a:pt x="460" y="114142"/>
                  </a:cubicBezTo>
                  <a:cubicBezTo>
                    <a:pt x="166" y="110391"/>
                    <a:pt x="0" y="105304"/>
                    <a:pt x="0" y="100000"/>
                  </a:cubicBezTo>
                  <a:close/>
                </a:path>
              </a:pathLst>
            </a:custGeom>
            <a:solidFill>
              <a:srgbClr val="F2F2F2"/>
            </a:solidFill>
            <a:ln cap="flat" cmpd="sng" w="28575">
              <a:solidFill>
                <a:srgbClr val="156082"/>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44546A"/>
                </a:solidFill>
                <a:latin typeface="Calibri"/>
                <a:ea typeface="Calibri"/>
                <a:cs typeface="Calibri"/>
                <a:sym typeface="Calibri"/>
              </a:endParaRPr>
            </a:p>
          </p:txBody>
        </p:sp>
        <p:sp>
          <p:nvSpPr>
            <p:cNvPr id="403" name="Google Shape;403;p5"/>
            <p:cNvSpPr/>
            <p:nvPr/>
          </p:nvSpPr>
          <p:spPr>
            <a:xfrm>
              <a:off x="2173605" y="1060872"/>
              <a:ext cx="389698" cy="389698"/>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4">
                <a:alphaModFix/>
              </a:blip>
              <a:stretch>
                <a:fillRect b="0" l="0" r="0" t="0"/>
              </a:stretch>
            </a:blipFill>
            <a:ln cap="flat" cmpd="sng" w="9525">
              <a:solidFill>
                <a:srgbClr val="FFFFFF"/>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44546A"/>
                </a:solidFill>
                <a:latin typeface="Calibri"/>
                <a:ea typeface="Calibri"/>
                <a:cs typeface="Calibri"/>
                <a:sym typeface="Calibri"/>
              </a:endParaRPr>
            </a:p>
          </p:txBody>
        </p:sp>
        <p:sp>
          <p:nvSpPr>
            <p:cNvPr id="404" name="Google Shape;404;p5"/>
            <p:cNvSpPr/>
            <p:nvPr/>
          </p:nvSpPr>
          <p:spPr>
            <a:xfrm>
              <a:off x="7022854" y="1125891"/>
              <a:ext cx="296402" cy="296402"/>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156082"/>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3</a:t>
              </a:r>
              <a:endParaRPr b="0" i="0" sz="1467" u="none" cap="none" strike="noStrike">
                <a:solidFill>
                  <a:srgbClr val="000000"/>
                </a:solidFill>
                <a:latin typeface="Calibri"/>
                <a:ea typeface="Calibri"/>
                <a:cs typeface="Calibri"/>
                <a:sym typeface="Calibri"/>
              </a:endParaRPr>
            </a:p>
          </p:txBody>
        </p:sp>
      </p:grpSp>
      <p:grpSp>
        <p:nvGrpSpPr>
          <p:cNvPr id="405" name="Google Shape;405;p5"/>
          <p:cNvGrpSpPr/>
          <p:nvPr/>
        </p:nvGrpSpPr>
        <p:grpSpPr>
          <a:xfrm>
            <a:off x="1727870" y="4433935"/>
            <a:ext cx="8557644" cy="548008"/>
            <a:chOff x="2181743" y="1073631"/>
            <a:chExt cx="5221155" cy="411004"/>
          </a:xfrm>
        </p:grpSpPr>
        <p:sp>
          <p:nvSpPr>
            <p:cNvPr id="406" name="Google Shape;406;p5"/>
            <p:cNvSpPr/>
            <p:nvPr/>
          </p:nvSpPr>
          <p:spPr>
            <a:xfrm>
              <a:off x="2181743" y="1073631"/>
              <a:ext cx="5221155" cy="411004"/>
            </a:xfrm>
            <a:custGeom>
              <a:rect b="b" l="l" r="r" t="t"/>
              <a:pathLst>
                <a:path extrusionOk="0" h="120000" w="120000">
                  <a:moveTo>
                    <a:pt x="0" y="20000"/>
                  </a:moveTo>
                  <a:cubicBezTo>
                    <a:pt x="0" y="8954"/>
                    <a:pt x="705" y="0"/>
                    <a:pt x="1574" y="0"/>
                  </a:cubicBezTo>
                  <a:lnTo>
                    <a:pt x="118426" y="0"/>
                  </a:lnTo>
                  <a:cubicBezTo>
                    <a:pt x="118843" y="0"/>
                    <a:pt x="119244" y="2107"/>
                    <a:pt x="119539" y="5858"/>
                  </a:cubicBezTo>
                  <a:cubicBezTo>
                    <a:pt x="119834" y="9609"/>
                    <a:pt x="120000" y="14696"/>
                    <a:pt x="120000" y="20000"/>
                  </a:cubicBezTo>
                  <a:lnTo>
                    <a:pt x="120000" y="100000"/>
                  </a:lnTo>
                  <a:cubicBezTo>
                    <a:pt x="120000" y="111046"/>
                    <a:pt x="119295" y="120000"/>
                    <a:pt x="118426" y="120000"/>
                  </a:cubicBezTo>
                  <a:lnTo>
                    <a:pt x="1574" y="120000"/>
                  </a:lnTo>
                  <a:cubicBezTo>
                    <a:pt x="1157" y="120000"/>
                    <a:pt x="756" y="117893"/>
                    <a:pt x="461" y="114142"/>
                  </a:cubicBezTo>
                  <a:cubicBezTo>
                    <a:pt x="166" y="110391"/>
                    <a:pt x="0" y="105304"/>
                    <a:pt x="0" y="100000"/>
                  </a:cubicBezTo>
                  <a:close/>
                </a:path>
              </a:pathLst>
            </a:custGeom>
            <a:solidFill>
              <a:srgbClr val="F2F2F2"/>
            </a:solidFill>
            <a:ln cap="flat" cmpd="sng" w="28575">
              <a:solidFill>
                <a:srgbClr val="F19D19"/>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44546A"/>
                </a:solidFill>
                <a:latin typeface="Calibri"/>
                <a:ea typeface="Calibri"/>
                <a:cs typeface="Calibri"/>
                <a:sym typeface="Calibri"/>
              </a:endParaRPr>
            </a:p>
          </p:txBody>
        </p:sp>
        <p:sp>
          <p:nvSpPr>
            <p:cNvPr id="407" name="Google Shape;407;p5"/>
            <p:cNvSpPr/>
            <p:nvPr/>
          </p:nvSpPr>
          <p:spPr>
            <a:xfrm>
              <a:off x="7071105" y="1107283"/>
              <a:ext cx="296402" cy="296402"/>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19D19"/>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4</a:t>
              </a:r>
              <a:endParaRPr b="0" i="0" sz="1467" u="none" cap="none" strike="noStrike">
                <a:solidFill>
                  <a:srgbClr val="000000"/>
                </a:solidFill>
                <a:latin typeface="Calibri"/>
                <a:ea typeface="Calibri"/>
                <a:cs typeface="Calibri"/>
                <a:sym typeface="Calibri"/>
              </a:endParaRPr>
            </a:p>
          </p:txBody>
        </p:sp>
      </p:grpSp>
      <p:sp>
        <p:nvSpPr>
          <p:cNvPr id="408" name="Google Shape;408;p5"/>
          <p:cNvSpPr txBox="1"/>
          <p:nvPr/>
        </p:nvSpPr>
        <p:spPr>
          <a:xfrm>
            <a:off x="2491895" y="2837871"/>
            <a:ext cx="1263765" cy="460800"/>
          </a:xfrm>
          <a:prstGeom prst="rect">
            <a:avLst/>
          </a:prstGeom>
          <a:noFill/>
          <a:ln>
            <a:noFill/>
          </a:ln>
        </p:spPr>
        <p:txBody>
          <a:bodyPr anchorCtr="0" anchor="t" bIns="45700" lIns="91425" spcFirstLastPara="1" rIns="91425" wrap="square" tIns="45700">
            <a:normAutofit/>
          </a:bodyPr>
          <a:lstStyle/>
          <a:p>
            <a:pPr indent="-228600" lvl="0" marL="228600" marR="0" rtl="1" algn="r">
              <a:lnSpc>
                <a:spcPct val="90000"/>
              </a:lnSpc>
              <a:spcBef>
                <a:spcPts val="0"/>
              </a:spcBef>
              <a:spcAft>
                <a:spcPts val="0"/>
              </a:spcAft>
              <a:buClr>
                <a:srgbClr val="44546A"/>
              </a:buClr>
              <a:buSzPts val="2400"/>
              <a:buFont typeface="Arial"/>
              <a:buNone/>
            </a:pPr>
            <a:r>
              <a:rPr b="1" i="0" lang="ar-MA" sz="2400" u="none" cap="none" strike="noStrike">
                <a:solidFill>
                  <a:srgbClr val="44546A"/>
                </a:solidFill>
                <a:latin typeface="Calibri"/>
                <a:ea typeface="Calibri"/>
                <a:cs typeface="Calibri"/>
                <a:sym typeface="Calibri"/>
              </a:rPr>
              <a:t>10 دقائق</a:t>
            </a:r>
            <a:endParaRPr b="0" i="0" sz="1400" u="none" cap="none" strike="noStrike">
              <a:solidFill>
                <a:srgbClr val="000000"/>
              </a:solidFill>
              <a:latin typeface="Arial"/>
              <a:ea typeface="Arial"/>
              <a:cs typeface="Arial"/>
              <a:sym typeface="Arial"/>
            </a:endParaRPr>
          </a:p>
        </p:txBody>
      </p:sp>
      <p:sp>
        <p:nvSpPr>
          <p:cNvPr id="409" name="Google Shape;409;p5"/>
          <p:cNvSpPr txBox="1"/>
          <p:nvPr/>
        </p:nvSpPr>
        <p:spPr>
          <a:xfrm>
            <a:off x="2543374" y="3621380"/>
            <a:ext cx="1278748" cy="460800"/>
          </a:xfrm>
          <a:prstGeom prst="rect">
            <a:avLst/>
          </a:prstGeom>
          <a:noFill/>
          <a:ln>
            <a:noFill/>
          </a:ln>
        </p:spPr>
        <p:txBody>
          <a:bodyPr anchorCtr="0" anchor="t" bIns="45700" lIns="91425" spcFirstLastPara="1" rIns="91425" wrap="square" tIns="45700">
            <a:normAutofit/>
          </a:bodyPr>
          <a:lstStyle/>
          <a:p>
            <a:pPr indent="-228600" lvl="0" marL="228600" marR="0" rtl="1" algn="r">
              <a:lnSpc>
                <a:spcPct val="90000"/>
              </a:lnSpc>
              <a:spcBef>
                <a:spcPts val="0"/>
              </a:spcBef>
              <a:spcAft>
                <a:spcPts val="0"/>
              </a:spcAft>
              <a:buClr>
                <a:srgbClr val="44546A"/>
              </a:buClr>
              <a:buSzPts val="2400"/>
              <a:buFont typeface="Arial"/>
              <a:buNone/>
            </a:pPr>
            <a:r>
              <a:rPr b="1" i="0" lang="ar-MA" sz="2400" u="none" cap="none" strike="noStrike">
                <a:solidFill>
                  <a:srgbClr val="44546A"/>
                </a:solidFill>
                <a:latin typeface="Calibri"/>
                <a:ea typeface="Calibri"/>
                <a:cs typeface="Calibri"/>
                <a:sym typeface="Calibri"/>
              </a:rPr>
              <a:t> 32 دقيقة</a:t>
            </a:r>
            <a:endParaRPr b="0" i="0" sz="1400" u="none" cap="none" strike="noStrike">
              <a:solidFill>
                <a:srgbClr val="000000"/>
              </a:solidFill>
              <a:latin typeface="Arial"/>
              <a:ea typeface="Arial"/>
              <a:cs typeface="Arial"/>
              <a:sym typeface="Arial"/>
            </a:endParaRPr>
          </a:p>
        </p:txBody>
      </p:sp>
      <p:sp>
        <p:nvSpPr>
          <p:cNvPr id="410" name="Google Shape;410;p5"/>
          <p:cNvSpPr/>
          <p:nvPr/>
        </p:nvSpPr>
        <p:spPr>
          <a:xfrm>
            <a:off x="1750744" y="4450276"/>
            <a:ext cx="639616" cy="519597"/>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4">
              <a:alphaModFix/>
            </a:blip>
            <a:stretch>
              <a:fillRect b="0" l="0" r="0" t="0"/>
            </a:stretch>
          </a:blipFill>
          <a:ln cap="flat" cmpd="sng" w="9525">
            <a:solidFill>
              <a:srgbClr val="FFFFFF"/>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44546A"/>
              </a:solidFill>
              <a:latin typeface="Calibri"/>
              <a:ea typeface="Calibri"/>
              <a:cs typeface="Calibri"/>
              <a:sym typeface="Calibri"/>
            </a:endParaRPr>
          </a:p>
        </p:txBody>
      </p:sp>
      <p:sp>
        <p:nvSpPr>
          <p:cNvPr id="411" name="Google Shape;411;p5"/>
          <p:cNvSpPr txBox="1"/>
          <p:nvPr/>
        </p:nvSpPr>
        <p:spPr>
          <a:xfrm>
            <a:off x="2365321" y="4492953"/>
            <a:ext cx="1280099" cy="460800"/>
          </a:xfrm>
          <a:prstGeom prst="rect">
            <a:avLst/>
          </a:prstGeom>
          <a:noFill/>
          <a:ln>
            <a:noFill/>
          </a:ln>
        </p:spPr>
        <p:txBody>
          <a:bodyPr anchorCtr="0" anchor="t" bIns="45700" lIns="91425" spcFirstLastPara="1" rIns="91425" wrap="square" tIns="45700">
            <a:normAutofit/>
          </a:bodyPr>
          <a:lstStyle/>
          <a:p>
            <a:pPr indent="-228600" lvl="0" marL="228600" marR="0" rtl="1" algn="r">
              <a:lnSpc>
                <a:spcPct val="90000"/>
              </a:lnSpc>
              <a:spcBef>
                <a:spcPts val="0"/>
              </a:spcBef>
              <a:spcAft>
                <a:spcPts val="0"/>
              </a:spcAft>
              <a:buClr>
                <a:srgbClr val="44546A"/>
              </a:buClr>
              <a:buSzPts val="2400"/>
              <a:buFont typeface="Arial"/>
              <a:buNone/>
            </a:pPr>
            <a:r>
              <a:rPr b="1" i="0" lang="ar-MA" sz="2400" u="none" cap="none" strike="noStrike">
                <a:solidFill>
                  <a:srgbClr val="44546A"/>
                </a:solidFill>
                <a:latin typeface="Calibri"/>
                <a:ea typeface="Calibri"/>
                <a:cs typeface="Calibri"/>
                <a:sym typeface="Calibri"/>
              </a:rPr>
              <a:t>5 دقائق</a:t>
            </a:r>
            <a:endParaRPr b="0" i="0" sz="1400" u="none" cap="none" strike="noStrike">
              <a:solidFill>
                <a:srgbClr val="000000"/>
              </a:solidFill>
              <a:latin typeface="Arial"/>
              <a:ea typeface="Arial"/>
              <a:cs typeface="Arial"/>
              <a:sym typeface="Arial"/>
            </a:endParaRPr>
          </a:p>
        </p:txBody>
      </p:sp>
      <p:sp>
        <p:nvSpPr>
          <p:cNvPr id="412" name="Google Shape;412;p5"/>
          <p:cNvSpPr/>
          <p:nvPr/>
        </p:nvSpPr>
        <p:spPr>
          <a:xfrm>
            <a:off x="9772907" y="2801706"/>
            <a:ext cx="395203" cy="395203"/>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156082"/>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2</a:t>
            </a:r>
            <a:endParaRPr b="0" i="0" sz="1467" u="none" cap="none" strike="noStrike">
              <a:solidFill>
                <a:srgbClr val="000000"/>
              </a:solidFill>
              <a:latin typeface="Calibri"/>
              <a:ea typeface="Calibri"/>
              <a:cs typeface="Calibri"/>
              <a:sym typeface="Calibri"/>
            </a:endParaRPr>
          </a:p>
        </p:txBody>
      </p:sp>
      <p:sp>
        <p:nvSpPr>
          <p:cNvPr id="413" name="Google Shape;413;p5"/>
          <p:cNvSpPr/>
          <p:nvPr/>
        </p:nvSpPr>
        <p:spPr>
          <a:xfrm>
            <a:off x="1740097" y="2744359"/>
            <a:ext cx="637722" cy="519597"/>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4">
              <a:alphaModFix/>
            </a:blip>
            <a:stretch>
              <a:fillRect b="0" l="0" r="0" t="0"/>
            </a:stretch>
          </a:blipFill>
          <a:ln cap="flat" cmpd="sng" w="9525">
            <a:solidFill>
              <a:srgbClr val="B3E5A0"/>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44546A"/>
              </a:solidFill>
              <a:latin typeface="Calibri"/>
              <a:ea typeface="Calibri"/>
              <a:cs typeface="Calibri"/>
              <a:sym typeface="Calibri"/>
            </a:endParaRPr>
          </a:p>
        </p:txBody>
      </p:sp>
      <p:sp>
        <p:nvSpPr>
          <p:cNvPr id="414" name="Google Shape;414;p5"/>
          <p:cNvSpPr txBox="1"/>
          <p:nvPr/>
        </p:nvSpPr>
        <p:spPr>
          <a:xfrm>
            <a:off x="3798452" y="1964686"/>
            <a:ext cx="5829544" cy="58477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rgbClr val="0F4861"/>
                </a:solidFill>
                <a:latin typeface="Calibri"/>
                <a:ea typeface="Calibri"/>
                <a:cs typeface="Calibri"/>
                <a:sym typeface="Calibri"/>
              </a:rPr>
              <a:t>افتتاح الحصة </a:t>
            </a:r>
            <a:r>
              <a:rPr b="1" i="0" lang="ar-MA" sz="1600" u="none" cap="none" strike="noStrike">
                <a:solidFill>
                  <a:srgbClr val="0E2841"/>
                </a:solidFill>
                <a:latin typeface="Arial"/>
                <a:ea typeface="Arial"/>
                <a:cs typeface="Arial"/>
                <a:sym typeface="Arial"/>
              </a:rPr>
              <a:t>(</a:t>
            </a:r>
            <a:r>
              <a:rPr b="1" i="0" lang="ar-MA" sz="1200" u="none" cap="none" strike="noStrike">
                <a:solidFill>
                  <a:srgbClr val="106585"/>
                </a:solidFill>
                <a:latin typeface="Calibri"/>
                <a:ea typeface="Calibri"/>
                <a:cs typeface="Calibri"/>
                <a:sym typeface="Calibri"/>
              </a:rPr>
              <a:t>النشاط الاعتيادي-مراقبة الواجبات المنزلية- التصريح بالأهداف(</a:t>
            </a:r>
            <a:endParaRPr b="1" i="0" sz="1200" u="none" cap="none" strike="noStrike">
              <a:solidFill>
                <a:srgbClr val="106585"/>
              </a:solidFill>
              <a:latin typeface="Calibri"/>
              <a:ea typeface="Calibri"/>
              <a:cs typeface="Calibri"/>
              <a:sym typeface="Calibri"/>
            </a:endParaRPr>
          </a:p>
        </p:txBody>
      </p:sp>
      <p:sp>
        <p:nvSpPr>
          <p:cNvPr id="415" name="Google Shape;415;p5"/>
          <p:cNvSpPr txBox="1"/>
          <p:nvPr/>
        </p:nvSpPr>
        <p:spPr>
          <a:xfrm>
            <a:off x="4879852" y="2783962"/>
            <a:ext cx="4748143" cy="461665"/>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2400"/>
              <a:buFont typeface="Arial"/>
              <a:buNone/>
            </a:pPr>
            <a:r>
              <a:rPr b="1" i="0" lang="ar-MA" sz="2400" u="none" cap="none" strike="noStrike">
                <a:solidFill>
                  <a:srgbClr val="0F4861"/>
                </a:solidFill>
                <a:latin typeface="Calibri"/>
                <a:ea typeface="Calibri"/>
                <a:cs typeface="Calibri"/>
                <a:sym typeface="Calibri"/>
              </a:rPr>
              <a:t>أكتسب المعجم وأوظفه</a:t>
            </a:r>
            <a:endParaRPr b="1" i="0" sz="2400" u="none" cap="none" strike="noStrike">
              <a:solidFill>
                <a:schemeClr val="dk1"/>
              </a:solidFill>
              <a:latin typeface="Calibri"/>
              <a:ea typeface="Calibri"/>
              <a:cs typeface="Calibri"/>
              <a:sym typeface="Calibri"/>
            </a:endParaRPr>
          </a:p>
        </p:txBody>
      </p:sp>
      <p:sp>
        <p:nvSpPr>
          <p:cNvPr id="416" name="Google Shape;416;p5"/>
          <p:cNvSpPr txBox="1"/>
          <p:nvPr/>
        </p:nvSpPr>
        <p:spPr>
          <a:xfrm>
            <a:off x="4900483" y="3645629"/>
            <a:ext cx="4748143" cy="461665"/>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2400"/>
              <a:buFont typeface="Arial"/>
              <a:buNone/>
            </a:pPr>
            <a:r>
              <a:rPr b="1" i="0" lang="ar-MA" sz="2400" u="none" cap="none" strike="noStrike">
                <a:solidFill>
                  <a:srgbClr val="0F4861"/>
                </a:solidFill>
                <a:latin typeface="Calibri"/>
                <a:ea typeface="Calibri"/>
                <a:cs typeface="Calibri"/>
                <a:sym typeface="Calibri"/>
              </a:rPr>
              <a:t>فهم المسموع</a:t>
            </a:r>
            <a:endParaRPr b="1" i="0" sz="2400" u="none" cap="none" strike="noStrike">
              <a:solidFill>
                <a:schemeClr val="dk1"/>
              </a:solidFill>
              <a:latin typeface="Calibri"/>
              <a:ea typeface="Calibri"/>
              <a:cs typeface="Calibri"/>
              <a:sym typeface="Calibri"/>
            </a:endParaRPr>
          </a:p>
        </p:txBody>
      </p:sp>
      <p:sp>
        <p:nvSpPr>
          <p:cNvPr id="417" name="Google Shape;417;p5"/>
          <p:cNvSpPr txBox="1"/>
          <p:nvPr/>
        </p:nvSpPr>
        <p:spPr>
          <a:xfrm>
            <a:off x="4900482" y="4478805"/>
            <a:ext cx="4748143" cy="461665"/>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2400"/>
              <a:buFont typeface="Arial"/>
              <a:buNone/>
            </a:pPr>
            <a:r>
              <a:rPr b="1" i="0" lang="ar-MA" sz="2400" u="none" cap="none" strike="noStrike">
                <a:solidFill>
                  <a:srgbClr val="0F4861"/>
                </a:solidFill>
                <a:latin typeface="Calibri"/>
                <a:ea typeface="Calibri"/>
                <a:cs typeface="Calibri"/>
                <a:sym typeface="Calibri"/>
              </a:rPr>
              <a:t>اختتام الحصة</a:t>
            </a:r>
            <a:endParaRPr b="1" i="0" sz="2400" u="none" cap="none" strike="noStrike">
              <a:solidFill>
                <a:schemeClr val="dk1"/>
              </a:solidFill>
              <a:latin typeface="Calibri"/>
              <a:ea typeface="Calibri"/>
              <a:cs typeface="Calibri"/>
              <a:sym typeface="Calibri"/>
            </a:endParaRPr>
          </a:p>
        </p:txBody>
      </p:sp>
      <p:sp>
        <p:nvSpPr>
          <p:cNvPr id="418" name="Google Shape;418;p5"/>
          <p:cNvSpPr txBox="1"/>
          <p:nvPr/>
        </p:nvSpPr>
        <p:spPr>
          <a:xfrm>
            <a:off x="2420610" y="2001054"/>
            <a:ext cx="1263765" cy="460800"/>
          </a:xfrm>
          <a:prstGeom prst="rect">
            <a:avLst/>
          </a:prstGeom>
          <a:noFill/>
          <a:ln>
            <a:noFill/>
          </a:ln>
        </p:spPr>
        <p:txBody>
          <a:bodyPr anchorCtr="0" anchor="t" bIns="45700" lIns="91425" spcFirstLastPara="1" rIns="91425" wrap="square" tIns="45700">
            <a:normAutofit/>
          </a:bodyPr>
          <a:lstStyle/>
          <a:p>
            <a:pPr indent="-228600" lvl="0" marL="228600" marR="0" rtl="1" algn="r">
              <a:lnSpc>
                <a:spcPct val="90000"/>
              </a:lnSpc>
              <a:spcBef>
                <a:spcPts val="0"/>
              </a:spcBef>
              <a:spcAft>
                <a:spcPts val="0"/>
              </a:spcAft>
              <a:buClr>
                <a:srgbClr val="44546A"/>
              </a:buClr>
              <a:buSzPts val="2400"/>
              <a:buFont typeface="Arial"/>
              <a:buNone/>
            </a:pPr>
            <a:r>
              <a:rPr b="1" i="0" lang="ar-MA" sz="2400" u="none" cap="none" strike="noStrike">
                <a:solidFill>
                  <a:srgbClr val="44546A"/>
                </a:solidFill>
                <a:latin typeface="Calibri"/>
                <a:ea typeface="Calibri"/>
                <a:cs typeface="Calibri"/>
                <a:sym typeface="Calibri"/>
              </a:rPr>
              <a:t>8 دقائق</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19D19"/>
            </a:gs>
            <a:gs pos="2000">
              <a:srgbClr val="FFFFFF"/>
            </a:gs>
            <a:gs pos="100000">
              <a:srgbClr val="F19D19"/>
            </a:gs>
          </a:gsLst>
          <a:path path="circle">
            <a:fillToRect b="50%" l="50%" r="50%" t="50%"/>
          </a:path>
          <a:tileRect/>
        </a:gradFill>
      </p:bgPr>
    </p:bg>
    <p:spTree>
      <p:nvGrpSpPr>
        <p:cNvPr id="422" name="Shape 422"/>
        <p:cNvGrpSpPr/>
        <p:nvPr/>
      </p:nvGrpSpPr>
      <p:grpSpPr>
        <a:xfrm>
          <a:off x="0" y="0"/>
          <a:ext cx="0" cy="0"/>
          <a:chOff x="0" y="0"/>
          <a:chExt cx="0" cy="0"/>
        </a:xfrm>
      </p:grpSpPr>
      <p:grpSp>
        <p:nvGrpSpPr>
          <p:cNvPr id="423" name="Google Shape;423;p6"/>
          <p:cNvGrpSpPr/>
          <p:nvPr/>
        </p:nvGrpSpPr>
        <p:grpSpPr>
          <a:xfrm>
            <a:off x="812158" y="844906"/>
            <a:ext cx="10567685" cy="5198169"/>
            <a:chOff x="2184399" y="1402024"/>
            <a:chExt cx="7823200" cy="4942038"/>
          </a:xfrm>
        </p:grpSpPr>
        <p:sp>
          <p:nvSpPr>
            <p:cNvPr id="424" name="Google Shape;424;p6"/>
            <p:cNvSpPr/>
            <p:nvPr/>
          </p:nvSpPr>
          <p:spPr>
            <a:xfrm>
              <a:off x="2184399" y="1402024"/>
              <a:ext cx="7823200" cy="4942038"/>
            </a:xfrm>
            <a:prstGeom prst="roundRect">
              <a:avLst>
                <a:gd fmla="val 2665" name="adj"/>
              </a:avLst>
            </a:prstGeom>
            <a:solidFill>
              <a:srgbClr val="F19D19"/>
            </a:solidFill>
            <a:ln cap="flat" cmpd="sng" w="19050">
              <a:solidFill>
                <a:srgbClr val="F19D19"/>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425" name="Google Shape;425;p6"/>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p:txBody>
        </p:sp>
      </p:grpSp>
      <p:grpSp>
        <p:nvGrpSpPr>
          <p:cNvPr id="426" name="Google Shape;426;p6"/>
          <p:cNvGrpSpPr/>
          <p:nvPr/>
        </p:nvGrpSpPr>
        <p:grpSpPr>
          <a:xfrm>
            <a:off x="8302170" y="4917801"/>
            <a:ext cx="2919731" cy="936371"/>
            <a:chOff x="8302171" y="4917801"/>
            <a:chExt cx="2919730" cy="936370"/>
          </a:xfrm>
        </p:grpSpPr>
        <p:sp>
          <p:nvSpPr>
            <p:cNvPr id="427" name="Google Shape;427;p6"/>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428" name="Google Shape;428;p6"/>
            <p:cNvSpPr/>
            <p:nvPr/>
          </p:nvSpPr>
          <p:spPr>
            <a:xfrm>
              <a:off x="8302171" y="5060928"/>
              <a:ext cx="2063915"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3600"/>
                <a:buFont typeface="Arial"/>
                <a:buNone/>
              </a:pPr>
              <a:r>
                <a:rPr b="1" i="0" lang="ar-MA" sz="3600" u="none" cap="none" strike="noStrike">
                  <a:solidFill>
                    <a:srgbClr val="000000"/>
                  </a:solidFill>
                  <a:latin typeface="Calibri"/>
                  <a:ea typeface="Calibri"/>
                  <a:cs typeface="Calibri"/>
                  <a:sym typeface="Calibri"/>
                </a:rPr>
                <a:t>8 دقائق</a:t>
              </a:r>
              <a:endParaRPr b="1" i="0" sz="3600" u="none" cap="none" strike="noStrike">
                <a:solidFill>
                  <a:srgbClr val="000000"/>
                </a:solidFill>
                <a:latin typeface="Calibri"/>
                <a:ea typeface="Calibri"/>
                <a:cs typeface="Calibri"/>
                <a:sym typeface="Calibri"/>
              </a:endParaRPr>
            </a:p>
          </p:txBody>
        </p:sp>
      </p:grpSp>
      <p:sp>
        <p:nvSpPr>
          <p:cNvPr id="429" name="Google Shape;429;p6"/>
          <p:cNvSpPr txBox="1"/>
          <p:nvPr/>
        </p:nvSpPr>
        <p:spPr>
          <a:xfrm>
            <a:off x="946951" y="3651380"/>
            <a:ext cx="10298101"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400"/>
              <a:buFont typeface="Arial"/>
              <a:buNone/>
            </a:pPr>
            <a:r>
              <a:rPr b="1" i="0" lang="ar-MA" sz="4400" u="none" cap="none" strike="noStrike">
                <a:solidFill>
                  <a:srgbClr val="F19D19"/>
                </a:solidFill>
                <a:latin typeface="Calibri"/>
                <a:ea typeface="Calibri"/>
                <a:cs typeface="Calibri"/>
                <a:sym typeface="Calibri"/>
              </a:rPr>
              <a:t>افتتاح الحصة</a:t>
            </a:r>
            <a:endParaRPr b="1" i="0" sz="4400" u="none" cap="none" strike="noStrike">
              <a:solidFill>
                <a:srgbClr val="F19D19"/>
              </a:solidFill>
              <a:latin typeface="Calibri"/>
              <a:ea typeface="Calibri"/>
              <a:cs typeface="Calibri"/>
              <a:sym typeface="Calibri"/>
            </a:endParaRPr>
          </a:p>
        </p:txBody>
      </p:sp>
      <p:pic>
        <p:nvPicPr>
          <p:cNvPr id="430" name="Google Shape;430;p6"/>
          <p:cNvPicPr preferRelativeResize="0"/>
          <p:nvPr/>
        </p:nvPicPr>
        <p:blipFill rotWithShape="1">
          <a:blip r:embed="rId4">
            <a:alphaModFix/>
          </a:blip>
          <a:srcRect b="0" l="0" r="0" t="0"/>
          <a:stretch/>
        </p:blipFill>
        <p:spPr>
          <a:xfrm>
            <a:off x="4973623" y="1310778"/>
            <a:ext cx="2096135" cy="2158333"/>
          </a:xfrm>
          <a:prstGeom prst="rect">
            <a:avLst/>
          </a:prstGeom>
          <a:noFill/>
          <a:ln>
            <a:noFill/>
          </a:ln>
        </p:spPr>
      </p:pic>
      <p:pic>
        <p:nvPicPr>
          <p:cNvPr id="431" name="Google Shape;431;p6"/>
          <p:cNvPicPr preferRelativeResize="0"/>
          <p:nvPr/>
        </p:nvPicPr>
        <p:blipFill rotWithShape="1">
          <a:blip r:embed="rId5">
            <a:alphaModFix/>
          </a:blip>
          <a:srcRect b="0" l="0" r="0" t="0"/>
          <a:stretch/>
        </p:blipFill>
        <p:spPr>
          <a:xfrm>
            <a:off x="6261214" y="1609414"/>
            <a:ext cx="649253" cy="64925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sp>
        <p:nvSpPr>
          <p:cNvPr id="436" name="Google Shape;436;p7"/>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MA"/>
              <a:t>مَرْحَبًا بِكُمْ. هَلْ أَنْتُمْ مُسْتَعِدُّونَ لِنَبْدَأَ حِصَّتَنَا؟ هَيَّا بِنَا لِنَنْطَلِق!</a:t>
            </a:r>
            <a:endParaRPr/>
          </a:p>
        </p:txBody>
      </p:sp>
      <p:pic>
        <p:nvPicPr>
          <p:cNvPr id="437" name="Google Shape;437;p7"/>
          <p:cNvPicPr preferRelativeResize="0"/>
          <p:nvPr>
            <p:ph idx="2" type="body"/>
          </p:nvPr>
        </p:nvPicPr>
        <p:blipFill rotWithShape="1">
          <a:blip r:embed="rId3">
            <a:alphaModFix/>
          </a:blip>
          <a:srcRect b="6019" l="0" r="0" t="6019"/>
          <a:stretch/>
        </p:blipFill>
        <p:spPr>
          <a:xfrm>
            <a:off x="2258461" y="1342118"/>
            <a:ext cx="7675078" cy="4492624"/>
          </a:xfrm>
          <a:prstGeom prst="rect">
            <a:avLst/>
          </a:prstGeom>
          <a:noFill/>
          <a:ln>
            <a:noFill/>
          </a:ln>
        </p:spPr>
      </p:pic>
      <p:pic>
        <p:nvPicPr>
          <p:cNvPr id="438" name="Google Shape;438;p7"/>
          <p:cNvPicPr preferRelativeResize="0"/>
          <p:nvPr/>
        </p:nvPicPr>
        <p:blipFill rotWithShape="1">
          <a:blip r:embed="rId4">
            <a:alphaModFix/>
          </a:blip>
          <a:srcRect b="0" l="0" r="0" t="0"/>
          <a:stretch/>
        </p:blipFill>
        <p:spPr>
          <a:xfrm>
            <a:off x="163283" y="512692"/>
            <a:ext cx="591916" cy="59191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grpSp>
        <p:nvGrpSpPr>
          <p:cNvPr id="443" name="Google Shape;443;p8"/>
          <p:cNvGrpSpPr/>
          <p:nvPr/>
        </p:nvGrpSpPr>
        <p:grpSpPr>
          <a:xfrm>
            <a:off x="4932835" y="1459304"/>
            <a:ext cx="6054377" cy="3711725"/>
            <a:chOff x="1715066" y="1103461"/>
            <a:chExt cx="5717724" cy="3124203"/>
          </a:xfrm>
        </p:grpSpPr>
        <p:sp>
          <p:nvSpPr>
            <p:cNvPr id="444" name="Google Shape;444;p8"/>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445" name="Google Shape;445;p8"/>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446" name="Google Shape;446;p8"/>
          <p:cNvSpPr txBox="1"/>
          <p:nvPr/>
        </p:nvSpPr>
        <p:spPr>
          <a:xfrm>
            <a:off x="5361614" y="2407852"/>
            <a:ext cx="5447895" cy="736227"/>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Clr>
                <a:srgbClr val="000000"/>
              </a:buClr>
              <a:buSzPts val="4000"/>
              <a:buFont typeface="Arial"/>
              <a:buNone/>
            </a:pPr>
            <a:r>
              <a:rPr b="1" i="0" lang="ar-MA" sz="4000" u="none" cap="none" strike="noStrike">
                <a:solidFill>
                  <a:srgbClr val="F19D19"/>
                </a:solidFill>
                <a:latin typeface="Calibri"/>
                <a:ea typeface="Calibri"/>
                <a:cs typeface="Calibri"/>
                <a:sym typeface="Calibri"/>
              </a:rPr>
              <a:t>نشاط اعتيادي</a:t>
            </a:r>
            <a:endParaRPr b="1" i="0" sz="4000" u="none" cap="none" strike="noStrike">
              <a:solidFill>
                <a:srgbClr val="F19D19"/>
              </a:solidFill>
              <a:latin typeface="Arial"/>
              <a:ea typeface="Arial"/>
              <a:cs typeface="Arial"/>
              <a:sym typeface="Arial"/>
            </a:endParaRPr>
          </a:p>
        </p:txBody>
      </p:sp>
      <p:sp>
        <p:nvSpPr>
          <p:cNvPr id="447" name="Google Shape;447;p8"/>
          <p:cNvSpPr txBox="1"/>
          <p:nvPr/>
        </p:nvSpPr>
        <p:spPr>
          <a:xfrm>
            <a:off x="5064323" y="3992449"/>
            <a:ext cx="6042479" cy="74879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133"/>
              <a:buFont typeface="Arial"/>
              <a:buNone/>
            </a:pPr>
            <a:r>
              <a:rPr b="0" i="1" lang="ar-MA" sz="2133" u="none" cap="none" strike="noStrike">
                <a:solidFill>
                  <a:srgbClr val="7F7F7F"/>
                </a:solidFill>
                <a:latin typeface="Arial"/>
                <a:ea typeface="Arial"/>
                <a:cs typeface="Arial"/>
                <a:sym typeface="Arial"/>
              </a:rPr>
              <a:t>5 دقائق </a:t>
            </a:r>
            <a:endParaRPr b="0" i="1" sz="2133" u="none" cap="none" strike="noStrike">
              <a:solidFill>
                <a:srgbClr val="7F7F7F"/>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133"/>
              <a:buFont typeface="Arial"/>
              <a:buNone/>
            </a:pPr>
            <a:r>
              <a:t/>
            </a:r>
            <a:endParaRPr b="0" i="1" sz="2133" u="none" cap="none" strike="noStrike">
              <a:solidFill>
                <a:srgbClr val="7F7F7F"/>
              </a:solidFill>
              <a:latin typeface="Arial"/>
              <a:ea typeface="Arial"/>
              <a:cs typeface="Arial"/>
              <a:sym typeface="Arial"/>
            </a:endParaRPr>
          </a:p>
        </p:txBody>
      </p:sp>
      <p:pic>
        <p:nvPicPr>
          <p:cNvPr descr="Une image contenant dessin humoristique, habits, garçon, Dessin d’enfant&#10;&#10;Le contenu généré par l’IA peut être incorrect." id="448" name="Google Shape;448;p8"/>
          <p:cNvPicPr preferRelativeResize="0"/>
          <p:nvPr/>
        </p:nvPicPr>
        <p:blipFill rotWithShape="1">
          <a:blip r:embed="rId3">
            <a:alphaModFix/>
          </a:blip>
          <a:srcRect b="0" l="0" r="0" t="0"/>
          <a:stretch/>
        </p:blipFill>
        <p:spPr>
          <a:xfrm>
            <a:off x="782370" y="1727822"/>
            <a:ext cx="3207836" cy="301342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sp>
        <p:nvSpPr>
          <p:cNvPr id="453" name="Google Shape;453;p9"/>
          <p:cNvSpPr txBox="1"/>
          <p:nvPr>
            <p:ph type="title"/>
          </p:nvPr>
        </p:nvSpPr>
        <p:spPr>
          <a:xfrm>
            <a:off x="867240" y="237549"/>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757070"/>
              </a:buClr>
              <a:buSzPts val="2000"/>
              <a:buFont typeface="Calibri"/>
              <a:buNone/>
            </a:pPr>
            <a:r>
              <a:rPr lang="ar-MA" sz="2000"/>
              <a:t>نشاط اعتيادي: هل تعلم؟</a:t>
            </a:r>
            <a:endParaRPr sz="2000"/>
          </a:p>
        </p:txBody>
      </p:sp>
      <p:sp>
        <p:nvSpPr>
          <p:cNvPr id="454" name="Google Shape;454;p9"/>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rgbClr val="AEABAB"/>
              </a:buClr>
              <a:buSzPts val="1400"/>
              <a:buNone/>
            </a:pPr>
            <a:r>
              <a:rPr lang="ar-MA"/>
              <a:t>يقدم المدرس هذه المعطيات المتعلقة بالتاريخ النقدي للمغرب، وأصل تسمية العملة الرسمية.</a:t>
            </a:r>
            <a:endParaRPr/>
          </a:p>
        </p:txBody>
      </p:sp>
      <p:pic>
        <p:nvPicPr>
          <p:cNvPr id="455" name="Google Shape;455;p9"/>
          <p:cNvPicPr preferRelativeResize="0"/>
          <p:nvPr/>
        </p:nvPicPr>
        <p:blipFill rotWithShape="1">
          <a:blip r:embed="rId3">
            <a:alphaModFix/>
          </a:blip>
          <a:srcRect b="0" l="0" r="0" t="0"/>
          <a:stretch/>
        </p:blipFill>
        <p:spPr>
          <a:xfrm>
            <a:off x="364743" y="97596"/>
            <a:ext cx="730250" cy="730250"/>
          </a:xfrm>
          <a:prstGeom prst="rect">
            <a:avLst/>
          </a:prstGeom>
          <a:noFill/>
          <a:ln>
            <a:noFill/>
          </a:ln>
        </p:spPr>
      </p:pic>
      <p:sp>
        <p:nvSpPr>
          <p:cNvPr id="456" name="Google Shape;456;p9"/>
          <p:cNvSpPr txBox="1"/>
          <p:nvPr/>
        </p:nvSpPr>
        <p:spPr>
          <a:xfrm>
            <a:off x="313627" y="4632476"/>
            <a:ext cx="11564746" cy="1815882"/>
          </a:xfrm>
          <a:prstGeom prst="rect">
            <a:avLst/>
          </a:prstGeom>
          <a:noFill/>
          <a:ln cap="flat" cmpd="sng" w="571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457200" lvl="0" marL="457200" marR="0" rtl="1" algn="r">
              <a:lnSpc>
                <a:spcPct val="100000"/>
              </a:lnSpc>
              <a:spcBef>
                <a:spcPts val="0"/>
              </a:spcBef>
              <a:spcAft>
                <a:spcPts val="0"/>
              </a:spcAft>
              <a:buClr>
                <a:srgbClr val="000000"/>
              </a:buClr>
              <a:buSzPts val="2800"/>
              <a:buFont typeface="Noto Sans Symbols"/>
              <a:buChar char="⮚"/>
            </a:pPr>
            <a:r>
              <a:rPr b="1" i="0" lang="ar-MA" sz="2800" u="none" cap="none" strike="noStrike">
                <a:solidFill>
                  <a:srgbClr val="000000"/>
                </a:solidFill>
                <a:latin typeface="Calibri"/>
                <a:ea typeface="Calibri"/>
                <a:cs typeface="Calibri"/>
                <a:sym typeface="Calibri"/>
              </a:rPr>
              <a:t>جاءت التسمية من الكلمة اليونانية “دراخما”، فقد كانت تطلق على العملة المعدنية في الثقافة الإغريقية.</a:t>
            </a:r>
            <a:endParaRPr b="0" i="0" sz="1400" u="none" cap="none" strike="noStrike">
              <a:solidFill>
                <a:srgbClr val="000000"/>
              </a:solidFill>
              <a:latin typeface="Arial"/>
              <a:ea typeface="Arial"/>
              <a:cs typeface="Arial"/>
              <a:sym typeface="Arial"/>
            </a:endParaRPr>
          </a:p>
          <a:p>
            <a:pPr indent="-457200" lvl="0" marL="457200" marR="0" rtl="1" algn="r">
              <a:lnSpc>
                <a:spcPct val="100000"/>
              </a:lnSpc>
              <a:spcBef>
                <a:spcPts val="0"/>
              </a:spcBef>
              <a:spcAft>
                <a:spcPts val="0"/>
              </a:spcAft>
              <a:buClr>
                <a:srgbClr val="000000"/>
              </a:buClr>
              <a:buSzPts val="2800"/>
              <a:buFont typeface="Noto Sans Symbols"/>
              <a:buChar char="⮚"/>
            </a:pPr>
            <a:r>
              <a:rPr b="1" i="0" lang="ar-MA" sz="2800" u="none" cap="none" strike="noStrike">
                <a:solidFill>
                  <a:srgbClr val="000000"/>
                </a:solidFill>
                <a:latin typeface="Calibri"/>
                <a:ea typeface="Calibri"/>
                <a:cs typeface="Calibri"/>
                <a:sym typeface="Calibri"/>
              </a:rPr>
              <a:t>استخدم أيام الجاهلية والإسلام، وذكر في القرآن الكريم في قوله عز وجل “وَشَرَوْهُ بِثَمَنٍ بَخْسٍ دَرَاهِمَ مَعْدُودَةٍ وَكَانُوا فِيهِ مِنَ الزَّاهِدِينَ”.</a:t>
            </a:r>
            <a:endParaRPr b="1" i="0" sz="2800" u="none" cap="none" strike="noStrike">
              <a:solidFill>
                <a:schemeClr val="dk1"/>
              </a:solidFill>
              <a:latin typeface="Calibri"/>
              <a:ea typeface="Calibri"/>
              <a:cs typeface="Calibri"/>
              <a:sym typeface="Calibri"/>
            </a:endParaRPr>
          </a:p>
        </p:txBody>
      </p:sp>
      <p:grpSp>
        <p:nvGrpSpPr>
          <p:cNvPr id="457" name="Google Shape;457;p9"/>
          <p:cNvGrpSpPr/>
          <p:nvPr/>
        </p:nvGrpSpPr>
        <p:grpSpPr>
          <a:xfrm>
            <a:off x="531305" y="1230366"/>
            <a:ext cx="11129390" cy="2999589"/>
            <a:chOff x="0" y="0"/>
            <a:chExt cx="11129390" cy="2999589"/>
          </a:xfrm>
        </p:grpSpPr>
        <p:sp>
          <p:nvSpPr>
            <p:cNvPr id="458" name="Google Shape;458;p9"/>
            <p:cNvSpPr/>
            <p:nvPr/>
          </p:nvSpPr>
          <p:spPr>
            <a:xfrm rot="10800000">
              <a:off x="0" y="899876"/>
              <a:ext cx="11129390" cy="1199836"/>
            </a:xfrm>
            <a:prstGeom prst="notchedRightArrow">
              <a:avLst>
                <a:gd fmla="val 50000" name="adj1"/>
                <a:gd fmla="val 50000" name="adj2"/>
              </a:avLst>
            </a:prstGeom>
            <a:solidFill>
              <a:srgbClr val="F6D4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9" name="Google Shape;459;p9"/>
            <p:cNvSpPr/>
            <p:nvPr/>
          </p:nvSpPr>
          <p:spPr>
            <a:xfrm>
              <a:off x="8713190" y="0"/>
              <a:ext cx="2411186" cy="1199836"/>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0" name="Google Shape;460;p9"/>
            <p:cNvSpPr txBox="1"/>
            <p:nvPr/>
          </p:nvSpPr>
          <p:spPr>
            <a:xfrm>
              <a:off x="8713190" y="0"/>
              <a:ext cx="2411186" cy="1199836"/>
            </a:xfrm>
            <a:prstGeom prst="rect">
              <a:avLst/>
            </a:prstGeom>
            <a:noFill/>
            <a:ln>
              <a:noFill/>
            </a:ln>
          </p:spPr>
          <p:txBody>
            <a:bodyPr anchorCtr="0" anchor="b" bIns="170675" lIns="170675" spcFirstLastPara="1" rIns="170675" wrap="square" tIns="170675">
              <a:noAutofit/>
            </a:bodyPr>
            <a:lstStyle/>
            <a:p>
              <a:pPr indent="0" lvl="0" marL="0" marR="0" rtl="0" algn="ctr">
                <a:lnSpc>
                  <a:spcPct val="90000"/>
                </a:lnSpc>
                <a:spcBef>
                  <a:spcPts val="0"/>
                </a:spcBef>
                <a:spcAft>
                  <a:spcPts val="0"/>
                </a:spcAft>
                <a:buClr>
                  <a:schemeClr val="dk1"/>
                </a:buClr>
                <a:buSzPts val="2400"/>
                <a:buFont typeface="Calibri"/>
                <a:buNone/>
              </a:pPr>
              <a:r>
                <a:rPr b="1" i="0" lang="ar-MA" sz="2400" u="none" cap="none" strike="noStrike">
                  <a:solidFill>
                    <a:schemeClr val="dk1"/>
                  </a:solidFill>
                  <a:latin typeface="Calibri"/>
                  <a:ea typeface="Calibri"/>
                  <a:cs typeface="Calibri"/>
                  <a:sym typeface="Calibri"/>
                </a:rPr>
                <a:t>المقاييس والأوزان الشرعية</a:t>
              </a:r>
              <a:endParaRPr b="1" i="0" sz="2400" u="none" cap="none" strike="noStrike">
                <a:solidFill>
                  <a:schemeClr val="dk1"/>
                </a:solidFill>
                <a:latin typeface="Calibri"/>
                <a:ea typeface="Calibri"/>
                <a:cs typeface="Calibri"/>
                <a:sym typeface="Calibri"/>
              </a:endParaRPr>
            </a:p>
          </p:txBody>
        </p:sp>
        <p:sp>
          <p:nvSpPr>
            <p:cNvPr id="461" name="Google Shape;461;p9"/>
            <p:cNvSpPr/>
            <p:nvPr/>
          </p:nvSpPr>
          <p:spPr>
            <a:xfrm>
              <a:off x="9768804" y="1349815"/>
              <a:ext cx="299959" cy="299959"/>
            </a:xfrm>
            <a:prstGeom prst="ellipse">
              <a:avLst/>
            </a:prstGeom>
            <a:solidFill>
              <a:srgbClr val="E97131"/>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2" name="Google Shape;462;p9"/>
            <p:cNvSpPr/>
            <p:nvPr/>
          </p:nvSpPr>
          <p:spPr>
            <a:xfrm>
              <a:off x="6181444" y="1799753"/>
              <a:ext cx="2411186" cy="1199836"/>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3" name="Google Shape;463;p9"/>
            <p:cNvSpPr txBox="1"/>
            <p:nvPr/>
          </p:nvSpPr>
          <p:spPr>
            <a:xfrm>
              <a:off x="6181444" y="1799753"/>
              <a:ext cx="2411186" cy="1199836"/>
            </a:xfrm>
            <a:prstGeom prst="rect">
              <a:avLst/>
            </a:prstGeom>
            <a:noFill/>
            <a:ln>
              <a:noFill/>
            </a:ln>
          </p:spPr>
          <p:txBody>
            <a:bodyPr anchorCtr="0" anchor="t" bIns="170675" lIns="170675" spcFirstLastPara="1" rIns="170675" wrap="square" tIns="170675">
              <a:noAutofit/>
            </a:bodyPr>
            <a:lstStyle/>
            <a:p>
              <a:pPr indent="0" lvl="0" marL="0" marR="0" rtl="0" algn="ctr">
                <a:lnSpc>
                  <a:spcPct val="90000"/>
                </a:lnSpc>
                <a:spcBef>
                  <a:spcPts val="0"/>
                </a:spcBef>
                <a:spcAft>
                  <a:spcPts val="0"/>
                </a:spcAft>
                <a:buClr>
                  <a:schemeClr val="dk1"/>
                </a:buClr>
                <a:buSzPts val="2400"/>
                <a:buFont typeface="Calibri"/>
                <a:buNone/>
              </a:pPr>
              <a:r>
                <a:rPr b="1" i="0" lang="ar-MA" sz="2400" u="none" cap="none" strike="noStrike">
                  <a:solidFill>
                    <a:schemeClr val="dk1"/>
                  </a:solidFill>
                  <a:latin typeface="Calibri"/>
                  <a:ea typeface="Calibri"/>
                  <a:cs typeface="Calibri"/>
                  <a:sym typeface="Calibri"/>
                </a:rPr>
                <a:t>الريال الحسني 1881</a:t>
              </a:r>
              <a:endParaRPr b="1" i="0" sz="2400" u="none" cap="none" strike="noStrike">
                <a:solidFill>
                  <a:schemeClr val="dk1"/>
                </a:solidFill>
                <a:latin typeface="Calibri"/>
                <a:ea typeface="Calibri"/>
                <a:cs typeface="Calibri"/>
                <a:sym typeface="Calibri"/>
              </a:endParaRPr>
            </a:p>
          </p:txBody>
        </p:sp>
        <p:sp>
          <p:nvSpPr>
            <p:cNvPr id="464" name="Google Shape;464;p9"/>
            <p:cNvSpPr/>
            <p:nvPr/>
          </p:nvSpPr>
          <p:spPr>
            <a:xfrm>
              <a:off x="7237058" y="1349815"/>
              <a:ext cx="299959" cy="299959"/>
            </a:xfrm>
            <a:prstGeom prst="ellipse">
              <a:avLst/>
            </a:prstGeom>
            <a:solidFill>
              <a:srgbClr val="176B22"/>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5" name="Google Shape;465;p9"/>
            <p:cNvSpPr/>
            <p:nvPr/>
          </p:nvSpPr>
          <p:spPr>
            <a:xfrm>
              <a:off x="3649698" y="0"/>
              <a:ext cx="2411186" cy="1199836"/>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6" name="Google Shape;466;p9"/>
            <p:cNvSpPr txBox="1"/>
            <p:nvPr/>
          </p:nvSpPr>
          <p:spPr>
            <a:xfrm>
              <a:off x="3649698" y="0"/>
              <a:ext cx="2411186" cy="1199836"/>
            </a:xfrm>
            <a:prstGeom prst="rect">
              <a:avLst/>
            </a:prstGeom>
            <a:noFill/>
            <a:ln>
              <a:noFill/>
            </a:ln>
          </p:spPr>
          <p:txBody>
            <a:bodyPr anchorCtr="0" anchor="b" bIns="170675" lIns="170675" spcFirstLastPara="1" rIns="170675" wrap="square" tIns="170675">
              <a:noAutofit/>
            </a:bodyPr>
            <a:lstStyle/>
            <a:p>
              <a:pPr indent="0" lvl="0" marL="0" marR="0" rtl="0" algn="ctr">
                <a:lnSpc>
                  <a:spcPct val="90000"/>
                </a:lnSpc>
                <a:spcBef>
                  <a:spcPts val="0"/>
                </a:spcBef>
                <a:spcAft>
                  <a:spcPts val="0"/>
                </a:spcAft>
                <a:buClr>
                  <a:schemeClr val="dk1"/>
                </a:buClr>
                <a:buSzPts val="2400"/>
                <a:buFont typeface="Calibri"/>
                <a:buNone/>
              </a:pPr>
              <a:r>
                <a:rPr b="1" i="0" lang="ar-MA" sz="2400" u="none" cap="none" strike="noStrike">
                  <a:solidFill>
                    <a:schemeClr val="dk1"/>
                  </a:solidFill>
                  <a:latin typeface="Calibri"/>
                  <a:ea typeface="Calibri"/>
                  <a:cs typeface="Calibri"/>
                  <a:sym typeface="Calibri"/>
                </a:rPr>
                <a:t>الفرنك الفرنسي 1912</a:t>
              </a:r>
              <a:endParaRPr b="1" i="0" sz="2400" u="none" cap="none" strike="noStrike">
                <a:solidFill>
                  <a:schemeClr val="dk1"/>
                </a:solidFill>
                <a:latin typeface="Calibri"/>
                <a:ea typeface="Calibri"/>
                <a:cs typeface="Calibri"/>
                <a:sym typeface="Calibri"/>
              </a:endParaRPr>
            </a:p>
          </p:txBody>
        </p:sp>
        <p:sp>
          <p:nvSpPr>
            <p:cNvPr id="467" name="Google Shape;467;p9"/>
            <p:cNvSpPr/>
            <p:nvPr/>
          </p:nvSpPr>
          <p:spPr>
            <a:xfrm>
              <a:off x="4705311" y="1349815"/>
              <a:ext cx="299959" cy="299959"/>
            </a:xfrm>
            <a:prstGeom prst="ellipse">
              <a:avLst/>
            </a:prstGeom>
            <a:solidFill>
              <a:srgbClr val="0C9ED5"/>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8" name="Google Shape;468;p9"/>
            <p:cNvSpPr/>
            <p:nvPr/>
          </p:nvSpPr>
          <p:spPr>
            <a:xfrm>
              <a:off x="1117952" y="1799753"/>
              <a:ext cx="2411186" cy="1199836"/>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9" name="Google Shape;469;p9"/>
            <p:cNvSpPr txBox="1"/>
            <p:nvPr/>
          </p:nvSpPr>
          <p:spPr>
            <a:xfrm>
              <a:off x="1117952" y="1799753"/>
              <a:ext cx="2411186" cy="1199836"/>
            </a:xfrm>
            <a:prstGeom prst="rect">
              <a:avLst/>
            </a:prstGeom>
            <a:noFill/>
            <a:ln>
              <a:noFill/>
            </a:ln>
          </p:spPr>
          <p:txBody>
            <a:bodyPr anchorCtr="0" anchor="t" bIns="170675" lIns="170675" spcFirstLastPara="1" rIns="170675" wrap="square" tIns="170675">
              <a:noAutofit/>
            </a:bodyPr>
            <a:lstStyle/>
            <a:p>
              <a:pPr indent="0" lvl="0" marL="0" marR="0" rtl="0" algn="ctr">
                <a:lnSpc>
                  <a:spcPct val="90000"/>
                </a:lnSpc>
                <a:spcBef>
                  <a:spcPts val="0"/>
                </a:spcBef>
                <a:spcAft>
                  <a:spcPts val="0"/>
                </a:spcAft>
                <a:buClr>
                  <a:schemeClr val="dk1"/>
                </a:buClr>
                <a:buSzPts val="2400"/>
                <a:buFont typeface="Calibri"/>
                <a:buNone/>
              </a:pPr>
              <a:r>
                <a:rPr b="1" i="0" lang="ar-MA" sz="2400" u="none" cap="none" strike="noStrike">
                  <a:solidFill>
                    <a:schemeClr val="dk1"/>
                  </a:solidFill>
                  <a:latin typeface="Calibri"/>
                  <a:ea typeface="Calibri"/>
                  <a:cs typeface="Calibri"/>
                  <a:sym typeface="Calibri"/>
                </a:rPr>
                <a:t>الدرهم المغربي بعد إنشاء بنك المغرب 1959</a:t>
              </a:r>
              <a:endParaRPr b="1" i="0" sz="2400" u="none" cap="none" strike="noStrike">
                <a:solidFill>
                  <a:schemeClr val="dk1"/>
                </a:solidFill>
                <a:latin typeface="Calibri"/>
                <a:ea typeface="Calibri"/>
                <a:cs typeface="Calibri"/>
                <a:sym typeface="Calibri"/>
              </a:endParaRPr>
            </a:p>
          </p:txBody>
        </p:sp>
        <p:sp>
          <p:nvSpPr>
            <p:cNvPr id="470" name="Google Shape;470;p9"/>
            <p:cNvSpPr/>
            <p:nvPr/>
          </p:nvSpPr>
          <p:spPr>
            <a:xfrm>
              <a:off x="2173565" y="1349815"/>
              <a:ext cx="299959" cy="299959"/>
            </a:xfrm>
            <a:prstGeom prst="ellipse">
              <a:avLst/>
            </a:prstGeom>
            <a:solidFill>
              <a:srgbClr val="A02891"/>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6"/>
                                        </p:tgtEl>
                                        <p:attrNameLst>
                                          <p:attrName>style.visibility</p:attrName>
                                        </p:attrNameLst>
                                      </p:cBhvr>
                                      <p:to>
                                        <p:strVal val="visible"/>
                                      </p:to>
                                    </p:set>
                                    <p:animEffect filter="fade" transition="in">
                                      <p:cBhvr>
                                        <p:cTn dur="500"/>
                                        <p:tgtEl>
                                          <p:spTgt spid="45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pic>
        <p:nvPicPr>
          <p:cNvPr descr="Une image contenant Visage humain, personne, habits, dessin&#10;&#10;Le contenu généré par l’IA peut être incorrect." id="475" name="Google Shape;475;p10"/>
          <p:cNvPicPr preferRelativeResize="0"/>
          <p:nvPr/>
        </p:nvPicPr>
        <p:blipFill rotWithShape="1">
          <a:blip r:embed="rId3">
            <a:alphaModFix/>
          </a:blip>
          <a:srcRect b="0" l="0" r="0" t="0"/>
          <a:stretch/>
        </p:blipFill>
        <p:spPr>
          <a:xfrm>
            <a:off x="289743" y="1746941"/>
            <a:ext cx="3766659" cy="3766659"/>
          </a:xfrm>
          <a:prstGeom prst="rect">
            <a:avLst/>
          </a:prstGeom>
          <a:noFill/>
          <a:ln>
            <a:noFill/>
          </a:ln>
        </p:spPr>
      </p:pic>
      <p:grpSp>
        <p:nvGrpSpPr>
          <p:cNvPr id="476" name="Google Shape;476;p10"/>
          <p:cNvGrpSpPr/>
          <p:nvPr/>
        </p:nvGrpSpPr>
        <p:grpSpPr>
          <a:xfrm>
            <a:off x="4932835" y="1459304"/>
            <a:ext cx="6054377" cy="3711725"/>
            <a:chOff x="1715066" y="1103461"/>
            <a:chExt cx="5717724" cy="3124203"/>
          </a:xfrm>
        </p:grpSpPr>
        <p:sp>
          <p:nvSpPr>
            <p:cNvPr id="477" name="Google Shape;477;p10"/>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478" name="Google Shape;478;p10"/>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479" name="Google Shape;479;p10"/>
          <p:cNvSpPr txBox="1"/>
          <p:nvPr/>
        </p:nvSpPr>
        <p:spPr>
          <a:xfrm>
            <a:off x="5195818" y="2376625"/>
            <a:ext cx="5869201" cy="745332"/>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Clr>
                <a:srgbClr val="000000"/>
              </a:buClr>
              <a:buSzPts val="4000"/>
              <a:buFont typeface="Arial"/>
              <a:buNone/>
            </a:pPr>
            <a:r>
              <a:rPr b="1" i="0" lang="ar-MA" sz="4000" u="none" cap="none" strike="noStrike">
                <a:solidFill>
                  <a:schemeClr val="accent2"/>
                </a:solidFill>
                <a:latin typeface="Calibri"/>
                <a:ea typeface="Calibri"/>
                <a:cs typeface="Calibri"/>
                <a:sym typeface="Calibri"/>
              </a:rPr>
              <a:t>مراقبة إنجاز الواجبات المنزلية</a:t>
            </a:r>
            <a:endParaRPr b="1" i="0" sz="3733" u="none" cap="none" strike="noStrike">
              <a:solidFill>
                <a:srgbClr val="F19D19"/>
              </a:solidFill>
              <a:latin typeface="Arial"/>
              <a:ea typeface="Arial"/>
              <a:cs typeface="Arial"/>
              <a:sym typeface="Arial"/>
            </a:endParaRPr>
          </a:p>
        </p:txBody>
      </p:sp>
      <p:sp>
        <p:nvSpPr>
          <p:cNvPr id="480" name="Google Shape;480;p10"/>
          <p:cNvSpPr txBox="1"/>
          <p:nvPr/>
        </p:nvSpPr>
        <p:spPr>
          <a:xfrm>
            <a:off x="4944733" y="3736044"/>
            <a:ext cx="6042479" cy="74879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133"/>
              <a:buFont typeface="Arial"/>
              <a:buNone/>
            </a:pPr>
            <a:r>
              <a:rPr b="0" i="1" lang="ar-MA" sz="2133" u="none" cap="none" strike="noStrike">
                <a:solidFill>
                  <a:srgbClr val="7F7F7F"/>
                </a:solidFill>
                <a:latin typeface="Arial"/>
                <a:ea typeface="Arial"/>
                <a:cs typeface="Arial"/>
                <a:sym typeface="Arial"/>
              </a:rPr>
              <a:t>دقيقة واحدة</a:t>
            </a:r>
            <a:endParaRPr b="0" i="1" sz="2133" u="none" cap="none" strike="noStrike">
              <a:solidFill>
                <a:srgbClr val="7F7F7F"/>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133"/>
              <a:buFont typeface="Arial"/>
              <a:buNone/>
            </a:pPr>
            <a:r>
              <a:t/>
            </a:r>
            <a:endParaRPr b="0" i="1" sz="2133" u="none" cap="none" strike="noStrike">
              <a:solidFill>
                <a:srgbClr val="7F7F7F"/>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sp>
        <p:nvSpPr>
          <p:cNvPr id="485" name="Google Shape;485;p11"/>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rgbClr val="757070"/>
              </a:buClr>
              <a:buSzPts val="1800"/>
              <a:buFont typeface="Calibri"/>
              <a:buNone/>
            </a:pPr>
            <a:r>
              <a:rPr lang="ar-MA">
                <a:solidFill>
                  <a:srgbClr val="757070"/>
                </a:solidFill>
              </a:rPr>
              <a:t>الآن، دعونا نتحقق معًا من الواجبات المنزلية التي طلب منكم إنجازها، لنتأكد من مدى اجتهادكم وفهمكم للدرس.</a:t>
            </a:r>
            <a:br>
              <a:rPr lang="ar-MA">
                <a:solidFill>
                  <a:srgbClr val="757070"/>
                </a:solidFill>
              </a:rPr>
            </a:br>
            <a:endParaRPr/>
          </a:p>
        </p:txBody>
      </p:sp>
      <p:sp>
        <p:nvSpPr>
          <p:cNvPr id="486" name="Google Shape;486;p11"/>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rgbClr val="AFABAB"/>
              </a:buClr>
              <a:buSzPts val="1400"/>
              <a:buFont typeface="Arial"/>
              <a:buChar char="•"/>
            </a:pPr>
            <a:r>
              <a:rPr lang="ar-MA">
                <a:solidFill>
                  <a:srgbClr val="AFABAB"/>
                </a:solidFill>
                <a:latin typeface="Calibri"/>
                <a:ea typeface="Calibri"/>
                <a:cs typeface="Calibri"/>
                <a:sym typeface="Calibri"/>
              </a:rPr>
              <a:t>يراقب  المدرس مدى إنجاز المتعلمين للواجبات المنزلية( </a:t>
            </a:r>
            <a:r>
              <a:rPr lang="ar-MA">
                <a:solidFill>
                  <a:srgbClr val="AFABAB"/>
                </a:solidFill>
                <a:highlight>
                  <a:srgbClr val="FFFF00"/>
                </a:highlight>
                <a:latin typeface="Calibri"/>
                <a:ea typeface="Calibri"/>
                <a:cs typeface="Calibri"/>
                <a:sym typeface="Calibri"/>
              </a:rPr>
              <a:t>متعلمان في كل حصة</a:t>
            </a:r>
            <a:r>
              <a:rPr lang="ar-MA">
                <a:solidFill>
                  <a:srgbClr val="AFABAB"/>
                </a:solidFill>
                <a:latin typeface="Calibri"/>
                <a:ea typeface="Calibri"/>
                <a:cs typeface="Calibri"/>
                <a:sym typeface="Calibri"/>
              </a:rPr>
              <a:t>).</a:t>
            </a:r>
            <a:endParaRPr/>
          </a:p>
          <a:p>
            <a:pPr indent="-139700" lvl="0" marL="228600" rtl="1" algn="r">
              <a:lnSpc>
                <a:spcPct val="90000"/>
              </a:lnSpc>
              <a:spcBef>
                <a:spcPts val="1000"/>
              </a:spcBef>
              <a:spcAft>
                <a:spcPts val="0"/>
              </a:spcAft>
              <a:buClr>
                <a:schemeClr val="dk1"/>
              </a:buClr>
              <a:buSzPts val="1400"/>
              <a:buFont typeface="Arial"/>
              <a:buNone/>
            </a:pPr>
            <a:r>
              <a:t/>
            </a:r>
            <a:endParaRPr/>
          </a:p>
        </p:txBody>
      </p:sp>
      <p:sp>
        <p:nvSpPr>
          <p:cNvPr id="487" name="Google Shape;487;p11"/>
          <p:cNvSpPr txBox="1"/>
          <p:nvPr/>
        </p:nvSpPr>
        <p:spPr>
          <a:xfrm>
            <a:off x="303144" y="2687742"/>
            <a:ext cx="11585712" cy="2193806"/>
          </a:xfrm>
          <a:prstGeom prst="rect">
            <a:avLst/>
          </a:prstGeom>
          <a:noFill/>
          <a:ln cap="flat" cmpd="sng" w="38100">
            <a:solidFill>
              <a:srgbClr val="7030A0"/>
            </a:solidFill>
            <a:prstDash val="solid"/>
            <a:round/>
            <a:headEnd len="sm" w="sm" type="none"/>
            <a:tailEnd len="sm" w="sm" type="none"/>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Clr>
                <a:schemeClr val="dk1"/>
              </a:buClr>
              <a:buSzPts val="4800"/>
              <a:buFont typeface="Arial"/>
              <a:buNone/>
            </a:pPr>
            <a:r>
              <a:rPr b="1" i="0" lang="ar-MA" sz="4800" u="none" cap="none" strike="noStrike">
                <a:solidFill>
                  <a:schemeClr val="dk1"/>
                </a:solidFill>
                <a:latin typeface="Arial"/>
                <a:ea typeface="Arial"/>
                <a:cs typeface="Arial"/>
                <a:sym typeface="Arial"/>
              </a:rPr>
              <a:t>ابحث عن أهم البرامج التي تحارب التفاهة وتقدم محتوى محترما ومتميزا.</a:t>
            </a:r>
            <a:endParaRPr b="1" i="0" sz="5400" u="none" cap="none" strike="noStrik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1" name="Shape 491"/>
        <p:cNvGrpSpPr/>
        <p:nvPr/>
      </p:nvGrpSpPr>
      <p:grpSpPr>
        <a:xfrm>
          <a:off x="0" y="0"/>
          <a:ext cx="0" cy="0"/>
          <a:chOff x="0" y="0"/>
          <a:chExt cx="0" cy="0"/>
        </a:xfrm>
      </p:grpSpPr>
      <p:pic>
        <p:nvPicPr>
          <p:cNvPr id="492" name="Google Shape;492;p12"/>
          <p:cNvPicPr preferRelativeResize="0"/>
          <p:nvPr/>
        </p:nvPicPr>
        <p:blipFill rotWithShape="1">
          <a:blip r:embed="rId3">
            <a:alphaModFix/>
          </a:blip>
          <a:srcRect b="40889" l="0" r="0" t="0"/>
          <a:stretch/>
        </p:blipFill>
        <p:spPr>
          <a:xfrm>
            <a:off x="902887" y="2065569"/>
            <a:ext cx="2761834" cy="3014934"/>
          </a:xfrm>
          <a:prstGeom prst="rect">
            <a:avLst/>
          </a:prstGeom>
          <a:noFill/>
          <a:ln>
            <a:noFill/>
          </a:ln>
        </p:spPr>
      </p:pic>
      <p:grpSp>
        <p:nvGrpSpPr>
          <p:cNvPr id="493" name="Google Shape;493;p12"/>
          <p:cNvGrpSpPr/>
          <p:nvPr/>
        </p:nvGrpSpPr>
        <p:grpSpPr>
          <a:xfrm>
            <a:off x="4932835" y="1459304"/>
            <a:ext cx="6054377" cy="3711725"/>
            <a:chOff x="1715066" y="1103461"/>
            <a:chExt cx="5717724" cy="3124203"/>
          </a:xfrm>
        </p:grpSpPr>
        <p:sp>
          <p:nvSpPr>
            <p:cNvPr id="494" name="Google Shape;494;p12"/>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495" name="Google Shape;495;p12"/>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496" name="Google Shape;496;p12"/>
          <p:cNvSpPr txBox="1"/>
          <p:nvPr/>
        </p:nvSpPr>
        <p:spPr>
          <a:xfrm>
            <a:off x="5065856" y="2484078"/>
            <a:ext cx="5985399" cy="883447"/>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Clr>
                <a:srgbClr val="000000"/>
              </a:buClr>
              <a:buSzPts val="4800"/>
              <a:buFont typeface="Arial"/>
              <a:buNone/>
            </a:pPr>
            <a:r>
              <a:rPr b="1" i="0" lang="ar-MA" sz="4800" u="none" cap="none" strike="noStrike">
                <a:solidFill>
                  <a:srgbClr val="F19D19"/>
                </a:solidFill>
                <a:latin typeface="Calibri"/>
                <a:ea typeface="Calibri"/>
                <a:cs typeface="Calibri"/>
                <a:sym typeface="Calibri"/>
              </a:rPr>
              <a:t>حديث غير رسمي</a:t>
            </a:r>
            <a:endParaRPr b="1" i="0" sz="4800" u="none" cap="none" strike="noStrike">
              <a:solidFill>
                <a:srgbClr val="F19D19"/>
              </a:solidFill>
              <a:latin typeface="Arial"/>
              <a:ea typeface="Arial"/>
              <a:cs typeface="Arial"/>
              <a:sym typeface="Arial"/>
            </a:endParaRPr>
          </a:p>
        </p:txBody>
      </p:sp>
      <p:sp>
        <p:nvSpPr>
          <p:cNvPr id="497" name="Google Shape;497;p12"/>
          <p:cNvSpPr txBox="1"/>
          <p:nvPr/>
        </p:nvSpPr>
        <p:spPr>
          <a:xfrm>
            <a:off x="5037317" y="3803450"/>
            <a:ext cx="6042479" cy="420564"/>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rgbClr val="000000"/>
              </a:buClr>
              <a:buSzPts val="2133"/>
              <a:buFont typeface="Arial"/>
              <a:buNone/>
            </a:pPr>
            <a:r>
              <a:rPr b="0" i="1" lang="ar-MA" sz="2133" u="none" cap="none" strike="noStrike">
                <a:solidFill>
                  <a:srgbClr val="7F7F7F"/>
                </a:solidFill>
                <a:latin typeface="Arial"/>
                <a:ea typeface="Arial"/>
                <a:cs typeface="Arial"/>
                <a:sym typeface="Arial"/>
              </a:rPr>
              <a:t>دقيقتان</a:t>
            </a:r>
            <a:endParaRPr b="0" i="1" sz="2133" u="none" cap="none" strike="noStrike">
              <a:solidFill>
                <a:srgbClr val="7F7F7F"/>
              </a:solidFill>
              <a:latin typeface="Arial"/>
              <a:ea typeface="Arial"/>
              <a:cs typeface="Arial"/>
              <a:sym typeface="Arial"/>
            </a:endParaRPr>
          </a:p>
        </p:txBody>
      </p:sp>
      <p:sp>
        <p:nvSpPr>
          <p:cNvPr id="498" name="Google Shape;498;p12"/>
          <p:cNvSpPr/>
          <p:nvPr/>
        </p:nvSpPr>
        <p:spPr>
          <a:xfrm>
            <a:off x="1854135" y="1994010"/>
            <a:ext cx="668491" cy="658367"/>
          </a:xfrm>
          <a:custGeom>
            <a:rect b="b" l="l" r="r" t="t"/>
            <a:pathLst>
              <a:path extrusionOk="0" h="2558" w="2759">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Georgia"/>
              <a:ea typeface="Georgia"/>
              <a:cs typeface="Georgia"/>
              <a:sym typeface="Georgia"/>
            </a:endParaRPr>
          </a:p>
        </p:txBody>
      </p:sp>
      <p:sp>
        <p:nvSpPr>
          <p:cNvPr id="499" name="Google Shape;499;p12"/>
          <p:cNvSpPr/>
          <p:nvPr/>
        </p:nvSpPr>
        <p:spPr>
          <a:xfrm rot="220151">
            <a:off x="2128420" y="2187361"/>
            <a:ext cx="564995" cy="593434"/>
          </a:xfrm>
          <a:custGeom>
            <a:rect b="b" l="l" r="r" t="t"/>
            <a:pathLst>
              <a:path extrusionOk="0" h="2303" w="2331">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Georgia"/>
              <a:ea typeface="Georgia"/>
              <a:cs typeface="Georgia"/>
              <a:sym typeface="Georgia"/>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3" name="Shape 503"/>
        <p:cNvGrpSpPr/>
        <p:nvPr/>
      </p:nvGrpSpPr>
      <p:grpSpPr>
        <a:xfrm>
          <a:off x="0" y="0"/>
          <a:ext cx="0" cy="0"/>
          <a:chOff x="0" y="0"/>
          <a:chExt cx="0" cy="0"/>
        </a:xfrm>
      </p:grpSpPr>
      <p:sp>
        <p:nvSpPr>
          <p:cNvPr id="504" name="Google Shape;504;p13"/>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rgbClr val="000000"/>
              </a:buClr>
              <a:buSzPts val="1800"/>
              <a:buFont typeface="Calibri"/>
              <a:buNone/>
            </a:pPr>
            <a:r>
              <a:rPr b="1" i="0" lang="ar-MA" sz="1800" u="none" cap="none" strike="noStrike">
                <a:solidFill>
                  <a:srgbClr val="000000"/>
                </a:solidFill>
                <a:latin typeface="Calibri"/>
                <a:ea typeface="Calibri"/>
                <a:cs typeface="Calibri"/>
                <a:sym typeface="Calibri"/>
              </a:rPr>
              <a:t>من يذكرنا بمعنى هذ الضابط الذي ينبغي الالتزام به داخل الفصل؟</a:t>
            </a:r>
            <a:endParaRPr/>
          </a:p>
        </p:txBody>
      </p:sp>
      <p:sp>
        <p:nvSpPr>
          <p:cNvPr id="505" name="Google Shape;505;p13"/>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260"/>
              <a:buChar char="•"/>
            </a:pPr>
            <a:r>
              <a:rPr lang="ar-MA"/>
              <a:t>يختار المدرس 3 متعلمين </a:t>
            </a:r>
            <a:endParaRPr/>
          </a:p>
        </p:txBody>
      </p:sp>
      <p:pic>
        <p:nvPicPr>
          <p:cNvPr id="506" name="Google Shape;506;p13"/>
          <p:cNvPicPr preferRelativeResize="0"/>
          <p:nvPr/>
        </p:nvPicPr>
        <p:blipFill rotWithShape="1">
          <a:blip r:embed="rId3">
            <a:alphaModFix/>
          </a:blip>
          <a:srcRect b="0" l="0" r="0" t="0"/>
          <a:stretch/>
        </p:blipFill>
        <p:spPr>
          <a:xfrm>
            <a:off x="1950360" y="2324764"/>
            <a:ext cx="8291279" cy="17558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sp>
        <p:nvSpPr>
          <p:cNvPr id="511" name="Google Shape;511;p14"/>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rgbClr val="000000"/>
              </a:buClr>
              <a:buSzPts val="1800"/>
              <a:buFont typeface="Calibri"/>
              <a:buNone/>
            </a:pPr>
            <a:r>
              <a:rPr b="1" i="0" lang="ar-MA" sz="1800" u="none" cap="none" strike="noStrike">
                <a:solidFill>
                  <a:srgbClr val="000000"/>
                </a:solidFill>
                <a:latin typeface="Calibri"/>
                <a:ea typeface="Calibri"/>
                <a:cs typeface="Calibri"/>
                <a:sym typeface="Calibri"/>
              </a:rPr>
              <a:t>من يذكرنا بمعنى هذ الضابط الذي ينبغي الالتزام به داخل الفصل؟</a:t>
            </a:r>
            <a:endParaRPr/>
          </a:p>
        </p:txBody>
      </p:sp>
      <p:sp>
        <p:nvSpPr>
          <p:cNvPr id="512" name="Google Shape;512;p14"/>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260"/>
              <a:buChar char="•"/>
            </a:pPr>
            <a:r>
              <a:rPr lang="ar-MA"/>
              <a:t>يختار المدرس 3 متعلمين </a:t>
            </a:r>
            <a:endParaRPr/>
          </a:p>
        </p:txBody>
      </p:sp>
      <p:pic>
        <p:nvPicPr>
          <p:cNvPr id="513" name="Google Shape;513;p14"/>
          <p:cNvPicPr preferRelativeResize="0"/>
          <p:nvPr/>
        </p:nvPicPr>
        <p:blipFill rotWithShape="1">
          <a:blip r:embed="rId3">
            <a:alphaModFix/>
          </a:blip>
          <a:srcRect b="0" l="0" r="0" t="0"/>
          <a:stretch/>
        </p:blipFill>
        <p:spPr>
          <a:xfrm>
            <a:off x="1950360" y="2324764"/>
            <a:ext cx="8291279" cy="1755800"/>
          </a:xfrm>
          <a:prstGeom prst="rect">
            <a:avLst/>
          </a:prstGeom>
          <a:noFill/>
          <a:ln>
            <a:noFill/>
          </a:ln>
        </p:spPr>
      </p:pic>
      <p:sp>
        <p:nvSpPr>
          <p:cNvPr id="514" name="Google Shape;514;p14"/>
          <p:cNvSpPr txBox="1"/>
          <p:nvPr/>
        </p:nvSpPr>
        <p:spPr>
          <a:xfrm>
            <a:off x="1748011" y="4314251"/>
            <a:ext cx="1998489" cy="98488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أشارك بنشاط.</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 أرفع يدي للمشاركة.</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44546A"/>
              </a:solidFill>
              <a:latin typeface="Calibri"/>
              <a:ea typeface="Calibri"/>
              <a:cs typeface="Calibri"/>
              <a:sym typeface="Calibri"/>
            </a:endParaRPr>
          </a:p>
        </p:txBody>
      </p:sp>
      <p:sp>
        <p:nvSpPr>
          <p:cNvPr id="515" name="Google Shape;515;p14"/>
          <p:cNvSpPr txBox="1"/>
          <p:nvPr/>
        </p:nvSpPr>
        <p:spPr>
          <a:xfrm>
            <a:off x="6096000" y="4274112"/>
            <a:ext cx="4854820" cy="992541"/>
          </a:xfrm>
          <a:prstGeom prst="rect">
            <a:avLst/>
          </a:prstGeom>
          <a:noFill/>
          <a:ln>
            <a:noFill/>
          </a:ln>
        </p:spPr>
        <p:txBody>
          <a:bodyPr anchorCtr="0" anchor="t" bIns="34250" lIns="68550" spcFirstLastPara="1" rIns="68550" wrap="square" tIns="34250">
            <a:spAutoFit/>
          </a:bodyPr>
          <a:lstStyle/>
          <a:p>
            <a:pPr indent="0" lvl="0" marL="0" marR="0" rtl="1" algn="r">
              <a:lnSpc>
                <a:spcPct val="10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أنتبه عندما يتحدث أستاذي، وأصغي بعناية لحديث زملائي وزميلاتي</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أنتبه عندما يجيب زملائي</a:t>
            </a:r>
            <a:endParaRPr b="0" i="0" sz="2000" u="none" cap="none" strike="noStrike">
              <a:solidFill>
                <a:srgbClr val="000000"/>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grpSp>
        <p:nvGrpSpPr>
          <p:cNvPr id="520" name="Google Shape;520;p15"/>
          <p:cNvGrpSpPr/>
          <p:nvPr/>
        </p:nvGrpSpPr>
        <p:grpSpPr>
          <a:xfrm>
            <a:off x="4932835" y="1459304"/>
            <a:ext cx="6054377" cy="3711725"/>
            <a:chOff x="1715066" y="1103461"/>
            <a:chExt cx="5717724" cy="3124203"/>
          </a:xfrm>
        </p:grpSpPr>
        <p:sp>
          <p:nvSpPr>
            <p:cNvPr id="521" name="Google Shape;521;p15"/>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522" name="Google Shape;522;p15"/>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523" name="Google Shape;523;p15"/>
          <p:cNvSpPr txBox="1"/>
          <p:nvPr/>
        </p:nvSpPr>
        <p:spPr>
          <a:xfrm>
            <a:off x="5103228" y="2502426"/>
            <a:ext cx="5869201" cy="670825"/>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Clr>
                <a:srgbClr val="000000"/>
              </a:buClr>
              <a:buSzPts val="3600"/>
              <a:buFont typeface="Arial"/>
              <a:buNone/>
            </a:pPr>
            <a:r>
              <a:rPr b="1" i="0" lang="ar-MA" sz="3600" u="none" cap="none" strike="noStrike">
                <a:solidFill>
                  <a:schemeClr val="accent2"/>
                </a:solidFill>
                <a:latin typeface="Calibri"/>
                <a:ea typeface="Calibri"/>
                <a:cs typeface="Calibri"/>
                <a:sym typeface="Calibri"/>
              </a:rPr>
              <a:t>التصريح بالأهداف</a:t>
            </a:r>
            <a:endParaRPr b="1" i="0" sz="3733" u="none" cap="none" strike="noStrike">
              <a:solidFill>
                <a:srgbClr val="F19D19"/>
              </a:solidFill>
              <a:latin typeface="Arial"/>
              <a:ea typeface="Arial"/>
              <a:cs typeface="Arial"/>
              <a:sym typeface="Arial"/>
            </a:endParaRPr>
          </a:p>
        </p:txBody>
      </p:sp>
      <p:sp>
        <p:nvSpPr>
          <p:cNvPr id="524" name="Google Shape;524;p15"/>
          <p:cNvSpPr txBox="1"/>
          <p:nvPr/>
        </p:nvSpPr>
        <p:spPr>
          <a:xfrm>
            <a:off x="4944735" y="4240107"/>
            <a:ext cx="6042479" cy="42056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133"/>
              <a:buFont typeface="Arial"/>
              <a:buNone/>
            </a:pPr>
            <a:r>
              <a:rPr b="0" i="1" lang="ar-MA" sz="2133" u="none" cap="none" strike="noStrike">
                <a:solidFill>
                  <a:srgbClr val="7F7F7F"/>
                </a:solidFill>
                <a:latin typeface="Arial"/>
                <a:ea typeface="Arial"/>
                <a:cs typeface="Arial"/>
                <a:sym typeface="Arial"/>
              </a:rPr>
              <a:t>دقيقتان</a:t>
            </a:r>
            <a:endParaRPr b="0" i="1" sz="2133" u="none" cap="none" strike="noStrike">
              <a:solidFill>
                <a:srgbClr val="7F7F7F"/>
              </a:solidFill>
              <a:latin typeface="Arial"/>
              <a:ea typeface="Arial"/>
              <a:cs typeface="Arial"/>
              <a:sym typeface="Arial"/>
            </a:endParaRPr>
          </a:p>
        </p:txBody>
      </p:sp>
      <p:pic>
        <p:nvPicPr>
          <p:cNvPr id="525" name="Google Shape;525;p15"/>
          <p:cNvPicPr preferRelativeResize="0"/>
          <p:nvPr/>
        </p:nvPicPr>
        <p:blipFill rotWithShape="1">
          <a:blip r:embed="rId3">
            <a:alphaModFix/>
          </a:blip>
          <a:srcRect b="0" l="0" r="0" t="0"/>
          <a:stretch/>
        </p:blipFill>
        <p:spPr>
          <a:xfrm>
            <a:off x="841920" y="1708359"/>
            <a:ext cx="2975420" cy="337214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9" name="Shape 529"/>
        <p:cNvGrpSpPr/>
        <p:nvPr/>
      </p:nvGrpSpPr>
      <p:grpSpPr>
        <a:xfrm>
          <a:off x="0" y="0"/>
          <a:ext cx="0" cy="0"/>
          <a:chOff x="0" y="0"/>
          <a:chExt cx="0" cy="0"/>
        </a:xfrm>
      </p:grpSpPr>
      <p:sp>
        <p:nvSpPr>
          <p:cNvPr id="530" name="Google Shape;530;p16"/>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MA"/>
              <a:t>عِندَ نِهَايَةِ هذِهِ الحِصَّةِ، سَتَكُونُونَ قَادِرِينَ على:</a:t>
            </a:r>
            <a:br>
              <a:rPr lang="ar-MA"/>
            </a:br>
            <a:endParaRPr/>
          </a:p>
        </p:txBody>
      </p:sp>
      <p:sp>
        <p:nvSpPr>
          <p:cNvPr id="531" name="Google Shape;531;p16"/>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a:t>يشرح المدرس أهداف الحصة، والمطلوب من المتعلم في كل هدف.</a:t>
            </a:r>
            <a:endParaRPr/>
          </a:p>
          <a:p>
            <a:pPr indent="-139700" lvl="0" marL="228600" rtl="1" algn="r">
              <a:lnSpc>
                <a:spcPct val="90000"/>
              </a:lnSpc>
              <a:spcBef>
                <a:spcPts val="1000"/>
              </a:spcBef>
              <a:spcAft>
                <a:spcPts val="0"/>
              </a:spcAft>
              <a:buClr>
                <a:schemeClr val="dk1"/>
              </a:buClr>
              <a:buSzPts val="1400"/>
              <a:buFont typeface="Arial"/>
              <a:buNone/>
            </a:pPr>
            <a:r>
              <a:t/>
            </a:r>
            <a:endParaRPr/>
          </a:p>
        </p:txBody>
      </p:sp>
      <p:sp>
        <p:nvSpPr>
          <p:cNvPr id="532" name="Google Shape;532;p16"/>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Calibri"/>
              <a:ea typeface="Calibri"/>
              <a:cs typeface="Calibri"/>
              <a:sym typeface="Calibri"/>
            </a:endParaRPr>
          </a:p>
        </p:txBody>
      </p:sp>
      <p:pic>
        <p:nvPicPr>
          <p:cNvPr id="533" name="Google Shape;533;p16"/>
          <p:cNvPicPr preferRelativeResize="0"/>
          <p:nvPr/>
        </p:nvPicPr>
        <p:blipFill rotWithShape="1">
          <a:blip r:embed="rId3">
            <a:alphaModFix/>
          </a:blip>
          <a:srcRect b="0" l="0" r="0" t="0"/>
          <a:stretch/>
        </p:blipFill>
        <p:spPr>
          <a:xfrm>
            <a:off x="10548227" y="2378781"/>
            <a:ext cx="707602" cy="707602"/>
          </a:xfrm>
          <a:prstGeom prst="rect">
            <a:avLst/>
          </a:prstGeom>
          <a:noFill/>
          <a:ln>
            <a:noFill/>
          </a:ln>
        </p:spPr>
      </p:pic>
      <p:pic>
        <p:nvPicPr>
          <p:cNvPr id="534" name="Google Shape;534;p16"/>
          <p:cNvPicPr preferRelativeResize="0"/>
          <p:nvPr/>
        </p:nvPicPr>
        <p:blipFill rotWithShape="1">
          <a:blip r:embed="rId3">
            <a:alphaModFix/>
          </a:blip>
          <a:srcRect b="0" l="0" r="0" t="0"/>
          <a:stretch/>
        </p:blipFill>
        <p:spPr>
          <a:xfrm>
            <a:off x="10548227" y="3914380"/>
            <a:ext cx="707602" cy="707602"/>
          </a:xfrm>
          <a:prstGeom prst="rect">
            <a:avLst/>
          </a:prstGeom>
          <a:noFill/>
          <a:ln>
            <a:noFill/>
          </a:ln>
        </p:spPr>
      </p:pic>
      <p:pic>
        <p:nvPicPr>
          <p:cNvPr id="535" name="Google Shape;535;p16"/>
          <p:cNvPicPr preferRelativeResize="0"/>
          <p:nvPr/>
        </p:nvPicPr>
        <p:blipFill rotWithShape="1">
          <a:blip r:embed="rId4">
            <a:alphaModFix/>
          </a:blip>
          <a:srcRect b="0" l="0" r="0" t="0"/>
          <a:stretch/>
        </p:blipFill>
        <p:spPr>
          <a:xfrm>
            <a:off x="163283" y="512692"/>
            <a:ext cx="591916" cy="591916"/>
          </a:xfrm>
          <a:prstGeom prst="rect">
            <a:avLst/>
          </a:prstGeom>
          <a:noFill/>
          <a:ln>
            <a:noFill/>
          </a:ln>
        </p:spPr>
      </p:pic>
      <p:sp>
        <p:nvSpPr>
          <p:cNvPr id="536" name="Google Shape;536;p16"/>
          <p:cNvSpPr/>
          <p:nvPr/>
        </p:nvSpPr>
        <p:spPr>
          <a:xfrm>
            <a:off x="2522669" y="3914380"/>
            <a:ext cx="7588833"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rgbClr val="106585"/>
                </a:solidFill>
                <a:latin typeface="Calibri"/>
                <a:ea typeface="Calibri"/>
                <a:cs typeface="Calibri"/>
                <a:sym typeface="Calibri"/>
              </a:rPr>
              <a:t>فَهْم المعاني المباشرة والضمنية للنص المسموع .</a:t>
            </a:r>
            <a:endParaRPr b="1" i="0" sz="3200" u="none" cap="none" strike="noStrike">
              <a:solidFill>
                <a:srgbClr val="106585"/>
              </a:solidFill>
              <a:latin typeface="Calibri"/>
              <a:ea typeface="Calibri"/>
              <a:cs typeface="Calibri"/>
              <a:sym typeface="Calibri"/>
            </a:endParaRPr>
          </a:p>
        </p:txBody>
      </p:sp>
      <p:sp>
        <p:nvSpPr>
          <p:cNvPr id="537" name="Google Shape;537;p16"/>
          <p:cNvSpPr/>
          <p:nvPr/>
        </p:nvSpPr>
        <p:spPr>
          <a:xfrm>
            <a:off x="1166753" y="2531181"/>
            <a:ext cx="9097150"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rgbClr val="106585"/>
                </a:solidFill>
                <a:latin typeface="Calibri"/>
                <a:ea typeface="Calibri"/>
                <a:cs typeface="Calibri"/>
                <a:sym typeface="Calibri"/>
              </a:rPr>
              <a:t>اكتساب معجم مرتبط بعالم المال وتوظيفه</a:t>
            </a:r>
            <a:endParaRPr b="1" i="0" sz="3200" u="none" cap="none" strike="noStrike">
              <a:solidFill>
                <a:srgbClr val="106585"/>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3"/>
                                        </p:tgtEl>
                                        <p:attrNameLst>
                                          <p:attrName>style.visibility</p:attrName>
                                        </p:attrNameLst>
                                      </p:cBhvr>
                                      <p:to>
                                        <p:strVal val="visible"/>
                                      </p:to>
                                    </p:set>
                                    <p:animEffect filter="fade" transition="in">
                                      <p:cBhvr>
                                        <p:cTn dur="2000"/>
                                        <p:tgtEl>
                                          <p:spTgt spid="53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4"/>
                                        </p:tgtEl>
                                        <p:attrNameLst>
                                          <p:attrName>style.visibility</p:attrName>
                                        </p:attrNameLst>
                                      </p:cBhvr>
                                      <p:to>
                                        <p:strVal val="visible"/>
                                      </p:to>
                                    </p:set>
                                    <p:animEffect filter="fade" transition="in">
                                      <p:cBhvr>
                                        <p:cTn dur="2000"/>
                                        <p:tgtEl>
                                          <p:spTgt spid="53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6"/>
                                        </p:tgtEl>
                                        <p:attrNameLst>
                                          <p:attrName>style.visibility</p:attrName>
                                        </p:attrNameLst>
                                      </p:cBhvr>
                                      <p:to>
                                        <p:strVal val="visible"/>
                                      </p:to>
                                    </p:set>
                                    <p:animEffect filter="fade" transition="in">
                                      <p:cBhvr>
                                        <p:cTn dur="500"/>
                                        <p:tgtEl>
                                          <p:spTgt spid="53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7"/>
                                        </p:tgtEl>
                                        <p:attrNameLst>
                                          <p:attrName>style.visibility</p:attrName>
                                        </p:attrNameLst>
                                      </p:cBhvr>
                                      <p:to>
                                        <p:strVal val="visible"/>
                                      </p:to>
                                    </p:set>
                                    <p:animEffect filter="fade" transition="in">
                                      <p:cBhvr>
                                        <p:cTn dur="500"/>
                                        <p:tgtEl>
                                          <p:spTgt spid="53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73000">
              <a:srgbClr val="FFFFFF">
                <a:alpha val="67843"/>
              </a:srgbClr>
            </a:gs>
            <a:gs pos="84000">
              <a:srgbClr val="FF4545"/>
            </a:gs>
            <a:gs pos="100000">
              <a:srgbClr val="CC0000"/>
            </a:gs>
          </a:gsLst>
          <a:path path="circle">
            <a:fillToRect b="50%" l="50%" r="50%" t="50%"/>
          </a:path>
          <a:tileRect/>
        </a:gradFill>
      </p:bgPr>
    </p:bg>
    <p:spTree>
      <p:nvGrpSpPr>
        <p:cNvPr id="541" name="Shape 541"/>
        <p:cNvGrpSpPr/>
        <p:nvPr/>
      </p:nvGrpSpPr>
      <p:grpSpPr>
        <a:xfrm>
          <a:off x="0" y="0"/>
          <a:ext cx="0" cy="0"/>
          <a:chOff x="0" y="0"/>
          <a:chExt cx="0" cy="0"/>
        </a:xfrm>
      </p:grpSpPr>
      <p:grpSp>
        <p:nvGrpSpPr>
          <p:cNvPr id="542" name="Google Shape;542;p17"/>
          <p:cNvGrpSpPr/>
          <p:nvPr/>
        </p:nvGrpSpPr>
        <p:grpSpPr>
          <a:xfrm>
            <a:off x="654217" y="656003"/>
            <a:ext cx="10567685" cy="5198169"/>
            <a:chOff x="2184400" y="1402025"/>
            <a:chExt cx="7823200" cy="4942038"/>
          </a:xfrm>
        </p:grpSpPr>
        <p:sp>
          <p:nvSpPr>
            <p:cNvPr id="543" name="Google Shape;543;p17"/>
            <p:cNvSpPr/>
            <p:nvPr/>
          </p:nvSpPr>
          <p:spPr>
            <a:xfrm>
              <a:off x="2184400" y="1402025"/>
              <a:ext cx="7823200" cy="4942038"/>
            </a:xfrm>
            <a:prstGeom prst="roundRect">
              <a:avLst>
                <a:gd fmla="val 2665" name="adj"/>
              </a:avLst>
            </a:prstGeom>
            <a:solidFill>
              <a:srgbClr val="C00000"/>
            </a:solidFill>
            <a:ln cap="flat" cmpd="sng" w="19050">
              <a:solidFill>
                <a:srgbClr val="C00000"/>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544" name="Google Shape;544;p17"/>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p:txBody>
        </p:sp>
      </p:grpSp>
      <p:grpSp>
        <p:nvGrpSpPr>
          <p:cNvPr id="545" name="Google Shape;545;p17"/>
          <p:cNvGrpSpPr/>
          <p:nvPr/>
        </p:nvGrpSpPr>
        <p:grpSpPr>
          <a:xfrm>
            <a:off x="8534400" y="4917801"/>
            <a:ext cx="2687502" cy="936371"/>
            <a:chOff x="8534400" y="4917801"/>
            <a:chExt cx="2687501" cy="936370"/>
          </a:xfrm>
        </p:grpSpPr>
        <p:sp>
          <p:nvSpPr>
            <p:cNvPr id="546" name="Google Shape;546;p17"/>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547" name="Google Shape;547;p17"/>
            <p:cNvSpPr/>
            <p:nvPr/>
          </p:nvSpPr>
          <p:spPr>
            <a:xfrm>
              <a:off x="8534400" y="5060928"/>
              <a:ext cx="1831686"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3600"/>
                <a:buFont typeface="Arial"/>
                <a:buNone/>
              </a:pPr>
              <a:r>
                <a:rPr b="1" i="0" lang="ar-MA" sz="3600" u="none" cap="none" strike="noStrike">
                  <a:solidFill>
                    <a:srgbClr val="000000"/>
                  </a:solidFill>
                  <a:latin typeface="Calibri"/>
                  <a:ea typeface="Calibri"/>
                  <a:cs typeface="Calibri"/>
                  <a:sym typeface="Calibri"/>
                </a:rPr>
                <a:t>15 دقيقة</a:t>
              </a:r>
              <a:endParaRPr b="0" i="0" sz="1400" u="none" cap="none" strike="noStrike">
                <a:solidFill>
                  <a:srgbClr val="000000"/>
                </a:solidFill>
                <a:latin typeface="Arial"/>
                <a:ea typeface="Arial"/>
                <a:cs typeface="Arial"/>
                <a:sym typeface="Arial"/>
              </a:endParaRPr>
            </a:p>
          </p:txBody>
        </p:sp>
      </p:grpSp>
      <p:sp>
        <p:nvSpPr>
          <p:cNvPr id="548" name="Google Shape;548;p17"/>
          <p:cNvSpPr txBox="1"/>
          <p:nvPr/>
        </p:nvSpPr>
        <p:spPr>
          <a:xfrm>
            <a:off x="2665200" y="4042739"/>
            <a:ext cx="5869200" cy="677108"/>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000000"/>
              </a:buClr>
              <a:buSzPts val="4400"/>
              <a:buFont typeface="Arial"/>
              <a:buNone/>
            </a:pPr>
            <a:r>
              <a:rPr b="1" i="0" lang="ar-MA" sz="4400" u="none" cap="none" strike="noStrike">
                <a:solidFill>
                  <a:srgbClr val="FF0000"/>
                </a:solidFill>
                <a:latin typeface="Calibri"/>
                <a:ea typeface="Calibri"/>
                <a:cs typeface="Calibri"/>
                <a:sym typeface="Calibri"/>
              </a:rPr>
              <a:t>أكتسب المعجم وأوظفه</a:t>
            </a:r>
            <a:endParaRPr b="0" i="0" sz="1400" u="none" cap="none" strike="noStrike">
              <a:solidFill>
                <a:srgbClr val="000000"/>
              </a:solidFill>
              <a:latin typeface="Arial"/>
              <a:ea typeface="Arial"/>
              <a:cs typeface="Arial"/>
              <a:sym typeface="Arial"/>
            </a:endParaRPr>
          </a:p>
        </p:txBody>
      </p:sp>
      <p:pic>
        <p:nvPicPr>
          <p:cNvPr id="549" name="Google Shape;549;p17"/>
          <p:cNvPicPr preferRelativeResize="0"/>
          <p:nvPr/>
        </p:nvPicPr>
        <p:blipFill rotWithShape="1">
          <a:blip r:embed="rId4">
            <a:alphaModFix/>
          </a:blip>
          <a:srcRect b="0" l="0" r="0" t="0"/>
          <a:stretch/>
        </p:blipFill>
        <p:spPr>
          <a:xfrm>
            <a:off x="4445120" y="938500"/>
            <a:ext cx="2924072" cy="2924072"/>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3" name="Shape 553"/>
        <p:cNvGrpSpPr/>
        <p:nvPr/>
      </p:nvGrpSpPr>
      <p:grpSpPr>
        <a:xfrm>
          <a:off x="0" y="0"/>
          <a:ext cx="0" cy="0"/>
          <a:chOff x="0" y="0"/>
          <a:chExt cx="0" cy="0"/>
        </a:xfrm>
      </p:grpSpPr>
      <p:sp>
        <p:nvSpPr>
          <p:cNvPr id="554" name="Google Shape;554;p18"/>
          <p:cNvSpPr txBox="1"/>
          <p:nvPr>
            <p:ph type="title"/>
          </p:nvPr>
        </p:nvSpPr>
        <p:spPr>
          <a:xfrm>
            <a:off x="922641" y="265038"/>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2000"/>
              <a:buFont typeface="Calibri"/>
              <a:buNone/>
            </a:pPr>
            <a:r>
              <a:rPr b="1" lang="ar-MA" sz="2000"/>
              <a:t>يرتبط مفهوم المال والأعمال بمجموعة من المفردات، وهي: </a:t>
            </a:r>
            <a:endParaRPr sz="2000"/>
          </a:p>
        </p:txBody>
      </p:sp>
      <p:sp>
        <p:nvSpPr>
          <p:cNvPr id="555" name="Google Shape;555;p18"/>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sz="1400"/>
              <a:t>يقدم المدرس هذه المفردات ويشرح تلك التي استعصى على المتعلمين فهمها.</a:t>
            </a:r>
            <a:endParaRPr/>
          </a:p>
        </p:txBody>
      </p:sp>
      <p:pic>
        <p:nvPicPr>
          <p:cNvPr id="556" name="Google Shape;556;p18"/>
          <p:cNvPicPr preferRelativeResize="0"/>
          <p:nvPr/>
        </p:nvPicPr>
        <p:blipFill rotWithShape="1">
          <a:blip r:embed="rId3">
            <a:alphaModFix/>
          </a:blip>
          <a:srcRect b="0" l="0" r="0" t="0"/>
          <a:stretch/>
        </p:blipFill>
        <p:spPr>
          <a:xfrm>
            <a:off x="310299" y="234104"/>
            <a:ext cx="699046" cy="699046"/>
          </a:xfrm>
          <a:prstGeom prst="rect">
            <a:avLst/>
          </a:prstGeom>
          <a:noFill/>
          <a:ln>
            <a:noFill/>
          </a:ln>
        </p:spPr>
      </p:pic>
      <p:sp>
        <p:nvSpPr>
          <p:cNvPr id="557" name="Google Shape;557;p18"/>
          <p:cNvSpPr/>
          <p:nvPr/>
        </p:nvSpPr>
        <p:spPr>
          <a:xfrm>
            <a:off x="8077200" y="1189162"/>
            <a:ext cx="3208338" cy="830262"/>
          </a:xfrm>
          <a:prstGeom prst="roundRect">
            <a:avLst>
              <a:gd fmla="val 16667" name="adj"/>
            </a:avLst>
          </a:prstGeom>
          <a:solidFill>
            <a:srgbClr val="82CAEB"/>
          </a:solidFill>
          <a:ln cap="flat" cmpd="sng" w="571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558" name="Google Shape;558;p18"/>
          <p:cNvSpPr txBox="1"/>
          <p:nvPr/>
        </p:nvSpPr>
        <p:spPr>
          <a:xfrm>
            <a:off x="8420100" y="1397146"/>
            <a:ext cx="2573338" cy="402674"/>
          </a:xfrm>
          <a:prstGeom prst="rect">
            <a:avLst/>
          </a:prstGeom>
          <a:solidFill>
            <a:srgbClr val="82CAEB"/>
          </a:solidFill>
          <a:ln>
            <a:noFill/>
          </a:ln>
        </p:spPr>
        <p:txBody>
          <a:bodyPr anchorCtr="0" anchor="t" bIns="45700" lIns="91425" spcFirstLastPara="1" rIns="91425" wrap="square" tIns="45700">
            <a:spAutoFit/>
          </a:bodyPr>
          <a:lstStyle/>
          <a:p>
            <a:pPr indent="0" lvl="0" marL="0" marR="0" rtl="1" algn="ctr">
              <a:lnSpc>
                <a:spcPct val="64843"/>
              </a:lnSpc>
              <a:spcBef>
                <a:spcPts val="0"/>
              </a:spcBef>
              <a:spcAft>
                <a:spcPts val="0"/>
              </a:spcAft>
              <a:buClr>
                <a:schemeClr val="dk1"/>
              </a:buClr>
              <a:buSzPts val="3200"/>
              <a:buFont typeface="Arial"/>
              <a:buNone/>
            </a:pPr>
            <a:r>
              <a:rPr b="1" i="0" lang="ar-MA" sz="3200" u="none" cap="none" strike="noStrike">
                <a:solidFill>
                  <a:schemeClr val="dk1"/>
                </a:solidFill>
                <a:latin typeface="Calibri"/>
                <a:ea typeface="Calibri"/>
                <a:cs typeface="Calibri"/>
                <a:sym typeface="Calibri"/>
              </a:rPr>
              <a:t>العملة الافتراضية</a:t>
            </a:r>
            <a:endParaRPr b="0" i="0" sz="1400" u="none" cap="none" strike="noStrike">
              <a:solidFill>
                <a:srgbClr val="000000"/>
              </a:solidFill>
              <a:latin typeface="Arial"/>
              <a:ea typeface="Arial"/>
              <a:cs typeface="Arial"/>
              <a:sym typeface="Arial"/>
            </a:endParaRPr>
          </a:p>
        </p:txBody>
      </p:sp>
      <p:sp>
        <p:nvSpPr>
          <p:cNvPr id="559" name="Google Shape;559;p18"/>
          <p:cNvSpPr/>
          <p:nvPr/>
        </p:nvSpPr>
        <p:spPr>
          <a:xfrm>
            <a:off x="8077200" y="2430587"/>
            <a:ext cx="3208338" cy="830262"/>
          </a:xfrm>
          <a:prstGeom prst="roundRect">
            <a:avLst>
              <a:gd fmla="val 16667" name="adj"/>
            </a:avLst>
          </a:prstGeom>
          <a:solidFill>
            <a:srgbClr val="82CAEB"/>
          </a:solidFill>
          <a:ln cap="flat" cmpd="sng" w="571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560" name="Google Shape;560;p18"/>
          <p:cNvSpPr txBox="1"/>
          <p:nvPr/>
        </p:nvSpPr>
        <p:spPr>
          <a:xfrm>
            <a:off x="8420100" y="2577140"/>
            <a:ext cx="2573338" cy="402674"/>
          </a:xfrm>
          <a:prstGeom prst="rect">
            <a:avLst/>
          </a:prstGeom>
          <a:solidFill>
            <a:srgbClr val="82CAEB"/>
          </a:solidFill>
          <a:ln>
            <a:noFill/>
          </a:ln>
        </p:spPr>
        <p:txBody>
          <a:bodyPr anchorCtr="0" anchor="t" bIns="45700" lIns="91425" spcFirstLastPara="1" rIns="91425" wrap="square" tIns="45700">
            <a:spAutoFit/>
          </a:bodyPr>
          <a:lstStyle/>
          <a:p>
            <a:pPr indent="0" lvl="0" marL="0" marR="0" rtl="1" algn="ctr">
              <a:lnSpc>
                <a:spcPct val="64843"/>
              </a:lnSpc>
              <a:spcBef>
                <a:spcPts val="0"/>
              </a:spcBef>
              <a:spcAft>
                <a:spcPts val="0"/>
              </a:spcAft>
              <a:buClr>
                <a:schemeClr val="dk1"/>
              </a:buClr>
              <a:buSzPts val="3200"/>
              <a:buFont typeface="Arial"/>
              <a:buNone/>
            </a:pPr>
            <a:r>
              <a:rPr b="1" i="0" lang="ar-MA" sz="3200" u="none" cap="none" strike="noStrike">
                <a:solidFill>
                  <a:schemeClr val="dk1"/>
                </a:solidFill>
                <a:latin typeface="Calibri"/>
                <a:ea typeface="Calibri"/>
                <a:cs typeface="Calibri"/>
                <a:sym typeface="Calibri"/>
              </a:rPr>
              <a:t>البيتكوين</a:t>
            </a:r>
            <a:endParaRPr b="1" i="0" sz="3200" u="none" cap="none" strike="noStrike">
              <a:solidFill>
                <a:schemeClr val="dk1"/>
              </a:solidFill>
              <a:latin typeface="Calibri"/>
              <a:ea typeface="Calibri"/>
              <a:cs typeface="Calibri"/>
              <a:sym typeface="Calibri"/>
            </a:endParaRPr>
          </a:p>
        </p:txBody>
      </p:sp>
      <p:sp>
        <p:nvSpPr>
          <p:cNvPr id="561" name="Google Shape;561;p18"/>
          <p:cNvSpPr/>
          <p:nvPr/>
        </p:nvSpPr>
        <p:spPr>
          <a:xfrm>
            <a:off x="8077200" y="3606924"/>
            <a:ext cx="3208338" cy="828675"/>
          </a:xfrm>
          <a:prstGeom prst="roundRect">
            <a:avLst>
              <a:gd fmla="val 16667" name="adj"/>
            </a:avLst>
          </a:prstGeom>
          <a:solidFill>
            <a:srgbClr val="82CAEB"/>
          </a:solidFill>
          <a:ln cap="flat" cmpd="sng" w="571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562" name="Google Shape;562;p18"/>
          <p:cNvSpPr txBox="1"/>
          <p:nvPr/>
        </p:nvSpPr>
        <p:spPr>
          <a:xfrm>
            <a:off x="8420100" y="3755277"/>
            <a:ext cx="2573338" cy="402674"/>
          </a:xfrm>
          <a:prstGeom prst="rect">
            <a:avLst/>
          </a:prstGeom>
          <a:solidFill>
            <a:srgbClr val="82CAEB"/>
          </a:solidFill>
          <a:ln>
            <a:noFill/>
          </a:ln>
        </p:spPr>
        <p:txBody>
          <a:bodyPr anchorCtr="0" anchor="t" bIns="45700" lIns="91425" spcFirstLastPara="1" rIns="91425" wrap="square" tIns="45700">
            <a:spAutoFit/>
          </a:bodyPr>
          <a:lstStyle/>
          <a:p>
            <a:pPr indent="0" lvl="0" marL="0" marR="0" rtl="1" algn="ctr">
              <a:lnSpc>
                <a:spcPct val="64843"/>
              </a:lnSpc>
              <a:spcBef>
                <a:spcPts val="0"/>
              </a:spcBef>
              <a:spcAft>
                <a:spcPts val="0"/>
              </a:spcAft>
              <a:buClr>
                <a:schemeClr val="dk1"/>
              </a:buClr>
              <a:buSzPts val="3200"/>
              <a:buFont typeface="Arial"/>
              <a:buNone/>
            </a:pPr>
            <a:r>
              <a:rPr b="1" i="0" lang="ar-MA" sz="3200" u="none" cap="none" strike="noStrike">
                <a:solidFill>
                  <a:schemeClr val="dk1"/>
                </a:solidFill>
                <a:latin typeface="Calibri"/>
                <a:ea typeface="Calibri"/>
                <a:cs typeface="Calibri"/>
                <a:sym typeface="Calibri"/>
              </a:rPr>
              <a:t>اقتراض</a:t>
            </a:r>
            <a:endParaRPr b="0" i="0" sz="1400" u="none" cap="none" strike="noStrike">
              <a:solidFill>
                <a:srgbClr val="000000"/>
              </a:solidFill>
              <a:latin typeface="Arial"/>
              <a:ea typeface="Arial"/>
              <a:cs typeface="Arial"/>
              <a:sym typeface="Arial"/>
            </a:endParaRPr>
          </a:p>
        </p:txBody>
      </p:sp>
      <p:sp>
        <p:nvSpPr>
          <p:cNvPr id="563" name="Google Shape;563;p18"/>
          <p:cNvSpPr/>
          <p:nvPr/>
        </p:nvSpPr>
        <p:spPr>
          <a:xfrm>
            <a:off x="4495800" y="1189162"/>
            <a:ext cx="3208338" cy="830262"/>
          </a:xfrm>
          <a:prstGeom prst="roundRect">
            <a:avLst>
              <a:gd fmla="val 16667" name="adj"/>
            </a:avLst>
          </a:prstGeom>
          <a:solidFill>
            <a:srgbClr val="82CAEB"/>
          </a:solidFill>
          <a:ln cap="flat" cmpd="sng" w="571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564" name="Google Shape;564;p18"/>
          <p:cNvSpPr txBox="1"/>
          <p:nvPr/>
        </p:nvSpPr>
        <p:spPr>
          <a:xfrm>
            <a:off x="4900613" y="1397146"/>
            <a:ext cx="2573337" cy="402674"/>
          </a:xfrm>
          <a:prstGeom prst="rect">
            <a:avLst/>
          </a:prstGeom>
          <a:solidFill>
            <a:srgbClr val="82CAEB"/>
          </a:solidFill>
          <a:ln>
            <a:noFill/>
          </a:ln>
        </p:spPr>
        <p:txBody>
          <a:bodyPr anchorCtr="0" anchor="t" bIns="45700" lIns="91425" spcFirstLastPara="1" rIns="91425" wrap="square" tIns="45700">
            <a:spAutoFit/>
          </a:bodyPr>
          <a:lstStyle/>
          <a:p>
            <a:pPr indent="0" lvl="0" marL="0" marR="0" rtl="1" algn="ctr">
              <a:lnSpc>
                <a:spcPct val="64843"/>
              </a:lnSpc>
              <a:spcBef>
                <a:spcPts val="0"/>
              </a:spcBef>
              <a:spcAft>
                <a:spcPts val="0"/>
              </a:spcAft>
              <a:buClr>
                <a:schemeClr val="dk1"/>
              </a:buClr>
              <a:buSzPts val="3200"/>
              <a:buFont typeface="Arial"/>
              <a:buNone/>
            </a:pPr>
            <a:r>
              <a:rPr b="1" i="0" lang="ar-MA" sz="3200" u="none" cap="none" strike="noStrike">
                <a:solidFill>
                  <a:schemeClr val="dk1"/>
                </a:solidFill>
                <a:latin typeface="Calibri"/>
                <a:ea typeface="Calibri"/>
                <a:cs typeface="Calibri"/>
                <a:sym typeface="Calibri"/>
              </a:rPr>
              <a:t>الخدمات</a:t>
            </a:r>
            <a:endParaRPr b="0" i="0" sz="1400" u="none" cap="none" strike="noStrike">
              <a:solidFill>
                <a:srgbClr val="000000"/>
              </a:solidFill>
              <a:latin typeface="Arial"/>
              <a:ea typeface="Arial"/>
              <a:cs typeface="Arial"/>
              <a:sym typeface="Arial"/>
            </a:endParaRPr>
          </a:p>
        </p:txBody>
      </p:sp>
      <p:sp>
        <p:nvSpPr>
          <p:cNvPr id="565" name="Google Shape;565;p18"/>
          <p:cNvSpPr/>
          <p:nvPr/>
        </p:nvSpPr>
        <p:spPr>
          <a:xfrm>
            <a:off x="4495800" y="2365499"/>
            <a:ext cx="3208338" cy="828675"/>
          </a:xfrm>
          <a:prstGeom prst="roundRect">
            <a:avLst>
              <a:gd fmla="val 16667" name="adj"/>
            </a:avLst>
          </a:prstGeom>
          <a:solidFill>
            <a:srgbClr val="82CAEB"/>
          </a:solidFill>
          <a:ln cap="flat" cmpd="sng" w="571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566" name="Google Shape;566;p18"/>
          <p:cNvSpPr txBox="1"/>
          <p:nvPr/>
        </p:nvSpPr>
        <p:spPr>
          <a:xfrm>
            <a:off x="4900613" y="2573143"/>
            <a:ext cx="2573337" cy="402674"/>
          </a:xfrm>
          <a:prstGeom prst="rect">
            <a:avLst/>
          </a:prstGeom>
          <a:solidFill>
            <a:srgbClr val="82CAEB"/>
          </a:solidFill>
          <a:ln>
            <a:noFill/>
          </a:ln>
        </p:spPr>
        <p:txBody>
          <a:bodyPr anchorCtr="0" anchor="t" bIns="45700" lIns="91425" spcFirstLastPara="1" rIns="91425" wrap="square" tIns="45700">
            <a:spAutoFit/>
          </a:bodyPr>
          <a:lstStyle/>
          <a:p>
            <a:pPr indent="0" lvl="0" marL="0" marR="0" rtl="1" algn="ctr">
              <a:lnSpc>
                <a:spcPct val="64843"/>
              </a:lnSpc>
              <a:spcBef>
                <a:spcPts val="0"/>
              </a:spcBef>
              <a:spcAft>
                <a:spcPts val="0"/>
              </a:spcAft>
              <a:buClr>
                <a:schemeClr val="dk1"/>
              </a:buClr>
              <a:buSzPts val="3200"/>
              <a:buFont typeface="Arial"/>
              <a:buNone/>
            </a:pPr>
            <a:r>
              <a:rPr b="1" i="0" lang="ar-MA" sz="3200" u="none" cap="none" strike="noStrike">
                <a:solidFill>
                  <a:schemeClr val="dk1"/>
                </a:solidFill>
                <a:latin typeface="Calibri"/>
                <a:ea typeface="Calibri"/>
                <a:cs typeface="Calibri"/>
                <a:sym typeface="Calibri"/>
              </a:rPr>
              <a:t>المعاملات</a:t>
            </a:r>
            <a:endParaRPr b="0" i="0" sz="1400" u="none" cap="none" strike="noStrike">
              <a:solidFill>
                <a:srgbClr val="000000"/>
              </a:solidFill>
              <a:latin typeface="Arial"/>
              <a:ea typeface="Arial"/>
              <a:cs typeface="Arial"/>
              <a:sym typeface="Arial"/>
            </a:endParaRPr>
          </a:p>
        </p:txBody>
      </p:sp>
      <p:sp>
        <p:nvSpPr>
          <p:cNvPr id="567" name="Google Shape;567;p18"/>
          <p:cNvSpPr/>
          <p:nvPr/>
        </p:nvSpPr>
        <p:spPr>
          <a:xfrm>
            <a:off x="4495800" y="3606924"/>
            <a:ext cx="3208338" cy="828675"/>
          </a:xfrm>
          <a:prstGeom prst="roundRect">
            <a:avLst>
              <a:gd fmla="val 16667" name="adj"/>
            </a:avLst>
          </a:prstGeom>
          <a:solidFill>
            <a:srgbClr val="82CAEB"/>
          </a:solidFill>
          <a:ln cap="flat" cmpd="sng" w="571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568" name="Google Shape;568;p18"/>
          <p:cNvSpPr txBox="1"/>
          <p:nvPr/>
        </p:nvSpPr>
        <p:spPr>
          <a:xfrm>
            <a:off x="4900613" y="3815602"/>
            <a:ext cx="2573337" cy="402674"/>
          </a:xfrm>
          <a:prstGeom prst="rect">
            <a:avLst/>
          </a:prstGeom>
          <a:solidFill>
            <a:srgbClr val="82CAEB"/>
          </a:solidFill>
          <a:ln>
            <a:noFill/>
          </a:ln>
        </p:spPr>
        <p:txBody>
          <a:bodyPr anchorCtr="0" anchor="t" bIns="45700" lIns="91425" spcFirstLastPara="1" rIns="91425" wrap="square" tIns="45700">
            <a:spAutoFit/>
          </a:bodyPr>
          <a:lstStyle/>
          <a:p>
            <a:pPr indent="0" lvl="0" marL="0" marR="0" rtl="1" algn="ctr">
              <a:lnSpc>
                <a:spcPct val="64843"/>
              </a:lnSpc>
              <a:spcBef>
                <a:spcPts val="0"/>
              </a:spcBef>
              <a:spcAft>
                <a:spcPts val="0"/>
              </a:spcAft>
              <a:buClr>
                <a:schemeClr val="dk1"/>
              </a:buClr>
              <a:buSzPts val="3200"/>
              <a:buFont typeface="Arial"/>
              <a:buNone/>
            </a:pPr>
            <a:r>
              <a:rPr b="1" i="0" lang="ar-MA" sz="3200" u="none" cap="none" strike="noStrike">
                <a:solidFill>
                  <a:schemeClr val="dk1"/>
                </a:solidFill>
                <a:latin typeface="Calibri"/>
                <a:ea typeface="Calibri"/>
                <a:cs typeface="Calibri"/>
                <a:sym typeface="Calibri"/>
              </a:rPr>
              <a:t>مستثمر </a:t>
            </a:r>
            <a:endParaRPr b="0" i="0" sz="1400" u="none" cap="none" strike="noStrike">
              <a:solidFill>
                <a:srgbClr val="000000"/>
              </a:solidFill>
              <a:latin typeface="Arial"/>
              <a:ea typeface="Arial"/>
              <a:cs typeface="Arial"/>
              <a:sym typeface="Arial"/>
            </a:endParaRPr>
          </a:p>
        </p:txBody>
      </p:sp>
      <p:sp>
        <p:nvSpPr>
          <p:cNvPr id="569" name="Google Shape;569;p18"/>
          <p:cNvSpPr/>
          <p:nvPr/>
        </p:nvSpPr>
        <p:spPr>
          <a:xfrm>
            <a:off x="914400" y="1189162"/>
            <a:ext cx="3208338" cy="830262"/>
          </a:xfrm>
          <a:prstGeom prst="roundRect">
            <a:avLst>
              <a:gd fmla="val 16667" name="adj"/>
            </a:avLst>
          </a:prstGeom>
          <a:solidFill>
            <a:srgbClr val="82CAEB"/>
          </a:solidFill>
          <a:ln cap="flat" cmpd="sng" w="571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570" name="Google Shape;570;p18"/>
          <p:cNvSpPr txBox="1"/>
          <p:nvPr/>
        </p:nvSpPr>
        <p:spPr>
          <a:xfrm>
            <a:off x="1003300" y="1397146"/>
            <a:ext cx="3013075" cy="402674"/>
          </a:xfrm>
          <a:prstGeom prst="rect">
            <a:avLst/>
          </a:prstGeom>
          <a:solidFill>
            <a:srgbClr val="82CAEB"/>
          </a:solidFill>
          <a:ln>
            <a:noFill/>
          </a:ln>
        </p:spPr>
        <p:txBody>
          <a:bodyPr anchorCtr="0" anchor="t" bIns="45700" lIns="91425" spcFirstLastPara="1" rIns="91425" wrap="square" tIns="45700">
            <a:spAutoFit/>
          </a:bodyPr>
          <a:lstStyle/>
          <a:p>
            <a:pPr indent="0" lvl="0" marL="0" marR="0" rtl="1" algn="ctr">
              <a:lnSpc>
                <a:spcPct val="64843"/>
              </a:lnSpc>
              <a:spcBef>
                <a:spcPts val="0"/>
              </a:spcBef>
              <a:spcAft>
                <a:spcPts val="0"/>
              </a:spcAft>
              <a:buClr>
                <a:schemeClr val="dk1"/>
              </a:buClr>
              <a:buSzPts val="3200"/>
              <a:buFont typeface="Arial"/>
              <a:buNone/>
            </a:pPr>
            <a:r>
              <a:rPr b="1" i="0" lang="ar-MA" sz="3200" u="none" cap="none" strike="noStrike">
                <a:solidFill>
                  <a:schemeClr val="dk1"/>
                </a:solidFill>
                <a:latin typeface="Calibri"/>
                <a:ea typeface="Calibri"/>
                <a:cs typeface="Calibri"/>
                <a:sym typeface="Calibri"/>
              </a:rPr>
              <a:t>مبادلات</a:t>
            </a:r>
            <a:endParaRPr b="0" i="0" sz="1400" u="none" cap="none" strike="noStrike">
              <a:solidFill>
                <a:srgbClr val="000000"/>
              </a:solidFill>
              <a:latin typeface="Arial"/>
              <a:ea typeface="Arial"/>
              <a:cs typeface="Arial"/>
              <a:sym typeface="Arial"/>
            </a:endParaRPr>
          </a:p>
        </p:txBody>
      </p:sp>
      <p:sp>
        <p:nvSpPr>
          <p:cNvPr id="571" name="Google Shape;571;p18"/>
          <p:cNvSpPr/>
          <p:nvPr/>
        </p:nvSpPr>
        <p:spPr>
          <a:xfrm>
            <a:off x="914400" y="2365499"/>
            <a:ext cx="3208338" cy="828675"/>
          </a:xfrm>
          <a:prstGeom prst="roundRect">
            <a:avLst>
              <a:gd fmla="val 16667" name="adj"/>
            </a:avLst>
          </a:prstGeom>
          <a:solidFill>
            <a:srgbClr val="82CAEB"/>
          </a:solidFill>
          <a:ln cap="flat" cmpd="sng" w="571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572" name="Google Shape;572;p18"/>
          <p:cNvSpPr txBox="1"/>
          <p:nvPr/>
        </p:nvSpPr>
        <p:spPr>
          <a:xfrm>
            <a:off x="1223963" y="2562030"/>
            <a:ext cx="2573337" cy="402674"/>
          </a:xfrm>
          <a:prstGeom prst="rect">
            <a:avLst/>
          </a:prstGeom>
          <a:solidFill>
            <a:srgbClr val="82CAEB"/>
          </a:solidFill>
          <a:ln>
            <a:noFill/>
          </a:ln>
        </p:spPr>
        <p:txBody>
          <a:bodyPr anchorCtr="0" anchor="t" bIns="45700" lIns="91425" spcFirstLastPara="1" rIns="91425" wrap="square" tIns="45700">
            <a:spAutoFit/>
          </a:bodyPr>
          <a:lstStyle/>
          <a:p>
            <a:pPr indent="0" lvl="0" marL="0" marR="0" rtl="1" algn="ctr">
              <a:lnSpc>
                <a:spcPct val="64843"/>
              </a:lnSpc>
              <a:spcBef>
                <a:spcPts val="0"/>
              </a:spcBef>
              <a:spcAft>
                <a:spcPts val="0"/>
              </a:spcAft>
              <a:buClr>
                <a:schemeClr val="dk1"/>
              </a:buClr>
              <a:buSzPts val="3200"/>
              <a:buFont typeface="Arial"/>
              <a:buNone/>
            </a:pPr>
            <a:r>
              <a:rPr b="1" i="0" lang="ar-MA" sz="3200" u="none" cap="none" strike="noStrike">
                <a:solidFill>
                  <a:schemeClr val="dk1"/>
                </a:solidFill>
                <a:latin typeface="Calibri"/>
                <a:ea typeface="Calibri"/>
                <a:cs typeface="Calibri"/>
                <a:sym typeface="Calibri"/>
              </a:rPr>
              <a:t>سعر رسمي</a:t>
            </a:r>
            <a:endParaRPr b="0" i="0" sz="1400" u="none" cap="none" strike="noStrike">
              <a:solidFill>
                <a:srgbClr val="000000"/>
              </a:solidFill>
              <a:latin typeface="Arial"/>
              <a:ea typeface="Arial"/>
              <a:cs typeface="Arial"/>
              <a:sym typeface="Arial"/>
            </a:endParaRPr>
          </a:p>
        </p:txBody>
      </p:sp>
      <p:sp>
        <p:nvSpPr>
          <p:cNvPr id="573" name="Google Shape;573;p18"/>
          <p:cNvSpPr/>
          <p:nvPr/>
        </p:nvSpPr>
        <p:spPr>
          <a:xfrm>
            <a:off x="914400" y="3606924"/>
            <a:ext cx="3208338" cy="828675"/>
          </a:xfrm>
          <a:prstGeom prst="roundRect">
            <a:avLst>
              <a:gd fmla="val 16667" name="adj"/>
            </a:avLst>
          </a:prstGeom>
          <a:solidFill>
            <a:srgbClr val="82CAEB"/>
          </a:solidFill>
          <a:ln cap="flat" cmpd="sng" w="571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574" name="Google Shape;574;p18"/>
          <p:cNvSpPr txBox="1"/>
          <p:nvPr/>
        </p:nvSpPr>
        <p:spPr>
          <a:xfrm>
            <a:off x="1319213" y="3815602"/>
            <a:ext cx="2573337" cy="402674"/>
          </a:xfrm>
          <a:prstGeom prst="rect">
            <a:avLst/>
          </a:prstGeom>
          <a:solidFill>
            <a:srgbClr val="82CAEB"/>
          </a:solidFill>
          <a:ln>
            <a:noFill/>
          </a:ln>
        </p:spPr>
        <p:txBody>
          <a:bodyPr anchorCtr="0" anchor="t" bIns="45700" lIns="91425" spcFirstLastPara="1" rIns="91425" wrap="square" tIns="45700">
            <a:spAutoFit/>
          </a:bodyPr>
          <a:lstStyle/>
          <a:p>
            <a:pPr indent="0" lvl="0" marL="0" marR="0" rtl="0" algn="ctr">
              <a:lnSpc>
                <a:spcPct val="64843"/>
              </a:lnSpc>
              <a:spcBef>
                <a:spcPts val="0"/>
              </a:spcBef>
              <a:spcAft>
                <a:spcPts val="0"/>
              </a:spcAft>
              <a:buClr>
                <a:schemeClr val="dk1"/>
              </a:buClr>
              <a:buSzPts val="3200"/>
              <a:buFont typeface="Arial"/>
              <a:buNone/>
            </a:pPr>
            <a:r>
              <a:rPr b="1" i="0" lang="ar-MA" sz="3200" u="none" cap="none" strike="noStrike">
                <a:solidFill>
                  <a:schemeClr val="dk1"/>
                </a:solidFill>
                <a:latin typeface="Calibri"/>
                <a:ea typeface="Calibri"/>
                <a:cs typeface="Calibri"/>
                <a:sym typeface="Calibri"/>
              </a:rPr>
              <a:t>التداول</a:t>
            </a:r>
            <a:endParaRPr b="0" i="0" sz="1400" u="none" cap="none" strike="noStrike">
              <a:solidFill>
                <a:srgbClr val="000000"/>
              </a:solidFill>
              <a:latin typeface="Arial"/>
              <a:ea typeface="Arial"/>
              <a:cs typeface="Arial"/>
              <a:sym typeface="Arial"/>
            </a:endParaRPr>
          </a:p>
        </p:txBody>
      </p:sp>
      <p:sp>
        <p:nvSpPr>
          <p:cNvPr id="575" name="Google Shape;575;p18"/>
          <p:cNvSpPr/>
          <p:nvPr/>
        </p:nvSpPr>
        <p:spPr>
          <a:xfrm>
            <a:off x="8077200" y="4781674"/>
            <a:ext cx="3208338" cy="830263"/>
          </a:xfrm>
          <a:prstGeom prst="roundRect">
            <a:avLst>
              <a:gd fmla="val 16667" name="adj"/>
            </a:avLst>
          </a:prstGeom>
          <a:solidFill>
            <a:srgbClr val="82CAEB"/>
          </a:solidFill>
          <a:ln cap="flat" cmpd="sng" w="571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576" name="Google Shape;576;p18"/>
          <p:cNvSpPr txBox="1"/>
          <p:nvPr/>
        </p:nvSpPr>
        <p:spPr>
          <a:xfrm>
            <a:off x="8420100" y="4947856"/>
            <a:ext cx="2573338" cy="402674"/>
          </a:xfrm>
          <a:prstGeom prst="rect">
            <a:avLst/>
          </a:prstGeom>
          <a:solidFill>
            <a:srgbClr val="82CAEB"/>
          </a:solidFill>
          <a:ln>
            <a:noFill/>
          </a:ln>
        </p:spPr>
        <p:txBody>
          <a:bodyPr anchorCtr="0" anchor="t" bIns="45700" lIns="91425" spcFirstLastPara="1" rIns="91425" wrap="square" tIns="45700">
            <a:spAutoFit/>
          </a:bodyPr>
          <a:lstStyle/>
          <a:p>
            <a:pPr indent="0" lvl="0" marL="0" marR="0" rtl="0" algn="ctr">
              <a:lnSpc>
                <a:spcPct val="64843"/>
              </a:lnSpc>
              <a:spcBef>
                <a:spcPts val="0"/>
              </a:spcBef>
              <a:spcAft>
                <a:spcPts val="0"/>
              </a:spcAft>
              <a:buClr>
                <a:schemeClr val="dk1"/>
              </a:buClr>
              <a:buSzPts val="3200"/>
              <a:buFont typeface="Arial"/>
              <a:buNone/>
            </a:pPr>
            <a:r>
              <a:rPr b="1" i="0" lang="ar-MA" sz="3200" u="none" cap="none" strike="noStrike">
                <a:solidFill>
                  <a:schemeClr val="dk1"/>
                </a:solidFill>
                <a:latin typeface="Calibri"/>
                <a:ea typeface="Calibri"/>
                <a:cs typeface="Calibri"/>
                <a:sym typeface="Calibri"/>
              </a:rPr>
              <a:t>سوق غير منظم</a:t>
            </a:r>
            <a:endParaRPr b="0" i="0" sz="1400" u="none" cap="none" strike="noStrike">
              <a:solidFill>
                <a:srgbClr val="000000"/>
              </a:solidFill>
              <a:latin typeface="Arial"/>
              <a:ea typeface="Arial"/>
              <a:cs typeface="Arial"/>
              <a:sym typeface="Arial"/>
            </a:endParaRPr>
          </a:p>
        </p:txBody>
      </p:sp>
      <p:sp>
        <p:nvSpPr>
          <p:cNvPr id="577" name="Google Shape;577;p18"/>
          <p:cNvSpPr/>
          <p:nvPr/>
        </p:nvSpPr>
        <p:spPr>
          <a:xfrm>
            <a:off x="4495800" y="4781674"/>
            <a:ext cx="3208338" cy="830263"/>
          </a:xfrm>
          <a:prstGeom prst="roundRect">
            <a:avLst>
              <a:gd fmla="val 16667" name="adj"/>
            </a:avLst>
          </a:prstGeom>
          <a:solidFill>
            <a:srgbClr val="82CAEB"/>
          </a:solidFill>
          <a:ln cap="flat" cmpd="sng" w="571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578" name="Google Shape;578;p18"/>
          <p:cNvSpPr txBox="1"/>
          <p:nvPr/>
        </p:nvSpPr>
        <p:spPr>
          <a:xfrm>
            <a:off x="4900613" y="5009768"/>
            <a:ext cx="2573337" cy="402674"/>
          </a:xfrm>
          <a:prstGeom prst="rect">
            <a:avLst/>
          </a:prstGeom>
          <a:solidFill>
            <a:srgbClr val="82CAEB"/>
          </a:solidFill>
          <a:ln>
            <a:noFill/>
          </a:ln>
        </p:spPr>
        <p:txBody>
          <a:bodyPr anchorCtr="0" anchor="t" bIns="45700" lIns="91425" spcFirstLastPara="1" rIns="91425" wrap="square" tIns="45700">
            <a:spAutoFit/>
          </a:bodyPr>
          <a:lstStyle/>
          <a:p>
            <a:pPr indent="0" lvl="0" marL="0" marR="0" rtl="0" algn="ctr">
              <a:lnSpc>
                <a:spcPct val="64843"/>
              </a:lnSpc>
              <a:spcBef>
                <a:spcPts val="0"/>
              </a:spcBef>
              <a:spcAft>
                <a:spcPts val="0"/>
              </a:spcAft>
              <a:buClr>
                <a:schemeClr val="dk1"/>
              </a:buClr>
              <a:buSzPts val="3200"/>
              <a:buFont typeface="Arial"/>
              <a:buNone/>
            </a:pPr>
            <a:r>
              <a:rPr b="1" i="0" lang="ar-MA" sz="3200" u="none" cap="none" strike="noStrike">
                <a:solidFill>
                  <a:schemeClr val="dk1"/>
                </a:solidFill>
                <a:latin typeface="Calibri"/>
                <a:ea typeface="Calibri"/>
                <a:cs typeface="Calibri"/>
                <a:sym typeface="Calibri"/>
              </a:rPr>
              <a:t>المخاطر</a:t>
            </a:r>
            <a:endParaRPr b="0" i="0" sz="1400" u="none" cap="none" strike="noStrike">
              <a:solidFill>
                <a:srgbClr val="000000"/>
              </a:solidFill>
              <a:latin typeface="Arial"/>
              <a:ea typeface="Arial"/>
              <a:cs typeface="Arial"/>
              <a:sym typeface="Arial"/>
            </a:endParaRPr>
          </a:p>
        </p:txBody>
      </p:sp>
      <p:sp>
        <p:nvSpPr>
          <p:cNvPr id="579" name="Google Shape;579;p18"/>
          <p:cNvSpPr/>
          <p:nvPr/>
        </p:nvSpPr>
        <p:spPr>
          <a:xfrm>
            <a:off x="914400" y="4781674"/>
            <a:ext cx="3208338" cy="830263"/>
          </a:xfrm>
          <a:prstGeom prst="roundRect">
            <a:avLst>
              <a:gd fmla="val 16667" name="adj"/>
            </a:avLst>
          </a:prstGeom>
          <a:solidFill>
            <a:srgbClr val="82CAEB"/>
          </a:solidFill>
          <a:ln cap="flat" cmpd="sng" w="571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580" name="Google Shape;580;p18"/>
          <p:cNvSpPr txBox="1"/>
          <p:nvPr/>
        </p:nvSpPr>
        <p:spPr>
          <a:xfrm>
            <a:off x="1319213" y="5009768"/>
            <a:ext cx="2573337" cy="402674"/>
          </a:xfrm>
          <a:prstGeom prst="rect">
            <a:avLst/>
          </a:prstGeom>
          <a:solidFill>
            <a:srgbClr val="82CAEB"/>
          </a:solidFill>
          <a:ln>
            <a:noFill/>
          </a:ln>
        </p:spPr>
        <p:txBody>
          <a:bodyPr anchorCtr="0" anchor="t" bIns="45700" lIns="91425" spcFirstLastPara="1" rIns="91425" wrap="square" tIns="45700">
            <a:spAutoFit/>
          </a:bodyPr>
          <a:lstStyle/>
          <a:p>
            <a:pPr indent="0" lvl="0" marL="0" marR="0" rtl="0" algn="ctr">
              <a:lnSpc>
                <a:spcPct val="64843"/>
              </a:lnSpc>
              <a:spcBef>
                <a:spcPts val="0"/>
              </a:spcBef>
              <a:spcAft>
                <a:spcPts val="0"/>
              </a:spcAft>
              <a:buClr>
                <a:schemeClr val="dk1"/>
              </a:buClr>
              <a:buSzPts val="3200"/>
              <a:buFont typeface="Arial"/>
              <a:buNone/>
            </a:pPr>
            <a:r>
              <a:rPr b="1" i="0" lang="ar-MA" sz="3200" u="none" cap="none" strike="noStrike">
                <a:solidFill>
                  <a:schemeClr val="dk1"/>
                </a:solidFill>
                <a:latin typeface="Calibri"/>
                <a:ea typeface="Calibri"/>
                <a:cs typeface="Calibri"/>
                <a:sym typeface="Calibri"/>
              </a:rPr>
              <a:t>الرساميل</a:t>
            </a:r>
            <a:endParaRPr b="0" i="0" sz="1400" u="none" cap="none" strike="noStrike">
              <a:solidFill>
                <a:srgbClr val="000000"/>
              </a:solidFill>
              <a:latin typeface="Arial"/>
              <a:ea typeface="Arial"/>
              <a:cs typeface="Arial"/>
              <a:sym typeface="Arial"/>
            </a:endParaRPr>
          </a:p>
        </p:txBody>
      </p:sp>
      <p:sp>
        <p:nvSpPr>
          <p:cNvPr id="581" name="Google Shape;581;p18"/>
          <p:cNvSpPr/>
          <p:nvPr/>
        </p:nvSpPr>
        <p:spPr>
          <a:xfrm>
            <a:off x="8050490" y="5810762"/>
            <a:ext cx="3208338" cy="830263"/>
          </a:xfrm>
          <a:prstGeom prst="roundRect">
            <a:avLst>
              <a:gd fmla="val 16667" name="adj"/>
            </a:avLst>
          </a:prstGeom>
          <a:solidFill>
            <a:srgbClr val="82CAEB"/>
          </a:solidFill>
          <a:ln cap="flat" cmpd="sng" w="571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582" name="Google Shape;582;p18"/>
          <p:cNvSpPr txBox="1"/>
          <p:nvPr/>
        </p:nvSpPr>
        <p:spPr>
          <a:xfrm>
            <a:off x="8393390" y="5986975"/>
            <a:ext cx="2573338" cy="402674"/>
          </a:xfrm>
          <a:prstGeom prst="rect">
            <a:avLst/>
          </a:prstGeom>
          <a:solidFill>
            <a:srgbClr val="82CAEB"/>
          </a:solidFill>
          <a:ln>
            <a:noFill/>
          </a:ln>
        </p:spPr>
        <p:txBody>
          <a:bodyPr anchorCtr="0" anchor="t" bIns="45700" lIns="91425" spcFirstLastPara="1" rIns="91425" wrap="square" tIns="45700">
            <a:spAutoFit/>
          </a:bodyPr>
          <a:lstStyle/>
          <a:p>
            <a:pPr indent="0" lvl="0" marL="0" marR="0" rtl="0" algn="ctr">
              <a:lnSpc>
                <a:spcPct val="64843"/>
              </a:lnSpc>
              <a:spcBef>
                <a:spcPts val="0"/>
              </a:spcBef>
              <a:spcAft>
                <a:spcPts val="0"/>
              </a:spcAft>
              <a:buClr>
                <a:schemeClr val="dk1"/>
              </a:buClr>
              <a:buSzPts val="3200"/>
              <a:buFont typeface="Arial"/>
              <a:buNone/>
            </a:pPr>
            <a:r>
              <a:rPr b="1" i="0" lang="ar-MA" sz="3200" u="none" cap="none" strike="noStrike">
                <a:solidFill>
                  <a:schemeClr val="dk1"/>
                </a:solidFill>
                <a:latin typeface="Calibri"/>
                <a:ea typeface="Calibri"/>
                <a:cs typeface="Calibri"/>
                <a:sym typeface="Calibri"/>
              </a:rPr>
              <a:t>الاختلاس</a:t>
            </a:r>
            <a:endParaRPr b="0" i="0" sz="1400" u="none" cap="none" strike="noStrike">
              <a:solidFill>
                <a:srgbClr val="000000"/>
              </a:solidFill>
              <a:latin typeface="Arial"/>
              <a:ea typeface="Arial"/>
              <a:cs typeface="Arial"/>
              <a:sym typeface="Arial"/>
            </a:endParaRPr>
          </a:p>
        </p:txBody>
      </p:sp>
      <p:sp>
        <p:nvSpPr>
          <p:cNvPr id="583" name="Google Shape;583;p18"/>
          <p:cNvSpPr/>
          <p:nvPr/>
        </p:nvSpPr>
        <p:spPr>
          <a:xfrm>
            <a:off x="4469090" y="5810762"/>
            <a:ext cx="3208338" cy="830263"/>
          </a:xfrm>
          <a:prstGeom prst="roundRect">
            <a:avLst>
              <a:gd fmla="val 16667" name="adj"/>
            </a:avLst>
          </a:prstGeom>
          <a:solidFill>
            <a:srgbClr val="82CAEB"/>
          </a:solidFill>
          <a:ln cap="flat" cmpd="sng" w="571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584" name="Google Shape;584;p18"/>
          <p:cNvSpPr txBox="1"/>
          <p:nvPr/>
        </p:nvSpPr>
        <p:spPr>
          <a:xfrm>
            <a:off x="4873903" y="6048887"/>
            <a:ext cx="2573337" cy="402674"/>
          </a:xfrm>
          <a:prstGeom prst="rect">
            <a:avLst/>
          </a:prstGeom>
          <a:solidFill>
            <a:srgbClr val="82CAEB"/>
          </a:solidFill>
          <a:ln>
            <a:noFill/>
          </a:ln>
        </p:spPr>
        <p:txBody>
          <a:bodyPr anchorCtr="0" anchor="t" bIns="45700" lIns="91425" spcFirstLastPara="1" rIns="91425" wrap="square" tIns="45700">
            <a:spAutoFit/>
          </a:bodyPr>
          <a:lstStyle/>
          <a:p>
            <a:pPr indent="0" lvl="0" marL="0" marR="0" rtl="0" algn="ctr">
              <a:lnSpc>
                <a:spcPct val="64843"/>
              </a:lnSpc>
              <a:spcBef>
                <a:spcPts val="0"/>
              </a:spcBef>
              <a:spcAft>
                <a:spcPts val="0"/>
              </a:spcAft>
              <a:buClr>
                <a:schemeClr val="dk1"/>
              </a:buClr>
              <a:buSzPts val="3200"/>
              <a:buFont typeface="Arial"/>
              <a:buNone/>
            </a:pPr>
            <a:r>
              <a:rPr b="1" i="0" lang="ar-MA" sz="3200" u="none" cap="none" strike="noStrike">
                <a:solidFill>
                  <a:schemeClr val="dk1"/>
                </a:solidFill>
                <a:latin typeface="Calibri"/>
                <a:ea typeface="Calibri"/>
                <a:cs typeface="Calibri"/>
                <a:sym typeface="Calibri"/>
              </a:rPr>
              <a:t>قانون الصرف</a:t>
            </a:r>
            <a:endParaRPr b="0" i="0" sz="1400" u="none" cap="none" strike="noStrike">
              <a:solidFill>
                <a:srgbClr val="000000"/>
              </a:solidFill>
              <a:latin typeface="Arial"/>
              <a:ea typeface="Arial"/>
              <a:cs typeface="Arial"/>
              <a:sym typeface="Arial"/>
            </a:endParaRPr>
          </a:p>
        </p:txBody>
      </p:sp>
      <p:sp>
        <p:nvSpPr>
          <p:cNvPr id="585" name="Google Shape;585;p18"/>
          <p:cNvSpPr/>
          <p:nvPr/>
        </p:nvSpPr>
        <p:spPr>
          <a:xfrm>
            <a:off x="887690" y="5810762"/>
            <a:ext cx="3208338" cy="830263"/>
          </a:xfrm>
          <a:prstGeom prst="roundRect">
            <a:avLst>
              <a:gd fmla="val 16667" name="adj"/>
            </a:avLst>
          </a:prstGeom>
          <a:solidFill>
            <a:srgbClr val="82CAEB"/>
          </a:solidFill>
          <a:ln cap="flat" cmpd="sng" w="571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586" name="Google Shape;586;p18"/>
          <p:cNvSpPr txBox="1"/>
          <p:nvPr/>
        </p:nvSpPr>
        <p:spPr>
          <a:xfrm>
            <a:off x="1292503" y="6048887"/>
            <a:ext cx="2573337" cy="402674"/>
          </a:xfrm>
          <a:prstGeom prst="rect">
            <a:avLst/>
          </a:prstGeom>
          <a:solidFill>
            <a:srgbClr val="82CAEB"/>
          </a:solidFill>
          <a:ln>
            <a:noFill/>
          </a:ln>
        </p:spPr>
        <p:txBody>
          <a:bodyPr anchorCtr="0" anchor="t" bIns="45700" lIns="91425" spcFirstLastPara="1" rIns="91425" wrap="square" tIns="45700">
            <a:spAutoFit/>
          </a:bodyPr>
          <a:lstStyle/>
          <a:p>
            <a:pPr indent="0" lvl="0" marL="0" marR="0" rtl="0" algn="ctr">
              <a:lnSpc>
                <a:spcPct val="64843"/>
              </a:lnSpc>
              <a:spcBef>
                <a:spcPts val="0"/>
              </a:spcBef>
              <a:spcAft>
                <a:spcPts val="0"/>
              </a:spcAft>
              <a:buClr>
                <a:schemeClr val="dk1"/>
              </a:buClr>
              <a:buSzPts val="3200"/>
              <a:buFont typeface="Arial"/>
              <a:buNone/>
            </a:pPr>
            <a:r>
              <a:rPr b="1" i="0" lang="ar-MA" sz="3200" u="none" cap="none" strike="noStrike">
                <a:solidFill>
                  <a:schemeClr val="dk1"/>
                </a:solidFill>
                <a:latin typeface="Calibri"/>
                <a:ea typeface="Calibri"/>
                <a:cs typeface="Calibri"/>
                <a:sym typeface="Calibri"/>
              </a:rPr>
              <a:t>غسل الأموال</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8BC145"/>
            </a:gs>
            <a:gs pos="2000">
              <a:srgbClr val="8BC145"/>
            </a:gs>
            <a:gs pos="74000">
              <a:srgbClr val="FFFFFF"/>
            </a:gs>
            <a:gs pos="91000">
              <a:srgbClr val="8BC145"/>
            </a:gs>
            <a:gs pos="100000">
              <a:srgbClr val="8BC145"/>
            </a:gs>
          </a:gsLst>
          <a:path path="circle">
            <a:fillToRect b="50%" l="50%" r="50%" t="50%"/>
          </a:path>
          <a:tileRect/>
        </a:gradFill>
      </p:bgPr>
    </p:bg>
    <p:spTree>
      <p:nvGrpSpPr>
        <p:cNvPr id="590" name="Shape 590"/>
        <p:cNvGrpSpPr/>
        <p:nvPr/>
      </p:nvGrpSpPr>
      <p:grpSpPr>
        <a:xfrm>
          <a:off x="0" y="0"/>
          <a:ext cx="0" cy="0"/>
          <a:chOff x="0" y="0"/>
          <a:chExt cx="0" cy="0"/>
        </a:xfrm>
      </p:grpSpPr>
      <p:grpSp>
        <p:nvGrpSpPr>
          <p:cNvPr id="591" name="Google Shape;591;p19"/>
          <p:cNvGrpSpPr/>
          <p:nvPr/>
        </p:nvGrpSpPr>
        <p:grpSpPr>
          <a:xfrm>
            <a:off x="812159" y="829917"/>
            <a:ext cx="10567685" cy="5198169"/>
            <a:chOff x="2184400" y="1402025"/>
            <a:chExt cx="7823200" cy="4942038"/>
          </a:xfrm>
        </p:grpSpPr>
        <p:sp>
          <p:nvSpPr>
            <p:cNvPr id="592" name="Google Shape;592;p19"/>
            <p:cNvSpPr/>
            <p:nvPr/>
          </p:nvSpPr>
          <p:spPr>
            <a:xfrm>
              <a:off x="2184400" y="1402025"/>
              <a:ext cx="7823200" cy="4942038"/>
            </a:xfrm>
            <a:prstGeom prst="roundRect">
              <a:avLst>
                <a:gd fmla="val 2665" name="adj"/>
              </a:avLst>
            </a:prstGeom>
            <a:solidFill>
              <a:srgbClr val="8BC145"/>
            </a:solidFill>
            <a:ln cap="flat" cmpd="sng" w="19050">
              <a:solidFill>
                <a:srgbClr val="8BC145"/>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593" name="Google Shape;593;p19"/>
            <p:cNvSpPr/>
            <p:nvPr/>
          </p:nvSpPr>
          <p:spPr>
            <a:xfrm>
              <a:off x="2284184" y="1499311"/>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t/>
              </a:r>
              <a:endParaRPr b="1" i="0" sz="40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4000"/>
                <a:buFont typeface="Arial"/>
                <a:buNone/>
              </a:pPr>
              <a:r>
                <a:t/>
              </a:r>
              <a:endParaRPr b="1" i="0" sz="4000" u="none" cap="none" strike="noStrike">
                <a:solidFill>
                  <a:srgbClr val="000000"/>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4400"/>
                <a:buFont typeface="Arial"/>
                <a:buNone/>
              </a:pPr>
              <a:r>
                <a:rPr b="1" i="0" lang="ar-MA" sz="4400" u="none" cap="none" strike="noStrike">
                  <a:solidFill>
                    <a:srgbClr val="92D050"/>
                  </a:solidFill>
                  <a:latin typeface="Calibri"/>
                  <a:ea typeface="Calibri"/>
                  <a:cs typeface="Calibri"/>
                  <a:sym typeface="Calibri"/>
                </a:rPr>
                <a:t>) الممارسة المستقلة(</a:t>
              </a:r>
              <a:endParaRPr b="1" i="0" sz="4400" u="none" cap="none" strike="noStrike">
                <a:solidFill>
                  <a:srgbClr val="92D050"/>
                </a:solidFill>
                <a:latin typeface="Calibri"/>
                <a:ea typeface="Calibri"/>
                <a:cs typeface="Calibri"/>
                <a:sym typeface="Calibri"/>
              </a:endParaRPr>
            </a:p>
          </p:txBody>
        </p:sp>
      </p:grpSp>
      <p:pic>
        <p:nvPicPr>
          <p:cNvPr id="594" name="Google Shape;594;p19"/>
          <p:cNvPicPr preferRelativeResize="0"/>
          <p:nvPr/>
        </p:nvPicPr>
        <p:blipFill rotWithShape="1">
          <a:blip r:embed="rId3">
            <a:alphaModFix/>
          </a:blip>
          <a:srcRect b="0" l="0" r="0" t="0"/>
          <a:stretch/>
        </p:blipFill>
        <p:spPr>
          <a:xfrm>
            <a:off x="4960599" y="1158197"/>
            <a:ext cx="2270803" cy="2270803"/>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8" name="Shape 598"/>
        <p:cNvGrpSpPr/>
        <p:nvPr/>
      </p:nvGrpSpPr>
      <p:grpSpPr>
        <a:xfrm>
          <a:off x="0" y="0"/>
          <a:ext cx="0" cy="0"/>
          <a:chOff x="0" y="0"/>
          <a:chExt cx="0" cy="0"/>
        </a:xfrm>
      </p:grpSpPr>
      <p:pic>
        <p:nvPicPr>
          <p:cNvPr id="599" name="Google Shape;599;p20"/>
          <p:cNvPicPr preferRelativeResize="0"/>
          <p:nvPr/>
        </p:nvPicPr>
        <p:blipFill rotWithShape="1">
          <a:blip r:embed="rId3">
            <a:alphaModFix/>
          </a:blip>
          <a:srcRect b="19711" l="6770" r="9313" t="6521"/>
          <a:stretch/>
        </p:blipFill>
        <p:spPr>
          <a:xfrm>
            <a:off x="218662" y="1101864"/>
            <a:ext cx="11756332" cy="5580000"/>
          </a:xfrm>
          <a:prstGeom prst="rect">
            <a:avLst/>
          </a:prstGeom>
          <a:noFill/>
          <a:ln>
            <a:noFill/>
          </a:ln>
        </p:spPr>
      </p:pic>
      <p:sp>
        <p:nvSpPr>
          <p:cNvPr id="600" name="Google Shape;600;p20"/>
          <p:cNvSpPr txBox="1"/>
          <p:nvPr>
            <p:ph type="title"/>
          </p:nvPr>
        </p:nvSpPr>
        <p:spPr>
          <a:xfrm>
            <a:off x="831359" y="269851"/>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115277"/>
              </a:lnSpc>
              <a:spcBef>
                <a:spcPts val="0"/>
              </a:spcBef>
              <a:spcAft>
                <a:spcPts val="0"/>
              </a:spcAft>
              <a:buClr>
                <a:schemeClr val="dk1"/>
              </a:buClr>
              <a:buSzPts val="1800"/>
              <a:buFont typeface="Calibri"/>
              <a:buNone/>
            </a:pPr>
            <a:r>
              <a:rPr b="1" lang="ar-MA" sz="1800"/>
              <a:t>الآن، ستشتغلون بشكل فردي في كراساتكم لإتمام الجدول </a:t>
            </a:r>
            <a:endParaRPr/>
          </a:p>
        </p:txBody>
      </p:sp>
      <p:sp>
        <p:nvSpPr>
          <p:cNvPr id="601" name="Google Shape;601;p20"/>
          <p:cNvSpPr txBox="1"/>
          <p:nvPr>
            <p:ph idx="2" type="body"/>
          </p:nvPr>
        </p:nvSpPr>
        <p:spPr>
          <a:xfrm>
            <a:off x="1354023" y="537400"/>
            <a:ext cx="10250160" cy="321521"/>
          </a:xfrm>
          <a:prstGeom prst="rect">
            <a:avLst/>
          </a:prstGeom>
          <a:noFill/>
          <a:ln>
            <a:noFill/>
          </a:ln>
        </p:spPr>
        <p:txBody>
          <a:bodyPr anchorCtr="0" anchor="t" bIns="45700" lIns="91425" spcFirstLastPara="1" rIns="91425" wrap="square" tIns="45700">
            <a:noAutofit/>
          </a:bodyPr>
          <a:lstStyle/>
          <a:p>
            <a:pPr indent="-228600" lvl="0" marL="228600" rtl="1" algn="just">
              <a:lnSpc>
                <a:spcPct val="90000"/>
              </a:lnSpc>
              <a:spcBef>
                <a:spcPts val="0"/>
              </a:spcBef>
              <a:spcAft>
                <a:spcPts val="0"/>
              </a:spcAft>
              <a:buClr>
                <a:schemeClr val="dk1"/>
              </a:buClr>
              <a:buSzPts val="1400"/>
              <a:buChar char="•"/>
            </a:pPr>
            <a:r>
              <a:rPr i="1" lang="ar-MA" sz="1400"/>
              <a:t> </a:t>
            </a:r>
            <a:r>
              <a:rPr lang="ar-MA" sz="1400"/>
              <a:t>يطلب المدرس من المتعلمين إنجاز النشاط بشكل فردي، وفي هذه المرحلة ينتقل المدرس بين المتعلمين ويقدم الدعم اللازم لمن هم في حاجة إليه. يستدعي المدرس المتعلم لتدوين إجابته. يركز المدرس على المتعلمين الذي لم يشاركوا في الممارسة الموجهة.</a:t>
            </a:r>
            <a:endParaRPr sz="1400">
              <a:latin typeface="Calibri"/>
              <a:ea typeface="Calibri"/>
              <a:cs typeface="Calibri"/>
              <a:sym typeface="Calibri"/>
            </a:endParaRPr>
          </a:p>
        </p:txBody>
      </p:sp>
      <p:pic>
        <p:nvPicPr>
          <p:cNvPr id="602" name="Google Shape;602;p20"/>
          <p:cNvPicPr preferRelativeResize="0"/>
          <p:nvPr/>
        </p:nvPicPr>
        <p:blipFill rotWithShape="1">
          <a:blip r:embed="rId4">
            <a:alphaModFix/>
          </a:blip>
          <a:srcRect b="0" l="0" r="0" t="0"/>
          <a:stretch/>
        </p:blipFill>
        <p:spPr>
          <a:xfrm>
            <a:off x="587814" y="186260"/>
            <a:ext cx="648055" cy="648055"/>
          </a:xfrm>
          <a:prstGeom prst="rect">
            <a:avLst/>
          </a:prstGeom>
          <a:noFill/>
          <a:ln>
            <a:noFill/>
          </a:ln>
        </p:spPr>
      </p:pic>
      <p:pic>
        <p:nvPicPr>
          <p:cNvPr id="603" name="Google Shape;603;p20"/>
          <p:cNvPicPr preferRelativeResize="0"/>
          <p:nvPr/>
        </p:nvPicPr>
        <p:blipFill rotWithShape="1">
          <a:blip r:embed="rId5">
            <a:alphaModFix/>
          </a:blip>
          <a:srcRect b="0" l="0" r="0" t="0"/>
          <a:stretch/>
        </p:blipFill>
        <p:spPr>
          <a:xfrm>
            <a:off x="342586" y="1485000"/>
            <a:ext cx="11506824" cy="38880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7" name="Shape 607"/>
        <p:cNvGrpSpPr/>
        <p:nvPr/>
      </p:nvGrpSpPr>
      <p:grpSpPr>
        <a:xfrm>
          <a:off x="0" y="0"/>
          <a:ext cx="0" cy="0"/>
          <a:chOff x="0" y="0"/>
          <a:chExt cx="0" cy="0"/>
        </a:xfrm>
      </p:grpSpPr>
      <p:sp>
        <p:nvSpPr>
          <p:cNvPr id="608" name="Google Shape;608;p21"/>
          <p:cNvSpPr txBox="1"/>
          <p:nvPr>
            <p:ph type="title"/>
          </p:nvPr>
        </p:nvSpPr>
        <p:spPr>
          <a:xfrm>
            <a:off x="867240" y="216779"/>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2000"/>
              <a:buFont typeface="Calibri"/>
              <a:buNone/>
            </a:pPr>
            <a:r>
              <a:rPr b="1" lang="ar-MA" sz="2000">
                <a:latin typeface="Calibri"/>
                <a:ea typeface="Calibri"/>
                <a:cs typeface="Calibri"/>
                <a:sym typeface="Calibri"/>
              </a:rPr>
              <a:t>إليكم الإجابات الصحيحة.</a:t>
            </a:r>
            <a:endParaRPr sz="2000">
              <a:latin typeface="Calibri"/>
              <a:ea typeface="Calibri"/>
              <a:cs typeface="Calibri"/>
              <a:sym typeface="Calibri"/>
            </a:endParaRPr>
          </a:p>
        </p:txBody>
      </p:sp>
      <p:sp>
        <p:nvSpPr>
          <p:cNvPr id="609" name="Google Shape;609;p21"/>
          <p:cNvSpPr txBox="1"/>
          <p:nvPr>
            <p:ph idx="2" type="body"/>
          </p:nvPr>
        </p:nvSpPr>
        <p:spPr>
          <a:xfrm>
            <a:off x="1146359" y="465756"/>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sz="1400"/>
              <a:t>يطلب المدرس من كل متعلم تدوين إجاباته في السبورة ويتم تصحيحها بشكل جماعي وهكذا دواليك. و يطلب من المتعلمين الذي لم يشاركوا إعادة قراءة الجمل. ثم تنقل الإجابات الصحيحة في الكراسة.</a:t>
            </a:r>
            <a:endParaRPr/>
          </a:p>
        </p:txBody>
      </p:sp>
      <p:graphicFrame>
        <p:nvGraphicFramePr>
          <p:cNvPr id="610" name="Google Shape;610;p21"/>
          <p:cNvGraphicFramePr/>
          <p:nvPr/>
        </p:nvGraphicFramePr>
        <p:xfrm>
          <a:off x="299544" y="952990"/>
          <a:ext cx="3000000" cy="3000000"/>
        </p:xfrm>
        <a:graphic>
          <a:graphicData uri="http://schemas.openxmlformats.org/drawingml/2006/table">
            <a:tbl>
              <a:tblPr bandRow="1" firstCol="1" firstRow="1">
                <a:noFill/>
                <a:tableStyleId>{F2E065BF-9E4B-4544-AC08-DEE60BDF94DA}</a:tableStyleId>
              </a:tblPr>
              <a:tblGrid>
                <a:gridCol w="1398875"/>
                <a:gridCol w="6041975"/>
                <a:gridCol w="4152050"/>
              </a:tblGrid>
              <a:tr h="487600">
                <a:tc>
                  <a:txBody>
                    <a:bodyPr/>
                    <a:lstStyle/>
                    <a:p>
                      <a:pPr indent="0" lvl="0" marL="0" marR="0" rtl="1" algn="r">
                        <a:lnSpc>
                          <a:spcPct val="150000"/>
                        </a:lnSpc>
                        <a:spcBef>
                          <a:spcPts val="0"/>
                        </a:spcBef>
                        <a:spcAft>
                          <a:spcPts val="0"/>
                        </a:spcAft>
                        <a:buClr>
                          <a:srgbClr val="000000"/>
                        </a:buClr>
                        <a:buSzPts val="2000"/>
                        <a:buFont typeface="Arial"/>
                        <a:buNone/>
                      </a:pPr>
                      <a:r>
                        <a:rPr b="1" lang="ar-MA" sz="2000" u="none" cap="none" strike="noStrike">
                          <a:latin typeface="Calibri"/>
                          <a:ea typeface="Calibri"/>
                          <a:cs typeface="Calibri"/>
                          <a:sym typeface="Calibri"/>
                        </a:rPr>
                        <a:t>الكلمة</a:t>
                      </a:r>
                      <a:endParaRPr b="1" sz="2000" u="none" cap="none" strike="noStrike">
                        <a:latin typeface="Calibri"/>
                        <a:ea typeface="Calibri"/>
                        <a:cs typeface="Calibri"/>
                        <a:sym typeface="Calibri"/>
                      </a:endParaRPr>
                    </a:p>
                  </a:txBody>
                  <a:tcPr marT="4350" marB="4350" marR="4350" marL="43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50000"/>
                        </a:lnSpc>
                        <a:spcBef>
                          <a:spcPts val="0"/>
                        </a:spcBef>
                        <a:spcAft>
                          <a:spcPts val="0"/>
                        </a:spcAft>
                        <a:buClr>
                          <a:srgbClr val="000000"/>
                        </a:buClr>
                        <a:buSzPts val="2000"/>
                        <a:buFont typeface="Arial"/>
                        <a:buNone/>
                      </a:pPr>
                      <a:r>
                        <a:rPr b="1" lang="ar-MA" sz="2000" u="none" cap="none" strike="noStrike">
                          <a:latin typeface="Calibri"/>
                          <a:ea typeface="Calibri"/>
                          <a:cs typeface="Calibri"/>
                          <a:sym typeface="Calibri"/>
                        </a:rPr>
                        <a:t>التعريف</a:t>
                      </a:r>
                      <a:endParaRPr b="1" sz="2000" u="none" cap="none" strike="noStrike">
                        <a:latin typeface="Calibri"/>
                        <a:ea typeface="Calibri"/>
                        <a:cs typeface="Calibri"/>
                        <a:sym typeface="Calibri"/>
                      </a:endParaRPr>
                    </a:p>
                  </a:txBody>
                  <a:tcPr marT="4350" marB="4350" marR="4350" marL="43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50000"/>
                        </a:lnSpc>
                        <a:spcBef>
                          <a:spcPts val="0"/>
                        </a:spcBef>
                        <a:spcAft>
                          <a:spcPts val="0"/>
                        </a:spcAft>
                        <a:buClr>
                          <a:srgbClr val="000000"/>
                        </a:buClr>
                        <a:buSzPts val="2000"/>
                        <a:buFont typeface="Arial"/>
                        <a:buNone/>
                      </a:pPr>
                      <a:r>
                        <a:rPr b="1" lang="ar-MA" sz="2000" u="none" cap="none" strike="noStrike">
                          <a:latin typeface="Calibri"/>
                          <a:ea typeface="Calibri"/>
                          <a:cs typeface="Calibri"/>
                          <a:sym typeface="Calibri"/>
                        </a:rPr>
                        <a:t>التوظيف في جملة</a:t>
                      </a:r>
                      <a:endParaRPr b="1" sz="2000" u="none" cap="none" strike="noStrike">
                        <a:latin typeface="Calibri"/>
                        <a:ea typeface="Calibri"/>
                        <a:cs typeface="Calibri"/>
                        <a:sym typeface="Calibri"/>
                      </a:endParaRPr>
                    </a:p>
                  </a:txBody>
                  <a:tcPr marT="4350" marB="4350" marR="4350" marL="43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1021975">
                <a:tc>
                  <a:txBody>
                    <a:bodyPr/>
                    <a:lstStyle/>
                    <a:p>
                      <a:pPr indent="0" lvl="0" marL="0" marR="0" rtl="1" algn="r">
                        <a:lnSpc>
                          <a:spcPct val="150000"/>
                        </a:lnSpc>
                        <a:spcBef>
                          <a:spcPts val="0"/>
                        </a:spcBef>
                        <a:spcAft>
                          <a:spcPts val="0"/>
                        </a:spcAft>
                        <a:buClr>
                          <a:srgbClr val="000000"/>
                        </a:buClr>
                        <a:buSzPts val="2000"/>
                        <a:buFont typeface="Arial"/>
                        <a:buNone/>
                      </a:pPr>
                      <a:r>
                        <a:rPr b="1" lang="ar-MA" sz="2000" u="none" cap="none" strike="noStrike">
                          <a:latin typeface="Calibri"/>
                          <a:ea typeface="Calibri"/>
                          <a:cs typeface="Calibri"/>
                          <a:sym typeface="Calibri"/>
                        </a:rPr>
                        <a:t>البيتكوين</a:t>
                      </a:r>
                      <a:endParaRPr b="1" sz="2000" u="none" cap="none" strike="noStrike">
                        <a:latin typeface="Calibri"/>
                        <a:ea typeface="Calibri"/>
                        <a:cs typeface="Calibri"/>
                        <a:sym typeface="Calibri"/>
                      </a:endParaRPr>
                    </a:p>
                  </a:txBody>
                  <a:tcPr marT="4350" marB="4350" marR="4350" marL="43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50000"/>
                        </a:lnSpc>
                        <a:spcBef>
                          <a:spcPts val="0"/>
                        </a:spcBef>
                        <a:spcAft>
                          <a:spcPts val="0"/>
                        </a:spcAft>
                        <a:buClr>
                          <a:srgbClr val="000000"/>
                        </a:buClr>
                        <a:buSzPts val="2000"/>
                        <a:buFont typeface="Arial"/>
                        <a:buNone/>
                      </a:pPr>
                      <a:r>
                        <a:rPr b="1" lang="ar-MA" sz="2000" u="none" cap="none" strike="noStrike">
                          <a:latin typeface="Calibri"/>
                          <a:ea typeface="Calibri"/>
                          <a:cs typeface="Calibri"/>
                          <a:sym typeface="Calibri"/>
                        </a:rPr>
                        <a:t>عملة افتراضية توظف في المعاملات عبر الإنترنت، وتُنشَأ عبر عملية تسمى التعدين.</a:t>
                      </a:r>
                      <a:endParaRPr b="1" sz="2000" u="none" cap="none" strike="noStrike">
                        <a:latin typeface="Calibri"/>
                        <a:ea typeface="Calibri"/>
                        <a:cs typeface="Calibri"/>
                        <a:sym typeface="Calibri"/>
                      </a:endParaRPr>
                    </a:p>
                  </a:txBody>
                  <a:tcPr marT="4350" marB="4350" marR="4350" marL="43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50000"/>
                        </a:lnSpc>
                        <a:spcBef>
                          <a:spcPts val="0"/>
                        </a:spcBef>
                        <a:spcAft>
                          <a:spcPts val="0"/>
                        </a:spcAft>
                        <a:buClr>
                          <a:srgbClr val="000000"/>
                        </a:buClr>
                        <a:buSzPts val="2000"/>
                        <a:buFont typeface="Arial"/>
                        <a:buNone/>
                      </a:pPr>
                      <a:r>
                        <a:rPr b="1" lang="ar-MA" sz="2000" u="none" cap="none" strike="noStrike">
                          <a:latin typeface="Calibri"/>
                          <a:ea typeface="Calibri"/>
                          <a:cs typeface="Calibri"/>
                          <a:sym typeface="Calibri"/>
                        </a:rPr>
                        <a:t>أضحى تداول البيتكوين أكثر شيوعًا رغم تقلبات سعره. </a:t>
                      </a:r>
                      <a:endParaRPr b="1" sz="2000" u="none" cap="none" strike="noStrike">
                        <a:latin typeface="Calibri"/>
                        <a:ea typeface="Calibri"/>
                        <a:cs typeface="Calibri"/>
                        <a:sym typeface="Calibri"/>
                      </a:endParaRPr>
                    </a:p>
                  </a:txBody>
                  <a:tcPr marT="4350" marB="4350" marR="4350" marL="43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1556325">
                <a:tc>
                  <a:txBody>
                    <a:bodyPr/>
                    <a:lstStyle/>
                    <a:p>
                      <a:pPr indent="0" lvl="0" marL="0" marR="0" rtl="1" algn="r">
                        <a:lnSpc>
                          <a:spcPct val="150000"/>
                        </a:lnSpc>
                        <a:spcBef>
                          <a:spcPts val="0"/>
                        </a:spcBef>
                        <a:spcAft>
                          <a:spcPts val="0"/>
                        </a:spcAft>
                        <a:buClr>
                          <a:srgbClr val="000000"/>
                        </a:buClr>
                        <a:buSzPts val="2000"/>
                        <a:buFont typeface="Arial"/>
                        <a:buNone/>
                      </a:pPr>
                      <a:r>
                        <a:rPr b="1" lang="ar-MA" sz="2000" u="none" cap="none" strike="noStrike">
                          <a:latin typeface="Calibri"/>
                          <a:ea typeface="Calibri"/>
                          <a:cs typeface="Calibri"/>
                          <a:sym typeface="Calibri"/>
                        </a:rPr>
                        <a:t>التنقيب أو التعدين</a:t>
                      </a:r>
                      <a:endParaRPr b="1" sz="2000" u="none" cap="none" strike="noStrike">
                        <a:latin typeface="Calibri"/>
                        <a:ea typeface="Calibri"/>
                        <a:cs typeface="Calibri"/>
                        <a:sym typeface="Calibri"/>
                      </a:endParaRPr>
                    </a:p>
                  </a:txBody>
                  <a:tcPr marT="4350" marB="4350" marR="4350" marL="43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50000"/>
                        </a:lnSpc>
                        <a:spcBef>
                          <a:spcPts val="0"/>
                        </a:spcBef>
                        <a:spcAft>
                          <a:spcPts val="0"/>
                        </a:spcAft>
                        <a:buClr>
                          <a:srgbClr val="000000"/>
                        </a:buClr>
                        <a:buSzPts val="2000"/>
                        <a:buFont typeface="Arial"/>
                        <a:buNone/>
                      </a:pPr>
                      <a:r>
                        <a:rPr b="1" lang="ar-MA" sz="2000" u="none" cap="none" strike="noStrike">
                          <a:latin typeface="Calibri"/>
                          <a:ea typeface="Calibri"/>
                          <a:cs typeface="Calibri"/>
                          <a:sym typeface="Calibri"/>
                        </a:rPr>
                        <a:t>عملية لامركزية يتم فيها التحقق من المعاملات وضمان أمن الشبكات باستخدام أجهزة متخصصة.</a:t>
                      </a:r>
                      <a:endParaRPr b="1" sz="2000" u="none" cap="none" strike="noStrike">
                        <a:latin typeface="Calibri"/>
                        <a:ea typeface="Calibri"/>
                        <a:cs typeface="Calibri"/>
                        <a:sym typeface="Calibri"/>
                      </a:endParaRPr>
                    </a:p>
                  </a:txBody>
                  <a:tcPr marT="4350" marB="4350" marR="4350" marL="43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50000"/>
                        </a:lnSpc>
                        <a:spcBef>
                          <a:spcPts val="0"/>
                        </a:spcBef>
                        <a:spcAft>
                          <a:spcPts val="0"/>
                        </a:spcAft>
                        <a:buClr>
                          <a:srgbClr val="000000"/>
                        </a:buClr>
                        <a:buSzPts val="2000"/>
                        <a:buFont typeface="Arial"/>
                        <a:buNone/>
                      </a:pPr>
                      <a:r>
                        <a:rPr b="1" lang="ar-MA" sz="2000" u="none" cap="none" strike="noStrike">
                          <a:latin typeface="Calibri"/>
                          <a:ea typeface="Calibri"/>
                          <a:cs typeface="Calibri"/>
                          <a:sym typeface="Calibri"/>
                        </a:rPr>
                        <a:t> يستلزم  التنقيب عن البيتكوين استخدام أجهزة حاسوبية متطورة لمعالجة المعاملات الرقمية. </a:t>
                      </a:r>
                      <a:endParaRPr b="1" sz="2000" u="none" cap="none" strike="noStrike">
                        <a:latin typeface="Calibri"/>
                        <a:ea typeface="Calibri"/>
                        <a:cs typeface="Calibri"/>
                        <a:sym typeface="Calibri"/>
                      </a:endParaRPr>
                    </a:p>
                  </a:txBody>
                  <a:tcPr marT="4350" marB="4350" marR="4350" marL="43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1021975">
                <a:tc>
                  <a:txBody>
                    <a:bodyPr/>
                    <a:lstStyle/>
                    <a:p>
                      <a:pPr indent="0" lvl="0" marL="0" marR="0" rtl="1" algn="r">
                        <a:lnSpc>
                          <a:spcPct val="150000"/>
                        </a:lnSpc>
                        <a:spcBef>
                          <a:spcPts val="0"/>
                        </a:spcBef>
                        <a:spcAft>
                          <a:spcPts val="0"/>
                        </a:spcAft>
                        <a:buClr>
                          <a:srgbClr val="000000"/>
                        </a:buClr>
                        <a:buSzPts val="2000"/>
                        <a:buFont typeface="Arial"/>
                        <a:buNone/>
                      </a:pPr>
                      <a:r>
                        <a:rPr b="1" lang="ar-MA" sz="2000" u="none" cap="none" strike="noStrike">
                          <a:latin typeface="Calibri"/>
                          <a:ea typeface="Calibri"/>
                          <a:cs typeface="Calibri"/>
                          <a:sym typeface="Calibri"/>
                        </a:rPr>
                        <a:t>التداول</a:t>
                      </a:r>
                      <a:endParaRPr b="1" sz="2000" u="none" cap="none" strike="noStrike">
                        <a:latin typeface="Calibri"/>
                        <a:ea typeface="Calibri"/>
                        <a:cs typeface="Calibri"/>
                        <a:sym typeface="Calibri"/>
                      </a:endParaRPr>
                    </a:p>
                  </a:txBody>
                  <a:tcPr marT="4350" marB="4350" marR="4350" marL="43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50000"/>
                        </a:lnSpc>
                        <a:spcBef>
                          <a:spcPts val="0"/>
                        </a:spcBef>
                        <a:spcAft>
                          <a:spcPts val="0"/>
                        </a:spcAft>
                        <a:buClr>
                          <a:srgbClr val="000000"/>
                        </a:buClr>
                        <a:buSzPts val="2000"/>
                        <a:buFont typeface="Arial"/>
                        <a:buNone/>
                      </a:pPr>
                      <a:r>
                        <a:rPr b="1" lang="ar-MA" sz="2000" u="none" cap="none" strike="noStrike">
                          <a:latin typeface="Calibri"/>
                          <a:ea typeface="Calibri"/>
                          <a:cs typeface="Calibri"/>
                          <a:sym typeface="Calibri"/>
                        </a:rPr>
                        <a:t>عملية بيع وشراء العملات أو السلع عبر السوق.</a:t>
                      </a:r>
                      <a:endParaRPr b="1" sz="2000" u="none" cap="none" strike="noStrike">
                        <a:latin typeface="Calibri"/>
                        <a:ea typeface="Calibri"/>
                        <a:cs typeface="Calibri"/>
                        <a:sym typeface="Calibri"/>
                      </a:endParaRPr>
                    </a:p>
                  </a:txBody>
                  <a:tcPr marT="4350" marB="4350" marR="4350" marL="43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50000"/>
                        </a:lnSpc>
                        <a:spcBef>
                          <a:spcPts val="0"/>
                        </a:spcBef>
                        <a:spcAft>
                          <a:spcPts val="0"/>
                        </a:spcAft>
                        <a:buClr>
                          <a:srgbClr val="000000"/>
                        </a:buClr>
                        <a:buSzPts val="2000"/>
                        <a:buFont typeface="Arial"/>
                        <a:buNone/>
                      </a:pPr>
                      <a:r>
                        <a:rPr b="1" lang="ar-MA" sz="2000" u="none" cap="none" strike="noStrike">
                          <a:latin typeface="Calibri"/>
                          <a:ea typeface="Calibri"/>
                          <a:cs typeface="Calibri"/>
                          <a:sym typeface="Calibri"/>
                        </a:rPr>
                        <a:t> إن تداول البيتكوين في السوق غير المنظم يجعله عرضة للتقلبات الحادة. </a:t>
                      </a:r>
                      <a:endParaRPr b="1" sz="2000" u="none" cap="none" strike="noStrike">
                        <a:latin typeface="Calibri"/>
                        <a:ea typeface="Calibri"/>
                        <a:cs typeface="Calibri"/>
                        <a:sym typeface="Calibri"/>
                      </a:endParaRPr>
                    </a:p>
                  </a:txBody>
                  <a:tcPr marT="4350" marB="4350" marR="4350" marL="43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1556325">
                <a:tc>
                  <a:txBody>
                    <a:bodyPr/>
                    <a:lstStyle/>
                    <a:p>
                      <a:pPr indent="0" lvl="0" marL="0" marR="0" rtl="1" algn="r">
                        <a:lnSpc>
                          <a:spcPct val="150000"/>
                        </a:lnSpc>
                        <a:spcBef>
                          <a:spcPts val="0"/>
                        </a:spcBef>
                        <a:spcAft>
                          <a:spcPts val="0"/>
                        </a:spcAft>
                        <a:buClr>
                          <a:srgbClr val="000000"/>
                        </a:buClr>
                        <a:buSzPts val="2000"/>
                        <a:buFont typeface="Arial"/>
                        <a:buNone/>
                      </a:pPr>
                      <a:r>
                        <a:rPr b="1" lang="ar-MA" sz="2000" u="none" cap="none" strike="noStrike">
                          <a:latin typeface="Calibri"/>
                          <a:ea typeface="Calibri"/>
                          <a:cs typeface="Calibri"/>
                          <a:sym typeface="Calibri"/>
                        </a:rPr>
                        <a:t>المعاملات</a:t>
                      </a:r>
                      <a:endParaRPr b="1" sz="2000" u="none" cap="none" strike="noStrike">
                        <a:latin typeface="Calibri"/>
                        <a:ea typeface="Calibri"/>
                        <a:cs typeface="Calibri"/>
                        <a:sym typeface="Calibri"/>
                      </a:endParaRPr>
                    </a:p>
                  </a:txBody>
                  <a:tcPr marT="4350" marB="4350" marR="4350" marL="43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50000"/>
                        </a:lnSpc>
                        <a:spcBef>
                          <a:spcPts val="0"/>
                        </a:spcBef>
                        <a:spcAft>
                          <a:spcPts val="0"/>
                        </a:spcAft>
                        <a:buClr>
                          <a:srgbClr val="000000"/>
                        </a:buClr>
                        <a:buSzPts val="2000"/>
                        <a:buFont typeface="Arial"/>
                        <a:buNone/>
                      </a:pPr>
                      <a:r>
                        <a:rPr b="1" lang="ar-MA" sz="2000" u="none" cap="none" strike="noStrike">
                          <a:latin typeface="Calibri"/>
                          <a:ea typeface="Calibri"/>
                          <a:cs typeface="Calibri"/>
                          <a:sym typeface="Calibri"/>
                        </a:rPr>
                        <a:t>العمليات أو الأنشطة المالية التي تتضمن تبادل الأموال أو السلع أو الخدمات.</a:t>
                      </a:r>
                      <a:endParaRPr b="1" sz="2000" u="none" cap="none" strike="noStrike">
                        <a:latin typeface="Calibri"/>
                        <a:ea typeface="Calibri"/>
                        <a:cs typeface="Calibri"/>
                        <a:sym typeface="Calibri"/>
                      </a:endParaRPr>
                    </a:p>
                  </a:txBody>
                  <a:tcPr marT="4350" marB="4350" marR="4350" marL="43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50000"/>
                        </a:lnSpc>
                        <a:spcBef>
                          <a:spcPts val="0"/>
                        </a:spcBef>
                        <a:spcAft>
                          <a:spcPts val="0"/>
                        </a:spcAft>
                        <a:buClr>
                          <a:srgbClr val="000000"/>
                        </a:buClr>
                        <a:buSzPts val="2000"/>
                        <a:buFont typeface="Arial"/>
                        <a:buNone/>
                      </a:pPr>
                      <a:r>
                        <a:rPr b="1" lang="ar-MA" sz="2000" u="none" cap="none" strike="noStrike">
                          <a:latin typeface="Calibri"/>
                          <a:ea typeface="Calibri"/>
                          <a:cs typeface="Calibri"/>
                          <a:sym typeface="Calibri"/>
                        </a:rPr>
                        <a:t> يستدعي  إجراء المعاملات العمل بالعملات الافتراضية مع وجود منصات آمنة لتجنب المخاطر. </a:t>
                      </a:r>
                      <a:endParaRPr b="1" sz="2000" u="none" cap="none" strike="noStrike">
                        <a:latin typeface="Calibri"/>
                        <a:ea typeface="Calibri"/>
                        <a:cs typeface="Calibri"/>
                        <a:sym typeface="Calibri"/>
                      </a:endParaRPr>
                    </a:p>
                  </a:txBody>
                  <a:tcPr marT="4350" marB="4350" marR="4350" marL="43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4" name="Shape 614"/>
        <p:cNvGrpSpPr/>
        <p:nvPr/>
      </p:nvGrpSpPr>
      <p:grpSpPr>
        <a:xfrm>
          <a:off x="0" y="0"/>
          <a:ext cx="0" cy="0"/>
          <a:chOff x="0" y="0"/>
          <a:chExt cx="0" cy="0"/>
        </a:xfrm>
      </p:grpSpPr>
      <p:graphicFrame>
        <p:nvGraphicFramePr>
          <p:cNvPr id="615" name="Google Shape;615;p22"/>
          <p:cNvGraphicFramePr/>
          <p:nvPr/>
        </p:nvGraphicFramePr>
        <p:xfrm>
          <a:off x="335423" y="1102609"/>
          <a:ext cx="3000000" cy="3000000"/>
        </p:xfrm>
        <a:graphic>
          <a:graphicData uri="http://schemas.openxmlformats.org/drawingml/2006/table">
            <a:tbl>
              <a:tblPr bandRow="1" firstCol="1" firstRow="1">
                <a:noFill/>
                <a:tableStyleId>{F2E065BF-9E4B-4544-AC08-DEE60BDF94DA}</a:tableStyleId>
              </a:tblPr>
              <a:tblGrid>
                <a:gridCol w="1398875"/>
                <a:gridCol w="6041975"/>
                <a:gridCol w="4152050"/>
              </a:tblGrid>
              <a:tr h="98600">
                <a:tc>
                  <a:txBody>
                    <a:bodyPr/>
                    <a:lstStyle/>
                    <a:p>
                      <a:pPr indent="0" lvl="0" marL="0" marR="0" rtl="1" algn="r">
                        <a:lnSpc>
                          <a:spcPct val="100000"/>
                        </a:lnSpc>
                        <a:spcBef>
                          <a:spcPts val="0"/>
                        </a:spcBef>
                        <a:spcAft>
                          <a:spcPts val="0"/>
                        </a:spcAft>
                        <a:buClr>
                          <a:srgbClr val="000000"/>
                        </a:buClr>
                        <a:buSzPts val="2400"/>
                        <a:buFont typeface="Arial"/>
                        <a:buNone/>
                      </a:pPr>
                      <a:r>
                        <a:rPr b="1" lang="ar-MA" sz="2400" u="none" cap="none" strike="noStrike">
                          <a:latin typeface="Calibri"/>
                          <a:ea typeface="Calibri"/>
                          <a:cs typeface="Calibri"/>
                          <a:sym typeface="Calibri"/>
                        </a:rPr>
                        <a:t>الكلمة</a:t>
                      </a:r>
                      <a:endParaRPr b="1" sz="2400" u="none" cap="none" strike="noStrike">
                        <a:latin typeface="Calibri"/>
                        <a:ea typeface="Calibri"/>
                        <a:cs typeface="Calibri"/>
                        <a:sym typeface="Calibri"/>
                      </a:endParaRPr>
                    </a:p>
                  </a:txBody>
                  <a:tcPr marT="4350" marB="4350" marR="4350" marL="43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2400"/>
                        <a:buFont typeface="Arial"/>
                        <a:buNone/>
                      </a:pPr>
                      <a:r>
                        <a:rPr b="1" lang="ar-MA" sz="2400" u="none" cap="none" strike="noStrike">
                          <a:latin typeface="Calibri"/>
                          <a:ea typeface="Calibri"/>
                          <a:cs typeface="Calibri"/>
                          <a:sym typeface="Calibri"/>
                        </a:rPr>
                        <a:t>التعريف</a:t>
                      </a:r>
                      <a:endParaRPr b="1" sz="2400" u="none" cap="none" strike="noStrike">
                        <a:latin typeface="Calibri"/>
                        <a:ea typeface="Calibri"/>
                        <a:cs typeface="Calibri"/>
                        <a:sym typeface="Calibri"/>
                      </a:endParaRPr>
                    </a:p>
                  </a:txBody>
                  <a:tcPr marT="4350" marB="4350" marR="4350" marL="43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2400"/>
                        <a:buFont typeface="Arial"/>
                        <a:buNone/>
                      </a:pPr>
                      <a:r>
                        <a:rPr b="1" lang="ar-MA" sz="2400" u="none" cap="none" strike="noStrike">
                          <a:latin typeface="Calibri"/>
                          <a:ea typeface="Calibri"/>
                          <a:cs typeface="Calibri"/>
                          <a:sym typeface="Calibri"/>
                        </a:rPr>
                        <a:t>التوظيف في جملة</a:t>
                      </a:r>
                      <a:endParaRPr b="1" sz="2400" u="none" cap="none" strike="noStrike">
                        <a:latin typeface="Calibri"/>
                        <a:ea typeface="Calibri"/>
                        <a:cs typeface="Calibri"/>
                        <a:sym typeface="Calibri"/>
                      </a:endParaRPr>
                    </a:p>
                  </a:txBody>
                  <a:tcPr marT="4350" marB="4350" marR="4350" marL="43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86850">
                <a:tc>
                  <a:txBody>
                    <a:bodyPr/>
                    <a:lstStyle/>
                    <a:p>
                      <a:pPr indent="0" lvl="0" marL="0" marR="0" rtl="1" algn="r">
                        <a:lnSpc>
                          <a:spcPct val="100000"/>
                        </a:lnSpc>
                        <a:spcBef>
                          <a:spcPts val="0"/>
                        </a:spcBef>
                        <a:spcAft>
                          <a:spcPts val="0"/>
                        </a:spcAft>
                        <a:buClr>
                          <a:srgbClr val="000000"/>
                        </a:buClr>
                        <a:buSzPts val="2400"/>
                        <a:buFont typeface="Arial"/>
                        <a:buNone/>
                      </a:pPr>
                      <a:r>
                        <a:rPr b="1" lang="ar-MA" sz="2400" u="none" cap="none" strike="noStrike">
                          <a:latin typeface="Calibri"/>
                          <a:ea typeface="Calibri"/>
                          <a:cs typeface="Calibri"/>
                          <a:sym typeface="Calibri"/>
                        </a:rPr>
                        <a:t>السوق غير المنظم</a:t>
                      </a:r>
                      <a:endParaRPr b="1" sz="2400" u="none" cap="none" strike="noStrike">
                        <a:latin typeface="Calibri"/>
                        <a:ea typeface="Calibri"/>
                        <a:cs typeface="Calibri"/>
                        <a:sym typeface="Calibri"/>
                      </a:endParaRPr>
                    </a:p>
                  </a:txBody>
                  <a:tcPr marT="4350" marB="4350" marR="4350" marL="43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2400"/>
                        <a:buFont typeface="Arial"/>
                        <a:buNone/>
                      </a:pPr>
                      <a:r>
                        <a:rPr b="1" lang="ar-MA" sz="2400" u="none" cap="none" strike="noStrike">
                          <a:latin typeface="Calibri"/>
                          <a:ea typeface="Calibri"/>
                          <a:cs typeface="Calibri"/>
                          <a:sym typeface="Calibri"/>
                        </a:rPr>
                        <a:t>سوق لا يخضع لقوانين أو إشراف حكومي مما يزيد من مستوى المخاطر عند التداول فيه.</a:t>
                      </a:r>
                      <a:endParaRPr b="1" sz="2400" u="none" cap="none" strike="noStrike">
                        <a:latin typeface="Calibri"/>
                        <a:ea typeface="Calibri"/>
                        <a:cs typeface="Calibri"/>
                        <a:sym typeface="Calibri"/>
                      </a:endParaRPr>
                    </a:p>
                  </a:txBody>
                  <a:tcPr marT="4350" marB="4350" marR="4350" marL="43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2400"/>
                        <a:buFont typeface="Arial"/>
                        <a:buNone/>
                      </a:pPr>
                      <a:r>
                        <a:rPr b="1" lang="ar-MA" sz="2400" u="none" cap="none" strike="noStrike">
                          <a:latin typeface="Calibri"/>
                          <a:ea typeface="Calibri"/>
                          <a:cs typeface="Calibri"/>
                          <a:sym typeface="Calibri"/>
                        </a:rPr>
                        <a:t> يتميز السوق غير المنظم بمخاطره المرتفعة بسبب عدم وجود رقابة حكومية. </a:t>
                      </a:r>
                      <a:endParaRPr b="1" sz="2400" u="none" cap="none" strike="noStrike">
                        <a:latin typeface="Calibri"/>
                        <a:ea typeface="Calibri"/>
                        <a:cs typeface="Calibri"/>
                        <a:sym typeface="Calibri"/>
                      </a:endParaRPr>
                    </a:p>
                  </a:txBody>
                  <a:tcPr marT="4350" marB="4350" marR="4350" marL="43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86850">
                <a:tc>
                  <a:txBody>
                    <a:bodyPr/>
                    <a:lstStyle/>
                    <a:p>
                      <a:pPr indent="0" lvl="0" marL="0" marR="0" rtl="1" algn="r">
                        <a:lnSpc>
                          <a:spcPct val="100000"/>
                        </a:lnSpc>
                        <a:spcBef>
                          <a:spcPts val="0"/>
                        </a:spcBef>
                        <a:spcAft>
                          <a:spcPts val="0"/>
                        </a:spcAft>
                        <a:buClr>
                          <a:srgbClr val="000000"/>
                        </a:buClr>
                        <a:buSzPts val="2400"/>
                        <a:buFont typeface="Arial"/>
                        <a:buNone/>
                      </a:pPr>
                      <a:r>
                        <a:rPr b="1" lang="ar-MA" sz="2400" u="none" cap="none" strike="noStrike">
                          <a:latin typeface="Calibri"/>
                          <a:ea typeface="Calibri"/>
                          <a:cs typeface="Calibri"/>
                          <a:sym typeface="Calibri"/>
                        </a:rPr>
                        <a:t>العملة التقليدية</a:t>
                      </a:r>
                      <a:endParaRPr b="1" sz="2400" u="none" cap="none" strike="noStrike">
                        <a:latin typeface="Calibri"/>
                        <a:ea typeface="Calibri"/>
                        <a:cs typeface="Calibri"/>
                        <a:sym typeface="Calibri"/>
                      </a:endParaRPr>
                    </a:p>
                  </a:txBody>
                  <a:tcPr marT="4350" marB="4350" marR="4350" marL="43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2400"/>
                        <a:buFont typeface="Arial"/>
                        <a:buNone/>
                      </a:pPr>
                      <a:r>
                        <a:rPr b="1" lang="ar-MA" sz="2400" u="none" cap="none" strike="noStrike">
                          <a:latin typeface="Calibri"/>
                          <a:ea typeface="Calibri"/>
                          <a:cs typeface="Calibri"/>
                          <a:sym typeface="Calibri"/>
                        </a:rPr>
                        <a:t>العملة التي يتم إصدارها من قبل الحكومات ويتم تداولها في النظام المالي المعترف به رسميًا.</a:t>
                      </a:r>
                      <a:endParaRPr b="1" sz="2400" u="none" cap="none" strike="noStrike">
                        <a:latin typeface="Calibri"/>
                        <a:ea typeface="Calibri"/>
                        <a:cs typeface="Calibri"/>
                        <a:sym typeface="Calibri"/>
                      </a:endParaRPr>
                    </a:p>
                  </a:txBody>
                  <a:tcPr marT="4350" marB="4350" marR="4350" marL="43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2400"/>
                        <a:buFont typeface="Arial"/>
                        <a:buNone/>
                      </a:pPr>
                      <a:r>
                        <a:rPr b="1" lang="ar-MA" sz="2400" u="none" cap="none" strike="noStrike">
                          <a:latin typeface="Calibri"/>
                          <a:ea typeface="Calibri"/>
                          <a:cs typeface="Calibri"/>
                          <a:sym typeface="Calibri"/>
                        </a:rPr>
                        <a:t> ما زالت العملات التقليدية مثل الدولار واليورو تهيمن على المعاملات المالية العالمية. </a:t>
                      </a:r>
                      <a:endParaRPr b="1" sz="2400" u="none" cap="none" strike="noStrike">
                        <a:latin typeface="Calibri"/>
                        <a:ea typeface="Calibri"/>
                        <a:cs typeface="Calibri"/>
                        <a:sym typeface="Calibri"/>
                      </a:endParaRPr>
                    </a:p>
                  </a:txBody>
                  <a:tcPr marT="4350" marB="4350" marR="4350" marL="43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86850">
                <a:tc>
                  <a:txBody>
                    <a:bodyPr/>
                    <a:lstStyle/>
                    <a:p>
                      <a:pPr indent="0" lvl="0" marL="0" marR="0" rtl="1" algn="r">
                        <a:lnSpc>
                          <a:spcPct val="100000"/>
                        </a:lnSpc>
                        <a:spcBef>
                          <a:spcPts val="0"/>
                        </a:spcBef>
                        <a:spcAft>
                          <a:spcPts val="0"/>
                        </a:spcAft>
                        <a:buClr>
                          <a:srgbClr val="000000"/>
                        </a:buClr>
                        <a:buSzPts val="2400"/>
                        <a:buFont typeface="Arial"/>
                        <a:buNone/>
                      </a:pPr>
                      <a:r>
                        <a:rPr b="1" lang="ar-MA" sz="2400" u="none" cap="none" strike="noStrike">
                          <a:latin typeface="Calibri"/>
                          <a:ea typeface="Calibri"/>
                          <a:cs typeface="Calibri"/>
                          <a:sym typeface="Calibri"/>
                        </a:rPr>
                        <a:t>السعر الرسمي</a:t>
                      </a:r>
                      <a:endParaRPr b="1" sz="2400" u="none" cap="none" strike="noStrike">
                        <a:latin typeface="Calibri"/>
                        <a:ea typeface="Calibri"/>
                        <a:cs typeface="Calibri"/>
                        <a:sym typeface="Calibri"/>
                      </a:endParaRPr>
                    </a:p>
                  </a:txBody>
                  <a:tcPr marT="4350" marB="4350" marR="4350" marL="43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2400"/>
                        <a:buFont typeface="Arial"/>
                        <a:buNone/>
                      </a:pPr>
                      <a:r>
                        <a:rPr b="1" lang="ar-MA" sz="2400" u="none" cap="none" strike="noStrike">
                          <a:latin typeface="Calibri"/>
                          <a:ea typeface="Calibri"/>
                          <a:cs typeface="Calibri"/>
                          <a:sym typeface="Calibri"/>
                        </a:rPr>
                        <a:t>السعر الذي يتم تحديده من قبل السلطات النقدية أو الحكومات للعملة في الأسواق الرسمية.</a:t>
                      </a:r>
                      <a:endParaRPr b="1" sz="2400" u="none" cap="none" strike="noStrike">
                        <a:latin typeface="Calibri"/>
                        <a:ea typeface="Calibri"/>
                        <a:cs typeface="Calibri"/>
                        <a:sym typeface="Calibri"/>
                      </a:endParaRPr>
                    </a:p>
                  </a:txBody>
                  <a:tcPr marT="4350" marB="4350" marR="4350" marL="43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2400"/>
                        <a:buFont typeface="Arial"/>
                        <a:buNone/>
                      </a:pPr>
                      <a:r>
                        <a:rPr b="1" lang="ar-MA" sz="2400" u="none" cap="none" strike="noStrike">
                          <a:latin typeface="Calibri"/>
                          <a:ea typeface="Calibri"/>
                          <a:cs typeface="Calibri"/>
                          <a:sym typeface="Calibri"/>
                        </a:rPr>
                        <a:t> لا يملك البيتكوين سعرًا رسميًا كما هو الحال مع العملات التقليدية مثل الدولار. </a:t>
                      </a:r>
                      <a:endParaRPr b="1" sz="2400" u="none" cap="none" strike="noStrike">
                        <a:latin typeface="Calibri"/>
                        <a:ea typeface="Calibri"/>
                        <a:cs typeface="Calibri"/>
                        <a:sym typeface="Calibri"/>
                      </a:endParaRPr>
                    </a:p>
                  </a:txBody>
                  <a:tcPr marT="4350" marB="4350" marR="4350" marL="43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86850">
                <a:tc>
                  <a:txBody>
                    <a:bodyPr/>
                    <a:lstStyle/>
                    <a:p>
                      <a:pPr indent="0" lvl="0" marL="0" marR="0" rtl="1" algn="r">
                        <a:lnSpc>
                          <a:spcPct val="100000"/>
                        </a:lnSpc>
                        <a:spcBef>
                          <a:spcPts val="0"/>
                        </a:spcBef>
                        <a:spcAft>
                          <a:spcPts val="0"/>
                        </a:spcAft>
                        <a:buClr>
                          <a:srgbClr val="000000"/>
                        </a:buClr>
                        <a:buSzPts val="2400"/>
                        <a:buFont typeface="Arial"/>
                        <a:buNone/>
                      </a:pPr>
                      <a:r>
                        <a:rPr b="1" lang="ar-MA" sz="2400" u="none" cap="none" strike="noStrike">
                          <a:latin typeface="Calibri"/>
                          <a:ea typeface="Calibri"/>
                          <a:cs typeface="Calibri"/>
                          <a:sym typeface="Calibri"/>
                        </a:rPr>
                        <a:t>المخاطر</a:t>
                      </a:r>
                      <a:endParaRPr b="1" sz="2400" u="none" cap="none" strike="noStrike">
                        <a:latin typeface="Calibri"/>
                        <a:ea typeface="Calibri"/>
                        <a:cs typeface="Calibri"/>
                        <a:sym typeface="Calibri"/>
                      </a:endParaRPr>
                    </a:p>
                  </a:txBody>
                  <a:tcPr marT="4350" marB="4350" marR="4350" marL="43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2400"/>
                        <a:buFont typeface="Arial"/>
                        <a:buNone/>
                      </a:pPr>
                      <a:r>
                        <a:rPr b="1" lang="ar-MA" sz="2400" u="none" cap="none" strike="noStrike">
                          <a:latin typeface="Calibri"/>
                          <a:ea typeface="Calibri"/>
                          <a:cs typeface="Calibri"/>
                          <a:sym typeface="Calibri"/>
                        </a:rPr>
                        <a:t>احتمالية حدوث أضرار أو خسائر نتيجة للتقلبات في الأسعار أو المعاملات غير الآمنة.</a:t>
                      </a:r>
                      <a:endParaRPr b="1" sz="2400" u="none" cap="none" strike="noStrike">
                        <a:latin typeface="Calibri"/>
                        <a:ea typeface="Calibri"/>
                        <a:cs typeface="Calibri"/>
                        <a:sym typeface="Calibri"/>
                      </a:endParaRPr>
                    </a:p>
                  </a:txBody>
                  <a:tcPr marT="4350" marB="4350" marR="4350" marL="43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2400"/>
                        <a:buFont typeface="Arial"/>
                        <a:buNone/>
                      </a:pPr>
                      <a:r>
                        <a:rPr b="1" lang="ar-MA" sz="2400" u="none" cap="none" strike="noStrike">
                          <a:latin typeface="Calibri"/>
                          <a:ea typeface="Calibri"/>
                          <a:cs typeface="Calibri"/>
                          <a:sym typeface="Calibri"/>
                        </a:rPr>
                        <a:t> هناك مخاطر كبيرة مرتبطة بالعملات الافتراضية بسبب تقلبات أسعارها. </a:t>
                      </a:r>
                      <a:endParaRPr b="1" sz="2400" u="none" cap="none" strike="noStrike">
                        <a:latin typeface="Calibri"/>
                        <a:ea typeface="Calibri"/>
                        <a:cs typeface="Calibri"/>
                        <a:sym typeface="Calibri"/>
                      </a:endParaRPr>
                    </a:p>
                  </a:txBody>
                  <a:tcPr marT="4350" marB="4350" marR="4350" marL="43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82925">
                <a:tc>
                  <a:txBody>
                    <a:bodyPr/>
                    <a:lstStyle/>
                    <a:p>
                      <a:pPr indent="0" lvl="0" marL="0" marR="0" rtl="1" algn="r">
                        <a:lnSpc>
                          <a:spcPct val="100000"/>
                        </a:lnSpc>
                        <a:spcBef>
                          <a:spcPts val="0"/>
                        </a:spcBef>
                        <a:spcAft>
                          <a:spcPts val="0"/>
                        </a:spcAft>
                        <a:buClr>
                          <a:srgbClr val="000000"/>
                        </a:buClr>
                        <a:buSzPts val="2400"/>
                        <a:buFont typeface="Arial"/>
                        <a:buNone/>
                      </a:pPr>
                      <a:r>
                        <a:rPr b="1" lang="ar-MA" sz="2400" u="none" cap="none" strike="noStrike">
                          <a:latin typeface="Calibri"/>
                          <a:ea typeface="Calibri"/>
                          <a:cs typeface="Calibri"/>
                          <a:sym typeface="Calibri"/>
                        </a:rPr>
                        <a:t>الرساميل</a:t>
                      </a:r>
                      <a:endParaRPr b="1" sz="2400" u="none" cap="none" strike="noStrike">
                        <a:latin typeface="Calibri"/>
                        <a:ea typeface="Calibri"/>
                        <a:cs typeface="Calibri"/>
                        <a:sym typeface="Calibri"/>
                      </a:endParaRPr>
                    </a:p>
                  </a:txBody>
                  <a:tcPr marT="4350" marB="4350" marR="4350" marL="43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2400"/>
                        <a:buFont typeface="Arial"/>
                        <a:buNone/>
                      </a:pPr>
                      <a:r>
                        <a:rPr b="1" lang="ar-MA" sz="2400" u="none" cap="none" strike="noStrike">
                          <a:latin typeface="Calibri"/>
                          <a:ea typeface="Calibri"/>
                          <a:cs typeface="Calibri"/>
                          <a:sym typeface="Calibri"/>
                        </a:rPr>
                        <a:t>الأموال المستثمرة في الأسواق المالية والتي يمكن تداولها من خلال شراء وبيع الأوراق المالية.</a:t>
                      </a:r>
                      <a:endParaRPr b="1" sz="2400" u="none" cap="none" strike="noStrike">
                        <a:latin typeface="Calibri"/>
                        <a:ea typeface="Calibri"/>
                        <a:cs typeface="Calibri"/>
                        <a:sym typeface="Calibri"/>
                      </a:endParaRPr>
                    </a:p>
                  </a:txBody>
                  <a:tcPr marT="4350" marB="4350" marR="4350" marL="43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2400"/>
                        <a:buFont typeface="Arial"/>
                        <a:buNone/>
                      </a:pPr>
                      <a:r>
                        <a:rPr b="1" lang="ar-MA" sz="2400" u="none" cap="none" strike="noStrike">
                          <a:latin typeface="Calibri"/>
                          <a:ea typeface="Calibri"/>
                          <a:cs typeface="Calibri"/>
                          <a:sym typeface="Calibri"/>
                        </a:rPr>
                        <a:t> تهدف قوانين أسواق الرساميل إلى حماية المستثمرين وضمان الشفافية في المعاملات. </a:t>
                      </a:r>
                      <a:endParaRPr b="1" sz="2400" u="none" cap="none" strike="noStrike">
                        <a:latin typeface="Calibri"/>
                        <a:ea typeface="Calibri"/>
                        <a:cs typeface="Calibri"/>
                        <a:sym typeface="Calibri"/>
                      </a:endParaRPr>
                    </a:p>
                  </a:txBody>
                  <a:tcPr marT="4350" marB="4350" marR="4350" marL="43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
        <p:nvSpPr>
          <p:cNvPr id="616" name="Google Shape;616;p22"/>
          <p:cNvSpPr txBox="1"/>
          <p:nvPr>
            <p:ph type="title"/>
          </p:nvPr>
        </p:nvSpPr>
        <p:spPr>
          <a:xfrm>
            <a:off x="867240" y="216779"/>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2000"/>
              <a:buFont typeface="Calibri"/>
              <a:buNone/>
            </a:pPr>
            <a:r>
              <a:rPr b="1" lang="ar-MA" sz="2000">
                <a:latin typeface="Calibri"/>
                <a:ea typeface="Calibri"/>
                <a:cs typeface="Calibri"/>
                <a:sym typeface="Calibri"/>
              </a:rPr>
              <a:t>إليكم الإجابات الصحيحة.</a:t>
            </a:r>
            <a:endParaRPr sz="2000">
              <a:latin typeface="Calibri"/>
              <a:ea typeface="Calibri"/>
              <a:cs typeface="Calibri"/>
              <a:sym typeface="Calibri"/>
            </a:endParaRPr>
          </a:p>
        </p:txBody>
      </p:sp>
      <p:sp>
        <p:nvSpPr>
          <p:cNvPr id="617" name="Google Shape;617;p22"/>
          <p:cNvSpPr txBox="1"/>
          <p:nvPr>
            <p:ph idx="2" type="body"/>
          </p:nvPr>
        </p:nvSpPr>
        <p:spPr>
          <a:xfrm>
            <a:off x="1146359" y="465756"/>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sz="1400"/>
              <a:t>يطلب المدرس من كل متعلم تدوين إجاباته في السبورة ويتم تصحيحها بشكل جماعي وهكذا دواليك. و يطلب من المتعلمين الذي لم يشاركوا إعادة قراءة الجمل. ثم تنقل الإجابات الصحيحة في الكراسة.</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1" name="Shape 621"/>
        <p:cNvGrpSpPr/>
        <p:nvPr/>
      </p:nvGrpSpPr>
      <p:grpSpPr>
        <a:xfrm>
          <a:off x="0" y="0"/>
          <a:ext cx="0" cy="0"/>
          <a:chOff x="0" y="0"/>
          <a:chExt cx="0" cy="0"/>
        </a:xfrm>
      </p:grpSpPr>
      <p:grpSp>
        <p:nvGrpSpPr>
          <p:cNvPr id="622" name="Google Shape;622;p23"/>
          <p:cNvGrpSpPr/>
          <p:nvPr/>
        </p:nvGrpSpPr>
        <p:grpSpPr>
          <a:xfrm>
            <a:off x="654217" y="656003"/>
            <a:ext cx="10567685" cy="5198169"/>
            <a:chOff x="2184400" y="1402025"/>
            <a:chExt cx="7823200" cy="4942038"/>
          </a:xfrm>
        </p:grpSpPr>
        <p:sp>
          <p:nvSpPr>
            <p:cNvPr id="623" name="Google Shape;623;p23"/>
            <p:cNvSpPr/>
            <p:nvPr/>
          </p:nvSpPr>
          <p:spPr>
            <a:xfrm>
              <a:off x="2184400" y="1402025"/>
              <a:ext cx="7823200" cy="4942038"/>
            </a:xfrm>
            <a:prstGeom prst="roundRect">
              <a:avLst>
                <a:gd fmla="val 2665" name="adj"/>
              </a:avLst>
            </a:prstGeom>
            <a:solidFill>
              <a:srgbClr val="C00000"/>
            </a:solidFill>
            <a:ln cap="flat" cmpd="sng" w="19050">
              <a:solidFill>
                <a:srgbClr val="C00000"/>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624" name="Google Shape;624;p23"/>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p:txBody>
        </p:sp>
      </p:grpSp>
      <p:grpSp>
        <p:nvGrpSpPr>
          <p:cNvPr id="625" name="Google Shape;625;p23"/>
          <p:cNvGrpSpPr/>
          <p:nvPr/>
        </p:nvGrpSpPr>
        <p:grpSpPr>
          <a:xfrm>
            <a:off x="8534400" y="4917801"/>
            <a:ext cx="2687502" cy="936371"/>
            <a:chOff x="8534400" y="4917801"/>
            <a:chExt cx="2687501" cy="936370"/>
          </a:xfrm>
        </p:grpSpPr>
        <p:sp>
          <p:nvSpPr>
            <p:cNvPr id="626" name="Google Shape;626;p23"/>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627" name="Google Shape;627;p23"/>
            <p:cNvSpPr/>
            <p:nvPr/>
          </p:nvSpPr>
          <p:spPr>
            <a:xfrm>
              <a:off x="8534400" y="5060928"/>
              <a:ext cx="1831686"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3600"/>
                <a:buFont typeface="Arial"/>
                <a:buNone/>
              </a:pPr>
              <a:r>
                <a:rPr b="1" i="0" lang="ar-MA" sz="3600" u="none" cap="none" strike="noStrike">
                  <a:solidFill>
                    <a:srgbClr val="44546A"/>
                  </a:solidFill>
                  <a:latin typeface="Calibri"/>
                  <a:ea typeface="Calibri"/>
                  <a:cs typeface="Calibri"/>
                  <a:sym typeface="Calibri"/>
                </a:rPr>
                <a:t>8 دقائق</a:t>
              </a:r>
              <a:endParaRPr b="1" i="0" sz="3600" u="none" cap="none" strike="noStrike">
                <a:solidFill>
                  <a:schemeClr val="accent2"/>
                </a:solidFill>
                <a:latin typeface="Calibri"/>
                <a:ea typeface="Calibri"/>
                <a:cs typeface="Calibri"/>
                <a:sym typeface="Calibri"/>
              </a:endParaRPr>
            </a:p>
          </p:txBody>
        </p:sp>
      </p:grpSp>
      <p:sp>
        <p:nvSpPr>
          <p:cNvPr id="628" name="Google Shape;628;p23"/>
          <p:cNvSpPr txBox="1"/>
          <p:nvPr/>
        </p:nvSpPr>
        <p:spPr>
          <a:xfrm>
            <a:off x="2665200" y="4042739"/>
            <a:ext cx="5869200" cy="677108"/>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000000"/>
              </a:buClr>
              <a:buSzPts val="4400"/>
              <a:buFont typeface="Arial"/>
              <a:buNone/>
            </a:pPr>
            <a:r>
              <a:rPr b="1" i="0" lang="ar-MA" sz="4400" u="none" cap="none" strike="noStrike">
                <a:solidFill>
                  <a:srgbClr val="FF0000"/>
                </a:solidFill>
                <a:latin typeface="Calibri"/>
                <a:ea typeface="Calibri"/>
                <a:cs typeface="Calibri"/>
                <a:sym typeface="Calibri"/>
              </a:rPr>
              <a:t>أستمع وأفهم</a:t>
            </a:r>
            <a:endParaRPr b="0" i="0" sz="1400" u="none" cap="none" strike="noStrike">
              <a:solidFill>
                <a:srgbClr val="000000"/>
              </a:solidFill>
              <a:latin typeface="Arial"/>
              <a:ea typeface="Arial"/>
              <a:cs typeface="Arial"/>
              <a:sym typeface="Arial"/>
            </a:endParaRPr>
          </a:p>
        </p:txBody>
      </p:sp>
      <p:sp>
        <p:nvSpPr>
          <p:cNvPr id="629" name="Google Shape;629;p23"/>
          <p:cNvSpPr txBox="1"/>
          <p:nvPr/>
        </p:nvSpPr>
        <p:spPr>
          <a:xfrm>
            <a:off x="2738031" y="4719847"/>
            <a:ext cx="5869200" cy="738664"/>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000000"/>
              </a:buClr>
              <a:buSzPts val="4800"/>
              <a:buFont typeface="Arial"/>
              <a:buNone/>
            </a:pPr>
            <a:r>
              <a:rPr b="1" i="0" lang="ar-MA" sz="4800" u="none" cap="none" strike="noStrike">
                <a:solidFill>
                  <a:srgbClr val="44546A"/>
                </a:solidFill>
                <a:latin typeface="Calibri"/>
                <a:ea typeface="Calibri"/>
                <a:cs typeface="Calibri"/>
                <a:sym typeface="Calibri"/>
              </a:rPr>
              <a:t>التسميع 1</a:t>
            </a:r>
            <a:endParaRPr b="0" i="0" sz="1400" u="none" cap="none" strike="noStrike">
              <a:solidFill>
                <a:srgbClr val="000000"/>
              </a:solidFill>
              <a:latin typeface="Arial"/>
              <a:ea typeface="Arial"/>
              <a:cs typeface="Arial"/>
              <a:sym typeface="Arial"/>
            </a:endParaRPr>
          </a:p>
        </p:txBody>
      </p:sp>
      <p:pic>
        <p:nvPicPr>
          <p:cNvPr id="630" name="Google Shape;630;p23"/>
          <p:cNvPicPr preferRelativeResize="0"/>
          <p:nvPr/>
        </p:nvPicPr>
        <p:blipFill rotWithShape="1">
          <a:blip r:embed="rId4">
            <a:alphaModFix/>
          </a:blip>
          <a:srcRect b="0" l="0" r="0" t="0"/>
          <a:stretch/>
        </p:blipFill>
        <p:spPr>
          <a:xfrm>
            <a:off x="4251130" y="1162549"/>
            <a:ext cx="2697339" cy="2697339"/>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4" name="Shape 634"/>
        <p:cNvGrpSpPr/>
        <p:nvPr/>
      </p:nvGrpSpPr>
      <p:grpSpPr>
        <a:xfrm>
          <a:off x="0" y="0"/>
          <a:ext cx="0" cy="0"/>
          <a:chOff x="0" y="0"/>
          <a:chExt cx="0" cy="0"/>
        </a:xfrm>
      </p:grpSpPr>
      <p:sp>
        <p:nvSpPr>
          <p:cNvPr id="635" name="Google Shape;635;p24"/>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Calibri"/>
              <a:ea typeface="Calibri"/>
              <a:cs typeface="Calibri"/>
              <a:sym typeface="Calibri"/>
            </a:endParaRPr>
          </a:p>
        </p:txBody>
      </p:sp>
      <p:pic>
        <p:nvPicPr>
          <p:cNvPr id="636" name="Google Shape;636;p24"/>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sp>
        <p:nvSpPr>
          <p:cNvPr id="637" name="Google Shape;637;p24"/>
          <p:cNvSpPr txBox="1"/>
          <p:nvPr>
            <p:ph type="title"/>
          </p:nvPr>
        </p:nvSpPr>
        <p:spPr>
          <a:xfrm>
            <a:off x="875957" y="18773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MA" sz="1800">
                <a:latin typeface="Calibri"/>
                <a:ea typeface="Calibri"/>
                <a:cs typeface="Calibri"/>
                <a:sym typeface="Calibri"/>
              </a:rPr>
              <a:t>قبل التسميع أقدم لكم المهمة التي ينبغي إنجازها: تحديد عناصر الوضعية التواصلية. </a:t>
            </a:r>
            <a:endParaRPr/>
          </a:p>
        </p:txBody>
      </p:sp>
      <p:sp>
        <p:nvSpPr>
          <p:cNvPr id="638" name="Google Shape;638;p24"/>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a:t>يعرف المدرس المتعلمين بالمهمة التي ينبغي إنجازها، ويطلب منهم توظيف تقنية رؤوس الأقلام.</a:t>
            </a:r>
            <a:endParaRPr sz="1400"/>
          </a:p>
        </p:txBody>
      </p:sp>
      <p:pic>
        <p:nvPicPr>
          <p:cNvPr id="639" name="Google Shape;639;p24"/>
          <p:cNvPicPr preferRelativeResize="0"/>
          <p:nvPr/>
        </p:nvPicPr>
        <p:blipFill rotWithShape="1">
          <a:blip r:embed="rId4">
            <a:alphaModFix/>
          </a:blip>
          <a:srcRect b="0" l="0" r="6525" t="0"/>
          <a:stretch/>
        </p:blipFill>
        <p:spPr>
          <a:xfrm>
            <a:off x="499349" y="1579642"/>
            <a:ext cx="11396519" cy="3957133"/>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3" name="Shape 643"/>
        <p:cNvGrpSpPr/>
        <p:nvPr/>
      </p:nvGrpSpPr>
      <p:grpSpPr>
        <a:xfrm>
          <a:off x="0" y="0"/>
          <a:ext cx="0" cy="0"/>
          <a:chOff x="0" y="0"/>
          <a:chExt cx="0" cy="0"/>
        </a:xfrm>
      </p:grpSpPr>
      <p:sp>
        <p:nvSpPr>
          <p:cNvPr id="644" name="Google Shape;644;p25"/>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MA" sz="1800">
                <a:latin typeface="Calibri"/>
                <a:ea typeface="Calibri"/>
                <a:cs typeface="Calibri"/>
                <a:sym typeface="Calibri"/>
              </a:rPr>
              <a:t>سأسمعكم النص التسميع الأول، انتبهوا سوف نبدأ، أنصتوا جيدا ودوِّنوا رؤوس أقلام في دفتر البحث </a:t>
            </a:r>
            <a:endParaRPr/>
          </a:p>
        </p:txBody>
      </p:sp>
      <p:sp>
        <p:nvSpPr>
          <p:cNvPr id="645" name="Google Shape;645;p25"/>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a:latin typeface="Calibri"/>
                <a:ea typeface="Calibri"/>
                <a:cs typeface="Calibri"/>
                <a:sym typeface="Calibri"/>
              </a:rPr>
              <a:t>يوجه المدرس المتعلمين إلى الانتباه والإصغاء الجيد. </a:t>
            </a:r>
            <a:r>
              <a:rPr lang="ar-MA">
                <a:highlight>
                  <a:srgbClr val="FFFF00"/>
                </a:highlight>
                <a:latin typeface="Calibri"/>
                <a:ea typeface="Calibri"/>
                <a:cs typeface="Calibri"/>
                <a:sym typeface="Calibri"/>
              </a:rPr>
              <a:t>في التسميع الأول، يقف المدرس عند حدود فقال؛ عناصر الوضعية واردة كلها في بداية النص المسموع.</a:t>
            </a:r>
            <a:endParaRPr/>
          </a:p>
        </p:txBody>
      </p:sp>
      <p:pic>
        <p:nvPicPr>
          <p:cNvPr id="646" name="Google Shape;646;p25"/>
          <p:cNvPicPr preferRelativeResize="0"/>
          <p:nvPr/>
        </p:nvPicPr>
        <p:blipFill rotWithShape="1">
          <a:blip r:embed="rId3">
            <a:alphaModFix/>
          </a:blip>
          <a:srcRect b="0" l="0" r="0" t="0"/>
          <a:stretch/>
        </p:blipFill>
        <p:spPr>
          <a:xfrm>
            <a:off x="134776" y="134054"/>
            <a:ext cx="744881" cy="744881"/>
          </a:xfrm>
          <a:prstGeom prst="rect">
            <a:avLst/>
          </a:prstGeom>
          <a:noFill/>
          <a:ln>
            <a:noFill/>
          </a:ln>
        </p:spPr>
      </p:pic>
      <p:pic>
        <p:nvPicPr>
          <p:cNvPr descr="كيف أعرف أن طفلي لا يسمع؟ 10 أعراض تنذر بالإصابة بضعف السمع" id="647" name="Google Shape;647;p25"/>
          <p:cNvPicPr preferRelativeResize="0"/>
          <p:nvPr/>
        </p:nvPicPr>
        <p:blipFill rotWithShape="1">
          <a:blip r:embed="rId4">
            <a:alphaModFix/>
          </a:blip>
          <a:srcRect b="0" l="0" r="0" t="0"/>
          <a:stretch/>
        </p:blipFill>
        <p:spPr>
          <a:xfrm>
            <a:off x="2438400" y="1350051"/>
            <a:ext cx="7315200" cy="41814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1" name="Shape 651"/>
        <p:cNvGrpSpPr/>
        <p:nvPr/>
      </p:nvGrpSpPr>
      <p:grpSpPr>
        <a:xfrm>
          <a:off x="0" y="0"/>
          <a:ext cx="0" cy="0"/>
          <a:chOff x="0" y="0"/>
          <a:chExt cx="0" cy="0"/>
        </a:xfrm>
      </p:grpSpPr>
      <p:pic>
        <p:nvPicPr>
          <p:cNvPr id="652" name="Google Shape;652;p26"/>
          <p:cNvPicPr preferRelativeResize="0"/>
          <p:nvPr/>
        </p:nvPicPr>
        <p:blipFill rotWithShape="1">
          <a:blip r:embed="rId3">
            <a:alphaModFix/>
          </a:blip>
          <a:srcRect b="0" l="0" r="0" t="0"/>
          <a:stretch/>
        </p:blipFill>
        <p:spPr>
          <a:xfrm>
            <a:off x="196149" y="140623"/>
            <a:ext cx="744881" cy="744881"/>
          </a:xfrm>
          <a:prstGeom prst="rect">
            <a:avLst/>
          </a:prstGeom>
          <a:noFill/>
          <a:ln>
            <a:noFill/>
          </a:ln>
        </p:spPr>
      </p:pic>
      <p:sp>
        <p:nvSpPr>
          <p:cNvPr id="653" name="Google Shape;653;p26"/>
          <p:cNvSpPr/>
          <p:nvPr/>
        </p:nvSpPr>
        <p:spPr>
          <a:xfrm>
            <a:off x="2709863" y="1557338"/>
            <a:ext cx="6945312" cy="869950"/>
          </a:xfrm>
          <a:prstGeom prst="roundRect">
            <a:avLst>
              <a:gd fmla="val 16667" name="adj"/>
            </a:avLst>
          </a:prstGeom>
          <a:solidFill>
            <a:srgbClr val="C5F5E8"/>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74107"/>
              </a:lnSpc>
              <a:spcBef>
                <a:spcPts val="0"/>
              </a:spcBef>
              <a:spcAft>
                <a:spcPts val="0"/>
              </a:spcAft>
              <a:buClr>
                <a:schemeClr val="dk1"/>
              </a:buClr>
              <a:buSzPts val="2800"/>
              <a:buFont typeface="Arial"/>
              <a:buNone/>
            </a:pPr>
            <a:r>
              <a:rPr b="1" i="0" lang="ar-MA" sz="2800" u="none" cap="none" strike="noStrike">
                <a:solidFill>
                  <a:schemeClr val="dk1"/>
                </a:solidFill>
                <a:latin typeface="Calibri"/>
                <a:ea typeface="Calibri"/>
                <a:cs typeface="Calibri"/>
                <a:sym typeface="Calibri"/>
              </a:rPr>
              <a:t>ألتزمُ الصمت؛</a:t>
            </a:r>
            <a:endParaRPr b="1" i="0" sz="2800" u="none" cap="none" strike="noStrike">
              <a:solidFill>
                <a:schemeClr val="dk1"/>
              </a:solidFill>
              <a:latin typeface="Calibri"/>
              <a:ea typeface="Calibri"/>
              <a:cs typeface="Calibri"/>
              <a:sym typeface="Calibri"/>
            </a:endParaRPr>
          </a:p>
        </p:txBody>
      </p:sp>
      <p:sp>
        <p:nvSpPr>
          <p:cNvPr id="654" name="Google Shape;654;p26"/>
          <p:cNvSpPr/>
          <p:nvPr/>
        </p:nvSpPr>
        <p:spPr>
          <a:xfrm>
            <a:off x="2709863" y="2808288"/>
            <a:ext cx="6945312" cy="871537"/>
          </a:xfrm>
          <a:prstGeom prst="roundRect">
            <a:avLst>
              <a:gd fmla="val 16667" name="adj"/>
            </a:avLst>
          </a:prstGeom>
          <a:solidFill>
            <a:srgbClr val="C5F5E8"/>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74107"/>
              </a:lnSpc>
              <a:spcBef>
                <a:spcPts val="0"/>
              </a:spcBef>
              <a:spcAft>
                <a:spcPts val="0"/>
              </a:spcAft>
              <a:buClr>
                <a:schemeClr val="dk1"/>
              </a:buClr>
              <a:buSzPts val="2800"/>
              <a:buFont typeface="Arial"/>
              <a:buNone/>
            </a:pPr>
            <a:r>
              <a:rPr b="1" i="0" lang="ar-MA" sz="2800" u="none" cap="none" strike="noStrike">
                <a:solidFill>
                  <a:schemeClr val="dk1"/>
                </a:solidFill>
                <a:latin typeface="Calibri"/>
                <a:ea typeface="Calibri"/>
                <a:cs typeface="Calibri"/>
                <a:sym typeface="Calibri"/>
              </a:rPr>
              <a:t>أَنتبهُ وأَستمعُ بتركيز؛</a:t>
            </a:r>
            <a:endParaRPr b="0" i="0" sz="1800" u="none" cap="none" strike="noStrike">
              <a:solidFill>
                <a:schemeClr val="dk1"/>
              </a:solidFill>
              <a:latin typeface="Arial"/>
              <a:ea typeface="Arial"/>
              <a:cs typeface="Arial"/>
              <a:sym typeface="Arial"/>
            </a:endParaRPr>
          </a:p>
        </p:txBody>
      </p:sp>
      <p:sp>
        <p:nvSpPr>
          <p:cNvPr id="655" name="Google Shape;655;p26"/>
          <p:cNvSpPr/>
          <p:nvPr/>
        </p:nvSpPr>
        <p:spPr>
          <a:xfrm>
            <a:off x="2709863" y="4060825"/>
            <a:ext cx="6945312" cy="869950"/>
          </a:xfrm>
          <a:prstGeom prst="roundRect">
            <a:avLst>
              <a:gd fmla="val 16667" name="adj"/>
            </a:avLst>
          </a:prstGeom>
          <a:solidFill>
            <a:srgbClr val="C5F5E8"/>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74107"/>
              </a:lnSpc>
              <a:spcBef>
                <a:spcPts val="0"/>
              </a:spcBef>
              <a:spcAft>
                <a:spcPts val="0"/>
              </a:spcAft>
              <a:buClr>
                <a:schemeClr val="dk1"/>
              </a:buClr>
              <a:buSzPts val="2800"/>
              <a:buFont typeface="Arial"/>
              <a:buNone/>
            </a:pPr>
            <a:r>
              <a:rPr b="1" i="0" lang="ar-MA" sz="2800" u="none" cap="none" strike="noStrike">
                <a:solidFill>
                  <a:schemeClr val="dk1"/>
                </a:solidFill>
                <a:latin typeface="Calibri"/>
                <a:ea typeface="Calibri"/>
                <a:cs typeface="Calibri"/>
                <a:sym typeface="Calibri"/>
              </a:rPr>
              <a:t>أفهم الأسئلة وأوجه استماعي للنص للإجابة عنها.</a:t>
            </a:r>
            <a:endParaRPr b="0" i="0" sz="1800" u="none" cap="none" strike="noStrike">
              <a:solidFill>
                <a:schemeClr val="dk1"/>
              </a:solidFill>
              <a:latin typeface="Arial"/>
              <a:ea typeface="Arial"/>
              <a:cs typeface="Arial"/>
              <a:sym typeface="Arial"/>
            </a:endParaRPr>
          </a:p>
        </p:txBody>
      </p:sp>
      <p:sp>
        <p:nvSpPr>
          <p:cNvPr id="656" name="Google Shape;656;p26"/>
          <p:cNvSpPr/>
          <p:nvPr/>
        </p:nvSpPr>
        <p:spPr>
          <a:xfrm>
            <a:off x="10045700" y="1557338"/>
            <a:ext cx="1122363" cy="86995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1"/>
              </a:buClr>
              <a:buSzPts val="4800"/>
              <a:buFont typeface="Arial Rounded"/>
              <a:buNone/>
            </a:pPr>
            <a:r>
              <a:rPr b="1" i="0" lang="ar-MA" sz="4800" u="none" cap="none" strike="noStrike">
                <a:solidFill>
                  <a:schemeClr val="accent1"/>
                </a:solidFill>
                <a:latin typeface="Arial Rounded"/>
                <a:ea typeface="Arial Rounded"/>
                <a:cs typeface="Arial Rounded"/>
                <a:sym typeface="Arial Rounded"/>
              </a:rPr>
              <a:t>1</a:t>
            </a:r>
            <a:endParaRPr b="0" i="0" sz="1800" u="none" cap="none" strike="noStrike">
              <a:solidFill>
                <a:schemeClr val="dk1"/>
              </a:solidFill>
              <a:latin typeface="Arial"/>
              <a:ea typeface="Arial"/>
              <a:cs typeface="Arial"/>
              <a:sym typeface="Arial"/>
            </a:endParaRPr>
          </a:p>
        </p:txBody>
      </p:sp>
      <p:sp>
        <p:nvSpPr>
          <p:cNvPr id="657" name="Google Shape;657;p26"/>
          <p:cNvSpPr/>
          <p:nvPr/>
        </p:nvSpPr>
        <p:spPr>
          <a:xfrm>
            <a:off x="10045700" y="2808288"/>
            <a:ext cx="1122363" cy="871537"/>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1"/>
              </a:buClr>
              <a:buSzPts val="4800"/>
              <a:buFont typeface="Arial Rounded"/>
              <a:buNone/>
            </a:pPr>
            <a:r>
              <a:rPr b="1" i="0" lang="ar-MA" sz="4800" u="none" cap="none" strike="noStrike">
                <a:solidFill>
                  <a:schemeClr val="accent1"/>
                </a:solidFill>
                <a:latin typeface="Arial Rounded"/>
                <a:ea typeface="Arial Rounded"/>
                <a:cs typeface="Arial Rounded"/>
                <a:sym typeface="Arial Rounded"/>
              </a:rPr>
              <a:t>2</a:t>
            </a:r>
            <a:endParaRPr b="0" i="0" sz="1800" u="none" cap="none" strike="noStrike">
              <a:solidFill>
                <a:schemeClr val="dk1"/>
              </a:solidFill>
              <a:latin typeface="Arial"/>
              <a:ea typeface="Arial"/>
              <a:cs typeface="Arial"/>
              <a:sym typeface="Arial"/>
            </a:endParaRPr>
          </a:p>
        </p:txBody>
      </p:sp>
      <p:sp>
        <p:nvSpPr>
          <p:cNvPr id="658" name="Google Shape;658;p26"/>
          <p:cNvSpPr/>
          <p:nvPr/>
        </p:nvSpPr>
        <p:spPr>
          <a:xfrm>
            <a:off x="10045700" y="4060825"/>
            <a:ext cx="1122363" cy="86995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1"/>
              </a:buClr>
              <a:buSzPts val="4800"/>
              <a:buFont typeface="Arial Rounded"/>
              <a:buNone/>
            </a:pPr>
            <a:r>
              <a:rPr b="1" i="0" lang="ar-MA" sz="4800" u="none" cap="none" strike="noStrike">
                <a:solidFill>
                  <a:schemeClr val="accent1"/>
                </a:solidFill>
                <a:latin typeface="Arial Rounded"/>
                <a:ea typeface="Arial Rounded"/>
                <a:cs typeface="Arial Rounded"/>
                <a:sym typeface="Arial Rounded"/>
              </a:rPr>
              <a:t>3</a:t>
            </a:r>
            <a:endParaRPr b="0" i="0" sz="1800" u="none" cap="none" strike="noStrike">
              <a:solidFill>
                <a:schemeClr val="dk1"/>
              </a:solidFill>
              <a:latin typeface="Arial"/>
              <a:ea typeface="Arial"/>
              <a:cs typeface="Arial"/>
              <a:sym typeface="Arial"/>
            </a:endParaRPr>
          </a:p>
        </p:txBody>
      </p:sp>
      <p:sp>
        <p:nvSpPr>
          <p:cNvPr id="659" name="Google Shape;659;p26"/>
          <p:cNvSpPr txBox="1"/>
          <p:nvPr>
            <p:ph type="title"/>
          </p:nvPr>
        </p:nvSpPr>
        <p:spPr>
          <a:xfrm>
            <a:off x="941030" y="266050"/>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rgbClr val="757070"/>
              </a:buClr>
              <a:buSzPts val="1800"/>
              <a:buFont typeface="Calibri"/>
              <a:buNone/>
            </a:pPr>
            <a:r>
              <a:rPr b="1" lang="ar-MA" sz="1800">
                <a:solidFill>
                  <a:srgbClr val="757070"/>
                </a:solidFill>
                <a:latin typeface="Calibri"/>
                <a:ea typeface="Calibri"/>
                <a:cs typeface="Calibri"/>
                <a:sym typeface="Calibri"/>
              </a:rPr>
              <a:t>قبل أن نستمع إلى نص </a:t>
            </a:r>
            <a:r>
              <a:rPr b="1" lang="ar-MA" sz="1800">
                <a:latin typeface="Calibri"/>
                <a:ea typeface="Calibri"/>
                <a:cs typeface="Calibri"/>
                <a:sym typeface="Calibri"/>
              </a:rPr>
              <a:t>بعنوان</a:t>
            </a:r>
            <a:r>
              <a:rPr b="1" lang="ar-MA" sz="1800">
                <a:solidFill>
                  <a:srgbClr val="FF0000"/>
                </a:solidFill>
                <a:latin typeface="Calibri"/>
                <a:ea typeface="Calibri"/>
                <a:cs typeface="Calibri"/>
                <a:sym typeface="Calibri"/>
              </a:rPr>
              <a:t> العملة الافتراضية </a:t>
            </a:r>
            <a:r>
              <a:rPr b="1" lang="ar-MA" sz="1800">
                <a:solidFill>
                  <a:srgbClr val="757070"/>
                </a:solidFill>
                <a:latin typeface="Calibri"/>
                <a:ea typeface="Calibri"/>
                <a:cs typeface="Calibri"/>
                <a:sym typeface="Calibri"/>
              </a:rPr>
              <a:t>، نتذكر أبرز قواعد الاستماع الجيد. </a:t>
            </a:r>
            <a:endParaRPr/>
          </a:p>
        </p:txBody>
      </p:sp>
      <p:sp>
        <p:nvSpPr>
          <p:cNvPr id="660" name="Google Shape;660;p26"/>
          <p:cNvSpPr txBox="1"/>
          <p:nvPr>
            <p:ph idx="2" type="body"/>
          </p:nvPr>
        </p:nvSpPr>
        <p:spPr>
          <a:xfrm>
            <a:off x="1220149" y="563983"/>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rgbClr val="AEABAB"/>
              </a:buClr>
              <a:buSzPts val="1400"/>
              <a:buFont typeface="Arial"/>
              <a:buChar char="•"/>
            </a:pPr>
            <a:r>
              <a:rPr i="1" lang="ar-MA">
                <a:solidFill>
                  <a:srgbClr val="AEABAB"/>
                </a:solidFill>
                <a:latin typeface="Calibri"/>
                <a:ea typeface="Calibri"/>
                <a:cs typeface="Calibri"/>
                <a:sym typeface="Calibri"/>
              </a:rPr>
              <a:t>يشرح المدرس (ة) للتلاميذ  ضوابط الاستماع الجيد</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653"/>
                                        </p:tgtEl>
                                        <p:attrNameLst>
                                          <p:attrName>style.visibility</p:attrName>
                                        </p:attrNameLst>
                                      </p:cBhvr>
                                      <p:to>
                                        <p:strVal val="visible"/>
                                      </p:to>
                                    </p:set>
                                    <p:anim calcmode="lin" valueType="num">
                                      <p:cBhvr additive="base">
                                        <p:cTn dur="500"/>
                                        <p:tgtEl>
                                          <p:spTgt spid="653"/>
                                        </p:tgtEl>
                                        <p:attrNameLst>
                                          <p:attrName>ppt_w</p:attrName>
                                        </p:attrNameLst>
                                      </p:cBhvr>
                                      <p:tavLst>
                                        <p:tav fmla="" tm="0">
                                          <p:val>
                                            <p:strVal val="0"/>
                                          </p:val>
                                        </p:tav>
                                        <p:tav fmla="" tm="100000">
                                          <p:val>
                                            <p:strVal val="#ppt_w"/>
                                          </p:val>
                                        </p:tav>
                                      </p:tavLst>
                                    </p:anim>
                                    <p:anim calcmode="lin" valueType="num">
                                      <p:cBhvr additive="base">
                                        <p:cTn dur="500"/>
                                        <p:tgtEl>
                                          <p:spTgt spid="653"/>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54"/>
                                        </p:tgtEl>
                                        <p:attrNameLst>
                                          <p:attrName>style.visibility</p:attrName>
                                        </p:attrNameLst>
                                      </p:cBhvr>
                                      <p:to>
                                        <p:strVal val="visible"/>
                                      </p:to>
                                    </p:set>
                                    <p:animEffect filter="fade" transition="in">
                                      <p:cBhvr>
                                        <p:cTn dur="2000"/>
                                        <p:tgtEl>
                                          <p:spTgt spid="65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655"/>
                                        </p:tgtEl>
                                        <p:attrNameLst>
                                          <p:attrName>style.visibility</p:attrName>
                                        </p:attrNameLst>
                                      </p:cBhvr>
                                      <p:to>
                                        <p:strVal val="visible"/>
                                      </p:to>
                                    </p:set>
                                    <p:anim calcmode="lin" valueType="num">
                                      <p:cBhvr additive="base">
                                        <p:cTn dur="500"/>
                                        <p:tgtEl>
                                          <p:spTgt spid="655"/>
                                        </p:tgtEl>
                                        <p:attrNameLst>
                                          <p:attrName>ppt_w</p:attrName>
                                        </p:attrNameLst>
                                      </p:cBhvr>
                                      <p:tavLst>
                                        <p:tav fmla="" tm="0">
                                          <p:val>
                                            <p:strVal val="0"/>
                                          </p:val>
                                        </p:tav>
                                        <p:tav fmla="" tm="100000">
                                          <p:val>
                                            <p:strVal val="#ppt_w"/>
                                          </p:val>
                                        </p:tav>
                                      </p:tavLst>
                                    </p:anim>
                                    <p:anim calcmode="lin" valueType="num">
                                      <p:cBhvr additive="base">
                                        <p:cTn dur="500"/>
                                        <p:tgtEl>
                                          <p:spTgt spid="655"/>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4" name="Shape 664"/>
        <p:cNvGrpSpPr/>
        <p:nvPr/>
      </p:nvGrpSpPr>
      <p:grpSpPr>
        <a:xfrm>
          <a:off x="0" y="0"/>
          <a:ext cx="0" cy="0"/>
          <a:chOff x="0" y="0"/>
          <a:chExt cx="0" cy="0"/>
        </a:xfrm>
      </p:grpSpPr>
      <p:pic>
        <p:nvPicPr>
          <p:cNvPr id="665" name="Google Shape;665;p27"/>
          <p:cNvPicPr preferRelativeResize="0"/>
          <p:nvPr/>
        </p:nvPicPr>
        <p:blipFill rotWithShape="1">
          <a:blip r:embed="rId3">
            <a:alphaModFix/>
          </a:blip>
          <a:srcRect b="0" l="0" r="0" t="0"/>
          <a:stretch/>
        </p:blipFill>
        <p:spPr>
          <a:xfrm>
            <a:off x="122962" y="835401"/>
            <a:ext cx="12069038" cy="5399091"/>
          </a:xfrm>
          <a:prstGeom prst="rect">
            <a:avLst/>
          </a:prstGeom>
          <a:noFill/>
          <a:ln>
            <a:noFill/>
          </a:ln>
        </p:spPr>
      </p:pic>
      <p:sp>
        <p:nvSpPr>
          <p:cNvPr id="666" name="Google Shape;666;p27"/>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Calibri"/>
              <a:ea typeface="Calibri"/>
              <a:cs typeface="Calibri"/>
              <a:sym typeface="Calibri"/>
            </a:endParaRPr>
          </a:p>
        </p:txBody>
      </p:sp>
      <p:pic>
        <p:nvPicPr>
          <p:cNvPr id="667" name="Google Shape;667;p27"/>
          <p:cNvPicPr preferRelativeResize="0"/>
          <p:nvPr/>
        </p:nvPicPr>
        <p:blipFill rotWithShape="1">
          <a:blip r:embed="rId4">
            <a:alphaModFix/>
          </a:blip>
          <a:srcRect b="0" l="0" r="0" t="0"/>
          <a:stretch/>
        </p:blipFill>
        <p:spPr>
          <a:xfrm>
            <a:off x="196149" y="90520"/>
            <a:ext cx="744881" cy="744881"/>
          </a:xfrm>
          <a:prstGeom prst="rect">
            <a:avLst/>
          </a:prstGeom>
          <a:noFill/>
          <a:ln>
            <a:noFill/>
          </a:ln>
        </p:spPr>
      </p:pic>
      <p:sp>
        <p:nvSpPr>
          <p:cNvPr id="668" name="Google Shape;668;p27"/>
          <p:cNvSpPr txBox="1"/>
          <p:nvPr>
            <p:ph type="title"/>
          </p:nvPr>
        </p:nvSpPr>
        <p:spPr>
          <a:xfrm>
            <a:off x="875957" y="18773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MA" sz="1800">
                <a:latin typeface="Calibri"/>
                <a:ea typeface="Calibri"/>
                <a:cs typeface="Calibri"/>
                <a:sym typeface="Calibri"/>
              </a:rPr>
              <a:t>الآن، سأسمعكم نصا بعنوان: العملة الافتراضية ، حاولوا أن تحددوا  عناصر الوضعية التواصلية. </a:t>
            </a:r>
            <a:endParaRPr/>
          </a:p>
        </p:txBody>
      </p:sp>
      <p:sp>
        <p:nvSpPr>
          <p:cNvPr id="669" name="Google Shape;669;p27"/>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sz="1400"/>
              <a:t>يطلب  المدرس(ة</a:t>
            </a:r>
            <a:r>
              <a:rPr lang="ar-MA"/>
              <a:t>)</a:t>
            </a:r>
            <a:r>
              <a:rPr lang="ar-MA" sz="1400"/>
              <a:t>من المتعلمين  الاستماع بانتباه وتركيز، محاولين التقاط عناصر الوضعية التواصلية للنص المسموع. </a:t>
            </a:r>
            <a:r>
              <a:rPr lang="ar-MA" sz="1400">
                <a:highlight>
                  <a:srgbClr val="FFFF00"/>
                </a:highlight>
              </a:rPr>
              <a:t>بعدها يطرح أسئلة الوضعية تباعا ويستمع إلى جواب واحد في كل سؤال.</a:t>
            </a:r>
            <a:endParaRPr sz="1400">
              <a:highlight>
                <a:srgbClr val="FFFF00"/>
              </a:highlight>
            </a:endParaRPr>
          </a:p>
        </p:txBody>
      </p:sp>
      <p:pic>
        <p:nvPicPr>
          <p:cNvPr id="670" name="Google Shape;670;p27"/>
          <p:cNvPicPr preferRelativeResize="0"/>
          <p:nvPr/>
        </p:nvPicPr>
        <p:blipFill rotWithShape="1">
          <a:blip r:embed="rId5">
            <a:alphaModFix/>
          </a:blip>
          <a:srcRect b="0" l="0" r="7473" t="0"/>
          <a:stretch/>
        </p:blipFill>
        <p:spPr>
          <a:xfrm>
            <a:off x="353948" y="1556379"/>
            <a:ext cx="11280913" cy="3957133"/>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4" name="Shape 674"/>
        <p:cNvGrpSpPr/>
        <p:nvPr/>
      </p:nvGrpSpPr>
      <p:grpSpPr>
        <a:xfrm>
          <a:off x="0" y="0"/>
          <a:ext cx="0" cy="0"/>
          <a:chOff x="0" y="0"/>
          <a:chExt cx="0" cy="0"/>
        </a:xfrm>
      </p:grpSpPr>
      <p:pic>
        <p:nvPicPr>
          <p:cNvPr id="675" name="Google Shape;675;p28"/>
          <p:cNvPicPr preferRelativeResize="0"/>
          <p:nvPr/>
        </p:nvPicPr>
        <p:blipFill rotWithShape="1">
          <a:blip r:embed="rId3">
            <a:alphaModFix/>
          </a:blip>
          <a:srcRect b="0" l="0" r="7473" t="0"/>
          <a:stretch/>
        </p:blipFill>
        <p:spPr>
          <a:xfrm>
            <a:off x="616787" y="1559763"/>
            <a:ext cx="11280913" cy="3957133"/>
          </a:xfrm>
          <a:prstGeom prst="rect">
            <a:avLst/>
          </a:prstGeom>
          <a:noFill/>
          <a:ln>
            <a:noFill/>
          </a:ln>
        </p:spPr>
      </p:pic>
      <p:sp>
        <p:nvSpPr>
          <p:cNvPr id="676" name="Google Shape;676;p28"/>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Calibri"/>
              <a:ea typeface="Calibri"/>
              <a:cs typeface="Calibri"/>
              <a:sym typeface="Calibri"/>
            </a:endParaRPr>
          </a:p>
        </p:txBody>
      </p:sp>
      <p:pic>
        <p:nvPicPr>
          <p:cNvPr id="677" name="Google Shape;677;p28"/>
          <p:cNvPicPr preferRelativeResize="0"/>
          <p:nvPr/>
        </p:nvPicPr>
        <p:blipFill rotWithShape="1">
          <a:blip r:embed="rId4">
            <a:alphaModFix/>
          </a:blip>
          <a:srcRect b="0" l="0" r="0" t="0"/>
          <a:stretch/>
        </p:blipFill>
        <p:spPr>
          <a:xfrm>
            <a:off x="196149" y="90520"/>
            <a:ext cx="744881" cy="744881"/>
          </a:xfrm>
          <a:prstGeom prst="rect">
            <a:avLst/>
          </a:prstGeom>
          <a:noFill/>
          <a:ln>
            <a:noFill/>
          </a:ln>
        </p:spPr>
      </p:pic>
      <p:sp>
        <p:nvSpPr>
          <p:cNvPr id="678" name="Google Shape;678;p28"/>
          <p:cNvSpPr txBox="1"/>
          <p:nvPr>
            <p:ph type="title"/>
          </p:nvPr>
        </p:nvSpPr>
        <p:spPr>
          <a:xfrm>
            <a:off x="1006799" y="195237"/>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MA" sz="1800">
                <a:latin typeface="Calibri"/>
                <a:ea typeface="Calibri"/>
                <a:cs typeface="Calibri"/>
                <a:sym typeface="Calibri"/>
              </a:rPr>
              <a:t>أحسنتم. إليكم عناصر الوضعية التواصلية.</a:t>
            </a:r>
            <a:endParaRPr/>
          </a:p>
        </p:txBody>
      </p:sp>
      <p:sp>
        <p:nvSpPr>
          <p:cNvPr id="679" name="Google Shape;679;p28"/>
          <p:cNvSpPr txBox="1"/>
          <p:nvPr>
            <p:ph idx="2" type="body"/>
          </p:nvPr>
        </p:nvSpPr>
        <p:spPr>
          <a:xfrm>
            <a:off x="1146358" y="513880"/>
            <a:ext cx="10250160" cy="321521"/>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Clr>
                <a:srgbClr val="AEABAB"/>
              </a:buClr>
              <a:buSzPts val="1400"/>
              <a:buChar char="•"/>
            </a:pPr>
            <a:r>
              <a:rPr lang="ar-MA" sz="1400"/>
              <a:t>- يطلب المدرس من المتعلمين توثيق الأجوبة الصحيحة في  كراساتهم</a:t>
            </a:r>
            <a:endParaRPr/>
          </a:p>
        </p:txBody>
      </p:sp>
      <p:sp>
        <p:nvSpPr>
          <p:cNvPr id="680" name="Google Shape;680;p28"/>
          <p:cNvSpPr txBox="1"/>
          <p:nvPr/>
        </p:nvSpPr>
        <p:spPr>
          <a:xfrm>
            <a:off x="7911198" y="2003776"/>
            <a:ext cx="3813311" cy="58477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rgbClr val="44546A"/>
                </a:solidFill>
                <a:latin typeface="Arial"/>
                <a:ea typeface="Arial"/>
                <a:cs typeface="Arial"/>
                <a:sym typeface="Arial"/>
              </a:rPr>
              <a:t>والي بنك المغرب</a:t>
            </a:r>
            <a:endParaRPr b="1" i="0" sz="3200" u="none" cap="none" strike="noStrike">
              <a:solidFill>
                <a:srgbClr val="44546A"/>
              </a:solidFill>
              <a:latin typeface="Arial"/>
              <a:ea typeface="Arial"/>
              <a:cs typeface="Arial"/>
              <a:sym typeface="Arial"/>
            </a:endParaRPr>
          </a:p>
        </p:txBody>
      </p:sp>
      <p:sp>
        <p:nvSpPr>
          <p:cNvPr id="681" name="Google Shape;681;p28"/>
          <p:cNvSpPr/>
          <p:nvPr/>
        </p:nvSpPr>
        <p:spPr>
          <a:xfrm>
            <a:off x="7583207" y="3981784"/>
            <a:ext cx="3992006" cy="1682544"/>
          </a:xfrm>
          <a:prstGeom prst="rect">
            <a:avLst/>
          </a:prstGeom>
          <a:no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44546A"/>
              </a:buClr>
              <a:buSzPts val="3200"/>
              <a:buFont typeface="Arial"/>
              <a:buNone/>
            </a:pPr>
            <a:r>
              <a:rPr b="1" i="0" lang="ar-MA" sz="3200" u="none" cap="none" strike="noStrike">
                <a:solidFill>
                  <a:srgbClr val="44546A"/>
                </a:solidFill>
                <a:latin typeface="Arial"/>
                <a:ea typeface="Arial"/>
                <a:cs typeface="Arial"/>
                <a:sym typeface="Arial"/>
              </a:rPr>
              <a:t>العملة الافتراضية</a:t>
            </a:r>
            <a:endParaRPr b="1" i="0" sz="3200" u="none" cap="none" strike="noStrike">
              <a:solidFill>
                <a:srgbClr val="44546A"/>
              </a:solidFill>
              <a:latin typeface="Arial"/>
              <a:ea typeface="Arial"/>
              <a:cs typeface="Arial"/>
              <a:sym typeface="Arial"/>
            </a:endParaRPr>
          </a:p>
        </p:txBody>
      </p:sp>
      <p:sp>
        <p:nvSpPr>
          <p:cNvPr id="682" name="Google Shape;682;p28"/>
          <p:cNvSpPr/>
          <p:nvPr/>
        </p:nvSpPr>
        <p:spPr>
          <a:xfrm>
            <a:off x="268357" y="3846592"/>
            <a:ext cx="4164495" cy="1588896"/>
          </a:xfrm>
          <a:prstGeom prst="rect">
            <a:avLst/>
          </a:prstGeom>
          <a:no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44546A"/>
              </a:buClr>
              <a:buSzPts val="2800"/>
              <a:buFont typeface="Arial"/>
              <a:buNone/>
            </a:pPr>
            <a:r>
              <a:rPr b="1" i="0" lang="ar-MA" sz="2800" u="none" cap="none" strike="noStrike">
                <a:solidFill>
                  <a:srgbClr val="44546A"/>
                </a:solidFill>
                <a:latin typeface="Arial"/>
                <a:ea typeface="Arial"/>
                <a:cs typeface="Arial"/>
                <a:sym typeface="Arial"/>
              </a:rPr>
              <a:t>تقديم معطيات شاملة حول العملة الافتراضية.</a:t>
            </a:r>
            <a:endParaRPr b="1" i="0" sz="2800" u="none" cap="none" strike="noStrike">
              <a:solidFill>
                <a:srgbClr val="44546A"/>
              </a:solidFill>
              <a:latin typeface="Arial"/>
              <a:ea typeface="Arial"/>
              <a:cs typeface="Arial"/>
              <a:sym typeface="Arial"/>
            </a:endParaRPr>
          </a:p>
        </p:txBody>
      </p:sp>
      <p:sp>
        <p:nvSpPr>
          <p:cNvPr id="683" name="Google Shape;683;p28"/>
          <p:cNvSpPr/>
          <p:nvPr/>
        </p:nvSpPr>
        <p:spPr>
          <a:xfrm>
            <a:off x="941030" y="1689326"/>
            <a:ext cx="3124074" cy="1588896"/>
          </a:xfrm>
          <a:prstGeom prst="rect">
            <a:avLst/>
          </a:prstGeom>
          <a:no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44546A"/>
              </a:buClr>
              <a:buSzPts val="2800"/>
              <a:buFont typeface="Arial"/>
              <a:buNone/>
            </a:pPr>
            <a:r>
              <a:rPr b="1" i="0" lang="ar-MA" sz="2800" u="none" cap="none" strike="noStrike">
                <a:solidFill>
                  <a:srgbClr val="44546A"/>
                </a:solidFill>
                <a:latin typeface="Arial"/>
                <a:ea typeface="Arial"/>
                <a:cs typeface="Arial"/>
                <a:sym typeface="Arial"/>
              </a:rPr>
              <a:t>للصحافيين</a:t>
            </a:r>
            <a:endParaRPr b="1" i="0" sz="2800" u="none" cap="none" strike="noStrike">
              <a:solidFill>
                <a:srgbClr val="44546A"/>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7" name="Shape 687"/>
        <p:cNvGrpSpPr/>
        <p:nvPr/>
      </p:nvGrpSpPr>
      <p:grpSpPr>
        <a:xfrm>
          <a:off x="0" y="0"/>
          <a:ext cx="0" cy="0"/>
          <a:chOff x="0" y="0"/>
          <a:chExt cx="0" cy="0"/>
        </a:xfrm>
      </p:grpSpPr>
      <p:grpSp>
        <p:nvGrpSpPr>
          <p:cNvPr id="688" name="Google Shape;688;p29"/>
          <p:cNvGrpSpPr/>
          <p:nvPr/>
        </p:nvGrpSpPr>
        <p:grpSpPr>
          <a:xfrm>
            <a:off x="654217" y="656003"/>
            <a:ext cx="10567685" cy="5198169"/>
            <a:chOff x="2184400" y="1402025"/>
            <a:chExt cx="7823200" cy="4942038"/>
          </a:xfrm>
        </p:grpSpPr>
        <p:sp>
          <p:nvSpPr>
            <p:cNvPr id="689" name="Google Shape;689;p29"/>
            <p:cNvSpPr/>
            <p:nvPr/>
          </p:nvSpPr>
          <p:spPr>
            <a:xfrm>
              <a:off x="2184400" y="1402025"/>
              <a:ext cx="7823200" cy="4942038"/>
            </a:xfrm>
            <a:prstGeom prst="roundRect">
              <a:avLst>
                <a:gd fmla="val 2665" name="adj"/>
              </a:avLst>
            </a:prstGeom>
            <a:solidFill>
              <a:srgbClr val="C00000"/>
            </a:solidFill>
            <a:ln cap="flat" cmpd="sng" w="19050">
              <a:solidFill>
                <a:srgbClr val="C00000"/>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690" name="Google Shape;690;p29"/>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p:txBody>
        </p:sp>
      </p:grpSp>
      <p:grpSp>
        <p:nvGrpSpPr>
          <p:cNvPr id="691" name="Google Shape;691;p29"/>
          <p:cNvGrpSpPr/>
          <p:nvPr/>
        </p:nvGrpSpPr>
        <p:grpSpPr>
          <a:xfrm>
            <a:off x="8534400" y="4917801"/>
            <a:ext cx="2687502" cy="936371"/>
            <a:chOff x="8534400" y="4917801"/>
            <a:chExt cx="2687501" cy="936370"/>
          </a:xfrm>
        </p:grpSpPr>
        <p:sp>
          <p:nvSpPr>
            <p:cNvPr id="692" name="Google Shape;692;p29"/>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693" name="Google Shape;693;p29"/>
            <p:cNvSpPr/>
            <p:nvPr/>
          </p:nvSpPr>
          <p:spPr>
            <a:xfrm>
              <a:off x="8534400" y="5060928"/>
              <a:ext cx="1831686"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3600"/>
                <a:buFont typeface="Arial"/>
                <a:buNone/>
              </a:pPr>
              <a:r>
                <a:rPr b="1" i="0" lang="ar-MA" sz="3600" u="none" cap="none" strike="noStrike">
                  <a:solidFill>
                    <a:srgbClr val="44546A"/>
                  </a:solidFill>
                  <a:latin typeface="Calibri"/>
                  <a:ea typeface="Calibri"/>
                  <a:cs typeface="Calibri"/>
                  <a:sym typeface="Calibri"/>
                </a:rPr>
                <a:t>5 دقائق</a:t>
              </a:r>
              <a:endParaRPr b="1" i="0" sz="3600" u="none" cap="none" strike="noStrike">
                <a:solidFill>
                  <a:schemeClr val="accent2"/>
                </a:solidFill>
                <a:latin typeface="Calibri"/>
                <a:ea typeface="Calibri"/>
                <a:cs typeface="Calibri"/>
                <a:sym typeface="Calibri"/>
              </a:endParaRPr>
            </a:p>
          </p:txBody>
        </p:sp>
      </p:grpSp>
      <p:sp>
        <p:nvSpPr>
          <p:cNvPr id="694" name="Google Shape;694;p29"/>
          <p:cNvSpPr txBox="1"/>
          <p:nvPr/>
        </p:nvSpPr>
        <p:spPr>
          <a:xfrm>
            <a:off x="2665200" y="4042739"/>
            <a:ext cx="5869200" cy="677108"/>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000000"/>
              </a:buClr>
              <a:buSzPts val="4400"/>
              <a:buFont typeface="Arial"/>
              <a:buNone/>
            </a:pPr>
            <a:r>
              <a:rPr b="1" i="0" lang="ar-MA" sz="4400" u="none" cap="none" strike="noStrike">
                <a:solidFill>
                  <a:srgbClr val="FF0000"/>
                </a:solidFill>
                <a:latin typeface="Calibri"/>
                <a:ea typeface="Calibri"/>
                <a:cs typeface="Calibri"/>
                <a:sym typeface="Calibri"/>
              </a:rPr>
              <a:t>أستمع وأفهم</a:t>
            </a:r>
            <a:endParaRPr b="0" i="0" sz="1400" u="none" cap="none" strike="noStrike">
              <a:solidFill>
                <a:srgbClr val="000000"/>
              </a:solidFill>
              <a:latin typeface="Arial"/>
              <a:ea typeface="Arial"/>
              <a:cs typeface="Arial"/>
              <a:sym typeface="Arial"/>
            </a:endParaRPr>
          </a:p>
        </p:txBody>
      </p:sp>
      <p:sp>
        <p:nvSpPr>
          <p:cNvPr id="695" name="Google Shape;695;p29"/>
          <p:cNvSpPr txBox="1"/>
          <p:nvPr/>
        </p:nvSpPr>
        <p:spPr>
          <a:xfrm>
            <a:off x="2738031" y="4719847"/>
            <a:ext cx="5869200" cy="738664"/>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000000"/>
              </a:buClr>
              <a:buSzPts val="4800"/>
              <a:buFont typeface="Arial"/>
              <a:buNone/>
            </a:pPr>
            <a:r>
              <a:rPr b="1" i="0" lang="ar-MA" sz="4800" u="none" cap="none" strike="noStrike">
                <a:solidFill>
                  <a:srgbClr val="44546A"/>
                </a:solidFill>
                <a:latin typeface="Calibri"/>
                <a:ea typeface="Calibri"/>
                <a:cs typeface="Calibri"/>
                <a:sym typeface="Calibri"/>
              </a:rPr>
              <a:t>التسميع 2</a:t>
            </a:r>
            <a:endParaRPr b="1" i="0" sz="4800" u="none" cap="none" strike="noStrike">
              <a:solidFill>
                <a:srgbClr val="44546A"/>
              </a:solidFill>
              <a:latin typeface="Calibri"/>
              <a:ea typeface="Calibri"/>
              <a:cs typeface="Calibri"/>
              <a:sym typeface="Calibri"/>
            </a:endParaRPr>
          </a:p>
        </p:txBody>
      </p:sp>
      <p:pic>
        <p:nvPicPr>
          <p:cNvPr id="696" name="Google Shape;696;p29"/>
          <p:cNvPicPr preferRelativeResize="0"/>
          <p:nvPr/>
        </p:nvPicPr>
        <p:blipFill rotWithShape="1">
          <a:blip r:embed="rId4">
            <a:alphaModFix/>
          </a:blip>
          <a:srcRect b="0" l="0" r="0" t="0"/>
          <a:stretch/>
        </p:blipFill>
        <p:spPr>
          <a:xfrm>
            <a:off x="4322034" y="1048214"/>
            <a:ext cx="2701193" cy="2701193"/>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0" name="Shape 700"/>
        <p:cNvGrpSpPr/>
        <p:nvPr/>
      </p:nvGrpSpPr>
      <p:grpSpPr>
        <a:xfrm>
          <a:off x="0" y="0"/>
          <a:ext cx="0" cy="0"/>
          <a:chOff x="0" y="0"/>
          <a:chExt cx="0" cy="0"/>
        </a:xfrm>
      </p:grpSpPr>
      <p:grpSp>
        <p:nvGrpSpPr>
          <p:cNvPr id="701" name="Google Shape;701;p30"/>
          <p:cNvGrpSpPr/>
          <p:nvPr/>
        </p:nvGrpSpPr>
        <p:grpSpPr>
          <a:xfrm>
            <a:off x="812159" y="829917"/>
            <a:ext cx="10567685" cy="5198169"/>
            <a:chOff x="2184400" y="1402025"/>
            <a:chExt cx="7823200" cy="4942038"/>
          </a:xfrm>
        </p:grpSpPr>
        <p:sp>
          <p:nvSpPr>
            <p:cNvPr id="702" name="Google Shape;702;p30"/>
            <p:cNvSpPr/>
            <p:nvPr/>
          </p:nvSpPr>
          <p:spPr>
            <a:xfrm>
              <a:off x="2184400" y="1402025"/>
              <a:ext cx="7823200" cy="4942038"/>
            </a:xfrm>
            <a:prstGeom prst="roundRect">
              <a:avLst>
                <a:gd fmla="val 2665" name="adj"/>
              </a:avLst>
            </a:prstGeom>
            <a:solidFill>
              <a:srgbClr val="0070C0"/>
            </a:solidFill>
            <a:ln cap="flat" cmpd="sng" w="19050">
              <a:solidFill>
                <a:srgbClr val="0070C0"/>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703" name="Google Shape;703;p30"/>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1D6FA9"/>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4400"/>
                <a:buFont typeface="Arial"/>
                <a:buNone/>
              </a:pPr>
              <a:r>
                <a:t/>
              </a:r>
              <a:endParaRPr b="1" i="0" sz="4400" u="none" cap="none" strike="noStrike">
                <a:solidFill>
                  <a:srgbClr val="1D6FA9"/>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4400"/>
                <a:buFont typeface="Arial"/>
                <a:buNone/>
              </a:pPr>
              <a:r>
                <a:rPr b="1" i="0" lang="ar-MA" sz="4400" u="none" cap="none" strike="noStrike">
                  <a:solidFill>
                    <a:srgbClr val="1D6FA9"/>
                  </a:solidFill>
                  <a:latin typeface="Calibri"/>
                  <a:ea typeface="Calibri"/>
                  <a:cs typeface="Calibri"/>
                  <a:sym typeface="Calibri"/>
                </a:rPr>
                <a:t>أطبق (الممارسة الثنائية) </a:t>
              </a:r>
              <a:endParaRPr b="1" i="0" sz="4400" u="none" cap="none" strike="noStrike">
                <a:solidFill>
                  <a:srgbClr val="1D6FA9"/>
                </a:solidFill>
                <a:latin typeface="Calibri"/>
                <a:ea typeface="Calibri"/>
                <a:cs typeface="Calibri"/>
                <a:sym typeface="Calibri"/>
              </a:endParaRPr>
            </a:p>
          </p:txBody>
        </p:sp>
      </p:grpSp>
      <p:pic>
        <p:nvPicPr>
          <p:cNvPr descr="Une image contenant habits, Dessin d’enfant, table, meubles&#10;&#10;Le contenu généré par l’IA peut être incorrect." id="704" name="Google Shape;704;p30"/>
          <p:cNvPicPr preferRelativeResize="0"/>
          <p:nvPr/>
        </p:nvPicPr>
        <p:blipFill rotWithShape="1">
          <a:blip r:embed="rId3">
            <a:alphaModFix/>
          </a:blip>
          <a:srcRect b="0" l="0" r="0" t="0"/>
          <a:stretch/>
        </p:blipFill>
        <p:spPr>
          <a:xfrm>
            <a:off x="5214148" y="1570044"/>
            <a:ext cx="2149140" cy="2149140"/>
          </a:xfrm>
          <a:prstGeom prst="rect">
            <a:avLst/>
          </a:prstGeom>
          <a:noFill/>
          <a:ln>
            <a:noFill/>
          </a:ln>
        </p:spPr>
      </p:pic>
      <p:sp>
        <p:nvSpPr>
          <p:cNvPr id="705" name="Google Shape;705;p30"/>
          <p:cNvSpPr/>
          <p:nvPr/>
        </p:nvSpPr>
        <p:spPr>
          <a:xfrm>
            <a:off x="5455920" y="1152495"/>
            <a:ext cx="1280160" cy="732768"/>
          </a:xfrm>
          <a:prstGeom prst="cloudCallout">
            <a:avLst>
              <a:gd fmla="val -20833" name="adj1"/>
              <a:gd fmla="val 62500" name="adj2"/>
            </a:avLst>
          </a:prstGeom>
          <a:solidFill>
            <a:srgbClr val="F9F1DC"/>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ar-MA" sz="1800" u="none" cap="none" strike="noStrike">
                <a:solidFill>
                  <a:schemeClr val="dk1"/>
                </a:solidFill>
                <a:latin typeface="Arial"/>
                <a:ea typeface="Arial"/>
                <a:cs typeface="Arial"/>
                <a:sym typeface="Arial"/>
              </a:rPr>
              <a:t>تساءلت ما إذا...</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9" name="Shape 709"/>
        <p:cNvGrpSpPr/>
        <p:nvPr/>
      </p:nvGrpSpPr>
      <p:grpSpPr>
        <a:xfrm>
          <a:off x="0" y="0"/>
          <a:ext cx="0" cy="0"/>
          <a:chOff x="0" y="0"/>
          <a:chExt cx="0" cy="0"/>
        </a:xfrm>
      </p:grpSpPr>
      <p:sp>
        <p:nvSpPr>
          <p:cNvPr id="710" name="Google Shape;710;p31"/>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Calibri"/>
              <a:ea typeface="Calibri"/>
              <a:cs typeface="Calibri"/>
              <a:sym typeface="Calibri"/>
            </a:endParaRPr>
          </a:p>
        </p:txBody>
      </p:sp>
      <p:pic>
        <p:nvPicPr>
          <p:cNvPr id="711" name="Google Shape;711;p31"/>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sp>
        <p:nvSpPr>
          <p:cNvPr id="712" name="Google Shape;712;p31"/>
          <p:cNvSpPr txBox="1"/>
          <p:nvPr>
            <p:ph type="title"/>
          </p:nvPr>
        </p:nvSpPr>
        <p:spPr>
          <a:xfrm>
            <a:off x="875957" y="18773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MA" sz="1800">
                <a:latin typeface="Calibri"/>
                <a:ea typeface="Calibri"/>
                <a:cs typeface="Calibri"/>
                <a:sym typeface="Calibri"/>
              </a:rPr>
              <a:t>قبل التسميع أقدم لكم المهمة التي ينبغي إنجازها: فهم النص المسموع</a:t>
            </a:r>
            <a:endParaRPr/>
          </a:p>
        </p:txBody>
      </p:sp>
      <p:sp>
        <p:nvSpPr>
          <p:cNvPr id="713" name="Google Shape;713;p31"/>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a:t>يعرف المدرس المتعلمين بالمهمة التي ينبغي إنجازها، ويطلب منهم توظيف تقنية رؤوس الأقلام.</a:t>
            </a:r>
            <a:endParaRPr sz="1400"/>
          </a:p>
        </p:txBody>
      </p:sp>
      <p:pic>
        <p:nvPicPr>
          <p:cNvPr id="714" name="Google Shape;714;p31"/>
          <p:cNvPicPr preferRelativeResize="0"/>
          <p:nvPr/>
        </p:nvPicPr>
        <p:blipFill rotWithShape="1">
          <a:blip r:embed="rId4">
            <a:alphaModFix/>
          </a:blip>
          <a:srcRect b="0" l="0" r="0" t="0"/>
          <a:stretch/>
        </p:blipFill>
        <p:spPr>
          <a:xfrm>
            <a:off x="4509052" y="959030"/>
            <a:ext cx="7467600" cy="2600325"/>
          </a:xfrm>
          <a:prstGeom prst="rect">
            <a:avLst/>
          </a:prstGeom>
          <a:noFill/>
          <a:ln>
            <a:noFill/>
          </a:ln>
        </p:spPr>
      </p:pic>
      <p:pic>
        <p:nvPicPr>
          <p:cNvPr id="715" name="Google Shape;715;p31"/>
          <p:cNvPicPr preferRelativeResize="0"/>
          <p:nvPr/>
        </p:nvPicPr>
        <p:blipFill rotWithShape="1">
          <a:blip r:embed="rId5">
            <a:alphaModFix/>
          </a:blip>
          <a:srcRect b="0" l="0" r="0" t="0"/>
          <a:stretch/>
        </p:blipFill>
        <p:spPr>
          <a:xfrm>
            <a:off x="2403859" y="3606540"/>
            <a:ext cx="9572793" cy="29880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9" name="Shape 719"/>
        <p:cNvGrpSpPr/>
        <p:nvPr/>
      </p:nvGrpSpPr>
      <p:grpSpPr>
        <a:xfrm>
          <a:off x="0" y="0"/>
          <a:ext cx="0" cy="0"/>
          <a:chOff x="0" y="0"/>
          <a:chExt cx="0" cy="0"/>
        </a:xfrm>
      </p:grpSpPr>
      <p:sp>
        <p:nvSpPr>
          <p:cNvPr id="720" name="Google Shape;720;p32"/>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103750"/>
              </a:lnSpc>
              <a:spcBef>
                <a:spcPts val="0"/>
              </a:spcBef>
              <a:spcAft>
                <a:spcPts val="0"/>
              </a:spcAft>
              <a:buClr>
                <a:schemeClr val="dk1"/>
              </a:buClr>
              <a:buSzPts val="1800"/>
              <a:buFont typeface="Calibri"/>
              <a:buNone/>
            </a:pPr>
            <a:r>
              <a:rPr b="1" lang="ar-MA" sz="1800">
                <a:latin typeface="Calibri"/>
                <a:ea typeface="Calibri"/>
                <a:cs typeface="Calibri"/>
                <a:sym typeface="Calibri"/>
              </a:rPr>
              <a:t>سأسمعكم النص مرة ثانية، انتبهوا سوف نبدأ، أنصتوا جيدا. </a:t>
            </a:r>
            <a:endParaRPr/>
          </a:p>
        </p:txBody>
      </p:sp>
      <p:sp>
        <p:nvSpPr>
          <p:cNvPr id="721" name="Google Shape;721;p32"/>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a:latin typeface="Calibri"/>
                <a:ea typeface="Calibri"/>
                <a:cs typeface="Calibri"/>
                <a:sym typeface="Calibri"/>
              </a:rPr>
              <a:t>يوجه المدرس المتعلمين إلى الانتباه والإصغاء الجيد</a:t>
            </a:r>
            <a:endParaRPr/>
          </a:p>
        </p:txBody>
      </p:sp>
      <p:pic>
        <p:nvPicPr>
          <p:cNvPr id="722" name="Google Shape;722;p32"/>
          <p:cNvPicPr preferRelativeResize="0"/>
          <p:nvPr/>
        </p:nvPicPr>
        <p:blipFill rotWithShape="1">
          <a:blip r:embed="rId3">
            <a:alphaModFix/>
          </a:blip>
          <a:srcRect b="0" l="0" r="0" t="0"/>
          <a:stretch/>
        </p:blipFill>
        <p:spPr>
          <a:xfrm>
            <a:off x="134776" y="134054"/>
            <a:ext cx="744881" cy="744881"/>
          </a:xfrm>
          <a:prstGeom prst="rect">
            <a:avLst/>
          </a:prstGeom>
          <a:noFill/>
          <a:ln>
            <a:noFill/>
          </a:ln>
        </p:spPr>
      </p:pic>
      <p:pic>
        <p:nvPicPr>
          <p:cNvPr descr="كيف أعرف أن طفلي لا يسمع؟ 10 أعراض تنذر بالإصابة بضعف السمع" id="723" name="Google Shape;723;p32"/>
          <p:cNvPicPr preferRelativeResize="0"/>
          <p:nvPr/>
        </p:nvPicPr>
        <p:blipFill rotWithShape="1">
          <a:blip r:embed="rId4">
            <a:alphaModFix/>
          </a:blip>
          <a:srcRect b="0" l="0" r="0" t="0"/>
          <a:stretch/>
        </p:blipFill>
        <p:spPr>
          <a:xfrm>
            <a:off x="2438400" y="1350051"/>
            <a:ext cx="7315200" cy="418147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8" name="Shape 728"/>
        <p:cNvGrpSpPr/>
        <p:nvPr/>
      </p:nvGrpSpPr>
      <p:grpSpPr>
        <a:xfrm>
          <a:off x="0" y="0"/>
          <a:ext cx="0" cy="0"/>
          <a:chOff x="0" y="0"/>
          <a:chExt cx="0" cy="0"/>
        </a:xfrm>
      </p:grpSpPr>
      <p:sp>
        <p:nvSpPr>
          <p:cNvPr id="729" name="Google Shape;729;p33"/>
          <p:cNvSpPr txBox="1"/>
          <p:nvPr>
            <p:ph type="title"/>
          </p:nvPr>
        </p:nvSpPr>
        <p:spPr>
          <a:xfrm>
            <a:off x="988436" y="200956"/>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000000"/>
              </a:buClr>
              <a:buSzPts val="2222"/>
              <a:buFont typeface="Calibri"/>
              <a:buNone/>
            </a:pPr>
            <a:r>
              <a:rPr b="1" lang="ar-MA" sz="2000">
                <a:latin typeface="Calibri"/>
                <a:ea typeface="Calibri"/>
                <a:cs typeface="Calibri"/>
                <a:sym typeface="Calibri"/>
              </a:rPr>
              <a:t>أمامكم الأسئلة التي ينبغي عليكم الإجابة عنها ثنائيا.</a:t>
            </a:r>
            <a:endParaRPr b="1" sz="2000">
              <a:latin typeface="Calibri"/>
              <a:ea typeface="Calibri"/>
              <a:cs typeface="Calibri"/>
              <a:sym typeface="Calibri"/>
            </a:endParaRPr>
          </a:p>
        </p:txBody>
      </p:sp>
      <p:sp>
        <p:nvSpPr>
          <p:cNvPr id="730" name="Google Shape;730;p33"/>
          <p:cNvSpPr txBox="1"/>
          <p:nvPr>
            <p:ph idx="2" type="body"/>
          </p:nvPr>
        </p:nvSpPr>
        <p:spPr>
          <a:xfrm>
            <a:off x="755374" y="385511"/>
            <a:ext cx="11038710" cy="379802"/>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i="1" lang="ar-MA">
                <a:latin typeface="Calibri"/>
                <a:ea typeface="Calibri"/>
                <a:cs typeface="Calibri"/>
                <a:sym typeface="Calibri"/>
              </a:rPr>
              <a:t>يقرأ المدرس الأسئلة ويطلب من  متعلمين إعادة قراءتها. ثم يسأل المتعلمين عن الأسئلة التي تحتاج إلى الشرح قبل بدء الإجابة</a:t>
            </a:r>
            <a:r>
              <a:rPr lang="ar-MA">
                <a:latin typeface="Calibri"/>
                <a:ea typeface="Calibri"/>
                <a:cs typeface="Calibri"/>
                <a:sym typeface="Calibri"/>
              </a:rPr>
              <a:t>.</a:t>
            </a:r>
            <a:r>
              <a:rPr i="1" lang="ar-MA">
                <a:latin typeface="Calibri"/>
                <a:ea typeface="Calibri"/>
                <a:cs typeface="Calibri"/>
                <a:sym typeface="Calibri"/>
              </a:rPr>
              <a:t> ثم  يوجه المتعلمين إلى الاشتغال في ثنائيات للجواب عن الأسئلة حيث يتناقش كل ثنائي حول إجابة كل منهما عن كل سؤال، مع توضيح سيرورة الجواب المتوصل إليه. خلال هذه المرحلة يراقب تفاعل الثنائيات، عبر التجول بين الصفوف، وتقديم التوجيهات والتغذية الراجعة عند الحاجة.</a:t>
            </a:r>
            <a:endParaRPr/>
          </a:p>
        </p:txBody>
      </p:sp>
      <p:pic>
        <p:nvPicPr>
          <p:cNvPr id="731" name="Google Shape;731;p33"/>
          <p:cNvPicPr preferRelativeResize="0"/>
          <p:nvPr/>
        </p:nvPicPr>
        <p:blipFill rotWithShape="1">
          <a:blip r:embed="rId3">
            <a:alphaModFix/>
          </a:blip>
          <a:srcRect b="0" l="0" r="0" t="0"/>
          <a:stretch/>
        </p:blipFill>
        <p:spPr>
          <a:xfrm>
            <a:off x="4509052" y="959030"/>
            <a:ext cx="7467600" cy="2600325"/>
          </a:xfrm>
          <a:prstGeom prst="rect">
            <a:avLst/>
          </a:prstGeom>
          <a:noFill/>
          <a:ln>
            <a:noFill/>
          </a:ln>
        </p:spPr>
      </p:pic>
      <p:pic>
        <p:nvPicPr>
          <p:cNvPr id="732" name="Google Shape;732;p33"/>
          <p:cNvPicPr preferRelativeResize="0"/>
          <p:nvPr/>
        </p:nvPicPr>
        <p:blipFill rotWithShape="1">
          <a:blip r:embed="rId4">
            <a:alphaModFix/>
          </a:blip>
          <a:srcRect b="0" l="0" r="0" t="0"/>
          <a:stretch/>
        </p:blipFill>
        <p:spPr>
          <a:xfrm>
            <a:off x="2403859" y="3606540"/>
            <a:ext cx="9572793" cy="29880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7" name="Shape 737"/>
        <p:cNvGrpSpPr/>
        <p:nvPr/>
      </p:nvGrpSpPr>
      <p:grpSpPr>
        <a:xfrm>
          <a:off x="0" y="0"/>
          <a:ext cx="0" cy="0"/>
          <a:chOff x="0" y="0"/>
          <a:chExt cx="0" cy="0"/>
        </a:xfrm>
      </p:grpSpPr>
      <p:pic>
        <p:nvPicPr>
          <p:cNvPr id="738" name="Google Shape;738;p34"/>
          <p:cNvPicPr preferRelativeResize="0"/>
          <p:nvPr/>
        </p:nvPicPr>
        <p:blipFill rotWithShape="1">
          <a:blip r:embed="rId3">
            <a:alphaModFix/>
          </a:blip>
          <a:srcRect b="19711" l="6770" r="9313" t="6521"/>
          <a:stretch/>
        </p:blipFill>
        <p:spPr>
          <a:xfrm>
            <a:off x="147429" y="1020776"/>
            <a:ext cx="11897139" cy="5580000"/>
          </a:xfrm>
          <a:prstGeom prst="rect">
            <a:avLst/>
          </a:prstGeom>
          <a:noFill/>
          <a:ln>
            <a:noFill/>
          </a:ln>
        </p:spPr>
      </p:pic>
      <p:sp>
        <p:nvSpPr>
          <p:cNvPr id="739" name="Google Shape;739;p34"/>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000000"/>
              </a:buClr>
              <a:buSzPts val="2222"/>
              <a:buFont typeface="Calibri"/>
              <a:buNone/>
            </a:pPr>
            <a:r>
              <a:rPr b="1" lang="ar-MA" sz="2000">
                <a:latin typeface="Calibri"/>
                <a:ea typeface="Calibri"/>
                <a:cs typeface="Calibri"/>
                <a:sym typeface="Calibri"/>
              </a:rPr>
              <a:t>لنستمع إلى إجاباتكم.</a:t>
            </a:r>
            <a:endParaRPr b="1" sz="2000">
              <a:latin typeface="Calibri"/>
              <a:ea typeface="Calibri"/>
              <a:cs typeface="Calibri"/>
              <a:sym typeface="Calibri"/>
            </a:endParaRPr>
          </a:p>
        </p:txBody>
      </p:sp>
      <p:sp>
        <p:nvSpPr>
          <p:cNvPr id="740" name="Google Shape;740;p34"/>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Clr>
                <a:schemeClr val="dk1"/>
              </a:buClr>
              <a:buSzPts val="1400"/>
              <a:buNone/>
            </a:pPr>
            <a:r>
              <a:rPr i="1" lang="ar-MA" sz="1400">
                <a:latin typeface="Calibri"/>
                <a:ea typeface="Calibri"/>
                <a:cs typeface="Calibri"/>
                <a:sym typeface="Calibri"/>
              </a:rPr>
              <a:t>يستمع  المدرس إلى أجوبة بعض الثنائيات ويطلب التعليل أو إعادة الصياغة عند الحاجة، قبل أن يبرز الجواب الصحيح، مع تقديم تغذية راجعة حول منطق التوصل إلى الجواب الصحيح. </a:t>
            </a:r>
            <a:endParaRPr/>
          </a:p>
        </p:txBody>
      </p:sp>
      <p:pic>
        <p:nvPicPr>
          <p:cNvPr id="741" name="Google Shape;741;p34"/>
          <p:cNvPicPr preferRelativeResize="0"/>
          <p:nvPr/>
        </p:nvPicPr>
        <p:blipFill rotWithShape="1">
          <a:blip r:embed="rId4">
            <a:alphaModFix/>
          </a:blip>
          <a:srcRect b="0" l="0" r="0" t="0"/>
          <a:stretch/>
        </p:blipFill>
        <p:spPr>
          <a:xfrm>
            <a:off x="818718" y="198472"/>
            <a:ext cx="648055" cy="648055"/>
          </a:xfrm>
          <a:prstGeom prst="rect">
            <a:avLst/>
          </a:prstGeom>
          <a:noFill/>
          <a:ln>
            <a:noFill/>
          </a:ln>
        </p:spPr>
      </p:pic>
      <p:pic>
        <p:nvPicPr>
          <p:cNvPr id="742" name="Google Shape;742;p34"/>
          <p:cNvPicPr preferRelativeResize="0"/>
          <p:nvPr/>
        </p:nvPicPr>
        <p:blipFill rotWithShape="1">
          <a:blip r:embed="rId5">
            <a:alphaModFix/>
          </a:blip>
          <a:srcRect b="0" l="0" r="0" t="0"/>
          <a:stretch/>
        </p:blipFill>
        <p:spPr>
          <a:xfrm>
            <a:off x="4399721" y="1292351"/>
            <a:ext cx="7467600" cy="2600325"/>
          </a:xfrm>
          <a:prstGeom prst="rect">
            <a:avLst/>
          </a:prstGeom>
          <a:noFill/>
          <a:ln>
            <a:noFill/>
          </a:ln>
        </p:spPr>
      </p:pic>
      <p:pic>
        <p:nvPicPr>
          <p:cNvPr id="743" name="Google Shape;743;p34"/>
          <p:cNvPicPr preferRelativeResize="0"/>
          <p:nvPr/>
        </p:nvPicPr>
        <p:blipFill rotWithShape="1">
          <a:blip r:embed="rId6">
            <a:alphaModFix/>
          </a:blip>
          <a:srcRect b="0" l="0" r="0" t="0"/>
          <a:stretch/>
        </p:blipFill>
        <p:spPr>
          <a:xfrm>
            <a:off x="324679" y="3735772"/>
            <a:ext cx="7812000" cy="2438388"/>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8" name="Shape 748"/>
        <p:cNvGrpSpPr/>
        <p:nvPr/>
      </p:nvGrpSpPr>
      <p:grpSpPr>
        <a:xfrm>
          <a:off x="0" y="0"/>
          <a:ext cx="0" cy="0"/>
          <a:chOff x="0" y="0"/>
          <a:chExt cx="0" cy="0"/>
        </a:xfrm>
      </p:grpSpPr>
      <p:pic>
        <p:nvPicPr>
          <p:cNvPr id="749" name="Google Shape;749;p35"/>
          <p:cNvPicPr preferRelativeResize="0"/>
          <p:nvPr/>
        </p:nvPicPr>
        <p:blipFill rotWithShape="1">
          <a:blip r:embed="rId3">
            <a:alphaModFix/>
          </a:blip>
          <a:srcRect b="0" l="0" r="0" t="0"/>
          <a:stretch/>
        </p:blipFill>
        <p:spPr>
          <a:xfrm>
            <a:off x="902999" y="127034"/>
            <a:ext cx="730250" cy="730250"/>
          </a:xfrm>
          <a:prstGeom prst="rect">
            <a:avLst/>
          </a:prstGeom>
          <a:noFill/>
          <a:ln>
            <a:noFill/>
          </a:ln>
        </p:spPr>
      </p:pic>
      <p:sp>
        <p:nvSpPr>
          <p:cNvPr id="750" name="Google Shape;750;p35"/>
          <p:cNvSpPr txBox="1"/>
          <p:nvPr>
            <p:ph type="title"/>
          </p:nvPr>
        </p:nvSpPr>
        <p:spPr>
          <a:xfrm>
            <a:off x="989005" y="194856"/>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MA" sz="1800">
                <a:latin typeface="Calibri"/>
                <a:ea typeface="Calibri"/>
                <a:cs typeface="Calibri"/>
                <a:sym typeface="Calibri"/>
              </a:rPr>
              <a:t>ممتاز. إليكم الإجابات الصحيحة.</a:t>
            </a:r>
            <a:endParaRPr/>
          </a:p>
        </p:txBody>
      </p:sp>
      <p:sp>
        <p:nvSpPr>
          <p:cNvPr id="751" name="Google Shape;751;p35"/>
          <p:cNvSpPr txBox="1"/>
          <p:nvPr>
            <p:ph idx="2" type="body"/>
          </p:nvPr>
        </p:nvSpPr>
        <p:spPr>
          <a:xfrm>
            <a:off x="1268124" y="483416"/>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sz="1400">
                <a:latin typeface="Calibri"/>
                <a:ea typeface="Calibri"/>
                <a:cs typeface="Calibri"/>
                <a:sym typeface="Calibri"/>
              </a:rPr>
              <a:t>- يطلب المدرس من المتعلمين توثيق الأجوبة الصحيحة في  كراساتهم</a:t>
            </a:r>
            <a:endParaRPr/>
          </a:p>
        </p:txBody>
      </p:sp>
      <p:sp>
        <p:nvSpPr>
          <p:cNvPr id="752" name="Google Shape;752;p35"/>
          <p:cNvSpPr txBox="1"/>
          <p:nvPr/>
        </p:nvSpPr>
        <p:spPr>
          <a:xfrm>
            <a:off x="347870" y="1087888"/>
            <a:ext cx="11439900" cy="5105700"/>
          </a:xfrm>
          <a:prstGeom prst="rect">
            <a:avLst/>
          </a:prstGeom>
          <a:noFill/>
          <a:ln>
            <a:noFill/>
          </a:ln>
        </p:spPr>
        <p:txBody>
          <a:bodyPr anchorCtr="0" anchor="t" bIns="45700" lIns="91425" spcFirstLastPara="1" rIns="91425" wrap="square" tIns="45700">
            <a:spAutoFit/>
          </a:bodyPr>
          <a:lstStyle/>
          <a:p>
            <a:pPr indent="-342900" lvl="0" marL="342900" marR="0" rtl="1" algn="r">
              <a:lnSpc>
                <a:spcPct val="107000"/>
              </a:lnSpc>
              <a:spcBef>
                <a:spcPts val="0"/>
              </a:spcBef>
              <a:spcAft>
                <a:spcPts val="0"/>
              </a:spcAft>
              <a:buClr>
                <a:schemeClr val="dk1"/>
              </a:buClr>
              <a:buSzPts val="3200"/>
              <a:buFont typeface="Noto Sans Symbols"/>
              <a:buChar char="🟂"/>
            </a:pPr>
            <a:r>
              <a:rPr b="0" i="0" lang="ar-MA" sz="3200" u="none" cap="none" strike="noStrike">
                <a:solidFill>
                  <a:schemeClr val="dk1"/>
                </a:solidFill>
                <a:latin typeface="Calibri"/>
                <a:ea typeface="Calibri"/>
                <a:cs typeface="Calibri"/>
                <a:sym typeface="Calibri"/>
              </a:rPr>
              <a:t>فِيمَ اسْتُخْدِمَتِ العُمْلَاتُ الاِفْتِرَاضِيَّةُ في بِدَايَتِهَا؟</a:t>
            </a:r>
            <a:endParaRPr b="0" i="0" sz="3200" u="none" cap="none" strike="noStrike">
              <a:solidFill>
                <a:schemeClr val="dk1"/>
              </a:solidFill>
              <a:latin typeface="Calibri"/>
              <a:ea typeface="Calibri"/>
              <a:cs typeface="Calibri"/>
              <a:sym typeface="Calibri"/>
            </a:endParaRPr>
          </a:p>
          <a:p>
            <a:pPr indent="-457200" lvl="0" marL="457200" marR="0" rtl="1" algn="r">
              <a:lnSpc>
                <a:spcPct val="107000"/>
              </a:lnSpc>
              <a:spcBef>
                <a:spcPts val="0"/>
              </a:spcBef>
              <a:spcAft>
                <a:spcPts val="0"/>
              </a:spcAft>
              <a:buClr>
                <a:srgbClr val="0F9ED5"/>
              </a:buClr>
              <a:buSzPts val="2800"/>
              <a:buFont typeface="Noto Sans Symbols"/>
              <a:buChar char="❑"/>
            </a:pPr>
            <a:r>
              <a:rPr b="1" i="0" lang="ar-MA" sz="2800" u="none" cap="none" strike="noStrike">
                <a:solidFill>
                  <a:srgbClr val="0F9ED5"/>
                </a:solidFill>
                <a:latin typeface="Calibri"/>
                <a:ea typeface="Calibri"/>
                <a:cs typeface="Calibri"/>
                <a:sym typeface="Calibri"/>
              </a:rPr>
              <a:t> </a:t>
            </a:r>
            <a:r>
              <a:rPr b="0" i="0" lang="ar-MA" sz="2800" u="none" cap="none" strike="noStrike">
                <a:solidFill>
                  <a:srgbClr val="0F9ED5"/>
                </a:solidFill>
                <a:latin typeface="Calibri"/>
                <a:ea typeface="Calibri"/>
                <a:cs typeface="Calibri"/>
                <a:sym typeface="Calibri"/>
              </a:rPr>
              <a:t>اسْتُخْدِمَتِ العُمْلَاتُ الاِفْتِرَاضِيَّةُ في بِدَايَتِهَا </a:t>
            </a:r>
            <a:r>
              <a:rPr b="1" lang="ar-MA" sz="2800">
                <a:solidFill>
                  <a:srgbClr val="0F9ED5"/>
                </a:solidFill>
                <a:latin typeface="Calibri"/>
                <a:ea typeface="Calibri"/>
                <a:cs typeface="Calibri"/>
                <a:sym typeface="Calibri"/>
              </a:rPr>
              <a:t>في </a:t>
            </a:r>
            <a:r>
              <a:rPr b="1" i="0" lang="ar-MA" sz="2800" u="none" cap="none" strike="noStrike">
                <a:solidFill>
                  <a:srgbClr val="0F9ED5"/>
                </a:solidFill>
                <a:latin typeface="Calibri"/>
                <a:ea typeface="Calibri"/>
                <a:cs typeface="Calibri"/>
                <a:sym typeface="Calibri"/>
              </a:rPr>
              <a:t>تسوية المبادلات المتعددة الأطراف للسلع والخدمات بين أفراد هذه المجموعة.</a:t>
            </a:r>
            <a:endParaRPr b="0" i="0" sz="2800" u="none" cap="none" strike="noStrike">
              <a:solidFill>
                <a:srgbClr val="0F9ED5"/>
              </a:solidFill>
              <a:latin typeface="Calibri"/>
              <a:ea typeface="Calibri"/>
              <a:cs typeface="Calibri"/>
              <a:sym typeface="Calibri"/>
            </a:endParaRPr>
          </a:p>
          <a:p>
            <a:pPr indent="-342900" lvl="0" marL="342900" marR="0" rtl="1" algn="r">
              <a:lnSpc>
                <a:spcPct val="107000"/>
              </a:lnSpc>
              <a:spcBef>
                <a:spcPts val="0"/>
              </a:spcBef>
              <a:spcAft>
                <a:spcPts val="0"/>
              </a:spcAft>
              <a:buClr>
                <a:schemeClr val="dk1"/>
              </a:buClr>
              <a:buSzPts val="3200"/>
              <a:buFont typeface="Noto Sans Symbols"/>
              <a:buChar char="🟂"/>
            </a:pPr>
            <a:r>
              <a:rPr b="0" i="0" lang="ar-MA" sz="3200" u="none" cap="none" strike="noStrike">
                <a:solidFill>
                  <a:schemeClr val="dk1"/>
                </a:solidFill>
                <a:latin typeface="Calibri"/>
                <a:ea typeface="Calibri"/>
                <a:cs typeface="Calibri"/>
                <a:sym typeface="Calibri"/>
              </a:rPr>
              <a:t>مَا طَرِيقَةُ إِنْشَاءِ عُمْلَةِ البِيتْكُويْنِ؟</a:t>
            </a:r>
            <a:r>
              <a:rPr b="1" i="0" lang="ar-MA" sz="32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a:p>
            <a:pPr indent="-457200" lvl="0" marL="457200" marR="0" rtl="1" algn="r">
              <a:lnSpc>
                <a:spcPct val="107000"/>
              </a:lnSpc>
              <a:spcBef>
                <a:spcPts val="0"/>
              </a:spcBef>
              <a:spcAft>
                <a:spcPts val="0"/>
              </a:spcAft>
              <a:buClr>
                <a:srgbClr val="0F9ED5"/>
              </a:buClr>
              <a:buSzPts val="3200"/>
              <a:buFont typeface="Noto Sans Symbols"/>
              <a:buChar char="❑"/>
            </a:pPr>
            <a:r>
              <a:rPr b="0" i="0" lang="ar-MA" sz="3200" u="none" cap="none" strike="noStrike">
                <a:solidFill>
                  <a:srgbClr val="0F9ED5"/>
                </a:solidFill>
                <a:latin typeface="Calibri"/>
                <a:ea typeface="Calibri"/>
                <a:cs typeface="Calibri"/>
                <a:sym typeface="Calibri"/>
              </a:rPr>
              <a:t>طَرِيقَةُ إِنْشَاءِ عُمْلَةِ البِيتْكُويْنِ </a:t>
            </a:r>
            <a:r>
              <a:rPr b="1" i="0" lang="ar-MA" sz="3200" u="none" cap="none" strike="noStrike">
                <a:solidFill>
                  <a:srgbClr val="0F9ED5"/>
                </a:solidFill>
                <a:latin typeface="Calibri"/>
                <a:ea typeface="Calibri"/>
                <a:cs typeface="Calibri"/>
                <a:sym typeface="Calibri"/>
              </a:rPr>
              <a:t>تتم بالتنقيب أو التعدين عبر الإنترنيت.</a:t>
            </a:r>
            <a:endParaRPr b="0" i="0" sz="1400" u="none" cap="none" strike="noStrike">
              <a:solidFill>
                <a:srgbClr val="0F9ED5"/>
              </a:solidFill>
              <a:latin typeface="Arial"/>
              <a:ea typeface="Arial"/>
              <a:cs typeface="Arial"/>
              <a:sym typeface="Arial"/>
            </a:endParaRPr>
          </a:p>
          <a:p>
            <a:pPr indent="-342900" lvl="0" marL="342900" marR="0" rtl="1" algn="r">
              <a:lnSpc>
                <a:spcPct val="107000"/>
              </a:lnSpc>
              <a:spcBef>
                <a:spcPts val="0"/>
              </a:spcBef>
              <a:spcAft>
                <a:spcPts val="0"/>
              </a:spcAft>
              <a:buClr>
                <a:schemeClr val="dk1"/>
              </a:buClr>
              <a:buSzPts val="3200"/>
              <a:buFont typeface="Noto Sans Symbols"/>
              <a:buChar char="🟂"/>
            </a:pPr>
            <a:r>
              <a:rPr b="1" i="0" lang="ar-MA" sz="3200" u="none" cap="none" strike="noStrike">
                <a:solidFill>
                  <a:schemeClr val="dk1"/>
                </a:solidFill>
                <a:latin typeface="Calibri"/>
                <a:ea typeface="Calibri"/>
                <a:cs typeface="Calibri"/>
                <a:sym typeface="Calibri"/>
              </a:rPr>
              <a:t> </a:t>
            </a:r>
            <a:r>
              <a:rPr b="0" i="0" lang="ar-MA" sz="3200" u="none" cap="none" strike="noStrike">
                <a:solidFill>
                  <a:schemeClr val="dk1"/>
                </a:solidFill>
                <a:latin typeface="Calibri"/>
                <a:ea typeface="Calibri"/>
                <a:cs typeface="Calibri"/>
                <a:sym typeface="Calibri"/>
              </a:rPr>
              <a:t>كَمْ يَبْلُغُ عَدَدُ العُمْلَاتِ الاِفْتِرَاضِيَّةِ حاليًّا؟ وَمَا أَشْهَرُهَا؟</a:t>
            </a:r>
            <a:r>
              <a:rPr b="1" i="0" lang="ar-MA" sz="28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a:p>
            <a:pPr indent="-457200" lvl="0" marL="457200" marR="0" rtl="1" algn="r">
              <a:lnSpc>
                <a:spcPct val="107000"/>
              </a:lnSpc>
              <a:spcBef>
                <a:spcPts val="0"/>
              </a:spcBef>
              <a:spcAft>
                <a:spcPts val="0"/>
              </a:spcAft>
              <a:buClr>
                <a:srgbClr val="0F9ED5"/>
              </a:buClr>
              <a:buSzPts val="2800"/>
              <a:buFont typeface="Noto Sans Symbols"/>
              <a:buChar char="❑"/>
            </a:pPr>
            <a:r>
              <a:rPr b="0" i="0" lang="ar-MA" sz="2800" u="none" cap="none" strike="noStrike">
                <a:solidFill>
                  <a:srgbClr val="0F9ED5"/>
                </a:solidFill>
                <a:latin typeface="Calibri"/>
                <a:ea typeface="Calibri"/>
                <a:cs typeface="Calibri"/>
                <a:sym typeface="Calibri"/>
              </a:rPr>
              <a:t>يَبْلُغُ عَدَدُ العُمْلَاتِ الاِفْتِرَاضِيَّةِ حاليًّا </a:t>
            </a:r>
            <a:r>
              <a:rPr b="1" i="0" lang="ar-MA" sz="2800" u="none" cap="none" strike="noStrike">
                <a:solidFill>
                  <a:srgbClr val="0F9ED5"/>
                </a:solidFill>
                <a:latin typeface="Calibri"/>
                <a:ea typeface="Calibri"/>
                <a:cs typeface="Calibri"/>
                <a:sym typeface="Calibri"/>
              </a:rPr>
              <a:t>ما يربو على 5000 عملة افتراضية، أشهرها البيتكوين. </a:t>
            </a:r>
            <a:endParaRPr b="0" i="0" sz="2800" u="none" cap="none" strike="noStrike">
              <a:solidFill>
                <a:srgbClr val="0F9ED5"/>
              </a:solidFill>
              <a:latin typeface="Calibri"/>
              <a:ea typeface="Calibri"/>
              <a:cs typeface="Calibri"/>
              <a:sym typeface="Calibri"/>
            </a:endParaRPr>
          </a:p>
          <a:p>
            <a:pPr indent="-342900" lvl="0" marL="342900" marR="0" rtl="1" algn="r">
              <a:lnSpc>
                <a:spcPct val="107000"/>
              </a:lnSpc>
              <a:spcBef>
                <a:spcPts val="0"/>
              </a:spcBef>
              <a:spcAft>
                <a:spcPts val="0"/>
              </a:spcAft>
              <a:buClr>
                <a:schemeClr val="dk1"/>
              </a:buClr>
              <a:buSzPts val="3200"/>
              <a:buFont typeface="Noto Sans Symbols"/>
              <a:buChar char="🟂"/>
            </a:pPr>
            <a:r>
              <a:rPr b="0" i="0" lang="ar-MA" sz="3200" u="none" cap="none" strike="noStrike">
                <a:solidFill>
                  <a:schemeClr val="dk1"/>
                </a:solidFill>
                <a:latin typeface="Calibri"/>
                <a:ea typeface="Calibri"/>
                <a:cs typeface="Calibri"/>
                <a:sym typeface="Calibri"/>
              </a:rPr>
              <a:t>مَا الجِهَاتُ الَّتي نَبَّهَتِ الجُمُهُورَ إِلَىٰ مَخَاطِرِ هَذِهِ العُمْلَاتِ؟</a:t>
            </a:r>
            <a:r>
              <a:rPr b="0" i="0" lang="ar-MA" sz="2800" u="none" cap="none" strike="noStrike">
                <a:solidFill>
                  <a:schemeClr val="dk1"/>
                </a:solidFill>
                <a:latin typeface="Calibri"/>
                <a:ea typeface="Calibri"/>
                <a:cs typeface="Calibri"/>
                <a:sym typeface="Calibri"/>
              </a:rPr>
              <a:t> </a:t>
            </a:r>
            <a:endParaRPr b="0" i="0" sz="2800" u="none" cap="none" strike="noStrike">
              <a:solidFill>
                <a:schemeClr val="dk1"/>
              </a:solidFill>
              <a:latin typeface="Calibri"/>
              <a:ea typeface="Calibri"/>
              <a:cs typeface="Calibri"/>
              <a:sym typeface="Calibri"/>
            </a:endParaRPr>
          </a:p>
          <a:p>
            <a:pPr indent="-457200" lvl="0" marL="457200" marR="0" rtl="1" algn="r">
              <a:lnSpc>
                <a:spcPct val="107000"/>
              </a:lnSpc>
              <a:spcBef>
                <a:spcPts val="800"/>
              </a:spcBef>
              <a:spcAft>
                <a:spcPts val="0"/>
              </a:spcAft>
              <a:buClr>
                <a:schemeClr val="dk1"/>
              </a:buClr>
              <a:buSzPts val="2800"/>
              <a:buFont typeface="Noto Sans Symbols"/>
              <a:buChar char="❑"/>
            </a:pPr>
            <a:r>
              <a:rPr b="0" i="0" lang="ar-MA" sz="2800" u="none" cap="none" strike="noStrike">
                <a:solidFill>
                  <a:srgbClr val="0F9ED5"/>
                </a:solidFill>
                <a:latin typeface="Calibri"/>
                <a:ea typeface="Calibri"/>
                <a:cs typeface="Calibri"/>
                <a:sym typeface="Calibri"/>
              </a:rPr>
              <a:t>الجِهَاتُ الَّتي نَبَّهَتِ الجُمُهُورَ إِلَىٰ مَخَاطِرِ هَذِهِ العُمْلَاتِ هي</a:t>
            </a:r>
            <a:r>
              <a:rPr b="1" i="0" lang="ar-MA" sz="2800" u="none" cap="none" strike="noStrike">
                <a:solidFill>
                  <a:srgbClr val="0F9ED5"/>
                </a:solidFill>
                <a:latin typeface="Calibri"/>
                <a:ea typeface="Calibri"/>
                <a:cs typeface="Calibri"/>
                <a:sym typeface="Calibri"/>
              </a:rPr>
              <a:t> وزارة الاقتصاد والمالية وبنك</a:t>
            </a:r>
            <a:r>
              <a:rPr b="1" i="0" lang="ar-MA" sz="2800" u="none" cap="none" strike="noStrike">
                <a:solidFill>
                  <a:schemeClr val="dk1"/>
                </a:solidFill>
                <a:latin typeface="Calibri"/>
                <a:ea typeface="Calibri"/>
                <a:cs typeface="Calibri"/>
                <a:sym typeface="Calibri"/>
              </a:rPr>
              <a:t> </a:t>
            </a:r>
            <a:r>
              <a:rPr b="1" i="0" lang="ar-MA" sz="2800" u="none" cap="none" strike="noStrike">
                <a:solidFill>
                  <a:srgbClr val="0F9ED5"/>
                </a:solidFill>
                <a:latin typeface="Calibri"/>
                <a:ea typeface="Calibri"/>
                <a:cs typeface="Calibri"/>
                <a:sym typeface="Calibri"/>
              </a:rPr>
              <a:t>المغرب والهيئة المغربية لسوق الرساميل.</a:t>
            </a:r>
            <a:endParaRPr b="0" i="0" sz="2800" u="none" cap="none" strike="noStrike">
              <a:solidFill>
                <a:srgbClr val="0F9ED5"/>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7" name="Shape 757"/>
        <p:cNvGrpSpPr/>
        <p:nvPr/>
      </p:nvGrpSpPr>
      <p:grpSpPr>
        <a:xfrm>
          <a:off x="0" y="0"/>
          <a:ext cx="0" cy="0"/>
          <a:chOff x="0" y="0"/>
          <a:chExt cx="0" cy="0"/>
        </a:xfrm>
      </p:grpSpPr>
      <p:pic>
        <p:nvPicPr>
          <p:cNvPr id="758" name="Google Shape;758;p36"/>
          <p:cNvPicPr preferRelativeResize="0"/>
          <p:nvPr/>
        </p:nvPicPr>
        <p:blipFill rotWithShape="1">
          <a:blip r:embed="rId3">
            <a:alphaModFix/>
          </a:blip>
          <a:srcRect b="0" l="0" r="0" t="0"/>
          <a:stretch/>
        </p:blipFill>
        <p:spPr>
          <a:xfrm>
            <a:off x="902999" y="127034"/>
            <a:ext cx="730250" cy="730250"/>
          </a:xfrm>
          <a:prstGeom prst="rect">
            <a:avLst/>
          </a:prstGeom>
          <a:noFill/>
          <a:ln>
            <a:noFill/>
          </a:ln>
        </p:spPr>
      </p:pic>
      <p:sp>
        <p:nvSpPr>
          <p:cNvPr id="759" name="Google Shape;759;p36"/>
          <p:cNvSpPr txBox="1"/>
          <p:nvPr>
            <p:ph type="title"/>
          </p:nvPr>
        </p:nvSpPr>
        <p:spPr>
          <a:xfrm>
            <a:off x="989005" y="194856"/>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MA" sz="1800">
                <a:latin typeface="Calibri"/>
                <a:ea typeface="Calibri"/>
                <a:cs typeface="Calibri"/>
                <a:sym typeface="Calibri"/>
              </a:rPr>
              <a:t>ممتاز. إليكم الإجابات الصحيحة.</a:t>
            </a:r>
            <a:endParaRPr/>
          </a:p>
        </p:txBody>
      </p:sp>
      <p:sp>
        <p:nvSpPr>
          <p:cNvPr id="760" name="Google Shape;760;p36"/>
          <p:cNvSpPr txBox="1"/>
          <p:nvPr>
            <p:ph idx="2" type="body"/>
          </p:nvPr>
        </p:nvSpPr>
        <p:spPr>
          <a:xfrm>
            <a:off x="1268124" y="483416"/>
            <a:ext cx="10250160" cy="321521"/>
          </a:xfrm>
          <a:prstGeom prst="rect">
            <a:avLst/>
          </a:prstGeom>
          <a:noFill/>
          <a:ln cap="flat" cmpd="sng" w="9525">
            <a:solidFill>
              <a:srgbClr val="FF0000"/>
            </a:solidFill>
            <a:prstDash val="solid"/>
            <a:round/>
            <a:headEnd len="sm" w="sm" type="none"/>
            <a:tailEnd len="sm" w="sm" type="none"/>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sz="1400">
                <a:latin typeface="Calibri"/>
                <a:ea typeface="Calibri"/>
                <a:cs typeface="Calibri"/>
                <a:sym typeface="Calibri"/>
              </a:rPr>
              <a:t>- يطلب المدرس من المتعلمين توثيق الأجوبة الصحيحة في  كراساتهم.</a:t>
            </a:r>
            <a:r>
              <a:rPr lang="ar-MA"/>
              <a:t>يشير ال</a:t>
            </a:r>
            <a:r>
              <a:rPr b="1" lang="ar-MA"/>
              <a:t>مدرس إلى أن </a:t>
            </a:r>
            <a:r>
              <a:rPr b="1" lang="ar-MA">
                <a:highlight>
                  <a:schemeClr val="accent2"/>
                </a:highlight>
              </a:rPr>
              <a:t>الأفكار المقترحة </a:t>
            </a:r>
            <a:r>
              <a:rPr b="1" lang="ar-MA">
                <a:highlight>
                  <a:srgbClr val="FF0000"/>
                </a:highlight>
              </a:rPr>
              <a:t>كلها خاطئة</a:t>
            </a:r>
            <a:endParaRPr b="1">
              <a:highlight>
                <a:srgbClr val="FF0000"/>
              </a:highlight>
            </a:endParaRPr>
          </a:p>
        </p:txBody>
      </p:sp>
      <p:pic>
        <p:nvPicPr>
          <p:cNvPr id="761" name="Google Shape;761;p36"/>
          <p:cNvPicPr preferRelativeResize="0"/>
          <p:nvPr/>
        </p:nvPicPr>
        <p:blipFill rotWithShape="1">
          <a:blip r:embed="rId4">
            <a:alphaModFix/>
          </a:blip>
          <a:srcRect b="0" l="0" r="0" t="0"/>
          <a:stretch/>
        </p:blipFill>
        <p:spPr>
          <a:xfrm>
            <a:off x="213921" y="1503548"/>
            <a:ext cx="11764158" cy="36720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5" name="Shape 765"/>
        <p:cNvGrpSpPr/>
        <p:nvPr/>
      </p:nvGrpSpPr>
      <p:grpSpPr>
        <a:xfrm>
          <a:off x="0" y="0"/>
          <a:ext cx="0" cy="0"/>
          <a:chOff x="0" y="0"/>
          <a:chExt cx="0" cy="0"/>
        </a:xfrm>
      </p:grpSpPr>
      <p:sp>
        <p:nvSpPr>
          <p:cNvPr id="766" name="Google Shape;766;p37"/>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p>
            <a:pPr indent="-228600" lvl="0" marL="228600" rtl="1" algn="ctr">
              <a:lnSpc>
                <a:spcPct val="90000"/>
              </a:lnSpc>
              <a:spcBef>
                <a:spcPts val="0"/>
              </a:spcBef>
              <a:spcAft>
                <a:spcPts val="0"/>
              </a:spcAft>
              <a:buClr>
                <a:srgbClr val="7F7F7F"/>
              </a:buClr>
              <a:buSzPts val="2000"/>
              <a:buNone/>
            </a:pPr>
            <a:r>
              <a:rPr lang="ar-MA"/>
              <a:t>15 دقيقة</a:t>
            </a:r>
            <a:endParaRPr/>
          </a:p>
        </p:txBody>
      </p:sp>
      <p:sp>
        <p:nvSpPr>
          <p:cNvPr id="767" name="Google Shape;767;p37"/>
          <p:cNvSpPr txBox="1"/>
          <p:nvPr>
            <p:ph idx="2" type="body"/>
          </p:nvPr>
        </p:nvSpPr>
        <p:spPr>
          <a:xfrm>
            <a:off x="5025419" y="2287934"/>
            <a:ext cx="5869201" cy="418862"/>
          </a:xfrm>
          <a:prstGeom prst="rect">
            <a:avLst/>
          </a:prstGeom>
          <a:noFill/>
          <a:ln>
            <a:noFill/>
          </a:ln>
        </p:spPr>
        <p:txBody>
          <a:bodyPr anchorCtr="0" anchor="t" bIns="45700" lIns="91425" spcFirstLastPara="1" rIns="91425" wrap="square" tIns="45700">
            <a:noAutofit/>
          </a:bodyPr>
          <a:lstStyle/>
          <a:p>
            <a:pPr indent="-228600" lvl="0" marL="228600" rtl="0" algn="ctr">
              <a:lnSpc>
                <a:spcPct val="90000"/>
              </a:lnSpc>
              <a:spcBef>
                <a:spcPts val="0"/>
              </a:spcBef>
              <a:spcAft>
                <a:spcPts val="0"/>
              </a:spcAft>
              <a:buClr>
                <a:srgbClr val="156082"/>
              </a:buClr>
              <a:buSzPts val="4400"/>
              <a:buNone/>
            </a:pPr>
            <a:r>
              <a:rPr lang="ar-MA"/>
              <a:t>عناصر بنية النص الحجاجي</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1" name="Shape 771"/>
        <p:cNvGrpSpPr/>
        <p:nvPr/>
      </p:nvGrpSpPr>
      <p:grpSpPr>
        <a:xfrm>
          <a:off x="0" y="0"/>
          <a:ext cx="0" cy="0"/>
          <a:chOff x="0" y="0"/>
          <a:chExt cx="0" cy="0"/>
        </a:xfrm>
      </p:grpSpPr>
      <p:sp>
        <p:nvSpPr>
          <p:cNvPr id="772" name="Google Shape;772;p38"/>
          <p:cNvSpPr txBox="1"/>
          <p:nvPr>
            <p:ph idx="1" type="body"/>
          </p:nvPr>
        </p:nvSpPr>
        <p:spPr>
          <a:xfrm>
            <a:off x="8204201" y="5236960"/>
            <a:ext cx="2081332" cy="503301"/>
          </a:xfrm>
          <a:prstGeom prst="rect">
            <a:avLst/>
          </a:prstGeom>
          <a:noFill/>
          <a:ln>
            <a:noFill/>
          </a:ln>
        </p:spPr>
        <p:txBody>
          <a:bodyPr anchorCtr="0" anchor="ctr" bIns="45700" lIns="91425" spcFirstLastPara="1" rIns="91425" wrap="square" tIns="45700">
            <a:normAutofit/>
          </a:bodyPr>
          <a:lstStyle/>
          <a:p>
            <a:pPr indent="-228600" lvl="0" marL="228600" rtl="1" algn="r">
              <a:lnSpc>
                <a:spcPct val="90000"/>
              </a:lnSpc>
              <a:spcBef>
                <a:spcPts val="0"/>
              </a:spcBef>
              <a:spcAft>
                <a:spcPts val="0"/>
              </a:spcAft>
              <a:buClr>
                <a:schemeClr val="dk1"/>
              </a:buClr>
              <a:buSzPts val="2800"/>
              <a:buNone/>
            </a:pPr>
            <a:r>
              <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6" name="Shape 776"/>
        <p:cNvGrpSpPr/>
        <p:nvPr/>
      </p:nvGrpSpPr>
      <p:grpSpPr>
        <a:xfrm>
          <a:off x="0" y="0"/>
          <a:ext cx="0" cy="0"/>
          <a:chOff x="0" y="0"/>
          <a:chExt cx="0" cy="0"/>
        </a:xfrm>
      </p:grpSpPr>
      <p:sp>
        <p:nvSpPr>
          <p:cNvPr id="777" name="Google Shape;777;p39"/>
          <p:cNvSpPr txBox="1"/>
          <p:nvPr>
            <p:ph type="title"/>
          </p:nvPr>
        </p:nvSpPr>
        <p:spPr>
          <a:xfrm>
            <a:off x="-149087" y="273777"/>
            <a:ext cx="11748051" cy="233120"/>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MA"/>
              <a:t>أشرنا سابقا إلى أن كل نمط من أنماط النصوص له بنية خاصة بها، تميزه عن الأنماط الأخرى، واليوم سنتعرف على بنية النص الحجاجي.</a:t>
            </a:r>
            <a:endParaRPr/>
          </a:p>
        </p:txBody>
      </p:sp>
      <p:sp>
        <p:nvSpPr>
          <p:cNvPr id="778" name="Google Shape;778;p39"/>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a:t>يعرف المدرس المتعلمين معنى أنماط النصوص، </a:t>
            </a:r>
            <a:r>
              <a:rPr lang="ar-MA">
                <a:highlight>
                  <a:srgbClr val="FFFF00"/>
                </a:highlight>
              </a:rPr>
              <a:t>ثم يذكر المتعلمين بالمهمة التي سينجزونها والسياقات التي يمكن أن يوظفوا فيها تلك المهمة.</a:t>
            </a:r>
            <a:endParaRPr>
              <a:highlight>
                <a:srgbClr val="FFFF00"/>
              </a:highlight>
            </a:endParaRPr>
          </a:p>
        </p:txBody>
      </p:sp>
      <p:graphicFrame>
        <p:nvGraphicFramePr>
          <p:cNvPr id="779" name="Google Shape;779;p39"/>
          <p:cNvGraphicFramePr/>
          <p:nvPr/>
        </p:nvGraphicFramePr>
        <p:xfrm>
          <a:off x="340446" y="2788920"/>
          <a:ext cx="3000000" cy="3000000"/>
        </p:xfrm>
        <a:graphic>
          <a:graphicData uri="http://schemas.openxmlformats.org/drawingml/2006/table">
            <a:tbl>
              <a:tblPr bandRow="1" firstRow="1">
                <a:noFill/>
                <a:tableStyleId>{B3BE016E-3A43-4BC8-92BB-1D29FDCA02B3}</a:tableStyleId>
              </a:tblPr>
              <a:tblGrid>
                <a:gridCol w="3837025"/>
                <a:gridCol w="5145625"/>
                <a:gridCol w="2528450"/>
              </a:tblGrid>
              <a:tr h="457200">
                <a:tc>
                  <a:txBody>
                    <a:bodyPr/>
                    <a:lstStyle/>
                    <a:p>
                      <a:pPr indent="0" lvl="0" marL="0" marR="0" rtl="1" algn="r">
                        <a:lnSpc>
                          <a:spcPct val="100000"/>
                        </a:lnSpc>
                        <a:spcBef>
                          <a:spcPts val="0"/>
                        </a:spcBef>
                        <a:spcAft>
                          <a:spcPts val="0"/>
                        </a:spcAft>
                        <a:buClr>
                          <a:srgbClr val="000000"/>
                        </a:buClr>
                        <a:buSzPts val="3600"/>
                        <a:buFont typeface="Arial"/>
                        <a:buNone/>
                      </a:pPr>
                      <a:r>
                        <a:rPr lang="ar-MA" sz="3600" u="none" cap="none" strike="noStrike">
                          <a:solidFill>
                            <a:schemeClr val="dk1"/>
                          </a:solidFill>
                          <a:latin typeface="Calibri"/>
                          <a:ea typeface="Calibri"/>
                          <a:cs typeface="Calibri"/>
                          <a:sym typeface="Calibri"/>
                        </a:rPr>
                        <a:t>الأدلة والحجج</a:t>
                      </a:r>
                      <a:endParaRPr sz="36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C5AB"/>
                    </a:solidFill>
                  </a:tcPr>
                </a:tc>
                <a:tc>
                  <a:txBody>
                    <a:bodyPr/>
                    <a:lstStyle/>
                    <a:p>
                      <a:pPr indent="0" lvl="0" marL="0" marR="0" rtl="1" algn="r">
                        <a:lnSpc>
                          <a:spcPct val="100000"/>
                        </a:lnSpc>
                        <a:spcBef>
                          <a:spcPts val="0"/>
                        </a:spcBef>
                        <a:spcAft>
                          <a:spcPts val="0"/>
                        </a:spcAft>
                        <a:buClr>
                          <a:srgbClr val="000000"/>
                        </a:buClr>
                        <a:buSzPts val="3600"/>
                        <a:buFont typeface="Arial"/>
                        <a:buNone/>
                      </a:pPr>
                      <a:r>
                        <a:rPr lang="ar-MA" sz="3600" u="none" cap="none" strike="noStrike">
                          <a:solidFill>
                            <a:schemeClr val="dk1"/>
                          </a:solidFill>
                          <a:latin typeface="Calibri"/>
                          <a:ea typeface="Calibri"/>
                          <a:cs typeface="Calibri"/>
                          <a:sym typeface="Calibri"/>
                        </a:rPr>
                        <a:t> الرأي المخالف</a:t>
                      </a:r>
                      <a:endParaRPr sz="36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C5AB"/>
                    </a:solidFill>
                  </a:tcPr>
                </a:tc>
                <a:tc>
                  <a:txBody>
                    <a:bodyPr/>
                    <a:lstStyle/>
                    <a:p>
                      <a:pPr indent="0" lvl="0" marL="0" marR="0" rtl="0" algn="l">
                        <a:lnSpc>
                          <a:spcPct val="100000"/>
                        </a:lnSpc>
                        <a:spcBef>
                          <a:spcPts val="0"/>
                        </a:spcBef>
                        <a:spcAft>
                          <a:spcPts val="0"/>
                        </a:spcAft>
                        <a:buClr>
                          <a:srgbClr val="000000"/>
                        </a:buClr>
                        <a:buSzPts val="3600"/>
                        <a:buFont typeface="Arial"/>
                        <a:buNone/>
                      </a:pPr>
                      <a:r>
                        <a:rPr lang="ar-MA" sz="3600" u="none" cap="none" strike="noStrike">
                          <a:solidFill>
                            <a:schemeClr val="dk1"/>
                          </a:solidFill>
                          <a:latin typeface="Calibri"/>
                          <a:ea typeface="Calibri"/>
                          <a:cs typeface="Calibri"/>
                          <a:sym typeface="Calibri"/>
                        </a:rPr>
                        <a:t>القضية</a:t>
                      </a:r>
                      <a:endParaRPr sz="36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C5AB"/>
                    </a:solidFill>
                  </a:tcPr>
                </a:tc>
              </a:tr>
              <a:tr h="370850">
                <a:tc>
                  <a:txBody>
                    <a:bodyPr/>
                    <a:lstStyle/>
                    <a:p>
                      <a:pPr indent="0" lvl="0" marL="0" marR="0" rtl="1" algn="r">
                        <a:lnSpc>
                          <a:spcPct val="100000"/>
                        </a:lnSpc>
                        <a:spcBef>
                          <a:spcPts val="0"/>
                        </a:spcBef>
                        <a:spcAft>
                          <a:spcPts val="0"/>
                        </a:spcAft>
                        <a:buClr>
                          <a:srgbClr val="000000"/>
                        </a:buClr>
                        <a:buSzPts val="3600"/>
                        <a:buFont typeface="Arial"/>
                        <a:buNone/>
                      </a:pPr>
                      <a:r>
                        <a:t/>
                      </a:r>
                      <a:endParaRPr sz="3600" u="none" cap="none" strike="noStrike">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r">
                        <a:lnSpc>
                          <a:spcPct val="100000"/>
                        </a:lnSpc>
                        <a:spcBef>
                          <a:spcPts val="0"/>
                        </a:spcBef>
                        <a:spcAft>
                          <a:spcPts val="0"/>
                        </a:spcAft>
                        <a:buClr>
                          <a:srgbClr val="000000"/>
                        </a:buClr>
                        <a:buSzPts val="3600"/>
                        <a:buFont typeface="Arial"/>
                        <a:buNone/>
                      </a:pPr>
                      <a:r>
                        <a:t/>
                      </a:r>
                      <a:endParaRPr sz="3600" u="none" cap="none" strike="noStrike">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r">
                        <a:lnSpc>
                          <a:spcPct val="100000"/>
                        </a:lnSpc>
                        <a:spcBef>
                          <a:spcPts val="0"/>
                        </a:spcBef>
                        <a:spcAft>
                          <a:spcPts val="0"/>
                        </a:spcAft>
                        <a:buClr>
                          <a:srgbClr val="000000"/>
                        </a:buClr>
                        <a:buSzPts val="3600"/>
                        <a:buFont typeface="Arial"/>
                        <a:buNone/>
                      </a:pPr>
                      <a:r>
                        <a:t/>
                      </a:r>
                      <a:endParaRPr sz="3600" u="none" cap="none" strike="noStrike">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83" name="Shape 783"/>
        <p:cNvGrpSpPr/>
        <p:nvPr/>
      </p:nvGrpSpPr>
      <p:grpSpPr>
        <a:xfrm>
          <a:off x="0" y="0"/>
          <a:ext cx="0" cy="0"/>
          <a:chOff x="0" y="0"/>
          <a:chExt cx="0" cy="0"/>
        </a:xfrm>
      </p:grpSpPr>
      <p:sp>
        <p:nvSpPr>
          <p:cNvPr id="784" name="Google Shape;784;p40"/>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MA"/>
              <a:t>لإنجاز المهمة (ملء خانات بنية النص الحجاجي)، هناك خطوات محددة ينبغي اتباعها، لذلك أدعوكم إلى الانتباه إلى كيفية إنجاز ذلك. سأبدأ</a:t>
            </a:r>
            <a:endParaRPr/>
          </a:p>
        </p:txBody>
      </p:sp>
      <p:sp>
        <p:nvSpPr>
          <p:cNvPr id="785" name="Google Shape;785;p40"/>
          <p:cNvSpPr txBox="1"/>
          <p:nvPr>
            <p:ph idx="2" type="body"/>
          </p:nvPr>
        </p:nvSpPr>
        <p:spPr>
          <a:xfrm>
            <a:off x="1108117" y="640270"/>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a:t>يدعو المدرس المتعلمين إلى الانتباه ثم يسمع النص.</a:t>
            </a:r>
            <a:endParaRPr/>
          </a:p>
        </p:txBody>
      </p:sp>
      <p:sp>
        <p:nvSpPr>
          <p:cNvPr id="786" name="Google Shape;786;p40"/>
          <p:cNvSpPr txBox="1"/>
          <p:nvPr/>
        </p:nvSpPr>
        <p:spPr>
          <a:xfrm>
            <a:off x="785311" y="1954897"/>
            <a:ext cx="10895771" cy="2246769"/>
          </a:xfrm>
          <a:prstGeom prst="rect">
            <a:avLst/>
          </a:prstGeom>
          <a:noFill/>
          <a:ln>
            <a:noFill/>
          </a:ln>
        </p:spPr>
        <p:txBody>
          <a:bodyPr anchorCtr="0" anchor="t" bIns="45700" lIns="91425" spcFirstLastPara="1" rIns="91425" wrap="square" tIns="45700">
            <a:spAutoFit/>
          </a:bodyPr>
          <a:lstStyle/>
          <a:p>
            <a:pPr indent="0" lvl="0" marL="0" marR="0" rtl="1" algn="just">
              <a:lnSpc>
                <a:spcPct val="100000"/>
              </a:lnSpc>
              <a:spcBef>
                <a:spcPts val="0"/>
              </a:spcBef>
              <a:spcAft>
                <a:spcPts val="0"/>
              </a:spcAft>
              <a:buClr>
                <a:srgbClr val="000000"/>
              </a:buClr>
              <a:buSzPts val="2800"/>
              <a:buFont typeface="Arial"/>
              <a:buNone/>
            </a:pPr>
            <a:r>
              <a:rPr b="0" i="0" lang="ar-MA" sz="2800" u="none" cap="none" strike="noStrike">
                <a:solidFill>
                  <a:schemeClr val="dk1"/>
                </a:solidFill>
                <a:latin typeface="Calibri"/>
                <a:ea typeface="Calibri"/>
                <a:cs typeface="Calibri"/>
                <a:sym typeface="Calibri"/>
              </a:rPr>
              <a:t>يعد انتشار العملات الرقمية وتأثيرها على النظام المالي ظاهرة حديثة تحتاج إلى تقنين ومراقبة لحماية المتعاملين وضمان استقرار الأسواق، وذلك بسبب تقلب أسعارها بشكل حاد، وغياب إطار قانوني واضح في بعض الدول، إضافة إلى إمكانية استغلالها في أنشطة غير مشروعة. بينما يرى البعض أن العملات الرقمية تمثل ثورة مالية حقيقية، إذ تتيح معاملات سريعة وعابرة للحدود دون وسيط، وتمنح الأفراد استقلالية أكبر في إدارة أموالهم. </a:t>
            </a:r>
            <a:endParaRPr b="0" i="0" sz="2800" u="none" cap="none" strike="noStrike">
              <a:solidFill>
                <a:schemeClr val="dk1"/>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0" name="Shape 790"/>
        <p:cNvGrpSpPr/>
        <p:nvPr/>
      </p:nvGrpSpPr>
      <p:grpSpPr>
        <a:xfrm>
          <a:off x="0" y="0"/>
          <a:ext cx="0" cy="0"/>
          <a:chOff x="0" y="0"/>
          <a:chExt cx="0" cy="0"/>
        </a:xfrm>
      </p:grpSpPr>
      <p:sp>
        <p:nvSpPr>
          <p:cNvPr id="791" name="Google Shape;791;p41"/>
          <p:cNvSpPr txBox="1"/>
          <p:nvPr>
            <p:ph type="title"/>
          </p:nvPr>
        </p:nvSpPr>
        <p:spPr>
          <a:xfrm>
            <a:off x="867240" y="247423"/>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MA"/>
              <a:t>لأنجز المهمة، عليّ اتباع الخطوات الآتية:</a:t>
            </a:r>
            <a:endParaRPr/>
          </a:p>
        </p:txBody>
      </p:sp>
      <p:sp>
        <p:nvSpPr>
          <p:cNvPr id="792" name="Google Shape;792;p41"/>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a:t>يذكر المدرس الخطوات ويشرح عناصر كل خطوة.</a:t>
            </a:r>
            <a:endParaRPr/>
          </a:p>
        </p:txBody>
      </p:sp>
      <p:sp>
        <p:nvSpPr>
          <p:cNvPr id="793" name="Google Shape;793;p41"/>
          <p:cNvSpPr/>
          <p:nvPr/>
        </p:nvSpPr>
        <p:spPr>
          <a:xfrm>
            <a:off x="8482719" y="1112369"/>
            <a:ext cx="3491948" cy="1692771"/>
          </a:xfrm>
          <a:prstGeom prst="rect">
            <a:avLst/>
          </a:prstGeom>
          <a:no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spAutoFit/>
          </a:bodyPr>
          <a:lstStyle/>
          <a:p>
            <a:pPr indent="0" lvl="0" marL="0" marR="0" rtl="1" algn="r">
              <a:lnSpc>
                <a:spcPct val="100000"/>
              </a:lnSpc>
              <a:spcBef>
                <a:spcPts val="0"/>
              </a:spcBef>
              <a:spcAft>
                <a:spcPts val="0"/>
              </a:spcAft>
              <a:buClr>
                <a:schemeClr val="dk1"/>
              </a:buClr>
              <a:buSzPts val="3200"/>
              <a:buFont typeface="Calibri"/>
              <a:buNone/>
            </a:pPr>
            <a:r>
              <a:rPr b="1" i="0" lang="ar-MA" sz="3200" u="none" cap="none" strike="noStrike">
                <a:solidFill>
                  <a:schemeClr val="dk1"/>
                </a:solidFill>
                <a:highlight>
                  <a:srgbClr val="00FF00"/>
                </a:highlight>
                <a:latin typeface="Calibri"/>
                <a:ea typeface="Calibri"/>
                <a:cs typeface="Calibri"/>
                <a:sym typeface="Calibri"/>
              </a:rPr>
              <a:t>أولًا: فهم المطلوب</a:t>
            </a:r>
            <a:endParaRPr b="1" i="0" sz="3200" u="none" cap="none" strike="noStrike">
              <a:solidFill>
                <a:schemeClr val="dk1"/>
              </a:solidFill>
              <a:highlight>
                <a:srgbClr val="00FF00"/>
              </a:highlight>
              <a:latin typeface="Calibri"/>
              <a:ea typeface="Calibri"/>
              <a:cs typeface="Calibri"/>
              <a:sym typeface="Calibri"/>
            </a:endParaRPr>
          </a:p>
          <a:p>
            <a:pPr indent="0" lvl="0" marL="0" marR="0" rtl="1" algn="r">
              <a:lnSpc>
                <a:spcPct val="100000"/>
              </a:lnSpc>
              <a:spcBef>
                <a:spcPts val="0"/>
              </a:spcBef>
              <a:spcAft>
                <a:spcPts val="0"/>
              </a:spcAft>
              <a:buClr>
                <a:schemeClr val="dk1"/>
              </a:buClr>
              <a:buSzPts val="1800"/>
              <a:buFont typeface="Calibri"/>
              <a:buNone/>
            </a:pPr>
            <a:r>
              <a:rPr b="1" i="0" lang="ar-MA" sz="1800" u="none" cap="none" strike="noStrike">
                <a:solidFill>
                  <a:schemeClr val="dk1"/>
                </a:solidFill>
                <a:latin typeface="Calibri"/>
                <a:ea typeface="Calibri"/>
                <a:cs typeface="Calibri"/>
                <a:sym typeface="Calibri"/>
              </a:rPr>
              <a:t>ملء الجدول</a:t>
            </a:r>
            <a:r>
              <a:rPr b="0" i="0" lang="ar-MA" sz="1800" u="none" cap="none" strike="noStrike">
                <a:solidFill>
                  <a:schemeClr val="dk1"/>
                </a:solidFill>
                <a:latin typeface="Calibri"/>
                <a:ea typeface="Calibri"/>
                <a:cs typeface="Calibri"/>
                <a:sym typeface="Calibri"/>
              </a:rPr>
              <a:t>  المكون من ثلاث خانات:</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chemeClr val="dk1"/>
              </a:buClr>
              <a:buSzPts val="1800"/>
              <a:buFont typeface="Calibri"/>
              <a:buAutoNum type="arabicPeriod"/>
            </a:pPr>
            <a:r>
              <a:rPr b="0" i="0" lang="ar-MA" sz="1800" u="none" cap="none" strike="noStrike">
                <a:solidFill>
                  <a:schemeClr val="dk1"/>
                </a:solidFill>
                <a:latin typeface="Calibri"/>
                <a:ea typeface="Calibri"/>
                <a:cs typeface="Calibri"/>
                <a:sym typeface="Calibri"/>
              </a:rPr>
              <a:t>القضية</a:t>
            </a:r>
            <a:endParaRPr b="0" i="0" sz="18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chemeClr val="dk1"/>
              </a:buClr>
              <a:buSzPts val="1800"/>
              <a:buFont typeface="Calibri"/>
              <a:buAutoNum type="arabicPeriod"/>
            </a:pPr>
            <a:r>
              <a:rPr b="0" i="0" lang="ar-MA" sz="1800" u="none" cap="none" strike="noStrike">
                <a:solidFill>
                  <a:schemeClr val="dk1"/>
                </a:solidFill>
                <a:latin typeface="Calibri"/>
                <a:ea typeface="Calibri"/>
                <a:cs typeface="Calibri"/>
                <a:sym typeface="Calibri"/>
              </a:rPr>
              <a:t>الرأي المخالف</a:t>
            </a:r>
            <a:endParaRPr b="0" i="0" sz="18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chemeClr val="dk1"/>
              </a:buClr>
              <a:buSzPts val="1800"/>
              <a:buFont typeface="Calibri"/>
              <a:buAutoNum type="arabicPeriod"/>
            </a:pPr>
            <a:r>
              <a:rPr b="0" i="0" lang="ar-MA" sz="1800" u="none" cap="none" strike="noStrike">
                <a:solidFill>
                  <a:schemeClr val="dk1"/>
                </a:solidFill>
                <a:latin typeface="Calibri"/>
                <a:ea typeface="Calibri"/>
                <a:cs typeface="Calibri"/>
                <a:sym typeface="Calibri"/>
              </a:rPr>
              <a:t>الأدلة والحجج</a:t>
            </a:r>
            <a:endParaRPr b="0" i="0" sz="1800" u="none" cap="none" strike="noStrike">
              <a:solidFill>
                <a:schemeClr val="dk1"/>
              </a:solidFill>
              <a:latin typeface="Calibri"/>
              <a:ea typeface="Calibri"/>
              <a:cs typeface="Calibri"/>
              <a:sym typeface="Calibri"/>
            </a:endParaRPr>
          </a:p>
        </p:txBody>
      </p:sp>
      <p:sp>
        <p:nvSpPr>
          <p:cNvPr id="794" name="Google Shape;794;p41"/>
          <p:cNvSpPr/>
          <p:nvPr/>
        </p:nvSpPr>
        <p:spPr>
          <a:xfrm>
            <a:off x="4149927" y="1182637"/>
            <a:ext cx="4286400" cy="1802929"/>
          </a:xfrm>
          <a:prstGeom prst="rect">
            <a:avLst/>
          </a:prstGeom>
          <a:noFill/>
          <a:ln cap="flat" cmpd="sng" w="9525">
            <a:solidFill>
              <a:srgbClr val="BF4F14"/>
            </a:solidFill>
            <a:prstDash val="solid"/>
            <a:miter lim="800000"/>
            <a:headEnd len="sm" w="sm" type="none"/>
            <a:tailEnd len="sm" w="sm" type="none"/>
          </a:ln>
        </p:spPr>
        <p:txBody>
          <a:bodyPr anchorCtr="0" anchor="ctr" bIns="45700" lIns="91425" spcFirstLastPara="1" rIns="91425" wrap="square" tIns="45700">
            <a:spAutoFit/>
          </a:bodyPr>
          <a:lstStyle/>
          <a:p>
            <a:pPr indent="0" lvl="0" marL="0" marR="0" rtl="1" algn="r">
              <a:lnSpc>
                <a:spcPct val="100000"/>
              </a:lnSpc>
              <a:spcBef>
                <a:spcPts val="0"/>
              </a:spcBef>
              <a:spcAft>
                <a:spcPts val="0"/>
              </a:spcAft>
              <a:buClr>
                <a:schemeClr val="dk1"/>
              </a:buClr>
              <a:buSzPts val="900"/>
              <a:buFont typeface="Arial"/>
              <a:buNone/>
            </a:pPr>
            <a:r>
              <a:t/>
            </a:r>
            <a:endParaRPr b="1" i="0" sz="9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chemeClr val="dk1"/>
                </a:solidFill>
                <a:highlight>
                  <a:srgbClr val="00FF00"/>
                </a:highlight>
                <a:latin typeface="Calibri"/>
                <a:ea typeface="Calibri"/>
                <a:cs typeface="Calibri"/>
                <a:sym typeface="Calibri"/>
              </a:rPr>
              <a:t>ثانيًا: تحديد القضية</a:t>
            </a:r>
            <a:endParaRPr b="1" i="0" sz="3200" u="none" cap="none" strike="noStrike">
              <a:solidFill>
                <a:schemeClr val="dk1"/>
              </a:solidFill>
              <a:highlight>
                <a:srgbClr val="00FF00"/>
              </a:highlight>
              <a:latin typeface="Calibri"/>
              <a:ea typeface="Calibri"/>
              <a:cs typeface="Calibri"/>
              <a:sym typeface="Calibri"/>
            </a:endParaRPr>
          </a:p>
          <a:p>
            <a:pPr indent="-285750" lvl="0" marL="285750" marR="0" rtl="1" algn="r">
              <a:lnSpc>
                <a:spcPct val="107000"/>
              </a:lnSpc>
              <a:spcBef>
                <a:spcPts val="0"/>
              </a:spcBef>
              <a:spcAft>
                <a:spcPts val="0"/>
              </a:spcAft>
              <a:buClr>
                <a:schemeClr val="dk1"/>
              </a:buClr>
              <a:buSzPts val="1000"/>
              <a:buFont typeface="Noto Sans Symbols"/>
              <a:buChar char="❑"/>
            </a:pPr>
            <a:r>
              <a:rPr b="0" i="0" lang="ar-MA" sz="1800" u="none" cap="none" strike="noStrike">
                <a:solidFill>
                  <a:schemeClr val="dk1"/>
                </a:solidFill>
                <a:latin typeface="Calibri"/>
                <a:ea typeface="Calibri"/>
                <a:cs typeface="Calibri"/>
                <a:sym typeface="Calibri"/>
              </a:rPr>
              <a:t>أبحث عمّا يناقشه النص بشكل عام.</a:t>
            </a:r>
            <a:endParaRPr b="0" i="0" sz="1400" u="none" cap="none" strike="noStrike">
              <a:solidFill>
                <a:srgbClr val="000000"/>
              </a:solidFill>
              <a:latin typeface="Arial"/>
              <a:ea typeface="Arial"/>
              <a:cs typeface="Arial"/>
              <a:sym typeface="Arial"/>
            </a:endParaRPr>
          </a:p>
          <a:p>
            <a:pPr indent="-342900" lvl="0" marL="342900" marR="0" rtl="1" algn="r">
              <a:lnSpc>
                <a:spcPct val="107000"/>
              </a:lnSpc>
              <a:spcBef>
                <a:spcPts val="800"/>
              </a:spcBef>
              <a:spcAft>
                <a:spcPts val="0"/>
              </a:spcAft>
              <a:buClr>
                <a:schemeClr val="dk1"/>
              </a:buClr>
              <a:buSzPts val="1000"/>
              <a:buFont typeface="Noto Sans Symbols"/>
              <a:buChar char="❑"/>
            </a:pPr>
            <a:r>
              <a:rPr b="0" i="0" lang="ar-MA" sz="1800" u="none" cap="none" strike="noStrike">
                <a:solidFill>
                  <a:schemeClr val="dk1"/>
                </a:solidFill>
                <a:latin typeface="Calibri"/>
                <a:ea typeface="Calibri"/>
                <a:cs typeface="Calibri"/>
                <a:sym typeface="Calibri"/>
              </a:rPr>
              <a:t>أبحث عن فكرة لا يتوافق حولها طرفان أو أكثر.</a:t>
            </a:r>
            <a:endParaRPr b="0" i="0" sz="1400" u="none" cap="none" strike="noStrike">
              <a:solidFill>
                <a:srgbClr val="000000"/>
              </a:solidFill>
              <a:latin typeface="Arial"/>
              <a:ea typeface="Arial"/>
              <a:cs typeface="Arial"/>
              <a:sym typeface="Arial"/>
            </a:endParaRPr>
          </a:p>
          <a:p>
            <a:pPr indent="-342900" lvl="0" marL="342900" marR="0" rtl="1" algn="r">
              <a:lnSpc>
                <a:spcPct val="107000"/>
              </a:lnSpc>
              <a:spcBef>
                <a:spcPts val="800"/>
              </a:spcBef>
              <a:spcAft>
                <a:spcPts val="0"/>
              </a:spcAft>
              <a:buClr>
                <a:schemeClr val="dk1"/>
              </a:buClr>
              <a:buSzPts val="1000"/>
              <a:buFont typeface="Noto Sans Symbols"/>
              <a:buChar char="❑"/>
            </a:pPr>
            <a:r>
              <a:rPr b="0" i="0" lang="ar-MA" sz="1800" u="none" cap="none" strike="noStrike">
                <a:solidFill>
                  <a:schemeClr val="dk1"/>
                </a:solidFill>
                <a:latin typeface="Calibri"/>
                <a:ea typeface="Calibri"/>
                <a:cs typeface="Calibri"/>
                <a:sym typeface="Calibri"/>
              </a:rPr>
              <a:t>أسأل: ما الظاهرة أو المشكلة التي يناقشها النص؟</a:t>
            </a:r>
            <a:endParaRPr b="0" i="0" sz="1800" u="none" cap="none" strike="noStrike">
              <a:solidFill>
                <a:schemeClr val="dk1"/>
              </a:solidFill>
              <a:latin typeface="Calibri"/>
              <a:ea typeface="Calibri"/>
              <a:cs typeface="Calibri"/>
              <a:sym typeface="Calibri"/>
            </a:endParaRPr>
          </a:p>
        </p:txBody>
      </p:sp>
      <p:sp>
        <p:nvSpPr>
          <p:cNvPr id="795" name="Google Shape;795;p41"/>
          <p:cNvSpPr/>
          <p:nvPr/>
        </p:nvSpPr>
        <p:spPr>
          <a:xfrm>
            <a:off x="157704" y="2254991"/>
            <a:ext cx="4008783" cy="1554272"/>
          </a:xfrm>
          <a:prstGeom prst="rect">
            <a:avLst/>
          </a:prstGeom>
          <a:noFill/>
          <a:ln cap="flat" cmpd="sng" w="9525">
            <a:solidFill>
              <a:srgbClr val="1F5C99"/>
            </a:solidFill>
            <a:prstDash val="solid"/>
            <a:miter lim="800000"/>
            <a:headEnd len="sm" w="sm" type="none"/>
            <a:tailEnd len="sm" w="sm" type="none"/>
          </a:ln>
        </p:spPr>
        <p:txBody>
          <a:bodyPr anchorCtr="0" anchor="ctr" bIns="45700" lIns="91425" spcFirstLastPara="1" rIns="91425" wrap="square" tIns="45700">
            <a:spAutoFit/>
          </a:bodyPr>
          <a:lstStyle/>
          <a:p>
            <a:pPr indent="0" lvl="0" marL="0" marR="0" rtl="1" algn="r">
              <a:lnSpc>
                <a:spcPct val="100000"/>
              </a:lnSpc>
              <a:spcBef>
                <a:spcPts val="0"/>
              </a:spcBef>
              <a:spcAft>
                <a:spcPts val="0"/>
              </a:spcAft>
              <a:buClr>
                <a:schemeClr val="dk1"/>
              </a:buClr>
              <a:buSzPts val="900"/>
              <a:buFont typeface="Arial"/>
              <a:buNone/>
            </a:pPr>
            <a:r>
              <a:t/>
            </a:r>
            <a:endParaRPr b="1" i="0" sz="9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chemeClr val="dk1"/>
              </a:buClr>
              <a:buSzPts val="3200"/>
              <a:buFont typeface="Calibri"/>
              <a:buAutoNum type="arabicPeriod" startAt="2"/>
            </a:pPr>
            <a:r>
              <a:rPr b="1" i="0" lang="ar-MA" sz="3200" u="none" cap="none" strike="noStrike">
                <a:solidFill>
                  <a:schemeClr val="dk1"/>
                </a:solidFill>
                <a:highlight>
                  <a:srgbClr val="00FF00"/>
                </a:highlight>
                <a:latin typeface="Calibri"/>
                <a:ea typeface="Calibri"/>
                <a:cs typeface="Calibri"/>
                <a:sym typeface="Calibri"/>
              </a:rPr>
              <a:t>ثالثًا: الرأي المخالف</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800"/>
              <a:buFont typeface="Arial"/>
              <a:buNone/>
            </a:pPr>
            <a:r>
              <a:rPr b="0" i="0" lang="ar-MA" sz="1800" u="none" cap="none" strike="noStrike">
                <a:solidFill>
                  <a:schemeClr val="dk1"/>
                </a:solidFill>
                <a:latin typeface="Calibri"/>
                <a:ea typeface="Calibri"/>
                <a:cs typeface="Calibri"/>
                <a:sym typeface="Calibri"/>
              </a:rPr>
              <a:t>أبحث عما يدل على المخالفة: بينما_لكن_مع ذلك_في المقابل…..</a:t>
            </a:r>
            <a:endParaRPr b="0" i="0" sz="18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1800"/>
              <a:buFont typeface="Arial"/>
              <a:buNone/>
            </a:pPr>
            <a:r>
              <a:rPr b="0" i="0" lang="ar-MA" sz="1800" u="none" cap="none" strike="noStrike">
                <a:solidFill>
                  <a:schemeClr val="dk1"/>
                </a:solidFill>
                <a:latin typeface="Calibri"/>
                <a:ea typeface="Calibri"/>
                <a:cs typeface="Calibri"/>
                <a:sym typeface="Calibri"/>
              </a:rPr>
              <a:t>ما الرأي الذي يخالف/يعارض الرأي الأول ؟</a:t>
            </a:r>
            <a:endParaRPr b="0" i="0" sz="1800" u="none" cap="none" strike="noStrike">
              <a:solidFill>
                <a:schemeClr val="dk1"/>
              </a:solidFill>
              <a:latin typeface="Calibri"/>
              <a:ea typeface="Calibri"/>
              <a:cs typeface="Calibri"/>
              <a:sym typeface="Calibri"/>
            </a:endParaRPr>
          </a:p>
        </p:txBody>
      </p:sp>
      <p:sp>
        <p:nvSpPr>
          <p:cNvPr id="796" name="Google Shape;796;p41"/>
          <p:cNvSpPr/>
          <p:nvPr/>
        </p:nvSpPr>
        <p:spPr>
          <a:xfrm>
            <a:off x="7995539" y="5411855"/>
            <a:ext cx="3782179" cy="861774"/>
          </a:xfrm>
          <a:prstGeom prst="rect">
            <a:avLst/>
          </a:prstGeom>
          <a:noFill/>
          <a:ln cap="flat" cmpd="sng" w="9525">
            <a:solidFill>
              <a:srgbClr val="78206E"/>
            </a:solidFill>
            <a:prstDash val="solid"/>
            <a:miter lim="800000"/>
            <a:headEnd len="sm" w="sm" type="none"/>
            <a:tailEnd len="sm" w="sm" type="none"/>
          </a:ln>
        </p:spPr>
        <p:txBody>
          <a:bodyPr anchorCtr="0" anchor="ctr" bIns="45700" lIns="91425" spcFirstLastPara="1" rIns="91425" wrap="square" tIns="45700">
            <a:spAutoFit/>
          </a:bodyPr>
          <a:lstStyle/>
          <a:p>
            <a:pPr indent="0" lvl="0" marL="0" marR="0" rtl="1" algn="r">
              <a:lnSpc>
                <a:spcPct val="100000"/>
              </a:lnSpc>
              <a:spcBef>
                <a:spcPts val="0"/>
              </a:spcBef>
              <a:spcAft>
                <a:spcPts val="0"/>
              </a:spcAft>
              <a:buClr>
                <a:schemeClr val="dk1"/>
              </a:buClr>
              <a:buSzPts val="3200"/>
              <a:buFont typeface="Calibri"/>
              <a:buNone/>
            </a:pPr>
            <a:r>
              <a:rPr b="1" i="0" lang="ar-MA" sz="3200" u="none" cap="none" strike="noStrike">
                <a:solidFill>
                  <a:schemeClr val="dk1"/>
                </a:solidFill>
                <a:highlight>
                  <a:srgbClr val="00FF00"/>
                </a:highlight>
                <a:latin typeface="Calibri"/>
                <a:ea typeface="Calibri"/>
                <a:cs typeface="Calibri"/>
                <a:sym typeface="Calibri"/>
              </a:rPr>
              <a:t>خامسا: تنظيم المعطيات </a:t>
            </a:r>
            <a:r>
              <a:rPr b="0" i="0" lang="ar-MA" sz="1800" u="none" cap="none" strike="noStrike">
                <a:solidFill>
                  <a:schemeClr val="dk1"/>
                </a:solidFill>
                <a:latin typeface="Calibri"/>
                <a:ea typeface="Calibri"/>
                <a:cs typeface="Calibri"/>
                <a:sym typeface="Calibri"/>
              </a:rPr>
              <a:t>الخاصة بكل عنصر في الخانة الخاصة بها.</a:t>
            </a:r>
            <a:endParaRPr b="0" i="0" sz="1800" u="none" cap="none" strike="noStrike">
              <a:solidFill>
                <a:schemeClr val="dk1"/>
              </a:solidFill>
              <a:latin typeface="Calibri"/>
              <a:ea typeface="Calibri"/>
              <a:cs typeface="Calibri"/>
              <a:sym typeface="Calibri"/>
            </a:endParaRPr>
          </a:p>
        </p:txBody>
      </p:sp>
      <p:sp>
        <p:nvSpPr>
          <p:cNvPr id="797" name="Google Shape;797;p41"/>
          <p:cNvSpPr/>
          <p:nvPr/>
        </p:nvSpPr>
        <p:spPr>
          <a:xfrm>
            <a:off x="8192488" y="3599211"/>
            <a:ext cx="3782179" cy="1415772"/>
          </a:xfrm>
          <a:prstGeom prst="rect">
            <a:avLst/>
          </a:prstGeom>
          <a:noFill/>
          <a:ln cap="flat" cmpd="sng" w="9525">
            <a:solidFill>
              <a:srgbClr val="FF0000"/>
            </a:solidFill>
            <a:prstDash val="solid"/>
            <a:miter lim="800000"/>
            <a:headEnd len="sm" w="sm" type="none"/>
            <a:tailEnd len="sm" w="sm" type="none"/>
          </a:ln>
        </p:spPr>
        <p:txBody>
          <a:bodyPr anchorCtr="0" anchor="ctr" bIns="45700" lIns="91425" spcFirstLastPara="1" rIns="91425" wrap="square" tIns="45700">
            <a:spAutoFit/>
          </a:bodyPr>
          <a:lstStyle/>
          <a:p>
            <a:pPr indent="0" lvl="0" marL="0" marR="0" rtl="1" algn="r">
              <a:lnSpc>
                <a:spcPct val="100000"/>
              </a:lnSpc>
              <a:spcBef>
                <a:spcPts val="0"/>
              </a:spcBef>
              <a:spcAft>
                <a:spcPts val="0"/>
              </a:spcAft>
              <a:buClr>
                <a:schemeClr val="dk1"/>
              </a:buClr>
              <a:buSzPts val="3200"/>
              <a:buFont typeface="Calibri"/>
              <a:buAutoNum type="arabicPeriod" startAt="3"/>
            </a:pPr>
            <a:r>
              <a:rPr b="1" i="0" lang="ar-MA" sz="3200" u="none" cap="none" strike="noStrike">
                <a:solidFill>
                  <a:schemeClr val="dk1"/>
                </a:solidFill>
                <a:highlight>
                  <a:srgbClr val="00FF00"/>
                </a:highlight>
                <a:latin typeface="Calibri"/>
                <a:ea typeface="Calibri"/>
                <a:cs typeface="Calibri"/>
                <a:sym typeface="Calibri"/>
              </a:rPr>
              <a:t>رابعًا: الأدلة والحجج</a:t>
            </a:r>
            <a:endParaRPr b="1" i="0" sz="3200" u="none" cap="none" strike="noStrike">
              <a:solidFill>
                <a:schemeClr val="dk1"/>
              </a:solidFill>
              <a:highlight>
                <a:srgbClr val="00FF00"/>
              </a:highlight>
              <a:latin typeface="Calibri"/>
              <a:ea typeface="Calibri"/>
              <a:cs typeface="Calibri"/>
              <a:sym typeface="Calibri"/>
            </a:endParaRPr>
          </a:p>
          <a:p>
            <a:pPr indent="0" lvl="0" marL="0" marR="0" rtl="1" algn="r">
              <a:lnSpc>
                <a:spcPct val="100000"/>
              </a:lnSpc>
              <a:spcBef>
                <a:spcPts val="0"/>
              </a:spcBef>
              <a:spcAft>
                <a:spcPts val="0"/>
              </a:spcAft>
              <a:buClr>
                <a:schemeClr val="dk1"/>
              </a:buClr>
              <a:buSzPts val="1800"/>
              <a:buFont typeface="Calibri"/>
              <a:buNone/>
            </a:pPr>
            <a:r>
              <a:rPr b="0" i="0" lang="ar-MA" sz="1800" u="none" cap="none" strike="noStrike">
                <a:solidFill>
                  <a:schemeClr val="dk1"/>
                </a:solidFill>
                <a:latin typeface="Calibri"/>
                <a:ea typeface="Calibri"/>
                <a:cs typeface="Calibri"/>
                <a:sym typeface="Calibri"/>
              </a:rPr>
              <a:t>أسأل: ما الأدلة والحجج التي تدعم الرأي المخالف؟ هل كل دليل / حجة مرتبطة مباشرة بالقضية؟</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1" name="Shape 801"/>
        <p:cNvGrpSpPr/>
        <p:nvPr/>
      </p:nvGrpSpPr>
      <p:grpSpPr>
        <a:xfrm>
          <a:off x="0" y="0"/>
          <a:ext cx="0" cy="0"/>
          <a:chOff x="0" y="0"/>
          <a:chExt cx="0" cy="0"/>
        </a:xfrm>
      </p:grpSpPr>
      <p:sp>
        <p:nvSpPr>
          <p:cNvPr id="802" name="Google Shape;802;p42"/>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MA"/>
              <a:t>بالنسبة لخطوة تحديد المشكلة، فإني أطرح على نفسي الأسئلة الآتية معتمدا الجدول الآتي:</a:t>
            </a:r>
            <a:endParaRPr/>
          </a:p>
        </p:txBody>
      </p:sp>
      <p:graphicFrame>
        <p:nvGraphicFramePr>
          <p:cNvPr id="803" name="Google Shape;803;p42"/>
          <p:cNvGraphicFramePr/>
          <p:nvPr/>
        </p:nvGraphicFramePr>
        <p:xfrm>
          <a:off x="1552164" y="5563817"/>
          <a:ext cx="3000000" cy="3000000"/>
        </p:xfrm>
        <a:graphic>
          <a:graphicData uri="http://schemas.openxmlformats.org/drawingml/2006/table">
            <a:tbl>
              <a:tblPr bandRow="1" firstRow="1">
                <a:noFill/>
                <a:tableStyleId>{B3BE016E-3A43-4BC8-92BB-1D29FDCA02B3}</a:tableStyleId>
              </a:tblPr>
              <a:tblGrid>
                <a:gridCol w="7673000"/>
              </a:tblGrid>
              <a:tr h="457200">
                <a:tc>
                  <a:txBody>
                    <a:bodyPr/>
                    <a:lstStyle/>
                    <a:p>
                      <a:pPr indent="0" lvl="0" marL="0" marR="0" rtl="1" algn="ctr">
                        <a:lnSpc>
                          <a:spcPct val="100000"/>
                        </a:lnSpc>
                        <a:spcBef>
                          <a:spcPts val="0"/>
                        </a:spcBef>
                        <a:spcAft>
                          <a:spcPts val="0"/>
                        </a:spcAft>
                        <a:buClr>
                          <a:srgbClr val="000000"/>
                        </a:buClr>
                        <a:buSzPts val="3600"/>
                        <a:buFont typeface="Arial"/>
                        <a:buNone/>
                      </a:pPr>
                      <a:r>
                        <a:rPr lang="ar-MA" sz="3600" u="none" cap="none" strike="noStrike">
                          <a:solidFill>
                            <a:schemeClr val="dk1"/>
                          </a:solidFill>
                          <a:latin typeface="Calibri"/>
                          <a:ea typeface="Calibri"/>
                          <a:cs typeface="Calibri"/>
                          <a:sym typeface="Calibri"/>
                        </a:rPr>
                        <a:t>القضية</a:t>
                      </a:r>
                      <a:endParaRPr sz="36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C5AB"/>
                    </a:solidFill>
                  </a:tcPr>
                </a:tc>
              </a:tr>
              <a:tr h="370850">
                <a:tc>
                  <a:txBody>
                    <a:bodyPr/>
                    <a:lstStyle/>
                    <a:p>
                      <a:pPr indent="0" lvl="0" marL="0" marR="0" rtl="1" algn="r">
                        <a:lnSpc>
                          <a:spcPct val="100000"/>
                        </a:lnSpc>
                        <a:spcBef>
                          <a:spcPts val="0"/>
                        </a:spcBef>
                        <a:spcAft>
                          <a:spcPts val="0"/>
                        </a:spcAft>
                        <a:buClr>
                          <a:schemeClr val="dk1"/>
                        </a:buClr>
                        <a:buSzPts val="2000"/>
                        <a:buFont typeface="Calibri"/>
                        <a:buNone/>
                      </a:pPr>
                      <a:r>
                        <a:rPr lang="ar-MA" sz="2000" u="none" cap="none" strike="noStrike">
                          <a:highlight>
                            <a:srgbClr val="00FF00"/>
                          </a:highlight>
                          <a:latin typeface="Calibri"/>
                          <a:ea typeface="Calibri"/>
                          <a:cs typeface="Calibri"/>
                          <a:sym typeface="Calibri"/>
                        </a:rPr>
                        <a:t>انتشار العملات الرقمية وتأثيرها على النظام المالي</a:t>
                      </a:r>
                      <a:r>
                        <a:rPr lang="ar-MA" sz="2000" u="none" cap="none" strike="noStrike"/>
                        <a:t> </a:t>
                      </a:r>
                      <a:r>
                        <a:rPr lang="ar-MA" sz="2000" u="none" cap="none" strike="noStrike">
                          <a:solidFill>
                            <a:schemeClr val="dk1"/>
                          </a:solidFill>
                          <a:latin typeface="Calibri"/>
                          <a:ea typeface="Calibri"/>
                          <a:cs typeface="Calibri"/>
                          <a:sym typeface="Calibri"/>
                        </a:rPr>
                        <a:t>.</a:t>
                      </a:r>
                      <a:endParaRPr sz="20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bl>
          </a:graphicData>
        </a:graphic>
      </p:graphicFrame>
      <p:sp>
        <p:nvSpPr>
          <p:cNvPr id="804" name="Google Shape;804;p42"/>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139700" lvl="0" marL="228600" rtl="1" algn="r">
              <a:lnSpc>
                <a:spcPct val="90000"/>
              </a:lnSpc>
              <a:spcBef>
                <a:spcPts val="0"/>
              </a:spcBef>
              <a:spcAft>
                <a:spcPts val="0"/>
              </a:spcAft>
              <a:buClr>
                <a:schemeClr val="dk1"/>
              </a:buClr>
              <a:buSzPts val="1400"/>
              <a:buFont typeface="Arial"/>
              <a:buNone/>
            </a:pPr>
            <a:r>
              <a:t/>
            </a:r>
            <a:endParaRPr/>
          </a:p>
        </p:txBody>
      </p:sp>
      <p:sp>
        <p:nvSpPr>
          <p:cNvPr id="805" name="Google Shape;805;p42"/>
          <p:cNvSpPr txBox="1"/>
          <p:nvPr>
            <p:ph idx="1" type="body"/>
          </p:nvPr>
        </p:nvSpPr>
        <p:spPr>
          <a:xfrm>
            <a:off x="471341" y="1129448"/>
            <a:ext cx="8076312" cy="1216818"/>
          </a:xfrm>
          <a:prstGeom prst="rect">
            <a:avLst/>
          </a:prstGeom>
          <a:noFill/>
          <a:ln cap="flat" cmpd="sng" w="57150">
            <a:solidFill>
              <a:schemeClr val="dk1"/>
            </a:solidFill>
            <a:prstDash val="solid"/>
            <a:round/>
            <a:headEnd len="sm" w="sm" type="none"/>
            <a:tailEnd len="sm" w="sm" type="none"/>
          </a:ln>
        </p:spPr>
        <p:txBody>
          <a:bodyPr anchorCtr="0" anchor="t" bIns="45700" lIns="91425" spcFirstLastPara="1" rIns="91425" wrap="square" tIns="45700">
            <a:normAutofit lnSpcReduction="10000"/>
          </a:bodyPr>
          <a:lstStyle/>
          <a:p>
            <a:pPr indent="-228600" lvl="0" marL="228600" rtl="1" algn="just">
              <a:lnSpc>
                <a:spcPct val="90000"/>
              </a:lnSpc>
              <a:spcBef>
                <a:spcPts val="0"/>
              </a:spcBef>
              <a:spcAft>
                <a:spcPts val="0"/>
              </a:spcAft>
              <a:buClr>
                <a:schemeClr val="dk1"/>
              </a:buClr>
              <a:buSzPts val="1800"/>
              <a:buNone/>
            </a:pPr>
            <a:r>
              <a:rPr lang="ar-MA" sz="1800">
                <a:highlight>
                  <a:srgbClr val="FFFF00"/>
                </a:highlight>
                <a:latin typeface="Calibri"/>
                <a:ea typeface="Calibri"/>
                <a:cs typeface="Calibri"/>
                <a:sym typeface="Calibri"/>
              </a:rPr>
              <a:t>يعد</a:t>
            </a:r>
            <a:r>
              <a:rPr lang="ar-MA" sz="1800">
                <a:latin typeface="Calibri"/>
                <a:ea typeface="Calibri"/>
                <a:cs typeface="Calibri"/>
                <a:sym typeface="Calibri"/>
              </a:rPr>
              <a:t> </a:t>
            </a:r>
            <a:r>
              <a:rPr lang="ar-MA" sz="1800">
                <a:highlight>
                  <a:srgbClr val="00FF00"/>
                </a:highlight>
                <a:latin typeface="Calibri"/>
                <a:ea typeface="Calibri"/>
                <a:cs typeface="Calibri"/>
                <a:sym typeface="Calibri"/>
              </a:rPr>
              <a:t>انتشار العملات الرقمية وتأثيرها على النظام المالي </a:t>
            </a:r>
            <a:r>
              <a:rPr lang="ar-MA" sz="1800">
                <a:highlight>
                  <a:srgbClr val="00FFFF"/>
                </a:highlight>
                <a:latin typeface="Calibri"/>
                <a:ea typeface="Calibri"/>
                <a:cs typeface="Calibri"/>
                <a:sym typeface="Calibri"/>
              </a:rPr>
              <a:t>ظاهرة حديثة </a:t>
            </a:r>
            <a:r>
              <a:rPr lang="ar-MA" sz="1800">
                <a:latin typeface="Calibri"/>
                <a:ea typeface="Calibri"/>
                <a:cs typeface="Calibri"/>
                <a:sym typeface="Calibri"/>
              </a:rPr>
              <a:t>تحتاج إلى تقنين ومراقبة لحماية المتعاملين وضمان استقرار الأسواق، وذلك بسبب تقلب أسعارها بشكل حاد، وغياب إطار قانوني واضح في بعض الدول، إضافة إلى إمكانية استغلالها في أنشطة غير مشروعة. بينما يرى البعض أن العملات الرقمية تمثل ثورة مالية حقيقية، إذ تتيح معاملات سريعة وعابرة للحدود دون وسيط، وتمنح الأفراد استقلالية أكبر في إدارة أموالهم. </a:t>
            </a:r>
            <a:endParaRPr sz="1800">
              <a:latin typeface="Calibri"/>
              <a:ea typeface="Calibri"/>
              <a:cs typeface="Calibri"/>
              <a:sym typeface="Calibri"/>
            </a:endParaRPr>
          </a:p>
        </p:txBody>
      </p:sp>
      <p:sp>
        <p:nvSpPr>
          <p:cNvPr id="806" name="Google Shape;806;p42"/>
          <p:cNvSpPr txBox="1"/>
          <p:nvPr/>
        </p:nvSpPr>
        <p:spPr>
          <a:xfrm>
            <a:off x="5474464" y="3801601"/>
            <a:ext cx="2643810" cy="1100337"/>
          </a:xfrm>
          <a:prstGeom prst="rect">
            <a:avLst/>
          </a:prstGeom>
          <a:noFill/>
          <a:ln cap="flat" cmpd="sng" w="57150">
            <a:solidFill>
              <a:schemeClr val="dk1"/>
            </a:solidFill>
            <a:prstDash val="solid"/>
            <a:round/>
            <a:headEnd len="sm" w="sm" type="none"/>
            <a:tailEnd len="sm" w="sm" type="none"/>
          </a:ln>
        </p:spPr>
        <p:txBody>
          <a:bodyPr anchorCtr="0" anchor="t" bIns="45700" lIns="91425" spcFirstLastPara="1" rIns="91425" wrap="square" tIns="45700">
            <a:normAutofit/>
          </a:bodyPr>
          <a:lstStyle/>
          <a:p>
            <a:pPr indent="228600" lvl="0" marL="228600" marR="0" rtl="1" algn="just">
              <a:lnSpc>
                <a:spcPct val="90000"/>
              </a:lnSpc>
              <a:spcBef>
                <a:spcPts val="0"/>
              </a:spcBef>
              <a:spcAft>
                <a:spcPts val="0"/>
              </a:spcAft>
              <a:buClr>
                <a:schemeClr val="dk1"/>
              </a:buClr>
              <a:buSzPts val="1600"/>
              <a:buFont typeface="Arial"/>
              <a:buNone/>
            </a:pPr>
            <a:r>
              <a:rPr b="0" i="0" lang="ar-MA" sz="1600" u="none" cap="none" strike="noStrike">
                <a:solidFill>
                  <a:schemeClr val="dk1"/>
                </a:solidFill>
                <a:highlight>
                  <a:srgbClr val="00FF00"/>
                </a:highlight>
                <a:latin typeface="Calibri"/>
                <a:ea typeface="Calibri"/>
                <a:cs typeface="Calibri"/>
                <a:sym typeface="Calibri"/>
              </a:rPr>
              <a:t>انتشار العملات الرقمية وتأثيرها على النظام المالي</a:t>
            </a:r>
            <a:r>
              <a:rPr b="0" i="0" lang="ar-MA" sz="16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sp>
        <p:nvSpPr>
          <p:cNvPr id="807" name="Google Shape;807;p42"/>
          <p:cNvSpPr/>
          <p:nvPr/>
        </p:nvSpPr>
        <p:spPr>
          <a:xfrm>
            <a:off x="8744860" y="2370050"/>
            <a:ext cx="3234985" cy="2397131"/>
          </a:xfrm>
          <a:prstGeom prst="rect">
            <a:avLst/>
          </a:prstGeom>
          <a:noFill/>
          <a:ln cap="flat" cmpd="sng" w="9525">
            <a:solidFill>
              <a:srgbClr val="BF4F14"/>
            </a:solidFill>
            <a:prstDash val="solid"/>
            <a:miter lim="800000"/>
            <a:headEnd len="sm" w="sm" type="none"/>
            <a:tailEnd len="sm" w="sm" type="none"/>
          </a:ln>
        </p:spPr>
        <p:txBody>
          <a:bodyPr anchorCtr="0" anchor="ctr" bIns="45700" lIns="91425" spcFirstLastPara="1" rIns="91425" wrap="square" tIns="45700">
            <a:spAutoFit/>
          </a:bodyPr>
          <a:lstStyle/>
          <a:p>
            <a:pPr indent="0" lvl="0" marL="0" marR="0" rtl="1" algn="r">
              <a:lnSpc>
                <a:spcPct val="100000"/>
              </a:lnSpc>
              <a:spcBef>
                <a:spcPts val="0"/>
              </a:spcBef>
              <a:spcAft>
                <a:spcPts val="0"/>
              </a:spcAft>
              <a:buClr>
                <a:schemeClr val="dk1"/>
              </a:buClr>
              <a:buSzPts val="900"/>
              <a:buFont typeface="Arial"/>
              <a:buNone/>
            </a:pPr>
            <a:r>
              <a:t/>
            </a:r>
            <a:endParaRPr b="1" i="0" sz="9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chemeClr val="dk1"/>
                </a:solidFill>
                <a:highlight>
                  <a:srgbClr val="00FF00"/>
                </a:highlight>
                <a:latin typeface="Calibri"/>
                <a:ea typeface="Calibri"/>
                <a:cs typeface="Calibri"/>
                <a:sym typeface="Calibri"/>
              </a:rPr>
              <a:t>ثانيًا: تحديد القضية</a:t>
            </a:r>
            <a:endParaRPr b="1" i="0" sz="3200" u="none" cap="none" strike="noStrike">
              <a:solidFill>
                <a:schemeClr val="dk1"/>
              </a:solidFill>
              <a:highlight>
                <a:srgbClr val="00FF00"/>
              </a:highlight>
              <a:latin typeface="Calibri"/>
              <a:ea typeface="Calibri"/>
              <a:cs typeface="Calibri"/>
              <a:sym typeface="Calibri"/>
            </a:endParaRPr>
          </a:p>
          <a:p>
            <a:pPr indent="-285750" lvl="0" marL="285750" marR="0" rtl="1" algn="r">
              <a:lnSpc>
                <a:spcPct val="107000"/>
              </a:lnSpc>
              <a:spcBef>
                <a:spcPts val="0"/>
              </a:spcBef>
              <a:spcAft>
                <a:spcPts val="0"/>
              </a:spcAft>
              <a:buClr>
                <a:schemeClr val="dk1"/>
              </a:buClr>
              <a:buSzPts val="1000"/>
              <a:buFont typeface="Noto Sans Symbols"/>
              <a:buChar char="❑"/>
            </a:pPr>
            <a:r>
              <a:rPr b="0" i="0" lang="ar-MA" sz="1800" u="none" cap="none" strike="noStrike">
                <a:solidFill>
                  <a:schemeClr val="dk1"/>
                </a:solidFill>
                <a:latin typeface="Calibri"/>
                <a:ea typeface="Calibri"/>
                <a:cs typeface="Calibri"/>
                <a:sym typeface="Calibri"/>
              </a:rPr>
              <a:t>أبحث عمّا يناقشه النص بشكل عام.</a:t>
            </a:r>
            <a:endParaRPr b="0" i="0" sz="1400" u="none" cap="none" strike="noStrike">
              <a:solidFill>
                <a:srgbClr val="000000"/>
              </a:solidFill>
              <a:latin typeface="Arial"/>
              <a:ea typeface="Arial"/>
              <a:cs typeface="Arial"/>
              <a:sym typeface="Arial"/>
            </a:endParaRPr>
          </a:p>
          <a:p>
            <a:pPr indent="-342900" lvl="0" marL="342900" marR="0" rtl="1" algn="r">
              <a:lnSpc>
                <a:spcPct val="107000"/>
              </a:lnSpc>
              <a:spcBef>
                <a:spcPts val="800"/>
              </a:spcBef>
              <a:spcAft>
                <a:spcPts val="0"/>
              </a:spcAft>
              <a:buClr>
                <a:schemeClr val="dk1"/>
              </a:buClr>
              <a:buSzPts val="1000"/>
              <a:buFont typeface="Noto Sans Symbols"/>
              <a:buChar char="❑"/>
            </a:pPr>
            <a:r>
              <a:rPr b="0" i="0" lang="ar-MA" sz="1800" u="none" cap="none" strike="noStrike">
                <a:solidFill>
                  <a:schemeClr val="dk1"/>
                </a:solidFill>
                <a:latin typeface="Calibri"/>
                <a:ea typeface="Calibri"/>
                <a:cs typeface="Calibri"/>
                <a:sym typeface="Calibri"/>
              </a:rPr>
              <a:t>أبحث عن فكرة لا يتوافق حولها طرفان أو أكثر.</a:t>
            </a:r>
            <a:endParaRPr b="0" i="0" sz="1400" u="none" cap="none" strike="noStrike">
              <a:solidFill>
                <a:srgbClr val="000000"/>
              </a:solidFill>
              <a:latin typeface="Arial"/>
              <a:ea typeface="Arial"/>
              <a:cs typeface="Arial"/>
              <a:sym typeface="Arial"/>
            </a:endParaRPr>
          </a:p>
          <a:p>
            <a:pPr indent="-342900" lvl="0" marL="342900" marR="0" rtl="1" algn="r">
              <a:lnSpc>
                <a:spcPct val="107000"/>
              </a:lnSpc>
              <a:spcBef>
                <a:spcPts val="800"/>
              </a:spcBef>
              <a:spcAft>
                <a:spcPts val="0"/>
              </a:spcAft>
              <a:buClr>
                <a:schemeClr val="dk1"/>
              </a:buClr>
              <a:buSzPts val="1000"/>
              <a:buFont typeface="Noto Sans Symbols"/>
              <a:buChar char="❑"/>
            </a:pPr>
            <a:r>
              <a:rPr b="0" i="0" lang="ar-MA" sz="1800" u="none" cap="none" strike="noStrike">
                <a:solidFill>
                  <a:schemeClr val="dk1"/>
                </a:solidFill>
                <a:latin typeface="Calibri"/>
                <a:ea typeface="Calibri"/>
                <a:cs typeface="Calibri"/>
                <a:sym typeface="Calibri"/>
              </a:rPr>
              <a:t>أسأل: ما الظاهرة أو المشكلة التي يناقشها النص؟</a:t>
            </a:r>
            <a:endParaRPr b="0" i="0" sz="1800" u="none" cap="none" strike="noStrike">
              <a:solidFill>
                <a:schemeClr val="dk1"/>
              </a:solidFill>
              <a:latin typeface="Calibri"/>
              <a:ea typeface="Calibri"/>
              <a:cs typeface="Calibri"/>
              <a:sym typeface="Calibri"/>
            </a:endParaRPr>
          </a:p>
        </p:txBody>
      </p:sp>
      <p:sp>
        <p:nvSpPr>
          <p:cNvPr id="808" name="Google Shape;808;p42"/>
          <p:cNvSpPr txBox="1"/>
          <p:nvPr/>
        </p:nvSpPr>
        <p:spPr>
          <a:xfrm>
            <a:off x="630995" y="3871467"/>
            <a:ext cx="2643810" cy="1030471"/>
          </a:xfrm>
          <a:prstGeom prst="rect">
            <a:avLst/>
          </a:prstGeom>
          <a:noFill/>
          <a:ln cap="flat" cmpd="sng" w="57150">
            <a:solidFill>
              <a:schemeClr val="dk1"/>
            </a:solidFill>
            <a:prstDash val="solid"/>
            <a:round/>
            <a:headEnd len="sm" w="sm" type="none"/>
            <a:tailEnd len="sm" w="sm" type="none"/>
          </a:ln>
        </p:spPr>
        <p:txBody>
          <a:bodyPr anchorCtr="0" anchor="t" bIns="45700" lIns="91425" spcFirstLastPara="1" rIns="91425" wrap="square" tIns="45700">
            <a:normAutofit/>
          </a:bodyPr>
          <a:lstStyle/>
          <a:p>
            <a:pPr indent="228600" lvl="0" marL="228600" marR="0" rtl="1" algn="just">
              <a:lnSpc>
                <a:spcPct val="90000"/>
              </a:lnSpc>
              <a:spcBef>
                <a:spcPts val="0"/>
              </a:spcBef>
              <a:spcAft>
                <a:spcPts val="0"/>
              </a:spcAft>
              <a:buClr>
                <a:schemeClr val="dk1"/>
              </a:buClr>
              <a:buSzPts val="1600"/>
              <a:buFont typeface="Arial"/>
              <a:buNone/>
            </a:pPr>
            <a:r>
              <a:rPr b="0" i="0" lang="ar-MA" sz="1600" u="none" cap="none" strike="noStrike">
                <a:solidFill>
                  <a:schemeClr val="dk1"/>
                </a:solidFill>
                <a:highlight>
                  <a:srgbClr val="00FF00"/>
                </a:highlight>
                <a:latin typeface="Calibri"/>
                <a:ea typeface="Calibri"/>
                <a:cs typeface="Calibri"/>
                <a:sym typeface="Calibri"/>
              </a:rPr>
              <a:t>انتشار العملات الرقمية وتأثيرها على النظام المالي</a:t>
            </a:r>
            <a:r>
              <a:rPr b="0" i="0" lang="ar-MA" sz="16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sp>
        <p:nvSpPr>
          <p:cNvPr id="809" name="Google Shape;809;p42"/>
          <p:cNvSpPr txBox="1"/>
          <p:nvPr/>
        </p:nvSpPr>
        <p:spPr>
          <a:xfrm>
            <a:off x="2032479" y="2650778"/>
            <a:ext cx="3896981" cy="461665"/>
          </a:xfrm>
          <a:prstGeom prst="rect">
            <a:avLst/>
          </a:prstGeom>
          <a:solidFill>
            <a:schemeClr val="lt1"/>
          </a:solidFill>
          <a:ln cap="flat" cmpd="sng" w="57150">
            <a:solidFill>
              <a:schemeClr val="accent2"/>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rgbClr val="000000"/>
              </a:buClr>
              <a:buSzPts val="2400"/>
              <a:buFont typeface="Arial"/>
              <a:buNone/>
            </a:pPr>
            <a:r>
              <a:rPr b="1" i="0" lang="ar-MA" sz="2400" u="none" cap="none" strike="noStrike">
                <a:solidFill>
                  <a:schemeClr val="dk1"/>
                </a:solidFill>
                <a:latin typeface="Calibri"/>
                <a:ea typeface="Calibri"/>
                <a:cs typeface="Calibri"/>
                <a:sym typeface="Calibri"/>
              </a:rPr>
              <a:t>القضية</a:t>
            </a:r>
            <a:endParaRPr b="1" i="0" sz="2400" u="none" cap="none" strike="noStrike">
              <a:solidFill>
                <a:schemeClr val="dk1"/>
              </a:solidFill>
              <a:latin typeface="Calibri"/>
              <a:ea typeface="Calibri"/>
              <a:cs typeface="Calibri"/>
              <a:sym typeface="Calibri"/>
            </a:endParaRPr>
          </a:p>
        </p:txBody>
      </p:sp>
      <p:cxnSp>
        <p:nvCxnSpPr>
          <p:cNvPr id="810" name="Google Shape;810;p42"/>
          <p:cNvCxnSpPr>
            <a:stCxn id="809" idx="2"/>
            <a:endCxn id="806" idx="0"/>
          </p:cNvCxnSpPr>
          <p:nvPr/>
        </p:nvCxnSpPr>
        <p:spPr>
          <a:xfrm>
            <a:off x="3980969" y="3112443"/>
            <a:ext cx="2815500" cy="689100"/>
          </a:xfrm>
          <a:prstGeom prst="straightConnector1">
            <a:avLst/>
          </a:prstGeom>
          <a:noFill/>
          <a:ln cap="flat" cmpd="sng" w="57150">
            <a:solidFill>
              <a:schemeClr val="accent6"/>
            </a:solidFill>
            <a:prstDash val="solid"/>
            <a:miter lim="800000"/>
            <a:headEnd len="sm" w="sm" type="none"/>
            <a:tailEnd len="med" w="med" type="triangle"/>
          </a:ln>
        </p:spPr>
      </p:cxnSp>
      <p:cxnSp>
        <p:nvCxnSpPr>
          <p:cNvPr id="811" name="Google Shape;811;p42"/>
          <p:cNvCxnSpPr>
            <a:stCxn id="809" idx="2"/>
            <a:endCxn id="808" idx="0"/>
          </p:cNvCxnSpPr>
          <p:nvPr/>
        </p:nvCxnSpPr>
        <p:spPr>
          <a:xfrm flipH="1">
            <a:off x="1952970" y="3112443"/>
            <a:ext cx="2028000" cy="759000"/>
          </a:xfrm>
          <a:prstGeom prst="straightConnector1">
            <a:avLst/>
          </a:prstGeom>
          <a:noFill/>
          <a:ln cap="flat" cmpd="sng" w="57150">
            <a:solidFill>
              <a:srgbClr val="FF0000"/>
            </a:solidFill>
            <a:prstDash val="solid"/>
            <a:miter lim="800000"/>
            <a:headEnd len="sm" w="sm" type="none"/>
            <a:tailEnd len="med" w="med" type="triangle"/>
          </a:ln>
        </p:spPr>
      </p:cxn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5" name="Shape 815"/>
        <p:cNvGrpSpPr/>
        <p:nvPr/>
      </p:nvGrpSpPr>
      <p:grpSpPr>
        <a:xfrm>
          <a:off x="0" y="0"/>
          <a:ext cx="0" cy="0"/>
          <a:chOff x="0" y="0"/>
          <a:chExt cx="0" cy="0"/>
        </a:xfrm>
      </p:grpSpPr>
      <p:sp>
        <p:nvSpPr>
          <p:cNvPr id="816" name="Google Shape;816;p43"/>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MA"/>
              <a:t>أما بخصوص الخطوة الآتية، يجب عليّ الإجابة عن الأسئلة الآتية:</a:t>
            </a:r>
            <a:endParaRPr/>
          </a:p>
        </p:txBody>
      </p:sp>
      <p:graphicFrame>
        <p:nvGraphicFramePr>
          <p:cNvPr id="817" name="Google Shape;817;p43"/>
          <p:cNvGraphicFramePr/>
          <p:nvPr/>
        </p:nvGraphicFramePr>
        <p:xfrm>
          <a:off x="221974" y="4503191"/>
          <a:ext cx="3000000" cy="3000000"/>
        </p:xfrm>
        <a:graphic>
          <a:graphicData uri="http://schemas.openxmlformats.org/drawingml/2006/table">
            <a:tbl>
              <a:tblPr bandRow="1" firstRow="1">
                <a:noFill/>
                <a:tableStyleId>{B3BE016E-3A43-4BC8-92BB-1D29FDCA02B3}</a:tableStyleId>
              </a:tblPr>
              <a:tblGrid>
                <a:gridCol w="11748050"/>
              </a:tblGrid>
              <a:tr h="457200">
                <a:tc>
                  <a:txBody>
                    <a:bodyPr/>
                    <a:lstStyle/>
                    <a:p>
                      <a:pPr indent="0" lvl="0" marL="0" marR="0" rtl="1" algn="r">
                        <a:lnSpc>
                          <a:spcPct val="100000"/>
                        </a:lnSpc>
                        <a:spcBef>
                          <a:spcPts val="0"/>
                        </a:spcBef>
                        <a:spcAft>
                          <a:spcPts val="0"/>
                        </a:spcAft>
                        <a:buClr>
                          <a:srgbClr val="000000"/>
                        </a:buClr>
                        <a:buSzPts val="3600"/>
                        <a:buFont typeface="Arial"/>
                        <a:buNone/>
                      </a:pPr>
                      <a:r>
                        <a:rPr lang="ar-MA" sz="3600" u="none" cap="none" strike="noStrike">
                          <a:solidFill>
                            <a:schemeClr val="dk1"/>
                          </a:solidFill>
                          <a:latin typeface="Calibri"/>
                          <a:ea typeface="Calibri"/>
                          <a:cs typeface="Calibri"/>
                          <a:sym typeface="Calibri"/>
                        </a:rPr>
                        <a:t>الرأي المخالف</a:t>
                      </a:r>
                      <a:endParaRPr sz="36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C5AB"/>
                    </a:solidFill>
                  </a:tcPr>
                </a:tc>
              </a:tr>
              <a:tr h="370850">
                <a:tc>
                  <a:txBody>
                    <a:bodyPr/>
                    <a:lstStyle/>
                    <a:p>
                      <a:pPr indent="0" lvl="0" marL="0" marR="0" rtl="1" algn="r">
                        <a:lnSpc>
                          <a:spcPct val="100000"/>
                        </a:lnSpc>
                        <a:spcBef>
                          <a:spcPts val="0"/>
                        </a:spcBef>
                        <a:spcAft>
                          <a:spcPts val="0"/>
                        </a:spcAft>
                        <a:buClr>
                          <a:schemeClr val="dk1"/>
                        </a:buClr>
                        <a:buSzPts val="2000"/>
                        <a:buFont typeface="Calibri"/>
                        <a:buNone/>
                      </a:pPr>
                      <a:r>
                        <a:rPr b="1" lang="ar-MA" sz="2000" u="none" cap="none" strike="noStrike">
                          <a:latin typeface="Calibri"/>
                          <a:ea typeface="Calibri"/>
                          <a:cs typeface="Calibri"/>
                          <a:sym typeface="Calibri"/>
                        </a:rPr>
                        <a:t>العملات الرقمية تمثل ثورة مالية حقيقية</a:t>
                      </a:r>
                      <a:endParaRPr b="1" sz="2000" u="none" cap="none" strike="noStrike">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bl>
          </a:graphicData>
        </a:graphic>
      </p:graphicFrame>
      <p:sp>
        <p:nvSpPr>
          <p:cNvPr id="818" name="Google Shape;818;p43"/>
          <p:cNvSpPr/>
          <p:nvPr/>
        </p:nvSpPr>
        <p:spPr>
          <a:xfrm>
            <a:off x="9115720" y="1257529"/>
            <a:ext cx="2771320" cy="2323713"/>
          </a:xfrm>
          <a:prstGeom prst="rect">
            <a:avLst/>
          </a:prstGeom>
          <a:noFill/>
          <a:ln cap="flat" cmpd="sng" w="9525">
            <a:solidFill>
              <a:srgbClr val="1F5C99"/>
            </a:solidFill>
            <a:prstDash val="solid"/>
            <a:miter lim="800000"/>
            <a:headEnd len="sm" w="sm" type="none"/>
            <a:tailEnd len="sm" w="sm" type="none"/>
          </a:ln>
        </p:spPr>
        <p:txBody>
          <a:bodyPr anchorCtr="0" anchor="ctr" bIns="45700" lIns="91425" spcFirstLastPara="1" rIns="91425" wrap="square" tIns="45700">
            <a:spAutoFit/>
          </a:bodyPr>
          <a:lstStyle/>
          <a:p>
            <a:pPr indent="0" lvl="0" marL="0" marR="0" rtl="1" algn="r">
              <a:lnSpc>
                <a:spcPct val="100000"/>
              </a:lnSpc>
              <a:spcBef>
                <a:spcPts val="0"/>
              </a:spcBef>
              <a:spcAft>
                <a:spcPts val="0"/>
              </a:spcAft>
              <a:buClr>
                <a:schemeClr val="dk1"/>
              </a:buClr>
              <a:buSzPts val="900"/>
              <a:buFont typeface="Arial"/>
              <a:buNone/>
            </a:pPr>
            <a:r>
              <a:t/>
            </a:r>
            <a:endParaRPr b="1" i="0" sz="9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chemeClr val="dk1"/>
              </a:buClr>
              <a:buSzPts val="3200"/>
              <a:buFont typeface="Calibri"/>
              <a:buAutoNum type="arabicPeriod" startAt="2"/>
            </a:pPr>
            <a:r>
              <a:rPr b="1" i="0" lang="ar-MA" sz="3200" u="none" cap="none" strike="noStrike">
                <a:solidFill>
                  <a:schemeClr val="dk1"/>
                </a:solidFill>
                <a:highlight>
                  <a:srgbClr val="00FF00"/>
                </a:highlight>
                <a:latin typeface="Calibri"/>
                <a:ea typeface="Calibri"/>
                <a:cs typeface="Calibri"/>
                <a:sym typeface="Calibri"/>
              </a:rPr>
              <a:t>ثالثًا: الرأي المخالف</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800"/>
              <a:buFont typeface="Arial"/>
              <a:buNone/>
            </a:pPr>
            <a:r>
              <a:rPr b="0" i="0" lang="ar-MA" sz="1800" u="none" cap="none" strike="noStrike">
                <a:solidFill>
                  <a:schemeClr val="dk1"/>
                </a:solidFill>
                <a:latin typeface="Calibri"/>
                <a:ea typeface="Calibri"/>
                <a:cs typeface="Calibri"/>
                <a:sym typeface="Calibri"/>
              </a:rPr>
              <a:t>أبحث عما يدل على المخالفة: بينما_لكن_مع ذلك_في المقابل…..</a:t>
            </a:r>
            <a:endParaRPr b="0" i="0" sz="18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1800"/>
              <a:buFont typeface="Arial"/>
              <a:buNone/>
            </a:pPr>
            <a:r>
              <a:rPr b="0" i="0" lang="ar-MA" sz="1800" u="none" cap="none" strike="noStrike">
                <a:solidFill>
                  <a:schemeClr val="dk1"/>
                </a:solidFill>
                <a:latin typeface="Calibri"/>
                <a:ea typeface="Calibri"/>
                <a:cs typeface="Calibri"/>
                <a:sym typeface="Calibri"/>
              </a:rPr>
              <a:t>ما الرأي الذي يخالف/يعارض الرأي الأول ؟</a:t>
            </a:r>
            <a:endParaRPr b="0" i="0" sz="1800" u="none" cap="none" strike="noStrike">
              <a:solidFill>
                <a:schemeClr val="dk1"/>
              </a:solidFill>
              <a:latin typeface="Calibri"/>
              <a:ea typeface="Calibri"/>
              <a:cs typeface="Calibri"/>
              <a:sym typeface="Calibri"/>
            </a:endParaRPr>
          </a:p>
        </p:txBody>
      </p:sp>
      <p:sp>
        <p:nvSpPr>
          <p:cNvPr id="819" name="Google Shape;819;p43"/>
          <p:cNvSpPr txBox="1"/>
          <p:nvPr/>
        </p:nvSpPr>
        <p:spPr>
          <a:xfrm>
            <a:off x="471341" y="1129448"/>
            <a:ext cx="8076312" cy="1216818"/>
          </a:xfrm>
          <a:prstGeom prst="rect">
            <a:avLst/>
          </a:prstGeom>
          <a:noFill/>
          <a:ln cap="flat" cmpd="sng" w="57150">
            <a:solidFill>
              <a:schemeClr val="dk1"/>
            </a:solidFill>
            <a:prstDash val="solid"/>
            <a:round/>
            <a:headEnd len="sm" w="sm" type="none"/>
            <a:tailEnd len="sm" w="sm" type="none"/>
          </a:ln>
        </p:spPr>
        <p:txBody>
          <a:bodyPr anchorCtr="0" anchor="t" bIns="45700" lIns="91425" spcFirstLastPara="1" rIns="91425" wrap="square" tIns="45700">
            <a:normAutofit lnSpcReduction="10000"/>
          </a:bodyPr>
          <a:lstStyle/>
          <a:p>
            <a:pPr indent="-228600" lvl="0" marL="228600" marR="0" rtl="1" algn="just">
              <a:lnSpc>
                <a:spcPct val="90000"/>
              </a:lnSpc>
              <a:spcBef>
                <a:spcPts val="0"/>
              </a:spcBef>
              <a:spcAft>
                <a:spcPts val="0"/>
              </a:spcAft>
              <a:buClr>
                <a:schemeClr val="dk1"/>
              </a:buClr>
              <a:buSzPts val="1800"/>
              <a:buFont typeface="Arial"/>
              <a:buNone/>
            </a:pPr>
            <a:r>
              <a:rPr b="0" i="0" lang="ar-MA" sz="1800" u="none" cap="none" strike="noStrike">
                <a:solidFill>
                  <a:schemeClr val="dk1"/>
                </a:solidFill>
                <a:latin typeface="Calibri"/>
                <a:ea typeface="Calibri"/>
                <a:cs typeface="Calibri"/>
                <a:sym typeface="Calibri"/>
              </a:rPr>
              <a:t>يعد انتشار العملات الرقمية وتأثيرها على النظام المالي ظاهرة حديثة تحتاج إلى تقنين ومراقبة لحماية المتعاملين وضمان استقرار الأسواق، وذلك بسبب تقلب أسعارها بشكل حاد، وغياب إطار قانوني واضح في بعض الدول، إضافة إلى إمكانية استغلالها في أنشطة غير مشروعة. </a:t>
            </a:r>
            <a:r>
              <a:rPr b="0" i="0" lang="ar-MA" sz="1800" u="none" cap="none" strike="noStrike">
                <a:solidFill>
                  <a:schemeClr val="dk1"/>
                </a:solidFill>
                <a:highlight>
                  <a:srgbClr val="00FF00"/>
                </a:highlight>
                <a:latin typeface="Calibri"/>
                <a:ea typeface="Calibri"/>
                <a:cs typeface="Calibri"/>
                <a:sym typeface="Calibri"/>
              </a:rPr>
              <a:t>بينما يرى البعض </a:t>
            </a:r>
            <a:r>
              <a:rPr b="0" i="0" lang="ar-MA" sz="1800" u="none" cap="none" strike="noStrike">
                <a:solidFill>
                  <a:schemeClr val="dk1"/>
                </a:solidFill>
                <a:latin typeface="Calibri"/>
                <a:ea typeface="Calibri"/>
                <a:cs typeface="Calibri"/>
                <a:sym typeface="Calibri"/>
              </a:rPr>
              <a:t>أن العملات الرقمية </a:t>
            </a:r>
            <a:r>
              <a:rPr b="0" i="0" lang="ar-MA" sz="1800" u="none" cap="none" strike="noStrike">
                <a:solidFill>
                  <a:schemeClr val="dk1"/>
                </a:solidFill>
                <a:highlight>
                  <a:srgbClr val="FFFF00"/>
                </a:highlight>
                <a:latin typeface="Calibri"/>
                <a:ea typeface="Calibri"/>
                <a:cs typeface="Calibri"/>
                <a:sym typeface="Calibri"/>
              </a:rPr>
              <a:t>تمثل ثورة مالية حقيقية</a:t>
            </a:r>
            <a:r>
              <a:rPr b="0" i="0" lang="ar-MA" sz="1800" u="none" cap="none" strike="noStrike">
                <a:solidFill>
                  <a:schemeClr val="dk1"/>
                </a:solidFill>
                <a:latin typeface="Calibri"/>
                <a:ea typeface="Calibri"/>
                <a:cs typeface="Calibri"/>
                <a:sym typeface="Calibri"/>
              </a:rPr>
              <a:t>، إذ تتيح معاملات سريعة وعابرة للحدود دون وسيط، وتمنح الأفراد استقلالية أكبر في إدارة أموالهم.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3" name="Shape 823"/>
        <p:cNvGrpSpPr/>
        <p:nvPr/>
      </p:nvGrpSpPr>
      <p:grpSpPr>
        <a:xfrm>
          <a:off x="0" y="0"/>
          <a:ext cx="0" cy="0"/>
          <a:chOff x="0" y="0"/>
          <a:chExt cx="0" cy="0"/>
        </a:xfrm>
      </p:grpSpPr>
      <p:sp>
        <p:nvSpPr>
          <p:cNvPr id="824" name="Google Shape;824;p44"/>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MA"/>
              <a:t>وفي المرحلة ما قبل الأخيرة، فإني أعمل على تحديد إجابات الأسئلة الآتية:</a:t>
            </a:r>
            <a:endParaRPr/>
          </a:p>
        </p:txBody>
      </p:sp>
      <p:graphicFrame>
        <p:nvGraphicFramePr>
          <p:cNvPr id="825" name="Google Shape;825;p44"/>
          <p:cNvGraphicFramePr/>
          <p:nvPr/>
        </p:nvGraphicFramePr>
        <p:xfrm>
          <a:off x="556591" y="5148781"/>
          <a:ext cx="3000000" cy="3000000"/>
        </p:xfrm>
        <a:graphic>
          <a:graphicData uri="http://schemas.openxmlformats.org/drawingml/2006/table">
            <a:tbl>
              <a:tblPr bandRow="1" firstRow="1">
                <a:noFill/>
                <a:tableStyleId>{B3BE016E-3A43-4BC8-92BB-1D29FDCA02B3}</a:tableStyleId>
              </a:tblPr>
              <a:tblGrid>
                <a:gridCol w="11218100"/>
              </a:tblGrid>
              <a:tr h="457200">
                <a:tc>
                  <a:txBody>
                    <a:bodyPr/>
                    <a:lstStyle/>
                    <a:p>
                      <a:pPr indent="0" lvl="0" marL="0" marR="0" rtl="1" algn="r">
                        <a:lnSpc>
                          <a:spcPct val="100000"/>
                        </a:lnSpc>
                        <a:spcBef>
                          <a:spcPts val="0"/>
                        </a:spcBef>
                        <a:spcAft>
                          <a:spcPts val="0"/>
                        </a:spcAft>
                        <a:buClr>
                          <a:schemeClr val="dk1"/>
                        </a:buClr>
                        <a:buSzPts val="3600"/>
                        <a:buFont typeface="Calibri"/>
                        <a:buNone/>
                      </a:pPr>
                      <a:r>
                        <a:rPr b="1" lang="ar-MA" sz="3600" u="none" cap="none" strike="noStrike">
                          <a:solidFill>
                            <a:schemeClr val="dk1"/>
                          </a:solidFill>
                          <a:latin typeface="Calibri"/>
                          <a:ea typeface="Calibri"/>
                          <a:cs typeface="Calibri"/>
                          <a:sym typeface="Calibri"/>
                        </a:rPr>
                        <a:t>الأدلة والحجج</a:t>
                      </a:r>
                      <a:endParaRPr b="1" sz="36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C5AB"/>
                    </a:solidFill>
                  </a:tcPr>
                </a:tc>
              </a:tr>
              <a:tr h="370850">
                <a:tc>
                  <a:txBody>
                    <a:bodyPr/>
                    <a:lstStyle/>
                    <a:p>
                      <a:pPr indent="0" lvl="0" marL="0" marR="0" rtl="1" algn="r">
                        <a:lnSpc>
                          <a:spcPct val="100000"/>
                        </a:lnSpc>
                        <a:spcBef>
                          <a:spcPts val="0"/>
                        </a:spcBef>
                        <a:spcAft>
                          <a:spcPts val="0"/>
                        </a:spcAft>
                        <a:buClr>
                          <a:schemeClr val="dk1"/>
                        </a:buClr>
                        <a:buSzPts val="2400"/>
                        <a:buFont typeface="Arial"/>
                        <a:buNone/>
                      </a:pPr>
                      <a:r>
                        <a:rPr lang="ar-MA" sz="2400" u="none" cap="none" strike="noStrike"/>
                        <a:t>تتيح معاملات سريعة وعابرة للحدود دون وسيط  _ تمنح الأفراد استقلالية أكبر في إدارة أموالهم. </a:t>
                      </a:r>
                      <a:endParaRPr b="1" sz="24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bl>
          </a:graphicData>
        </a:graphic>
      </p:graphicFrame>
      <p:sp>
        <p:nvSpPr>
          <p:cNvPr id="826" name="Google Shape;826;p44"/>
          <p:cNvSpPr/>
          <p:nvPr/>
        </p:nvSpPr>
        <p:spPr>
          <a:xfrm rot="-5400000">
            <a:off x="2790393" y="3473093"/>
            <a:ext cx="2802514" cy="548860"/>
          </a:xfrm>
          <a:prstGeom prst="leftArrow">
            <a:avLst>
              <a:gd fmla="val 50000" name="adj1"/>
              <a:gd fmla="val 50000" name="adj2"/>
            </a:avLst>
          </a:prstGeom>
          <a:solidFill>
            <a:schemeClr val="accent1"/>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27" name="Google Shape;827;p44"/>
          <p:cNvSpPr/>
          <p:nvPr/>
        </p:nvSpPr>
        <p:spPr>
          <a:xfrm>
            <a:off x="8267903" y="2835444"/>
            <a:ext cx="3782179" cy="1415772"/>
          </a:xfrm>
          <a:prstGeom prst="rect">
            <a:avLst/>
          </a:prstGeom>
          <a:noFill/>
          <a:ln cap="flat" cmpd="sng" w="9525">
            <a:solidFill>
              <a:srgbClr val="FF0000"/>
            </a:solidFill>
            <a:prstDash val="solid"/>
            <a:miter lim="800000"/>
            <a:headEnd len="sm" w="sm" type="none"/>
            <a:tailEnd len="sm" w="sm" type="none"/>
          </a:ln>
        </p:spPr>
        <p:txBody>
          <a:bodyPr anchorCtr="0" anchor="ctr" bIns="45700" lIns="91425" spcFirstLastPara="1" rIns="91425" wrap="square" tIns="45700">
            <a:spAutoFit/>
          </a:bodyPr>
          <a:lstStyle/>
          <a:p>
            <a:pPr indent="0" lvl="0" marL="0" marR="0" rtl="1" algn="r">
              <a:lnSpc>
                <a:spcPct val="100000"/>
              </a:lnSpc>
              <a:spcBef>
                <a:spcPts val="0"/>
              </a:spcBef>
              <a:spcAft>
                <a:spcPts val="0"/>
              </a:spcAft>
              <a:buClr>
                <a:schemeClr val="dk1"/>
              </a:buClr>
              <a:buSzPts val="3200"/>
              <a:buFont typeface="Calibri"/>
              <a:buAutoNum type="arabicPeriod" startAt="3"/>
            </a:pPr>
            <a:r>
              <a:rPr b="1" i="0" lang="ar-MA" sz="3200" u="none" cap="none" strike="noStrike">
                <a:solidFill>
                  <a:schemeClr val="dk1"/>
                </a:solidFill>
                <a:highlight>
                  <a:srgbClr val="00FF00"/>
                </a:highlight>
                <a:latin typeface="Calibri"/>
                <a:ea typeface="Calibri"/>
                <a:cs typeface="Calibri"/>
                <a:sym typeface="Calibri"/>
              </a:rPr>
              <a:t>رابعًا: الأدلة والحجج</a:t>
            </a:r>
            <a:endParaRPr b="1" i="0" sz="3200" u="none" cap="none" strike="noStrike">
              <a:solidFill>
                <a:schemeClr val="dk1"/>
              </a:solidFill>
              <a:highlight>
                <a:srgbClr val="00FF00"/>
              </a:highlight>
              <a:latin typeface="Calibri"/>
              <a:ea typeface="Calibri"/>
              <a:cs typeface="Calibri"/>
              <a:sym typeface="Calibri"/>
            </a:endParaRPr>
          </a:p>
          <a:p>
            <a:pPr indent="0" lvl="0" marL="0" marR="0" rtl="1" algn="r">
              <a:lnSpc>
                <a:spcPct val="100000"/>
              </a:lnSpc>
              <a:spcBef>
                <a:spcPts val="0"/>
              </a:spcBef>
              <a:spcAft>
                <a:spcPts val="0"/>
              </a:spcAft>
              <a:buClr>
                <a:schemeClr val="dk1"/>
              </a:buClr>
              <a:buSzPts val="1800"/>
              <a:buFont typeface="Calibri"/>
              <a:buNone/>
            </a:pPr>
            <a:r>
              <a:rPr b="0" i="0" lang="ar-MA" sz="1800" u="none" cap="none" strike="noStrike">
                <a:solidFill>
                  <a:schemeClr val="dk1"/>
                </a:solidFill>
                <a:latin typeface="Calibri"/>
                <a:ea typeface="Calibri"/>
                <a:cs typeface="Calibri"/>
                <a:sym typeface="Calibri"/>
              </a:rPr>
              <a:t>أسأل: ما الأدلة والحجج التي تدعم الرأي المخالف؟ هل كل دليل / حجة مرتبطة مباشرة بالقضية؟</a:t>
            </a:r>
            <a:endParaRPr b="0" i="0" sz="1800" u="none" cap="none" strike="noStrike">
              <a:solidFill>
                <a:schemeClr val="dk1"/>
              </a:solidFill>
              <a:latin typeface="Calibri"/>
              <a:ea typeface="Calibri"/>
              <a:cs typeface="Calibri"/>
              <a:sym typeface="Calibri"/>
            </a:endParaRPr>
          </a:p>
        </p:txBody>
      </p:sp>
      <p:sp>
        <p:nvSpPr>
          <p:cNvPr id="828" name="Google Shape;828;p44"/>
          <p:cNvSpPr txBox="1"/>
          <p:nvPr/>
        </p:nvSpPr>
        <p:spPr>
          <a:xfrm>
            <a:off x="471341" y="1129448"/>
            <a:ext cx="8076312" cy="1216818"/>
          </a:xfrm>
          <a:prstGeom prst="rect">
            <a:avLst/>
          </a:prstGeom>
          <a:noFill/>
          <a:ln cap="flat" cmpd="sng" w="57150">
            <a:solidFill>
              <a:schemeClr val="dk1"/>
            </a:solidFill>
            <a:prstDash val="solid"/>
            <a:round/>
            <a:headEnd len="sm" w="sm" type="none"/>
            <a:tailEnd len="sm" w="sm" type="none"/>
          </a:ln>
        </p:spPr>
        <p:txBody>
          <a:bodyPr anchorCtr="0" anchor="t" bIns="45700" lIns="91425" spcFirstLastPara="1" rIns="91425" wrap="square" tIns="45700">
            <a:normAutofit lnSpcReduction="10000"/>
          </a:bodyPr>
          <a:lstStyle/>
          <a:p>
            <a:pPr indent="-228600" lvl="0" marL="228600" marR="0" rtl="1" algn="just">
              <a:lnSpc>
                <a:spcPct val="90000"/>
              </a:lnSpc>
              <a:spcBef>
                <a:spcPts val="0"/>
              </a:spcBef>
              <a:spcAft>
                <a:spcPts val="0"/>
              </a:spcAft>
              <a:buClr>
                <a:schemeClr val="dk1"/>
              </a:buClr>
              <a:buSzPts val="1800"/>
              <a:buFont typeface="Arial"/>
              <a:buNone/>
            </a:pPr>
            <a:r>
              <a:rPr b="0" i="0" lang="ar-MA" sz="1800" u="none" cap="none" strike="noStrike">
                <a:solidFill>
                  <a:schemeClr val="dk1"/>
                </a:solidFill>
                <a:latin typeface="Calibri"/>
                <a:ea typeface="Calibri"/>
                <a:cs typeface="Calibri"/>
                <a:sym typeface="Calibri"/>
              </a:rPr>
              <a:t>يعد انتشار العملات الرقمية وتأثيرها على النظام المالي ظاهرة حديثة تحتاج إلى تقنين ومراقبة لحماية المتعاملين وضمان استقرار الأسواق، وذلك بسبب تقلب أسعارها بشكل حاد، وغياب إطار قانوني واضح في بعض الدول، إضافة إلى إمكانية استغلالها في أنشطة غير مشروعة. بينما يرى البعض أن العملات الرقمية تمثل ثورة مالية حقيقية، </a:t>
            </a:r>
            <a:r>
              <a:rPr b="0" i="0" lang="ar-MA" sz="1800" u="none" cap="none" strike="noStrike">
                <a:solidFill>
                  <a:schemeClr val="dk1"/>
                </a:solidFill>
                <a:highlight>
                  <a:srgbClr val="00FFFF"/>
                </a:highlight>
                <a:latin typeface="Calibri"/>
                <a:ea typeface="Calibri"/>
                <a:cs typeface="Calibri"/>
                <a:sym typeface="Calibri"/>
              </a:rPr>
              <a:t>إذ </a:t>
            </a:r>
            <a:r>
              <a:rPr b="0" i="0" lang="ar-MA" sz="1800" u="none" cap="none" strike="noStrike">
                <a:solidFill>
                  <a:schemeClr val="dk1"/>
                </a:solidFill>
                <a:highlight>
                  <a:srgbClr val="00FF00"/>
                </a:highlight>
                <a:latin typeface="Calibri"/>
                <a:ea typeface="Calibri"/>
                <a:cs typeface="Calibri"/>
                <a:sym typeface="Calibri"/>
              </a:rPr>
              <a:t>تتيح معاملات سريعة وعابرة للحدود دون وسيط</a:t>
            </a:r>
            <a:r>
              <a:rPr b="0" i="0" lang="ar-MA" sz="1800" u="none" cap="none" strike="noStrike">
                <a:solidFill>
                  <a:schemeClr val="dk1"/>
                </a:solidFill>
                <a:latin typeface="Calibri"/>
                <a:ea typeface="Calibri"/>
                <a:cs typeface="Calibri"/>
                <a:sym typeface="Calibri"/>
              </a:rPr>
              <a:t>، </a:t>
            </a:r>
            <a:r>
              <a:rPr b="0" i="0" lang="ar-MA" sz="1800" u="none" cap="none" strike="noStrike">
                <a:solidFill>
                  <a:schemeClr val="dk1"/>
                </a:solidFill>
                <a:highlight>
                  <a:srgbClr val="FFFF00"/>
                </a:highlight>
                <a:latin typeface="Calibri"/>
                <a:ea typeface="Calibri"/>
                <a:cs typeface="Calibri"/>
                <a:sym typeface="Calibri"/>
              </a:rPr>
              <a:t>وتمنح الأفراد استقلالية أكبر في إدارة أموالهم. </a:t>
            </a:r>
            <a:endParaRPr b="0" i="0" sz="1800" u="none" cap="none" strike="noStrike">
              <a:solidFill>
                <a:schemeClr val="dk1"/>
              </a:solidFill>
              <a:highlight>
                <a:srgbClr val="FFFF00"/>
              </a:highlight>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2" name="Shape 832"/>
        <p:cNvGrpSpPr/>
        <p:nvPr/>
      </p:nvGrpSpPr>
      <p:grpSpPr>
        <a:xfrm>
          <a:off x="0" y="0"/>
          <a:ext cx="0" cy="0"/>
          <a:chOff x="0" y="0"/>
          <a:chExt cx="0" cy="0"/>
        </a:xfrm>
      </p:grpSpPr>
      <p:sp>
        <p:nvSpPr>
          <p:cNvPr id="833" name="Google Shape;833;p45"/>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MA"/>
              <a:t>وفي النهاية، أكون قد أتممت خانات الجدول، لتكون على الشكل الآتي:</a:t>
            </a:r>
            <a:endParaRPr/>
          </a:p>
        </p:txBody>
      </p:sp>
      <p:sp>
        <p:nvSpPr>
          <p:cNvPr id="834" name="Google Shape;834;p45"/>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a:t>يقدم المدرس الإجابة عن كل خانة.</a:t>
            </a:r>
            <a:endParaRPr/>
          </a:p>
        </p:txBody>
      </p:sp>
      <p:graphicFrame>
        <p:nvGraphicFramePr>
          <p:cNvPr id="835" name="Google Shape;835;p45"/>
          <p:cNvGraphicFramePr/>
          <p:nvPr/>
        </p:nvGraphicFramePr>
        <p:xfrm>
          <a:off x="340446" y="1770825"/>
          <a:ext cx="3000000" cy="3000000"/>
        </p:xfrm>
        <a:graphic>
          <a:graphicData uri="http://schemas.openxmlformats.org/drawingml/2006/table">
            <a:tbl>
              <a:tblPr bandRow="1" firstRow="1">
                <a:noFill/>
                <a:tableStyleId>{B3BE016E-3A43-4BC8-92BB-1D29FDCA02B3}</a:tableStyleId>
              </a:tblPr>
              <a:tblGrid>
                <a:gridCol w="3837025"/>
                <a:gridCol w="5155375"/>
                <a:gridCol w="2518700"/>
              </a:tblGrid>
              <a:tr h="457200">
                <a:tc>
                  <a:txBody>
                    <a:bodyPr/>
                    <a:lstStyle/>
                    <a:p>
                      <a:pPr indent="0" lvl="0" marL="0" marR="0" rtl="1" algn="r">
                        <a:lnSpc>
                          <a:spcPct val="100000"/>
                        </a:lnSpc>
                        <a:spcBef>
                          <a:spcPts val="0"/>
                        </a:spcBef>
                        <a:spcAft>
                          <a:spcPts val="0"/>
                        </a:spcAft>
                        <a:buClr>
                          <a:srgbClr val="000000"/>
                        </a:buClr>
                        <a:buSzPts val="3600"/>
                        <a:buFont typeface="Arial"/>
                        <a:buNone/>
                      </a:pPr>
                      <a:r>
                        <a:rPr lang="ar-MA" sz="3600" u="none" cap="none" strike="noStrike">
                          <a:solidFill>
                            <a:schemeClr val="dk1"/>
                          </a:solidFill>
                          <a:latin typeface="Calibri"/>
                          <a:ea typeface="Calibri"/>
                          <a:cs typeface="Calibri"/>
                          <a:sym typeface="Calibri"/>
                        </a:rPr>
                        <a:t>الأدلة والحجج</a:t>
                      </a:r>
                      <a:endParaRPr sz="36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C5AB"/>
                    </a:solidFill>
                  </a:tcPr>
                </a:tc>
                <a:tc>
                  <a:txBody>
                    <a:bodyPr/>
                    <a:lstStyle/>
                    <a:p>
                      <a:pPr indent="0" lvl="0" marL="0" marR="0" rtl="1" algn="r">
                        <a:lnSpc>
                          <a:spcPct val="100000"/>
                        </a:lnSpc>
                        <a:spcBef>
                          <a:spcPts val="0"/>
                        </a:spcBef>
                        <a:spcAft>
                          <a:spcPts val="0"/>
                        </a:spcAft>
                        <a:buClr>
                          <a:srgbClr val="000000"/>
                        </a:buClr>
                        <a:buSzPts val="3600"/>
                        <a:buFont typeface="Arial"/>
                        <a:buNone/>
                      </a:pPr>
                      <a:r>
                        <a:rPr lang="ar-MA" sz="3600" u="none" cap="none" strike="noStrike">
                          <a:solidFill>
                            <a:schemeClr val="dk1"/>
                          </a:solidFill>
                          <a:latin typeface="Calibri"/>
                          <a:ea typeface="Calibri"/>
                          <a:cs typeface="Calibri"/>
                          <a:sym typeface="Calibri"/>
                        </a:rPr>
                        <a:t> الرأي المخالف</a:t>
                      </a:r>
                      <a:endParaRPr sz="36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C5AB"/>
                    </a:solidFill>
                  </a:tcPr>
                </a:tc>
                <a:tc>
                  <a:txBody>
                    <a:bodyPr/>
                    <a:lstStyle/>
                    <a:p>
                      <a:pPr indent="0" lvl="0" marL="0" marR="0" rtl="0" algn="l">
                        <a:lnSpc>
                          <a:spcPct val="100000"/>
                        </a:lnSpc>
                        <a:spcBef>
                          <a:spcPts val="0"/>
                        </a:spcBef>
                        <a:spcAft>
                          <a:spcPts val="0"/>
                        </a:spcAft>
                        <a:buClr>
                          <a:srgbClr val="000000"/>
                        </a:buClr>
                        <a:buSzPts val="3600"/>
                        <a:buFont typeface="Arial"/>
                        <a:buNone/>
                      </a:pPr>
                      <a:r>
                        <a:rPr lang="ar-MA" sz="3600" u="none" cap="none" strike="noStrike">
                          <a:solidFill>
                            <a:schemeClr val="dk1"/>
                          </a:solidFill>
                          <a:latin typeface="Calibri"/>
                          <a:ea typeface="Calibri"/>
                          <a:cs typeface="Calibri"/>
                          <a:sym typeface="Calibri"/>
                        </a:rPr>
                        <a:t>القضية</a:t>
                      </a:r>
                      <a:endParaRPr sz="36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C5AB"/>
                    </a:solidFill>
                  </a:tcPr>
                </a:tc>
              </a:tr>
              <a:tr h="370850">
                <a:tc>
                  <a:txBody>
                    <a:bodyPr/>
                    <a:lstStyle/>
                    <a:p>
                      <a:pPr indent="0" lvl="0" marL="0" marR="0" rtl="1" algn="r">
                        <a:lnSpc>
                          <a:spcPct val="100000"/>
                        </a:lnSpc>
                        <a:spcBef>
                          <a:spcPts val="0"/>
                        </a:spcBef>
                        <a:spcAft>
                          <a:spcPts val="0"/>
                        </a:spcAft>
                        <a:buClr>
                          <a:schemeClr val="dk1"/>
                        </a:buClr>
                        <a:buSzPts val="3600"/>
                        <a:buFont typeface="Calibri"/>
                        <a:buNone/>
                      </a:pPr>
                      <a:r>
                        <a:rPr b="1" lang="ar-MA" sz="3600" u="none" cap="none" strike="noStrike">
                          <a:solidFill>
                            <a:schemeClr val="dk1"/>
                          </a:solidFill>
                          <a:latin typeface="Calibri"/>
                          <a:ea typeface="Calibri"/>
                          <a:cs typeface="Calibri"/>
                          <a:sym typeface="Calibri"/>
                        </a:rPr>
                        <a:t>تتيح معاملات سريعة وعابرة للحدود دون وسيط  _ تمنح الأفراد استقلالية أكبر في إدارة أموالهم. </a:t>
                      </a:r>
                      <a:endParaRPr b="1" sz="36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r">
                        <a:lnSpc>
                          <a:spcPct val="100000"/>
                        </a:lnSpc>
                        <a:spcBef>
                          <a:spcPts val="0"/>
                        </a:spcBef>
                        <a:spcAft>
                          <a:spcPts val="0"/>
                        </a:spcAft>
                        <a:buClr>
                          <a:schemeClr val="dk1"/>
                        </a:buClr>
                        <a:buSzPts val="3600"/>
                        <a:buFont typeface="Calibri"/>
                        <a:buNone/>
                      </a:pPr>
                      <a:r>
                        <a:rPr b="1" lang="ar-MA" sz="3600" u="none" cap="none" strike="noStrike">
                          <a:solidFill>
                            <a:schemeClr val="dk1"/>
                          </a:solidFill>
                          <a:latin typeface="Calibri"/>
                          <a:ea typeface="Calibri"/>
                          <a:cs typeface="Calibri"/>
                          <a:sym typeface="Calibri"/>
                        </a:rPr>
                        <a:t>العملات الرقمية تمثل ثورة مالية حقيقية</a:t>
                      </a:r>
                      <a:endParaRPr b="1" sz="36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chemeClr val="dk1"/>
                        </a:buClr>
                        <a:buSzPts val="3600"/>
                        <a:buFont typeface="Arial"/>
                        <a:buNone/>
                      </a:pPr>
                      <a:r>
                        <a:t/>
                      </a:r>
                      <a:endParaRPr b="1" sz="36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r">
                        <a:lnSpc>
                          <a:spcPct val="100000"/>
                        </a:lnSpc>
                        <a:spcBef>
                          <a:spcPts val="0"/>
                        </a:spcBef>
                        <a:spcAft>
                          <a:spcPts val="0"/>
                        </a:spcAft>
                        <a:buClr>
                          <a:schemeClr val="dk1"/>
                        </a:buClr>
                        <a:buSzPts val="3600"/>
                        <a:buFont typeface="Calibri"/>
                        <a:buNone/>
                      </a:pPr>
                      <a:r>
                        <a:rPr b="1" lang="ar-MA" sz="3600" u="none" cap="none" strike="noStrike">
                          <a:solidFill>
                            <a:schemeClr val="dk1"/>
                          </a:solidFill>
                          <a:latin typeface="Calibri"/>
                          <a:ea typeface="Calibri"/>
                          <a:cs typeface="Calibri"/>
                          <a:sym typeface="Calibri"/>
                        </a:rPr>
                        <a:t>انتشار العملات الرقمية وتأثيرها على النظام المالي .</a:t>
                      </a:r>
                      <a:endParaRPr b="1" sz="36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9" name="Shape 839"/>
        <p:cNvGrpSpPr/>
        <p:nvPr/>
      </p:nvGrpSpPr>
      <p:grpSpPr>
        <a:xfrm>
          <a:off x="0" y="0"/>
          <a:ext cx="0" cy="0"/>
          <a:chOff x="0" y="0"/>
          <a:chExt cx="0" cy="0"/>
        </a:xfrm>
      </p:grpSpPr>
      <p:sp>
        <p:nvSpPr>
          <p:cNvPr id="840" name="Google Shape;840;p46"/>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MA"/>
              <a:t>إجمالا، لكي أحدد بنية النص الحجاجي ، فإني أتبع الخطوات الآتية:</a:t>
            </a:r>
            <a:endParaRPr/>
          </a:p>
        </p:txBody>
      </p:sp>
      <p:sp>
        <p:nvSpPr>
          <p:cNvPr id="841" name="Google Shape;841;p46"/>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a:t>يذكر المدرس بالخطوات ويقدم أمثلة مضادة.</a:t>
            </a:r>
            <a:endParaRPr/>
          </a:p>
        </p:txBody>
      </p:sp>
      <p:sp>
        <p:nvSpPr>
          <p:cNvPr id="842" name="Google Shape;842;p46"/>
          <p:cNvSpPr/>
          <p:nvPr/>
        </p:nvSpPr>
        <p:spPr>
          <a:xfrm>
            <a:off x="1146359" y="4967043"/>
            <a:ext cx="6301409" cy="1465529"/>
          </a:xfrm>
          <a:prstGeom prst="rect">
            <a:avLst/>
          </a:prstGeom>
          <a:noFill/>
          <a:ln cap="flat" cmpd="sng" w="57150">
            <a:solidFill>
              <a:srgbClr val="94CFB7"/>
            </a:solidFill>
            <a:prstDash val="solid"/>
            <a:miter lim="800000"/>
            <a:headEnd len="sm" w="sm" type="none"/>
            <a:tailEnd len="sm" w="sm" type="none"/>
          </a:ln>
        </p:spPr>
        <p:txBody>
          <a:bodyPr anchorCtr="0" anchor="ctr" bIns="45700" lIns="91425" spcFirstLastPara="1" rIns="91425" wrap="square" tIns="45700">
            <a:spAutoFit/>
          </a:bodyPr>
          <a:lstStyle/>
          <a:p>
            <a:pPr indent="-342900" lvl="0" marL="342900" marR="0" rtl="1" algn="r">
              <a:lnSpc>
                <a:spcPct val="107000"/>
              </a:lnSpc>
              <a:spcBef>
                <a:spcPts val="0"/>
              </a:spcBef>
              <a:spcAft>
                <a:spcPts val="0"/>
              </a:spcAft>
              <a:buClr>
                <a:schemeClr val="dk1"/>
              </a:buClr>
              <a:buSzPts val="2400"/>
              <a:buFont typeface="Play"/>
              <a:buAutoNum type="arabicPeriod"/>
            </a:pPr>
            <a:r>
              <a:rPr b="1" i="0" lang="ar-MA" sz="2400" u="none" cap="none" strike="noStrike">
                <a:solidFill>
                  <a:schemeClr val="dk1"/>
                </a:solidFill>
                <a:latin typeface="Calibri"/>
                <a:ea typeface="Calibri"/>
                <a:cs typeface="Calibri"/>
                <a:sym typeface="Calibri"/>
              </a:rPr>
              <a:t>ما القضية؟</a:t>
            </a:r>
            <a:r>
              <a:rPr b="0" i="0" lang="ar-MA" sz="2400" u="none" cap="none" strike="noStrike">
                <a:solidFill>
                  <a:schemeClr val="dk1"/>
                </a:solidFill>
                <a:latin typeface="Calibri"/>
                <a:ea typeface="Calibri"/>
                <a:cs typeface="Calibri"/>
                <a:sym typeface="Calibri"/>
              </a:rPr>
              <a:t> = المشكلة التي يختلف بشأنها طرفان.</a:t>
            </a:r>
            <a:endParaRPr b="0" i="0" sz="2400" u="none" cap="none" strike="noStrike">
              <a:solidFill>
                <a:schemeClr val="dk1"/>
              </a:solidFill>
              <a:latin typeface="Calibri"/>
              <a:ea typeface="Calibri"/>
              <a:cs typeface="Calibri"/>
              <a:sym typeface="Calibri"/>
            </a:endParaRPr>
          </a:p>
          <a:p>
            <a:pPr indent="-342900" lvl="0" marL="342900" marR="0" rtl="1" algn="r">
              <a:lnSpc>
                <a:spcPct val="107000"/>
              </a:lnSpc>
              <a:spcBef>
                <a:spcPts val="800"/>
              </a:spcBef>
              <a:spcAft>
                <a:spcPts val="0"/>
              </a:spcAft>
              <a:buClr>
                <a:schemeClr val="dk1"/>
              </a:buClr>
              <a:buSzPts val="2400"/>
              <a:buFont typeface="Play"/>
              <a:buAutoNum type="arabicPeriod"/>
            </a:pPr>
            <a:r>
              <a:rPr b="1" i="0" lang="ar-MA" sz="2400" u="none" cap="none" strike="noStrike">
                <a:solidFill>
                  <a:schemeClr val="dk1"/>
                </a:solidFill>
                <a:latin typeface="Calibri"/>
                <a:ea typeface="Calibri"/>
                <a:cs typeface="Calibri"/>
                <a:sym typeface="Calibri"/>
              </a:rPr>
              <a:t>من يعارض/ يخالف؟</a:t>
            </a:r>
            <a:r>
              <a:rPr b="0" i="0" lang="ar-MA" sz="2400" u="none" cap="none" strike="noStrike">
                <a:solidFill>
                  <a:schemeClr val="dk1"/>
                </a:solidFill>
                <a:latin typeface="Calibri"/>
                <a:ea typeface="Calibri"/>
                <a:cs typeface="Calibri"/>
                <a:sym typeface="Calibri"/>
              </a:rPr>
              <a:t> = الرأي المخالف</a:t>
            </a:r>
            <a:endParaRPr b="0" i="0" sz="2400" u="none" cap="none" strike="noStrike">
              <a:solidFill>
                <a:schemeClr val="dk1"/>
              </a:solidFill>
              <a:latin typeface="Calibri"/>
              <a:ea typeface="Calibri"/>
              <a:cs typeface="Calibri"/>
              <a:sym typeface="Calibri"/>
            </a:endParaRPr>
          </a:p>
          <a:p>
            <a:pPr indent="-342900" lvl="0" marL="342900" marR="0" rtl="1" algn="r">
              <a:lnSpc>
                <a:spcPct val="107000"/>
              </a:lnSpc>
              <a:spcBef>
                <a:spcPts val="800"/>
              </a:spcBef>
              <a:spcAft>
                <a:spcPts val="0"/>
              </a:spcAft>
              <a:buClr>
                <a:schemeClr val="dk1"/>
              </a:buClr>
              <a:buSzPts val="2400"/>
              <a:buFont typeface="Play"/>
              <a:buAutoNum type="arabicPeriod"/>
            </a:pPr>
            <a:r>
              <a:rPr b="1" i="0" lang="ar-MA" sz="2400" u="none" cap="none" strike="noStrike">
                <a:solidFill>
                  <a:schemeClr val="dk1"/>
                </a:solidFill>
                <a:latin typeface="Calibri"/>
                <a:ea typeface="Calibri"/>
                <a:cs typeface="Calibri"/>
                <a:sym typeface="Calibri"/>
              </a:rPr>
              <a:t>لماذا يعارض/ يخالف؟</a:t>
            </a:r>
            <a:r>
              <a:rPr b="0" i="0" lang="ar-MA" sz="2400" u="none" cap="none" strike="noStrike">
                <a:solidFill>
                  <a:schemeClr val="dk1"/>
                </a:solidFill>
                <a:latin typeface="Calibri"/>
                <a:ea typeface="Calibri"/>
                <a:cs typeface="Calibri"/>
                <a:sym typeface="Calibri"/>
              </a:rPr>
              <a:t> = الأدلة والحجج</a:t>
            </a:r>
            <a:endParaRPr b="0" i="0" sz="2400" u="none" cap="none" strike="noStrike">
              <a:solidFill>
                <a:schemeClr val="dk1"/>
              </a:solidFill>
              <a:latin typeface="Calibri"/>
              <a:ea typeface="Calibri"/>
              <a:cs typeface="Calibri"/>
              <a:sym typeface="Calibri"/>
            </a:endParaRPr>
          </a:p>
        </p:txBody>
      </p:sp>
      <p:sp>
        <p:nvSpPr>
          <p:cNvPr id="843" name="Google Shape;843;p46"/>
          <p:cNvSpPr/>
          <p:nvPr/>
        </p:nvSpPr>
        <p:spPr>
          <a:xfrm>
            <a:off x="8192488" y="4932396"/>
            <a:ext cx="3782179" cy="861774"/>
          </a:xfrm>
          <a:prstGeom prst="rect">
            <a:avLst/>
          </a:prstGeom>
          <a:noFill/>
          <a:ln cap="flat" cmpd="sng" w="9525">
            <a:solidFill>
              <a:srgbClr val="78206E"/>
            </a:solidFill>
            <a:prstDash val="solid"/>
            <a:miter lim="800000"/>
            <a:headEnd len="sm" w="sm" type="none"/>
            <a:tailEnd len="sm" w="sm" type="none"/>
          </a:ln>
        </p:spPr>
        <p:txBody>
          <a:bodyPr anchorCtr="0" anchor="ctr" bIns="45700" lIns="91425" spcFirstLastPara="1" rIns="91425" wrap="square" tIns="45700">
            <a:spAutoFit/>
          </a:bodyPr>
          <a:lstStyle/>
          <a:p>
            <a:pPr indent="0" lvl="0" marL="0" marR="0" rtl="1" algn="r">
              <a:lnSpc>
                <a:spcPct val="100000"/>
              </a:lnSpc>
              <a:spcBef>
                <a:spcPts val="0"/>
              </a:spcBef>
              <a:spcAft>
                <a:spcPts val="0"/>
              </a:spcAft>
              <a:buClr>
                <a:schemeClr val="dk1"/>
              </a:buClr>
              <a:buSzPts val="3200"/>
              <a:buFont typeface="Calibri"/>
              <a:buNone/>
            </a:pPr>
            <a:r>
              <a:rPr b="1" i="0" lang="ar-MA" sz="3200" u="none" cap="none" strike="noStrike">
                <a:solidFill>
                  <a:schemeClr val="dk1"/>
                </a:solidFill>
                <a:highlight>
                  <a:srgbClr val="00FF00"/>
                </a:highlight>
                <a:latin typeface="Calibri"/>
                <a:ea typeface="Calibri"/>
                <a:cs typeface="Calibri"/>
                <a:sym typeface="Calibri"/>
              </a:rPr>
              <a:t>خامسا: تنظيم المعطيات </a:t>
            </a:r>
            <a:r>
              <a:rPr b="0" i="0" lang="ar-MA" sz="1800" u="none" cap="none" strike="noStrike">
                <a:solidFill>
                  <a:schemeClr val="dk1"/>
                </a:solidFill>
                <a:latin typeface="Calibri"/>
                <a:ea typeface="Calibri"/>
                <a:cs typeface="Calibri"/>
                <a:sym typeface="Calibri"/>
              </a:rPr>
              <a:t>الخاصة بكل عنصر في الخانة الخاصة بها.</a:t>
            </a:r>
            <a:endParaRPr b="0" i="0" sz="1800" u="none" cap="none" strike="noStrike">
              <a:solidFill>
                <a:schemeClr val="dk1"/>
              </a:solidFill>
              <a:latin typeface="Calibri"/>
              <a:ea typeface="Calibri"/>
              <a:cs typeface="Calibri"/>
              <a:sym typeface="Calibri"/>
            </a:endParaRPr>
          </a:p>
        </p:txBody>
      </p:sp>
      <p:grpSp>
        <p:nvGrpSpPr>
          <p:cNvPr id="844" name="Google Shape;844;p46"/>
          <p:cNvGrpSpPr/>
          <p:nvPr/>
        </p:nvGrpSpPr>
        <p:grpSpPr>
          <a:xfrm>
            <a:off x="1557959" y="5206254"/>
            <a:ext cx="1755208" cy="943553"/>
            <a:chOff x="277892" y="2283969"/>
            <a:chExt cx="939577" cy="824903"/>
          </a:xfrm>
        </p:grpSpPr>
        <p:sp>
          <p:nvSpPr>
            <p:cNvPr id="845" name="Google Shape;845;p46"/>
            <p:cNvSpPr/>
            <p:nvPr/>
          </p:nvSpPr>
          <p:spPr>
            <a:xfrm>
              <a:off x="277892" y="2650743"/>
              <a:ext cx="685139" cy="458129"/>
            </a:xfrm>
            <a:custGeom>
              <a:rect b="b" l="l" r="r" t="t"/>
              <a:pathLst>
                <a:path extrusionOk="0" h="2757643" w="3423710">
                  <a:moveTo>
                    <a:pt x="0" y="0"/>
                  </a:moveTo>
                  <a:lnTo>
                    <a:pt x="3423710" y="0"/>
                  </a:lnTo>
                  <a:lnTo>
                    <a:pt x="3423710" y="2757643"/>
                  </a:lnTo>
                  <a:lnTo>
                    <a:pt x="0" y="2757643"/>
                  </a:lnTo>
                  <a:lnTo>
                    <a:pt x="0" y="0"/>
                  </a:lnTo>
                  <a:close/>
                </a:path>
              </a:pathLst>
            </a:custGeom>
            <a:blipFill rotWithShape="1">
              <a:blip r:embed="rId3">
                <a:alphaModFix/>
              </a:blip>
              <a:stretch>
                <a:fillRect b="0" l="0" r="0" t="0"/>
              </a:stretch>
            </a:blipFill>
            <a:ln>
              <a:noFill/>
            </a:ln>
          </p:spPr>
        </p:sp>
        <p:sp>
          <p:nvSpPr>
            <p:cNvPr id="846" name="Google Shape;846;p46"/>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blipFill rotWithShape="1">
              <a:blip r:embed="rId4">
                <a:alphaModFix amt="72000"/>
              </a:blip>
              <a:stretch>
                <a:fillRect b="0" l="-101450" r="0" t="-1678"/>
              </a:stretch>
            </a:blipFill>
            <a:ln>
              <a:noFill/>
            </a:ln>
          </p:spPr>
        </p:sp>
      </p:grpSp>
      <p:sp>
        <p:nvSpPr>
          <p:cNvPr id="847" name="Google Shape;847;p46"/>
          <p:cNvSpPr/>
          <p:nvPr/>
        </p:nvSpPr>
        <p:spPr>
          <a:xfrm>
            <a:off x="8482719" y="1150720"/>
            <a:ext cx="3491948" cy="1692771"/>
          </a:xfrm>
          <a:prstGeom prst="rect">
            <a:avLst/>
          </a:prstGeom>
          <a:no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spAutoFit/>
          </a:bodyPr>
          <a:lstStyle/>
          <a:p>
            <a:pPr indent="0" lvl="0" marL="0" marR="0" rtl="1" algn="r">
              <a:lnSpc>
                <a:spcPct val="100000"/>
              </a:lnSpc>
              <a:spcBef>
                <a:spcPts val="0"/>
              </a:spcBef>
              <a:spcAft>
                <a:spcPts val="0"/>
              </a:spcAft>
              <a:buClr>
                <a:schemeClr val="dk1"/>
              </a:buClr>
              <a:buSzPts val="3200"/>
              <a:buFont typeface="Calibri"/>
              <a:buNone/>
            </a:pPr>
            <a:r>
              <a:rPr b="1" i="0" lang="ar-MA" sz="3200" u="none" cap="none" strike="noStrike">
                <a:solidFill>
                  <a:schemeClr val="dk1"/>
                </a:solidFill>
                <a:highlight>
                  <a:srgbClr val="00FF00"/>
                </a:highlight>
                <a:latin typeface="Calibri"/>
                <a:ea typeface="Calibri"/>
                <a:cs typeface="Calibri"/>
                <a:sym typeface="Calibri"/>
              </a:rPr>
              <a:t>أولًا: فهم المطلوب</a:t>
            </a:r>
            <a:endParaRPr b="1" i="0" sz="3200" u="none" cap="none" strike="noStrike">
              <a:solidFill>
                <a:schemeClr val="dk1"/>
              </a:solidFill>
              <a:highlight>
                <a:srgbClr val="00FF00"/>
              </a:highlight>
              <a:latin typeface="Calibri"/>
              <a:ea typeface="Calibri"/>
              <a:cs typeface="Calibri"/>
              <a:sym typeface="Calibri"/>
            </a:endParaRPr>
          </a:p>
          <a:p>
            <a:pPr indent="0" lvl="0" marL="0" marR="0" rtl="1" algn="r">
              <a:lnSpc>
                <a:spcPct val="100000"/>
              </a:lnSpc>
              <a:spcBef>
                <a:spcPts val="0"/>
              </a:spcBef>
              <a:spcAft>
                <a:spcPts val="0"/>
              </a:spcAft>
              <a:buClr>
                <a:schemeClr val="dk1"/>
              </a:buClr>
              <a:buSzPts val="1800"/>
              <a:buFont typeface="Calibri"/>
              <a:buNone/>
            </a:pPr>
            <a:r>
              <a:rPr b="1" i="0" lang="ar-MA" sz="1800" u="none" cap="none" strike="noStrike">
                <a:solidFill>
                  <a:schemeClr val="dk1"/>
                </a:solidFill>
                <a:latin typeface="Calibri"/>
                <a:ea typeface="Calibri"/>
                <a:cs typeface="Calibri"/>
                <a:sym typeface="Calibri"/>
              </a:rPr>
              <a:t>ملء الجدول</a:t>
            </a:r>
            <a:r>
              <a:rPr b="0" i="0" lang="ar-MA" sz="1800" u="none" cap="none" strike="noStrike">
                <a:solidFill>
                  <a:schemeClr val="dk1"/>
                </a:solidFill>
                <a:latin typeface="Calibri"/>
                <a:ea typeface="Calibri"/>
                <a:cs typeface="Calibri"/>
                <a:sym typeface="Calibri"/>
              </a:rPr>
              <a:t>  المكون من ثلاث خانات:</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chemeClr val="dk1"/>
              </a:buClr>
              <a:buSzPts val="1800"/>
              <a:buFont typeface="Calibri"/>
              <a:buAutoNum type="arabicPeriod"/>
            </a:pPr>
            <a:r>
              <a:rPr b="0" i="0" lang="ar-MA" sz="1800" u="none" cap="none" strike="noStrike">
                <a:solidFill>
                  <a:schemeClr val="dk1"/>
                </a:solidFill>
                <a:latin typeface="Calibri"/>
                <a:ea typeface="Calibri"/>
                <a:cs typeface="Calibri"/>
                <a:sym typeface="Calibri"/>
              </a:rPr>
              <a:t>القضية</a:t>
            </a:r>
            <a:endParaRPr b="0" i="0" sz="18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chemeClr val="dk1"/>
              </a:buClr>
              <a:buSzPts val="1800"/>
              <a:buFont typeface="Calibri"/>
              <a:buAutoNum type="arabicPeriod"/>
            </a:pPr>
            <a:r>
              <a:rPr b="0" i="0" lang="ar-MA" sz="1800" u="none" cap="none" strike="noStrike">
                <a:solidFill>
                  <a:schemeClr val="dk1"/>
                </a:solidFill>
                <a:latin typeface="Calibri"/>
                <a:ea typeface="Calibri"/>
                <a:cs typeface="Calibri"/>
                <a:sym typeface="Calibri"/>
              </a:rPr>
              <a:t>الرأي المخالف</a:t>
            </a:r>
            <a:endParaRPr b="0" i="0" sz="18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chemeClr val="dk1"/>
              </a:buClr>
              <a:buSzPts val="1800"/>
              <a:buFont typeface="Calibri"/>
              <a:buAutoNum type="arabicPeriod"/>
            </a:pPr>
            <a:r>
              <a:rPr b="0" i="0" lang="ar-MA" sz="1800" u="none" cap="none" strike="noStrike">
                <a:solidFill>
                  <a:schemeClr val="dk1"/>
                </a:solidFill>
                <a:latin typeface="Calibri"/>
                <a:ea typeface="Calibri"/>
                <a:cs typeface="Calibri"/>
                <a:sym typeface="Calibri"/>
              </a:rPr>
              <a:t>الأدلة والحجج</a:t>
            </a:r>
            <a:endParaRPr b="0" i="0" sz="1800" u="none" cap="none" strike="noStrike">
              <a:solidFill>
                <a:schemeClr val="dk1"/>
              </a:solidFill>
              <a:latin typeface="Calibri"/>
              <a:ea typeface="Calibri"/>
              <a:cs typeface="Calibri"/>
              <a:sym typeface="Calibri"/>
            </a:endParaRPr>
          </a:p>
        </p:txBody>
      </p:sp>
      <p:sp>
        <p:nvSpPr>
          <p:cNvPr id="848" name="Google Shape;848;p46"/>
          <p:cNvSpPr/>
          <p:nvPr/>
        </p:nvSpPr>
        <p:spPr>
          <a:xfrm>
            <a:off x="4149927" y="1184141"/>
            <a:ext cx="4286400" cy="1802929"/>
          </a:xfrm>
          <a:prstGeom prst="rect">
            <a:avLst/>
          </a:prstGeom>
          <a:noFill/>
          <a:ln cap="flat" cmpd="sng" w="9525">
            <a:solidFill>
              <a:srgbClr val="BF4F14"/>
            </a:solidFill>
            <a:prstDash val="solid"/>
            <a:miter lim="800000"/>
            <a:headEnd len="sm" w="sm" type="none"/>
            <a:tailEnd len="sm" w="sm" type="none"/>
          </a:ln>
        </p:spPr>
        <p:txBody>
          <a:bodyPr anchorCtr="0" anchor="ctr" bIns="45700" lIns="91425" spcFirstLastPara="1" rIns="91425" wrap="square" tIns="45700">
            <a:spAutoFit/>
          </a:bodyPr>
          <a:lstStyle/>
          <a:p>
            <a:pPr indent="0" lvl="0" marL="0" marR="0" rtl="1" algn="r">
              <a:lnSpc>
                <a:spcPct val="100000"/>
              </a:lnSpc>
              <a:spcBef>
                <a:spcPts val="0"/>
              </a:spcBef>
              <a:spcAft>
                <a:spcPts val="0"/>
              </a:spcAft>
              <a:buClr>
                <a:schemeClr val="dk1"/>
              </a:buClr>
              <a:buSzPts val="900"/>
              <a:buFont typeface="Arial"/>
              <a:buNone/>
            </a:pPr>
            <a:r>
              <a:t/>
            </a:r>
            <a:endParaRPr b="1" i="0" sz="9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chemeClr val="dk1"/>
                </a:solidFill>
                <a:highlight>
                  <a:srgbClr val="00FF00"/>
                </a:highlight>
                <a:latin typeface="Calibri"/>
                <a:ea typeface="Calibri"/>
                <a:cs typeface="Calibri"/>
                <a:sym typeface="Calibri"/>
              </a:rPr>
              <a:t>ثانيًا: تحديد القضية</a:t>
            </a:r>
            <a:endParaRPr b="1" i="0" sz="3200" u="none" cap="none" strike="noStrike">
              <a:solidFill>
                <a:schemeClr val="dk1"/>
              </a:solidFill>
              <a:highlight>
                <a:srgbClr val="00FF00"/>
              </a:highlight>
              <a:latin typeface="Calibri"/>
              <a:ea typeface="Calibri"/>
              <a:cs typeface="Calibri"/>
              <a:sym typeface="Calibri"/>
            </a:endParaRPr>
          </a:p>
          <a:p>
            <a:pPr indent="-285750" lvl="0" marL="285750" marR="0" rtl="1" algn="r">
              <a:lnSpc>
                <a:spcPct val="107000"/>
              </a:lnSpc>
              <a:spcBef>
                <a:spcPts val="0"/>
              </a:spcBef>
              <a:spcAft>
                <a:spcPts val="0"/>
              </a:spcAft>
              <a:buClr>
                <a:schemeClr val="dk1"/>
              </a:buClr>
              <a:buSzPts val="1000"/>
              <a:buFont typeface="Noto Sans Symbols"/>
              <a:buChar char="❑"/>
            </a:pPr>
            <a:r>
              <a:rPr b="0" i="0" lang="ar-MA" sz="1800" u="none" cap="none" strike="noStrike">
                <a:solidFill>
                  <a:schemeClr val="dk1"/>
                </a:solidFill>
                <a:latin typeface="Calibri"/>
                <a:ea typeface="Calibri"/>
                <a:cs typeface="Calibri"/>
                <a:sym typeface="Calibri"/>
              </a:rPr>
              <a:t>أبحث عمّا يناقشه النص بشكل عام.</a:t>
            </a:r>
            <a:endParaRPr b="0" i="0" sz="1400" u="none" cap="none" strike="noStrike">
              <a:solidFill>
                <a:srgbClr val="000000"/>
              </a:solidFill>
              <a:latin typeface="Arial"/>
              <a:ea typeface="Arial"/>
              <a:cs typeface="Arial"/>
              <a:sym typeface="Arial"/>
            </a:endParaRPr>
          </a:p>
          <a:p>
            <a:pPr indent="-342900" lvl="0" marL="342900" marR="0" rtl="1" algn="r">
              <a:lnSpc>
                <a:spcPct val="107000"/>
              </a:lnSpc>
              <a:spcBef>
                <a:spcPts val="800"/>
              </a:spcBef>
              <a:spcAft>
                <a:spcPts val="0"/>
              </a:spcAft>
              <a:buClr>
                <a:schemeClr val="dk1"/>
              </a:buClr>
              <a:buSzPts val="1000"/>
              <a:buFont typeface="Noto Sans Symbols"/>
              <a:buChar char="❑"/>
            </a:pPr>
            <a:r>
              <a:rPr b="0" i="0" lang="ar-MA" sz="1800" u="none" cap="none" strike="noStrike">
                <a:solidFill>
                  <a:schemeClr val="dk1"/>
                </a:solidFill>
                <a:latin typeface="Calibri"/>
                <a:ea typeface="Calibri"/>
                <a:cs typeface="Calibri"/>
                <a:sym typeface="Calibri"/>
              </a:rPr>
              <a:t>أبحث عن فكرة لا يتوافق حولها طرفان أو أكثر.</a:t>
            </a:r>
            <a:endParaRPr b="0" i="0" sz="1400" u="none" cap="none" strike="noStrike">
              <a:solidFill>
                <a:srgbClr val="000000"/>
              </a:solidFill>
              <a:latin typeface="Arial"/>
              <a:ea typeface="Arial"/>
              <a:cs typeface="Arial"/>
              <a:sym typeface="Arial"/>
            </a:endParaRPr>
          </a:p>
          <a:p>
            <a:pPr indent="-342900" lvl="0" marL="342900" marR="0" rtl="1" algn="r">
              <a:lnSpc>
                <a:spcPct val="107000"/>
              </a:lnSpc>
              <a:spcBef>
                <a:spcPts val="800"/>
              </a:spcBef>
              <a:spcAft>
                <a:spcPts val="0"/>
              </a:spcAft>
              <a:buClr>
                <a:schemeClr val="dk1"/>
              </a:buClr>
              <a:buSzPts val="1000"/>
              <a:buFont typeface="Noto Sans Symbols"/>
              <a:buChar char="❑"/>
            </a:pPr>
            <a:r>
              <a:rPr b="0" i="0" lang="ar-MA" sz="1800" u="none" cap="none" strike="noStrike">
                <a:solidFill>
                  <a:schemeClr val="dk1"/>
                </a:solidFill>
                <a:latin typeface="Calibri"/>
                <a:ea typeface="Calibri"/>
                <a:cs typeface="Calibri"/>
                <a:sym typeface="Calibri"/>
              </a:rPr>
              <a:t>أسأل: ما الظاهرة أو المشكلة التي يناقشها النص؟</a:t>
            </a:r>
            <a:endParaRPr b="0" i="0" sz="1800" u="none" cap="none" strike="noStrike">
              <a:solidFill>
                <a:schemeClr val="dk1"/>
              </a:solidFill>
              <a:latin typeface="Calibri"/>
              <a:ea typeface="Calibri"/>
              <a:cs typeface="Calibri"/>
              <a:sym typeface="Calibri"/>
            </a:endParaRPr>
          </a:p>
        </p:txBody>
      </p:sp>
      <p:sp>
        <p:nvSpPr>
          <p:cNvPr id="849" name="Google Shape;849;p46"/>
          <p:cNvSpPr/>
          <p:nvPr/>
        </p:nvSpPr>
        <p:spPr>
          <a:xfrm>
            <a:off x="157704" y="2256495"/>
            <a:ext cx="4008783" cy="1554272"/>
          </a:xfrm>
          <a:prstGeom prst="rect">
            <a:avLst/>
          </a:prstGeom>
          <a:noFill/>
          <a:ln cap="flat" cmpd="sng" w="9525">
            <a:solidFill>
              <a:srgbClr val="1F5C99"/>
            </a:solidFill>
            <a:prstDash val="solid"/>
            <a:miter lim="800000"/>
            <a:headEnd len="sm" w="sm" type="none"/>
            <a:tailEnd len="sm" w="sm" type="none"/>
          </a:ln>
        </p:spPr>
        <p:txBody>
          <a:bodyPr anchorCtr="0" anchor="ctr" bIns="45700" lIns="91425" spcFirstLastPara="1" rIns="91425" wrap="square" tIns="45700">
            <a:spAutoFit/>
          </a:bodyPr>
          <a:lstStyle/>
          <a:p>
            <a:pPr indent="0" lvl="0" marL="0" marR="0" rtl="1" algn="r">
              <a:lnSpc>
                <a:spcPct val="100000"/>
              </a:lnSpc>
              <a:spcBef>
                <a:spcPts val="0"/>
              </a:spcBef>
              <a:spcAft>
                <a:spcPts val="0"/>
              </a:spcAft>
              <a:buClr>
                <a:schemeClr val="dk1"/>
              </a:buClr>
              <a:buSzPts val="900"/>
              <a:buFont typeface="Arial"/>
              <a:buNone/>
            </a:pPr>
            <a:r>
              <a:t/>
            </a:r>
            <a:endParaRPr b="1" i="0" sz="9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chemeClr val="dk1"/>
              </a:buClr>
              <a:buSzPts val="3200"/>
              <a:buFont typeface="Calibri"/>
              <a:buAutoNum type="arabicPeriod" startAt="2"/>
            </a:pPr>
            <a:r>
              <a:rPr b="1" i="0" lang="ar-MA" sz="3200" u="none" cap="none" strike="noStrike">
                <a:solidFill>
                  <a:schemeClr val="dk1"/>
                </a:solidFill>
                <a:highlight>
                  <a:srgbClr val="00FF00"/>
                </a:highlight>
                <a:latin typeface="Calibri"/>
                <a:ea typeface="Calibri"/>
                <a:cs typeface="Calibri"/>
                <a:sym typeface="Calibri"/>
              </a:rPr>
              <a:t>ثالثًا: الرأي المخالف</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800"/>
              <a:buFont typeface="Arial"/>
              <a:buNone/>
            </a:pPr>
            <a:r>
              <a:rPr b="0" i="0" lang="ar-MA" sz="1800" u="none" cap="none" strike="noStrike">
                <a:solidFill>
                  <a:schemeClr val="dk1"/>
                </a:solidFill>
                <a:latin typeface="Calibri"/>
                <a:ea typeface="Calibri"/>
                <a:cs typeface="Calibri"/>
                <a:sym typeface="Calibri"/>
              </a:rPr>
              <a:t>أبحث عما يدل على المخالفة: بينما_لكن_مع ذلك_في المقابل…..</a:t>
            </a:r>
            <a:endParaRPr b="0" i="0" sz="18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1800"/>
              <a:buFont typeface="Arial"/>
              <a:buNone/>
            </a:pPr>
            <a:r>
              <a:rPr b="0" i="0" lang="ar-MA" sz="1800" u="none" cap="none" strike="noStrike">
                <a:solidFill>
                  <a:schemeClr val="dk1"/>
                </a:solidFill>
                <a:latin typeface="Calibri"/>
                <a:ea typeface="Calibri"/>
                <a:cs typeface="Calibri"/>
                <a:sym typeface="Calibri"/>
              </a:rPr>
              <a:t>ما الرأي الذي يخالف/يعارض الرأي الأول ؟</a:t>
            </a:r>
            <a:endParaRPr b="0" i="0" sz="1800" u="none" cap="none" strike="noStrike">
              <a:solidFill>
                <a:schemeClr val="dk1"/>
              </a:solidFill>
              <a:latin typeface="Calibri"/>
              <a:ea typeface="Calibri"/>
              <a:cs typeface="Calibri"/>
              <a:sym typeface="Calibri"/>
            </a:endParaRPr>
          </a:p>
        </p:txBody>
      </p:sp>
      <p:sp>
        <p:nvSpPr>
          <p:cNvPr id="850" name="Google Shape;850;p46"/>
          <p:cNvSpPr/>
          <p:nvPr/>
        </p:nvSpPr>
        <p:spPr>
          <a:xfrm>
            <a:off x="8192488" y="3599211"/>
            <a:ext cx="3782179" cy="1415772"/>
          </a:xfrm>
          <a:prstGeom prst="rect">
            <a:avLst/>
          </a:prstGeom>
          <a:noFill/>
          <a:ln cap="flat" cmpd="sng" w="9525">
            <a:solidFill>
              <a:srgbClr val="FF0000"/>
            </a:solidFill>
            <a:prstDash val="solid"/>
            <a:miter lim="800000"/>
            <a:headEnd len="sm" w="sm" type="none"/>
            <a:tailEnd len="sm" w="sm" type="none"/>
          </a:ln>
        </p:spPr>
        <p:txBody>
          <a:bodyPr anchorCtr="0" anchor="ctr" bIns="45700" lIns="91425" spcFirstLastPara="1" rIns="91425" wrap="square" tIns="45700">
            <a:spAutoFit/>
          </a:bodyPr>
          <a:lstStyle/>
          <a:p>
            <a:pPr indent="0" lvl="0" marL="0" marR="0" rtl="1" algn="r">
              <a:lnSpc>
                <a:spcPct val="100000"/>
              </a:lnSpc>
              <a:spcBef>
                <a:spcPts val="0"/>
              </a:spcBef>
              <a:spcAft>
                <a:spcPts val="0"/>
              </a:spcAft>
              <a:buClr>
                <a:schemeClr val="dk1"/>
              </a:buClr>
              <a:buSzPts val="3200"/>
              <a:buFont typeface="Calibri"/>
              <a:buAutoNum type="arabicPeriod" startAt="3"/>
            </a:pPr>
            <a:r>
              <a:rPr b="1" i="0" lang="ar-MA" sz="3200" u="none" cap="none" strike="noStrike">
                <a:solidFill>
                  <a:schemeClr val="dk1"/>
                </a:solidFill>
                <a:highlight>
                  <a:srgbClr val="00FF00"/>
                </a:highlight>
                <a:latin typeface="Calibri"/>
                <a:ea typeface="Calibri"/>
                <a:cs typeface="Calibri"/>
                <a:sym typeface="Calibri"/>
              </a:rPr>
              <a:t>رابعًا: الأدلة والحجج</a:t>
            </a:r>
            <a:endParaRPr b="1" i="0" sz="3200" u="none" cap="none" strike="noStrike">
              <a:solidFill>
                <a:schemeClr val="dk1"/>
              </a:solidFill>
              <a:highlight>
                <a:srgbClr val="00FF00"/>
              </a:highlight>
              <a:latin typeface="Calibri"/>
              <a:ea typeface="Calibri"/>
              <a:cs typeface="Calibri"/>
              <a:sym typeface="Calibri"/>
            </a:endParaRPr>
          </a:p>
          <a:p>
            <a:pPr indent="0" lvl="0" marL="0" marR="0" rtl="1" algn="r">
              <a:lnSpc>
                <a:spcPct val="100000"/>
              </a:lnSpc>
              <a:spcBef>
                <a:spcPts val="0"/>
              </a:spcBef>
              <a:spcAft>
                <a:spcPts val="0"/>
              </a:spcAft>
              <a:buClr>
                <a:schemeClr val="dk1"/>
              </a:buClr>
              <a:buSzPts val="1800"/>
              <a:buFont typeface="Calibri"/>
              <a:buNone/>
            </a:pPr>
            <a:r>
              <a:rPr b="0" i="0" lang="ar-MA" sz="1800" u="none" cap="none" strike="noStrike">
                <a:solidFill>
                  <a:schemeClr val="dk1"/>
                </a:solidFill>
                <a:latin typeface="Calibri"/>
                <a:ea typeface="Calibri"/>
                <a:cs typeface="Calibri"/>
                <a:sym typeface="Calibri"/>
              </a:rPr>
              <a:t>أسأل: ما الأدلة والحجج التي تدعم الرأي المخالف؟ هل كل دليل / حجة مرتبطة مباشرة بالقضية؟</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4" name="Shape 854"/>
        <p:cNvGrpSpPr/>
        <p:nvPr/>
      </p:nvGrpSpPr>
      <p:grpSpPr>
        <a:xfrm>
          <a:off x="0" y="0"/>
          <a:ext cx="0" cy="0"/>
          <a:chOff x="0" y="0"/>
          <a:chExt cx="0" cy="0"/>
        </a:xfrm>
      </p:grpSpPr>
      <p:sp>
        <p:nvSpPr>
          <p:cNvPr id="855" name="Google Shape;855;p47"/>
          <p:cNvSpPr txBox="1"/>
          <p:nvPr>
            <p:ph idx="1" type="body"/>
          </p:nvPr>
        </p:nvSpPr>
        <p:spPr>
          <a:xfrm>
            <a:off x="7950201" y="5236960"/>
            <a:ext cx="2335332" cy="503301"/>
          </a:xfrm>
          <a:prstGeom prst="rect">
            <a:avLst/>
          </a:prstGeom>
          <a:noFill/>
          <a:ln>
            <a:noFill/>
          </a:ln>
        </p:spPr>
        <p:txBody>
          <a:bodyPr anchorCtr="0" anchor="ctr" bIns="45700" lIns="91425" spcFirstLastPara="1" rIns="91425" wrap="square" tIns="45700">
            <a:normAutofit/>
          </a:bodyPr>
          <a:lstStyle/>
          <a:p>
            <a:pPr indent="-228600" lvl="0" marL="228600" rtl="1" algn="r">
              <a:lnSpc>
                <a:spcPct val="90000"/>
              </a:lnSpc>
              <a:spcBef>
                <a:spcPts val="0"/>
              </a:spcBef>
              <a:spcAft>
                <a:spcPts val="0"/>
              </a:spcAft>
              <a:buClr>
                <a:schemeClr val="dk1"/>
              </a:buClr>
              <a:buSzPts val="2800"/>
              <a:buNone/>
            </a:pPr>
            <a:r>
              <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9" name="Shape 859"/>
        <p:cNvGrpSpPr/>
        <p:nvPr/>
      </p:nvGrpSpPr>
      <p:grpSpPr>
        <a:xfrm>
          <a:off x="0" y="0"/>
          <a:ext cx="0" cy="0"/>
          <a:chOff x="0" y="0"/>
          <a:chExt cx="0" cy="0"/>
        </a:xfrm>
      </p:grpSpPr>
      <p:sp>
        <p:nvSpPr>
          <p:cNvPr id="860" name="Google Shape;860;p48"/>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MA"/>
              <a:t>من يحدد خطوات تحديد عناصر بنية النص الحجاجي؟</a:t>
            </a:r>
            <a:endParaRPr/>
          </a:p>
        </p:txBody>
      </p:sp>
      <p:sp>
        <p:nvSpPr>
          <p:cNvPr id="861" name="Google Shape;861;p48"/>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a:t>يطلب الأستاذ من المتعلمين التذكير بخطوات تحديد عناصر بنية النص الحجاجي، بعدها يستمع إلى إجابات متعلمين مع استفسارهم عن عناصر كل خطوة.</a:t>
            </a:r>
            <a:endParaRPr/>
          </a:p>
        </p:txBody>
      </p:sp>
      <p:pic>
        <p:nvPicPr>
          <p:cNvPr id="862" name="Google Shape;862;p48"/>
          <p:cNvPicPr preferRelativeResize="0"/>
          <p:nvPr/>
        </p:nvPicPr>
        <p:blipFill rotWithShape="1">
          <a:blip r:embed="rId3">
            <a:alphaModFix/>
          </a:blip>
          <a:srcRect b="0" l="0" r="0" t="0"/>
          <a:stretch/>
        </p:blipFill>
        <p:spPr>
          <a:xfrm>
            <a:off x="2966197" y="1380209"/>
            <a:ext cx="6534000" cy="435600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6" name="Shape 866"/>
        <p:cNvGrpSpPr/>
        <p:nvPr/>
      </p:nvGrpSpPr>
      <p:grpSpPr>
        <a:xfrm>
          <a:off x="0" y="0"/>
          <a:ext cx="0" cy="0"/>
          <a:chOff x="0" y="0"/>
          <a:chExt cx="0" cy="0"/>
        </a:xfrm>
      </p:grpSpPr>
      <p:sp>
        <p:nvSpPr>
          <p:cNvPr id="867" name="Google Shape;867;p49"/>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MA"/>
              <a:t>من يحدد خطوات تحديد عناصر بنية النص الحجاجي؟</a:t>
            </a:r>
            <a:endParaRPr/>
          </a:p>
        </p:txBody>
      </p:sp>
      <p:sp>
        <p:nvSpPr>
          <p:cNvPr id="868" name="Google Shape;868;p49"/>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a:t>يطلب الأستاذ من المتعلمين التذكير بخطوات تحديد عناصر بنية النص الحجاجي، بعدها يستمع إلى إجابات متعلمين مع استفسارهم عن عناصر كل خطوة.</a:t>
            </a:r>
            <a:endParaRPr/>
          </a:p>
        </p:txBody>
      </p:sp>
      <p:sp>
        <p:nvSpPr>
          <p:cNvPr id="869" name="Google Shape;869;p49"/>
          <p:cNvSpPr/>
          <p:nvPr/>
        </p:nvSpPr>
        <p:spPr>
          <a:xfrm>
            <a:off x="8192488" y="4932396"/>
            <a:ext cx="3782179" cy="861774"/>
          </a:xfrm>
          <a:prstGeom prst="rect">
            <a:avLst/>
          </a:prstGeom>
          <a:noFill/>
          <a:ln cap="flat" cmpd="sng" w="9525">
            <a:solidFill>
              <a:srgbClr val="78206E"/>
            </a:solidFill>
            <a:prstDash val="solid"/>
            <a:miter lim="800000"/>
            <a:headEnd len="sm" w="sm" type="none"/>
            <a:tailEnd len="sm" w="sm" type="none"/>
          </a:ln>
        </p:spPr>
        <p:txBody>
          <a:bodyPr anchorCtr="0" anchor="ctr" bIns="45700" lIns="91425" spcFirstLastPara="1" rIns="91425" wrap="square" tIns="45700">
            <a:spAutoFit/>
          </a:bodyPr>
          <a:lstStyle/>
          <a:p>
            <a:pPr indent="0" lvl="0" marL="0" marR="0" rtl="1" algn="r">
              <a:lnSpc>
                <a:spcPct val="100000"/>
              </a:lnSpc>
              <a:spcBef>
                <a:spcPts val="0"/>
              </a:spcBef>
              <a:spcAft>
                <a:spcPts val="0"/>
              </a:spcAft>
              <a:buClr>
                <a:schemeClr val="dk1"/>
              </a:buClr>
              <a:buSzPts val="3200"/>
              <a:buFont typeface="Calibri"/>
              <a:buNone/>
            </a:pPr>
            <a:r>
              <a:rPr b="1" i="0" lang="ar-MA" sz="3200" u="none" cap="none" strike="noStrike">
                <a:solidFill>
                  <a:schemeClr val="dk1"/>
                </a:solidFill>
                <a:highlight>
                  <a:srgbClr val="00FF00"/>
                </a:highlight>
                <a:latin typeface="Calibri"/>
                <a:ea typeface="Calibri"/>
                <a:cs typeface="Calibri"/>
                <a:sym typeface="Calibri"/>
              </a:rPr>
              <a:t>خامسا: تنظيم المعطيات </a:t>
            </a:r>
            <a:r>
              <a:rPr b="0" i="0" lang="ar-MA" sz="1800" u="none" cap="none" strike="noStrike">
                <a:solidFill>
                  <a:schemeClr val="dk1"/>
                </a:solidFill>
                <a:latin typeface="Calibri"/>
                <a:ea typeface="Calibri"/>
                <a:cs typeface="Calibri"/>
                <a:sym typeface="Calibri"/>
              </a:rPr>
              <a:t>الخاصة بكل عنصر في الخانة الخاصة بها.</a:t>
            </a:r>
            <a:endParaRPr b="0" i="0" sz="1800" u="none" cap="none" strike="noStrike">
              <a:solidFill>
                <a:schemeClr val="dk1"/>
              </a:solidFill>
              <a:latin typeface="Calibri"/>
              <a:ea typeface="Calibri"/>
              <a:cs typeface="Calibri"/>
              <a:sym typeface="Calibri"/>
            </a:endParaRPr>
          </a:p>
        </p:txBody>
      </p:sp>
      <p:grpSp>
        <p:nvGrpSpPr>
          <p:cNvPr id="870" name="Google Shape;870;p49"/>
          <p:cNvGrpSpPr/>
          <p:nvPr/>
        </p:nvGrpSpPr>
        <p:grpSpPr>
          <a:xfrm>
            <a:off x="1294009" y="5383439"/>
            <a:ext cx="1755208" cy="943553"/>
            <a:chOff x="277892" y="2283969"/>
            <a:chExt cx="939577" cy="824903"/>
          </a:xfrm>
        </p:grpSpPr>
        <p:sp>
          <p:nvSpPr>
            <p:cNvPr id="871" name="Google Shape;871;p49"/>
            <p:cNvSpPr/>
            <p:nvPr/>
          </p:nvSpPr>
          <p:spPr>
            <a:xfrm>
              <a:off x="277892" y="2650743"/>
              <a:ext cx="685139" cy="458129"/>
            </a:xfrm>
            <a:custGeom>
              <a:rect b="b" l="l" r="r" t="t"/>
              <a:pathLst>
                <a:path extrusionOk="0" h="2757643" w="3423710">
                  <a:moveTo>
                    <a:pt x="0" y="0"/>
                  </a:moveTo>
                  <a:lnTo>
                    <a:pt x="3423710" y="0"/>
                  </a:lnTo>
                  <a:lnTo>
                    <a:pt x="3423710" y="2757643"/>
                  </a:lnTo>
                  <a:lnTo>
                    <a:pt x="0" y="2757643"/>
                  </a:lnTo>
                  <a:lnTo>
                    <a:pt x="0" y="0"/>
                  </a:lnTo>
                  <a:close/>
                </a:path>
              </a:pathLst>
            </a:custGeom>
            <a:blipFill rotWithShape="1">
              <a:blip r:embed="rId3">
                <a:alphaModFix/>
              </a:blip>
              <a:stretch>
                <a:fillRect b="0" l="0" r="0" t="0"/>
              </a:stretch>
            </a:blipFill>
            <a:ln>
              <a:noFill/>
            </a:ln>
          </p:spPr>
        </p:sp>
        <p:sp>
          <p:nvSpPr>
            <p:cNvPr id="872" name="Google Shape;872;p49"/>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blipFill rotWithShape="1">
              <a:blip r:embed="rId4">
                <a:alphaModFix amt="72000"/>
              </a:blip>
              <a:stretch>
                <a:fillRect b="0" l="-101450" r="0" t="-1678"/>
              </a:stretch>
            </a:blipFill>
            <a:ln>
              <a:noFill/>
            </a:ln>
          </p:spPr>
        </p:sp>
      </p:grpSp>
      <p:sp>
        <p:nvSpPr>
          <p:cNvPr id="873" name="Google Shape;873;p49"/>
          <p:cNvSpPr/>
          <p:nvPr/>
        </p:nvSpPr>
        <p:spPr>
          <a:xfrm>
            <a:off x="1146359" y="4967043"/>
            <a:ext cx="6301409" cy="1465529"/>
          </a:xfrm>
          <a:prstGeom prst="rect">
            <a:avLst/>
          </a:prstGeom>
          <a:noFill/>
          <a:ln cap="flat" cmpd="sng" w="57150">
            <a:solidFill>
              <a:srgbClr val="94CFB7"/>
            </a:solidFill>
            <a:prstDash val="solid"/>
            <a:miter lim="800000"/>
            <a:headEnd len="sm" w="sm" type="none"/>
            <a:tailEnd len="sm" w="sm" type="none"/>
          </a:ln>
        </p:spPr>
        <p:txBody>
          <a:bodyPr anchorCtr="0" anchor="ctr" bIns="45700" lIns="91425" spcFirstLastPara="1" rIns="91425" wrap="square" tIns="45700">
            <a:spAutoFit/>
          </a:bodyPr>
          <a:lstStyle/>
          <a:p>
            <a:pPr indent="-342900" lvl="0" marL="342900" marR="0" rtl="1" algn="r">
              <a:lnSpc>
                <a:spcPct val="107000"/>
              </a:lnSpc>
              <a:spcBef>
                <a:spcPts val="0"/>
              </a:spcBef>
              <a:spcAft>
                <a:spcPts val="0"/>
              </a:spcAft>
              <a:buClr>
                <a:schemeClr val="dk1"/>
              </a:buClr>
              <a:buSzPts val="2400"/>
              <a:buFont typeface="Play"/>
              <a:buAutoNum type="arabicPeriod"/>
            </a:pPr>
            <a:r>
              <a:rPr b="1" i="0" lang="ar-MA" sz="2400" u="none" cap="none" strike="noStrike">
                <a:solidFill>
                  <a:schemeClr val="dk1"/>
                </a:solidFill>
                <a:latin typeface="Calibri"/>
                <a:ea typeface="Calibri"/>
                <a:cs typeface="Calibri"/>
                <a:sym typeface="Calibri"/>
              </a:rPr>
              <a:t>ما القضية؟</a:t>
            </a:r>
            <a:r>
              <a:rPr b="0" i="0" lang="ar-MA" sz="2400" u="none" cap="none" strike="noStrike">
                <a:solidFill>
                  <a:schemeClr val="dk1"/>
                </a:solidFill>
                <a:latin typeface="Calibri"/>
                <a:ea typeface="Calibri"/>
                <a:cs typeface="Calibri"/>
                <a:sym typeface="Calibri"/>
              </a:rPr>
              <a:t> = المشكلة التي يختلف بشأنها طرفان.</a:t>
            </a:r>
            <a:endParaRPr b="0" i="0" sz="2400" u="none" cap="none" strike="noStrike">
              <a:solidFill>
                <a:schemeClr val="dk1"/>
              </a:solidFill>
              <a:latin typeface="Calibri"/>
              <a:ea typeface="Calibri"/>
              <a:cs typeface="Calibri"/>
              <a:sym typeface="Calibri"/>
            </a:endParaRPr>
          </a:p>
          <a:p>
            <a:pPr indent="-342900" lvl="0" marL="342900" marR="0" rtl="1" algn="r">
              <a:lnSpc>
                <a:spcPct val="107000"/>
              </a:lnSpc>
              <a:spcBef>
                <a:spcPts val="800"/>
              </a:spcBef>
              <a:spcAft>
                <a:spcPts val="0"/>
              </a:spcAft>
              <a:buClr>
                <a:schemeClr val="dk1"/>
              </a:buClr>
              <a:buSzPts val="2400"/>
              <a:buFont typeface="Play"/>
              <a:buAutoNum type="arabicPeriod"/>
            </a:pPr>
            <a:r>
              <a:rPr b="1" i="0" lang="ar-MA" sz="2400" u="none" cap="none" strike="noStrike">
                <a:solidFill>
                  <a:schemeClr val="dk1"/>
                </a:solidFill>
                <a:latin typeface="Calibri"/>
                <a:ea typeface="Calibri"/>
                <a:cs typeface="Calibri"/>
                <a:sym typeface="Calibri"/>
              </a:rPr>
              <a:t>من يعارض/ يخالف؟</a:t>
            </a:r>
            <a:r>
              <a:rPr b="0" i="0" lang="ar-MA" sz="2400" u="none" cap="none" strike="noStrike">
                <a:solidFill>
                  <a:schemeClr val="dk1"/>
                </a:solidFill>
                <a:latin typeface="Calibri"/>
                <a:ea typeface="Calibri"/>
                <a:cs typeface="Calibri"/>
                <a:sym typeface="Calibri"/>
              </a:rPr>
              <a:t> = الرأي المخالف</a:t>
            </a:r>
            <a:endParaRPr b="0" i="0" sz="2400" u="none" cap="none" strike="noStrike">
              <a:solidFill>
                <a:schemeClr val="dk1"/>
              </a:solidFill>
              <a:latin typeface="Calibri"/>
              <a:ea typeface="Calibri"/>
              <a:cs typeface="Calibri"/>
              <a:sym typeface="Calibri"/>
            </a:endParaRPr>
          </a:p>
          <a:p>
            <a:pPr indent="-342900" lvl="0" marL="342900" marR="0" rtl="1" algn="r">
              <a:lnSpc>
                <a:spcPct val="107000"/>
              </a:lnSpc>
              <a:spcBef>
                <a:spcPts val="800"/>
              </a:spcBef>
              <a:spcAft>
                <a:spcPts val="0"/>
              </a:spcAft>
              <a:buClr>
                <a:schemeClr val="dk1"/>
              </a:buClr>
              <a:buSzPts val="2400"/>
              <a:buFont typeface="Play"/>
              <a:buAutoNum type="arabicPeriod"/>
            </a:pPr>
            <a:r>
              <a:rPr b="1" i="0" lang="ar-MA" sz="2400" u="none" cap="none" strike="noStrike">
                <a:solidFill>
                  <a:schemeClr val="dk1"/>
                </a:solidFill>
                <a:latin typeface="Calibri"/>
                <a:ea typeface="Calibri"/>
                <a:cs typeface="Calibri"/>
                <a:sym typeface="Calibri"/>
              </a:rPr>
              <a:t>لماذا يعارض/ يخالف؟</a:t>
            </a:r>
            <a:r>
              <a:rPr b="0" i="0" lang="ar-MA" sz="2400" u="none" cap="none" strike="noStrike">
                <a:solidFill>
                  <a:schemeClr val="dk1"/>
                </a:solidFill>
                <a:latin typeface="Calibri"/>
                <a:ea typeface="Calibri"/>
                <a:cs typeface="Calibri"/>
                <a:sym typeface="Calibri"/>
              </a:rPr>
              <a:t> = الأدلة والحجج</a:t>
            </a:r>
            <a:endParaRPr b="0" i="0" sz="2400" u="none" cap="none" strike="noStrike">
              <a:solidFill>
                <a:schemeClr val="dk1"/>
              </a:solidFill>
              <a:latin typeface="Calibri"/>
              <a:ea typeface="Calibri"/>
              <a:cs typeface="Calibri"/>
              <a:sym typeface="Calibri"/>
            </a:endParaRPr>
          </a:p>
        </p:txBody>
      </p:sp>
      <p:sp>
        <p:nvSpPr>
          <p:cNvPr id="874" name="Google Shape;874;p49"/>
          <p:cNvSpPr/>
          <p:nvPr/>
        </p:nvSpPr>
        <p:spPr>
          <a:xfrm>
            <a:off x="8482719" y="1150720"/>
            <a:ext cx="3491948" cy="1692771"/>
          </a:xfrm>
          <a:prstGeom prst="rect">
            <a:avLst/>
          </a:prstGeom>
          <a:no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spAutoFit/>
          </a:bodyPr>
          <a:lstStyle/>
          <a:p>
            <a:pPr indent="0" lvl="0" marL="0" marR="0" rtl="1" algn="r">
              <a:lnSpc>
                <a:spcPct val="100000"/>
              </a:lnSpc>
              <a:spcBef>
                <a:spcPts val="0"/>
              </a:spcBef>
              <a:spcAft>
                <a:spcPts val="0"/>
              </a:spcAft>
              <a:buClr>
                <a:schemeClr val="dk1"/>
              </a:buClr>
              <a:buSzPts val="3200"/>
              <a:buFont typeface="Calibri"/>
              <a:buNone/>
            </a:pPr>
            <a:r>
              <a:rPr b="1" i="0" lang="ar-MA" sz="3200" u="none" cap="none" strike="noStrike">
                <a:solidFill>
                  <a:schemeClr val="dk1"/>
                </a:solidFill>
                <a:highlight>
                  <a:srgbClr val="00FF00"/>
                </a:highlight>
                <a:latin typeface="Calibri"/>
                <a:ea typeface="Calibri"/>
                <a:cs typeface="Calibri"/>
                <a:sym typeface="Calibri"/>
              </a:rPr>
              <a:t>أولًا: فهم المطلوب</a:t>
            </a:r>
            <a:endParaRPr b="1" i="0" sz="3200" u="none" cap="none" strike="noStrike">
              <a:solidFill>
                <a:schemeClr val="dk1"/>
              </a:solidFill>
              <a:highlight>
                <a:srgbClr val="00FF00"/>
              </a:highlight>
              <a:latin typeface="Calibri"/>
              <a:ea typeface="Calibri"/>
              <a:cs typeface="Calibri"/>
              <a:sym typeface="Calibri"/>
            </a:endParaRPr>
          </a:p>
          <a:p>
            <a:pPr indent="0" lvl="0" marL="0" marR="0" rtl="1" algn="r">
              <a:lnSpc>
                <a:spcPct val="100000"/>
              </a:lnSpc>
              <a:spcBef>
                <a:spcPts val="0"/>
              </a:spcBef>
              <a:spcAft>
                <a:spcPts val="0"/>
              </a:spcAft>
              <a:buClr>
                <a:schemeClr val="dk1"/>
              </a:buClr>
              <a:buSzPts val="1800"/>
              <a:buFont typeface="Calibri"/>
              <a:buNone/>
            </a:pPr>
            <a:r>
              <a:rPr b="1" i="0" lang="ar-MA" sz="1800" u="none" cap="none" strike="noStrike">
                <a:solidFill>
                  <a:schemeClr val="dk1"/>
                </a:solidFill>
                <a:latin typeface="Calibri"/>
                <a:ea typeface="Calibri"/>
                <a:cs typeface="Calibri"/>
                <a:sym typeface="Calibri"/>
              </a:rPr>
              <a:t>ملء الجدول</a:t>
            </a:r>
            <a:r>
              <a:rPr b="0" i="0" lang="ar-MA" sz="1800" u="none" cap="none" strike="noStrike">
                <a:solidFill>
                  <a:schemeClr val="dk1"/>
                </a:solidFill>
                <a:latin typeface="Calibri"/>
                <a:ea typeface="Calibri"/>
                <a:cs typeface="Calibri"/>
                <a:sym typeface="Calibri"/>
              </a:rPr>
              <a:t>  المكون من ثلاث خانات:</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chemeClr val="dk1"/>
              </a:buClr>
              <a:buSzPts val="1800"/>
              <a:buFont typeface="Calibri"/>
              <a:buAutoNum type="arabicPeriod"/>
            </a:pPr>
            <a:r>
              <a:rPr b="0" i="0" lang="ar-MA" sz="1800" u="none" cap="none" strike="noStrike">
                <a:solidFill>
                  <a:schemeClr val="dk1"/>
                </a:solidFill>
                <a:latin typeface="Calibri"/>
                <a:ea typeface="Calibri"/>
                <a:cs typeface="Calibri"/>
                <a:sym typeface="Calibri"/>
              </a:rPr>
              <a:t>القضية</a:t>
            </a:r>
            <a:endParaRPr b="0" i="0" sz="18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chemeClr val="dk1"/>
              </a:buClr>
              <a:buSzPts val="1800"/>
              <a:buFont typeface="Calibri"/>
              <a:buAutoNum type="arabicPeriod"/>
            </a:pPr>
            <a:r>
              <a:rPr b="0" i="0" lang="ar-MA" sz="1800" u="none" cap="none" strike="noStrike">
                <a:solidFill>
                  <a:schemeClr val="dk1"/>
                </a:solidFill>
                <a:latin typeface="Calibri"/>
                <a:ea typeface="Calibri"/>
                <a:cs typeface="Calibri"/>
                <a:sym typeface="Calibri"/>
              </a:rPr>
              <a:t>الرأي المخالف</a:t>
            </a:r>
            <a:endParaRPr b="0" i="0" sz="18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chemeClr val="dk1"/>
              </a:buClr>
              <a:buSzPts val="1800"/>
              <a:buFont typeface="Calibri"/>
              <a:buAutoNum type="arabicPeriod"/>
            </a:pPr>
            <a:r>
              <a:rPr b="0" i="0" lang="ar-MA" sz="1800" u="none" cap="none" strike="noStrike">
                <a:solidFill>
                  <a:schemeClr val="dk1"/>
                </a:solidFill>
                <a:latin typeface="Calibri"/>
                <a:ea typeface="Calibri"/>
                <a:cs typeface="Calibri"/>
                <a:sym typeface="Calibri"/>
              </a:rPr>
              <a:t>الأدلة والحجج</a:t>
            </a:r>
            <a:endParaRPr b="0" i="0" sz="1800" u="none" cap="none" strike="noStrike">
              <a:solidFill>
                <a:schemeClr val="dk1"/>
              </a:solidFill>
              <a:latin typeface="Calibri"/>
              <a:ea typeface="Calibri"/>
              <a:cs typeface="Calibri"/>
              <a:sym typeface="Calibri"/>
            </a:endParaRPr>
          </a:p>
        </p:txBody>
      </p:sp>
      <p:sp>
        <p:nvSpPr>
          <p:cNvPr id="875" name="Google Shape;875;p49"/>
          <p:cNvSpPr/>
          <p:nvPr/>
        </p:nvSpPr>
        <p:spPr>
          <a:xfrm>
            <a:off x="4149927" y="1184141"/>
            <a:ext cx="4286400" cy="1802929"/>
          </a:xfrm>
          <a:prstGeom prst="rect">
            <a:avLst/>
          </a:prstGeom>
          <a:noFill/>
          <a:ln cap="flat" cmpd="sng" w="9525">
            <a:solidFill>
              <a:srgbClr val="BF4F14"/>
            </a:solidFill>
            <a:prstDash val="solid"/>
            <a:miter lim="800000"/>
            <a:headEnd len="sm" w="sm" type="none"/>
            <a:tailEnd len="sm" w="sm" type="none"/>
          </a:ln>
        </p:spPr>
        <p:txBody>
          <a:bodyPr anchorCtr="0" anchor="ctr" bIns="45700" lIns="91425" spcFirstLastPara="1" rIns="91425" wrap="square" tIns="45700">
            <a:spAutoFit/>
          </a:bodyPr>
          <a:lstStyle/>
          <a:p>
            <a:pPr indent="0" lvl="0" marL="0" marR="0" rtl="1" algn="r">
              <a:lnSpc>
                <a:spcPct val="100000"/>
              </a:lnSpc>
              <a:spcBef>
                <a:spcPts val="0"/>
              </a:spcBef>
              <a:spcAft>
                <a:spcPts val="0"/>
              </a:spcAft>
              <a:buClr>
                <a:schemeClr val="dk1"/>
              </a:buClr>
              <a:buSzPts val="900"/>
              <a:buFont typeface="Arial"/>
              <a:buNone/>
            </a:pPr>
            <a:r>
              <a:t/>
            </a:r>
            <a:endParaRPr b="1" i="0" sz="9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chemeClr val="dk1"/>
                </a:solidFill>
                <a:highlight>
                  <a:srgbClr val="00FF00"/>
                </a:highlight>
                <a:latin typeface="Calibri"/>
                <a:ea typeface="Calibri"/>
                <a:cs typeface="Calibri"/>
                <a:sym typeface="Calibri"/>
              </a:rPr>
              <a:t>ثانيًا: تحديد القضية</a:t>
            </a:r>
            <a:endParaRPr b="1" i="0" sz="3200" u="none" cap="none" strike="noStrike">
              <a:solidFill>
                <a:schemeClr val="dk1"/>
              </a:solidFill>
              <a:highlight>
                <a:srgbClr val="00FF00"/>
              </a:highlight>
              <a:latin typeface="Calibri"/>
              <a:ea typeface="Calibri"/>
              <a:cs typeface="Calibri"/>
              <a:sym typeface="Calibri"/>
            </a:endParaRPr>
          </a:p>
          <a:p>
            <a:pPr indent="-285750" lvl="0" marL="285750" marR="0" rtl="1" algn="r">
              <a:lnSpc>
                <a:spcPct val="107000"/>
              </a:lnSpc>
              <a:spcBef>
                <a:spcPts val="0"/>
              </a:spcBef>
              <a:spcAft>
                <a:spcPts val="0"/>
              </a:spcAft>
              <a:buClr>
                <a:schemeClr val="dk1"/>
              </a:buClr>
              <a:buSzPts val="1000"/>
              <a:buFont typeface="Noto Sans Symbols"/>
              <a:buChar char="❑"/>
            </a:pPr>
            <a:r>
              <a:rPr b="0" i="0" lang="ar-MA" sz="1800" u="none" cap="none" strike="noStrike">
                <a:solidFill>
                  <a:schemeClr val="dk1"/>
                </a:solidFill>
                <a:latin typeface="Calibri"/>
                <a:ea typeface="Calibri"/>
                <a:cs typeface="Calibri"/>
                <a:sym typeface="Calibri"/>
              </a:rPr>
              <a:t>أبحث عمّا يناقشه النص بشكل عام.</a:t>
            </a:r>
            <a:endParaRPr b="0" i="0" sz="1400" u="none" cap="none" strike="noStrike">
              <a:solidFill>
                <a:srgbClr val="000000"/>
              </a:solidFill>
              <a:latin typeface="Arial"/>
              <a:ea typeface="Arial"/>
              <a:cs typeface="Arial"/>
              <a:sym typeface="Arial"/>
            </a:endParaRPr>
          </a:p>
          <a:p>
            <a:pPr indent="-342900" lvl="0" marL="342900" marR="0" rtl="1" algn="r">
              <a:lnSpc>
                <a:spcPct val="107000"/>
              </a:lnSpc>
              <a:spcBef>
                <a:spcPts val="800"/>
              </a:spcBef>
              <a:spcAft>
                <a:spcPts val="0"/>
              </a:spcAft>
              <a:buClr>
                <a:schemeClr val="dk1"/>
              </a:buClr>
              <a:buSzPts val="1000"/>
              <a:buFont typeface="Noto Sans Symbols"/>
              <a:buChar char="❑"/>
            </a:pPr>
            <a:r>
              <a:rPr b="0" i="0" lang="ar-MA" sz="1800" u="none" cap="none" strike="noStrike">
                <a:solidFill>
                  <a:schemeClr val="dk1"/>
                </a:solidFill>
                <a:latin typeface="Calibri"/>
                <a:ea typeface="Calibri"/>
                <a:cs typeface="Calibri"/>
                <a:sym typeface="Calibri"/>
              </a:rPr>
              <a:t>أبحث عن فكرة لا يتوافق حولها طرفان أو أكثر.</a:t>
            </a:r>
            <a:endParaRPr b="0" i="0" sz="1400" u="none" cap="none" strike="noStrike">
              <a:solidFill>
                <a:srgbClr val="000000"/>
              </a:solidFill>
              <a:latin typeface="Arial"/>
              <a:ea typeface="Arial"/>
              <a:cs typeface="Arial"/>
              <a:sym typeface="Arial"/>
            </a:endParaRPr>
          </a:p>
          <a:p>
            <a:pPr indent="-342900" lvl="0" marL="342900" marR="0" rtl="1" algn="r">
              <a:lnSpc>
                <a:spcPct val="107000"/>
              </a:lnSpc>
              <a:spcBef>
                <a:spcPts val="800"/>
              </a:spcBef>
              <a:spcAft>
                <a:spcPts val="0"/>
              </a:spcAft>
              <a:buClr>
                <a:schemeClr val="dk1"/>
              </a:buClr>
              <a:buSzPts val="1000"/>
              <a:buFont typeface="Noto Sans Symbols"/>
              <a:buChar char="❑"/>
            </a:pPr>
            <a:r>
              <a:rPr b="0" i="0" lang="ar-MA" sz="1800" u="none" cap="none" strike="noStrike">
                <a:solidFill>
                  <a:schemeClr val="dk1"/>
                </a:solidFill>
                <a:latin typeface="Calibri"/>
                <a:ea typeface="Calibri"/>
                <a:cs typeface="Calibri"/>
                <a:sym typeface="Calibri"/>
              </a:rPr>
              <a:t>أسأل: ما الظاهرة أو المشكلة التي يناقشها النص؟</a:t>
            </a:r>
            <a:endParaRPr b="0" i="0" sz="1800" u="none" cap="none" strike="noStrike">
              <a:solidFill>
                <a:schemeClr val="dk1"/>
              </a:solidFill>
              <a:latin typeface="Calibri"/>
              <a:ea typeface="Calibri"/>
              <a:cs typeface="Calibri"/>
              <a:sym typeface="Calibri"/>
            </a:endParaRPr>
          </a:p>
        </p:txBody>
      </p:sp>
      <p:sp>
        <p:nvSpPr>
          <p:cNvPr id="876" name="Google Shape;876;p49"/>
          <p:cNvSpPr/>
          <p:nvPr/>
        </p:nvSpPr>
        <p:spPr>
          <a:xfrm>
            <a:off x="157704" y="2256495"/>
            <a:ext cx="4008783" cy="1554272"/>
          </a:xfrm>
          <a:prstGeom prst="rect">
            <a:avLst/>
          </a:prstGeom>
          <a:noFill/>
          <a:ln cap="flat" cmpd="sng" w="9525">
            <a:solidFill>
              <a:srgbClr val="1F5C99"/>
            </a:solidFill>
            <a:prstDash val="solid"/>
            <a:miter lim="800000"/>
            <a:headEnd len="sm" w="sm" type="none"/>
            <a:tailEnd len="sm" w="sm" type="none"/>
          </a:ln>
        </p:spPr>
        <p:txBody>
          <a:bodyPr anchorCtr="0" anchor="ctr" bIns="45700" lIns="91425" spcFirstLastPara="1" rIns="91425" wrap="square" tIns="45700">
            <a:spAutoFit/>
          </a:bodyPr>
          <a:lstStyle/>
          <a:p>
            <a:pPr indent="0" lvl="0" marL="0" marR="0" rtl="1" algn="r">
              <a:lnSpc>
                <a:spcPct val="100000"/>
              </a:lnSpc>
              <a:spcBef>
                <a:spcPts val="0"/>
              </a:spcBef>
              <a:spcAft>
                <a:spcPts val="0"/>
              </a:spcAft>
              <a:buClr>
                <a:schemeClr val="dk1"/>
              </a:buClr>
              <a:buSzPts val="900"/>
              <a:buFont typeface="Arial"/>
              <a:buNone/>
            </a:pPr>
            <a:r>
              <a:t/>
            </a:r>
            <a:endParaRPr b="1" i="0" sz="9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chemeClr val="dk1"/>
              </a:buClr>
              <a:buSzPts val="3200"/>
              <a:buFont typeface="Calibri"/>
              <a:buAutoNum type="arabicPeriod" startAt="2"/>
            </a:pPr>
            <a:r>
              <a:rPr b="1" i="0" lang="ar-MA" sz="3200" u="none" cap="none" strike="noStrike">
                <a:solidFill>
                  <a:schemeClr val="dk1"/>
                </a:solidFill>
                <a:highlight>
                  <a:srgbClr val="00FF00"/>
                </a:highlight>
                <a:latin typeface="Calibri"/>
                <a:ea typeface="Calibri"/>
                <a:cs typeface="Calibri"/>
                <a:sym typeface="Calibri"/>
              </a:rPr>
              <a:t>ثالثًا: الرأي المخالف</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800"/>
              <a:buFont typeface="Arial"/>
              <a:buNone/>
            </a:pPr>
            <a:r>
              <a:rPr b="0" i="0" lang="ar-MA" sz="1800" u="none" cap="none" strike="noStrike">
                <a:solidFill>
                  <a:schemeClr val="dk1"/>
                </a:solidFill>
                <a:latin typeface="Calibri"/>
                <a:ea typeface="Calibri"/>
                <a:cs typeface="Calibri"/>
                <a:sym typeface="Calibri"/>
              </a:rPr>
              <a:t>أبحث عما يدل على المخالفة: بينما_لكن_مع ذلك_في المقابل…..</a:t>
            </a:r>
            <a:endParaRPr b="0" i="0" sz="18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1800"/>
              <a:buFont typeface="Arial"/>
              <a:buNone/>
            </a:pPr>
            <a:r>
              <a:rPr b="0" i="0" lang="ar-MA" sz="1800" u="none" cap="none" strike="noStrike">
                <a:solidFill>
                  <a:schemeClr val="dk1"/>
                </a:solidFill>
                <a:latin typeface="Calibri"/>
                <a:ea typeface="Calibri"/>
                <a:cs typeface="Calibri"/>
                <a:sym typeface="Calibri"/>
              </a:rPr>
              <a:t>ما الرأي الذي يخالف/يعارض الرأي الأول ؟</a:t>
            </a:r>
            <a:endParaRPr b="0" i="0" sz="1800" u="none" cap="none" strike="noStrike">
              <a:solidFill>
                <a:schemeClr val="dk1"/>
              </a:solidFill>
              <a:latin typeface="Calibri"/>
              <a:ea typeface="Calibri"/>
              <a:cs typeface="Calibri"/>
              <a:sym typeface="Calibri"/>
            </a:endParaRPr>
          </a:p>
        </p:txBody>
      </p:sp>
      <p:sp>
        <p:nvSpPr>
          <p:cNvPr id="877" name="Google Shape;877;p49"/>
          <p:cNvSpPr/>
          <p:nvPr/>
        </p:nvSpPr>
        <p:spPr>
          <a:xfrm>
            <a:off x="8192488" y="3353941"/>
            <a:ext cx="3782179" cy="1415772"/>
          </a:xfrm>
          <a:prstGeom prst="rect">
            <a:avLst/>
          </a:prstGeom>
          <a:noFill/>
          <a:ln cap="flat" cmpd="sng" w="9525">
            <a:solidFill>
              <a:srgbClr val="FF0000"/>
            </a:solidFill>
            <a:prstDash val="solid"/>
            <a:miter lim="800000"/>
            <a:headEnd len="sm" w="sm" type="none"/>
            <a:tailEnd len="sm" w="sm" type="none"/>
          </a:ln>
        </p:spPr>
        <p:txBody>
          <a:bodyPr anchorCtr="0" anchor="ctr" bIns="45700" lIns="91425" spcFirstLastPara="1" rIns="91425" wrap="square" tIns="45700">
            <a:spAutoFit/>
          </a:bodyPr>
          <a:lstStyle/>
          <a:p>
            <a:pPr indent="0" lvl="0" marL="0" marR="0" rtl="1" algn="r">
              <a:lnSpc>
                <a:spcPct val="100000"/>
              </a:lnSpc>
              <a:spcBef>
                <a:spcPts val="0"/>
              </a:spcBef>
              <a:spcAft>
                <a:spcPts val="0"/>
              </a:spcAft>
              <a:buClr>
                <a:schemeClr val="dk1"/>
              </a:buClr>
              <a:buSzPts val="3200"/>
              <a:buFont typeface="Calibri"/>
              <a:buAutoNum type="arabicPeriod" startAt="3"/>
            </a:pPr>
            <a:r>
              <a:rPr b="1" i="0" lang="ar-MA" sz="3200" u="none" cap="none" strike="noStrike">
                <a:solidFill>
                  <a:schemeClr val="dk1"/>
                </a:solidFill>
                <a:highlight>
                  <a:srgbClr val="00FF00"/>
                </a:highlight>
                <a:latin typeface="Calibri"/>
                <a:ea typeface="Calibri"/>
                <a:cs typeface="Calibri"/>
                <a:sym typeface="Calibri"/>
              </a:rPr>
              <a:t>رابعًا: الأدلة والحجج</a:t>
            </a:r>
            <a:endParaRPr b="1" i="0" sz="3200" u="none" cap="none" strike="noStrike">
              <a:solidFill>
                <a:schemeClr val="dk1"/>
              </a:solidFill>
              <a:highlight>
                <a:srgbClr val="00FF00"/>
              </a:highlight>
              <a:latin typeface="Calibri"/>
              <a:ea typeface="Calibri"/>
              <a:cs typeface="Calibri"/>
              <a:sym typeface="Calibri"/>
            </a:endParaRPr>
          </a:p>
          <a:p>
            <a:pPr indent="0" lvl="0" marL="0" marR="0" rtl="1" algn="r">
              <a:lnSpc>
                <a:spcPct val="100000"/>
              </a:lnSpc>
              <a:spcBef>
                <a:spcPts val="0"/>
              </a:spcBef>
              <a:spcAft>
                <a:spcPts val="0"/>
              </a:spcAft>
              <a:buClr>
                <a:schemeClr val="dk1"/>
              </a:buClr>
              <a:buSzPts val="1800"/>
              <a:buFont typeface="Calibri"/>
              <a:buNone/>
            </a:pPr>
            <a:r>
              <a:rPr b="0" i="0" lang="ar-MA" sz="1800" u="none" cap="none" strike="noStrike">
                <a:solidFill>
                  <a:schemeClr val="dk1"/>
                </a:solidFill>
                <a:latin typeface="Calibri"/>
                <a:ea typeface="Calibri"/>
                <a:cs typeface="Calibri"/>
                <a:sym typeface="Calibri"/>
              </a:rPr>
              <a:t>أسأل: ما الأدلة والحجج التي تدعم الرأي المخالف؟ هل كل دليل / حجة مرتبطة مباشرة بالقضية؟</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1" name="Shape 881"/>
        <p:cNvGrpSpPr/>
        <p:nvPr/>
      </p:nvGrpSpPr>
      <p:grpSpPr>
        <a:xfrm>
          <a:off x="0" y="0"/>
          <a:ext cx="0" cy="0"/>
          <a:chOff x="0" y="0"/>
          <a:chExt cx="0" cy="0"/>
        </a:xfrm>
      </p:grpSpPr>
      <p:sp>
        <p:nvSpPr>
          <p:cNvPr id="882" name="Google Shape;882;p50"/>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a:bodyPr>
          <a:lstStyle/>
          <a:p>
            <a:pPr indent="-228600" lvl="0" marL="228600" rtl="1" algn="r">
              <a:lnSpc>
                <a:spcPct val="90000"/>
              </a:lnSpc>
              <a:spcBef>
                <a:spcPts val="0"/>
              </a:spcBef>
              <a:spcAft>
                <a:spcPts val="0"/>
              </a:spcAft>
              <a:buClr>
                <a:schemeClr val="dk1"/>
              </a:buClr>
              <a:buSzPts val="2800"/>
              <a:buNone/>
            </a:pPr>
            <a:r>
              <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86" name="Shape 886"/>
        <p:cNvGrpSpPr/>
        <p:nvPr/>
      </p:nvGrpSpPr>
      <p:grpSpPr>
        <a:xfrm>
          <a:off x="0" y="0"/>
          <a:ext cx="0" cy="0"/>
          <a:chOff x="0" y="0"/>
          <a:chExt cx="0" cy="0"/>
        </a:xfrm>
      </p:grpSpPr>
      <p:sp>
        <p:nvSpPr>
          <p:cNvPr id="887" name="Google Shape;887;p51"/>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MA"/>
              <a:t>بعدما تعرفتم كيفية تحديد عناصر بنية النص الحجاجي، سأسمعكم نصا حجاجيا وعليكم تحديد عناصر بنيته.</a:t>
            </a:r>
            <a:endParaRPr/>
          </a:p>
        </p:txBody>
      </p:sp>
      <p:sp>
        <p:nvSpPr>
          <p:cNvPr id="888" name="Google Shape;888;p51"/>
          <p:cNvSpPr txBox="1"/>
          <p:nvPr>
            <p:ph idx="2" type="body"/>
          </p:nvPr>
        </p:nvSpPr>
        <p:spPr>
          <a:xfrm>
            <a:off x="212431" y="640270"/>
            <a:ext cx="11184088" cy="271575"/>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a:t>يسمع المدرس النص، ثم يدعو المتعلمين إلى الاشتغال بشكل ثنائي في دفتر الواجبات المنزلية. تخصص لهذا العمل دقيقتان. خلال هذه العملية يتنقل المدرس بين الصفوف لدعم المتعلمين.</a:t>
            </a:r>
            <a:endParaRPr/>
          </a:p>
        </p:txBody>
      </p:sp>
      <p:sp>
        <p:nvSpPr>
          <p:cNvPr id="889" name="Google Shape;889;p51"/>
          <p:cNvSpPr txBox="1"/>
          <p:nvPr/>
        </p:nvSpPr>
        <p:spPr>
          <a:xfrm>
            <a:off x="270513" y="1942965"/>
            <a:ext cx="11650973" cy="2251065"/>
          </a:xfrm>
          <a:prstGeom prst="rect">
            <a:avLst/>
          </a:prstGeom>
          <a:noFill/>
          <a:ln cap="flat" cmpd="sng" w="571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228600" lvl="0" marL="228600" marR="0" rtl="1" algn="just">
              <a:lnSpc>
                <a:spcPct val="150000"/>
              </a:lnSpc>
              <a:spcBef>
                <a:spcPts val="0"/>
              </a:spcBef>
              <a:spcAft>
                <a:spcPts val="0"/>
              </a:spcAft>
              <a:buClr>
                <a:srgbClr val="000000"/>
              </a:buClr>
              <a:buSzPts val="2400"/>
              <a:buFont typeface="Arial"/>
              <a:buNone/>
            </a:pPr>
            <a:r>
              <a:rPr b="0" i="0" lang="ar-MA" sz="2400" u="none" cap="none" strike="noStrike">
                <a:solidFill>
                  <a:schemeClr val="dk1"/>
                </a:solidFill>
                <a:latin typeface="Calibri"/>
                <a:ea typeface="Calibri"/>
                <a:cs typeface="Calibri"/>
                <a:sym typeface="Calibri"/>
              </a:rPr>
              <a:t>تثير العملات الرقمية والتقليدية نقاشا عموميا يهم مسألة التوظيف. فالعملات الرقمية تتميز بسرعة المعاملات واستقلالية الأفراد في إدارة أموالهم، ما يجعلها ثورة مالية حديثة. لكنها تواجه مخاطر مثل تقلب الأسعار واستغلالها في أنشطة غير مشروعة، ما يستدعي وضع قوانين واضحة لمراقبتها. في المقابل، توفر العملات التقليدية استقرارًا واسعًا وقبولًا عالميًا، بالإضافة إلى وجود رقابة مركزية تحمي النظام المالي .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3" name="Shape 893"/>
        <p:cNvGrpSpPr/>
        <p:nvPr/>
      </p:nvGrpSpPr>
      <p:grpSpPr>
        <a:xfrm>
          <a:off x="0" y="0"/>
          <a:ext cx="0" cy="0"/>
          <a:chOff x="0" y="0"/>
          <a:chExt cx="0" cy="0"/>
        </a:xfrm>
      </p:grpSpPr>
      <p:sp>
        <p:nvSpPr>
          <p:cNvPr id="894" name="Google Shape;894;p52"/>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MA"/>
              <a:t>ممتاز، نستمع الآن لإجاباتكم.</a:t>
            </a:r>
            <a:endParaRPr/>
          </a:p>
        </p:txBody>
      </p:sp>
      <p:sp>
        <p:nvSpPr>
          <p:cNvPr id="895" name="Google Shape;895;p52"/>
          <p:cNvSpPr txBox="1"/>
          <p:nvPr>
            <p:ph idx="2" type="body"/>
          </p:nvPr>
        </p:nvSpPr>
        <p:spPr>
          <a:xfrm>
            <a:off x="340446" y="590324"/>
            <a:ext cx="11056073" cy="398288"/>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a:t>يستمع المدرس إلى إجابات متعلمين ويستفسرهم عن سيرورة توصلهم إلى الجواب، مع مطالبة متعلمين آخرين بإبداء رأيهم في الإجابات التي قدمها زملاؤهم. </a:t>
            </a:r>
            <a:r>
              <a:rPr lang="ar-MA">
                <a:highlight>
                  <a:srgbClr val="00FF00"/>
                </a:highlight>
              </a:rPr>
              <a:t>من الممكن اختيار الإجابات التي قدمها المتعلمون، بعد تدوينها في السبورة.</a:t>
            </a:r>
            <a:endParaRPr>
              <a:highlight>
                <a:srgbClr val="00FF00"/>
              </a:highlight>
            </a:endParaRPr>
          </a:p>
        </p:txBody>
      </p:sp>
      <p:graphicFrame>
        <p:nvGraphicFramePr>
          <p:cNvPr id="896" name="Google Shape;896;p52"/>
          <p:cNvGraphicFramePr/>
          <p:nvPr/>
        </p:nvGraphicFramePr>
        <p:xfrm>
          <a:off x="340446" y="1139229"/>
          <a:ext cx="3000000" cy="3000000"/>
        </p:xfrm>
        <a:graphic>
          <a:graphicData uri="http://schemas.openxmlformats.org/drawingml/2006/table">
            <a:tbl>
              <a:tblPr bandRow="1" firstRow="1">
                <a:noFill/>
                <a:tableStyleId>{B3BE016E-3A43-4BC8-92BB-1D29FDCA02B3}</a:tableStyleId>
              </a:tblPr>
              <a:tblGrid>
                <a:gridCol w="3837025"/>
                <a:gridCol w="5155375"/>
                <a:gridCol w="2518700"/>
              </a:tblGrid>
              <a:tr h="457200">
                <a:tc>
                  <a:txBody>
                    <a:bodyPr/>
                    <a:lstStyle/>
                    <a:p>
                      <a:pPr indent="0" lvl="0" marL="0" marR="0" rtl="1" algn="r">
                        <a:lnSpc>
                          <a:spcPct val="100000"/>
                        </a:lnSpc>
                        <a:spcBef>
                          <a:spcPts val="0"/>
                        </a:spcBef>
                        <a:spcAft>
                          <a:spcPts val="0"/>
                        </a:spcAft>
                        <a:buClr>
                          <a:srgbClr val="000000"/>
                        </a:buClr>
                        <a:buSzPts val="3600"/>
                        <a:buFont typeface="Arial"/>
                        <a:buNone/>
                      </a:pPr>
                      <a:r>
                        <a:rPr lang="ar-MA" sz="3600" u="none" cap="none" strike="noStrike">
                          <a:solidFill>
                            <a:schemeClr val="dk1"/>
                          </a:solidFill>
                          <a:latin typeface="Calibri"/>
                          <a:ea typeface="Calibri"/>
                          <a:cs typeface="Calibri"/>
                          <a:sym typeface="Calibri"/>
                        </a:rPr>
                        <a:t>الأدلة والحجج</a:t>
                      </a:r>
                      <a:endParaRPr sz="36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C5AB"/>
                    </a:solidFill>
                  </a:tcPr>
                </a:tc>
                <a:tc>
                  <a:txBody>
                    <a:bodyPr/>
                    <a:lstStyle/>
                    <a:p>
                      <a:pPr indent="0" lvl="0" marL="0" marR="0" rtl="1" algn="r">
                        <a:lnSpc>
                          <a:spcPct val="100000"/>
                        </a:lnSpc>
                        <a:spcBef>
                          <a:spcPts val="0"/>
                        </a:spcBef>
                        <a:spcAft>
                          <a:spcPts val="0"/>
                        </a:spcAft>
                        <a:buClr>
                          <a:srgbClr val="000000"/>
                        </a:buClr>
                        <a:buSzPts val="3600"/>
                        <a:buFont typeface="Arial"/>
                        <a:buNone/>
                      </a:pPr>
                      <a:r>
                        <a:rPr lang="ar-MA" sz="3600" u="none" cap="none" strike="noStrike">
                          <a:solidFill>
                            <a:schemeClr val="dk1"/>
                          </a:solidFill>
                          <a:latin typeface="Calibri"/>
                          <a:ea typeface="Calibri"/>
                          <a:cs typeface="Calibri"/>
                          <a:sym typeface="Calibri"/>
                        </a:rPr>
                        <a:t> الرأي المخالف</a:t>
                      </a:r>
                      <a:endParaRPr sz="36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C5AB"/>
                    </a:solidFill>
                  </a:tcPr>
                </a:tc>
                <a:tc>
                  <a:txBody>
                    <a:bodyPr/>
                    <a:lstStyle/>
                    <a:p>
                      <a:pPr indent="0" lvl="0" marL="0" marR="0" rtl="0" algn="l">
                        <a:lnSpc>
                          <a:spcPct val="100000"/>
                        </a:lnSpc>
                        <a:spcBef>
                          <a:spcPts val="0"/>
                        </a:spcBef>
                        <a:spcAft>
                          <a:spcPts val="0"/>
                        </a:spcAft>
                        <a:buClr>
                          <a:srgbClr val="000000"/>
                        </a:buClr>
                        <a:buSzPts val="3600"/>
                        <a:buFont typeface="Arial"/>
                        <a:buNone/>
                      </a:pPr>
                      <a:r>
                        <a:rPr lang="ar-MA" sz="3600" u="none" cap="none" strike="noStrike">
                          <a:solidFill>
                            <a:schemeClr val="dk1"/>
                          </a:solidFill>
                          <a:latin typeface="Calibri"/>
                          <a:ea typeface="Calibri"/>
                          <a:cs typeface="Calibri"/>
                          <a:sym typeface="Calibri"/>
                        </a:rPr>
                        <a:t>القضية</a:t>
                      </a:r>
                      <a:endParaRPr sz="36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C5AB"/>
                    </a:solidFill>
                  </a:tcPr>
                </a:tc>
              </a:tr>
              <a:tr h="370850">
                <a:tc>
                  <a:txBody>
                    <a:bodyPr/>
                    <a:lstStyle/>
                    <a:p>
                      <a:pPr indent="0" lvl="0" marL="0" marR="0" rtl="1" algn="r">
                        <a:lnSpc>
                          <a:spcPct val="100000"/>
                        </a:lnSpc>
                        <a:spcBef>
                          <a:spcPts val="0"/>
                        </a:spcBef>
                        <a:spcAft>
                          <a:spcPts val="0"/>
                        </a:spcAft>
                        <a:buClr>
                          <a:srgbClr val="000000"/>
                        </a:buClr>
                        <a:buSzPts val="3600"/>
                        <a:buFont typeface="Arial"/>
                        <a:buNone/>
                      </a:pPr>
                      <a:r>
                        <a:rPr lang="ar-MA" sz="3600" u="none" cap="none" strike="noStrike">
                          <a:latin typeface="Calibri"/>
                          <a:ea typeface="Calibri"/>
                          <a:cs typeface="Calibri"/>
                          <a:sym typeface="Calibri"/>
                        </a:rPr>
                        <a:t>توفر العملات التقليدية استقرارًا واسعًا وقبولًا عالميًا_وجود رقابة مركزية تحمي النظام المالي . </a:t>
                      </a:r>
                      <a:endParaRPr sz="3600" u="none" cap="none" strike="noStrike">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r">
                        <a:lnSpc>
                          <a:spcPct val="100000"/>
                        </a:lnSpc>
                        <a:spcBef>
                          <a:spcPts val="0"/>
                        </a:spcBef>
                        <a:spcAft>
                          <a:spcPts val="0"/>
                        </a:spcAft>
                        <a:buClr>
                          <a:srgbClr val="000000"/>
                        </a:buClr>
                        <a:buSzPts val="3600"/>
                        <a:buFont typeface="Arial"/>
                        <a:buNone/>
                      </a:pPr>
                      <a:r>
                        <a:rPr lang="ar-MA" sz="3600" u="none" cap="none" strike="noStrike">
                          <a:latin typeface="Calibri"/>
                          <a:ea typeface="Calibri"/>
                          <a:cs typeface="Calibri"/>
                          <a:sym typeface="Calibri"/>
                        </a:rPr>
                        <a:t>توظيف العملات التقليدية أكثر أمانا </a:t>
                      </a:r>
                      <a:endParaRPr sz="3600" u="none" cap="none" strike="noStrike">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r">
                        <a:lnSpc>
                          <a:spcPct val="100000"/>
                        </a:lnSpc>
                        <a:spcBef>
                          <a:spcPts val="0"/>
                        </a:spcBef>
                        <a:spcAft>
                          <a:spcPts val="0"/>
                        </a:spcAft>
                        <a:buClr>
                          <a:srgbClr val="000000"/>
                        </a:buClr>
                        <a:buSzPts val="3600"/>
                        <a:buFont typeface="Arial"/>
                        <a:buNone/>
                      </a:pPr>
                      <a:r>
                        <a:rPr lang="ar-MA" sz="3600" u="none" cap="none" strike="noStrike"/>
                        <a:t>نقاش حول العملات الرقمية</a:t>
                      </a:r>
                      <a:endParaRPr sz="3600" u="none" cap="none" strike="noStrike">
                        <a:solidFill>
                          <a:srgbClr val="FF000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0" name="Shape 900"/>
        <p:cNvGrpSpPr/>
        <p:nvPr/>
      </p:nvGrpSpPr>
      <p:grpSpPr>
        <a:xfrm>
          <a:off x="0" y="0"/>
          <a:ext cx="0" cy="0"/>
          <a:chOff x="0" y="0"/>
          <a:chExt cx="0" cy="0"/>
        </a:xfrm>
      </p:grpSpPr>
      <p:grpSp>
        <p:nvGrpSpPr>
          <p:cNvPr id="901" name="Google Shape;901;p53"/>
          <p:cNvGrpSpPr/>
          <p:nvPr/>
        </p:nvGrpSpPr>
        <p:grpSpPr>
          <a:xfrm>
            <a:off x="812159" y="829917"/>
            <a:ext cx="10567685" cy="5198169"/>
            <a:chOff x="2184400" y="1402025"/>
            <a:chExt cx="7823200" cy="4942038"/>
          </a:xfrm>
        </p:grpSpPr>
        <p:sp>
          <p:nvSpPr>
            <p:cNvPr id="902" name="Google Shape;902;p53"/>
            <p:cNvSpPr/>
            <p:nvPr/>
          </p:nvSpPr>
          <p:spPr>
            <a:xfrm>
              <a:off x="2184400" y="1402025"/>
              <a:ext cx="7823200" cy="4942038"/>
            </a:xfrm>
            <a:prstGeom prst="roundRect">
              <a:avLst>
                <a:gd fmla="val 2665" name="adj"/>
              </a:avLst>
            </a:prstGeom>
            <a:solidFill>
              <a:srgbClr val="8BC145"/>
            </a:solidFill>
            <a:ln cap="flat" cmpd="sng" w="19050">
              <a:solidFill>
                <a:srgbClr val="8BC145"/>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903" name="Google Shape;903;p53"/>
            <p:cNvSpPr/>
            <p:nvPr/>
          </p:nvSpPr>
          <p:spPr>
            <a:xfrm>
              <a:off x="2284184" y="1499311"/>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t/>
              </a:r>
              <a:endParaRPr b="1" i="0" sz="40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4000"/>
                <a:buFont typeface="Arial"/>
                <a:buNone/>
              </a:pPr>
              <a:r>
                <a:t/>
              </a:r>
              <a:endParaRPr b="1" i="0" sz="4000" u="none" cap="none" strike="noStrike">
                <a:solidFill>
                  <a:srgbClr val="000000"/>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4400"/>
                <a:buFont typeface="Arial"/>
                <a:buNone/>
              </a:pPr>
              <a:r>
                <a:rPr b="1" i="0" lang="ar-MA" sz="4400" u="none" cap="none" strike="noStrike">
                  <a:solidFill>
                    <a:srgbClr val="92D050"/>
                  </a:solidFill>
                  <a:latin typeface="Calibri"/>
                  <a:ea typeface="Calibri"/>
                  <a:cs typeface="Calibri"/>
                  <a:sym typeface="Calibri"/>
                </a:rPr>
                <a:t>) الممارسة المستقلة(</a:t>
              </a:r>
              <a:endParaRPr b="1" i="0" sz="4400" u="none" cap="none" strike="noStrike">
                <a:solidFill>
                  <a:srgbClr val="92D050"/>
                </a:solidFill>
                <a:latin typeface="Calibri"/>
                <a:ea typeface="Calibri"/>
                <a:cs typeface="Calibri"/>
                <a:sym typeface="Calibri"/>
              </a:endParaRPr>
            </a:p>
          </p:txBody>
        </p:sp>
      </p:grpSp>
      <p:pic>
        <p:nvPicPr>
          <p:cNvPr id="904" name="Google Shape;904;p53"/>
          <p:cNvPicPr preferRelativeResize="0"/>
          <p:nvPr/>
        </p:nvPicPr>
        <p:blipFill rotWithShape="1">
          <a:blip r:embed="rId3">
            <a:alphaModFix/>
          </a:blip>
          <a:srcRect b="0" l="0" r="0" t="0"/>
          <a:stretch/>
        </p:blipFill>
        <p:spPr>
          <a:xfrm>
            <a:off x="4960599" y="1158197"/>
            <a:ext cx="2270803" cy="2270803"/>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8" name="Shape 908"/>
        <p:cNvGrpSpPr/>
        <p:nvPr/>
      </p:nvGrpSpPr>
      <p:grpSpPr>
        <a:xfrm>
          <a:off x="0" y="0"/>
          <a:ext cx="0" cy="0"/>
          <a:chOff x="0" y="0"/>
          <a:chExt cx="0" cy="0"/>
        </a:xfrm>
      </p:grpSpPr>
      <p:sp>
        <p:nvSpPr>
          <p:cNvPr id="909" name="Google Shape;909;p54"/>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Calibri"/>
              <a:ea typeface="Calibri"/>
              <a:cs typeface="Calibri"/>
              <a:sym typeface="Calibri"/>
            </a:endParaRPr>
          </a:p>
        </p:txBody>
      </p:sp>
      <p:pic>
        <p:nvPicPr>
          <p:cNvPr id="910" name="Google Shape;910;p54"/>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sp>
        <p:nvSpPr>
          <p:cNvPr id="911" name="Google Shape;911;p54"/>
          <p:cNvSpPr txBox="1"/>
          <p:nvPr>
            <p:ph type="title"/>
          </p:nvPr>
        </p:nvSpPr>
        <p:spPr>
          <a:xfrm>
            <a:off x="875957" y="18773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MA" sz="1800">
                <a:latin typeface="Calibri"/>
                <a:ea typeface="Calibri"/>
                <a:cs typeface="Calibri"/>
                <a:sym typeface="Calibri"/>
              </a:rPr>
              <a:t>قبل التسميع أقدم لكم المهمة التي ينبغي إنجازها:</a:t>
            </a:r>
            <a:r>
              <a:rPr lang="ar-MA">
                <a:latin typeface="Calibri"/>
                <a:ea typeface="Calibri"/>
                <a:cs typeface="Calibri"/>
                <a:sym typeface="Calibri"/>
              </a:rPr>
              <a:t> تحديد عناصر النص الحجاجي.</a:t>
            </a:r>
            <a:endParaRPr/>
          </a:p>
        </p:txBody>
      </p:sp>
      <p:sp>
        <p:nvSpPr>
          <p:cNvPr id="912" name="Google Shape;912;p54"/>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a:t>يعرف المدرس المتعلمين بالمهمة التي ينبغي إنجازها، ويطلب منهم توظيف تقنية رؤوس الأقلام.</a:t>
            </a:r>
            <a:endParaRPr sz="1400"/>
          </a:p>
        </p:txBody>
      </p:sp>
      <p:graphicFrame>
        <p:nvGraphicFramePr>
          <p:cNvPr id="913" name="Google Shape;913;p54"/>
          <p:cNvGraphicFramePr/>
          <p:nvPr/>
        </p:nvGraphicFramePr>
        <p:xfrm>
          <a:off x="340446" y="2788920"/>
          <a:ext cx="3000000" cy="3000000"/>
        </p:xfrm>
        <a:graphic>
          <a:graphicData uri="http://schemas.openxmlformats.org/drawingml/2006/table">
            <a:tbl>
              <a:tblPr bandRow="1" firstRow="1">
                <a:noFill/>
                <a:tableStyleId>{B3BE016E-3A43-4BC8-92BB-1D29FDCA02B3}</a:tableStyleId>
              </a:tblPr>
              <a:tblGrid>
                <a:gridCol w="3837025"/>
                <a:gridCol w="5155375"/>
                <a:gridCol w="2518700"/>
              </a:tblGrid>
              <a:tr h="457200">
                <a:tc>
                  <a:txBody>
                    <a:bodyPr/>
                    <a:lstStyle/>
                    <a:p>
                      <a:pPr indent="0" lvl="0" marL="0" marR="0" rtl="1" algn="r">
                        <a:lnSpc>
                          <a:spcPct val="100000"/>
                        </a:lnSpc>
                        <a:spcBef>
                          <a:spcPts val="0"/>
                        </a:spcBef>
                        <a:spcAft>
                          <a:spcPts val="0"/>
                        </a:spcAft>
                        <a:buClr>
                          <a:srgbClr val="000000"/>
                        </a:buClr>
                        <a:buSzPts val="3600"/>
                        <a:buFont typeface="Arial"/>
                        <a:buNone/>
                      </a:pPr>
                      <a:r>
                        <a:rPr lang="ar-MA" sz="3600" u="none" cap="none" strike="noStrike">
                          <a:solidFill>
                            <a:schemeClr val="dk1"/>
                          </a:solidFill>
                          <a:latin typeface="Calibri"/>
                          <a:ea typeface="Calibri"/>
                          <a:cs typeface="Calibri"/>
                          <a:sym typeface="Calibri"/>
                        </a:rPr>
                        <a:t>الأدلة والحجج</a:t>
                      </a:r>
                      <a:endParaRPr sz="36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C5AB"/>
                    </a:solidFill>
                  </a:tcPr>
                </a:tc>
                <a:tc>
                  <a:txBody>
                    <a:bodyPr/>
                    <a:lstStyle/>
                    <a:p>
                      <a:pPr indent="0" lvl="0" marL="0" marR="0" rtl="1" algn="r">
                        <a:lnSpc>
                          <a:spcPct val="100000"/>
                        </a:lnSpc>
                        <a:spcBef>
                          <a:spcPts val="0"/>
                        </a:spcBef>
                        <a:spcAft>
                          <a:spcPts val="0"/>
                        </a:spcAft>
                        <a:buClr>
                          <a:srgbClr val="000000"/>
                        </a:buClr>
                        <a:buSzPts val="3600"/>
                        <a:buFont typeface="Arial"/>
                        <a:buNone/>
                      </a:pPr>
                      <a:r>
                        <a:rPr lang="ar-MA" sz="3600" u="none" cap="none" strike="noStrike">
                          <a:solidFill>
                            <a:schemeClr val="dk1"/>
                          </a:solidFill>
                          <a:latin typeface="Calibri"/>
                          <a:ea typeface="Calibri"/>
                          <a:cs typeface="Calibri"/>
                          <a:sym typeface="Calibri"/>
                        </a:rPr>
                        <a:t> الرأي المخالف</a:t>
                      </a:r>
                      <a:endParaRPr sz="36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C5AB"/>
                    </a:solidFill>
                  </a:tcPr>
                </a:tc>
                <a:tc>
                  <a:txBody>
                    <a:bodyPr/>
                    <a:lstStyle/>
                    <a:p>
                      <a:pPr indent="0" lvl="0" marL="0" marR="0" rtl="0" algn="l">
                        <a:lnSpc>
                          <a:spcPct val="100000"/>
                        </a:lnSpc>
                        <a:spcBef>
                          <a:spcPts val="0"/>
                        </a:spcBef>
                        <a:spcAft>
                          <a:spcPts val="0"/>
                        </a:spcAft>
                        <a:buClr>
                          <a:srgbClr val="000000"/>
                        </a:buClr>
                        <a:buSzPts val="3600"/>
                        <a:buFont typeface="Arial"/>
                        <a:buNone/>
                      </a:pPr>
                      <a:r>
                        <a:rPr lang="ar-MA" sz="3600" u="none" cap="none" strike="noStrike">
                          <a:solidFill>
                            <a:schemeClr val="dk1"/>
                          </a:solidFill>
                          <a:latin typeface="Calibri"/>
                          <a:ea typeface="Calibri"/>
                          <a:cs typeface="Calibri"/>
                          <a:sym typeface="Calibri"/>
                        </a:rPr>
                        <a:t>القضية</a:t>
                      </a:r>
                      <a:endParaRPr sz="36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C5AB"/>
                    </a:solidFill>
                  </a:tcPr>
                </a:tc>
              </a:tr>
              <a:tr h="370850">
                <a:tc>
                  <a:txBody>
                    <a:bodyPr/>
                    <a:lstStyle/>
                    <a:p>
                      <a:pPr indent="0" lvl="0" marL="0" marR="0" rtl="1" algn="r">
                        <a:lnSpc>
                          <a:spcPct val="100000"/>
                        </a:lnSpc>
                        <a:spcBef>
                          <a:spcPts val="0"/>
                        </a:spcBef>
                        <a:spcAft>
                          <a:spcPts val="0"/>
                        </a:spcAft>
                        <a:buClr>
                          <a:srgbClr val="000000"/>
                        </a:buClr>
                        <a:buSzPts val="3600"/>
                        <a:buFont typeface="Arial"/>
                        <a:buNone/>
                      </a:pPr>
                      <a:r>
                        <a:t/>
                      </a:r>
                      <a:endParaRPr sz="3600" u="none" cap="none" strike="noStrike">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r">
                        <a:lnSpc>
                          <a:spcPct val="100000"/>
                        </a:lnSpc>
                        <a:spcBef>
                          <a:spcPts val="0"/>
                        </a:spcBef>
                        <a:spcAft>
                          <a:spcPts val="0"/>
                        </a:spcAft>
                        <a:buClr>
                          <a:srgbClr val="000000"/>
                        </a:buClr>
                        <a:buSzPts val="3600"/>
                        <a:buFont typeface="Arial"/>
                        <a:buNone/>
                      </a:pPr>
                      <a:r>
                        <a:t/>
                      </a:r>
                      <a:endParaRPr sz="3600" u="none" cap="none" strike="noStrike">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r">
                        <a:lnSpc>
                          <a:spcPct val="100000"/>
                        </a:lnSpc>
                        <a:spcBef>
                          <a:spcPts val="0"/>
                        </a:spcBef>
                        <a:spcAft>
                          <a:spcPts val="0"/>
                        </a:spcAft>
                        <a:buClr>
                          <a:srgbClr val="000000"/>
                        </a:buClr>
                        <a:buSzPts val="3600"/>
                        <a:buFont typeface="Arial"/>
                        <a:buNone/>
                      </a:pPr>
                      <a:r>
                        <a:t/>
                      </a:r>
                      <a:endParaRPr sz="3600" u="none" cap="none" strike="noStrike">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7" name="Shape 917"/>
        <p:cNvGrpSpPr/>
        <p:nvPr/>
      </p:nvGrpSpPr>
      <p:grpSpPr>
        <a:xfrm>
          <a:off x="0" y="0"/>
          <a:ext cx="0" cy="0"/>
          <a:chOff x="0" y="0"/>
          <a:chExt cx="0" cy="0"/>
        </a:xfrm>
      </p:grpSpPr>
      <p:grpSp>
        <p:nvGrpSpPr>
          <p:cNvPr id="918" name="Google Shape;918;p55"/>
          <p:cNvGrpSpPr/>
          <p:nvPr/>
        </p:nvGrpSpPr>
        <p:grpSpPr>
          <a:xfrm>
            <a:off x="812159" y="829917"/>
            <a:ext cx="10567685" cy="5198169"/>
            <a:chOff x="2184400" y="1402025"/>
            <a:chExt cx="7823200" cy="4942038"/>
          </a:xfrm>
        </p:grpSpPr>
        <p:sp>
          <p:nvSpPr>
            <p:cNvPr id="919" name="Google Shape;919;p55"/>
            <p:cNvSpPr/>
            <p:nvPr/>
          </p:nvSpPr>
          <p:spPr>
            <a:xfrm>
              <a:off x="2184400" y="1402025"/>
              <a:ext cx="7823200" cy="4942038"/>
            </a:xfrm>
            <a:prstGeom prst="roundRect">
              <a:avLst>
                <a:gd fmla="val 2665" name="adj"/>
              </a:avLst>
            </a:prstGeom>
            <a:solidFill>
              <a:srgbClr val="8BC145"/>
            </a:solidFill>
            <a:ln cap="flat" cmpd="sng" w="19050">
              <a:solidFill>
                <a:srgbClr val="8BC145"/>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920" name="Google Shape;920;p55"/>
            <p:cNvSpPr/>
            <p:nvPr/>
          </p:nvSpPr>
          <p:spPr>
            <a:xfrm>
              <a:off x="2284184" y="1499311"/>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t/>
              </a:r>
              <a:endParaRPr b="1" i="0" sz="40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4000"/>
                <a:buFont typeface="Arial"/>
                <a:buNone/>
              </a:pPr>
              <a:r>
                <a:t/>
              </a:r>
              <a:endParaRPr b="1" i="0" sz="4000" u="none" cap="none" strike="noStrike">
                <a:solidFill>
                  <a:srgbClr val="000000"/>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4400"/>
                <a:buFont typeface="Arial"/>
                <a:buNone/>
              </a:pPr>
              <a:r>
                <a:rPr b="1" i="0" lang="ar-MA" sz="4400" u="none" cap="none" strike="noStrike">
                  <a:solidFill>
                    <a:srgbClr val="92D050"/>
                  </a:solidFill>
                  <a:latin typeface="Calibri"/>
                  <a:ea typeface="Calibri"/>
                  <a:cs typeface="Calibri"/>
                  <a:sym typeface="Calibri"/>
                </a:rPr>
                <a:t>أفهم) الممارسة المستقلة(</a:t>
              </a:r>
              <a:endParaRPr b="1" i="0" sz="4400" u="none" cap="none" strike="noStrike">
                <a:solidFill>
                  <a:srgbClr val="92D050"/>
                </a:solidFill>
                <a:latin typeface="Calibri"/>
                <a:ea typeface="Calibri"/>
                <a:cs typeface="Calibri"/>
                <a:sym typeface="Calibri"/>
              </a:endParaRPr>
            </a:p>
          </p:txBody>
        </p:sp>
      </p:grpSp>
      <p:pic>
        <p:nvPicPr>
          <p:cNvPr id="921" name="Google Shape;921;p55"/>
          <p:cNvPicPr preferRelativeResize="0"/>
          <p:nvPr/>
        </p:nvPicPr>
        <p:blipFill rotWithShape="1">
          <a:blip r:embed="rId3">
            <a:alphaModFix/>
          </a:blip>
          <a:srcRect b="0" l="0" r="0" t="0"/>
          <a:stretch/>
        </p:blipFill>
        <p:spPr>
          <a:xfrm>
            <a:off x="4960599" y="1158197"/>
            <a:ext cx="2270803" cy="2270803"/>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6" name="Shape 926"/>
        <p:cNvGrpSpPr/>
        <p:nvPr/>
      </p:nvGrpSpPr>
      <p:grpSpPr>
        <a:xfrm>
          <a:off x="0" y="0"/>
          <a:ext cx="0" cy="0"/>
          <a:chOff x="0" y="0"/>
          <a:chExt cx="0" cy="0"/>
        </a:xfrm>
      </p:grpSpPr>
      <p:pic>
        <p:nvPicPr>
          <p:cNvPr id="927" name="Google Shape;927;p56"/>
          <p:cNvPicPr preferRelativeResize="0"/>
          <p:nvPr/>
        </p:nvPicPr>
        <p:blipFill rotWithShape="1">
          <a:blip r:embed="rId3">
            <a:alphaModFix/>
          </a:blip>
          <a:srcRect b="19711" l="6770" r="9313" t="6521"/>
          <a:stretch/>
        </p:blipFill>
        <p:spPr>
          <a:xfrm>
            <a:off x="147430" y="1031529"/>
            <a:ext cx="11897139" cy="5580000"/>
          </a:xfrm>
          <a:prstGeom prst="rect">
            <a:avLst/>
          </a:prstGeom>
          <a:noFill/>
          <a:ln>
            <a:noFill/>
          </a:ln>
        </p:spPr>
      </p:pic>
      <p:sp>
        <p:nvSpPr>
          <p:cNvPr id="928" name="Google Shape;928;p56"/>
          <p:cNvSpPr txBox="1"/>
          <p:nvPr>
            <p:ph type="title"/>
          </p:nvPr>
        </p:nvSpPr>
        <p:spPr>
          <a:xfrm>
            <a:off x="867240" y="246471"/>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2222"/>
              <a:buFont typeface="Calibri"/>
              <a:buNone/>
            </a:pPr>
            <a:r>
              <a:rPr b="1" lang="ar-MA" sz="2000">
                <a:latin typeface="Calibri"/>
                <a:ea typeface="Calibri"/>
                <a:cs typeface="Calibri"/>
                <a:sym typeface="Calibri"/>
              </a:rPr>
              <a:t>ننتقل الآن، إلى الجواب عن السؤال الآتي  فرديا. </a:t>
            </a:r>
            <a:r>
              <a:rPr lang="ar-MA" sz="2000"/>
              <a:t>والمطلوب هو ملء الجدول بعناصر النص الحجاجي.</a:t>
            </a:r>
            <a:endParaRPr sz="2000"/>
          </a:p>
        </p:txBody>
      </p:sp>
      <p:sp>
        <p:nvSpPr>
          <p:cNvPr id="929" name="Google Shape;929;p56"/>
          <p:cNvSpPr txBox="1"/>
          <p:nvPr>
            <p:ph idx="2" type="body"/>
          </p:nvPr>
        </p:nvSpPr>
        <p:spPr>
          <a:xfrm>
            <a:off x="804451" y="557797"/>
            <a:ext cx="10808438" cy="267549"/>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Clr>
                <a:srgbClr val="AEABAB"/>
              </a:buClr>
              <a:buSzPts val="1400"/>
              <a:buNone/>
            </a:pPr>
            <a:r>
              <a:rPr i="1" lang="ar-MA" sz="1400">
                <a:latin typeface="Calibri"/>
                <a:ea typeface="Calibri"/>
                <a:cs typeface="Calibri"/>
                <a:sym typeface="Calibri"/>
              </a:rPr>
              <a:t>يوجه المدرس المتعلمين إلى الاشتغال بطريقة  فردية في الإجابة عن السؤال، ويحرص على مراقبة تقدم الإنجاز، ويقدم التغذية الراجعة عند الحاجة. بعدها يستمع إلى إجابة متعلمين مع مطالبتهم بسيرورة التوصل إلى الجواب.</a:t>
            </a:r>
            <a:endParaRPr i="1" sz="1400">
              <a:highlight>
                <a:srgbClr val="FFFF00"/>
              </a:highlight>
              <a:latin typeface="Calibri"/>
              <a:ea typeface="Calibri"/>
              <a:cs typeface="Calibri"/>
              <a:sym typeface="Calibri"/>
            </a:endParaRPr>
          </a:p>
        </p:txBody>
      </p:sp>
      <p:pic>
        <p:nvPicPr>
          <p:cNvPr id="930" name="Google Shape;930;p56"/>
          <p:cNvPicPr preferRelativeResize="0"/>
          <p:nvPr/>
        </p:nvPicPr>
        <p:blipFill rotWithShape="1">
          <a:blip r:embed="rId4">
            <a:alphaModFix/>
          </a:blip>
          <a:srcRect b="0" l="0" r="0" t="0"/>
          <a:stretch/>
        </p:blipFill>
        <p:spPr>
          <a:xfrm>
            <a:off x="659692" y="233769"/>
            <a:ext cx="648055" cy="648055"/>
          </a:xfrm>
          <a:prstGeom prst="rect">
            <a:avLst/>
          </a:prstGeom>
          <a:noFill/>
          <a:ln>
            <a:noFill/>
          </a:ln>
        </p:spPr>
      </p:pic>
      <p:graphicFrame>
        <p:nvGraphicFramePr>
          <p:cNvPr id="931" name="Google Shape;931;p56"/>
          <p:cNvGraphicFramePr/>
          <p:nvPr/>
        </p:nvGraphicFramePr>
        <p:xfrm>
          <a:off x="340446" y="2788920"/>
          <a:ext cx="3000000" cy="3000000"/>
        </p:xfrm>
        <a:graphic>
          <a:graphicData uri="http://schemas.openxmlformats.org/drawingml/2006/table">
            <a:tbl>
              <a:tblPr bandRow="1" firstRow="1">
                <a:noFill/>
                <a:tableStyleId>{B3BE016E-3A43-4BC8-92BB-1D29FDCA02B3}</a:tableStyleId>
              </a:tblPr>
              <a:tblGrid>
                <a:gridCol w="3837025"/>
                <a:gridCol w="5155375"/>
                <a:gridCol w="2518700"/>
              </a:tblGrid>
              <a:tr h="457200">
                <a:tc>
                  <a:txBody>
                    <a:bodyPr/>
                    <a:lstStyle/>
                    <a:p>
                      <a:pPr indent="0" lvl="0" marL="0" marR="0" rtl="1" algn="r">
                        <a:lnSpc>
                          <a:spcPct val="100000"/>
                        </a:lnSpc>
                        <a:spcBef>
                          <a:spcPts val="0"/>
                        </a:spcBef>
                        <a:spcAft>
                          <a:spcPts val="0"/>
                        </a:spcAft>
                        <a:buClr>
                          <a:srgbClr val="000000"/>
                        </a:buClr>
                        <a:buSzPts val="3600"/>
                        <a:buFont typeface="Arial"/>
                        <a:buNone/>
                      </a:pPr>
                      <a:r>
                        <a:rPr lang="ar-MA" sz="3600" u="none" cap="none" strike="noStrike">
                          <a:solidFill>
                            <a:schemeClr val="dk1"/>
                          </a:solidFill>
                          <a:latin typeface="Calibri"/>
                          <a:ea typeface="Calibri"/>
                          <a:cs typeface="Calibri"/>
                          <a:sym typeface="Calibri"/>
                        </a:rPr>
                        <a:t>الأدلة والحجج</a:t>
                      </a:r>
                      <a:endParaRPr sz="36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C5AB"/>
                    </a:solidFill>
                  </a:tcPr>
                </a:tc>
                <a:tc>
                  <a:txBody>
                    <a:bodyPr/>
                    <a:lstStyle/>
                    <a:p>
                      <a:pPr indent="0" lvl="0" marL="0" marR="0" rtl="1" algn="r">
                        <a:lnSpc>
                          <a:spcPct val="100000"/>
                        </a:lnSpc>
                        <a:spcBef>
                          <a:spcPts val="0"/>
                        </a:spcBef>
                        <a:spcAft>
                          <a:spcPts val="0"/>
                        </a:spcAft>
                        <a:buClr>
                          <a:srgbClr val="000000"/>
                        </a:buClr>
                        <a:buSzPts val="3600"/>
                        <a:buFont typeface="Arial"/>
                        <a:buNone/>
                      </a:pPr>
                      <a:r>
                        <a:rPr lang="ar-MA" sz="3600" u="none" cap="none" strike="noStrike">
                          <a:solidFill>
                            <a:schemeClr val="dk1"/>
                          </a:solidFill>
                          <a:latin typeface="Calibri"/>
                          <a:ea typeface="Calibri"/>
                          <a:cs typeface="Calibri"/>
                          <a:sym typeface="Calibri"/>
                        </a:rPr>
                        <a:t> الرأي المخالف</a:t>
                      </a:r>
                      <a:endParaRPr sz="36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C5AB"/>
                    </a:solidFill>
                  </a:tcPr>
                </a:tc>
                <a:tc>
                  <a:txBody>
                    <a:bodyPr/>
                    <a:lstStyle/>
                    <a:p>
                      <a:pPr indent="0" lvl="0" marL="0" marR="0" rtl="0" algn="l">
                        <a:lnSpc>
                          <a:spcPct val="100000"/>
                        </a:lnSpc>
                        <a:spcBef>
                          <a:spcPts val="0"/>
                        </a:spcBef>
                        <a:spcAft>
                          <a:spcPts val="0"/>
                        </a:spcAft>
                        <a:buClr>
                          <a:srgbClr val="000000"/>
                        </a:buClr>
                        <a:buSzPts val="3600"/>
                        <a:buFont typeface="Arial"/>
                        <a:buNone/>
                      </a:pPr>
                      <a:r>
                        <a:rPr lang="ar-MA" sz="3600" u="none" cap="none" strike="noStrike">
                          <a:solidFill>
                            <a:schemeClr val="dk1"/>
                          </a:solidFill>
                          <a:latin typeface="Calibri"/>
                          <a:ea typeface="Calibri"/>
                          <a:cs typeface="Calibri"/>
                          <a:sym typeface="Calibri"/>
                        </a:rPr>
                        <a:t>القضية</a:t>
                      </a:r>
                      <a:endParaRPr sz="36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C5AB"/>
                    </a:solidFill>
                  </a:tcPr>
                </a:tc>
              </a:tr>
              <a:tr h="370850">
                <a:tc>
                  <a:txBody>
                    <a:bodyPr/>
                    <a:lstStyle/>
                    <a:p>
                      <a:pPr indent="0" lvl="0" marL="0" marR="0" rtl="1" algn="r">
                        <a:lnSpc>
                          <a:spcPct val="100000"/>
                        </a:lnSpc>
                        <a:spcBef>
                          <a:spcPts val="0"/>
                        </a:spcBef>
                        <a:spcAft>
                          <a:spcPts val="0"/>
                        </a:spcAft>
                        <a:buClr>
                          <a:srgbClr val="000000"/>
                        </a:buClr>
                        <a:buSzPts val="3600"/>
                        <a:buFont typeface="Arial"/>
                        <a:buNone/>
                      </a:pPr>
                      <a:r>
                        <a:t/>
                      </a:r>
                      <a:endParaRPr sz="3600" u="none" cap="none" strike="noStrike">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r">
                        <a:lnSpc>
                          <a:spcPct val="100000"/>
                        </a:lnSpc>
                        <a:spcBef>
                          <a:spcPts val="0"/>
                        </a:spcBef>
                        <a:spcAft>
                          <a:spcPts val="0"/>
                        </a:spcAft>
                        <a:buClr>
                          <a:srgbClr val="000000"/>
                        </a:buClr>
                        <a:buSzPts val="3600"/>
                        <a:buFont typeface="Arial"/>
                        <a:buNone/>
                      </a:pPr>
                      <a:r>
                        <a:t/>
                      </a:r>
                      <a:endParaRPr sz="3600" u="none" cap="none" strike="noStrike">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r">
                        <a:lnSpc>
                          <a:spcPct val="100000"/>
                        </a:lnSpc>
                        <a:spcBef>
                          <a:spcPts val="0"/>
                        </a:spcBef>
                        <a:spcAft>
                          <a:spcPts val="0"/>
                        </a:spcAft>
                        <a:buClr>
                          <a:srgbClr val="000000"/>
                        </a:buClr>
                        <a:buSzPts val="3600"/>
                        <a:buFont typeface="Arial"/>
                        <a:buNone/>
                      </a:pPr>
                      <a:r>
                        <a:t/>
                      </a:r>
                      <a:endParaRPr sz="3600" u="none" cap="none" strike="noStrike">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6" name="Shape 936"/>
        <p:cNvGrpSpPr/>
        <p:nvPr/>
      </p:nvGrpSpPr>
      <p:grpSpPr>
        <a:xfrm>
          <a:off x="0" y="0"/>
          <a:ext cx="0" cy="0"/>
          <a:chOff x="0" y="0"/>
          <a:chExt cx="0" cy="0"/>
        </a:xfrm>
      </p:grpSpPr>
      <p:sp>
        <p:nvSpPr>
          <p:cNvPr id="937" name="Google Shape;937;p57"/>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2222"/>
              <a:buFont typeface="Calibri"/>
              <a:buNone/>
            </a:pPr>
            <a:r>
              <a:rPr b="1" lang="ar-MA" sz="2000">
                <a:latin typeface="Calibri"/>
                <a:ea typeface="Calibri"/>
                <a:cs typeface="Calibri"/>
                <a:sym typeface="Calibri"/>
              </a:rPr>
              <a:t>ما أروعكم! أمامكم الجواب الصحيح.</a:t>
            </a:r>
            <a:endParaRPr b="1" sz="2000">
              <a:latin typeface="Calibri"/>
              <a:ea typeface="Calibri"/>
              <a:cs typeface="Calibri"/>
              <a:sym typeface="Calibri"/>
            </a:endParaRPr>
          </a:p>
        </p:txBody>
      </p:sp>
      <p:sp>
        <p:nvSpPr>
          <p:cNvPr id="938" name="Google Shape;938;p57"/>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0" lvl="0" marL="0" rtl="1" algn="r">
              <a:lnSpc>
                <a:spcPct val="100000"/>
              </a:lnSpc>
              <a:spcBef>
                <a:spcPts val="0"/>
              </a:spcBef>
              <a:spcAft>
                <a:spcPts val="0"/>
              </a:spcAft>
              <a:buClr>
                <a:srgbClr val="AEABAB"/>
              </a:buClr>
              <a:buSzPts val="1400"/>
              <a:buNone/>
            </a:pPr>
            <a:r>
              <a:rPr lang="ar-MA" sz="1400">
                <a:latin typeface="Calibri"/>
                <a:ea typeface="Calibri"/>
                <a:cs typeface="Calibri"/>
                <a:sym typeface="Calibri"/>
              </a:rPr>
              <a:t>- يطلب المدرس من المتعلمين توثيق الجواب الصحيح في  كراساتهم.</a:t>
            </a:r>
            <a:endParaRPr sz="1400">
              <a:latin typeface="Calibri"/>
              <a:ea typeface="Calibri"/>
              <a:cs typeface="Calibri"/>
              <a:sym typeface="Calibri"/>
            </a:endParaRPr>
          </a:p>
        </p:txBody>
      </p:sp>
      <p:pic>
        <p:nvPicPr>
          <p:cNvPr id="939" name="Google Shape;939;p57"/>
          <p:cNvPicPr preferRelativeResize="0"/>
          <p:nvPr/>
        </p:nvPicPr>
        <p:blipFill rotWithShape="1">
          <a:blip r:embed="rId3">
            <a:alphaModFix/>
          </a:blip>
          <a:srcRect b="0" l="0" r="0" t="0"/>
          <a:stretch/>
        </p:blipFill>
        <p:spPr>
          <a:xfrm>
            <a:off x="-5789" y="9878"/>
            <a:ext cx="730250" cy="730250"/>
          </a:xfrm>
          <a:prstGeom prst="rect">
            <a:avLst/>
          </a:prstGeom>
          <a:noFill/>
          <a:ln>
            <a:noFill/>
          </a:ln>
        </p:spPr>
      </p:pic>
      <p:sp>
        <p:nvSpPr>
          <p:cNvPr id="940" name="Google Shape;940;p57"/>
          <p:cNvSpPr/>
          <p:nvPr/>
        </p:nvSpPr>
        <p:spPr>
          <a:xfrm>
            <a:off x="10008036" y="3428999"/>
            <a:ext cx="2077278" cy="496956"/>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p:txBody>
      </p:sp>
      <p:sp>
        <p:nvSpPr>
          <p:cNvPr id="941" name="Google Shape;941;p57"/>
          <p:cNvSpPr/>
          <p:nvPr/>
        </p:nvSpPr>
        <p:spPr>
          <a:xfrm>
            <a:off x="7709870" y="2650745"/>
            <a:ext cx="2194374" cy="1669775"/>
          </a:xfrm>
          <a:prstGeom prst="rect">
            <a:avLst/>
          </a:prstGeom>
          <a:noFill/>
          <a:ln>
            <a:noFill/>
          </a:ln>
        </p:spPr>
        <p:txBody>
          <a:bodyPr anchorCtr="0" anchor="ctr" bIns="45700" lIns="91425" spcFirstLastPara="1" rIns="91425" wrap="square" tIns="45700">
            <a:noAutofit/>
          </a:bodyPr>
          <a:lstStyle/>
          <a:p>
            <a:pPr indent="0" lvl="0" marL="0" marR="0" rtl="1" algn="just">
              <a:lnSpc>
                <a:spcPct val="100000"/>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p:txBody>
      </p:sp>
      <p:sp>
        <p:nvSpPr>
          <p:cNvPr id="942" name="Google Shape;942;p57"/>
          <p:cNvSpPr/>
          <p:nvPr/>
        </p:nvSpPr>
        <p:spPr>
          <a:xfrm>
            <a:off x="2775350" y="3428998"/>
            <a:ext cx="2077278" cy="496956"/>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p:txBody>
      </p:sp>
      <p:sp>
        <p:nvSpPr>
          <p:cNvPr id="943" name="Google Shape;943;p57"/>
          <p:cNvSpPr/>
          <p:nvPr/>
        </p:nvSpPr>
        <p:spPr>
          <a:xfrm>
            <a:off x="409866" y="3237155"/>
            <a:ext cx="2077278" cy="496956"/>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 </a:t>
            </a:r>
            <a:endParaRPr b="1" i="0" sz="2800" u="none" cap="none" strike="noStrike">
              <a:solidFill>
                <a:schemeClr val="dk1"/>
              </a:solidFill>
              <a:latin typeface="Calibri"/>
              <a:ea typeface="Calibri"/>
              <a:cs typeface="Calibri"/>
              <a:sym typeface="Calibri"/>
            </a:endParaRPr>
          </a:p>
        </p:txBody>
      </p:sp>
      <p:graphicFrame>
        <p:nvGraphicFramePr>
          <p:cNvPr id="944" name="Google Shape;944;p57"/>
          <p:cNvGraphicFramePr/>
          <p:nvPr/>
        </p:nvGraphicFramePr>
        <p:xfrm>
          <a:off x="271026" y="1337192"/>
          <a:ext cx="3000000" cy="3000000"/>
        </p:xfrm>
        <a:graphic>
          <a:graphicData uri="http://schemas.openxmlformats.org/drawingml/2006/table">
            <a:tbl>
              <a:tblPr bandRow="1" firstRow="1">
                <a:noFill/>
                <a:tableStyleId>{B3BE016E-3A43-4BC8-92BB-1D29FDCA02B3}</a:tableStyleId>
              </a:tblPr>
              <a:tblGrid>
                <a:gridCol w="6233475"/>
                <a:gridCol w="2758925"/>
                <a:gridCol w="2518700"/>
              </a:tblGrid>
              <a:tr h="254000">
                <a:tc>
                  <a:txBody>
                    <a:bodyPr/>
                    <a:lstStyle/>
                    <a:p>
                      <a:pPr indent="0" lvl="0" marL="0" marR="0" rtl="1" algn="r">
                        <a:lnSpc>
                          <a:spcPct val="100000"/>
                        </a:lnSpc>
                        <a:spcBef>
                          <a:spcPts val="0"/>
                        </a:spcBef>
                        <a:spcAft>
                          <a:spcPts val="0"/>
                        </a:spcAft>
                        <a:buClr>
                          <a:srgbClr val="000000"/>
                        </a:buClr>
                        <a:buSzPts val="2000"/>
                        <a:buFont typeface="Arial"/>
                        <a:buNone/>
                      </a:pPr>
                      <a:r>
                        <a:rPr lang="ar-MA" sz="2000" u="none" cap="none" strike="noStrike">
                          <a:solidFill>
                            <a:schemeClr val="dk1"/>
                          </a:solidFill>
                          <a:latin typeface="Calibri"/>
                          <a:ea typeface="Calibri"/>
                          <a:cs typeface="Calibri"/>
                          <a:sym typeface="Calibri"/>
                        </a:rPr>
                        <a:t>الأدلة والحجج</a:t>
                      </a:r>
                      <a:endParaRPr sz="20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C5AB"/>
                    </a:solidFill>
                  </a:tcPr>
                </a:tc>
                <a:tc>
                  <a:txBody>
                    <a:bodyPr/>
                    <a:lstStyle/>
                    <a:p>
                      <a:pPr indent="0" lvl="0" marL="0" marR="0" rtl="1" algn="r">
                        <a:lnSpc>
                          <a:spcPct val="100000"/>
                        </a:lnSpc>
                        <a:spcBef>
                          <a:spcPts val="0"/>
                        </a:spcBef>
                        <a:spcAft>
                          <a:spcPts val="0"/>
                        </a:spcAft>
                        <a:buClr>
                          <a:srgbClr val="000000"/>
                        </a:buClr>
                        <a:buSzPts val="2000"/>
                        <a:buFont typeface="Arial"/>
                        <a:buNone/>
                      </a:pPr>
                      <a:r>
                        <a:rPr lang="ar-MA" sz="2000" u="none" cap="none" strike="noStrike">
                          <a:solidFill>
                            <a:schemeClr val="dk1"/>
                          </a:solidFill>
                          <a:latin typeface="Calibri"/>
                          <a:ea typeface="Calibri"/>
                          <a:cs typeface="Calibri"/>
                          <a:sym typeface="Calibri"/>
                        </a:rPr>
                        <a:t> الرأي المخالف</a:t>
                      </a:r>
                      <a:endParaRPr sz="20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C5AB"/>
                    </a:solidFill>
                  </a:tcPr>
                </a:tc>
                <a:tc>
                  <a:txBody>
                    <a:bodyPr/>
                    <a:lstStyle/>
                    <a:p>
                      <a:pPr indent="0" lvl="0" marL="0" marR="0" rtl="1" algn="r">
                        <a:lnSpc>
                          <a:spcPct val="100000"/>
                        </a:lnSpc>
                        <a:spcBef>
                          <a:spcPts val="0"/>
                        </a:spcBef>
                        <a:spcAft>
                          <a:spcPts val="0"/>
                        </a:spcAft>
                        <a:buClr>
                          <a:srgbClr val="000000"/>
                        </a:buClr>
                        <a:buSzPts val="2000"/>
                        <a:buFont typeface="Arial"/>
                        <a:buNone/>
                      </a:pPr>
                      <a:r>
                        <a:rPr lang="ar-MA" sz="2000" u="none" cap="none" strike="noStrike">
                          <a:solidFill>
                            <a:schemeClr val="dk1"/>
                          </a:solidFill>
                          <a:latin typeface="Calibri"/>
                          <a:ea typeface="Calibri"/>
                          <a:cs typeface="Calibri"/>
                          <a:sym typeface="Calibri"/>
                        </a:rPr>
                        <a:t>القضية</a:t>
                      </a:r>
                      <a:endParaRPr sz="20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C5AB"/>
                    </a:solidFill>
                  </a:tcPr>
                </a:tc>
              </a:tr>
              <a:tr h="657575">
                <a:tc>
                  <a:txBody>
                    <a:bodyPr/>
                    <a:lstStyle/>
                    <a:p>
                      <a:pPr indent="-342900" lvl="0" marL="342900" marR="0" rtl="1" algn="r">
                        <a:lnSpc>
                          <a:spcPct val="100000"/>
                        </a:lnSpc>
                        <a:spcBef>
                          <a:spcPts val="0"/>
                        </a:spcBef>
                        <a:spcAft>
                          <a:spcPts val="0"/>
                        </a:spcAft>
                        <a:buClr>
                          <a:schemeClr val="dk1"/>
                        </a:buClr>
                        <a:buSzPts val="2000"/>
                        <a:buFont typeface="Noto Sans Symbols"/>
                        <a:buChar char="❑"/>
                      </a:pPr>
                      <a:r>
                        <a:rPr b="1" lang="ar-MA" sz="2000" u="none" cap="none" strike="noStrike">
                          <a:solidFill>
                            <a:schemeClr val="dk1"/>
                          </a:solidFill>
                          <a:latin typeface="Calibri"/>
                          <a:ea typeface="Calibri"/>
                          <a:cs typeface="Calibri"/>
                          <a:sym typeface="Calibri"/>
                        </a:rPr>
                        <a:t>العملات الافتراضية لا تملك سعرًا رسميًا، وسوقها غير منظم مما يجعلها محفوفة بالمخاطر.</a:t>
                      </a:r>
                      <a:endParaRPr sz="1400" u="none" cap="none" strike="noStrike"/>
                    </a:p>
                    <a:p>
                      <a:pPr indent="-342900" lvl="0" marL="342900" marR="0" rtl="1" algn="r">
                        <a:lnSpc>
                          <a:spcPct val="100000"/>
                        </a:lnSpc>
                        <a:spcBef>
                          <a:spcPts val="0"/>
                        </a:spcBef>
                        <a:spcAft>
                          <a:spcPts val="0"/>
                        </a:spcAft>
                        <a:buClr>
                          <a:schemeClr val="dk1"/>
                        </a:buClr>
                        <a:buSzPts val="2000"/>
                        <a:buFont typeface="Noto Sans Symbols"/>
                        <a:buChar char="❑"/>
                      </a:pPr>
                      <a:r>
                        <a:rPr b="1" lang="ar-MA" sz="2000" u="none" cap="none" strike="noStrike">
                          <a:solidFill>
                            <a:schemeClr val="dk1"/>
                          </a:solidFill>
                          <a:latin typeface="Calibri"/>
                          <a:ea typeface="Calibri"/>
                          <a:cs typeface="Calibri"/>
                          <a:sym typeface="Calibri"/>
                        </a:rPr>
                        <a:t>عدم وجود إطار قانوني خاص لحماية مستخدمي هذه العملات، خصوصًا في حالات السرقة أو الاختلاس.</a:t>
                      </a:r>
                      <a:endParaRPr sz="1400" u="none" cap="none" strike="noStrike"/>
                    </a:p>
                    <a:p>
                      <a:pPr indent="-342900" lvl="0" marL="342900" marR="0" rtl="1" algn="r">
                        <a:lnSpc>
                          <a:spcPct val="100000"/>
                        </a:lnSpc>
                        <a:spcBef>
                          <a:spcPts val="0"/>
                        </a:spcBef>
                        <a:spcAft>
                          <a:spcPts val="0"/>
                        </a:spcAft>
                        <a:buClr>
                          <a:schemeClr val="dk1"/>
                        </a:buClr>
                        <a:buSzPts val="2000"/>
                        <a:buFont typeface="Noto Sans Symbols"/>
                        <a:buChar char="❑"/>
                      </a:pPr>
                      <a:r>
                        <a:rPr b="1" lang="ar-MA" sz="2000" u="none" cap="none" strike="noStrike">
                          <a:solidFill>
                            <a:schemeClr val="dk1"/>
                          </a:solidFill>
                          <a:latin typeface="Calibri"/>
                          <a:ea typeface="Calibri"/>
                          <a:cs typeface="Calibri"/>
                          <a:sym typeface="Calibri"/>
                        </a:rPr>
                        <a:t>إمكانية استخدام العملات الافتراضية لأهداف غير مشروعة، مثل غسل الأموال وتمويل الإرهاب.</a:t>
                      </a:r>
                      <a:endParaRPr sz="1400" u="none" cap="none" strike="noStrike"/>
                    </a:p>
                    <a:p>
                      <a:pPr indent="-342900" lvl="0" marL="342900" marR="0" rtl="1" algn="r">
                        <a:lnSpc>
                          <a:spcPct val="100000"/>
                        </a:lnSpc>
                        <a:spcBef>
                          <a:spcPts val="0"/>
                        </a:spcBef>
                        <a:spcAft>
                          <a:spcPts val="0"/>
                        </a:spcAft>
                        <a:buClr>
                          <a:schemeClr val="dk1"/>
                        </a:buClr>
                        <a:buSzPts val="2000"/>
                        <a:buFont typeface="Noto Sans Symbols"/>
                        <a:buChar char="❑"/>
                      </a:pPr>
                      <a:r>
                        <a:rPr b="1" lang="ar-MA" sz="2000" u="none" cap="none" strike="noStrike">
                          <a:solidFill>
                            <a:schemeClr val="dk1"/>
                          </a:solidFill>
                          <a:latin typeface="Calibri"/>
                          <a:ea typeface="Calibri"/>
                          <a:cs typeface="Calibri"/>
                          <a:sym typeface="Calibri"/>
                        </a:rPr>
                        <a:t>تقلبات حادة في الأسعار تزيد من مخاطرة السوق.</a:t>
                      </a:r>
                      <a:endParaRPr sz="1400" u="none" cap="none" strike="noStrike"/>
                    </a:p>
                    <a:p>
                      <a:pPr indent="-342900" lvl="0" marL="342900" marR="0" rtl="1" algn="r">
                        <a:lnSpc>
                          <a:spcPct val="100000"/>
                        </a:lnSpc>
                        <a:spcBef>
                          <a:spcPts val="0"/>
                        </a:spcBef>
                        <a:spcAft>
                          <a:spcPts val="0"/>
                        </a:spcAft>
                        <a:buClr>
                          <a:schemeClr val="dk1"/>
                        </a:buClr>
                        <a:buSzPts val="2000"/>
                        <a:buFont typeface="Noto Sans Symbols"/>
                        <a:buChar char="❑"/>
                      </a:pPr>
                      <a:r>
                        <a:rPr b="1" lang="ar-MA" sz="2000" u="none" cap="none" strike="noStrike">
                          <a:solidFill>
                            <a:schemeClr val="dk1"/>
                          </a:solidFill>
                          <a:latin typeface="Calibri"/>
                          <a:ea typeface="Calibri"/>
                          <a:cs typeface="Calibri"/>
                          <a:sym typeface="Calibri"/>
                        </a:rPr>
                        <a:t>البيئة المعلوماتية الخاصة بها قد لا تكون مناسبة للأشخاص غير الملمين بالتكنولوجيا.</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r">
                        <a:lnSpc>
                          <a:spcPct val="100000"/>
                        </a:lnSpc>
                        <a:spcBef>
                          <a:spcPts val="0"/>
                        </a:spcBef>
                        <a:spcAft>
                          <a:spcPts val="0"/>
                        </a:spcAft>
                        <a:buClr>
                          <a:srgbClr val="000000"/>
                        </a:buClr>
                        <a:buSzPts val="2000"/>
                        <a:buFont typeface="Arial"/>
                        <a:buNone/>
                      </a:pPr>
                      <a:r>
                        <a:rPr b="1" lang="ar-MA" sz="2000" u="none" cap="none" strike="noStrike">
                          <a:solidFill>
                            <a:schemeClr val="dk1"/>
                          </a:solidFill>
                          <a:latin typeface="Calibri"/>
                          <a:ea typeface="Calibri"/>
                          <a:cs typeface="Calibri"/>
                          <a:sym typeface="Calibri"/>
                        </a:rPr>
                        <a:t>استخدام العملات الافتراضية له مخاطر كثيرة</a:t>
                      </a:r>
                      <a:endParaRPr b="1" sz="20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r">
                        <a:lnSpc>
                          <a:spcPct val="100000"/>
                        </a:lnSpc>
                        <a:spcBef>
                          <a:spcPts val="0"/>
                        </a:spcBef>
                        <a:spcAft>
                          <a:spcPts val="0"/>
                        </a:spcAft>
                        <a:buClr>
                          <a:srgbClr val="000000"/>
                        </a:buClr>
                        <a:buSzPts val="2000"/>
                        <a:buFont typeface="Arial"/>
                        <a:buNone/>
                      </a:pPr>
                      <a:r>
                        <a:rPr b="1" lang="ar-MA" sz="2000" u="none" cap="none" strike="noStrike">
                          <a:solidFill>
                            <a:schemeClr val="dk1"/>
                          </a:solidFill>
                          <a:latin typeface="Calibri"/>
                          <a:ea typeface="Calibri"/>
                          <a:cs typeface="Calibri"/>
                          <a:sym typeface="Calibri"/>
                        </a:rPr>
                        <a:t>العملات الافتراضية بديل للعملات التقليدية</a:t>
                      </a:r>
                      <a:endParaRPr b="1" sz="20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8" name="Shape 948"/>
        <p:cNvGrpSpPr/>
        <p:nvPr/>
      </p:nvGrpSpPr>
      <p:grpSpPr>
        <a:xfrm>
          <a:off x="0" y="0"/>
          <a:ext cx="0" cy="0"/>
          <a:chOff x="0" y="0"/>
          <a:chExt cx="0" cy="0"/>
        </a:xfrm>
      </p:grpSpPr>
      <p:grpSp>
        <p:nvGrpSpPr>
          <p:cNvPr id="949" name="Google Shape;949;p58"/>
          <p:cNvGrpSpPr/>
          <p:nvPr/>
        </p:nvGrpSpPr>
        <p:grpSpPr>
          <a:xfrm>
            <a:off x="812159" y="829917"/>
            <a:ext cx="10567685" cy="5198169"/>
            <a:chOff x="2184400" y="1402025"/>
            <a:chExt cx="7823200" cy="4942038"/>
          </a:xfrm>
        </p:grpSpPr>
        <p:sp>
          <p:nvSpPr>
            <p:cNvPr id="950" name="Google Shape;950;p58"/>
            <p:cNvSpPr/>
            <p:nvPr/>
          </p:nvSpPr>
          <p:spPr>
            <a:xfrm>
              <a:off x="2184400" y="1402025"/>
              <a:ext cx="7823200" cy="4942038"/>
            </a:xfrm>
            <a:prstGeom prst="roundRect">
              <a:avLst>
                <a:gd fmla="val 2665" name="adj"/>
              </a:avLst>
            </a:prstGeom>
            <a:solidFill>
              <a:srgbClr val="8BC145"/>
            </a:solidFill>
            <a:ln cap="flat" cmpd="sng" w="19050">
              <a:solidFill>
                <a:srgbClr val="8BC145"/>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951" name="Google Shape;951;p58"/>
            <p:cNvSpPr/>
            <p:nvPr/>
          </p:nvSpPr>
          <p:spPr>
            <a:xfrm>
              <a:off x="2284184" y="1499311"/>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t/>
              </a:r>
              <a:endParaRPr b="1" i="0" sz="40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4000"/>
                <a:buFont typeface="Arial"/>
                <a:buNone/>
              </a:pPr>
              <a:r>
                <a:t/>
              </a:r>
              <a:endParaRPr b="1" i="0" sz="4000" u="none" cap="none" strike="noStrike">
                <a:solidFill>
                  <a:srgbClr val="000000"/>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4400"/>
                <a:buFont typeface="Arial"/>
                <a:buNone/>
              </a:pPr>
              <a:r>
                <a:rPr b="1" i="0" lang="ar-MA" sz="4400" u="none" cap="none" strike="noStrike">
                  <a:solidFill>
                    <a:srgbClr val="92D050"/>
                  </a:solidFill>
                  <a:latin typeface="Calibri"/>
                  <a:ea typeface="Calibri"/>
                  <a:cs typeface="Calibri"/>
                  <a:sym typeface="Calibri"/>
                </a:rPr>
                <a:t>المؤشرات) الممارسة المستقلة(</a:t>
              </a:r>
              <a:endParaRPr b="1" i="0" sz="4400" u="none" cap="none" strike="noStrike">
                <a:solidFill>
                  <a:srgbClr val="92D050"/>
                </a:solidFill>
                <a:latin typeface="Calibri"/>
                <a:ea typeface="Calibri"/>
                <a:cs typeface="Calibri"/>
                <a:sym typeface="Calibri"/>
              </a:endParaRPr>
            </a:p>
          </p:txBody>
        </p:sp>
      </p:grpSp>
      <p:pic>
        <p:nvPicPr>
          <p:cNvPr id="952" name="Google Shape;952;p58"/>
          <p:cNvPicPr preferRelativeResize="0"/>
          <p:nvPr/>
        </p:nvPicPr>
        <p:blipFill rotWithShape="1">
          <a:blip r:embed="rId3">
            <a:alphaModFix/>
          </a:blip>
          <a:srcRect b="0" l="0" r="0" t="0"/>
          <a:stretch/>
        </p:blipFill>
        <p:spPr>
          <a:xfrm>
            <a:off x="4960599" y="1158197"/>
            <a:ext cx="2270803" cy="2270803"/>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6" name="Shape 956"/>
        <p:cNvGrpSpPr/>
        <p:nvPr/>
      </p:nvGrpSpPr>
      <p:grpSpPr>
        <a:xfrm>
          <a:off x="0" y="0"/>
          <a:ext cx="0" cy="0"/>
          <a:chOff x="0" y="0"/>
          <a:chExt cx="0" cy="0"/>
        </a:xfrm>
      </p:grpSpPr>
      <p:sp>
        <p:nvSpPr>
          <p:cNvPr id="957" name="Google Shape;957;p59"/>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Calibri"/>
              <a:ea typeface="Calibri"/>
              <a:cs typeface="Calibri"/>
              <a:sym typeface="Calibri"/>
            </a:endParaRPr>
          </a:p>
        </p:txBody>
      </p:sp>
      <p:pic>
        <p:nvPicPr>
          <p:cNvPr id="958" name="Google Shape;958;p59"/>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sp>
        <p:nvSpPr>
          <p:cNvPr id="959" name="Google Shape;959;p59"/>
          <p:cNvSpPr txBox="1"/>
          <p:nvPr>
            <p:ph type="title"/>
          </p:nvPr>
        </p:nvSpPr>
        <p:spPr>
          <a:xfrm>
            <a:off x="867240" y="18773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MA" sz="1800">
                <a:latin typeface="Calibri"/>
                <a:ea typeface="Calibri"/>
                <a:cs typeface="Calibri"/>
                <a:sym typeface="Calibri"/>
              </a:rPr>
              <a:t>قبل التسميع أقدم لكم المهمة التي ينبغي إنجازها:</a:t>
            </a:r>
            <a:r>
              <a:rPr lang="ar-MA">
                <a:latin typeface="Calibri"/>
                <a:ea typeface="Calibri"/>
                <a:cs typeface="Calibri"/>
                <a:sym typeface="Calibri"/>
              </a:rPr>
              <a:t>.</a:t>
            </a:r>
            <a:endParaRPr/>
          </a:p>
        </p:txBody>
      </p:sp>
      <p:sp>
        <p:nvSpPr>
          <p:cNvPr id="960" name="Google Shape;960;p59"/>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a:t>يعرف المدرس المتعلمين بالمهمة التي ينبغي إنجازها، ويطلب منهم توظيف تقنية رؤوس الأقلام.</a:t>
            </a:r>
            <a:endParaRPr sz="1400"/>
          </a:p>
        </p:txBody>
      </p:sp>
      <p:pic>
        <p:nvPicPr>
          <p:cNvPr id="961" name="Google Shape;961;p59"/>
          <p:cNvPicPr preferRelativeResize="0"/>
          <p:nvPr/>
        </p:nvPicPr>
        <p:blipFill rotWithShape="1">
          <a:blip r:embed="rId4">
            <a:alphaModFix/>
          </a:blip>
          <a:srcRect b="0" l="0" r="0" t="14794"/>
          <a:stretch/>
        </p:blipFill>
        <p:spPr>
          <a:xfrm>
            <a:off x="416593" y="1819372"/>
            <a:ext cx="11358813" cy="3895627"/>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5" name="Shape 965"/>
        <p:cNvGrpSpPr/>
        <p:nvPr/>
      </p:nvGrpSpPr>
      <p:grpSpPr>
        <a:xfrm>
          <a:off x="0" y="0"/>
          <a:ext cx="0" cy="0"/>
          <a:chOff x="0" y="0"/>
          <a:chExt cx="0" cy="0"/>
        </a:xfrm>
      </p:grpSpPr>
      <p:sp>
        <p:nvSpPr>
          <p:cNvPr id="966" name="Google Shape;966;p60"/>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103750"/>
              </a:lnSpc>
              <a:spcBef>
                <a:spcPts val="0"/>
              </a:spcBef>
              <a:spcAft>
                <a:spcPts val="0"/>
              </a:spcAft>
              <a:buClr>
                <a:schemeClr val="dk1"/>
              </a:buClr>
              <a:buSzPts val="1800"/>
              <a:buFont typeface="Calibri"/>
              <a:buNone/>
            </a:pPr>
            <a:r>
              <a:rPr b="1" lang="ar-MA" sz="1800">
                <a:latin typeface="Calibri"/>
                <a:ea typeface="Calibri"/>
                <a:cs typeface="Calibri"/>
                <a:sym typeface="Calibri"/>
              </a:rPr>
              <a:t>سأسمعكم النص مرة رابعة، انتبهوا سوف نبدأ، أنصتوا جيدا. </a:t>
            </a:r>
            <a:endParaRPr/>
          </a:p>
        </p:txBody>
      </p:sp>
      <p:sp>
        <p:nvSpPr>
          <p:cNvPr id="967" name="Google Shape;967;p60"/>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a:latin typeface="Calibri"/>
                <a:ea typeface="Calibri"/>
                <a:cs typeface="Calibri"/>
                <a:sym typeface="Calibri"/>
              </a:rPr>
              <a:t>يوجه المدرس المتعلمين إلى الانتباه والإصغاء الجيد</a:t>
            </a:r>
            <a:endParaRPr/>
          </a:p>
        </p:txBody>
      </p:sp>
      <p:pic>
        <p:nvPicPr>
          <p:cNvPr id="968" name="Google Shape;968;p60"/>
          <p:cNvPicPr preferRelativeResize="0"/>
          <p:nvPr/>
        </p:nvPicPr>
        <p:blipFill rotWithShape="1">
          <a:blip r:embed="rId3">
            <a:alphaModFix/>
          </a:blip>
          <a:srcRect b="0" l="0" r="0" t="0"/>
          <a:stretch/>
        </p:blipFill>
        <p:spPr>
          <a:xfrm>
            <a:off x="134776" y="134054"/>
            <a:ext cx="744881" cy="744881"/>
          </a:xfrm>
          <a:prstGeom prst="rect">
            <a:avLst/>
          </a:prstGeom>
          <a:noFill/>
          <a:ln>
            <a:noFill/>
          </a:ln>
        </p:spPr>
      </p:pic>
      <p:pic>
        <p:nvPicPr>
          <p:cNvPr descr="كيف أعرف أن طفلي لا يسمع؟ 10 أعراض تنذر بالإصابة بضعف السمع" id="969" name="Google Shape;969;p60"/>
          <p:cNvPicPr preferRelativeResize="0"/>
          <p:nvPr/>
        </p:nvPicPr>
        <p:blipFill rotWithShape="1">
          <a:blip r:embed="rId4">
            <a:alphaModFix/>
          </a:blip>
          <a:srcRect b="0" l="0" r="0" t="0"/>
          <a:stretch/>
        </p:blipFill>
        <p:spPr>
          <a:xfrm>
            <a:off x="2438400" y="1350051"/>
            <a:ext cx="7315200" cy="4181475"/>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3" name="Shape 973"/>
        <p:cNvGrpSpPr/>
        <p:nvPr/>
      </p:nvGrpSpPr>
      <p:grpSpPr>
        <a:xfrm>
          <a:off x="0" y="0"/>
          <a:ext cx="0" cy="0"/>
          <a:chOff x="0" y="0"/>
          <a:chExt cx="0" cy="0"/>
        </a:xfrm>
      </p:grpSpPr>
      <p:pic>
        <p:nvPicPr>
          <p:cNvPr id="974" name="Google Shape;974;p61"/>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sp>
        <p:nvSpPr>
          <p:cNvPr id="975" name="Google Shape;975;p61"/>
          <p:cNvSpPr txBox="1"/>
          <p:nvPr>
            <p:ph type="title"/>
          </p:nvPr>
        </p:nvSpPr>
        <p:spPr>
          <a:xfrm>
            <a:off x="941030" y="279709"/>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MA" sz="1800">
                <a:latin typeface="Calibri"/>
                <a:ea typeface="Calibri"/>
                <a:cs typeface="Calibri"/>
                <a:sym typeface="Calibri"/>
              </a:rPr>
              <a:t>استخراج مؤشر دال على مخاطر العملة الافتراضية</a:t>
            </a:r>
            <a:endParaRPr/>
          </a:p>
        </p:txBody>
      </p:sp>
      <p:sp>
        <p:nvSpPr>
          <p:cNvPr id="976" name="Google Shape;976;p61"/>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a:t>يشرح المدرس المهمة ويمنح المدرسين دقيقة واحدة للإجابة عن السؤال مع ضرورة تفسير إجاباتهم.</a:t>
            </a:r>
            <a:endParaRPr/>
          </a:p>
        </p:txBody>
      </p:sp>
      <p:pic>
        <p:nvPicPr>
          <p:cNvPr id="977" name="Google Shape;977;p61"/>
          <p:cNvPicPr preferRelativeResize="0"/>
          <p:nvPr/>
        </p:nvPicPr>
        <p:blipFill rotWithShape="1">
          <a:blip r:embed="rId4">
            <a:alphaModFix/>
          </a:blip>
          <a:srcRect b="0" l="0" r="0" t="14794"/>
          <a:stretch/>
        </p:blipFill>
        <p:spPr>
          <a:xfrm>
            <a:off x="416593" y="1819372"/>
            <a:ext cx="11358813" cy="3895627"/>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1" name="Shape 981"/>
        <p:cNvGrpSpPr/>
        <p:nvPr/>
      </p:nvGrpSpPr>
      <p:grpSpPr>
        <a:xfrm>
          <a:off x="0" y="0"/>
          <a:ext cx="0" cy="0"/>
          <a:chOff x="0" y="0"/>
          <a:chExt cx="0" cy="0"/>
        </a:xfrm>
      </p:grpSpPr>
      <p:pic>
        <p:nvPicPr>
          <p:cNvPr id="982" name="Google Shape;982;p62"/>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sp>
        <p:nvSpPr>
          <p:cNvPr id="983" name="Google Shape;983;p62"/>
          <p:cNvSpPr txBox="1"/>
          <p:nvPr>
            <p:ph type="title"/>
          </p:nvPr>
        </p:nvSpPr>
        <p:spPr>
          <a:xfrm>
            <a:off x="941030" y="315390"/>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MA" sz="1800">
                <a:latin typeface="Calibri"/>
                <a:ea typeface="Calibri"/>
                <a:cs typeface="Calibri"/>
                <a:sym typeface="Calibri"/>
              </a:rPr>
              <a:t>جيد، المؤشر الصحيح هو:</a:t>
            </a:r>
            <a:endParaRPr/>
          </a:p>
        </p:txBody>
      </p:sp>
      <p:sp>
        <p:nvSpPr>
          <p:cNvPr id="984" name="Google Shape;984;p62"/>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a:t>يستمع المدرس إلى إجابات المتعلمين مع استفسارهم عن الإجابات المقدمة.</a:t>
            </a:r>
            <a:endParaRPr/>
          </a:p>
        </p:txBody>
      </p:sp>
      <p:pic>
        <p:nvPicPr>
          <p:cNvPr id="985" name="Google Shape;985;p62"/>
          <p:cNvPicPr preferRelativeResize="0"/>
          <p:nvPr/>
        </p:nvPicPr>
        <p:blipFill rotWithShape="1">
          <a:blip r:embed="rId4">
            <a:alphaModFix/>
          </a:blip>
          <a:srcRect b="0" l="0" r="0" t="14794"/>
          <a:stretch/>
        </p:blipFill>
        <p:spPr>
          <a:xfrm>
            <a:off x="416593" y="1819372"/>
            <a:ext cx="11358813" cy="3895627"/>
          </a:xfrm>
          <a:prstGeom prst="rect">
            <a:avLst/>
          </a:prstGeom>
          <a:noFill/>
          <a:ln>
            <a:noFill/>
          </a:ln>
        </p:spPr>
      </p:pic>
      <p:sp>
        <p:nvSpPr>
          <p:cNvPr id="986" name="Google Shape;986;p62"/>
          <p:cNvSpPr txBox="1"/>
          <p:nvPr/>
        </p:nvSpPr>
        <p:spPr>
          <a:xfrm>
            <a:off x="1055802" y="4739029"/>
            <a:ext cx="9858080" cy="369332"/>
          </a:xfrm>
          <a:prstGeom prst="rect">
            <a:avLst/>
          </a:prstGeom>
          <a:noFill/>
          <a:ln>
            <a:noFill/>
          </a:ln>
        </p:spPr>
        <p:txBody>
          <a:bodyPr anchorCtr="0" anchor="t" bIns="45700" lIns="91425" spcFirstLastPara="1" rIns="91425" wrap="square" tIns="45700">
            <a:spAutoFit/>
          </a:bodyPr>
          <a:lstStyle/>
          <a:p>
            <a:pPr indent="0" lvl="0" marL="0" marR="0" rtl="1" algn="just">
              <a:lnSpc>
                <a:spcPct val="100000"/>
              </a:lnSpc>
              <a:spcBef>
                <a:spcPts val="0"/>
              </a:spcBef>
              <a:spcAft>
                <a:spcPts val="0"/>
              </a:spcAft>
              <a:buClr>
                <a:srgbClr val="000000"/>
              </a:buClr>
              <a:buSzPts val="1800"/>
              <a:buFont typeface="Arial"/>
              <a:buNone/>
            </a:pPr>
            <a:r>
              <a:rPr b="1" i="0" lang="ar-MA" sz="1800" u="none" cap="none" strike="noStrike">
                <a:solidFill>
                  <a:schemeClr val="dk1"/>
                </a:solidFill>
                <a:latin typeface="Calibri"/>
                <a:ea typeface="Calibri"/>
                <a:cs typeface="Calibri"/>
                <a:sym typeface="Calibri"/>
              </a:rPr>
              <a:t>عدم وجود إطار قانوني خاص لحماية مستعملي هذه العملات ارتباطا بالمعاملات المنجزة، لاسيما في حالة السرقة أو الاختلاس؛</a:t>
            </a:r>
            <a:endParaRPr b="1" i="0" sz="1800" u="none" cap="none" strike="noStrike">
              <a:solidFill>
                <a:schemeClr val="dk1"/>
              </a:solidFill>
              <a:latin typeface="Calibri"/>
              <a:ea typeface="Calibri"/>
              <a:cs typeface="Calibri"/>
              <a:sym typeface="Calibri"/>
            </a:endParaRPr>
          </a:p>
        </p:txBody>
      </p:sp>
      <p:sp>
        <p:nvSpPr>
          <p:cNvPr id="987" name="Google Shape;987;p62"/>
          <p:cNvSpPr txBox="1"/>
          <p:nvPr/>
        </p:nvSpPr>
        <p:spPr>
          <a:xfrm>
            <a:off x="1278118" y="5108361"/>
            <a:ext cx="9635764" cy="369332"/>
          </a:xfrm>
          <a:prstGeom prst="rect">
            <a:avLst/>
          </a:prstGeom>
          <a:noFill/>
          <a:ln>
            <a:noFill/>
          </a:ln>
        </p:spPr>
        <p:txBody>
          <a:bodyPr anchorCtr="0" anchor="t" bIns="45700" lIns="91425" spcFirstLastPara="1" rIns="91425" wrap="square" tIns="45700">
            <a:spAutoFit/>
          </a:bodyPr>
          <a:lstStyle/>
          <a:p>
            <a:pPr indent="0" lvl="0" marL="0" marR="0" rtl="1" algn="just">
              <a:lnSpc>
                <a:spcPct val="100000"/>
              </a:lnSpc>
              <a:spcBef>
                <a:spcPts val="0"/>
              </a:spcBef>
              <a:spcAft>
                <a:spcPts val="0"/>
              </a:spcAft>
              <a:buClr>
                <a:srgbClr val="000000"/>
              </a:buClr>
              <a:buSzPts val="1800"/>
              <a:buFont typeface="Arial"/>
              <a:buNone/>
            </a:pPr>
            <a:r>
              <a:rPr b="1" i="0" lang="ar-MA" sz="1800" u="none" cap="none" strike="noStrike">
                <a:solidFill>
                  <a:schemeClr val="dk1"/>
                </a:solidFill>
                <a:latin typeface="Calibri"/>
                <a:ea typeface="Calibri"/>
                <a:cs typeface="Calibri"/>
                <a:sym typeface="Calibri"/>
              </a:rPr>
              <a:t>عدم احترام القوانين الجاري بها العمل، لاسيما ما يتعلق منها بأسواق الرساميل وقانون الصرف.</a:t>
            </a:r>
            <a:endParaRPr b="1" i="0" sz="1800" u="none" cap="none" strike="noStrike">
              <a:solidFill>
                <a:schemeClr val="dk1"/>
              </a:solidFill>
              <a:latin typeface="Calibri"/>
              <a:ea typeface="Calibri"/>
              <a:cs typeface="Calibri"/>
              <a:sym typeface="Calibri"/>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1" name="Shape 991"/>
        <p:cNvGrpSpPr/>
        <p:nvPr/>
      </p:nvGrpSpPr>
      <p:grpSpPr>
        <a:xfrm>
          <a:off x="0" y="0"/>
          <a:ext cx="0" cy="0"/>
          <a:chOff x="0" y="0"/>
          <a:chExt cx="0" cy="0"/>
        </a:xfrm>
      </p:grpSpPr>
      <p:grpSp>
        <p:nvGrpSpPr>
          <p:cNvPr id="992" name="Google Shape;992;p63"/>
          <p:cNvGrpSpPr/>
          <p:nvPr/>
        </p:nvGrpSpPr>
        <p:grpSpPr>
          <a:xfrm>
            <a:off x="654217" y="656003"/>
            <a:ext cx="10567685" cy="5198169"/>
            <a:chOff x="2184400" y="1402025"/>
            <a:chExt cx="7823200" cy="4942038"/>
          </a:xfrm>
        </p:grpSpPr>
        <p:sp>
          <p:nvSpPr>
            <p:cNvPr id="993" name="Google Shape;993;p63"/>
            <p:cNvSpPr/>
            <p:nvPr/>
          </p:nvSpPr>
          <p:spPr>
            <a:xfrm>
              <a:off x="2184400" y="1402025"/>
              <a:ext cx="7823200" cy="4942038"/>
            </a:xfrm>
            <a:prstGeom prst="roundRect">
              <a:avLst>
                <a:gd fmla="val 2665" name="adj"/>
              </a:avLst>
            </a:prstGeom>
            <a:solidFill>
              <a:srgbClr val="C00000"/>
            </a:solidFill>
            <a:ln cap="flat" cmpd="sng" w="19050">
              <a:solidFill>
                <a:srgbClr val="C00000"/>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994" name="Google Shape;994;p63"/>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p:txBody>
        </p:sp>
      </p:grpSp>
      <p:grpSp>
        <p:nvGrpSpPr>
          <p:cNvPr id="995" name="Google Shape;995;p63"/>
          <p:cNvGrpSpPr/>
          <p:nvPr/>
        </p:nvGrpSpPr>
        <p:grpSpPr>
          <a:xfrm>
            <a:off x="8534400" y="4917801"/>
            <a:ext cx="2687502" cy="936371"/>
            <a:chOff x="8534400" y="4917801"/>
            <a:chExt cx="2687501" cy="936370"/>
          </a:xfrm>
        </p:grpSpPr>
        <p:sp>
          <p:nvSpPr>
            <p:cNvPr id="996" name="Google Shape;996;p63"/>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997" name="Google Shape;997;p63"/>
            <p:cNvSpPr/>
            <p:nvPr/>
          </p:nvSpPr>
          <p:spPr>
            <a:xfrm>
              <a:off x="8534400" y="5060928"/>
              <a:ext cx="1831686"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3600"/>
                <a:buFont typeface="Arial"/>
                <a:buNone/>
              </a:pPr>
              <a:r>
                <a:rPr b="1" i="0" lang="ar-MA" sz="3600" u="none" cap="none" strike="noStrike">
                  <a:solidFill>
                    <a:srgbClr val="44546A"/>
                  </a:solidFill>
                  <a:latin typeface="Calibri"/>
                  <a:ea typeface="Calibri"/>
                  <a:cs typeface="Calibri"/>
                  <a:sym typeface="Calibri"/>
                </a:rPr>
                <a:t>4 دقائق</a:t>
              </a:r>
              <a:endParaRPr b="1" i="0" sz="3600" u="none" cap="none" strike="noStrike">
                <a:solidFill>
                  <a:schemeClr val="accent2"/>
                </a:solidFill>
                <a:latin typeface="Calibri"/>
                <a:ea typeface="Calibri"/>
                <a:cs typeface="Calibri"/>
                <a:sym typeface="Calibri"/>
              </a:endParaRPr>
            </a:p>
          </p:txBody>
        </p:sp>
      </p:grpSp>
      <p:sp>
        <p:nvSpPr>
          <p:cNvPr id="998" name="Google Shape;998;p63"/>
          <p:cNvSpPr txBox="1"/>
          <p:nvPr/>
        </p:nvSpPr>
        <p:spPr>
          <a:xfrm>
            <a:off x="2665200" y="4042739"/>
            <a:ext cx="5869200" cy="677108"/>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000000"/>
              </a:buClr>
              <a:buSzPts val="4400"/>
              <a:buFont typeface="Arial"/>
              <a:buNone/>
            </a:pPr>
            <a:r>
              <a:rPr b="1" i="0" lang="ar-MA" sz="4400" u="none" cap="none" strike="noStrike">
                <a:solidFill>
                  <a:srgbClr val="FF0000"/>
                </a:solidFill>
                <a:latin typeface="Calibri"/>
                <a:ea typeface="Calibri"/>
                <a:cs typeface="Calibri"/>
                <a:sym typeface="Calibri"/>
              </a:rPr>
              <a:t>أستثمر</a:t>
            </a:r>
            <a:endParaRPr b="0" i="0" sz="1400" u="none" cap="none" strike="noStrike">
              <a:solidFill>
                <a:srgbClr val="000000"/>
              </a:solidFill>
              <a:latin typeface="Arial"/>
              <a:ea typeface="Arial"/>
              <a:cs typeface="Arial"/>
              <a:sym typeface="Arial"/>
            </a:endParaRPr>
          </a:p>
        </p:txBody>
      </p:sp>
      <p:pic>
        <p:nvPicPr>
          <p:cNvPr id="999" name="Google Shape;999;p63"/>
          <p:cNvPicPr preferRelativeResize="0"/>
          <p:nvPr/>
        </p:nvPicPr>
        <p:blipFill rotWithShape="1">
          <a:blip r:embed="rId4">
            <a:alphaModFix/>
          </a:blip>
          <a:srcRect b="0" l="0" r="0" t="0"/>
          <a:stretch/>
        </p:blipFill>
        <p:spPr>
          <a:xfrm>
            <a:off x="4274859" y="1002764"/>
            <a:ext cx="2795544" cy="2795544"/>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3" name="Shape 1003"/>
        <p:cNvGrpSpPr/>
        <p:nvPr/>
      </p:nvGrpSpPr>
      <p:grpSpPr>
        <a:xfrm>
          <a:off x="0" y="0"/>
          <a:ext cx="0" cy="0"/>
          <a:chOff x="0" y="0"/>
          <a:chExt cx="0" cy="0"/>
        </a:xfrm>
      </p:grpSpPr>
      <p:pic>
        <p:nvPicPr>
          <p:cNvPr id="1004" name="Google Shape;1004;p64"/>
          <p:cNvPicPr preferRelativeResize="0"/>
          <p:nvPr/>
        </p:nvPicPr>
        <p:blipFill rotWithShape="1">
          <a:blip r:embed="rId3">
            <a:alphaModFix/>
          </a:blip>
          <a:srcRect b="0" l="0" r="0" t="0"/>
          <a:stretch/>
        </p:blipFill>
        <p:spPr>
          <a:xfrm>
            <a:off x="780440" y="135399"/>
            <a:ext cx="731837" cy="731837"/>
          </a:xfrm>
          <a:prstGeom prst="rect">
            <a:avLst/>
          </a:prstGeom>
          <a:noFill/>
          <a:ln>
            <a:noFill/>
          </a:ln>
        </p:spPr>
      </p:pic>
      <p:pic>
        <p:nvPicPr>
          <p:cNvPr descr="Image générée" id="1005" name="Google Shape;1005;p64"/>
          <p:cNvPicPr preferRelativeResize="0"/>
          <p:nvPr/>
        </p:nvPicPr>
        <p:blipFill rotWithShape="1">
          <a:blip r:embed="rId4">
            <a:alphaModFix/>
          </a:blip>
          <a:srcRect b="4644" l="4009" r="68628" t="77363"/>
          <a:stretch/>
        </p:blipFill>
        <p:spPr>
          <a:xfrm>
            <a:off x="67374" y="181505"/>
            <a:ext cx="1044783" cy="787109"/>
          </a:xfrm>
          <a:prstGeom prst="rect">
            <a:avLst/>
          </a:prstGeom>
          <a:noFill/>
          <a:ln>
            <a:noFill/>
          </a:ln>
        </p:spPr>
      </p:pic>
      <p:sp>
        <p:nvSpPr>
          <p:cNvPr id="1006" name="Google Shape;1006;p64"/>
          <p:cNvSpPr txBox="1"/>
          <p:nvPr>
            <p:ph type="title"/>
          </p:nvPr>
        </p:nvSpPr>
        <p:spPr>
          <a:xfrm>
            <a:off x="1006799" y="195667"/>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1800"/>
              <a:buFont typeface="Calibri"/>
              <a:buNone/>
            </a:pPr>
            <a:r>
              <a:rPr lang="ar-MA"/>
              <a:t>أجيب شفهيا: </a:t>
            </a:r>
            <a:endParaRPr/>
          </a:p>
        </p:txBody>
      </p:sp>
      <p:sp>
        <p:nvSpPr>
          <p:cNvPr id="1007" name="Google Shape;1007;p64"/>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sz="1400"/>
              <a:t>يمنح المدرس</a:t>
            </a:r>
            <a:r>
              <a:rPr lang="ar-MA" sz="1400">
                <a:solidFill>
                  <a:srgbClr val="FF0000"/>
                </a:solidFill>
              </a:rPr>
              <a:t> دقيقتين </a:t>
            </a:r>
            <a:r>
              <a:rPr lang="ar-MA" sz="1400"/>
              <a:t>للتفكير، ثم يختار 3 متعلمين لتقديم إجاباتهم، ويستفسر 4 عن رأيه في إجابات زملائهم.</a:t>
            </a:r>
            <a:endParaRPr i="1" sz="1400"/>
          </a:p>
        </p:txBody>
      </p:sp>
      <p:pic>
        <p:nvPicPr>
          <p:cNvPr id="1008" name="Google Shape;1008;p64"/>
          <p:cNvPicPr preferRelativeResize="0"/>
          <p:nvPr/>
        </p:nvPicPr>
        <p:blipFill rotWithShape="1">
          <a:blip r:embed="rId5">
            <a:alphaModFix/>
          </a:blip>
          <a:srcRect b="0" l="0" r="0" t="0"/>
          <a:stretch/>
        </p:blipFill>
        <p:spPr>
          <a:xfrm>
            <a:off x="504825" y="2371725"/>
            <a:ext cx="11182350" cy="2114550"/>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19D19"/>
            </a:gs>
            <a:gs pos="2000">
              <a:srgbClr val="FFFFFF"/>
            </a:gs>
            <a:gs pos="100000">
              <a:srgbClr val="F19D19"/>
            </a:gs>
          </a:gsLst>
          <a:path path="circle">
            <a:fillToRect b="50%" l="50%" r="50%" t="50%"/>
          </a:path>
          <a:tileRect/>
        </a:gradFill>
      </p:bgPr>
    </p:bg>
    <p:spTree>
      <p:nvGrpSpPr>
        <p:cNvPr id="1012" name="Shape 1012"/>
        <p:cNvGrpSpPr/>
        <p:nvPr/>
      </p:nvGrpSpPr>
      <p:grpSpPr>
        <a:xfrm>
          <a:off x="0" y="0"/>
          <a:ext cx="0" cy="0"/>
          <a:chOff x="0" y="0"/>
          <a:chExt cx="0" cy="0"/>
        </a:xfrm>
      </p:grpSpPr>
      <p:grpSp>
        <p:nvGrpSpPr>
          <p:cNvPr id="1013" name="Google Shape;1013;p65"/>
          <p:cNvGrpSpPr/>
          <p:nvPr/>
        </p:nvGrpSpPr>
        <p:grpSpPr>
          <a:xfrm>
            <a:off x="812158" y="844906"/>
            <a:ext cx="10567685" cy="5198169"/>
            <a:chOff x="2184399" y="1402024"/>
            <a:chExt cx="7823200" cy="4942038"/>
          </a:xfrm>
        </p:grpSpPr>
        <p:sp>
          <p:nvSpPr>
            <p:cNvPr id="1014" name="Google Shape;1014;p65"/>
            <p:cNvSpPr/>
            <p:nvPr/>
          </p:nvSpPr>
          <p:spPr>
            <a:xfrm>
              <a:off x="2184399" y="1402024"/>
              <a:ext cx="7823200" cy="4942038"/>
            </a:xfrm>
            <a:prstGeom prst="roundRect">
              <a:avLst>
                <a:gd fmla="val 2665" name="adj"/>
              </a:avLst>
            </a:prstGeom>
            <a:solidFill>
              <a:srgbClr val="F19D19"/>
            </a:solidFill>
            <a:ln cap="flat" cmpd="sng" w="19050">
              <a:solidFill>
                <a:srgbClr val="F19D19"/>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1015" name="Google Shape;1015;p65"/>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p:txBody>
        </p:sp>
      </p:grpSp>
      <p:grpSp>
        <p:nvGrpSpPr>
          <p:cNvPr id="1016" name="Google Shape;1016;p65"/>
          <p:cNvGrpSpPr/>
          <p:nvPr/>
        </p:nvGrpSpPr>
        <p:grpSpPr>
          <a:xfrm>
            <a:off x="8559384" y="4917801"/>
            <a:ext cx="2662518" cy="936371"/>
            <a:chOff x="8559384" y="4917801"/>
            <a:chExt cx="2662517" cy="936370"/>
          </a:xfrm>
        </p:grpSpPr>
        <p:sp>
          <p:nvSpPr>
            <p:cNvPr id="1017" name="Google Shape;1017;p65"/>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1018" name="Google Shape;1018;p65"/>
            <p:cNvSpPr/>
            <p:nvPr/>
          </p:nvSpPr>
          <p:spPr>
            <a:xfrm>
              <a:off x="8559384" y="5060928"/>
              <a:ext cx="1806702"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3600"/>
                <a:buFont typeface="Arial"/>
                <a:buNone/>
              </a:pPr>
              <a:r>
                <a:rPr b="1" i="0" lang="ar-MA" sz="3600" u="none" cap="none" strike="noStrike">
                  <a:solidFill>
                    <a:srgbClr val="000000"/>
                  </a:solidFill>
                  <a:latin typeface="Calibri"/>
                  <a:ea typeface="Calibri"/>
                  <a:cs typeface="Calibri"/>
                  <a:sym typeface="Calibri"/>
                </a:rPr>
                <a:t> 5دقائق</a:t>
              </a:r>
              <a:endParaRPr b="0" i="0" sz="1400" u="none" cap="none" strike="noStrike">
                <a:solidFill>
                  <a:srgbClr val="000000"/>
                </a:solidFill>
                <a:latin typeface="Arial"/>
                <a:ea typeface="Arial"/>
                <a:cs typeface="Arial"/>
                <a:sym typeface="Arial"/>
              </a:endParaRPr>
            </a:p>
          </p:txBody>
        </p:sp>
      </p:grpSp>
      <p:sp>
        <p:nvSpPr>
          <p:cNvPr id="1019" name="Google Shape;1019;p65"/>
          <p:cNvSpPr txBox="1"/>
          <p:nvPr/>
        </p:nvSpPr>
        <p:spPr>
          <a:xfrm>
            <a:off x="2455648" y="3675675"/>
            <a:ext cx="7007087" cy="906595"/>
          </a:xfrm>
          <a:prstGeom prst="rect">
            <a:avLst/>
          </a:prstGeom>
          <a:noFill/>
          <a:ln>
            <a:noFill/>
          </a:ln>
        </p:spPr>
        <p:txBody>
          <a:bodyPr anchorCtr="0" anchor="t" bIns="45700" lIns="91425" spcFirstLastPara="1" rIns="91425" wrap="square" tIns="45700">
            <a:spAutoFit/>
          </a:bodyPr>
          <a:lstStyle/>
          <a:p>
            <a:pPr indent="0" lvl="0" marL="0" marR="0" rtl="0" algn="ctr">
              <a:lnSpc>
                <a:spcPct val="131218"/>
              </a:lnSpc>
              <a:spcBef>
                <a:spcPts val="0"/>
              </a:spcBef>
              <a:spcAft>
                <a:spcPts val="0"/>
              </a:spcAft>
              <a:buClr>
                <a:srgbClr val="000000"/>
              </a:buClr>
              <a:buSzPts val="4400"/>
              <a:buFont typeface="Arial"/>
              <a:buNone/>
            </a:pPr>
            <a:r>
              <a:rPr b="1" i="0" lang="ar-MA" sz="4400" u="none" cap="none" strike="noStrike">
                <a:solidFill>
                  <a:srgbClr val="F19D19"/>
                </a:solidFill>
                <a:latin typeface="Calibri"/>
                <a:ea typeface="Calibri"/>
                <a:cs typeface="Calibri"/>
                <a:sym typeface="Calibri"/>
              </a:rPr>
              <a:t>اختتام الحصة</a:t>
            </a:r>
            <a:endParaRPr b="0" i="0" sz="1400" u="none" cap="none" strike="noStrike">
              <a:solidFill>
                <a:srgbClr val="000000"/>
              </a:solidFill>
              <a:latin typeface="Arial"/>
              <a:ea typeface="Arial"/>
              <a:cs typeface="Arial"/>
              <a:sym typeface="Arial"/>
            </a:endParaRPr>
          </a:p>
        </p:txBody>
      </p:sp>
      <p:pic>
        <p:nvPicPr>
          <p:cNvPr id="1020" name="Google Shape;1020;p65"/>
          <p:cNvPicPr preferRelativeResize="0"/>
          <p:nvPr/>
        </p:nvPicPr>
        <p:blipFill rotWithShape="1">
          <a:blip r:embed="rId4">
            <a:alphaModFix/>
          </a:blip>
          <a:srcRect b="0" l="0" r="0" t="0"/>
          <a:stretch/>
        </p:blipFill>
        <p:spPr>
          <a:xfrm>
            <a:off x="5287051" y="1448277"/>
            <a:ext cx="2084271" cy="2084271"/>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4" name="Shape 1024"/>
        <p:cNvGrpSpPr/>
        <p:nvPr/>
      </p:nvGrpSpPr>
      <p:grpSpPr>
        <a:xfrm>
          <a:off x="0" y="0"/>
          <a:ext cx="0" cy="0"/>
          <a:chOff x="0" y="0"/>
          <a:chExt cx="0" cy="0"/>
        </a:xfrm>
      </p:grpSpPr>
      <p:pic>
        <p:nvPicPr>
          <p:cNvPr descr="Lever la main - Icônes mains et gestes gratuites" id="1025" name="Google Shape;1025;p66"/>
          <p:cNvPicPr preferRelativeResize="0"/>
          <p:nvPr/>
        </p:nvPicPr>
        <p:blipFill rotWithShape="1">
          <a:blip r:embed="rId3">
            <a:alphaModFix/>
          </a:blip>
          <a:srcRect b="0" l="0" r="0" t="0"/>
          <a:stretch/>
        </p:blipFill>
        <p:spPr>
          <a:xfrm>
            <a:off x="0" y="58295"/>
            <a:ext cx="702642" cy="702642"/>
          </a:xfrm>
          <a:prstGeom prst="rect">
            <a:avLst/>
          </a:prstGeom>
          <a:noFill/>
          <a:ln>
            <a:noFill/>
          </a:ln>
        </p:spPr>
      </p:pic>
      <p:sp>
        <p:nvSpPr>
          <p:cNvPr id="1026" name="Google Shape;1026;p66"/>
          <p:cNvSpPr txBox="1"/>
          <p:nvPr/>
        </p:nvSpPr>
        <p:spPr>
          <a:xfrm>
            <a:off x="3468300" y="2989500"/>
            <a:ext cx="4798124" cy="1503617"/>
          </a:xfrm>
          <a:prstGeom prst="rect">
            <a:avLst/>
          </a:prstGeom>
          <a:noFill/>
          <a:ln>
            <a:noFill/>
          </a:ln>
        </p:spPr>
        <p:txBody>
          <a:bodyPr anchorCtr="0" anchor="t" bIns="45700" lIns="91425" spcFirstLastPara="1" rIns="91425" wrap="square" tIns="45700">
            <a:spAutoFit/>
          </a:bodyPr>
          <a:lstStyle/>
          <a:p>
            <a:pPr indent="195263" lvl="0" marL="0" marR="0" rtl="1" algn="r">
              <a:lnSpc>
                <a:spcPct val="150000"/>
              </a:lnSpc>
              <a:spcBef>
                <a:spcPts val="0"/>
              </a:spcBef>
              <a:spcAft>
                <a:spcPts val="0"/>
              </a:spcAft>
              <a:buClr>
                <a:schemeClr val="dk1"/>
              </a:buClr>
              <a:buSzPts val="2800"/>
              <a:buFont typeface="Arial"/>
              <a:buNone/>
            </a:pPr>
            <a:r>
              <a:rPr b="1" i="0" lang="ar-MA" sz="2800" u="none" cap="none" strike="noStrike">
                <a:solidFill>
                  <a:schemeClr val="dk1"/>
                </a:solidFill>
                <a:latin typeface="Calibri"/>
                <a:ea typeface="Calibri"/>
                <a:cs typeface="Calibri"/>
                <a:sym typeface="Calibri"/>
              </a:rPr>
              <a:t>ما المعجم الذي اكتسبناه اليوم؟</a:t>
            </a:r>
            <a:endParaRPr b="0" i="0" sz="1400" u="none" cap="none" strike="noStrike">
              <a:solidFill>
                <a:srgbClr val="000000"/>
              </a:solidFill>
              <a:latin typeface="Arial"/>
              <a:ea typeface="Arial"/>
              <a:cs typeface="Arial"/>
              <a:sym typeface="Arial"/>
            </a:endParaRPr>
          </a:p>
          <a:p>
            <a:pPr indent="195263" lvl="0" marL="0" marR="0" rtl="1" algn="r">
              <a:lnSpc>
                <a:spcPct val="150000"/>
              </a:lnSpc>
              <a:spcBef>
                <a:spcPts val="800"/>
              </a:spcBef>
              <a:spcAft>
                <a:spcPts val="0"/>
              </a:spcAft>
              <a:buClr>
                <a:schemeClr val="dk1"/>
              </a:buClr>
              <a:buSzPts val="3200"/>
              <a:buFont typeface="Arial"/>
              <a:buNone/>
            </a:pPr>
            <a:r>
              <a:t/>
            </a:r>
            <a:endParaRPr b="0" i="0" sz="3200" u="none" cap="none" strike="noStrike">
              <a:solidFill>
                <a:schemeClr val="dk1"/>
              </a:solidFill>
              <a:latin typeface="Calibri"/>
              <a:ea typeface="Calibri"/>
              <a:cs typeface="Calibri"/>
              <a:sym typeface="Calibri"/>
            </a:endParaRPr>
          </a:p>
        </p:txBody>
      </p:sp>
      <p:sp>
        <p:nvSpPr>
          <p:cNvPr id="1027" name="Google Shape;1027;p66"/>
          <p:cNvSpPr txBox="1"/>
          <p:nvPr>
            <p:ph type="title"/>
          </p:nvPr>
        </p:nvSpPr>
        <p:spPr>
          <a:xfrm>
            <a:off x="1006799" y="180644"/>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MA" sz="1800"/>
              <a:t>من يذكرني بما تعلمناه اليوم على مستوى المعجم؟</a:t>
            </a:r>
            <a:endParaRPr/>
          </a:p>
        </p:txBody>
      </p:sp>
      <p:sp>
        <p:nvSpPr>
          <p:cNvPr id="1028" name="Google Shape;1028;p66"/>
          <p:cNvSpPr txBox="1"/>
          <p:nvPr>
            <p:ph idx="2" type="body"/>
          </p:nvPr>
        </p:nvSpPr>
        <p:spPr>
          <a:xfrm>
            <a:off x="1146358" y="439416"/>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Char char="•"/>
            </a:pPr>
            <a:r>
              <a:rPr lang="ar-MA" sz="1400"/>
              <a:t>يوجه المدرس  المتعلمين إلى تحديد المعجم المكتسب</a:t>
            </a:r>
            <a:endParaRPr sz="1400"/>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2" name="Shape 1032"/>
        <p:cNvGrpSpPr/>
        <p:nvPr/>
      </p:nvGrpSpPr>
      <p:grpSpPr>
        <a:xfrm>
          <a:off x="0" y="0"/>
          <a:ext cx="0" cy="0"/>
          <a:chOff x="0" y="0"/>
          <a:chExt cx="0" cy="0"/>
        </a:xfrm>
      </p:grpSpPr>
      <p:pic>
        <p:nvPicPr>
          <p:cNvPr id="1033" name="Google Shape;1033;p67"/>
          <p:cNvPicPr preferRelativeResize="0"/>
          <p:nvPr/>
        </p:nvPicPr>
        <p:blipFill rotWithShape="1">
          <a:blip r:embed="rId3">
            <a:alphaModFix/>
          </a:blip>
          <a:srcRect b="0" l="0" r="0" t="0"/>
          <a:stretch/>
        </p:blipFill>
        <p:spPr>
          <a:xfrm>
            <a:off x="376775" y="7677"/>
            <a:ext cx="730250" cy="730250"/>
          </a:xfrm>
          <a:prstGeom prst="rect">
            <a:avLst/>
          </a:prstGeom>
          <a:noFill/>
          <a:ln>
            <a:noFill/>
          </a:ln>
        </p:spPr>
      </p:pic>
      <p:sp>
        <p:nvSpPr>
          <p:cNvPr id="1034" name="Google Shape;1034;p67"/>
          <p:cNvSpPr txBox="1"/>
          <p:nvPr>
            <p:ph type="title"/>
          </p:nvPr>
        </p:nvSpPr>
        <p:spPr>
          <a:xfrm>
            <a:off x="1001271" y="233664"/>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MA" sz="1800"/>
              <a:t>قدموا لي الكلمات التي تعرفنا عليها اليوم.</a:t>
            </a:r>
            <a:endParaRPr/>
          </a:p>
        </p:txBody>
      </p:sp>
      <p:sp>
        <p:nvSpPr>
          <p:cNvPr id="1035" name="Google Shape;1035;p67"/>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Char char="•"/>
            </a:pPr>
            <a:r>
              <a:rPr lang="ar-MA" sz="1400"/>
              <a:t>يوجه المدرس  المتعلمين إلى تحديد المعجم المكتسب.</a:t>
            </a:r>
            <a:endParaRPr sz="1400"/>
          </a:p>
        </p:txBody>
      </p:sp>
      <p:sp>
        <p:nvSpPr>
          <p:cNvPr id="1036" name="Google Shape;1036;p67"/>
          <p:cNvSpPr/>
          <p:nvPr/>
        </p:nvSpPr>
        <p:spPr>
          <a:xfrm>
            <a:off x="8077200" y="1189162"/>
            <a:ext cx="3208338" cy="830262"/>
          </a:xfrm>
          <a:prstGeom prst="roundRect">
            <a:avLst>
              <a:gd fmla="val 16667" name="adj"/>
            </a:avLst>
          </a:prstGeom>
          <a:solidFill>
            <a:srgbClr val="82CAEB"/>
          </a:solidFill>
          <a:ln cap="flat" cmpd="sng" w="571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1037" name="Google Shape;1037;p67"/>
          <p:cNvSpPr txBox="1"/>
          <p:nvPr/>
        </p:nvSpPr>
        <p:spPr>
          <a:xfrm>
            <a:off x="8420100" y="1397146"/>
            <a:ext cx="2573338" cy="402674"/>
          </a:xfrm>
          <a:prstGeom prst="rect">
            <a:avLst/>
          </a:prstGeom>
          <a:solidFill>
            <a:srgbClr val="82CAEB"/>
          </a:solidFill>
          <a:ln>
            <a:noFill/>
          </a:ln>
        </p:spPr>
        <p:txBody>
          <a:bodyPr anchorCtr="0" anchor="t" bIns="45700" lIns="91425" spcFirstLastPara="1" rIns="91425" wrap="square" tIns="45700">
            <a:spAutoFit/>
          </a:bodyPr>
          <a:lstStyle/>
          <a:p>
            <a:pPr indent="0" lvl="0" marL="0" marR="0" rtl="1" algn="ctr">
              <a:lnSpc>
                <a:spcPct val="64843"/>
              </a:lnSpc>
              <a:spcBef>
                <a:spcPts val="0"/>
              </a:spcBef>
              <a:spcAft>
                <a:spcPts val="0"/>
              </a:spcAft>
              <a:buClr>
                <a:schemeClr val="dk1"/>
              </a:buClr>
              <a:buSzPts val="3200"/>
              <a:buFont typeface="Arial"/>
              <a:buNone/>
            </a:pPr>
            <a:r>
              <a:rPr b="1" i="0" lang="ar-MA" sz="3200" u="none" cap="none" strike="noStrike">
                <a:solidFill>
                  <a:schemeClr val="dk1"/>
                </a:solidFill>
                <a:latin typeface="Calibri"/>
                <a:ea typeface="Calibri"/>
                <a:cs typeface="Calibri"/>
                <a:sym typeface="Calibri"/>
              </a:rPr>
              <a:t>العملة الافتراضية</a:t>
            </a:r>
            <a:endParaRPr b="0" i="0" sz="1400" u="none" cap="none" strike="noStrike">
              <a:solidFill>
                <a:srgbClr val="000000"/>
              </a:solidFill>
              <a:latin typeface="Arial"/>
              <a:ea typeface="Arial"/>
              <a:cs typeface="Arial"/>
              <a:sym typeface="Arial"/>
            </a:endParaRPr>
          </a:p>
        </p:txBody>
      </p:sp>
      <p:sp>
        <p:nvSpPr>
          <p:cNvPr id="1038" name="Google Shape;1038;p67"/>
          <p:cNvSpPr/>
          <p:nvPr/>
        </p:nvSpPr>
        <p:spPr>
          <a:xfrm>
            <a:off x="8077200" y="2430587"/>
            <a:ext cx="3208338" cy="830262"/>
          </a:xfrm>
          <a:prstGeom prst="roundRect">
            <a:avLst>
              <a:gd fmla="val 16667" name="adj"/>
            </a:avLst>
          </a:prstGeom>
          <a:solidFill>
            <a:srgbClr val="82CAEB"/>
          </a:solidFill>
          <a:ln cap="flat" cmpd="sng" w="571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1039" name="Google Shape;1039;p67"/>
          <p:cNvSpPr txBox="1"/>
          <p:nvPr/>
        </p:nvSpPr>
        <p:spPr>
          <a:xfrm>
            <a:off x="8420100" y="2577140"/>
            <a:ext cx="2573338" cy="402674"/>
          </a:xfrm>
          <a:prstGeom prst="rect">
            <a:avLst/>
          </a:prstGeom>
          <a:solidFill>
            <a:srgbClr val="82CAEB"/>
          </a:solidFill>
          <a:ln>
            <a:noFill/>
          </a:ln>
        </p:spPr>
        <p:txBody>
          <a:bodyPr anchorCtr="0" anchor="t" bIns="45700" lIns="91425" spcFirstLastPara="1" rIns="91425" wrap="square" tIns="45700">
            <a:spAutoFit/>
          </a:bodyPr>
          <a:lstStyle/>
          <a:p>
            <a:pPr indent="0" lvl="0" marL="0" marR="0" rtl="1" algn="ctr">
              <a:lnSpc>
                <a:spcPct val="64843"/>
              </a:lnSpc>
              <a:spcBef>
                <a:spcPts val="0"/>
              </a:spcBef>
              <a:spcAft>
                <a:spcPts val="0"/>
              </a:spcAft>
              <a:buClr>
                <a:schemeClr val="dk1"/>
              </a:buClr>
              <a:buSzPts val="3200"/>
              <a:buFont typeface="Arial"/>
              <a:buNone/>
            </a:pPr>
            <a:r>
              <a:rPr b="1" i="0" lang="ar-MA" sz="3200" u="none" cap="none" strike="noStrike">
                <a:solidFill>
                  <a:schemeClr val="dk1"/>
                </a:solidFill>
                <a:latin typeface="Calibri"/>
                <a:ea typeface="Calibri"/>
                <a:cs typeface="Calibri"/>
                <a:sym typeface="Calibri"/>
              </a:rPr>
              <a:t>البيتكوين</a:t>
            </a:r>
            <a:endParaRPr b="1" i="0" sz="3200" u="none" cap="none" strike="noStrike">
              <a:solidFill>
                <a:schemeClr val="dk1"/>
              </a:solidFill>
              <a:latin typeface="Calibri"/>
              <a:ea typeface="Calibri"/>
              <a:cs typeface="Calibri"/>
              <a:sym typeface="Calibri"/>
            </a:endParaRPr>
          </a:p>
        </p:txBody>
      </p:sp>
      <p:sp>
        <p:nvSpPr>
          <p:cNvPr id="1040" name="Google Shape;1040;p67"/>
          <p:cNvSpPr/>
          <p:nvPr/>
        </p:nvSpPr>
        <p:spPr>
          <a:xfrm>
            <a:off x="8077200" y="3606924"/>
            <a:ext cx="3208338" cy="828675"/>
          </a:xfrm>
          <a:prstGeom prst="roundRect">
            <a:avLst>
              <a:gd fmla="val 16667" name="adj"/>
            </a:avLst>
          </a:prstGeom>
          <a:solidFill>
            <a:srgbClr val="82CAEB"/>
          </a:solidFill>
          <a:ln cap="flat" cmpd="sng" w="571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1041" name="Google Shape;1041;p67"/>
          <p:cNvSpPr txBox="1"/>
          <p:nvPr/>
        </p:nvSpPr>
        <p:spPr>
          <a:xfrm>
            <a:off x="8420100" y="3755277"/>
            <a:ext cx="2573338" cy="402674"/>
          </a:xfrm>
          <a:prstGeom prst="rect">
            <a:avLst/>
          </a:prstGeom>
          <a:solidFill>
            <a:srgbClr val="82CAEB"/>
          </a:solidFill>
          <a:ln>
            <a:noFill/>
          </a:ln>
        </p:spPr>
        <p:txBody>
          <a:bodyPr anchorCtr="0" anchor="t" bIns="45700" lIns="91425" spcFirstLastPara="1" rIns="91425" wrap="square" tIns="45700">
            <a:spAutoFit/>
          </a:bodyPr>
          <a:lstStyle/>
          <a:p>
            <a:pPr indent="0" lvl="0" marL="0" marR="0" rtl="1" algn="ctr">
              <a:lnSpc>
                <a:spcPct val="64843"/>
              </a:lnSpc>
              <a:spcBef>
                <a:spcPts val="0"/>
              </a:spcBef>
              <a:spcAft>
                <a:spcPts val="0"/>
              </a:spcAft>
              <a:buClr>
                <a:schemeClr val="dk1"/>
              </a:buClr>
              <a:buSzPts val="3200"/>
              <a:buFont typeface="Arial"/>
              <a:buNone/>
            </a:pPr>
            <a:r>
              <a:rPr b="1" i="0" lang="ar-MA" sz="3200" u="none" cap="none" strike="noStrike">
                <a:solidFill>
                  <a:schemeClr val="dk1"/>
                </a:solidFill>
                <a:latin typeface="Calibri"/>
                <a:ea typeface="Calibri"/>
                <a:cs typeface="Calibri"/>
                <a:sym typeface="Calibri"/>
              </a:rPr>
              <a:t>اقتراض</a:t>
            </a:r>
            <a:endParaRPr b="0" i="0" sz="1400" u="none" cap="none" strike="noStrike">
              <a:solidFill>
                <a:srgbClr val="000000"/>
              </a:solidFill>
              <a:latin typeface="Arial"/>
              <a:ea typeface="Arial"/>
              <a:cs typeface="Arial"/>
              <a:sym typeface="Arial"/>
            </a:endParaRPr>
          </a:p>
        </p:txBody>
      </p:sp>
      <p:sp>
        <p:nvSpPr>
          <p:cNvPr id="1042" name="Google Shape;1042;p67"/>
          <p:cNvSpPr/>
          <p:nvPr/>
        </p:nvSpPr>
        <p:spPr>
          <a:xfrm>
            <a:off x="4495800" y="1189162"/>
            <a:ext cx="3208338" cy="830262"/>
          </a:xfrm>
          <a:prstGeom prst="roundRect">
            <a:avLst>
              <a:gd fmla="val 16667" name="adj"/>
            </a:avLst>
          </a:prstGeom>
          <a:solidFill>
            <a:srgbClr val="82CAEB"/>
          </a:solidFill>
          <a:ln cap="flat" cmpd="sng" w="571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1043" name="Google Shape;1043;p67"/>
          <p:cNvSpPr txBox="1"/>
          <p:nvPr/>
        </p:nvSpPr>
        <p:spPr>
          <a:xfrm>
            <a:off x="4900613" y="1397146"/>
            <a:ext cx="2573337" cy="402674"/>
          </a:xfrm>
          <a:prstGeom prst="rect">
            <a:avLst/>
          </a:prstGeom>
          <a:solidFill>
            <a:srgbClr val="82CAEB"/>
          </a:solidFill>
          <a:ln>
            <a:noFill/>
          </a:ln>
        </p:spPr>
        <p:txBody>
          <a:bodyPr anchorCtr="0" anchor="t" bIns="45700" lIns="91425" spcFirstLastPara="1" rIns="91425" wrap="square" tIns="45700">
            <a:spAutoFit/>
          </a:bodyPr>
          <a:lstStyle/>
          <a:p>
            <a:pPr indent="0" lvl="0" marL="0" marR="0" rtl="1" algn="ctr">
              <a:lnSpc>
                <a:spcPct val="64843"/>
              </a:lnSpc>
              <a:spcBef>
                <a:spcPts val="0"/>
              </a:spcBef>
              <a:spcAft>
                <a:spcPts val="0"/>
              </a:spcAft>
              <a:buClr>
                <a:schemeClr val="dk1"/>
              </a:buClr>
              <a:buSzPts val="3200"/>
              <a:buFont typeface="Arial"/>
              <a:buNone/>
            </a:pPr>
            <a:r>
              <a:rPr b="1" i="0" lang="ar-MA" sz="3200" u="none" cap="none" strike="noStrike">
                <a:solidFill>
                  <a:schemeClr val="dk1"/>
                </a:solidFill>
                <a:latin typeface="Calibri"/>
                <a:ea typeface="Calibri"/>
                <a:cs typeface="Calibri"/>
                <a:sym typeface="Calibri"/>
              </a:rPr>
              <a:t>الخدمات</a:t>
            </a:r>
            <a:endParaRPr b="0" i="0" sz="1400" u="none" cap="none" strike="noStrike">
              <a:solidFill>
                <a:srgbClr val="000000"/>
              </a:solidFill>
              <a:latin typeface="Arial"/>
              <a:ea typeface="Arial"/>
              <a:cs typeface="Arial"/>
              <a:sym typeface="Arial"/>
            </a:endParaRPr>
          </a:p>
        </p:txBody>
      </p:sp>
      <p:sp>
        <p:nvSpPr>
          <p:cNvPr id="1044" name="Google Shape;1044;p67"/>
          <p:cNvSpPr/>
          <p:nvPr/>
        </p:nvSpPr>
        <p:spPr>
          <a:xfrm>
            <a:off x="4495800" y="2365499"/>
            <a:ext cx="3208338" cy="828675"/>
          </a:xfrm>
          <a:prstGeom prst="roundRect">
            <a:avLst>
              <a:gd fmla="val 16667" name="adj"/>
            </a:avLst>
          </a:prstGeom>
          <a:solidFill>
            <a:srgbClr val="82CAEB"/>
          </a:solidFill>
          <a:ln cap="flat" cmpd="sng" w="571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1045" name="Google Shape;1045;p67"/>
          <p:cNvSpPr txBox="1"/>
          <p:nvPr/>
        </p:nvSpPr>
        <p:spPr>
          <a:xfrm>
            <a:off x="4900613" y="2573143"/>
            <a:ext cx="2573337" cy="402674"/>
          </a:xfrm>
          <a:prstGeom prst="rect">
            <a:avLst/>
          </a:prstGeom>
          <a:solidFill>
            <a:srgbClr val="82CAEB"/>
          </a:solidFill>
          <a:ln>
            <a:noFill/>
          </a:ln>
        </p:spPr>
        <p:txBody>
          <a:bodyPr anchorCtr="0" anchor="t" bIns="45700" lIns="91425" spcFirstLastPara="1" rIns="91425" wrap="square" tIns="45700">
            <a:spAutoFit/>
          </a:bodyPr>
          <a:lstStyle/>
          <a:p>
            <a:pPr indent="0" lvl="0" marL="0" marR="0" rtl="1" algn="ctr">
              <a:lnSpc>
                <a:spcPct val="64843"/>
              </a:lnSpc>
              <a:spcBef>
                <a:spcPts val="0"/>
              </a:spcBef>
              <a:spcAft>
                <a:spcPts val="0"/>
              </a:spcAft>
              <a:buClr>
                <a:schemeClr val="dk1"/>
              </a:buClr>
              <a:buSzPts val="3200"/>
              <a:buFont typeface="Arial"/>
              <a:buNone/>
            </a:pPr>
            <a:r>
              <a:rPr b="1" i="0" lang="ar-MA" sz="3200" u="none" cap="none" strike="noStrike">
                <a:solidFill>
                  <a:schemeClr val="dk1"/>
                </a:solidFill>
                <a:latin typeface="Calibri"/>
                <a:ea typeface="Calibri"/>
                <a:cs typeface="Calibri"/>
                <a:sym typeface="Calibri"/>
              </a:rPr>
              <a:t>المعاملات</a:t>
            </a:r>
            <a:endParaRPr b="0" i="0" sz="1400" u="none" cap="none" strike="noStrike">
              <a:solidFill>
                <a:srgbClr val="000000"/>
              </a:solidFill>
              <a:latin typeface="Arial"/>
              <a:ea typeface="Arial"/>
              <a:cs typeface="Arial"/>
              <a:sym typeface="Arial"/>
            </a:endParaRPr>
          </a:p>
        </p:txBody>
      </p:sp>
      <p:sp>
        <p:nvSpPr>
          <p:cNvPr id="1046" name="Google Shape;1046;p67"/>
          <p:cNvSpPr/>
          <p:nvPr/>
        </p:nvSpPr>
        <p:spPr>
          <a:xfrm>
            <a:off x="4495800" y="3606924"/>
            <a:ext cx="3208338" cy="828675"/>
          </a:xfrm>
          <a:prstGeom prst="roundRect">
            <a:avLst>
              <a:gd fmla="val 16667" name="adj"/>
            </a:avLst>
          </a:prstGeom>
          <a:solidFill>
            <a:srgbClr val="82CAEB"/>
          </a:solidFill>
          <a:ln cap="flat" cmpd="sng" w="571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1047" name="Google Shape;1047;p67"/>
          <p:cNvSpPr txBox="1"/>
          <p:nvPr/>
        </p:nvSpPr>
        <p:spPr>
          <a:xfrm>
            <a:off x="4900613" y="3815602"/>
            <a:ext cx="2573337" cy="402674"/>
          </a:xfrm>
          <a:prstGeom prst="rect">
            <a:avLst/>
          </a:prstGeom>
          <a:solidFill>
            <a:srgbClr val="82CAEB"/>
          </a:solidFill>
          <a:ln>
            <a:noFill/>
          </a:ln>
        </p:spPr>
        <p:txBody>
          <a:bodyPr anchorCtr="0" anchor="t" bIns="45700" lIns="91425" spcFirstLastPara="1" rIns="91425" wrap="square" tIns="45700">
            <a:spAutoFit/>
          </a:bodyPr>
          <a:lstStyle/>
          <a:p>
            <a:pPr indent="0" lvl="0" marL="0" marR="0" rtl="1" algn="ctr">
              <a:lnSpc>
                <a:spcPct val="64843"/>
              </a:lnSpc>
              <a:spcBef>
                <a:spcPts val="0"/>
              </a:spcBef>
              <a:spcAft>
                <a:spcPts val="0"/>
              </a:spcAft>
              <a:buClr>
                <a:schemeClr val="dk1"/>
              </a:buClr>
              <a:buSzPts val="3200"/>
              <a:buFont typeface="Arial"/>
              <a:buNone/>
            </a:pPr>
            <a:r>
              <a:rPr b="1" i="0" lang="ar-MA" sz="3200" u="none" cap="none" strike="noStrike">
                <a:solidFill>
                  <a:schemeClr val="dk1"/>
                </a:solidFill>
                <a:latin typeface="Calibri"/>
                <a:ea typeface="Calibri"/>
                <a:cs typeface="Calibri"/>
                <a:sym typeface="Calibri"/>
              </a:rPr>
              <a:t>مستثمر </a:t>
            </a:r>
            <a:endParaRPr b="0" i="0" sz="1400" u="none" cap="none" strike="noStrike">
              <a:solidFill>
                <a:srgbClr val="000000"/>
              </a:solidFill>
              <a:latin typeface="Arial"/>
              <a:ea typeface="Arial"/>
              <a:cs typeface="Arial"/>
              <a:sym typeface="Arial"/>
            </a:endParaRPr>
          </a:p>
        </p:txBody>
      </p:sp>
      <p:sp>
        <p:nvSpPr>
          <p:cNvPr id="1048" name="Google Shape;1048;p67"/>
          <p:cNvSpPr/>
          <p:nvPr/>
        </p:nvSpPr>
        <p:spPr>
          <a:xfrm>
            <a:off x="914400" y="1189162"/>
            <a:ext cx="3208338" cy="830262"/>
          </a:xfrm>
          <a:prstGeom prst="roundRect">
            <a:avLst>
              <a:gd fmla="val 16667" name="adj"/>
            </a:avLst>
          </a:prstGeom>
          <a:solidFill>
            <a:srgbClr val="82CAEB"/>
          </a:solidFill>
          <a:ln cap="flat" cmpd="sng" w="571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1049" name="Google Shape;1049;p67"/>
          <p:cNvSpPr txBox="1"/>
          <p:nvPr/>
        </p:nvSpPr>
        <p:spPr>
          <a:xfrm>
            <a:off x="1003300" y="1397146"/>
            <a:ext cx="3013075" cy="402674"/>
          </a:xfrm>
          <a:prstGeom prst="rect">
            <a:avLst/>
          </a:prstGeom>
          <a:solidFill>
            <a:srgbClr val="82CAEB"/>
          </a:solidFill>
          <a:ln>
            <a:noFill/>
          </a:ln>
        </p:spPr>
        <p:txBody>
          <a:bodyPr anchorCtr="0" anchor="t" bIns="45700" lIns="91425" spcFirstLastPara="1" rIns="91425" wrap="square" tIns="45700">
            <a:spAutoFit/>
          </a:bodyPr>
          <a:lstStyle/>
          <a:p>
            <a:pPr indent="0" lvl="0" marL="0" marR="0" rtl="1" algn="ctr">
              <a:lnSpc>
                <a:spcPct val="64843"/>
              </a:lnSpc>
              <a:spcBef>
                <a:spcPts val="0"/>
              </a:spcBef>
              <a:spcAft>
                <a:spcPts val="0"/>
              </a:spcAft>
              <a:buClr>
                <a:schemeClr val="dk1"/>
              </a:buClr>
              <a:buSzPts val="3200"/>
              <a:buFont typeface="Arial"/>
              <a:buNone/>
            </a:pPr>
            <a:r>
              <a:rPr b="1" i="0" lang="ar-MA" sz="3200" u="none" cap="none" strike="noStrike">
                <a:solidFill>
                  <a:schemeClr val="dk1"/>
                </a:solidFill>
                <a:latin typeface="Calibri"/>
                <a:ea typeface="Calibri"/>
                <a:cs typeface="Calibri"/>
                <a:sym typeface="Calibri"/>
              </a:rPr>
              <a:t>مبادلات</a:t>
            </a:r>
            <a:endParaRPr b="0" i="0" sz="1400" u="none" cap="none" strike="noStrike">
              <a:solidFill>
                <a:srgbClr val="000000"/>
              </a:solidFill>
              <a:latin typeface="Arial"/>
              <a:ea typeface="Arial"/>
              <a:cs typeface="Arial"/>
              <a:sym typeface="Arial"/>
            </a:endParaRPr>
          </a:p>
        </p:txBody>
      </p:sp>
      <p:sp>
        <p:nvSpPr>
          <p:cNvPr id="1050" name="Google Shape;1050;p67"/>
          <p:cNvSpPr/>
          <p:nvPr/>
        </p:nvSpPr>
        <p:spPr>
          <a:xfrm>
            <a:off x="914400" y="2365499"/>
            <a:ext cx="3208338" cy="828675"/>
          </a:xfrm>
          <a:prstGeom prst="roundRect">
            <a:avLst>
              <a:gd fmla="val 16667" name="adj"/>
            </a:avLst>
          </a:prstGeom>
          <a:solidFill>
            <a:srgbClr val="82CAEB"/>
          </a:solidFill>
          <a:ln cap="flat" cmpd="sng" w="571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1051" name="Google Shape;1051;p67"/>
          <p:cNvSpPr txBox="1"/>
          <p:nvPr/>
        </p:nvSpPr>
        <p:spPr>
          <a:xfrm>
            <a:off x="1223963" y="2562030"/>
            <a:ext cx="2573337" cy="402674"/>
          </a:xfrm>
          <a:prstGeom prst="rect">
            <a:avLst/>
          </a:prstGeom>
          <a:solidFill>
            <a:srgbClr val="82CAEB"/>
          </a:solidFill>
          <a:ln>
            <a:noFill/>
          </a:ln>
        </p:spPr>
        <p:txBody>
          <a:bodyPr anchorCtr="0" anchor="t" bIns="45700" lIns="91425" spcFirstLastPara="1" rIns="91425" wrap="square" tIns="45700">
            <a:spAutoFit/>
          </a:bodyPr>
          <a:lstStyle/>
          <a:p>
            <a:pPr indent="0" lvl="0" marL="0" marR="0" rtl="1" algn="ctr">
              <a:lnSpc>
                <a:spcPct val="64843"/>
              </a:lnSpc>
              <a:spcBef>
                <a:spcPts val="0"/>
              </a:spcBef>
              <a:spcAft>
                <a:spcPts val="0"/>
              </a:spcAft>
              <a:buClr>
                <a:schemeClr val="dk1"/>
              </a:buClr>
              <a:buSzPts val="3200"/>
              <a:buFont typeface="Arial"/>
              <a:buNone/>
            </a:pPr>
            <a:r>
              <a:rPr b="1" i="0" lang="ar-MA" sz="3200" u="none" cap="none" strike="noStrike">
                <a:solidFill>
                  <a:schemeClr val="dk1"/>
                </a:solidFill>
                <a:latin typeface="Calibri"/>
                <a:ea typeface="Calibri"/>
                <a:cs typeface="Calibri"/>
                <a:sym typeface="Calibri"/>
              </a:rPr>
              <a:t>سعر رسمي</a:t>
            </a:r>
            <a:endParaRPr b="0" i="0" sz="1400" u="none" cap="none" strike="noStrike">
              <a:solidFill>
                <a:srgbClr val="000000"/>
              </a:solidFill>
              <a:latin typeface="Arial"/>
              <a:ea typeface="Arial"/>
              <a:cs typeface="Arial"/>
              <a:sym typeface="Arial"/>
            </a:endParaRPr>
          </a:p>
        </p:txBody>
      </p:sp>
      <p:sp>
        <p:nvSpPr>
          <p:cNvPr id="1052" name="Google Shape;1052;p67"/>
          <p:cNvSpPr/>
          <p:nvPr/>
        </p:nvSpPr>
        <p:spPr>
          <a:xfrm>
            <a:off x="914400" y="3606924"/>
            <a:ext cx="3208338" cy="828675"/>
          </a:xfrm>
          <a:prstGeom prst="roundRect">
            <a:avLst>
              <a:gd fmla="val 16667" name="adj"/>
            </a:avLst>
          </a:prstGeom>
          <a:solidFill>
            <a:srgbClr val="82CAEB"/>
          </a:solidFill>
          <a:ln cap="flat" cmpd="sng" w="571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1053" name="Google Shape;1053;p67"/>
          <p:cNvSpPr txBox="1"/>
          <p:nvPr/>
        </p:nvSpPr>
        <p:spPr>
          <a:xfrm>
            <a:off x="1319213" y="3815602"/>
            <a:ext cx="2573337" cy="402674"/>
          </a:xfrm>
          <a:prstGeom prst="rect">
            <a:avLst/>
          </a:prstGeom>
          <a:solidFill>
            <a:srgbClr val="82CAEB"/>
          </a:solidFill>
          <a:ln>
            <a:noFill/>
          </a:ln>
        </p:spPr>
        <p:txBody>
          <a:bodyPr anchorCtr="0" anchor="t" bIns="45700" lIns="91425" spcFirstLastPara="1" rIns="91425" wrap="square" tIns="45700">
            <a:spAutoFit/>
          </a:bodyPr>
          <a:lstStyle/>
          <a:p>
            <a:pPr indent="0" lvl="0" marL="0" marR="0" rtl="0" algn="ctr">
              <a:lnSpc>
                <a:spcPct val="64843"/>
              </a:lnSpc>
              <a:spcBef>
                <a:spcPts val="0"/>
              </a:spcBef>
              <a:spcAft>
                <a:spcPts val="0"/>
              </a:spcAft>
              <a:buClr>
                <a:schemeClr val="dk1"/>
              </a:buClr>
              <a:buSzPts val="3200"/>
              <a:buFont typeface="Arial"/>
              <a:buNone/>
            </a:pPr>
            <a:r>
              <a:rPr b="1" i="0" lang="ar-MA" sz="3200" u="none" cap="none" strike="noStrike">
                <a:solidFill>
                  <a:schemeClr val="dk1"/>
                </a:solidFill>
                <a:latin typeface="Calibri"/>
                <a:ea typeface="Calibri"/>
                <a:cs typeface="Calibri"/>
                <a:sym typeface="Calibri"/>
              </a:rPr>
              <a:t>التداول</a:t>
            </a:r>
            <a:endParaRPr b="0" i="0" sz="1400" u="none" cap="none" strike="noStrike">
              <a:solidFill>
                <a:srgbClr val="000000"/>
              </a:solidFill>
              <a:latin typeface="Arial"/>
              <a:ea typeface="Arial"/>
              <a:cs typeface="Arial"/>
              <a:sym typeface="Arial"/>
            </a:endParaRPr>
          </a:p>
        </p:txBody>
      </p:sp>
      <p:sp>
        <p:nvSpPr>
          <p:cNvPr id="1054" name="Google Shape;1054;p67"/>
          <p:cNvSpPr/>
          <p:nvPr/>
        </p:nvSpPr>
        <p:spPr>
          <a:xfrm>
            <a:off x="8077200" y="4781674"/>
            <a:ext cx="3208338" cy="830263"/>
          </a:xfrm>
          <a:prstGeom prst="roundRect">
            <a:avLst>
              <a:gd fmla="val 16667" name="adj"/>
            </a:avLst>
          </a:prstGeom>
          <a:solidFill>
            <a:srgbClr val="82CAEB"/>
          </a:solidFill>
          <a:ln cap="flat" cmpd="sng" w="571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1055" name="Google Shape;1055;p67"/>
          <p:cNvSpPr txBox="1"/>
          <p:nvPr/>
        </p:nvSpPr>
        <p:spPr>
          <a:xfrm>
            <a:off x="8420100" y="4947856"/>
            <a:ext cx="2573338" cy="402674"/>
          </a:xfrm>
          <a:prstGeom prst="rect">
            <a:avLst/>
          </a:prstGeom>
          <a:solidFill>
            <a:srgbClr val="82CAEB"/>
          </a:solidFill>
          <a:ln>
            <a:noFill/>
          </a:ln>
        </p:spPr>
        <p:txBody>
          <a:bodyPr anchorCtr="0" anchor="t" bIns="45700" lIns="91425" spcFirstLastPara="1" rIns="91425" wrap="square" tIns="45700">
            <a:spAutoFit/>
          </a:bodyPr>
          <a:lstStyle/>
          <a:p>
            <a:pPr indent="0" lvl="0" marL="0" marR="0" rtl="0" algn="ctr">
              <a:lnSpc>
                <a:spcPct val="64843"/>
              </a:lnSpc>
              <a:spcBef>
                <a:spcPts val="0"/>
              </a:spcBef>
              <a:spcAft>
                <a:spcPts val="0"/>
              </a:spcAft>
              <a:buClr>
                <a:schemeClr val="dk1"/>
              </a:buClr>
              <a:buSzPts val="3200"/>
              <a:buFont typeface="Arial"/>
              <a:buNone/>
            </a:pPr>
            <a:r>
              <a:rPr b="1" i="0" lang="ar-MA" sz="3200" u="none" cap="none" strike="noStrike">
                <a:solidFill>
                  <a:schemeClr val="dk1"/>
                </a:solidFill>
                <a:latin typeface="Calibri"/>
                <a:ea typeface="Calibri"/>
                <a:cs typeface="Calibri"/>
                <a:sym typeface="Calibri"/>
              </a:rPr>
              <a:t>سوق غير منظم</a:t>
            </a:r>
            <a:endParaRPr b="0" i="0" sz="1400" u="none" cap="none" strike="noStrike">
              <a:solidFill>
                <a:srgbClr val="000000"/>
              </a:solidFill>
              <a:latin typeface="Arial"/>
              <a:ea typeface="Arial"/>
              <a:cs typeface="Arial"/>
              <a:sym typeface="Arial"/>
            </a:endParaRPr>
          </a:p>
        </p:txBody>
      </p:sp>
      <p:sp>
        <p:nvSpPr>
          <p:cNvPr id="1056" name="Google Shape;1056;p67"/>
          <p:cNvSpPr/>
          <p:nvPr/>
        </p:nvSpPr>
        <p:spPr>
          <a:xfrm>
            <a:off x="4495800" y="4781674"/>
            <a:ext cx="3208338" cy="830263"/>
          </a:xfrm>
          <a:prstGeom prst="roundRect">
            <a:avLst>
              <a:gd fmla="val 16667" name="adj"/>
            </a:avLst>
          </a:prstGeom>
          <a:solidFill>
            <a:srgbClr val="82CAEB"/>
          </a:solidFill>
          <a:ln cap="flat" cmpd="sng" w="571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1057" name="Google Shape;1057;p67"/>
          <p:cNvSpPr txBox="1"/>
          <p:nvPr/>
        </p:nvSpPr>
        <p:spPr>
          <a:xfrm>
            <a:off x="4900613" y="5009768"/>
            <a:ext cx="2573337" cy="402674"/>
          </a:xfrm>
          <a:prstGeom prst="rect">
            <a:avLst/>
          </a:prstGeom>
          <a:solidFill>
            <a:srgbClr val="82CAEB"/>
          </a:solidFill>
          <a:ln>
            <a:noFill/>
          </a:ln>
        </p:spPr>
        <p:txBody>
          <a:bodyPr anchorCtr="0" anchor="t" bIns="45700" lIns="91425" spcFirstLastPara="1" rIns="91425" wrap="square" tIns="45700">
            <a:spAutoFit/>
          </a:bodyPr>
          <a:lstStyle/>
          <a:p>
            <a:pPr indent="0" lvl="0" marL="0" marR="0" rtl="0" algn="ctr">
              <a:lnSpc>
                <a:spcPct val="64843"/>
              </a:lnSpc>
              <a:spcBef>
                <a:spcPts val="0"/>
              </a:spcBef>
              <a:spcAft>
                <a:spcPts val="0"/>
              </a:spcAft>
              <a:buClr>
                <a:schemeClr val="dk1"/>
              </a:buClr>
              <a:buSzPts val="3200"/>
              <a:buFont typeface="Arial"/>
              <a:buNone/>
            </a:pPr>
            <a:r>
              <a:rPr b="1" i="0" lang="ar-MA" sz="3200" u="none" cap="none" strike="noStrike">
                <a:solidFill>
                  <a:schemeClr val="dk1"/>
                </a:solidFill>
                <a:latin typeface="Calibri"/>
                <a:ea typeface="Calibri"/>
                <a:cs typeface="Calibri"/>
                <a:sym typeface="Calibri"/>
              </a:rPr>
              <a:t>المخاطر</a:t>
            </a:r>
            <a:endParaRPr b="0" i="0" sz="1400" u="none" cap="none" strike="noStrike">
              <a:solidFill>
                <a:srgbClr val="000000"/>
              </a:solidFill>
              <a:latin typeface="Arial"/>
              <a:ea typeface="Arial"/>
              <a:cs typeface="Arial"/>
              <a:sym typeface="Arial"/>
            </a:endParaRPr>
          </a:p>
        </p:txBody>
      </p:sp>
      <p:sp>
        <p:nvSpPr>
          <p:cNvPr id="1058" name="Google Shape;1058;p67"/>
          <p:cNvSpPr/>
          <p:nvPr/>
        </p:nvSpPr>
        <p:spPr>
          <a:xfrm>
            <a:off x="914400" y="4781674"/>
            <a:ext cx="3208338" cy="830263"/>
          </a:xfrm>
          <a:prstGeom prst="roundRect">
            <a:avLst>
              <a:gd fmla="val 16667" name="adj"/>
            </a:avLst>
          </a:prstGeom>
          <a:solidFill>
            <a:srgbClr val="82CAEB"/>
          </a:solidFill>
          <a:ln cap="flat" cmpd="sng" w="571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1059" name="Google Shape;1059;p67"/>
          <p:cNvSpPr txBox="1"/>
          <p:nvPr/>
        </p:nvSpPr>
        <p:spPr>
          <a:xfrm>
            <a:off x="1319213" y="5009768"/>
            <a:ext cx="2573337" cy="402674"/>
          </a:xfrm>
          <a:prstGeom prst="rect">
            <a:avLst/>
          </a:prstGeom>
          <a:solidFill>
            <a:srgbClr val="82CAEB"/>
          </a:solidFill>
          <a:ln>
            <a:noFill/>
          </a:ln>
        </p:spPr>
        <p:txBody>
          <a:bodyPr anchorCtr="0" anchor="t" bIns="45700" lIns="91425" spcFirstLastPara="1" rIns="91425" wrap="square" tIns="45700">
            <a:spAutoFit/>
          </a:bodyPr>
          <a:lstStyle/>
          <a:p>
            <a:pPr indent="0" lvl="0" marL="0" marR="0" rtl="0" algn="ctr">
              <a:lnSpc>
                <a:spcPct val="64843"/>
              </a:lnSpc>
              <a:spcBef>
                <a:spcPts val="0"/>
              </a:spcBef>
              <a:spcAft>
                <a:spcPts val="0"/>
              </a:spcAft>
              <a:buClr>
                <a:schemeClr val="dk1"/>
              </a:buClr>
              <a:buSzPts val="3200"/>
              <a:buFont typeface="Arial"/>
              <a:buNone/>
            </a:pPr>
            <a:r>
              <a:rPr b="1" i="0" lang="ar-MA" sz="3200" u="none" cap="none" strike="noStrike">
                <a:solidFill>
                  <a:schemeClr val="dk1"/>
                </a:solidFill>
                <a:latin typeface="Calibri"/>
                <a:ea typeface="Calibri"/>
                <a:cs typeface="Calibri"/>
                <a:sym typeface="Calibri"/>
              </a:rPr>
              <a:t>الرساميل</a:t>
            </a:r>
            <a:endParaRPr b="0" i="0" sz="1400" u="none" cap="none" strike="noStrike">
              <a:solidFill>
                <a:srgbClr val="000000"/>
              </a:solidFill>
              <a:latin typeface="Arial"/>
              <a:ea typeface="Arial"/>
              <a:cs typeface="Arial"/>
              <a:sym typeface="Arial"/>
            </a:endParaRPr>
          </a:p>
        </p:txBody>
      </p:sp>
      <p:sp>
        <p:nvSpPr>
          <p:cNvPr id="1060" name="Google Shape;1060;p67"/>
          <p:cNvSpPr/>
          <p:nvPr/>
        </p:nvSpPr>
        <p:spPr>
          <a:xfrm>
            <a:off x="8050490" y="5810762"/>
            <a:ext cx="3208338" cy="830263"/>
          </a:xfrm>
          <a:prstGeom prst="roundRect">
            <a:avLst>
              <a:gd fmla="val 16667" name="adj"/>
            </a:avLst>
          </a:prstGeom>
          <a:solidFill>
            <a:srgbClr val="82CAEB"/>
          </a:solidFill>
          <a:ln cap="flat" cmpd="sng" w="571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1061" name="Google Shape;1061;p67"/>
          <p:cNvSpPr txBox="1"/>
          <p:nvPr/>
        </p:nvSpPr>
        <p:spPr>
          <a:xfrm>
            <a:off x="8393390" y="5986975"/>
            <a:ext cx="2573338" cy="402674"/>
          </a:xfrm>
          <a:prstGeom prst="rect">
            <a:avLst/>
          </a:prstGeom>
          <a:solidFill>
            <a:srgbClr val="82CAEB"/>
          </a:solidFill>
          <a:ln>
            <a:noFill/>
          </a:ln>
        </p:spPr>
        <p:txBody>
          <a:bodyPr anchorCtr="0" anchor="t" bIns="45700" lIns="91425" spcFirstLastPara="1" rIns="91425" wrap="square" tIns="45700">
            <a:spAutoFit/>
          </a:bodyPr>
          <a:lstStyle/>
          <a:p>
            <a:pPr indent="0" lvl="0" marL="0" marR="0" rtl="0" algn="ctr">
              <a:lnSpc>
                <a:spcPct val="64843"/>
              </a:lnSpc>
              <a:spcBef>
                <a:spcPts val="0"/>
              </a:spcBef>
              <a:spcAft>
                <a:spcPts val="0"/>
              </a:spcAft>
              <a:buClr>
                <a:schemeClr val="dk1"/>
              </a:buClr>
              <a:buSzPts val="3200"/>
              <a:buFont typeface="Arial"/>
              <a:buNone/>
            </a:pPr>
            <a:r>
              <a:rPr b="1" i="0" lang="ar-MA" sz="3200" u="none" cap="none" strike="noStrike">
                <a:solidFill>
                  <a:schemeClr val="dk1"/>
                </a:solidFill>
                <a:latin typeface="Calibri"/>
                <a:ea typeface="Calibri"/>
                <a:cs typeface="Calibri"/>
                <a:sym typeface="Calibri"/>
              </a:rPr>
              <a:t>الاختلاس</a:t>
            </a:r>
            <a:endParaRPr b="0" i="0" sz="1400" u="none" cap="none" strike="noStrike">
              <a:solidFill>
                <a:srgbClr val="000000"/>
              </a:solidFill>
              <a:latin typeface="Arial"/>
              <a:ea typeface="Arial"/>
              <a:cs typeface="Arial"/>
              <a:sym typeface="Arial"/>
            </a:endParaRPr>
          </a:p>
        </p:txBody>
      </p:sp>
      <p:sp>
        <p:nvSpPr>
          <p:cNvPr id="1062" name="Google Shape;1062;p67"/>
          <p:cNvSpPr/>
          <p:nvPr/>
        </p:nvSpPr>
        <p:spPr>
          <a:xfrm>
            <a:off x="4469090" y="5810762"/>
            <a:ext cx="3208338" cy="830263"/>
          </a:xfrm>
          <a:prstGeom prst="roundRect">
            <a:avLst>
              <a:gd fmla="val 16667" name="adj"/>
            </a:avLst>
          </a:prstGeom>
          <a:solidFill>
            <a:srgbClr val="82CAEB"/>
          </a:solidFill>
          <a:ln cap="flat" cmpd="sng" w="571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1063" name="Google Shape;1063;p67"/>
          <p:cNvSpPr txBox="1"/>
          <p:nvPr/>
        </p:nvSpPr>
        <p:spPr>
          <a:xfrm>
            <a:off x="4873903" y="6048887"/>
            <a:ext cx="2573337" cy="402674"/>
          </a:xfrm>
          <a:prstGeom prst="rect">
            <a:avLst/>
          </a:prstGeom>
          <a:solidFill>
            <a:srgbClr val="82CAEB"/>
          </a:solidFill>
          <a:ln>
            <a:noFill/>
          </a:ln>
        </p:spPr>
        <p:txBody>
          <a:bodyPr anchorCtr="0" anchor="t" bIns="45700" lIns="91425" spcFirstLastPara="1" rIns="91425" wrap="square" tIns="45700">
            <a:spAutoFit/>
          </a:bodyPr>
          <a:lstStyle/>
          <a:p>
            <a:pPr indent="0" lvl="0" marL="0" marR="0" rtl="0" algn="ctr">
              <a:lnSpc>
                <a:spcPct val="64843"/>
              </a:lnSpc>
              <a:spcBef>
                <a:spcPts val="0"/>
              </a:spcBef>
              <a:spcAft>
                <a:spcPts val="0"/>
              </a:spcAft>
              <a:buClr>
                <a:schemeClr val="dk1"/>
              </a:buClr>
              <a:buSzPts val="3200"/>
              <a:buFont typeface="Arial"/>
              <a:buNone/>
            </a:pPr>
            <a:r>
              <a:rPr b="1" i="0" lang="ar-MA" sz="3200" u="none" cap="none" strike="noStrike">
                <a:solidFill>
                  <a:schemeClr val="dk1"/>
                </a:solidFill>
                <a:latin typeface="Calibri"/>
                <a:ea typeface="Calibri"/>
                <a:cs typeface="Calibri"/>
                <a:sym typeface="Calibri"/>
              </a:rPr>
              <a:t>قانون الصرف</a:t>
            </a:r>
            <a:endParaRPr b="0" i="0" sz="1400" u="none" cap="none" strike="noStrike">
              <a:solidFill>
                <a:srgbClr val="000000"/>
              </a:solidFill>
              <a:latin typeface="Arial"/>
              <a:ea typeface="Arial"/>
              <a:cs typeface="Arial"/>
              <a:sym typeface="Arial"/>
            </a:endParaRPr>
          </a:p>
        </p:txBody>
      </p:sp>
      <p:sp>
        <p:nvSpPr>
          <p:cNvPr id="1064" name="Google Shape;1064;p67"/>
          <p:cNvSpPr/>
          <p:nvPr/>
        </p:nvSpPr>
        <p:spPr>
          <a:xfrm>
            <a:off x="887690" y="5810762"/>
            <a:ext cx="3208338" cy="830263"/>
          </a:xfrm>
          <a:prstGeom prst="roundRect">
            <a:avLst>
              <a:gd fmla="val 16667" name="adj"/>
            </a:avLst>
          </a:prstGeom>
          <a:solidFill>
            <a:srgbClr val="82CAEB"/>
          </a:solidFill>
          <a:ln cap="flat" cmpd="sng" w="571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1065" name="Google Shape;1065;p67"/>
          <p:cNvSpPr txBox="1"/>
          <p:nvPr/>
        </p:nvSpPr>
        <p:spPr>
          <a:xfrm>
            <a:off x="1292503" y="6048887"/>
            <a:ext cx="2573337" cy="402674"/>
          </a:xfrm>
          <a:prstGeom prst="rect">
            <a:avLst/>
          </a:prstGeom>
          <a:solidFill>
            <a:srgbClr val="82CAEB"/>
          </a:solidFill>
          <a:ln>
            <a:noFill/>
          </a:ln>
        </p:spPr>
        <p:txBody>
          <a:bodyPr anchorCtr="0" anchor="t" bIns="45700" lIns="91425" spcFirstLastPara="1" rIns="91425" wrap="square" tIns="45700">
            <a:spAutoFit/>
          </a:bodyPr>
          <a:lstStyle/>
          <a:p>
            <a:pPr indent="0" lvl="0" marL="0" marR="0" rtl="0" algn="ctr">
              <a:lnSpc>
                <a:spcPct val="64843"/>
              </a:lnSpc>
              <a:spcBef>
                <a:spcPts val="0"/>
              </a:spcBef>
              <a:spcAft>
                <a:spcPts val="0"/>
              </a:spcAft>
              <a:buClr>
                <a:schemeClr val="dk1"/>
              </a:buClr>
              <a:buSzPts val="3200"/>
              <a:buFont typeface="Arial"/>
              <a:buNone/>
            </a:pPr>
            <a:r>
              <a:rPr b="1" i="0" lang="ar-MA" sz="3200" u="none" cap="none" strike="noStrike">
                <a:solidFill>
                  <a:schemeClr val="dk1"/>
                </a:solidFill>
                <a:latin typeface="Calibri"/>
                <a:ea typeface="Calibri"/>
                <a:cs typeface="Calibri"/>
                <a:sym typeface="Calibri"/>
              </a:rPr>
              <a:t>غسل الأموال</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0" name="Shape 1070"/>
        <p:cNvGrpSpPr/>
        <p:nvPr/>
      </p:nvGrpSpPr>
      <p:grpSpPr>
        <a:xfrm>
          <a:off x="0" y="0"/>
          <a:ext cx="0" cy="0"/>
          <a:chOff x="0" y="0"/>
          <a:chExt cx="0" cy="0"/>
        </a:xfrm>
      </p:grpSpPr>
      <p:sp>
        <p:nvSpPr>
          <p:cNvPr id="1071" name="Google Shape;1071;p68"/>
          <p:cNvSpPr/>
          <p:nvPr/>
        </p:nvSpPr>
        <p:spPr>
          <a:xfrm>
            <a:off x="838200" y="2875366"/>
            <a:ext cx="9817329" cy="962025"/>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chemeClr val="dk1"/>
                </a:solidFill>
                <a:latin typeface="Calibri"/>
                <a:ea typeface="Calibri"/>
                <a:cs typeface="Calibri"/>
                <a:sym typeface="Calibri"/>
              </a:rPr>
              <a:t>تدربنا على مهارة الاستماع بتركيز وتحديد عناصر بنية النص الحجاجي.</a:t>
            </a:r>
            <a:endParaRPr b="0" i="0" sz="1800" u="none" cap="none" strike="noStrike">
              <a:solidFill>
                <a:schemeClr val="dk1"/>
              </a:solidFill>
              <a:latin typeface="Arial"/>
              <a:ea typeface="Arial"/>
              <a:cs typeface="Arial"/>
              <a:sym typeface="Arial"/>
            </a:endParaRPr>
          </a:p>
        </p:txBody>
      </p:sp>
      <p:pic>
        <p:nvPicPr>
          <p:cNvPr id="1072" name="Google Shape;1072;p68"/>
          <p:cNvPicPr preferRelativeResize="0"/>
          <p:nvPr/>
        </p:nvPicPr>
        <p:blipFill rotWithShape="1">
          <a:blip r:embed="rId3">
            <a:alphaModFix/>
          </a:blip>
          <a:srcRect b="0" l="0" r="0" t="0"/>
          <a:stretch/>
        </p:blipFill>
        <p:spPr>
          <a:xfrm>
            <a:off x="107950" y="45232"/>
            <a:ext cx="730250" cy="730250"/>
          </a:xfrm>
          <a:prstGeom prst="rect">
            <a:avLst/>
          </a:prstGeom>
          <a:noFill/>
          <a:ln>
            <a:noFill/>
          </a:ln>
        </p:spPr>
      </p:pic>
      <p:sp>
        <p:nvSpPr>
          <p:cNvPr id="1073" name="Google Shape;1073;p68"/>
          <p:cNvSpPr txBox="1"/>
          <p:nvPr>
            <p:ph type="title"/>
          </p:nvPr>
        </p:nvSpPr>
        <p:spPr>
          <a:xfrm>
            <a:off x="906369" y="240102"/>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MA" sz="1800">
                <a:latin typeface="Calibri"/>
                <a:ea typeface="Calibri"/>
                <a:cs typeface="Calibri"/>
                <a:sym typeface="Calibri"/>
              </a:rPr>
              <a:t>ما المهارة التي اعتمدتم عليها ومكنتكم من الإجابة عن الأسئلة؟</a:t>
            </a:r>
            <a:endParaRPr/>
          </a:p>
        </p:txBody>
      </p:sp>
      <p:sp>
        <p:nvSpPr>
          <p:cNvPr id="1074" name="Google Shape;1074;p68"/>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AEABAB"/>
              </a:buClr>
              <a:buSzPts val="1400"/>
              <a:buFont typeface="Calibri"/>
              <a:buNone/>
            </a:pPr>
            <a:r>
              <a:rPr i="1" lang="ar-MA" sz="1400">
                <a:latin typeface="Calibri"/>
                <a:ea typeface="Calibri"/>
                <a:cs typeface="Calibri"/>
                <a:sym typeface="Calibri"/>
              </a:rPr>
              <a:t>يقدم المدرس شبكة المؤشرات وعناصرها.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71"/>
                                        </p:tgtEl>
                                        <p:attrNameLst>
                                          <p:attrName>style.visibility</p:attrName>
                                        </p:attrNameLst>
                                      </p:cBhvr>
                                      <p:to>
                                        <p:strVal val="visible"/>
                                      </p:to>
                                    </p:set>
                                    <p:animEffect filter="fade" transition="in">
                                      <p:cBhvr>
                                        <p:cTn dur="1000"/>
                                        <p:tgtEl>
                                          <p:spTgt spid="107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8" name="Shape 1078"/>
        <p:cNvGrpSpPr/>
        <p:nvPr/>
      </p:nvGrpSpPr>
      <p:grpSpPr>
        <a:xfrm>
          <a:off x="0" y="0"/>
          <a:ext cx="0" cy="0"/>
          <a:chOff x="0" y="0"/>
          <a:chExt cx="0" cy="0"/>
        </a:xfrm>
      </p:grpSpPr>
      <p:pic>
        <p:nvPicPr>
          <p:cNvPr id="1079" name="Google Shape;1079;p69"/>
          <p:cNvPicPr preferRelativeResize="0"/>
          <p:nvPr/>
        </p:nvPicPr>
        <p:blipFill rotWithShape="1">
          <a:blip r:embed="rId3">
            <a:alphaModFix/>
          </a:blip>
          <a:srcRect b="0" l="0" r="0" t="0"/>
          <a:stretch/>
        </p:blipFill>
        <p:spPr>
          <a:xfrm>
            <a:off x="161925" y="52897"/>
            <a:ext cx="731837" cy="731837"/>
          </a:xfrm>
          <a:prstGeom prst="rect">
            <a:avLst/>
          </a:prstGeom>
          <a:noFill/>
          <a:ln>
            <a:noFill/>
          </a:ln>
        </p:spPr>
      </p:pic>
      <p:sp>
        <p:nvSpPr>
          <p:cNvPr id="1080" name="Google Shape;1080;p69"/>
          <p:cNvSpPr txBox="1"/>
          <p:nvPr>
            <p:ph type="title"/>
          </p:nvPr>
        </p:nvSpPr>
        <p:spPr>
          <a:xfrm>
            <a:off x="893762" y="271214"/>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103750"/>
              </a:lnSpc>
              <a:spcBef>
                <a:spcPts val="0"/>
              </a:spcBef>
              <a:spcAft>
                <a:spcPts val="0"/>
              </a:spcAft>
              <a:buClr>
                <a:schemeClr val="dk1"/>
              </a:buClr>
              <a:buSzPts val="2000"/>
              <a:buFont typeface="Calibri"/>
              <a:buNone/>
            </a:pPr>
            <a:r>
              <a:rPr b="1" lang="ar-MA" sz="2000"/>
              <a:t>قبل توديعكم، أدعوكم إلى الإجابة عن هذا السؤال في منازلكم</a:t>
            </a:r>
            <a:r>
              <a:rPr lang="ar-MA" sz="2000"/>
              <a:t>: </a:t>
            </a:r>
            <a:r>
              <a:rPr b="1" lang="ar-MA" sz="2000"/>
              <a:t>هل ترى أن غياب الحماية القانونية للعملات الافتراضية يمثل مشكلة حقيقية؟</a:t>
            </a:r>
            <a:endParaRPr b="1" sz="2000"/>
          </a:p>
        </p:txBody>
      </p:sp>
      <p:sp>
        <p:nvSpPr>
          <p:cNvPr id="1081" name="Google Shape;1081;p69"/>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Char char="•"/>
            </a:pPr>
            <a:r>
              <a:rPr i="1" lang="ar-MA" sz="1400">
                <a:latin typeface="Arial"/>
                <a:ea typeface="Arial"/>
                <a:cs typeface="Arial"/>
                <a:sym typeface="Arial"/>
              </a:rPr>
              <a:t>يشرح المدرس النشاط ويقدم مثالا للجواب.</a:t>
            </a:r>
            <a:endParaRPr i="1" sz="1400"/>
          </a:p>
        </p:txBody>
      </p:sp>
      <p:pic>
        <p:nvPicPr>
          <p:cNvPr id="1082" name="Google Shape;1082;p69"/>
          <p:cNvPicPr preferRelativeResize="0"/>
          <p:nvPr/>
        </p:nvPicPr>
        <p:blipFill rotWithShape="1">
          <a:blip r:embed="rId4">
            <a:alphaModFix/>
          </a:blip>
          <a:srcRect b="0" l="0" r="0" t="0"/>
          <a:stretch/>
        </p:blipFill>
        <p:spPr>
          <a:xfrm>
            <a:off x="7013542" y="1275905"/>
            <a:ext cx="4807572" cy="4743450"/>
          </a:xfrm>
          <a:prstGeom prst="rect">
            <a:avLst/>
          </a:prstGeom>
          <a:noFill/>
          <a:ln>
            <a:noFill/>
          </a:ln>
        </p:spPr>
      </p:pic>
      <p:pic>
        <p:nvPicPr>
          <p:cNvPr id="1083" name="Google Shape;1083;p69"/>
          <p:cNvPicPr preferRelativeResize="0"/>
          <p:nvPr/>
        </p:nvPicPr>
        <p:blipFill rotWithShape="1">
          <a:blip r:embed="rId5">
            <a:alphaModFix/>
          </a:blip>
          <a:srcRect b="0" l="0" r="0" t="0"/>
          <a:stretch/>
        </p:blipFill>
        <p:spPr>
          <a:xfrm>
            <a:off x="2233121" y="2217087"/>
            <a:ext cx="4431493" cy="3708000"/>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19D19"/>
            </a:gs>
            <a:gs pos="2000">
              <a:srgbClr val="FFFFFF"/>
            </a:gs>
            <a:gs pos="100000">
              <a:srgbClr val="F19D19"/>
            </a:gs>
          </a:gsLst>
          <a:path path="circle">
            <a:fillToRect b="50%" l="50%" r="50%" t="50%"/>
          </a:path>
          <a:tileRect/>
        </a:gradFill>
      </p:bgPr>
    </p:bg>
    <p:spTree>
      <p:nvGrpSpPr>
        <p:cNvPr id="1087" name="Shape 1087"/>
        <p:cNvGrpSpPr/>
        <p:nvPr/>
      </p:nvGrpSpPr>
      <p:grpSpPr>
        <a:xfrm>
          <a:off x="0" y="0"/>
          <a:ext cx="0" cy="0"/>
          <a:chOff x="0" y="0"/>
          <a:chExt cx="0" cy="0"/>
        </a:xfrm>
      </p:grpSpPr>
      <p:grpSp>
        <p:nvGrpSpPr>
          <p:cNvPr id="1088" name="Google Shape;1088;p70"/>
          <p:cNvGrpSpPr/>
          <p:nvPr/>
        </p:nvGrpSpPr>
        <p:grpSpPr>
          <a:xfrm>
            <a:off x="812158" y="844906"/>
            <a:ext cx="10567685" cy="5198169"/>
            <a:chOff x="2184399" y="1402024"/>
            <a:chExt cx="7823200" cy="4942038"/>
          </a:xfrm>
        </p:grpSpPr>
        <p:sp>
          <p:nvSpPr>
            <p:cNvPr id="1089" name="Google Shape;1089;p70"/>
            <p:cNvSpPr/>
            <p:nvPr/>
          </p:nvSpPr>
          <p:spPr>
            <a:xfrm>
              <a:off x="2184399" y="1402024"/>
              <a:ext cx="7823200" cy="4942038"/>
            </a:xfrm>
            <a:prstGeom prst="roundRect">
              <a:avLst>
                <a:gd fmla="val 2665" name="adj"/>
              </a:avLst>
            </a:prstGeom>
            <a:solidFill>
              <a:srgbClr val="F19D19"/>
            </a:solidFill>
            <a:ln cap="flat" cmpd="sng" w="19050">
              <a:solidFill>
                <a:srgbClr val="F19D19"/>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1090" name="Google Shape;1090;p70"/>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p:txBody>
        </p:sp>
      </p:grpSp>
      <p:pic>
        <p:nvPicPr>
          <p:cNvPr id="1091" name="Google Shape;1091;p70"/>
          <p:cNvPicPr preferRelativeResize="0"/>
          <p:nvPr/>
        </p:nvPicPr>
        <p:blipFill rotWithShape="1">
          <a:blip r:embed="rId3">
            <a:alphaModFix/>
          </a:blip>
          <a:srcRect b="0" l="0" r="0" t="0"/>
          <a:stretch/>
        </p:blipFill>
        <p:spPr>
          <a:xfrm>
            <a:off x="4773062" y="1827456"/>
            <a:ext cx="2797349" cy="2644919"/>
          </a:xfrm>
          <a:prstGeom prst="rect">
            <a:avLst/>
          </a:prstGeom>
          <a:noFill/>
          <a:ln>
            <a:noFill/>
          </a:ln>
        </p:spPr>
      </p:pic>
      <p:sp>
        <p:nvSpPr>
          <p:cNvPr id="1092" name="Google Shape;1092;p70"/>
          <p:cNvSpPr txBox="1"/>
          <p:nvPr/>
        </p:nvSpPr>
        <p:spPr>
          <a:xfrm>
            <a:off x="946948" y="5181599"/>
            <a:ext cx="10298102"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600"/>
              <a:buFont typeface="Arial"/>
              <a:buNone/>
            </a:pPr>
            <a:r>
              <a:rPr b="0" i="0" lang="ar-MA" sz="3600" u="none" cap="none" strike="noStrike">
                <a:solidFill>
                  <a:srgbClr val="000000"/>
                </a:solidFill>
                <a:latin typeface="Inter"/>
                <a:ea typeface="Inter"/>
                <a:cs typeface="Inter"/>
                <a:sym typeface="Inter"/>
              </a:rPr>
              <a:t>إلى الحصة القادمة!</a:t>
            </a:r>
            <a:endParaRPr b="0" i="0" sz="1400" u="none" cap="none" strike="noStrike">
              <a:solidFill>
                <a:srgbClr val="000000"/>
              </a:solidFill>
              <a:latin typeface="Arial"/>
              <a:ea typeface="Arial"/>
              <a:cs typeface="Arial"/>
              <a:sym typeface="Arial"/>
            </a:endParaRPr>
          </a:p>
        </p:txBody>
      </p:sp>
      <p:sp>
        <p:nvSpPr>
          <p:cNvPr id="1093" name="Google Shape;1093;p70"/>
          <p:cNvSpPr txBox="1"/>
          <p:nvPr/>
        </p:nvSpPr>
        <p:spPr>
          <a:xfrm>
            <a:off x="946948" y="947237"/>
            <a:ext cx="10298102"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1" lang="ar-MA" sz="2800" u="none" cap="none" strike="noStrike">
                <a:solidFill>
                  <a:srgbClr val="000000"/>
                </a:solidFill>
                <a:latin typeface="Calibri"/>
                <a:ea typeface="Calibri"/>
                <a:cs typeface="Calibri"/>
                <a:sym typeface="Calibri"/>
              </a:rPr>
              <a:t>وَصَلْنَا إِلَى نِهَايَةِ ٱلْحِصَّةِ. لَا تَنْسَوْا مُرَاجَعَةَ دُرُوسِكُمْ، وَإِنْجَازَ وَاجِبَاتِكُمْ.</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1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2025-11-03T10:55:47Z</dcterms:created>
  <dc:creator>Mehdi Alaoui</dc:creator>
</cp:coreProperties>
</file>