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Lst>
  <p:sldSz cy="6858000" cx="12192000"/>
  <p:notesSz cx="6858000" cy="9144000"/>
  <p:embeddedFontLst>
    <p:embeddedFont>
      <p:font typeface="Dosis"/>
      <p:regular r:id="rId80"/>
      <p:bold r:id="rId81"/>
    </p:embeddedFont>
    <p:embeddedFont>
      <p:font typeface="Play"/>
      <p:regular r:id="rId82"/>
      <p:bold r:id="rId83"/>
    </p:embeddedFont>
    <p:embeddedFont>
      <p:font typeface="Inter"/>
      <p:regular r:id="rId84"/>
      <p:bold r:id="rId85"/>
      <p:italic r:id="rId86"/>
      <p:boldItalic r:id="rId87"/>
    </p:embeddedFont>
    <p:embeddedFont>
      <p:font typeface="Poppins ExtraBold"/>
      <p:bold r:id="rId88"/>
      <p:boldItalic r:id="rId8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90" roundtripDataSignature="AMtx7mgLZDkqEmwGBIs3zkqxkDx8ugOmh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4435717-F525-4EB0-AD74-C313D44F723E}">
  <a:tblStyle styleId="{C4435717-F525-4EB0-AD74-C313D44F723E}"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font" Target="fonts/Inter-regular.fntdata"/><Relationship Id="rId83" Type="http://schemas.openxmlformats.org/officeDocument/2006/relationships/font" Target="fonts/Play-bold.fntdata"/><Relationship Id="rId42" Type="http://schemas.openxmlformats.org/officeDocument/2006/relationships/slide" Target="slides/slide36.xml"/><Relationship Id="rId86" Type="http://schemas.openxmlformats.org/officeDocument/2006/relationships/font" Target="fonts/Inter-italic.fntdata"/><Relationship Id="rId41" Type="http://schemas.openxmlformats.org/officeDocument/2006/relationships/slide" Target="slides/slide35.xml"/><Relationship Id="rId85" Type="http://schemas.openxmlformats.org/officeDocument/2006/relationships/font" Target="fonts/Inter-bold.fntdata"/><Relationship Id="rId44" Type="http://schemas.openxmlformats.org/officeDocument/2006/relationships/slide" Target="slides/slide38.xml"/><Relationship Id="rId88" Type="http://schemas.openxmlformats.org/officeDocument/2006/relationships/font" Target="fonts/PoppinsExtraBold-bold.fntdata"/><Relationship Id="rId43" Type="http://schemas.openxmlformats.org/officeDocument/2006/relationships/slide" Target="slides/slide37.xml"/><Relationship Id="rId87" Type="http://schemas.openxmlformats.org/officeDocument/2006/relationships/font" Target="fonts/Inter-boldItalic.fntdata"/><Relationship Id="rId46" Type="http://schemas.openxmlformats.org/officeDocument/2006/relationships/slide" Target="slides/slide40.xml"/><Relationship Id="rId45" Type="http://schemas.openxmlformats.org/officeDocument/2006/relationships/slide" Target="slides/slide39.xml"/><Relationship Id="rId89" Type="http://schemas.openxmlformats.org/officeDocument/2006/relationships/font" Target="fonts/PoppinsExtraBold-boldItalic.fntdata"/><Relationship Id="rId80" Type="http://schemas.openxmlformats.org/officeDocument/2006/relationships/font" Target="fonts/Dosis-regular.fntdata"/><Relationship Id="rId82" Type="http://schemas.openxmlformats.org/officeDocument/2006/relationships/font" Target="fonts/Play-regular.fntdata"/><Relationship Id="rId81" Type="http://schemas.openxmlformats.org/officeDocument/2006/relationships/font" Target="fonts/Dosis-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slide" Target="slides/slide73.xml"/><Relationship Id="rId34" Type="http://schemas.openxmlformats.org/officeDocument/2006/relationships/slide" Target="slides/slide28.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90" Type="http://customschemas.google.com/relationships/presentationmetadata" Target="metadata"/><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MA"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2" name="Google Shape;262;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63" name="Google Shape;263;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800"/>
              <a:buFont typeface="Calibri"/>
              <a:buNone/>
            </a:pPr>
            <a:fld id="{00000000-1234-1234-1234-123412341234}" type="slidenum">
              <a:rPr b="0" i="0" lang="ar-M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289" name="Google Shape;289;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306" name="Google Shape;30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6" name="Google Shape;356;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357" name="Google Shape;357;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Calibri"/>
              <a:buNone/>
            </a:pPr>
            <a:fld id="{00000000-1234-1234-1234-123412341234}" type="slidenum">
              <a:rPr b="0" i="0" lang="ar-MA"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2" name="Google Shape;38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2" name="Google Shape;41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 name="Google Shape;43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3" name="Google Shape;46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5" name="Google Shape;47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2" name="Google Shape;48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1" name="Google Shape;49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1" name="Google Shape;50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3" name="Google Shape;51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5" name="Google Shape;52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3" name="Google Shape;533;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1" name="Google Shape;54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7" name="Google Shape;55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2" name="Google Shape;57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2" name="Google Shape;58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1" name="Google Shape;59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602" name="Google Shape;60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611" name="Google Shape;611;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1" name="Google Shape;621;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630" name="Google Shape;630;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640" name="Google Shape;640;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5" name="Google Shape;655;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3" name="Google Shape;663;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2" name="Google Shape;672;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5" name="Google Shape;685;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8" name="Google Shape;698;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7" name="Google Shape;707;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5" name="Google Shape;715;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8" name="Google Shape;728;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7" name="Google Shape;737;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9" name="Google Shape;749;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0" name="Google Shape;760;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3" name="Google Shape;773;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4" name="Google Shape;784;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7" name="Google Shape;797;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8" name="Google Shape;808;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8" name="Google Shape;818;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9" name="Google Shape;829;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2" name="Google Shape;842;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5" name="Google Shape;855;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4" name="Google Shape;864;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5" name="Google Shape;875;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3" name="Google Shape;883;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884" name="Google Shape;884;p5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2" name="Google Shape;892;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893" name="Google Shape;893;p5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3" name="Google Shape;903;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904" name="Google Shape;904;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8" name="Google Shape;918;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4" name="Shape 924"/>
        <p:cNvGrpSpPr/>
        <p:nvPr/>
      </p:nvGrpSpPr>
      <p:grpSpPr>
        <a:xfrm>
          <a:off x="0" y="0"/>
          <a:ext cx="0" cy="0"/>
          <a:chOff x="0" y="0"/>
          <a:chExt cx="0" cy="0"/>
        </a:xfrm>
      </p:grpSpPr>
      <p:sp>
        <p:nvSpPr>
          <p:cNvPr id="925" name="Google Shape;925;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6" name="Google Shape;926;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927" name="Google Shape;927;p5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6" name="Google Shape;936;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937" name="Google Shape;937;p5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p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0" name="Google Shape;950;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3" name="Google Shape;963;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4" name="Shape 974"/>
        <p:cNvGrpSpPr/>
        <p:nvPr/>
      </p:nvGrpSpPr>
      <p:grpSpPr>
        <a:xfrm>
          <a:off x="0" y="0"/>
          <a:ext cx="0" cy="0"/>
          <a:chOff x="0" y="0"/>
          <a:chExt cx="0" cy="0"/>
        </a:xfrm>
      </p:grpSpPr>
      <p:sp>
        <p:nvSpPr>
          <p:cNvPr id="975" name="Google Shape;975;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6" name="Google Shape;976;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985" name="Google Shape;985;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 name="Shape 994"/>
        <p:cNvGrpSpPr/>
        <p:nvPr/>
      </p:nvGrpSpPr>
      <p:grpSpPr>
        <a:xfrm>
          <a:off x="0" y="0"/>
          <a:ext cx="0" cy="0"/>
          <a:chOff x="0" y="0"/>
          <a:chExt cx="0" cy="0"/>
        </a:xfrm>
      </p:grpSpPr>
      <p:sp>
        <p:nvSpPr>
          <p:cNvPr id="995" name="Google Shape;995;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996" name="Google Shape;996;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2" name="Shape 1002"/>
        <p:cNvGrpSpPr/>
        <p:nvPr/>
      </p:nvGrpSpPr>
      <p:grpSpPr>
        <a:xfrm>
          <a:off x="0" y="0"/>
          <a:ext cx="0" cy="0"/>
          <a:chOff x="0" y="0"/>
          <a:chExt cx="0" cy="0"/>
        </a:xfrm>
      </p:grpSpPr>
      <p:sp>
        <p:nvSpPr>
          <p:cNvPr id="1003" name="Google Shape;1003;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1004" name="Google Shape;1004;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1012" name="Google Shape;1012;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2" name="Shape 1022"/>
        <p:cNvGrpSpPr/>
        <p:nvPr/>
      </p:nvGrpSpPr>
      <p:grpSpPr>
        <a:xfrm>
          <a:off x="0" y="0"/>
          <a:ext cx="0" cy="0"/>
          <a:chOff x="0" y="0"/>
          <a:chExt cx="0" cy="0"/>
        </a:xfrm>
      </p:grpSpPr>
      <p:sp>
        <p:nvSpPr>
          <p:cNvPr id="1023" name="Google Shape;1023;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1024" name="Google Shape;1024;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0" name="Shape 1030"/>
        <p:cNvGrpSpPr/>
        <p:nvPr/>
      </p:nvGrpSpPr>
      <p:grpSpPr>
        <a:xfrm>
          <a:off x="0" y="0"/>
          <a:ext cx="0" cy="0"/>
          <a:chOff x="0" y="0"/>
          <a:chExt cx="0" cy="0"/>
        </a:xfrm>
      </p:grpSpPr>
      <p:sp>
        <p:nvSpPr>
          <p:cNvPr id="1031" name="Google Shape;1031;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1032" name="Google Shape;1032;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1046" name="Google Shape;1046;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6" name="Shape 1056"/>
        <p:cNvGrpSpPr/>
        <p:nvPr/>
      </p:nvGrpSpPr>
      <p:grpSpPr>
        <a:xfrm>
          <a:off x="0" y="0"/>
          <a:ext cx="0" cy="0"/>
          <a:chOff x="0" y="0"/>
          <a:chExt cx="0" cy="0"/>
        </a:xfrm>
      </p:grpSpPr>
      <p:sp>
        <p:nvSpPr>
          <p:cNvPr id="1057" name="Google Shape;1057;p6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8" name="Google Shape;1058;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8" name="Shape 1068"/>
        <p:cNvGrpSpPr/>
        <p:nvPr/>
      </p:nvGrpSpPr>
      <p:grpSpPr>
        <a:xfrm>
          <a:off x="0" y="0"/>
          <a:ext cx="0" cy="0"/>
          <a:chOff x="0" y="0"/>
          <a:chExt cx="0" cy="0"/>
        </a:xfrm>
      </p:grpSpPr>
      <p:sp>
        <p:nvSpPr>
          <p:cNvPr id="1069" name="Google Shape;1069;p6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0" name="Google Shape;1070;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7" name="Shape 1077"/>
        <p:cNvGrpSpPr/>
        <p:nvPr/>
      </p:nvGrpSpPr>
      <p:grpSpPr>
        <a:xfrm>
          <a:off x="0" y="0"/>
          <a:ext cx="0" cy="0"/>
          <a:chOff x="0" y="0"/>
          <a:chExt cx="0" cy="0"/>
        </a:xfrm>
      </p:grpSpPr>
      <p:sp>
        <p:nvSpPr>
          <p:cNvPr id="1078" name="Google Shape;1078;p6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9" name="Google Shape;1079;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9" name="Shape 1089"/>
        <p:cNvGrpSpPr/>
        <p:nvPr/>
      </p:nvGrpSpPr>
      <p:grpSpPr>
        <a:xfrm>
          <a:off x="0" y="0"/>
          <a:ext cx="0" cy="0"/>
          <a:chOff x="0" y="0"/>
          <a:chExt cx="0" cy="0"/>
        </a:xfrm>
      </p:grpSpPr>
      <p:sp>
        <p:nvSpPr>
          <p:cNvPr id="1090" name="Google Shape;1090;p7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1" name="Google Shape;1091;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7" name="Shape 1097"/>
        <p:cNvGrpSpPr/>
        <p:nvPr/>
      </p:nvGrpSpPr>
      <p:grpSpPr>
        <a:xfrm>
          <a:off x="0" y="0"/>
          <a:ext cx="0" cy="0"/>
          <a:chOff x="0" y="0"/>
          <a:chExt cx="0" cy="0"/>
        </a:xfrm>
      </p:grpSpPr>
      <p:sp>
        <p:nvSpPr>
          <p:cNvPr id="1098" name="Google Shape;1098;p7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9" name="Google Shape;1099;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5" name="Shape 1105"/>
        <p:cNvGrpSpPr/>
        <p:nvPr/>
      </p:nvGrpSpPr>
      <p:grpSpPr>
        <a:xfrm>
          <a:off x="0" y="0"/>
          <a:ext cx="0" cy="0"/>
          <a:chOff x="0" y="0"/>
          <a:chExt cx="0" cy="0"/>
        </a:xfrm>
      </p:grpSpPr>
      <p:sp>
        <p:nvSpPr>
          <p:cNvPr id="1106" name="Google Shape;1106;p7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7" name="Google Shape;1107;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4" name="Shape 1114"/>
        <p:cNvGrpSpPr/>
        <p:nvPr/>
      </p:nvGrpSpPr>
      <p:grpSpPr>
        <a:xfrm>
          <a:off x="0" y="0"/>
          <a:ext cx="0" cy="0"/>
          <a:chOff x="0" y="0"/>
          <a:chExt cx="0" cy="0"/>
        </a:xfrm>
      </p:grpSpPr>
      <p:sp>
        <p:nvSpPr>
          <p:cNvPr id="1115" name="Google Shape;1115;p7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6" name="Google Shape;1116;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p7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8" name="Google Shape;1128;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 Id="rId3"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5.png"/><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76"/>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7" name="Shape 17"/>
        <p:cNvGrpSpPr/>
        <p:nvPr/>
      </p:nvGrpSpPr>
      <p:grpSpPr>
        <a:xfrm>
          <a:off x="0" y="0"/>
          <a:ext cx="0" cy="0"/>
          <a:chOff x="0" y="0"/>
          <a:chExt cx="0" cy="0"/>
        </a:xfrm>
      </p:grpSpPr>
      <p:sp>
        <p:nvSpPr>
          <p:cNvPr id="18" name="Google Shape;18;p10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10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1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3" name="Shape 23"/>
        <p:cNvGrpSpPr/>
        <p:nvPr/>
      </p:nvGrpSpPr>
      <p:grpSpPr>
        <a:xfrm>
          <a:off x="0" y="0"/>
          <a:ext cx="0" cy="0"/>
          <a:chOff x="0" y="0"/>
          <a:chExt cx="0" cy="0"/>
        </a:xfrm>
      </p:grpSpPr>
      <p:sp>
        <p:nvSpPr>
          <p:cNvPr id="24" name="Google Shape;24;p10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10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1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9" name="Shape 29"/>
        <p:cNvGrpSpPr/>
        <p:nvPr/>
      </p:nvGrpSpPr>
      <p:grpSpPr>
        <a:xfrm>
          <a:off x="0" y="0"/>
          <a:ext cx="0" cy="0"/>
          <a:chOff x="0" y="0"/>
          <a:chExt cx="0" cy="0"/>
        </a:xfrm>
      </p:grpSpPr>
      <p:sp>
        <p:nvSpPr>
          <p:cNvPr id="30" name="Google Shape;30;p10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10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2" name="Google Shape;32;p1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5" name="Shape 35"/>
        <p:cNvGrpSpPr/>
        <p:nvPr/>
      </p:nvGrpSpPr>
      <p:grpSpPr>
        <a:xfrm>
          <a:off x="0" y="0"/>
          <a:ext cx="0" cy="0"/>
          <a:chOff x="0" y="0"/>
          <a:chExt cx="0" cy="0"/>
        </a:xfrm>
      </p:grpSpPr>
      <p:sp>
        <p:nvSpPr>
          <p:cNvPr id="36" name="Google Shape;36;p10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10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10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p1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1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1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2" name="Shape 42"/>
        <p:cNvGrpSpPr/>
        <p:nvPr/>
      </p:nvGrpSpPr>
      <p:grpSpPr>
        <a:xfrm>
          <a:off x="0" y="0"/>
          <a:ext cx="0" cy="0"/>
          <a:chOff x="0" y="0"/>
          <a:chExt cx="0" cy="0"/>
        </a:xfrm>
      </p:grpSpPr>
      <p:sp>
        <p:nvSpPr>
          <p:cNvPr id="43" name="Google Shape;43;p10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10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0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0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10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1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1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1" name="Shape 51"/>
        <p:cNvGrpSpPr/>
        <p:nvPr/>
      </p:nvGrpSpPr>
      <p:grpSpPr>
        <a:xfrm>
          <a:off x="0" y="0"/>
          <a:ext cx="0" cy="0"/>
          <a:chOff x="0" y="0"/>
          <a:chExt cx="0" cy="0"/>
        </a:xfrm>
      </p:grpSpPr>
      <p:sp>
        <p:nvSpPr>
          <p:cNvPr id="52" name="Google Shape;52;p10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10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0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10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6" name="Shape 56"/>
        <p:cNvGrpSpPr/>
        <p:nvPr/>
      </p:nvGrpSpPr>
      <p:grpSpPr>
        <a:xfrm>
          <a:off x="0" y="0"/>
          <a:ext cx="0" cy="0"/>
          <a:chOff x="0" y="0"/>
          <a:chExt cx="0" cy="0"/>
        </a:xfrm>
      </p:grpSpPr>
      <p:sp>
        <p:nvSpPr>
          <p:cNvPr id="57" name="Google Shape;57;p1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0" name="Shape 60"/>
        <p:cNvGrpSpPr/>
        <p:nvPr/>
      </p:nvGrpSpPr>
      <p:grpSpPr>
        <a:xfrm>
          <a:off x="0" y="0"/>
          <a:ext cx="0" cy="0"/>
          <a:chOff x="0" y="0"/>
          <a:chExt cx="0" cy="0"/>
        </a:xfrm>
      </p:grpSpPr>
      <p:sp>
        <p:nvSpPr>
          <p:cNvPr id="61" name="Google Shape;61;p10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10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10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1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7" name="Shape 67"/>
        <p:cNvGrpSpPr/>
        <p:nvPr/>
      </p:nvGrpSpPr>
      <p:grpSpPr>
        <a:xfrm>
          <a:off x="0" y="0"/>
          <a:ext cx="0" cy="0"/>
          <a:chOff x="0" y="0"/>
          <a:chExt cx="0" cy="0"/>
        </a:xfrm>
      </p:grpSpPr>
      <p:sp>
        <p:nvSpPr>
          <p:cNvPr id="68" name="Google Shape;68;p10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108"/>
          <p:cNvSpPr/>
          <p:nvPr>
            <p:ph idx="2" type="pic"/>
          </p:nvPr>
        </p:nvSpPr>
        <p:spPr>
          <a:xfrm>
            <a:off x="5183188" y="987425"/>
            <a:ext cx="6172200" cy="4873625"/>
          </a:xfrm>
          <a:prstGeom prst="rect">
            <a:avLst/>
          </a:prstGeom>
          <a:noFill/>
          <a:ln>
            <a:noFill/>
          </a:ln>
        </p:spPr>
      </p:sp>
      <p:sp>
        <p:nvSpPr>
          <p:cNvPr id="70" name="Google Shape;70;p10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1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4" name="Shape 74"/>
        <p:cNvGrpSpPr/>
        <p:nvPr/>
      </p:nvGrpSpPr>
      <p:grpSpPr>
        <a:xfrm>
          <a:off x="0" y="0"/>
          <a:ext cx="0" cy="0"/>
          <a:chOff x="0" y="0"/>
          <a:chExt cx="0" cy="0"/>
        </a:xfrm>
      </p:grpSpPr>
      <p:sp>
        <p:nvSpPr>
          <p:cNvPr id="75" name="Google Shape;75;p10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0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0" name="Shape 80"/>
        <p:cNvGrpSpPr/>
        <p:nvPr/>
      </p:nvGrpSpPr>
      <p:grpSpPr>
        <a:xfrm>
          <a:off x="0" y="0"/>
          <a:ext cx="0" cy="0"/>
          <a:chOff x="0" y="0"/>
          <a:chExt cx="0" cy="0"/>
        </a:xfrm>
      </p:grpSpPr>
      <p:sp>
        <p:nvSpPr>
          <p:cNvPr id="81" name="Google Shape;81;p11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11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1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92" name="Shape 92"/>
        <p:cNvGrpSpPr/>
        <p:nvPr/>
      </p:nvGrpSpPr>
      <p:grpSpPr>
        <a:xfrm>
          <a:off x="0" y="0"/>
          <a:ext cx="0" cy="0"/>
          <a:chOff x="0" y="0"/>
          <a:chExt cx="0" cy="0"/>
        </a:xfrm>
      </p:grpSpPr>
      <p:sp>
        <p:nvSpPr>
          <p:cNvPr id="93" name="Google Shape;93;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96" name="Shape 96"/>
        <p:cNvGrpSpPr/>
        <p:nvPr/>
      </p:nvGrpSpPr>
      <p:grpSpPr>
        <a:xfrm>
          <a:off x="0" y="0"/>
          <a:ext cx="0" cy="0"/>
          <a:chOff x="0" y="0"/>
          <a:chExt cx="0" cy="0"/>
        </a:xfrm>
      </p:grpSpPr>
      <p:sp>
        <p:nvSpPr>
          <p:cNvPr id="97" name="Google Shape;97;p79"/>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98" name="Google Shape;98;p79"/>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99" name="Google Shape;99;p79"/>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00" name="Google Shape;100;p79"/>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01" name="Google Shape;101;p79"/>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02" name="Google Shape;102;p79"/>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03" name="Google Shape;103;p79"/>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04" name="Google Shape;104;p79"/>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05" name="Google Shape;105;p79"/>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06" name="Google Shape;106;p79"/>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07" name="Google Shape;107;p79"/>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08" name="Google Shape;108;p79"/>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09" name="Google Shape;109;p79"/>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Play"/>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Ouverture">
  <p:cSld name="Slide Ouverture">
    <p:spTree>
      <p:nvGrpSpPr>
        <p:cNvPr id="110" name="Shape 110"/>
        <p:cNvGrpSpPr/>
        <p:nvPr/>
      </p:nvGrpSpPr>
      <p:grpSpPr>
        <a:xfrm>
          <a:off x="0" y="0"/>
          <a:ext cx="0" cy="0"/>
          <a:chOff x="0" y="0"/>
          <a:chExt cx="0" cy="0"/>
        </a:xfrm>
      </p:grpSpPr>
      <p:grpSp>
        <p:nvGrpSpPr>
          <p:cNvPr id="111" name="Google Shape;111;p80"/>
          <p:cNvGrpSpPr/>
          <p:nvPr/>
        </p:nvGrpSpPr>
        <p:grpSpPr>
          <a:xfrm>
            <a:off x="0" y="1"/>
            <a:ext cx="12192000" cy="6858001"/>
            <a:chOff x="0" y="0"/>
            <a:chExt cx="13716000" cy="10287000"/>
          </a:xfrm>
        </p:grpSpPr>
        <p:sp>
          <p:nvSpPr>
            <p:cNvPr id="112" name="Google Shape;112;p80"/>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13" name="Google Shape;113;p8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14" name="Google Shape;114;p8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grpSp>
      <p:sp>
        <p:nvSpPr>
          <p:cNvPr id="115" name="Google Shape;115;p80"/>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80"/>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80"/>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18" name="Google Shape;118;p80"/>
          <p:cNvPicPr preferRelativeResize="0"/>
          <p:nvPr/>
        </p:nvPicPr>
        <p:blipFill rotWithShape="1">
          <a:blip r:embed="rId2">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Modelage">
  <p:cSld name="Slide Modelage">
    <p:spTree>
      <p:nvGrpSpPr>
        <p:cNvPr id="119" name="Shape 119"/>
        <p:cNvGrpSpPr/>
        <p:nvPr/>
      </p:nvGrpSpPr>
      <p:grpSpPr>
        <a:xfrm>
          <a:off x="0" y="0"/>
          <a:ext cx="0" cy="0"/>
          <a:chOff x="0" y="0"/>
          <a:chExt cx="0" cy="0"/>
        </a:xfrm>
      </p:grpSpPr>
      <p:grpSp>
        <p:nvGrpSpPr>
          <p:cNvPr id="120" name="Google Shape;120;p81"/>
          <p:cNvGrpSpPr/>
          <p:nvPr/>
        </p:nvGrpSpPr>
        <p:grpSpPr>
          <a:xfrm>
            <a:off x="0" y="-1"/>
            <a:ext cx="12192000" cy="6858001"/>
            <a:chOff x="0" y="0"/>
            <a:chExt cx="13716000" cy="10287000"/>
          </a:xfrm>
        </p:grpSpPr>
        <p:sp>
          <p:nvSpPr>
            <p:cNvPr id="121" name="Google Shape;121;p81"/>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22" name="Google Shape;122;p8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23" name="Google Shape;123;p8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grpSp>
      <p:grpSp>
        <p:nvGrpSpPr>
          <p:cNvPr id="124" name="Google Shape;124;p81"/>
          <p:cNvGrpSpPr/>
          <p:nvPr/>
        </p:nvGrpSpPr>
        <p:grpSpPr>
          <a:xfrm>
            <a:off x="11497837" y="144790"/>
            <a:ext cx="565629" cy="524167"/>
            <a:chOff x="277892" y="2283969"/>
            <a:chExt cx="939577" cy="824904"/>
          </a:xfrm>
        </p:grpSpPr>
        <p:sp>
          <p:nvSpPr>
            <p:cNvPr id="125" name="Google Shape;125;p81"/>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2">
                <a:alphaModFix/>
              </a:blip>
              <a:stretch>
                <a:fillRect b="0" l="0" r="0" t="0"/>
              </a:stretch>
            </a:blipFill>
            <a:ln>
              <a:noFill/>
            </a:ln>
          </p:spPr>
        </p:sp>
        <p:sp>
          <p:nvSpPr>
            <p:cNvPr id="126" name="Google Shape;126;p81"/>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3">
                <a:alphaModFix amt="72000"/>
              </a:blip>
              <a:stretch>
                <a:fillRect b="0" l="-101442" r="0" t="-1677"/>
              </a:stretch>
            </a:blipFill>
            <a:ln>
              <a:noFill/>
            </a:ln>
          </p:spPr>
        </p:sp>
      </p:grpSp>
      <p:sp>
        <p:nvSpPr>
          <p:cNvPr id="127" name="Google Shape;127;p81"/>
          <p:cNvSpPr txBox="1"/>
          <p:nvPr>
            <p:ph idx="1" type="body"/>
          </p:nvPr>
        </p:nvSpPr>
        <p:spPr>
          <a:xfrm>
            <a:off x="614581" y="1192778"/>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p81"/>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p8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C">
  <p:cSld name="Slide PC">
    <p:spTree>
      <p:nvGrpSpPr>
        <p:cNvPr id="130" name="Shape 130"/>
        <p:cNvGrpSpPr/>
        <p:nvPr/>
      </p:nvGrpSpPr>
      <p:grpSpPr>
        <a:xfrm>
          <a:off x="0" y="0"/>
          <a:ext cx="0" cy="0"/>
          <a:chOff x="0" y="0"/>
          <a:chExt cx="0" cy="0"/>
        </a:xfrm>
      </p:grpSpPr>
      <p:grpSp>
        <p:nvGrpSpPr>
          <p:cNvPr id="131" name="Google Shape;131;p82"/>
          <p:cNvGrpSpPr/>
          <p:nvPr/>
        </p:nvGrpSpPr>
        <p:grpSpPr>
          <a:xfrm>
            <a:off x="0" y="1"/>
            <a:ext cx="12192000" cy="6858001"/>
            <a:chOff x="0" y="0"/>
            <a:chExt cx="13716000" cy="10287000"/>
          </a:xfrm>
        </p:grpSpPr>
        <p:sp>
          <p:nvSpPr>
            <p:cNvPr id="132" name="Google Shape;132;p82"/>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33" name="Google Shape;133;p8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34" name="Google Shape;134;p8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grpSp>
      <p:sp>
        <p:nvSpPr>
          <p:cNvPr id="135" name="Google Shape;135;p82"/>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 name="Google Shape;136;p82"/>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7" name="Google Shape;137;p82"/>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38" name="Google Shape;138;p82"/>
          <p:cNvPicPr preferRelativeResize="0"/>
          <p:nvPr/>
        </p:nvPicPr>
        <p:blipFill rotWithShape="1">
          <a:blip r:embed="rId2">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B">
  <p:cSld name="Slide PB">
    <p:spTree>
      <p:nvGrpSpPr>
        <p:cNvPr id="139" name="Shape 139"/>
        <p:cNvGrpSpPr/>
        <p:nvPr/>
      </p:nvGrpSpPr>
      <p:grpSpPr>
        <a:xfrm>
          <a:off x="0" y="0"/>
          <a:ext cx="0" cy="0"/>
          <a:chOff x="0" y="0"/>
          <a:chExt cx="0" cy="0"/>
        </a:xfrm>
      </p:grpSpPr>
      <p:grpSp>
        <p:nvGrpSpPr>
          <p:cNvPr id="140" name="Google Shape;140;p83"/>
          <p:cNvGrpSpPr/>
          <p:nvPr/>
        </p:nvGrpSpPr>
        <p:grpSpPr>
          <a:xfrm>
            <a:off x="0" y="1"/>
            <a:ext cx="12192000" cy="6858001"/>
            <a:chOff x="0" y="0"/>
            <a:chExt cx="13716000" cy="10287000"/>
          </a:xfrm>
        </p:grpSpPr>
        <p:sp>
          <p:nvSpPr>
            <p:cNvPr id="141" name="Google Shape;141;p83"/>
            <p:cNvSpPr/>
            <p:nvPr/>
          </p:nvSpPr>
          <p:spPr>
            <a:xfrm>
              <a:off x="0" y="0"/>
              <a:ext cx="13716000" cy="102870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42" name="Google Shape;142;p8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43" name="Google Shape;143;p8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grpSp>
      <p:pic>
        <p:nvPicPr>
          <p:cNvPr id="144" name="Google Shape;144;p83"/>
          <p:cNvPicPr preferRelativeResize="0"/>
          <p:nvPr/>
        </p:nvPicPr>
        <p:blipFill rotWithShape="1">
          <a:blip r:embed="rId2">
            <a:alphaModFix/>
          </a:blip>
          <a:srcRect b="0" l="0" r="0" t="0"/>
          <a:stretch/>
        </p:blipFill>
        <p:spPr>
          <a:xfrm>
            <a:off x="180111" y="491632"/>
            <a:ext cx="715548" cy="668028"/>
          </a:xfrm>
          <a:prstGeom prst="rect">
            <a:avLst/>
          </a:prstGeom>
          <a:noFill/>
          <a:ln>
            <a:noFill/>
          </a:ln>
          <a:effectLst>
            <a:outerShdw blurRad="50800" rotWithShape="0" algn="tl" dir="2700000" dist="38100">
              <a:srgbClr val="000000">
                <a:alpha val="42745"/>
              </a:srgbClr>
            </a:outerShdw>
          </a:effectLst>
        </p:spPr>
      </p:pic>
      <p:sp>
        <p:nvSpPr>
          <p:cNvPr id="145" name="Google Shape;145;p8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6" name="Google Shape;146;p83"/>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 name="Google Shape;147;p8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48" name="Google Shape;148;p83"/>
          <p:cNvPicPr preferRelativeResize="0"/>
          <p:nvPr/>
        </p:nvPicPr>
        <p:blipFill rotWithShape="1">
          <a:blip r:embed="rId3">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A">
  <p:cSld name="Slide PA">
    <p:spTree>
      <p:nvGrpSpPr>
        <p:cNvPr id="149" name="Shape 149"/>
        <p:cNvGrpSpPr/>
        <p:nvPr/>
      </p:nvGrpSpPr>
      <p:grpSpPr>
        <a:xfrm>
          <a:off x="0" y="0"/>
          <a:ext cx="0" cy="0"/>
          <a:chOff x="0" y="0"/>
          <a:chExt cx="0" cy="0"/>
        </a:xfrm>
      </p:grpSpPr>
      <p:grpSp>
        <p:nvGrpSpPr>
          <p:cNvPr id="150" name="Google Shape;150;p84"/>
          <p:cNvGrpSpPr/>
          <p:nvPr/>
        </p:nvGrpSpPr>
        <p:grpSpPr>
          <a:xfrm>
            <a:off x="0" y="1"/>
            <a:ext cx="12192000" cy="6858001"/>
            <a:chOff x="0" y="0"/>
            <a:chExt cx="13716000" cy="10287000"/>
          </a:xfrm>
        </p:grpSpPr>
        <p:sp>
          <p:nvSpPr>
            <p:cNvPr id="151" name="Google Shape;151;p84"/>
            <p:cNvSpPr/>
            <p:nvPr/>
          </p:nvSpPr>
          <p:spPr>
            <a:xfrm>
              <a:off x="0" y="0"/>
              <a:ext cx="13716000" cy="10287000"/>
            </a:xfrm>
            <a:prstGeom prst="rect">
              <a:avLst/>
            </a:prstGeom>
            <a:solidFill>
              <a:srgbClr val="8BC1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52" name="Google Shape;152;p8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53" name="Google Shape;153;p8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grpSp>
      <p:pic>
        <p:nvPicPr>
          <p:cNvPr id="154" name="Google Shape;154;p84"/>
          <p:cNvPicPr preferRelativeResize="0"/>
          <p:nvPr/>
        </p:nvPicPr>
        <p:blipFill rotWithShape="1">
          <a:blip r:embed="rId2">
            <a:alphaModFix/>
          </a:blip>
          <a:srcRect b="0" l="0" r="0" t="0"/>
          <a:stretch/>
        </p:blipFill>
        <p:spPr>
          <a:xfrm>
            <a:off x="162097" y="464909"/>
            <a:ext cx="699712" cy="699714"/>
          </a:xfrm>
          <a:prstGeom prst="rect">
            <a:avLst/>
          </a:prstGeom>
          <a:noFill/>
          <a:ln>
            <a:noFill/>
          </a:ln>
        </p:spPr>
      </p:pic>
      <p:sp>
        <p:nvSpPr>
          <p:cNvPr id="155" name="Google Shape;155;p84"/>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6" name="Google Shape;156;p84"/>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7" name="Google Shape;157;p8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58" name="Google Shape;158;p84"/>
          <p:cNvPicPr preferRelativeResize="0"/>
          <p:nvPr/>
        </p:nvPicPr>
        <p:blipFill rotWithShape="1">
          <a:blip r:embed="rId3">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bg>
      <p:bgPr>
        <a:solidFill>
          <a:schemeClr val="lt1"/>
        </a:solidFill>
      </p:bgPr>
    </p:bg>
    <p:spTree>
      <p:nvGrpSpPr>
        <p:cNvPr id="159" name="Shape 15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160" name="Shape 160"/>
        <p:cNvGrpSpPr/>
        <p:nvPr/>
      </p:nvGrpSpPr>
      <p:grpSpPr>
        <a:xfrm>
          <a:off x="0" y="0"/>
          <a:ext cx="0" cy="0"/>
          <a:chOff x="0" y="0"/>
          <a:chExt cx="0" cy="0"/>
        </a:xfrm>
      </p:grpSpPr>
      <p:grpSp>
        <p:nvGrpSpPr>
          <p:cNvPr id="161" name="Google Shape;161;p86"/>
          <p:cNvGrpSpPr/>
          <p:nvPr/>
        </p:nvGrpSpPr>
        <p:grpSpPr>
          <a:xfrm>
            <a:off x="0" y="1"/>
            <a:ext cx="12192000" cy="6858001"/>
            <a:chOff x="0" y="0"/>
            <a:chExt cx="13716000" cy="10287000"/>
          </a:xfrm>
        </p:grpSpPr>
        <p:sp>
          <p:nvSpPr>
            <p:cNvPr id="162" name="Google Shape;162;p86"/>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63" name="Google Shape;163;p8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64" name="Google Shape;164;p8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grpSp>
      <p:sp>
        <p:nvSpPr>
          <p:cNvPr id="165" name="Google Shape;165;p86"/>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6" name="Google Shape;166;p86"/>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7" name="Google Shape;167;p86"/>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68" name="Google Shape;168;p86"/>
          <p:cNvPicPr preferRelativeResize="0"/>
          <p:nvPr/>
        </p:nvPicPr>
        <p:blipFill rotWithShape="1">
          <a:blip r:embed="rId2">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169" name="Shape 169"/>
        <p:cNvGrpSpPr/>
        <p:nvPr/>
      </p:nvGrpSpPr>
      <p:grpSpPr>
        <a:xfrm>
          <a:off x="0" y="0"/>
          <a:ext cx="0" cy="0"/>
          <a:chOff x="0" y="0"/>
          <a:chExt cx="0" cy="0"/>
        </a:xfrm>
      </p:grpSpPr>
      <p:sp>
        <p:nvSpPr>
          <p:cNvPr id="170" name="Google Shape;170;p87"/>
          <p:cNvSpPr/>
          <p:nvPr/>
        </p:nvSpPr>
        <p:spPr>
          <a:xfrm>
            <a:off x="4875840" y="3429891"/>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171" name="Google Shape;171;p87"/>
          <p:cNvSpPr txBox="1"/>
          <p:nvPr/>
        </p:nvSpPr>
        <p:spPr>
          <a:xfrm>
            <a:off x="9769961" y="3567741"/>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الوحدة الأولى </a:t>
            </a:r>
            <a:endParaRPr/>
          </a:p>
        </p:txBody>
      </p:sp>
      <p:sp>
        <p:nvSpPr>
          <p:cNvPr id="172" name="Google Shape;172;p87"/>
          <p:cNvSpPr/>
          <p:nvPr/>
        </p:nvSpPr>
        <p:spPr>
          <a:xfrm>
            <a:off x="9623127" y="3537639"/>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173" name="Google Shape;173;p87"/>
          <p:cNvSpPr/>
          <p:nvPr/>
        </p:nvSpPr>
        <p:spPr>
          <a:xfrm>
            <a:off x="4872828" y="4339430"/>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174" name="Google Shape;174;p87"/>
          <p:cNvSpPr txBox="1"/>
          <p:nvPr/>
        </p:nvSpPr>
        <p:spPr>
          <a:xfrm>
            <a:off x="9688973" y="451473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175" name="Google Shape;175;p87"/>
          <p:cNvSpPr/>
          <p:nvPr/>
        </p:nvSpPr>
        <p:spPr>
          <a:xfrm>
            <a:off x="9623127" y="443322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176" name="Google Shape;176;p87"/>
          <p:cNvSpPr txBox="1"/>
          <p:nvPr/>
        </p:nvSpPr>
        <p:spPr>
          <a:xfrm>
            <a:off x="6064071" y="1081910"/>
            <a:ext cx="5012000" cy="830997"/>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ar-MA" sz="5400" u="none" cap="none" strike="noStrike">
                <a:solidFill>
                  <a:srgbClr val="002060"/>
                </a:solidFill>
                <a:latin typeface="Arial"/>
                <a:ea typeface="Arial"/>
                <a:cs typeface="Arial"/>
                <a:sym typeface="Arial"/>
              </a:rPr>
              <a:t>مادَّةُ اللُّغةِ العَربيَّةِ</a:t>
            </a:r>
            <a:endParaRPr/>
          </a:p>
        </p:txBody>
      </p:sp>
      <p:grpSp>
        <p:nvGrpSpPr>
          <p:cNvPr id="177" name="Google Shape;177;p87"/>
          <p:cNvGrpSpPr/>
          <p:nvPr/>
        </p:nvGrpSpPr>
        <p:grpSpPr>
          <a:xfrm>
            <a:off x="917856" y="1567544"/>
            <a:ext cx="1782933" cy="1428585"/>
            <a:chOff x="917856" y="1127574"/>
            <a:chExt cx="1782933" cy="1428585"/>
          </a:xfrm>
        </p:grpSpPr>
        <p:pic>
          <p:nvPicPr>
            <p:cNvPr id="178" name="Google Shape;178;p87"/>
            <p:cNvPicPr preferRelativeResize="0"/>
            <p:nvPr/>
          </p:nvPicPr>
          <p:blipFill rotWithShape="1">
            <a:blip r:embed="rId2">
              <a:alphaModFix/>
            </a:blip>
            <a:srcRect b="0" l="0" r="0" t="0"/>
            <a:stretch/>
          </p:blipFill>
          <p:spPr>
            <a:xfrm>
              <a:off x="917856" y="1127574"/>
              <a:ext cx="1782933" cy="1428585"/>
            </a:xfrm>
            <a:prstGeom prst="rect">
              <a:avLst/>
            </a:prstGeom>
            <a:noFill/>
            <a:ln>
              <a:noFill/>
            </a:ln>
          </p:spPr>
        </p:pic>
        <p:sp>
          <p:nvSpPr>
            <p:cNvPr id="179" name="Google Shape;179;p87"/>
            <p:cNvSpPr txBox="1"/>
            <p:nvPr/>
          </p:nvSpPr>
          <p:spPr>
            <a:xfrm>
              <a:off x="1040874" y="1841866"/>
              <a:ext cx="1536896" cy="461626"/>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Arial"/>
                <a:buNone/>
              </a:pPr>
              <a:r>
                <a:rPr b="1" i="0" lang="ar-MA" sz="2400" u="none" cap="none" strike="noStrike">
                  <a:solidFill>
                    <a:srgbClr val="FFFFFF"/>
                  </a:solidFill>
                  <a:latin typeface="Arial"/>
                  <a:ea typeface="Arial"/>
                  <a:cs typeface="Arial"/>
                  <a:sym typeface="Arial"/>
                </a:rPr>
                <a:t>إعدادي</a:t>
              </a:r>
              <a:endParaRPr/>
            </a:p>
          </p:txBody>
        </p:sp>
      </p:grpSp>
      <p:sp>
        <p:nvSpPr>
          <p:cNvPr id="180" name="Google Shape;180;p87"/>
          <p:cNvSpPr/>
          <p:nvPr/>
        </p:nvSpPr>
        <p:spPr>
          <a:xfrm>
            <a:off x="4895237" y="522821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181" name="Google Shape;181;p87"/>
          <p:cNvSpPr txBox="1"/>
          <p:nvPr/>
        </p:nvSpPr>
        <p:spPr>
          <a:xfrm>
            <a:off x="9789358" y="5366062"/>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الحصة 3  </a:t>
            </a:r>
            <a:endParaRPr/>
          </a:p>
        </p:txBody>
      </p:sp>
      <p:sp>
        <p:nvSpPr>
          <p:cNvPr id="182" name="Google Shape;182;p87"/>
          <p:cNvSpPr/>
          <p:nvPr/>
        </p:nvSpPr>
        <p:spPr>
          <a:xfrm>
            <a:off x="9642524" y="533596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grpSp>
        <p:nvGrpSpPr>
          <p:cNvPr id="183" name="Google Shape;183;p87"/>
          <p:cNvGrpSpPr/>
          <p:nvPr/>
        </p:nvGrpSpPr>
        <p:grpSpPr>
          <a:xfrm>
            <a:off x="219666" y="3988154"/>
            <a:ext cx="3666489" cy="2432262"/>
            <a:chOff x="219666" y="3988154"/>
            <a:chExt cx="3666489" cy="2432262"/>
          </a:xfrm>
        </p:grpSpPr>
        <p:pic>
          <p:nvPicPr>
            <p:cNvPr id="184" name="Google Shape;184;p87"/>
            <p:cNvPicPr preferRelativeResize="0"/>
            <p:nvPr/>
          </p:nvPicPr>
          <p:blipFill rotWithShape="1">
            <a:blip r:embed="rId3">
              <a:alphaModFix/>
            </a:blip>
            <a:srcRect b="0" l="0" r="5014" t="37039"/>
            <a:stretch/>
          </p:blipFill>
          <p:spPr>
            <a:xfrm>
              <a:off x="331381" y="4008120"/>
              <a:ext cx="3554774" cy="2412296"/>
            </a:xfrm>
            <a:prstGeom prst="rect">
              <a:avLst/>
            </a:prstGeom>
            <a:noFill/>
            <a:ln>
              <a:noFill/>
            </a:ln>
          </p:spPr>
        </p:pic>
        <p:sp>
          <p:nvSpPr>
            <p:cNvPr id="185" name="Google Shape;185;p87"/>
            <p:cNvSpPr/>
            <p:nvPr/>
          </p:nvSpPr>
          <p:spPr>
            <a:xfrm>
              <a:off x="219666" y="3988154"/>
              <a:ext cx="990600" cy="1131953"/>
            </a:xfrm>
            <a:prstGeom prst="ellipse">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pic>
        <p:nvPicPr>
          <p:cNvPr descr="الصفحة الرئيسية" id="186" name="Google Shape;186;p87"/>
          <p:cNvPicPr preferRelativeResize="0"/>
          <p:nvPr/>
        </p:nvPicPr>
        <p:blipFill rotWithShape="1">
          <a:blip r:embed="rId4">
            <a:alphaModFix/>
          </a:blip>
          <a:srcRect b="0" l="0" r="0" t="0"/>
          <a:stretch/>
        </p:blipFill>
        <p:spPr>
          <a:xfrm>
            <a:off x="4127790" y="0"/>
            <a:ext cx="3936421" cy="596900"/>
          </a:xfrm>
          <a:prstGeom prst="rect">
            <a:avLst/>
          </a:prstGeom>
          <a:noFill/>
          <a:ln>
            <a:noFill/>
          </a:ln>
        </p:spPr>
      </p:pic>
      <p:sp>
        <p:nvSpPr>
          <p:cNvPr id="187" name="Google Shape;187;p87"/>
          <p:cNvSpPr/>
          <p:nvPr/>
        </p:nvSpPr>
        <p:spPr>
          <a:xfrm>
            <a:off x="10526557" y="2005909"/>
            <a:ext cx="1181182" cy="445826"/>
          </a:xfrm>
          <a:prstGeom prst="rect">
            <a:avLst/>
          </a:prstGeom>
          <a:noFill/>
          <a:ln>
            <a:noFill/>
          </a:ln>
        </p:spPr>
        <p:txBody>
          <a:bodyPr anchorCtr="0" anchor="ctr" bIns="34250" lIns="68550" spcFirstLastPara="1" rIns="68550" wrap="square" tIns="34250">
            <a:noAutofit/>
          </a:bodyPr>
          <a:lstStyle/>
          <a:p>
            <a:pPr indent="0" lvl="0" marL="0" marR="0" rtl="1" algn="r">
              <a:spcBef>
                <a:spcPts val="0"/>
              </a:spcBef>
              <a:spcAft>
                <a:spcPts val="0"/>
              </a:spcAft>
              <a:buNone/>
            </a:pPr>
            <a:r>
              <a:rPr b="1" i="0" lang="ar-MA" sz="3000" u="none" cap="none" strike="noStrike">
                <a:solidFill>
                  <a:srgbClr val="0070C0"/>
                </a:solidFill>
                <a:latin typeface="Arial"/>
                <a:ea typeface="Arial"/>
                <a:cs typeface="Arial"/>
                <a:sym typeface="Arial"/>
              </a:rPr>
              <a:t>الفترة </a:t>
            </a:r>
            <a:endParaRPr b="1" i="0" sz="3000" u="none" cap="none" strike="noStrike">
              <a:solidFill>
                <a:srgbClr val="0070C0"/>
              </a:solidFill>
              <a:latin typeface="Arial"/>
              <a:ea typeface="Arial"/>
              <a:cs typeface="Arial"/>
              <a:sym typeface="Arial"/>
            </a:endParaRPr>
          </a:p>
        </p:txBody>
      </p:sp>
      <p:sp>
        <p:nvSpPr>
          <p:cNvPr id="188" name="Google Shape;188;p87"/>
          <p:cNvSpPr txBox="1"/>
          <p:nvPr>
            <p:ph idx="1" type="body"/>
          </p:nvPr>
        </p:nvSpPr>
        <p:spPr>
          <a:xfrm>
            <a:off x="5324030" y="3501209"/>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9" name="Google Shape;189;p87"/>
          <p:cNvSpPr txBox="1"/>
          <p:nvPr>
            <p:ph idx="2" type="body"/>
          </p:nvPr>
        </p:nvSpPr>
        <p:spPr>
          <a:xfrm>
            <a:off x="5363611" y="4478940"/>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0" name="Google Shape;190;p87"/>
          <p:cNvSpPr txBox="1"/>
          <p:nvPr>
            <p:ph idx="3" type="body"/>
          </p:nvPr>
        </p:nvSpPr>
        <p:spPr>
          <a:xfrm>
            <a:off x="5363611" y="5366062"/>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1" name="Google Shape;191;p87"/>
          <p:cNvSpPr txBox="1"/>
          <p:nvPr>
            <p:ph idx="4" type="body"/>
          </p:nvPr>
        </p:nvSpPr>
        <p:spPr>
          <a:xfrm>
            <a:off x="10594922" y="1962413"/>
            <a:ext cx="326636" cy="449263"/>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2" name="Google Shape;192;p87"/>
          <p:cNvSpPr txBox="1"/>
          <p:nvPr>
            <p:ph idx="5" type="body"/>
          </p:nvPr>
        </p:nvSpPr>
        <p:spPr>
          <a:xfrm>
            <a:off x="1350064" y="1898486"/>
            <a:ext cx="801123"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93" name="Shape 193"/>
        <p:cNvGrpSpPr/>
        <p:nvPr/>
      </p:nvGrpSpPr>
      <p:grpSpPr>
        <a:xfrm>
          <a:off x="0" y="0"/>
          <a:ext cx="0" cy="0"/>
          <a:chOff x="0" y="0"/>
          <a:chExt cx="0" cy="0"/>
        </a:xfrm>
      </p:grpSpPr>
      <p:sp>
        <p:nvSpPr>
          <p:cNvPr id="194" name="Google Shape;194;p8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5" name="Google Shape;195;p8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96" name="Google Shape;196;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7" name="Google Shape;197;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8" name="Google Shape;198;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99" name="Shape 199"/>
        <p:cNvGrpSpPr/>
        <p:nvPr/>
      </p:nvGrpSpPr>
      <p:grpSpPr>
        <a:xfrm>
          <a:off x="0" y="0"/>
          <a:ext cx="0" cy="0"/>
          <a:chOff x="0" y="0"/>
          <a:chExt cx="0" cy="0"/>
        </a:xfrm>
      </p:grpSpPr>
      <p:sp>
        <p:nvSpPr>
          <p:cNvPr id="200" name="Google Shape;200;p8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1" name="Google Shape;201;p8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2" name="Google Shape;202;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3" name="Google Shape;203;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4" name="Google Shape;204;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05" name="Shape 205"/>
        <p:cNvGrpSpPr/>
        <p:nvPr/>
      </p:nvGrpSpPr>
      <p:grpSpPr>
        <a:xfrm>
          <a:off x="0" y="0"/>
          <a:ext cx="0" cy="0"/>
          <a:chOff x="0" y="0"/>
          <a:chExt cx="0" cy="0"/>
        </a:xfrm>
      </p:grpSpPr>
      <p:sp>
        <p:nvSpPr>
          <p:cNvPr id="206" name="Google Shape;206;p9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7" name="Google Shape;207;p9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208" name="Google Shape;208;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9" name="Google Shape;209;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0" name="Google Shape;210;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11" name="Shape 211"/>
        <p:cNvGrpSpPr/>
        <p:nvPr/>
      </p:nvGrpSpPr>
      <p:grpSpPr>
        <a:xfrm>
          <a:off x="0" y="0"/>
          <a:ext cx="0" cy="0"/>
          <a:chOff x="0" y="0"/>
          <a:chExt cx="0" cy="0"/>
        </a:xfrm>
      </p:grpSpPr>
      <p:sp>
        <p:nvSpPr>
          <p:cNvPr id="212" name="Google Shape;212;p9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3" name="Google Shape;213;p9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4" name="Google Shape;214;p9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5" name="Google Shape;215;p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6" name="Google Shape;216;p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7" name="Google Shape;217;p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18" name="Shape 218"/>
        <p:cNvGrpSpPr/>
        <p:nvPr/>
      </p:nvGrpSpPr>
      <p:grpSpPr>
        <a:xfrm>
          <a:off x="0" y="0"/>
          <a:ext cx="0" cy="0"/>
          <a:chOff x="0" y="0"/>
          <a:chExt cx="0" cy="0"/>
        </a:xfrm>
      </p:grpSpPr>
      <p:sp>
        <p:nvSpPr>
          <p:cNvPr id="219" name="Google Shape;219;p9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0" name="Google Shape;220;p9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21" name="Google Shape;221;p9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2" name="Google Shape;222;p9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23" name="Google Shape;223;p9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4" name="Google Shape;224;p9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5" name="Google Shape;225;p9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 name="Google Shape;226;p9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27" name="Shape 227"/>
        <p:cNvGrpSpPr/>
        <p:nvPr/>
      </p:nvGrpSpPr>
      <p:grpSpPr>
        <a:xfrm>
          <a:off x="0" y="0"/>
          <a:ext cx="0" cy="0"/>
          <a:chOff x="0" y="0"/>
          <a:chExt cx="0" cy="0"/>
        </a:xfrm>
      </p:grpSpPr>
      <p:sp>
        <p:nvSpPr>
          <p:cNvPr id="228" name="Google Shape;228;p9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9" name="Google Shape;229;p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0" name="Google Shape;230;p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1" name="Google Shape;231;p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32" name="Shape 232"/>
        <p:cNvGrpSpPr/>
        <p:nvPr/>
      </p:nvGrpSpPr>
      <p:grpSpPr>
        <a:xfrm>
          <a:off x="0" y="0"/>
          <a:ext cx="0" cy="0"/>
          <a:chOff x="0" y="0"/>
          <a:chExt cx="0" cy="0"/>
        </a:xfrm>
      </p:grpSpPr>
      <p:sp>
        <p:nvSpPr>
          <p:cNvPr id="233" name="Google Shape;233;p9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4" name="Google Shape;234;p9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35" name="Google Shape;235;p9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36" name="Google Shape;236;p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 name="Google Shape;237;p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 name="Google Shape;238;p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39" name="Shape 239"/>
        <p:cNvGrpSpPr/>
        <p:nvPr/>
      </p:nvGrpSpPr>
      <p:grpSpPr>
        <a:xfrm>
          <a:off x="0" y="0"/>
          <a:ext cx="0" cy="0"/>
          <a:chOff x="0" y="0"/>
          <a:chExt cx="0" cy="0"/>
        </a:xfrm>
      </p:grpSpPr>
      <p:sp>
        <p:nvSpPr>
          <p:cNvPr id="240" name="Google Shape;240;p9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1" name="Google Shape;241;p95"/>
          <p:cNvSpPr/>
          <p:nvPr>
            <p:ph idx="2" type="pic"/>
          </p:nvPr>
        </p:nvSpPr>
        <p:spPr>
          <a:xfrm>
            <a:off x="5183188" y="987425"/>
            <a:ext cx="6172200" cy="4873625"/>
          </a:xfrm>
          <a:prstGeom prst="rect">
            <a:avLst/>
          </a:prstGeom>
          <a:noFill/>
          <a:ln>
            <a:noFill/>
          </a:ln>
        </p:spPr>
      </p:sp>
      <p:sp>
        <p:nvSpPr>
          <p:cNvPr id="242" name="Google Shape;242;p9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43" name="Google Shape;243;p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4" name="Google Shape;244;p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5" name="Google Shape;245;p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46" name="Shape 246"/>
        <p:cNvGrpSpPr/>
        <p:nvPr/>
      </p:nvGrpSpPr>
      <p:grpSpPr>
        <a:xfrm>
          <a:off x="0" y="0"/>
          <a:ext cx="0" cy="0"/>
          <a:chOff x="0" y="0"/>
          <a:chExt cx="0" cy="0"/>
        </a:xfrm>
      </p:grpSpPr>
      <p:sp>
        <p:nvSpPr>
          <p:cNvPr id="247" name="Google Shape;247;p9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8" name="Google Shape;248;p9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9" name="Google Shape;249;p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0" name="Google Shape;250;p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1" name="Google Shape;251;p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52" name="Shape 252"/>
        <p:cNvGrpSpPr/>
        <p:nvPr/>
      </p:nvGrpSpPr>
      <p:grpSpPr>
        <a:xfrm>
          <a:off x="0" y="0"/>
          <a:ext cx="0" cy="0"/>
          <a:chOff x="0" y="0"/>
          <a:chExt cx="0" cy="0"/>
        </a:xfrm>
      </p:grpSpPr>
      <p:sp>
        <p:nvSpPr>
          <p:cNvPr id="253" name="Google Shape;253;p9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4" name="Google Shape;254;p9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5" name="Google Shape;255;p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6" name="Google Shape;256;p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7" name="Google Shape;257;p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58" name="Shape 25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59" name="Shape 259"/>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2.xml"/><Relationship Id="rId11" Type="http://schemas.openxmlformats.org/officeDocument/2006/relationships/slideLayout" Target="../slideLayouts/slideLayout23.xml"/><Relationship Id="rId22" Type="http://schemas.openxmlformats.org/officeDocument/2006/relationships/slideLayout" Target="../slideLayouts/slideLayout34.xml"/><Relationship Id="rId10" Type="http://schemas.openxmlformats.org/officeDocument/2006/relationships/slideLayout" Target="../slideLayouts/slideLayout22.xml"/><Relationship Id="rId21" Type="http://schemas.openxmlformats.org/officeDocument/2006/relationships/slideLayout" Target="../slideLayouts/slideLayout33.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23"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5" Type="http://schemas.openxmlformats.org/officeDocument/2006/relationships/slideLayout" Target="../slideLayouts/slideLayout17.xml"/><Relationship Id="rId19" Type="http://schemas.openxmlformats.org/officeDocument/2006/relationships/slideLayout" Target="../slideLayouts/slideLayout31.xml"/><Relationship Id="rId6" Type="http://schemas.openxmlformats.org/officeDocument/2006/relationships/slideLayout" Target="../slideLayouts/slideLayout18.xml"/><Relationship Id="rId18" Type="http://schemas.openxmlformats.org/officeDocument/2006/relationships/slideLayout" Target="../slideLayouts/slideLayout30.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7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7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6" name="Shape 86"/>
        <p:cNvGrpSpPr/>
        <p:nvPr/>
      </p:nvGrpSpPr>
      <p:grpSpPr>
        <a:xfrm>
          <a:off x="0" y="0"/>
          <a:ext cx="0" cy="0"/>
          <a:chOff x="0" y="0"/>
          <a:chExt cx="0" cy="0"/>
        </a:xfrm>
      </p:grpSpPr>
      <p:sp>
        <p:nvSpPr>
          <p:cNvPr id="87" name="Google Shape;87;p7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8" name="Google Shape;88;p7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9" name="Google Shape;89;p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0" name="Google Shape;90;p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24.png"/><Relationship Id="rId4" Type="http://schemas.openxmlformats.org/officeDocument/2006/relationships/image" Target="../media/image11.png"/><Relationship Id="rId5" Type="http://schemas.openxmlformats.org/officeDocument/2006/relationships/image" Target="../media/image9.png"/><Relationship Id="rId6" Type="http://schemas.openxmlformats.org/officeDocument/2006/relationships/image" Target="../media/image6.png"/><Relationship Id="rId7" Type="http://schemas.openxmlformats.org/officeDocument/2006/relationships/image" Target="../media/image17.png"/><Relationship Id="rId8" Type="http://schemas.openxmlformats.org/officeDocument/2006/relationships/image" Target="../media/image16.png"/></Relationships>
</file>

<file path=ppt/slides/_rels/slide3.xml.rels><?xml version="1.0" encoding="UTF-8" standalone="yes"?><Relationships xmlns="http://schemas.openxmlformats.org/package/2006/relationships"><Relationship Id="rId10" Type="http://schemas.openxmlformats.org/officeDocument/2006/relationships/image" Target="../media/image26.png"/><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20.png"/><Relationship Id="rId9" Type="http://schemas.openxmlformats.org/officeDocument/2006/relationships/image" Target="../media/image18.jpg"/><Relationship Id="rId5" Type="http://schemas.openxmlformats.org/officeDocument/2006/relationships/image" Target="../media/image29.png"/><Relationship Id="rId6" Type="http://schemas.openxmlformats.org/officeDocument/2006/relationships/image" Target="../media/image28.png"/><Relationship Id="rId7" Type="http://schemas.openxmlformats.org/officeDocument/2006/relationships/image" Target="../media/image27.png"/><Relationship Id="rId8" Type="http://schemas.openxmlformats.org/officeDocument/2006/relationships/image" Target="../media/image1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22.png"/><Relationship Id="rId4" Type="http://schemas.openxmlformats.org/officeDocument/2006/relationships/image" Target="../media/image33.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33.gif"/><Relationship Id="rId4" Type="http://schemas.openxmlformats.org/officeDocument/2006/relationships/image" Target="../media/image37.png"/><Relationship Id="rId5"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43.jp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30.png"/></Relationships>
</file>

<file path=ppt/slides/_rels/slide9.xml.rels><?xml version="1.0" encoding="UTF-8" standalone="yes"?><Relationships xmlns="http://schemas.openxmlformats.org/package/2006/relationships"><Relationship Id="rId11" Type="http://schemas.openxmlformats.org/officeDocument/2006/relationships/image" Target="../media/image45.jpg"/><Relationship Id="rId10" Type="http://schemas.openxmlformats.org/officeDocument/2006/relationships/image" Target="../media/image51.jpg"/><Relationship Id="rId13" Type="http://schemas.openxmlformats.org/officeDocument/2006/relationships/image" Target="../media/image48.jpg"/><Relationship Id="rId12" Type="http://schemas.openxmlformats.org/officeDocument/2006/relationships/image" Target="../media/image49.jpg"/><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25.png"/><Relationship Id="rId4" Type="http://schemas.openxmlformats.org/officeDocument/2006/relationships/image" Target="../media/image34.png"/><Relationship Id="rId9" Type="http://schemas.openxmlformats.org/officeDocument/2006/relationships/image" Target="../media/image40.jpg"/><Relationship Id="rId5" Type="http://schemas.openxmlformats.org/officeDocument/2006/relationships/image" Target="../media/image32.jp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52.jpg"/></Relationships>
</file>

<file path=ppt/slides/_rels/slide10.xml.rels><?xml version="1.0" encoding="UTF-8" standalone="yes"?><Relationships xmlns="http://schemas.openxmlformats.org/package/2006/relationships"><Relationship Id="rId11" Type="http://schemas.openxmlformats.org/officeDocument/2006/relationships/image" Target="../media/image45.jpg"/><Relationship Id="rId10" Type="http://schemas.openxmlformats.org/officeDocument/2006/relationships/image" Target="../media/image51.jpg"/><Relationship Id="rId13" Type="http://schemas.openxmlformats.org/officeDocument/2006/relationships/image" Target="../media/image48.jpg"/><Relationship Id="rId12" Type="http://schemas.openxmlformats.org/officeDocument/2006/relationships/image" Target="../media/image49.jpg"/><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25.png"/><Relationship Id="rId4" Type="http://schemas.openxmlformats.org/officeDocument/2006/relationships/image" Target="../media/image34.png"/><Relationship Id="rId9" Type="http://schemas.openxmlformats.org/officeDocument/2006/relationships/image" Target="../media/image40.jpg"/><Relationship Id="rId5" Type="http://schemas.openxmlformats.org/officeDocument/2006/relationships/image" Target="../media/image32.jp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5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4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4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4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4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5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33.gif"/><Relationship Id="rId4" Type="http://schemas.openxmlformats.org/officeDocument/2006/relationships/image" Target="../media/image4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 Id="rId3" Type="http://schemas.openxmlformats.org/officeDocument/2006/relationships/image" Target="../media/image29.png"/><Relationship Id="rId4" Type="http://schemas.openxmlformats.org/officeDocument/2006/relationships/image" Target="../media/image5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 Id="rId3" Type="http://schemas.openxmlformats.org/officeDocument/2006/relationships/image" Target="../media/image4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 Id="rId3" Type="http://schemas.openxmlformats.org/officeDocument/2006/relationships/image" Target="../media/image4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 Id="rId3" Type="http://schemas.openxmlformats.org/officeDocument/2006/relationships/image" Target="../media/image4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 Id="rId3" Type="http://schemas.openxmlformats.org/officeDocument/2006/relationships/image" Target="../media/image4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 Id="rId3" Type="http://schemas.openxmlformats.org/officeDocument/2006/relationships/image" Target="../media/image44.png"/><Relationship Id="rId4" Type="http://schemas.openxmlformats.org/officeDocument/2006/relationships/image" Target="../media/image5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33.gif"/><Relationship Id="rId4" Type="http://schemas.openxmlformats.org/officeDocument/2006/relationships/image" Target="../media/image5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4.xml"/><Relationship Id="rId3" Type="http://schemas.openxmlformats.org/officeDocument/2006/relationships/image" Target="../media/image64.jp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5.xml"/><Relationship Id="rId3" Type="http://schemas.openxmlformats.org/officeDocument/2006/relationships/image" Target="../media/image44.png"/><Relationship Id="rId4" Type="http://schemas.openxmlformats.org/officeDocument/2006/relationships/image" Target="../media/image6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5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7.xml"/><Relationship Id="rId3" Type="http://schemas.openxmlformats.org/officeDocument/2006/relationships/image" Target="../media/image64.jp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8.xml"/><Relationship Id="rId3" Type="http://schemas.openxmlformats.org/officeDocument/2006/relationships/image" Target="../media/image44.png"/><Relationship Id="rId4" Type="http://schemas.openxmlformats.org/officeDocument/2006/relationships/image" Target="../media/image62.jpg"/><Relationship Id="rId9" Type="http://schemas.openxmlformats.org/officeDocument/2006/relationships/image" Target="../media/image73.jpg"/><Relationship Id="rId5" Type="http://schemas.openxmlformats.org/officeDocument/2006/relationships/image" Target="../media/image68.jpg"/><Relationship Id="rId6" Type="http://schemas.openxmlformats.org/officeDocument/2006/relationships/image" Target="../media/image66.jpg"/><Relationship Id="rId7" Type="http://schemas.openxmlformats.org/officeDocument/2006/relationships/image" Target="../media/image69.jpg"/><Relationship Id="rId8" Type="http://schemas.openxmlformats.org/officeDocument/2006/relationships/image" Target="../media/image6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image" Target="../media/image5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0.xml"/><Relationship Id="rId3" Type="http://schemas.openxmlformats.org/officeDocument/2006/relationships/image" Target="../media/image64.jpg"/><Relationship Id="rId4" Type="http://schemas.openxmlformats.org/officeDocument/2006/relationships/image" Target="../media/image26.png"/><Relationship Id="rId5" Type="http://schemas.openxmlformats.org/officeDocument/2006/relationships/image" Target="../media/image7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1.xml"/><Relationship Id="rId3" Type="http://schemas.openxmlformats.org/officeDocument/2006/relationships/image" Target="../media/image59.png"/><Relationship Id="rId4" Type="http://schemas.openxmlformats.org/officeDocument/2006/relationships/image" Target="../media/image7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 Id="rId3" Type="http://schemas.openxmlformats.org/officeDocument/2006/relationships/image" Target="../media/image33.gif"/><Relationship Id="rId4" Type="http://schemas.openxmlformats.org/officeDocument/2006/relationships/image" Target="../media/image7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3.xml"/><Relationship Id="rId3" Type="http://schemas.openxmlformats.org/officeDocument/2006/relationships/image" Target="../media/image29.png"/><Relationship Id="rId4" Type="http://schemas.openxmlformats.org/officeDocument/2006/relationships/image" Target="../media/image6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4.xml"/><Relationship Id="rId3" Type="http://schemas.openxmlformats.org/officeDocument/2006/relationships/image" Target="../media/image29.png"/><Relationship Id="rId4" Type="http://schemas.openxmlformats.org/officeDocument/2006/relationships/image" Target="../media/image70.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5.xml"/><Relationship Id="rId3" Type="http://schemas.openxmlformats.org/officeDocument/2006/relationships/image" Target="../media/image2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6.xml"/><Relationship Id="rId3" Type="http://schemas.openxmlformats.org/officeDocument/2006/relationships/image" Target="../media/image29.png"/><Relationship Id="rId4" Type="http://schemas.openxmlformats.org/officeDocument/2006/relationships/image" Target="../media/image6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7.xml"/><Relationship Id="rId3" Type="http://schemas.openxmlformats.org/officeDocument/2006/relationships/image" Target="../media/image67.png"/><Relationship Id="rId4" Type="http://schemas.openxmlformats.org/officeDocument/2006/relationships/image" Target="../media/image80.png"/><Relationship Id="rId5" Type="http://schemas.openxmlformats.org/officeDocument/2006/relationships/image" Target="../media/image71.png"/><Relationship Id="rId6" Type="http://schemas.openxmlformats.org/officeDocument/2006/relationships/image" Target="../media/image2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8.xml"/><Relationship Id="rId3" Type="http://schemas.openxmlformats.org/officeDocument/2006/relationships/image" Target="../media/image29.png"/><Relationship Id="rId4" Type="http://schemas.openxmlformats.org/officeDocument/2006/relationships/image" Target="../media/image8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9.xml"/><Relationship Id="rId3" Type="http://schemas.openxmlformats.org/officeDocument/2006/relationships/image" Target="../media/image67.png"/><Relationship Id="rId4" Type="http://schemas.openxmlformats.org/officeDocument/2006/relationships/image" Target="../media/image71.png"/><Relationship Id="rId5" Type="http://schemas.openxmlformats.org/officeDocument/2006/relationships/image" Target="../media/image74.png"/><Relationship Id="rId6" Type="http://schemas.openxmlformats.org/officeDocument/2006/relationships/image" Target="../media/image2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0.xml"/><Relationship Id="rId3" Type="http://schemas.openxmlformats.org/officeDocument/2006/relationships/image" Target="../media/image74.png"/><Relationship Id="rId4" Type="http://schemas.openxmlformats.org/officeDocument/2006/relationships/image" Target="../media/image2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 Id="rId3" Type="http://schemas.openxmlformats.org/officeDocument/2006/relationships/image" Target="../media/image67.png"/><Relationship Id="rId4" Type="http://schemas.openxmlformats.org/officeDocument/2006/relationships/image" Target="../media/image71.png"/><Relationship Id="rId5" Type="http://schemas.openxmlformats.org/officeDocument/2006/relationships/image" Target="../media/image74.png"/><Relationship Id="rId6" Type="http://schemas.openxmlformats.org/officeDocument/2006/relationships/image" Target="../media/image2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 Id="rId3" Type="http://schemas.openxmlformats.org/officeDocument/2006/relationships/image" Target="../media/image74.png"/><Relationship Id="rId4" Type="http://schemas.openxmlformats.org/officeDocument/2006/relationships/image" Target="../media/image2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3.xml"/><Relationship Id="rId3" Type="http://schemas.openxmlformats.org/officeDocument/2006/relationships/image" Target="../media/image80.png"/><Relationship Id="rId4" Type="http://schemas.openxmlformats.org/officeDocument/2006/relationships/image" Target="../media/image7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4.xml"/><Relationship Id="rId3" Type="http://schemas.openxmlformats.org/officeDocument/2006/relationships/image" Target="../media/image29.png"/><Relationship Id="rId4" Type="http://schemas.openxmlformats.org/officeDocument/2006/relationships/image" Target="../media/image8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5.xml"/><Relationship Id="rId3" Type="http://schemas.openxmlformats.org/officeDocument/2006/relationships/image" Target="../media/image65.png"/><Relationship Id="rId4" Type="http://schemas.openxmlformats.org/officeDocument/2006/relationships/image" Target="../media/image2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6.xml"/><Relationship Id="rId3" Type="http://schemas.openxmlformats.org/officeDocument/2006/relationships/image" Target="../media/image33.gif"/><Relationship Id="rId4" Type="http://schemas.openxmlformats.org/officeDocument/2006/relationships/image" Target="../media/image9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7.xml"/><Relationship Id="rId3" Type="http://schemas.openxmlformats.org/officeDocument/2006/relationships/image" Target="../media/image5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8.xml"/><Relationship Id="rId3" Type="http://schemas.openxmlformats.org/officeDocument/2006/relationships/image" Target="../media/image29.png"/><Relationship Id="rId4" Type="http://schemas.openxmlformats.org/officeDocument/2006/relationships/image" Target="../media/image77.png"/><Relationship Id="rId5" Type="http://schemas.openxmlformats.org/officeDocument/2006/relationships/image" Target="../media/image7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9.xml"/><Relationship Id="rId3" Type="http://schemas.openxmlformats.org/officeDocument/2006/relationships/image" Target="../media/image29.png"/><Relationship Id="rId4" Type="http://schemas.openxmlformats.org/officeDocument/2006/relationships/image" Target="../media/image70.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0.xml"/><Relationship Id="rId3" Type="http://schemas.openxmlformats.org/officeDocument/2006/relationships/image" Target="../media/image76.png"/><Relationship Id="rId4" Type="http://schemas.openxmlformats.org/officeDocument/2006/relationships/image" Target="../media/image7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1.xml"/><Relationship Id="rId3" Type="http://schemas.openxmlformats.org/officeDocument/2006/relationships/image" Target="../media/image64.jpg"/><Relationship Id="rId4" Type="http://schemas.openxmlformats.org/officeDocument/2006/relationships/image" Target="../media/image26.png"/><Relationship Id="rId5" Type="http://schemas.openxmlformats.org/officeDocument/2006/relationships/image" Target="../media/image76.png"/><Relationship Id="rId6" Type="http://schemas.openxmlformats.org/officeDocument/2006/relationships/image" Target="../media/image7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2.xml"/><Relationship Id="rId3" Type="http://schemas.openxmlformats.org/officeDocument/2006/relationships/image" Target="../media/image44.png"/><Relationship Id="rId4" Type="http://schemas.openxmlformats.org/officeDocument/2006/relationships/image" Target="../media/image76.png"/><Relationship Id="rId5" Type="http://schemas.openxmlformats.org/officeDocument/2006/relationships/image" Target="../media/image7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3.xml"/><Relationship Id="rId3" Type="http://schemas.openxmlformats.org/officeDocument/2006/relationships/image" Target="../media/image5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4.xml"/><Relationship Id="rId3" Type="http://schemas.openxmlformats.org/officeDocument/2006/relationships/image" Target="../media/image64.jpg"/><Relationship Id="rId4" Type="http://schemas.openxmlformats.org/officeDocument/2006/relationships/image" Target="../media/image2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5.xml"/><Relationship Id="rId3" Type="http://schemas.openxmlformats.org/officeDocument/2006/relationships/image" Target="../media/image4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6.xml"/><Relationship Id="rId3" Type="http://schemas.openxmlformats.org/officeDocument/2006/relationships/image" Target="../media/image33.gif"/><Relationship Id="rId4" Type="http://schemas.openxmlformats.org/officeDocument/2006/relationships/image" Target="../media/image9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7.xml"/><Relationship Id="rId3" Type="http://schemas.openxmlformats.org/officeDocument/2006/relationships/image" Target="../media/image29.png"/><Relationship Id="rId4" Type="http://schemas.openxmlformats.org/officeDocument/2006/relationships/image" Target="../media/image8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8.xml"/><Relationship Id="rId3" Type="http://schemas.openxmlformats.org/officeDocument/2006/relationships/image" Target="../media/image29.png"/><Relationship Id="rId4" Type="http://schemas.openxmlformats.org/officeDocument/2006/relationships/image" Target="../media/image70.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9.xml"/><Relationship Id="rId3" Type="http://schemas.openxmlformats.org/officeDocument/2006/relationships/image" Target="../media/image90.png"/><Relationship Id="rId4" Type="http://schemas.openxmlformats.org/officeDocument/2006/relationships/image" Target="../media/image2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0.xml"/><Relationship Id="rId3" Type="http://schemas.openxmlformats.org/officeDocument/2006/relationships/image" Target="../media/image29.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1.xml"/><Relationship Id="rId3" Type="http://schemas.openxmlformats.org/officeDocument/2006/relationships/image" Target="../media/image29.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4.xml"/><Relationship Id="rId3" Type="http://schemas.openxmlformats.org/officeDocument/2006/relationships/image" Target="../media/image67.png"/><Relationship Id="rId4" Type="http://schemas.openxmlformats.org/officeDocument/2006/relationships/image" Target="../media/image2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5.xml"/><Relationship Id="rId3" Type="http://schemas.openxmlformats.org/officeDocument/2006/relationships/image" Target="../media/image44.png"/><Relationship Id="rId4" Type="http://schemas.openxmlformats.org/officeDocument/2006/relationships/hyperlink" Target="https://www.skynewsarabia.com/keyword-search?keyword=%D8%A7%D9%84%D8%B9%D8%A7%D9%87%D9%84+%D8%A7%D9%84%D9%85%D8%BA%D8%B1%D8%A8%D9%8A+%D8%A7%D9%84%D9%85%D9%84%D9%83+%D9%85%D8%AD%D9%85%D8%AF+%D8%A7%D9%84%D8%B3%D8%A7%D8%AF%D8%B3&amp;contentId=1621655"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6.xml"/><Relationship Id="rId3" Type="http://schemas.openxmlformats.org/officeDocument/2006/relationships/image" Target="../media/image33.gif"/><Relationship Id="rId4" Type="http://schemas.openxmlformats.org/officeDocument/2006/relationships/image" Target="../media/image9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7.xml"/><Relationship Id="rId3" Type="http://schemas.openxmlformats.org/officeDocument/2006/relationships/image" Target="../media/image89.png"/><Relationship Id="rId4" Type="http://schemas.openxmlformats.org/officeDocument/2006/relationships/image" Target="../media/image92.png"/><Relationship Id="rId5" Type="http://schemas.openxmlformats.org/officeDocument/2006/relationships/image" Target="../media/image81.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8.xml"/><Relationship Id="rId3" Type="http://schemas.openxmlformats.org/officeDocument/2006/relationships/image" Target="../media/image33.gif"/><Relationship Id="rId4" Type="http://schemas.openxmlformats.org/officeDocument/2006/relationships/image" Target="../media/image8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9.xml"/><Relationship Id="rId3" Type="http://schemas.openxmlformats.org/officeDocument/2006/relationships/image" Target="../media/image71.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0.xml"/><Relationship Id="rId3" Type="http://schemas.openxmlformats.org/officeDocument/2006/relationships/image" Target="../media/image44.png"/><Relationship Id="rId4" Type="http://schemas.openxmlformats.org/officeDocument/2006/relationships/image" Target="../media/image5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1.xml"/><Relationship Id="rId3" Type="http://schemas.openxmlformats.org/officeDocument/2006/relationships/image" Target="../media/image44.png"/><Relationship Id="rId4" Type="http://schemas.openxmlformats.org/officeDocument/2006/relationships/image" Target="../media/image88.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2.xml"/><Relationship Id="rId3" Type="http://schemas.openxmlformats.org/officeDocument/2006/relationships/image" Target="../media/image89.png"/><Relationship Id="rId4" Type="http://schemas.openxmlformats.org/officeDocument/2006/relationships/image" Target="../media/image94.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3.xml"/><Relationship Id="rId3" Type="http://schemas.openxmlformats.org/officeDocument/2006/relationships/image" Target="../media/image9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1"/>
          <p:cNvSpPr/>
          <p:nvPr/>
        </p:nvSpPr>
        <p:spPr>
          <a:xfrm>
            <a:off x="4875840" y="3429891"/>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266" name="Google Shape;266;p1"/>
          <p:cNvSpPr txBox="1"/>
          <p:nvPr/>
        </p:nvSpPr>
        <p:spPr>
          <a:xfrm>
            <a:off x="9769961" y="3567741"/>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الوحدة الأولى </a:t>
            </a:r>
            <a:endParaRPr/>
          </a:p>
        </p:txBody>
      </p:sp>
      <p:sp>
        <p:nvSpPr>
          <p:cNvPr id="267" name="Google Shape;267;p1"/>
          <p:cNvSpPr/>
          <p:nvPr/>
        </p:nvSpPr>
        <p:spPr>
          <a:xfrm>
            <a:off x="9623127" y="3537639"/>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268" name="Google Shape;268;p1"/>
          <p:cNvSpPr/>
          <p:nvPr/>
        </p:nvSpPr>
        <p:spPr>
          <a:xfrm>
            <a:off x="4872828" y="4339430"/>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269" name="Google Shape;269;p1"/>
          <p:cNvSpPr txBox="1"/>
          <p:nvPr/>
        </p:nvSpPr>
        <p:spPr>
          <a:xfrm>
            <a:off x="9688973" y="451473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270" name="Google Shape;270;p1"/>
          <p:cNvSpPr/>
          <p:nvPr/>
        </p:nvSpPr>
        <p:spPr>
          <a:xfrm>
            <a:off x="9623127" y="443322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271" name="Google Shape;271;p1"/>
          <p:cNvSpPr txBox="1"/>
          <p:nvPr/>
        </p:nvSpPr>
        <p:spPr>
          <a:xfrm>
            <a:off x="6064071" y="1081910"/>
            <a:ext cx="5012000" cy="830997"/>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5400"/>
              <a:buFont typeface="Calibri"/>
              <a:buNone/>
            </a:pPr>
            <a:r>
              <a:rPr b="1" i="0" lang="ar-MA" sz="5400" u="none" cap="none" strike="noStrike">
                <a:solidFill>
                  <a:srgbClr val="002060"/>
                </a:solidFill>
                <a:latin typeface="Calibri"/>
                <a:ea typeface="Calibri"/>
                <a:cs typeface="Calibri"/>
                <a:sym typeface="Calibri"/>
              </a:rPr>
              <a:t>مادَّةُ اللُّغةِ العَربيَّةِ</a:t>
            </a:r>
            <a:endParaRPr/>
          </a:p>
        </p:txBody>
      </p:sp>
      <p:grpSp>
        <p:nvGrpSpPr>
          <p:cNvPr id="272" name="Google Shape;272;p1"/>
          <p:cNvGrpSpPr/>
          <p:nvPr/>
        </p:nvGrpSpPr>
        <p:grpSpPr>
          <a:xfrm>
            <a:off x="917856" y="1567544"/>
            <a:ext cx="1782933" cy="1428585"/>
            <a:chOff x="917856" y="1127574"/>
            <a:chExt cx="1782933" cy="1428585"/>
          </a:xfrm>
        </p:grpSpPr>
        <p:pic>
          <p:nvPicPr>
            <p:cNvPr id="273" name="Google Shape;273;p1"/>
            <p:cNvPicPr preferRelativeResize="0"/>
            <p:nvPr/>
          </p:nvPicPr>
          <p:blipFill rotWithShape="1">
            <a:blip r:embed="rId3">
              <a:alphaModFix/>
            </a:blip>
            <a:srcRect b="0" l="0" r="0" t="0"/>
            <a:stretch/>
          </p:blipFill>
          <p:spPr>
            <a:xfrm>
              <a:off x="917856" y="1127574"/>
              <a:ext cx="1782933" cy="1428585"/>
            </a:xfrm>
            <a:prstGeom prst="rect">
              <a:avLst/>
            </a:prstGeom>
            <a:noFill/>
            <a:ln>
              <a:noFill/>
            </a:ln>
          </p:spPr>
        </p:pic>
        <p:sp>
          <p:nvSpPr>
            <p:cNvPr id="274" name="Google Shape;274;p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الثالثة </a:t>
              </a:r>
              <a:endParaRPr/>
            </a:p>
            <a:p>
              <a:pPr indent="0" lvl="0" marL="0" marR="0" rtl="0" algn="ctr">
                <a:lnSpc>
                  <a:spcPct val="100000"/>
                </a:lnSpc>
                <a:spcBef>
                  <a:spcPts val="0"/>
                </a:spcBef>
                <a:spcAft>
                  <a:spcPts val="0"/>
                </a:spcAft>
                <a:buClr>
                  <a:srgbClr val="FFFFFF"/>
                </a:buClr>
                <a:buSzPts val="2400"/>
                <a:buFont typeface="Arial"/>
                <a:buNone/>
              </a:pPr>
              <a:r>
                <a:rPr b="1" i="0" lang="ar-MA" sz="2400" u="none" cap="none" strike="noStrike">
                  <a:solidFill>
                    <a:srgbClr val="FFFFFF"/>
                  </a:solidFill>
                  <a:latin typeface="Arial"/>
                  <a:ea typeface="Arial"/>
                  <a:cs typeface="Arial"/>
                  <a:sym typeface="Arial"/>
                </a:rPr>
                <a:t>إعدادي</a:t>
              </a:r>
              <a:endParaRPr/>
            </a:p>
          </p:txBody>
        </p:sp>
      </p:grpSp>
      <p:sp>
        <p:nvSpPr>
          <p:cNvPr id="275" name="Google Shape;275;p1"/>
          <p:cNvSpPr/>
          <p:nvPr/>
        </p:nvSpPr>
        <p:spPr>
          <a:xfrm>
            <a:off x="4895237" y="522821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276" name="Google Shape;276;p1"/>
          <p:cNvSpPr txBox="1"/>
          <p:nvPr/>
        </p:nvSpPr>
        <p:spPr>
          <a:xfrm>
            <a:off x="9789358" y="5366062"/>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الحصة 1  </a:t>
            </a:r>
            <a:endParaRPr/>
          </a:p>
        </p:txBody>
      </p:sp>
      <p:sp>
        <p:nvSpPr>
          <p:cNvPr id="277" name="Google Shape;277;p1"/>
          <p:cNvSpPr/>
          <p:nvPr/>
        </p:nvSpPr>
        <p:spPr>
          <a:xfrm>
            <a:off x="9642524" y="533596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278" name="Google Shape;278;p1"/>
          <p:cNvSpPr txBox="1"/>
          <p:nvPr/>
        </p:nvSpPr>
        <p:spPr>
          <a:xfrm>
            <a:off x="5236149" y="3540991"/>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Calibri"/>
              <a:buNone/>
            </a:pPr>
            <a:r>
              <a:rPr b="1" i="0" lang="ar-MA" sz="2400" u="none" cap="none" strike="noStrike">
                <a:solidFill>
                  <a:srgbClr val="FFFFFF"/>
                </a:solidFill>
                <a:latin typeface="Calibri"/>
                <a:ea typeface="Calibri"/>
                <a:cs typeface="Calibri"/>
                <a:sym typeface="Calibri"/>
              </a:rPr>
              <a:t>الاختراعات</a:t>
            </a:r>
            <a:endParaRPr/>
          </a:p>
        </p:txBody>
      </p:sp>
      <p:sp>
        <p:nvSpPr>
          <p:cNvPr id="279" name="Google Shape;279;p1"/>
          <p:cNvSpPr txBox="1"/>
          <p:nvPr/>
        </p:nvSpPr>
        <p:spPr>
          <a:xfrm>
            <a:off x="5236149" y="4503677"/>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Calibri"/>
              <a:buNone/>
            </a:pPr>
            <a:r>
              <a:rPr b="1" i="0" lang="ar-MA" sz="2400" u="none" cap="none" strike="noStrike">
                <a:solidFill>
                  <a:srgbClr val="FFFFFF"/>
                </a:solidFill>
                <a:latin typeface="Calibri"/>
                <a:ea typeface="Calibri"/>
                <a:cs typeface="Calibri"/>
                <a:sym typeface="Calibri"/>
              </a:rPr>
              <a:t>الأول</a:t>
            </a:r>
            <a:endParaRPr/>
          </a:p>
        </p:txBody>
      </p:sp>
      <p:sp>
        <p:nvSpPr>
          <p:cNvPr id="280" name="Google Shape;280;p1"/>
          <p:cNvSpPr txBox="1"/>
          <p:nvPr/>
        </p:nvSpPr>
        <p:spPr>
          <a:xfrm>
            <a:off x="4895237" y="5324952"/>
            <a:ext cx="4727890" cy="333168"/>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000" u="none" cap="none" strike="noStrike">
                <a:solidFill>
                  <a:schemeClr val="lt1"/>
                </a:solidFill>
                <a:latin typeface="Calibri"/>
                <a:ea typeface="Calibri"/>
                <a:cs typeface="Calibri"/>
                <a:sym typeface="Calibri"/>
              </a:rPr>
              <a:t>فهم المسموع: السيارة المغربية الصنع ، ص 36 </a:t>
            </a:r>
            <a:endParaRPr b="1" i="0" sz="2000" u="none" cap="none" strike="noStrike">
              <a:solidFill>
                <a:schemeClr val="lt1"/>
              </a:solidFill>
              <a:latin typeface="Calibri"/>
              <a:ea typeface="Calibri"/>
              <a:cs typeface="Calibri"/>
              <a:sym typeface="Calibri"/>
            </a:endParaRPr>
          </a:p>
        </p:txBody>
      </p:sp>
      <p:grpSp>
        <p:nvGrpSpPr>
          <p:cNvPr id="281" name="Google Shape;281;p1"/>
          <p:cNvGrpSpPr/>
          <p:nvPr/>
        </p:nvGrpSpPr>
        <p:grpSpPr>
          <a:xfrm>
            <a:off x="14910" y="3937341"/>
            <a:ext cx="3666489" cy="2432262"/>
            <a:chOff x="219666" y="3988154"/>
            <a:chExt cx="3666489" cy="2432262"/>
          </a:xfrm>
        </p:grpSpPr>
        <p:pic>
          <p:nvPicPr>
            <p:cNvPr id="282" name="Google Shape;282;p1"/>
            <p:cNvPicPr preferRelativeResize="0"/>
            <p:nvPr/>
          </p:nvPicPr>
          <p:blipFill rotWithShape="1">
            <a:blip r:embed="rId4">
              <a:alphaModFix/>
            </a:blip>
            <a:srcRect b="0" l="0" r="5014" t="37039"/>
            <a:stretch/>
          </p:blipFill>
          <p:spPr>
            <a:xfrm>
              <a:off x="331381" y="4008120"/>
              <a:ext cx="3554774" cy="2412296"/>
            </a:xfrm>
            <a:prstGeom prst="rect">
              <a:avLst/>
            </a:prstGeom>
            <a:noFill/>
            <a:ln>
              <a:noFill/>
            </a:ln>
          </p:spPr>
        </p:pic>
        <p:sp>
          <p:nvSpPr>
            <p:cNvPr id="283" name="Google Shape;283;p1"/>
            <p:cNvSpPr/>
            <p:nvPr/>
          </p:nvSpPr>
          <p:spPr>
            <a:xfrm>
              <a:off x="219666" y="3988154"/>
              <a:ext cx="990600" cy="1131953"/>
            </a:xfrm>
            <a:prstGeom prst="ellipse">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pic>
        <p:nvPicPr>
          <p:cNvPr descr="الصفحة الرئيسية" id="284" name="Google Shape;284;p1"/>
          <p:cNvPicPr preferRelativeResize="0"/>
          <p:nvPr/>
        </p:nvPicPr>
        <p:blipFill rotWithShape="1">
          <a:blip r:embed="rId5">
            <a:alphaModFix/>
          </a:blip>
          <a:srcRect b="0" l="0" r="0" t="0"/>
          <a:stretch/>
        </p:blipFill>
        <p:spPr>
          <a:xfrm>
            <a:off x="4127790" y="0"/>
            <a:ext cx="3936421" cy="596900"/>
          </a:xfrm>
          <a:prstGeom prst="rect">
            <a:avLst/>
          </a:prstGeom>
          <a:noFill/>
          <a:ln>
            <a:noFill/>
          </a:ln>
        </p:spPr>
      </p:pic>
      <p:sp>
        <p:nvSpPr>
          <p:cNvPr id="285" name="Google Shape;285;p1"/>
          <p:cNvSpPr/>
          <p:nvPr/>
        </p:nvSpPr>
        <p:spPr>
          <a:xfrm>
            <a:off x="10526556" y="2005909"/>
            <a:ext cx="1413203" cy="445826"/>
          </a:xfrm>
          <a:prstGeom prst="rect">
            <a:avLst/>
          </a:prstGeom>
          <a:noFill/>
          <a:ln>
            <a:noFill/>
          </a:ln>
        </p:spPr>
        <p:txBody>
          <a:bodyPr anchorCtr="0" anchor="ctr" bIns="34250" lIns="68550" spcFirstLastPara="1" rIns="68550" wrap="square" tIns="34250">
            <a:noAutofit/>
          </a:bodyPr>
          <a:lstStyle/>
          <a:p>
            <a:pPr indent="0" lvl="0" marL="0" marR="0" rtl="0" algn="l">
              <a:lnSpc>
                <a:spcPct val="100000"/>
              </a:lnSpc>
              <a:spcBef>
                <a:spcPts val="0"/>
              </a:spcBef>
              <a:spcAft>
                <a:spcPts val="0"/>
              </a:spcAft>
              <a:buClr>
                <a:srgbClr val="0070C0"/>
              </a:buClr>
              <a:buSzPts val="3000"/>
              <a:buFont typeface="Calibri"/>
              <a:buNone/>
            </a:pPr>
            <a:r>
              <a:rPr b="1" i="0" lang="ar-MA" sz="3000" u="none" cap="none" strike="noStrike">
                <a:solidFill>
                  <a:srgbClr val="0070C0"/>
                </a:solidFill>
                <a:latin typeface="Calibri"/>
                <a:ea typeface="Calibri"/>
                <a:cs typeface="Calibri"/>
                <a:sym typeface="Calibri"/>
              </a:rPr>
              <a:t>المرحلة </a:t>
            </a:r>
            <a:endParaRPr b="1" i="0" sz="3000" u="none" cap="none" strike="noStrike">
              <a:solidFill>
                <a:srgbClr val="0070C0"/>
              </a:solidFill>
              <a:latin typeface="Calibri"/>
              <a:ea typeface="Calibri"/>
              <a:cs typeface="Calibri"/>
              <a:sym typeface="Calibri"/>
            </a:endParaRPr>
          </a:p>
        </p:txBody>
      </p:sp>
      <p:sp>
        <p:nvSpPr>
          <p:cNvPr id="286" name="Google Shape;286;p1"/>
          <p:cNvSpPr/>
          <p:nvPr/>
        </p:nvSpPr>
        <p:spPr>
          <a:xfrm>
            <a:off x="10212502" y="1987855"/>
            <a:ext cx="508535" cy="445826"/>
          </a:xfrm>
          <a:prstGeom prst="rect">
            <a:avLst/>
          </a:prstGeom>
          <a:noFill/>
          <a:ln>
            <a:noFill/>
          </a:ln>
        </p:spPr>
        <p:txBody>
          <a:bodyPr anchorCtr="0" anchor="ctr" bIns="34250" lIns="68550" spcFirstLastPara="1" rIns="68550" wrap="square" tIns="34250">
            <a:noAutofit/>
          </a:bodyPr>
          <a:lstStyle/>
          <a:p>
            <a:pPr indent="0" lvl="0" marL="0" marR="0" rtl="0" algn="l">
              <a:lnSpc>
                <a:spcPct val="100000"/>
              </a:lnSpc>
              <a:spcBef>
                <a:spcPts val="0"/>
              </a:spcBef>
              <a:spcAft>
                <a:spcPts val="0"/>
              </a:spcAft>
              <a:buClr>
                <a:srgbClr val="0070C0"/>
              </a:buClr>
              <a:buSzPts val="3000"/>
              <a:buFont typeface="Calibri"/>
              <a:buNone/>
            </a:pPr>
            <a:r>
              <a:rPr b="1" i="0" lang="ar-MA" sz="3000" u="none" cap="none" strike="noStrike">
                <a:solidFill>
                  <a:srgbClr val="0070C0"/>
                </a:solidFill>
                <a:latin typeface="Calibri"/>
                <a:ea typeface="Calibri"/>
                <a:cs typeface="Calibri"/>
                <a:sym typeface="Calibri"/>
              </a:rPr>
              <a:t>2 </a:t>
            </a:r>
            <a:endParaRPr b="1" i="0" sz="3000" u="none" cap="none" strike="noStrike">
              <a:solidFill>
                <a:srgbClr val="0070C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290" name="Shape 290"/>
        <p:cNvGrpSpPr/>
        <p:nvPr/>
      </p:nvGrpSpPr>
      <p:grpSpPr>
        <a:xfrm>
          <a:off x="0" y="0"/>
          <a:ext cx="0" cy="0"/>
          <a:chOff x="0" y="0"/>
          <a:chExt cx="0" cy="0"/>
        </a:xfrm>
      </p:grpSpPr>
      <p:sp>
        <p:nvSpPr>
          <p:cNvPr id="291" name="Google Shape;291;p2"/>
          <p:cNvSpPr txBox="1"/>
          <p:nvPr/>
        </p:nvSpPr>
        <p:spPr>
          <a:xfrm>
            <a:off x="2151695" y="1298921"/>
            <a:ext cx="8241200"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صفحات خاصة بالأستاذ(ة)</a:t>
            </a:r>
            <a:endParaRPr b="0" i="0" sz="1467" u="none" cap="none" strike="noStrike">
              <a:solidFill>
                <a:srgbClr val="000000"/>
              </a:solidFill>
              <a:latin typeface="Arial"/>
              <a:ea typeface="Arial"/>
              <a:cs typeface="Arial"/>
              <a:sym typeface="Arial"/>
            </a:endParaRPr>
          </a:p>
        </p:txBody>
      </p:sp>
      <p:sp>
        <p:nvSpPr>
          <p:cNvPr id="292" name="Google Shape;292;p2"/>
          <p:cNvSpPr txBox="1"/>
          <p:nvPr/>
        </p:nvSpPr>
        <p:spPr>
          <a:xfrm>
            <a:off x="2151695" y="2226131"/>
            <a:ext cx="8241200"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نمذجة المهمة من طرف الأستاذ (شرح بصوت مرتفع)</a:t>
            </a:r>
            <a:endParaRPr b="0" i="0" sz="1467" u="none" cap="none" strike="noStrike">
              <a:solidFill>
                <a:srgbClr val="000000"/>
              </a:solidFill>
              <a:latin typeface="Arial"/>
              <a:ea typeface="Arial"/>
              <a:cs typeface="Arial"/>
              <a:sym typeface="Arial"/>
            </a:endParaRPr>
          </a:p>
        </p:txBody>
      </p:sp>
      <p:pic>
        <p:nvPicPr>
          <p:cNvPr descr="Image générée" id="293" name="Google Shape;293;p2"/>
          <p:cNvPicPr preferRelativeResize="0"/>
          <p:nvPr/>
        </p:nvPicPr>
        <p:blipFill rotWithShape="1">
          <a:blip r:embed="rId3">
            <a:alphaModFix/>
          </a:blip>
          <a:srcRect b="60699" l="0" r="71114" t="23545"/>
          <a:stretch/>
        </p:blipFill>
        <p:spPr>
          <a:xfrm>
            <a:off x="10496362" y="2946687"/>
            <a:ext cx="1035476" cy="854359"/>
          </a:xfrm>
          <a:prstGeom prst="rect">
            <a:avLst/>
          </a:prstGeom>
          <a:noFill/>
          <a:ln>
            <a:noFill/>
          </a:ln>
        </p:spPr>
      </p:pic>
      <p:sp>
        <p:nvSpPr>
          <p:cNvPr id="294" name="Google Shape;294;p2"/>
          <p:cNvSpPr txBox="1"/>
          <p:nvPr/>
        </p:nvSpPr>
        <p:spPr>
          <a:xfrm>
            <a:off x="2151695" y="3159518"/>
            <a:ext cx="8241200"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تعليمات أو شروحات للتلاميذ – خارج إطار النمذجة (بصوت مرتفع)</a:t>
            </a:r>
            <a:endParaRPr b="0" i="0" sz="2000" u="none" cap="none" strike="noStrike">
              <a:solidFill>
                <a:srgbClr val="000000"/>
              </a:solidFill>
              <a:latin typeface="Arial"/>
              <a:ea typeface="Arial"/>
              <a:cs typeface="Arial"/>
              <a:sym typeface="Arial"/>
            </a:endParaRPr>
          </a:p>
        </p:txBody>
      </p:sp>
      <p:sp>
        <p:nvSpPr>
          <p:cNvPr id="295" name="Google Shape;295;p2"/>
          <p:cNvSpPr txBox="1"/>
          <p:nvPr/>
        </p:nvSpPr>
        <p:spPr>
          <a:xfrm>
            <a:off x="2151695" y="4005511"/>
            <a:ext cx="8241200"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التذكير بميثاق القسم</a:t>
            </a:r>
            <a:endParaRPr b="0" i="0" sz="2000" u="none" cap="none" strike="noStrike">
              <a:solidFill>
                <a:srgbClr val="000000"/>
              </a:solidFill>
              <a:latin typeface="Arial"/>
              <a:ea typeface="Arial"/>
              <a:cs typeface="Arial"/>
              <a:sym typeface="Arial"/>
            </a:endParaRPr>
          </a:p>
        </p:txBody>
      </p:sp>
      <p:pic>
        <p:nvPicPr>
          <p:cNvPr id="296" name="Google Shape;296;p2"/>
          <p:cNvPicPr preferRelativeResize="0"/>
          <p:nvPr/>
        </p:nvPicPr>
        <p:blipFill rotWithShape="1">
          <a:blip r:embed="rId4">
            <a:alphaModFix/>
          </a:blip>
          <a:srcRect b="0" l="0" r="0" t="0"/>
          <a:stretch/>
        </p:blipFill>
        <p:spPr>
          <a:xfrm>
            <a:off x="10631721" y="4033935"/>
            <a:ext cx="753729" cy="603600"/>
          </a:xfrm>
          <a:prstGeom prst="rect">
            <a:avLst/>
          </a:prstGeom>
          <a:noFill/>
          <a:ln>
            <a:noFill/>
          </a:ln>
        </p:spPr>
      </p:pic>
      <p:sp>
        <p:nvSpPr>
          <p:cNvPr id="297" name="Google Shape;297;p2"/>
          <p:cNvSpPr/>
          <p:nvPr/>
        </p:nvSpPr>
        <p:spPr>
          <a:xfrm>
            <a:off x="3721103" y="87258"/>
            <a:ext cx="8241200" cy="603600"/>
          </a:xfrm>
          <a:prstGeom prst="rect">
            <a:avLst/>
          </a:prstGeom>
          <a:noFill/>
          <a:ln>
            <a:noFill/>
          </a:ln>
        </p:spPr>
        <p:txBody>
          <a:bodyPr anchorCtr="0" anchor="t" bIns="45650" lIns="91425" spcFirstLastPara="1" rIns="91425" wrap="square" tIns="45650">
            <a:noAutofit/>
          </a:bodyPr>
          <a:lstStyle/>
          <a:p>
            <a:pPr indent="0" lvl="0" marL="0" marR="0" rtl="1" algn="r">
              <a:spcBef>
                <a:spcPts val="0"/>
              </a:spcBef>
              <a:spcAft>
                <a:spcPts val="0"/>
              </a:spcAft>
              <a:buNone/>
            </a:pPr>
            <a:r>
              <a:rPr b="1" i="0" lang="ar-MA" sz="3200" u="none" cap="none" strike="noStrike">
                <a:solidFill>
                  <a:srgbClr val="44546A"/>
                </a:solidFill>
                <a:latin typeface="Calibri"/>
                <a:ea typeface="Calibri"/>
                <a:cs typeface="Calibri"/>
                <a:sym typeface="Calibri"/>
              </a:rPr>
              <a:t>أيقونات مخصصة للأستاذ</a:t>
            </a:r>
            <a:endParaRPr/>
          </a:p>
        </p:txBody>
      </p:sp>
      <p:grpSp>
        <p:nvGrpSpPr>
          <p:cNvPr id="298" name="Google Shape;298;p2"/>
          <p:cNvGrpSpPr/>
          <p:nvPr/>
        </p:nvGrpSpPr>
        <p:grpSpPr>
          <a:xfrm>
            <a:off x="10657636" y="1985795"/>
            <a:ext cx="923513" cy="733132"/>
            <a:chOff x="277892" y="2283969"/>
            <a:chExt cx="939577" cy="824904"/>
          </a:xfrm>
        </p:grpSpPr>
        <p:sp>
          <p:nvSpPr>
            <p:cNvPr id="299" name="Google Shape;299;p2"/>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5">
                <a:alphaModFix/>
              </a:blip>
              <a:stretch>
                <a:fillRect b="0" l="0" r="0" t="0"/>
              </a:stretch>
            </a:blipFill>
            <a:ln>
              <a:noFill/>
            </a:ln>
          </p:spPr>
        </p:sp>
        <p:sp>
          <p:nvSpPr>
            <p:cNvPr id="300" name="Google Shape;300;p2"/>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6">
                <a:alphaModFix amt="72000"/>
              </a:blip>
              <a:stretch>
                <a:fillRect b="0" l="-101442" r="0" t="-1677"/>
              </a:stretch>
            </a:blipFill>
            <a:ln>
              <a:noFill/>
            </a:ln>
          </p:spPr>
        </p:sp>
      </p:grpSp>
      <p:pic>
        <p:nvPicPr>
          <p:cNvPr descr="Image générée" id="301" name="Google Shape;301;p2"/>
          <p:cNvPicPr preferRelativeResize="0"/>
          <p:nvPr/>
        </p:nvPicPr>
        <p:blipFill rotWithShape="1">
          <a:blip r:embed="rId7">
            <a:alphaModFix/>
          </a:blip>
          <a:srcRect b="10678" l="0" r="0" t="11064"/>
          <a:stretch/>
        </p:blipFill>
        <p:spPr>
          <a:xfrm>
            <a:off x="10657635" y="1023539"/>
            <a:ext cx="727815" cy="854359"/>
          </a:xfrm>
          <a:prstGeom prst="rect">
            <a:avLst/>
          </a:prstGeom>
          <a:noFill/>
          <a:ln>
            <a:noFill/>
          </a:ln>
        </p:spPr>
      </p:pic>
      <p:pic>
        <p:nvPicPr>
          <p:cNvPr id="302" name="Google Shape;302;p2"/>
          <p:cNvPicPr preferRelativeResize="0"/>
          <p:nvPr/>
        </p:nvPicPr>
        <p:blipFill rotWithShape="1">
          <a:blip r:embed="rId8">
            <a:alphaModFix/>
          </a:blip>
          <a:srcRect b="0" l="0" r="0" t="0"/>
          <a:stretch/>
        </p:blipFill>
        <p:spPr>
          <a:xfrm>
            <a:off x="10701998" y="4942460"/>
            <a:ext cx="590757" cy="603600"/>
          </a:xfrm>
          <a:prstGeom prst="ellipse">
            <a:avLst/>
          </a:prstGeom>
          <a:solidFill>
            <a:srgbClr val="FFC000"/>
          </a:solidFill>
          <a:ln>
            <a:noFill/>
          </a:ln>
        </p:spPr>
      </p:pic>
      <p:sp>
        <p:nvSpPr>
          <p:cNvPr id="303" name="Google Shape;303;p2"/>
          <p:cNvSpPr txBox="1"/>
          <p:nvPr/>
        </p:nvSpPr>
        <p:spPr>
          <a:xfrm>
            <a:off x="2064863" y="5034031"/>
            <a:ext cx="8328032"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تصحيح التمرين المنزلي</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307" name="Shape 307"/>
        <p:cNvGrpSpPr/>
        <p:nvPr/>
      </p:nvGrpSpPr>
      <p:grpSpPr>
        <a:xfrm>
          <a:off x="0" y="0"/>
          <a:ext cx="0" cy="0"/>
          <a:chOff x="0" y="0"/>
          <a:chExt cx="0" cy="0"/>
        </a:xfrm>
      </p:grpSpPr>
      <p:sp>
        <p:nvSpPr>
          <p:cNvPr id="308" name="Google Shape;308;p3"/>
          <p:cNvSpPr txBox="1"/>
          <p:nvPr/>
        </p:nvSpPr>
        <p:spPr>
          <a:xfrm>
            <a:off x="1830625" y="4599181"/>
            <a:ext cx="8677479" cy="400003"/>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يشتغل التلاميذ بشكل مستقل</a:t>
            </a:r>
            <a:endParaRPr b="0" i="0" sz="2000" u="none" cap="none" strike="noStrike">
              <a:solidFill>
                <a:srgbClr val="000000"/>
              </a:solidFill>
              <a:latin typeface="Arial"/>
              <a:ea typeface="Arial"/>
              <a:cs typeface="Arial"/>
              <a:sym typeface="Arial"/>
            </a:endParaRPr>
          </a:p>
        </p:txBody>
      </p:sp>
      <p:pic>
        <p:nvPicPr>
          <p:cNvPr id="309" name="Google Shape;309;p3"/>
          <p:cNvPicPr preferRelativeResize="0"/>
          <p:nvPr/>
        </p:nvPicPr>
        <p:blipFill rotWithShape="1">
          <a:blip r:embed="rId3">
            <a:alphaModFix/>
          </a:blip>
          <a:srcRect b="0" l="0" r="0" t="0"/>
          <a:stretch/>
        </p:blipFill>
        <p:spPr>
          <a:xfrm>
            <a:off x="10772427" y="4507781"/>
            <a:ext cx="613620" cy="603600"/>
          </a:xfrm>
          <a:prstGeom prst="rect">
            <a:avLst/>
          </a:prstGeom>
          <a:noFill/>
          <a:ln>
            <a:noFill/>
          </a:ln>
        </p:spPr>
      </p:pic>
      <p:sp>
        <p:nvSpPr>
          <p:cNvPr id="310" name="Google Shape;310;p3"/>
          <p:cNvSpPr txBox="1"/>
          <p:nvPr/>
        </p:nvSpPr>
        <p:spPr>
          <a:xfrm>
            <a:off x="1830625" y="3830265"/>
            <a:ext cx="8677478"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يشتغل التلاميذ في ثنائيات</a:t>
            </a:r>
            <a:endParaRPr b="1" i="0" sz="2000" u="none" cap="none" strike="noStrike">
              <a:solidFill>
                <a:srgbClr val="44546A"/>
              </a:solidFill>
              <a:latin typeface="Calibri"/>
              <a:ea typeface="Calibri"/>
              <a:cs typeface="Calibri"/>
              <a:sym typeface="Calibri"/>
            </a:endParaRPr>
          </a:p>
        </p:txBody>
      </p:sp>
      <p:pic>
        <p:nvPicPr>
          <p:cNvPr id="311" name="Google Shape;311;p3"/>
          <p:cNvPicPr preferRelativeResize="0"/>
          <p:nvPr/>
        </p:nvPicPr>
        <p:blipFill rotWithShape="1">
          <a:blip r:embed="rId4">
            <a:alphaModFix/>
          </a:blip>
          <a:srcRect b="0" l="0" r="0" t="0"/>
          <a:stretch/>
        </p:blipFill>
        <p:spPr>
          <a:xfrm>
            <a:off x="10792884" y="3752370"/>
            <a:ext cx="551667" cy="498415"/>
          </a:xfrm>
          <a:prstGeom prst="rect">
            <a:avLst/>
          </a:prstGeom>
          <a:noFill/>
          <a:ln>
            <a:noFill/>
          </a:ln>
        </p:spPr>
      </p:pic>
      <p:pic>
        <p:nvPicPr>
          <p:cNvPr id="312" name="Google Shape;312;p3"/>
          <p:cNvPicPr preferRelativeResize="0"/>
          <p:nvPr/>
        </p:nvPicPr>
        <p:blipFill rotWithShape="1">
          <a:blip r:embed="rId5">
            <a:alphaModFix/>
          </a:blip>
          <a:srcRect b="0" l="0" r="0" t="0"/>
          <a:stretch/>
        </p:blipFill>
        <p:spPr>
          <a:xfrm>
            <a:off x="10796173" y="2319672"/>
            <a:ext cx="556939" cy="498414"/>
          </a:xfrm>
          <a:prstGeom prst="rect">
            <a:avLst/>
          </a:prstGeom>
          <a:noFill/>
          <a:ln>
            <a:noFill/>
          </a:ln>
        </p:spPr>
      </p:pic>
      <p:sp>
        <p:nvSpPr>
          <p:cNvPr id="313" name="Google Shape;313;p3"/>
          <p:cNvSpPr txBox="1"/>
          <p:nvPr/>
        </p:nvSpPr>
        <p:spPr>
          <a:xfrm>
            <a:off x="1842082" y="2449852"/>
            <a:ext cx="8677478" cy="400002"/>
          </a:xfrm>
          <a:prstGeom prst="rect">
            <a:avLst/>
          </a:prstGeom>
          <a:noFill/>
          <a:ln>
            <a:noFill/>
          </a:ln>
        </p:spPr>
        <p:txBody>
          <a:bodyPr anchorCtr="0" anchor="t" bIns="45650" lIns="91425" spcFirstLastPara="1" rIns="91425"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يستمع التلاميذ للأستاذ بتركيز</a:t>
            </a:r>
            <a:endParaRPr b="0" i="0" sz="1467" u="none" cap="none" strike="noStrike">
              <a:solidFill>
                <a:srgbClr val="000000"/>
              </a:solidFill>
              <a:latin typeface="Arial"/>
              <a:ea typeface="Arial"/>
              <a:cs typeface="Arial"/>
              <a:sym typeface="Arial"/>
            </a:endParaRPr>
          </a:p>
        </p:txBody>
      </p:sp>
      <p:sp>
        <p:nvSpPr>
          <p:cNvPr id="314" name="Google Shape;314;p3"/>
          <p:cNvSpPr txBox="1"/>
          <p:nvPr/>
        </p:nvSpPr>
        <p:spPr>
          <a:xfrm>
            <a:off x="1830624" y="1694487"/>
            <a:ext cx="8677478" cy="400003"/>
          </a:xfrm>
          <a:prstGeom prst="rect">
            <a:avLst/>
          </a:prstGeom>
          <a:noFill/>
          <a:ln>
            <a:noFill/>
          </a:ln>
        </p:spPr>
        <p:txBody>
          <a:bodyPr anchorCtr="0" anchor="t" bIns="45650" lIns="91425" spcFirstLastPara="1" rIns="91425"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يرفع التلاميذ أيديهم للمشاركة</a:t>
            </a:r>
            <a:endParaRPr b="0" i="0" sz="1467" u="none" cap="none" strike="noStrike">
              <a:solidFill>
                <a:srgbClr val="000000"/>
              </a:solidFill>
              <a:latin typeface="Arial"/>
              <a:ea typeface="Arial"/>
              <a:cs typeface="Arial"/>
              <a:sym typeface="Arial"/>
            </a:endParaRPr>
          </a:p>
        </p:txBody>
      </p:sp>
      <p:pic>
        <p:nvPicPr>
          <p:cNvPr descr="Lever la main - Icônes mains et gestes gratuites" id="315" name="Google Shape;315;p3"/>
          <p:cNvPicPr preferRelativeResize="0"/>
          <p:nvPr/>
        </p:nvPicPr>
        <p:blipFill rotWithShape="1">
          <a:blip r:embed="rId6">
            <a:alphaModFix/>
          </a:blip>
          <a:srcRect b="0" l="0" r="0" t="0"/>
          <a:stretch/>
        </p:blipFill>
        <p:spPr>
          <a:xfrm>
            <a:off x="10863298" y="1692132"/>
            <a:ext cx="540887" cy="426303"/>
          </a:xfrm>
          <a:prstGeom prst="rect">
            <a:avLst/>
          </a:prstGeom>
          <a:noFill/>
          <a:ln>
            <a:noFill/>
          </a:ln>
        </p:spPr>
      </p:pic>
      <p:sp>
        <p:nvSpPr>
          <p:cNvPr id="316" name="Google Shape;316;p3"/>
          <p:cNvSpPr txBox="1"/>
          <p:nvPr/>
        </p:nvSpPr>
        <p:spPr>
          <a:xfrm>
            <a:off x="1848762" y="1040371"/>
            <a:ext cx="8677478" cy="420457"/>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133" u="none" cap="none" strike="noStrike">
                <a:solidFill>
                  <a:srgbClr val="44546A"/>
                </a:solidFill>
                <a:latin typeface="Calibri"/>
                <a:ea typeface="Calibri"/>
                <a:cs typeface="Calibri"/>
                <a:sym typeface="Calibri"/>
              </a:rPr>
              <a:t>يستعمل التلاميذ اللوحات للإجابة</a:t>
            </a:r>
            <a:endParaRPr b="0" i="0" sz="1867" u="none" cap="none" strike="noStrike">
              <a:solidFill>
                <a:srgbClr val="000000"/>
              </a:solidFill>
              <a:latin typeface="Arial"/>
              <a:ea typeface="Arial"/>
              <a:cs typeface="Arial"/>
              <a:sym typeface="Arial"/>
            </a:endParaRPr>
          </a:p>
        </p:txBody>
      </p:sp>
      <p:grpSp>
        <p:nvGrpSpPr>
          <p:cNvPr id="317" name="Google Shape;317;p3"/>
          <p:cNvGrpSpPr/>
          <p:nvPr/>
        </p:nvGrpSpPr>
        <p:grpSpPr>
          <a:xfrm>
            <a:off x="10772075" y="916351"/>
            <a:ext cx="632111" cy="603600"/>
            <a:chOff x="779845" y="4335989"/>
            <a:chExt cx="442253" cy="575842"/>
          </a:xfrm>
        </p:grpSpPr>
        <p:pic>
          <p:nvPicPr>
            <p:cNvPr descr="Une image contenant Dessin animé, clipart, Animation, illustration&#10;&#10;Description générée automatiquement" id="318" name="Google Shape;318;p3"/>
            <p:cNvPicPr preferRelativeResize="0"/>
            <p:nvPr/>
          </p:nvPicPr>
          <p:blipFill rotWithShape="1">
            <a:blip r:embed="rId7">
              <a:alphaModFix/>
            </a:blip>
            <a:srcRect b="23864" l="18242" r="18458" t="9344"/>
            <a:stretch/>
          </p:blipFill>
          <p:spPr>
            <a:xfrm>
              <a:off x="779845" y="4335989"/>
              <a:ext cx="442253" cy="575842"/>
            </a:xfrm>
            <a:prstGeom prst="rect">
              <a:avLst/>
            </a:prstGeom>
            <a:noFill/>
            <a:ln>
              <a:noFill/>
            </a:ln>
          </p:spPr>
        </p:pic>
        <p:sp>
          <p:nvSpPr>
            <p:cNvPr id="319" name="Google Shape;319;p3"/>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67" u="none" cap="none" strike="noStrike">
                <a:solidFill>
                  <a:srgbClr val="FFFFFF"/>
                </a:solidFill>
                <a:latin typeface="Arial"/>
                <a:ea typeface="Arial"/>
                <a:cs typeface="Arial"/>
                <a:sym typeface="Arial"/>
              </a:endParaRPr>
            </a:p>
          </p:txBody>
        </p:sp>
      </p:grpSp>
      <p:sp>
        <p:nvSpPr>
          <p:cNvPr id="320" name="Google Shape;320;p3"/>
          <p:cNvSpPr txBox="1"/>
          <p:nvPr/>
        </p:nvSpPr>
        <p:spPr>
          <a:xfrm>
            <a:off x="1830626" y="3116028"/>
            <a:ext cx="8677478" cy="400003"/>
          </a:xfrm>
          <a:prstGeom prst="rect">
            <a:avLst/>
          </a:prstGeom>
          <a:noFill/>
          <a:ln>
            <a:noFill/>
          </a:ln>
        </p:spPr>
        <p:txBody>
          <a:bodyPr anchorCtr="0" anchor="t" bIns="45650" lIns="91425" spcFirstLastPara="1" rIns="91425"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يسجّل التلاميذ ما ينبغي تسجيله على دفاترهم</a:t>
            </a:r>
            <a:endParaRPr b="0" i="0" sz="1467" u="none" cap="none" strike="noStrike">
              <a:solidFill>
                <a:srgbClr val="000000"/>
              </a:solidFill>
              <a:latin typeface="Arial"/>
              <a:ea typeface="Arial"/>
              <a:cs typeface="Arial"/>
              <a:sym typeface="Arial"/>
            </a:endParaRPr>
          </a:p>
        </p:txBody>
      </p:sp>
      <p:grpSp>
        <p:nvGrpSpPr>
          <p:cNvPr id="321" name="Google Shape;321;p3"/>
          <p:cNvGrpSpPr/>
          <p:nvPr/>
        </p:nvGrpSpPr>
        <p:grpSpPr>
          <a:xfrm>
            <a:off x="10824282" y="3007446"/>
            <a:ext cx="551667" cy="479498"/>
            <a:chOff x="10280460" y="4841540"/>
            <a:chExt cx="630930" cy="597556"/>
          </a:xfrm>
        </p:grpSpPr>
        <p:pic>
          <p:nvPicPr>
            <p:cNvPr id="322" name="Google Shape;322;p3"/>
            <p:cNvPicPr preferRelativeResize="0"/>
            <p:nvPr/>
          </p:nvPicPr>
          <p:blipFill rotWithShape="1">
            <a:blip r:embed="rId8">
              <a:alphaModFix/>
            </a:blip>
            <a:srcRect b="30054" l="11664" r="25922" t="23325"/>
            <a:stretch/>
          </p:blipFill>
          <p:spPr>
            <a:xfrm>
              <a:off x="10280460" y="4967823"/>
              <a:ext cx="630930" cy="471273"/>
            </a:xfrm>
            <a:prstGeom prst="rect">
              <a:avLst/>
            </a:prstGeom>
            <a:noFill/>
            <a:ln>
              <a:noFill/>
            </a:ln>
          </p:spPr>
        </p:pic>
        <p:pic>
          <p:nvPicPr>
            <p:cNvPr id="323" name="Google Shape;323;p3"/>
            <p:cNvPicPr preferRelativeResize="0"/>
            <p:nvPr/>
          </p:nvPicPr>
          <p:blipFill rotWithShape="1">
            <a:blip r:embed="rId9">
              <a:alphaModFix/>
            </a:blip>
            <a:srcRect b="30054" l="74744" r="10688" t="23325"/>
            <a:stretch/>
          </p:blipFill>
          <p:spPr>
            <a:xfrm rot="1461832">
              <a:off x="10456526" y="4850932"/>
              <a:ext cx="147273" cy="471273"/>
            </a:xfrm>
            <a:prstGeom prst="rect">
              <a:avLst/>
            </a:prstGeom>
            <a:noFill/>
            <a:ln>
              <a:noFill/>
            </a:ln>
          </p:spPr>
        </p:pic>
      </p:grpSp>
      <p:sp>
        <p:nvSpPr>
          <p:cNvPr id="324" name="Google Shape;324;p3"/>
          <p:cNvSpPr/>
          <p:nvPr/>
        </p:nvSpPr>
        <p:spPr>
          <a:xfrm>
            <a:off x="3523676" y="81409"/>
            <a:ext cx="8241200" cy="603600"/>
          </a:xfrm>
          <a:prstGeom prst="rect">
            <a:avLst/>
          </a:prstGeom>
          <a:noFill/>
          <a:ln>
            <a:noFill/>
          </a:ln>
        </p:spPr>
        <p:txBody>
          <a:bodyPr anchorCtr="0" anchor="t" bIns="45650" lIns="91425" spcFirstLastPara="1" rIns="91425" wrap="square" tIns="45650">
            <a:noAutofit/>
          </a:bodyPr>
          <a:lstStyle/>
          <a:p>
            <a:pPr indent="0" lvl="0" marL="0" marR="0" rtl="1" algn="r">
              <a:spcBef>
                <a:spcPts val="0"/>
              </a:spcBef>
              <a:spcAft>
                <a:spcPts val="0"/>
              </a:spcAft>
              <a:buNone/>
            </a:pPr>
            <a:r>
              <a:rPr b="1" i="0" lang="ar-MA" sz="3200" u="none" cap="none" strike="noStrike">
                <a:solidFill>
                  <a:srgbClr val="44546A"/>
                </a:solidFill>
                <a:latin typeface="Calibri"/>
                <a:ea typeface="Calibri"/>
                <a:cs typeface="Calibri"/>
                <a:sym typeface="Calibri"/>
              </a:rPr>
              <a:t>أيقونات مخصصة للتلاميذ</a:t>
            </a:r>
            <a:endParaRPr b="0" i="0" sz="1867" u="none" cap="none" strike="noStrike">
              <a:solidFill>
                <a:srgbClr val="000000"/>
              </a:solidFill>
              <a:latin typeface="Arial"/>
              <a:ea typeface="Arial"/>
              <a:cs typeface="Arial"/>
              <a:sym typeface="Arial"/>
            </a:endParaRPr>
          </a:p>
        </p:txBody>
      </p:sp>
      <p:sp>
        <p:nvSpPr>
          <p:cNvPr id="325" name="Google Shape;325;p3"/>
          <p:cNvSpPr txBox="1"/>
          <p:nvPr/>
        </p:nvSpPr>
        <p:spPr>
          <a:xfrm>
            <a:off x="1830624" y="5298757"/>
            <a:ext cx="8677481"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يقوم التلاميذ إلى السبورة</a:t>
            </a:r>
            <a:endParaRPr b="0" i="0" sz="2000" u="none" cap="none" strike="noStrike">
              <a:solidFill>
                <a:srgbClr val="000000"/>
              </a:solidFill>
              <a:latin typeface="Arial"/>
              <a:ea typeface="Arial"/>
              <a:cs typeface="Arial"/>
              <a:sym typeface="Arial"/>
            </a:endParaRPr>
          </a:p>
        </p:txBody>
      </p:sp>
      <p:pic>
        <p:nvPicPr>
          <p:cNvPr id="326" name="Google Shape;326;p3"/>
          <p:cNvPicPr preferRelativeResize="0"/>
          <p:nvPr/>
        </p:nvPicPr>
        <p:blipFill rotWithShape="1">
          <a:blip r:embed="rId10">
            <a:alphaModFix/>
          </a:blip>
          <a:srcRect b="0" l="0" r="0" t="0"/>
          <a:stretch/>
        </p:blipFill>
        <p:spPr>
          <a:xfrm>
            <a:off x="10772075" y="5298758"/>
            <a:ext cx="648055" cy="64805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330" name="Shape 330"/>
        <p:cNvGrpSpPr/>
        <p:nvPr/>
      </p:nvGrpSpPr>
      <p:grpSpPr>
        <a:xfrm>
          <a:off x="0" y="0"/>
          <a:ext cx="0" cy="0"/>
          <a:chOff x="0" y="0"/>
          <a:chExt cx="0" cy="0"/>
        </a:xfrm>
      </p:grpSpPr>
      <p:sp>
        <p:nvSpPr>
          <p:cNvPr id="331" name="Google Shape;331;p4"/>
          <p:cNvSpPr txBox="1"/>
          <p:nvPr/>
        </p:nvSpPr>
        <p:spPr>
          <a:xfrm>
            <a:off x="6937601" y="446738"/>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هيكلة الوحدة الديدكتية:</a:t>
            </a:r>
            <a:endParaRPr b="1" i="0" sz="3200" u="none" cap="none" strike="noStrike">
              <a:solidFill>
                <a:srgbClr val="44546A"/>
              </a:solidFill>
              <a:latin typeface="Calibri"/>
              <a:ea typeface="Calibri"/>
              <a:cs typeface="Calibri"/>
              <a:sym typeface="Calibri"/>
            </a:endParaRPr>
          </a:p>
        </p:txBody>
      </p:sp>
      <p:grpSp>
        <p:nvGrpSpPr>
          <p:cNvPr id="332" name="Google Shape;332;p4"/>
          <p:cNvGrpSpPr/>
          <p:nvPr/>
        </p:nvGrpSpPr>
        <p:grpSpPr>
          <a:xfrm>
            <a:off x="6139754" y="2099367"/>
            <a:ext cx="5847433" cy="2635105"/>
            <a:chOff x="4299350" y="1553369"/>
            <a:chExt cx="6448599" cy="2635105"/>
          </a:xfrm>
        </p:grpSpPr>
        <p:sp>
          <p:nvSpPr>
            <p:cNvPr id="333" name="Google Shape;333;p4"/>
            <p:cNvSpPr/>
            <p:nvPr/>
          </p:nvSpPr>
          <p:spPr>
            <a:xfrm>
              <a:off x="4299350" y="1553369"/>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MA" sz="2400" u="none" cap="none" strike="noStrike">
                  <a:solidFill>
                    <a:srgbClr val="000000"/>
                  </a:solidFill>
                  <a:latin typeface="Calibri"/>
                  <a:ea typeface="Calibri"/>
                  <a:cs typeface="Calibri"/>
                  <a:sym typeface="Calibri"/>
                </a:rPr>
                <a:t>أستمع بتركيز وأفهم: السيارة المغربية الصنع </a:t>
              </a:r>
              <a:endParaRPr b="0" i="0" sz="2400" u="none" cap="none" strike="noStrike">
                <a:solidFill>
                  <a:srgbClr val="000000"/>
                </a:solidFill>
                <a:latin typeface="Calibri"/>
                <a:ea typeface="Calibri"/>
                <a:cs typeface="Calibri"/>
                <a:sym typeface="Calibri"/>
              </a:endParaRPr>
            </a:p>
          </p:txBody>
        </p:sp>
        <p:sp>
          <p:nvSpPr>
            <p:cNvPr id="334" name="Google Shape;334;p4"/>
            <p:cNvSpPr/>
            <p:nvPr/>
          </p:nvSpPr>
          <p:spPr>
            <a:xfrm>
              <a:off x="8949242" y="344129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000000"/>
                  </a:solidFill>
                  <a:latin typeface="Calibri"/>
                  <a:ea typeface="Calibri"/>
                  <a:cs typeface="Calibri"/>
                  <a:sym typeface="Calibri"/>
                </a:rPr>
                <a:t>الحصة 3</a:t>
              </a:r>
              <a:endParaRPr b="0" i="0" sz="2000" u="none" cap="none" strike="noStrike">
                <a:solidFill>
                  <a:srgbClr val="000000"/>
                </a:solidFill>
                <a:latin typeface="Calibri"/>
                <a:ea typeface="Calibri"/>
                <a:cs typeface="Calibri"/>
                <a:sym typeface="Calibri"/>
              </a:endParaRPr>
            </a:p>
          </p:txBody>
        </p:sp>
        <p:sp>
          <p:nvSpPr>
            <p:cNvPr id="335" name="Google Shape;335;p4"/>
            <p:cNvSpPr/>
            <p:nvPr/>
          </p:nvSpPr>
          <p:spPr>
            <a:xfrm>
              <a:off x="4299350" y="3462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MA" sz="2000" u="none" cap="none" strike="noStrike">
                  <a:solidFill>
                    <a:srgbClr val="000000"/>
                  </a:solidFill>
                  <a:latin typeface="Calibri"/>
                  <a:ea typeface="Calibri"/>
                  <a:cs typeface="Calibri"/>
                  <a:sym typeface="Calibri"/>
                </a:rPr>
                <a:t>أتحدث: التعريف بمختَرَع مهم</a:t>
              </a:r>
              <a:endParaRPr b="0" i="0" sz="2000" u="none" cap="none" strike="noStrike">
                <a:solidFill>
                  <a:srgbClr val="000000"/>
                </a:solidFill>
                <a:latin typeface="Calibri"/>
                <a:ea typeface="Calibri"/>
                <a:cs typeface="Calibri"/>
                <a:sym typeface="Calibri"/>
              </a:endParaRPr>
            </a:p>
          </p:txBody>
        </p:sp>
        <p:sp>
          <p:nvSpPr>
            <p:cNvPr id="336" name="Google Shape;336;p4"/>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1" i="0" lang="ar-MA" sz="2000" u="none" cap="none" strike="noStrike">
                  <a:solidFill>
                    <a:srgbClr val="000000"/>
                  </a:solidFill>
                  <a:latin typeface="Calibri"/>
                  <a:ea typeface="Calibri"/>
                  <a:cs typeface="Calibri"/>
                  <a:sym typeface="Calibri"/>
                </a:rPr>
                <a:t>ا</a:t>
              </a:r>
              <a:r>
                <a:rPr b="1" i="0" lang="ar-MA" sz="2400" u="none" cap="none" strike="noStrike">
                  <a:solidFill>
                    <a:srgbClr val="000000"/>
                  </a:solidFill>
                  <a:latin typeface="Calibri"/>
                  <a:ea typeface="Calibri"/>
                  <a:cs typeface="Calibri"/>
                  <a:sym typeface="Calibri"/>
                </a:rPr>
                <a:t>لحصة </a:t>
              </a:r>
              <a:r>
                <a:rPr b="1" i="0" lang="ar-MA" sz="2000" u="none" cap="none" strike="noStrike">
                  <a:solidFill>
                    <a:srgbClr val="000000"/>
                  </a:solidFill>
                  <a:latin typeface="Calibri"/>
                  <a:ea typeface="Calibri"/>
                  <a:cs typeface="Calibri"/>
                  <a:sym typeface="Calibri"/>
                </a:rPr>
                <a:t>1</a:t>
              </a:r>
              <a:endParaRPr b="1" i="0" sz="2000" u="none" cap="none" strike="noStrike">
                <a:solidFill>
                  <a:srgbClr val="000000"/>
                </a:solidFill>
                <a:latin typeface="Calibri"/>
                <a:ea typeface="Calibri"/>
                <a:cs typeface="Calibri"/>
                <a:sym typeface="Calibri"/>
              </a:endParaRPr>
            </a:p>
          </p:txBody>
        </p:sp>
        <p:sp>
          <p:nvSpPr>
            <p:cNvPr id="337" name="Google Shape;337;p4"/>
            <p:cNvSpPr/>
            <p:nvPr/>
          </p:nvSpPr>
          <p:spPr>
            <a:xfrm>
              <a:off x="8949242" y="24585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MA" sz="2000" u="none" cap="none" strike="noStrike">
                  <a:solidFill>
                    <a:srgbClr val="000000"/>
                  </a:solidFill>
                  <a:latin typeface="Calibri"/>
                  <a:ea typeface="Calibri"/>
                  <a:cs typeface="Calibri"/>
                  <a:sym typeface="Calibri"/>
                </a:rPr>
                <a:t>الحصة 2 </a:t>
              </a:r>
              <a:endParaRPr b="0" i="0" sz="2000" u="none" cap="none" strike="noStrike">
                <a:solidFill>
                  <a:srgbClr val="000000"/>
                </a:solidFill>
                <a:latin typeface="Calibri"/>
                <a:ea typeface="Calibri"/>
                <a:cs typeface="Calibri"/>
                <a:sym typeface="Calibri"/>
              </a:endParaRPr>
            </a:p>
          </p:txBody>
        </p:sp>
        <p:sp>
          <p:nvSpPr>
            <p:cNvPr id="338" name="Google Shape;338;p4"/>
            <p:cNvSpPr/>
            <p:nvPr/>
          </p:nvSpPr>
          <p:spPr>
            <a:xfrm>
              <a:off x="4299350" y="2481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MA" sz="2000" u="none" cap="none" strike="noStrike">
                  <a:solidFill>
                    <a:srgbClr val="000000"/>
                  </a:solidFill>
                  <a:latin typeface="Calibri"/>
                  <a:ea typeface="Calibri"/>
                  <a:cs typeface="Calibri"/>
                  <a:sym typeface="Calibri"/>
                </a:rPr>
                <a:t>الظواهر اللغوية :اسم الآلة</a:t>
              </a:r>
              <a:endParaRPr b="0" i="0" sz="2000" u="none" cap="none" strike="noStrike">
                <a:solidFill>
                  <a:srgbClr val="000000"/>
                </a:solidFill>
                <a:latin typeface="Calibri"/>
                <a:ea typeface="Calibri"/>
                <a:cs typeface="Calibri"/>
                <a:sym typeface="Calibri"/>
              </a:endParaRPr>
            </a:p>
          </p:txBody>
        </p:sp>
      </p:grpSp>
      <p:sp>
        <p:nvSpPr>
          <p:cNvPr id="339" name="Google Shape;339;p4"/>
          <p:cNvSpPr/>
          <p:nvPr/>
        </p:nvSpPr>
        <p:spPr>
          <a:xfrm>
            <a:off x="6130654" y="1311586"/>
            <a:ext cx="5890794" cy="627084"/>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lt1"/>
                </a:solidFill>
                <a:latin typeface="Arial"/>
                <a:ea typeface="Arial"/>
                <a:cs typeface="Arial"/>
                <a:sym typeface="Arial"/>
              </a:rPr>
              <a:t>الأسبوع الأول</a:t>
            </a:r>
            <a:endParaRPr b="1" i="0" sz="3200" u="none" cap="none" strike="noStrike">
              <a:solidFill>
                <a:schemeClr val="lt1"/>
              </a:solidFill>
              <a:latin typeface="Arial"/>
              <a:ea typeface="Arial"/>
              <a:cs typeface="Arial"/>
              <a:sym typeface="Arial"/>
            </a:endParaRPr>
          </a:p>
        </p:txBody>
      </p:sp>
      <p:sp>
        <p:nvSpPr>
          <p:cNvPr id="340" name="Google Shape;340;p4"/>
          <p:cNvSpPr/>
          <p:nvPr/>
        </p:nvSpPr>
        <p:spPr>
          <a:xfrm>
            <a:off x="6014542" y="2017643"/>
            <a:ext cx="6177458" cy="893840"/>
          </a:xfrm>
          <a:prstGeom prst="roundRect">
            <a:avLst>
              <a:gd fmla="val 50000" name="adj"/>
            </a:avLst>
          </a:prstGeom>
          <a:noFill/>
          <a:ln cap="flat" cmpd="sng" w="38100">
            <a:solidFill>
              <a:srgbClr val="082836"/>
            </a:solidFill>
            <a:prstDash val="lg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341" name="Google Shape;341;p4"/>
          <p:cNvSpPr/>
          <p:nvPr/>
        </p:nvSpPr>
        <p:spPr>
          <a:xfrm>
            <a:off x="123748" y="1311586"/>
            <a:ext cx="5890794" cy="627084"/>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lt1"/>
                </a:solidFill>
                <a:latin typeface="Arial"/>
                <a:ea typeface="Arial"/>
                <a:cs typeface="Arial"/>
                <a:sym typeface="Arial"/>
              </a:rPr>
              <a:t>الأسبوع الثاني</a:t>
            </a:r>
            <a:endParaRPr b="1" i="0" sz="3200" u="none" cap="none" strike="noStrike">
              <a:solidFill>
                <a:schemeClr val="lt1"/>
              </a:solidFill>
              <a:latin typeface="Arial"/>
              <a:ea typeface="Arial"/>
              <a:cs typeface="Arial"/>
              <a:sym typeface="Arial"/>
            </a:endParaRPr>
          </a:p>
        </p:txBody>
      </p:sp>
      <p:grpSp>
        <p:nvGrpSpPr>
          <p:cNvPr id="342" name="Google Shape;342;p4"/>
          <p:cNvGrpSpPr/>
          <p:nvPr/>
        </p:nvGrpSpPr>
        <p:grpSpPr>
          <a:xfrm>
            <a:off x="167109" y="2110551"/>
            <a:ext cx="5847433" cy="3626061"/>
            <a:chOff x="4299350" y="1553369"/>
            <a:chExt cx="6448599" cy="3626061"/>
          </a:xfrm>
        </p:grpSpPr>
        <p:sp>
          <p:nvSpPr>
            <p:cNvPr id="343" name="Google Shape;343;p4"/>
            <p:cNvSpPr/>
            <p:nvPr/>
          </p:nvSpPr>
          <p:spPr>
            <a:xfrm>
              <a:off x="4299350" y="1553369"/>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a:t>
              </a:r>
              <a:endParaRPr/>
            </a:p>
          </p:txBody>
        </p:sp>
        <p:sp>
          <p:nvSpPr>
            <p:cNvPr id="344" name="Google Shape;344;p4"/>
            <p:cNvSpPr/>
            <p:nvPr/>
          </p:nvSpPr>
          <p:spPr>
            <a:xfrm>
              <a:off x="8949242" y="344129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الحصة 7</a:t>
              </a:r>
              <a:endParaRPr b="0" i="0" sz="2000" u="none" cap="none" strike="noStrike">
                <a:solidFill>
                  <a:srgbClr val="7F7F7F"/>
                </a:solidFill>
                <a:latin typeface="Calibri"/>
                <a:ea typeface="Calibri"/>
                <a:cs typeface="Calibri"/>
                <a:sym typeface="Calibri"/>
              </a:endParaRPr>
            </a:p>
          </p:txBody>
        </p:sp>
        <p:sp>
          <p:nvSpPr>
            <p:cNvPr id="345" name="Google Shape;345;p4"/>
            <p:cNvSpPr/>
            <p:nvPr/>
          </p:nvSpPr>
          <p:spPr>
            <a:xfrm>
              <a:off x="4299350" y="3462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a:t>
              </a:r>
              <a:endParaRPr/>
            </a:p>
          </p:txBody>
        </p:sp>
        <p:sp>
          <p:nvSpPr>
            <p:cNvPr id="346" name="Google Shape;346;p4"/>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الحصة 5</a:t>
              </a:r>
              <a:endParaRPr b="0" i="0" sz="2000" u="none" cap="none" strike="noStrike">
                <a:solidFill>
                  <a:srgbClr val="7F7F7F"/>
                </a:solidFill>
                <a:latin typeface="Calibri"/>
                <a:ea typeface="Calibri"/>
                <a:cs typeface="Calibri"/>
                <a:sym typeface="Calibri"/>
              </a:endParaRPr>
            </a:p>
          </p:txBody>
        </p:sp>
        <p:sp>
          <p:nvSpPr>
            <p:cNvPr id="347" name="Google Shape;347;p4"/>
            <p:cNvSpPr/>
            <p:nvPr/>
          </p:nvSpPr>
          <p:spPr>
            <a:xfrm>
              <a:off x="8949242" y="24585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MA" sz="2000" u="none" cap="none" strike="noStrike">
                  <a:solidFill>
                    <a:srgbClr val="7F7F7F"/>
                  </a:solidFill>
                  <a:latin typeface="Calibri"/>
                  <a:ea typeface="Calibri"/>
                  <a:cs typeface="Calibri"/>
                  <a:sym typeface="Calibri"/>
                </a:rPr>
                <a:t>الحصة 6 </a:t>
              </a:r>
              <a:endParaRPr b="0" i="0" sz="2000" u="none" cap="none" strike="noStrike">
                <a:solidFill>
                  <a:srgbClr val="7F7F7F"/>
                </a:solidFill>
                <a:latin typeface="Calibri"/>
                <a:ea typeface="Calibri"/>
                <a:cs typeface="Calibri"/>
                <a:sym typeface="Calibri"/>
              </a:endParaRPr>
            </a:p>
          </p:txBody>
        </p:sp>
        <p:sp>
          <p:nvSpPr>
            <p:cNvPr id="348" name="Google Shape;348;p4"/>
            <p:cNvSpPr/>
            <p:nvPr/>
          </p:nvSpPr>
          <p:spPr>
            <a:xfrm>
              <a:off x="8949242" y="442401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الحصة 8</a:t>
              </a:r>
              <a:endParaRPr b="0" i="0" sz="2000" u="none" cap="none" strike="noStrike">
                <a:solidFill>
                  <a:srgbClr val="7F7F7F"/>
                </a:solidFill>
                <a:latin typeface="Calibri"/>
                <a:ea typeface="Calibri"/>
                <a:cs typeface="Calibri"/>
                <a:sym typeface="Calibri"/>
              </a:endParaRPr>
            </a:p>
          </p:txBody>
        </p:sp>
        <p:sp>
          <p:nvSpPr>
            <p:cNvPr id="349" name="Google Shape;349;p4"/>
            <p:cNvSpPr/>
            <p:nvPr/>
          </p:nvSpPr>
          <p:spPr>
            <a:xfrm>
              <a:off x="4299350" y="2481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a:t>
              </a:r>
              <a:endParaRPr/>
            </a:p>
          </p:txBody>
        </p:sp>
        <p:sp>
          <p:nvSpPr>
            <p:cNvPr id="350" name="Google Shape;350;p4"/>
            <p:cNvSpPr/>
            <p:nvPr/>
          </p:nvSpPr>
          <p:spPr>
            <a:xfrm>
              <a:off x="4299350" y="4453561"/>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a:t>
              </a:r>
              <a:endParaRPr/>
            </a:p>
          </p:txBody>
        </p:sp>
      </p:grpSp>
      <p:pic>
        <p:nvPicPr>
          <p:cNvPr descr="Image générée" id="351" name="Google Shape;351;p4"/>
          <p:cNvPicPr preferRelativeResize="0"/>
          <p:nvPr/>
        </p:nvPicPr>
        <p:blipFill rotWithShape="1">
          <a:blip r:embed="rId3">
            <a:alphaModFix/>
          </a:blip>
          <a:srcRect b="10678" l="0" r="0" t="11064"/>
          <a:stretch/>
        </p:blipFill>
        <p:spPr>
          <a:xfrm>
            <a:off x="11266255" y="178633"/>
            <a:ext cx="727815" cy="854359"/>
          </a:xfrm>
          <a:prstGeom prst="rect">
            <a:avLst/>
          </a:prstGeom>
          <a:noFill/>
          <a:ln>
            <a:noFill/>
          </a:ln>
        </p:spPr>
      </p:pic>
      <p:sp>
        <p:nvSpPr>
          <p:cNvPr id="352" name="Google Shape;352;p4"/>
          <p:cNvSpPr/>
          <p:nvPr/>
        </p:nvSpPr>
        <p:spPr>
          <a:xfrm>
            <a:off x="6130654" y="4970014"/>
            <a:ext cx="4065600" cy="725869"/>
          </a:xfrm>
          <a:custGeom>
            <a:rect b="b" l="l" r="r" t="t"/>
            <a:pathLst>
              <a:path extrusionOk="0" h="120000" w="12000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MA" sz="2000" u="none" cap="none" strike="noStrike">
                <a:solidFill>
                  <a:srgbClr val="000000"/>
                </a:solidFill>
                <a:latin typeface="Calibri"/>
                <a:ea typeface="Calibri"/>
                <a:cs typeface="Calibri"/>
                <a:sym typeface="Calibri"/>
              </a:rPr>
              <a:t>الطلاقة والفهم: المخترع المغربي الصغير</a:t>
            </a:r>
            <a:endParaRPr b="0" i="0" sz="2000" u="none" cap="none" strike="noStrike">
              <a:solidFill>
                <a:srgbClr val="000000"/>
              </a:solidFill>
              <a:latin typeface="Calibri"/>
              <a:ea typeface="Calibri"/>
              <a:cs typeface="Calibri"/>
              <a:sym typeface="Calibri"/>
            </a:endParaRPr>
          </a:p>
        </p:txBody>
      </p:sp>
      <p:sp>
        <p:nvSpPr>
          <p:cNvPr id="353" name="Google Shape;353;p4"/>
          <p:cNvSpPr/>
          <p:nvPr/>
        </p:nvSpPr>
        <p:spPr>
          <a:xfrm>
            <a:off x="10356163" y="4969577"/>
            <a:ext cx="1631024" cy="725869"/>
          </a:xfrm>
          <a:custGeom>
            <a:rect b="b" l="l" r="r" t="t"/>
            <a:pathLst>
              <a:path extrusionOk="0" h="120000" w="12000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000000"/>
                </a:solidFill>
                <a:latin typeface="Calibri"/>
                <a:ea typeface="Calibri"/>
                <a:cs typeface="Calibri"/>
                <a:sym typeface="Calibri"/>
              </a:rPr>
              <a:t>الحصة 4</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grpSp>
        <p:nvGrpSpPr>
          <p:cNvPr id="359" name="Google Shape;359;p5"/>
          <p:cNvGrpSpPr/>
          <p:nvPr/>
        </p:nvGrpSpPr>
        <p:grpSpPr>
          <a:xfrm>
            <a:off x="835255" y="904692"/>
            <a:ext cx="9864245" cy="5485899"/>
            <a:chOff x="2159302" y="1382561"/>
            <a:chExt cx="8127697" cy="5072667"/>
          </a:xfrm>
        </p:grpSpPr>
        <p:sp>
          <p:nvSpPr>
            <p:cNvPr id="360" name="Google Shape;360;p5"/>
            <p:cNvSpPr/>
            <p:nvPr/>
          </p:nvSpPr>
          <p:spPr>
            <a:xfrm>
              <a:off x="2159302" y="1382561"/>
              <a:ext cx="8127697" cy="5072667"/>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361" name="Google Shape;361;p5"/>
            <p:cNvSpPr/>
            <p:nvPr/>
          </p:nvSpPr>
          <p:spPr>
            <a:xfrm>
              <a:off x="2257274" y="1455217"/>
              <a:ext cx="7899097" cy="4912926"/>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sp>
        <p:nvSpPr>
          <p:cNvPr id="362" name="Google Shape;362;p5"/>
          <p:cNvSpPr/>
          <p:nvPr/>
        </p:nvSpPr>
        <p:spPr>
          <a:xfrm>
            <a:off x="9561957" y="160834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sp>
        <p:nvSpPr>
          <p:cNvPr id="363" name="Google Shape;363;p5"/>
          <p:cNvSpPr/>
          <p:nvPr/>
        </p:nvSpPr>
        <p:spPr>
          <a:xfrm>
            <a:off x="9561956" y="2784423"/>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sp>
        <p:nvSpPr>
          <p:cNvPr id="364" name="Google Shape;364;p5"/>
          <p:cNvSpPr/>
          <p:nvPr/>
        </p:nvSpPr>
        <p:spPr>
          <a:xfrm>
            <a:off x="9578437" y="3701871"/>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sp>
        <p:nvSpPr>
          <p:cNvPr id="365" name="Google Shape;365;p5"/>
          <p:cNvSpPr/>
          <p:nvPr/>
        </p:nvSpPr>
        <p:spPr>
          <a:xfrm>
            <a:off x="9595208" y="4969267"/>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sp>
        <p:nvSpPr>
          <p:cNvPr id="366" name="Google Shape;366;p5"/>
          <p:cNvSpPr/>
          <p:nvPr/>
        </p:nvSpPr>
        <p:spPr>
          <a:xfrm>
            <a:off x="5334862" y="312272"/>
            <a:ext cx="5817654" cy="58473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200"/>
              <a:buFont typeface="Calibri"/>
              <a:buNone/>
            </a:pPr>
            <a:r>
              <a:rPr b="1" i="0" lang="ar-MA" sz="3200" u="none" cap="none" strike="noStrike">
                <a:solidFill>
                  <a:srgbClr val="0E2841"/>
                </a:solidFill>
                <a:latin typeface="Calibri"/>
                <a:ea typeface="Calibri"/>
                <a:cs typeface="Calibri"/>
                <a:sym typeface="Calibri"/>
              </a:rPr>
              <a:t>هيكلة حصة أستمع بتركيز وأفهم</a:t>
            </a:r>
            <a:endParaRPr b="1" i="0" sz="3200" u="none" cap="none" strike="noStrike">
              <a:solidFill>
                <a:srgbClr val="0E2841"/>
              </a:solidFill>
              <a:latin typeface="Calibri"/>
              <a:ea typeface="Calibri"/>
              <a:cs typeface="Calibri"/>
              <a:sym typeface="Calibri"/>
            </a:endParaRPr>
          </a:p>
        </p:txBody>
      </p:sp>
      <p:pic>
        <p:nvPicPr>
          <p:cNvPr id="367" name="Google Shape;367;p5"/>
          <p:cNvPicPr preferRelativeResize="0"/>
          <p:nvPr/>
        </p:nvPicPr>
        <p:blipFill rotWithShape="1">
          <a:blip r:embed="rId3">
            <a:alphaModFix/>
          </a:blip>
          <a:srcRect b="0" l="0" r="0" t="0"/>
          <a:stretch/>
        </p:blipFill>
        <p:spPr>
          <a:xfrm>
            <a:off x="11182967" y="251992"/>
            <a:ext cx="609383" cy="609383"/>
          </a:xfrm>
          <a:prstGeom prst="rect">
            <a:avLst/>
          </a:prstGeom>
          <a:noFill/>
          <a:ln>
            <a:noFill/>
          </a:ln>
        </p:spPr>
      </p:pic>
      <p:sp>
        <p:nvSpPr>
          <p:cNvPr id="368" name="Google Shape;368;p5"/>
          <p:cNvSpPr txBox="1"/>
          <p:nvPr/>
        </p:nvSpPr>
        <p:spPr>
          <a:xfrm>
            <a:off x="1667662" y="1604571"/>
            <a:ext cx="7885696"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0F4861"/>
                </a:solidFill>
                <a:latin typeface="Calibri"/>
                <a:ea typeface="Calibri"/>
                <a:cs typeface="Calibri"/>
                <a:sym typeface="Calibri"/>
              </a:rPr>
              <a:t> افتتاح الحصة </a:t>
            </a:r>
            <a:r>
              <a:rPr b="1" i="0" lang="ar-MA" sz="2000" u="none" cap="none" strike="noStrike">
                <a:solidFill>
                  <a:srgbClr val="0E2841"/>
                </a:solidFill>
                <a:latin typeface="Arial"/>
                <a:ea typeface="Arial"/>
                <a:cs typeface="Arial"/>
                <a:sym typeface="Arial"/>
              </a:rPr>
              <a:t>(</a:t>
            </a:r>
            <a:r>
              <a:rPr b="1" i="0" lang="ar-MA" sz="1600" u="none" cap="none" strike="noStrike">
                <a:solidFill>
                  <a:srgbClr val="106585"/>
                </a:solidFill>
                <a:latin typeface="Calibri"/>
                <a:ea typeface="Calibri"/>
                <a:cs typeface="Calibri"/>
                <a:sym typeface="Calibri"/>
              </a:rPr>
              <a:t>النشاط الاعتيادي-مراقبة الواجبات المنزلية- التصريح بالأهداف</a:t>
            </a:r>
            <a:r>
              <a:rPr b="1" i="0" lang="ar-MA" sz="2000" u="none" cap="none" strike="noStrike">
                <a:solidFill>
                  <a:srgbClr val="106585"/>
                </a:solidFill>
                <a:latin typeface="Calibri"/>
                <a:ea typeface="Calibri"/>
                <a:cs typeface="Calibri"/>
                <a:sym typeface="Calibri"/>
              </a:rPr>
              <a:t>(</a:t>
            </a:r>
            <a:r>
              <a:rPr b="1" i="0" lang="ar-MA" sz="2000" u="none" cap="none" strike="noStrike">
                <a:solidFill>
                  <a:srgbClr val="0F4861"/>
                </a:solidFill>
                <a:latin typeface="Calibri"/>
                <a:ea typeface="Calibri"/>
                <a:cs typeface="Calibri"/>
                <a:sym typeface="Calibri"/>
              </a:rPr>
              <a:t>	</a:t>
            </a:r>
            <a:endParaRPr b="1" i="0" sz="2000" u="none" cap="none" strike="noStrike">
              <a:solidFill>
                <a:srgbClr val="0F4861"/>
              </a:solidFill>
              <a:latin typeface="Calibri"/>
              <a:ea typeface="Calibri"/>
              <a:cs typeface="Calibri"/>
              <a:sym typeface="Calibri"/>
            </a:endParaRPr>
          </a:p>
        </p:txBody>
      </p:sp>
      <p:sp>
        <p:nvSpPr>
          <p:cNvPr id="369" name="Google Shape;369;p5"/>
          <p:cNvSpPr/>
          <p:nvPr/>
        </p:nvSpPr>
        <p:spPr>
          <a:xfrm>
            <a:off x="1894216" y="1641538"/>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8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370" name="Google Shape;370;p5"/>
          <p:cNvSpPr/>
          <p:nvPr/>
        </p:nvSpPr>
        <p:spPr>
          <a:xfrm>
            <a:off x="1634412" y="152198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71" name="Google Shape;371;p5"/>
          <p:cNvSpPr txBox="1"/>
          <p:nvPr/>
        </p:nvSpPr>
        <p:spPr>
          <a:xfrm>
            <a:off x="1736937" y="2769126"/>
            <a:ext cx="7763771"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أكتسب المعجم وأوظفه</a:t>
            </a:r>
            <a:endParaRPr b="1" i="0" sz="2000" u="none" cap="none" strike="noStrike">
              <a:solidFill>
                <a:srgbClr val="106585"/>
              </a:solidFill>
              <a:latin typeface="Calibri"/>
              <a:ea typeface="Calibri"/>
              <a:cs typeface="Calibri"/>
              <a:sym typeface="Calibri"/>
            </a:endParaRPr>
          </a:p>
        </p:txBody>
      </p:sp>
      <p:sp>
        <p:nvSpPr>
          <p:cNvPr id="372" name="Google Shape;372;p5"/>
          <p:cNvSpPr/>
          <p:nvPr/>
        </p:nvSpPr>
        <p:spPr>
          <a:xfrm>
            <a:off x="1996741" y="2806093"/>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10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373" name="Google Shape;373;p5"/>
          <p:cNvSpPr/>
          <p:nvPr/>
        </p:nvSpPr>
        <p:spPr>
          <a:xfrm>
            <a:off x="1736937" y="2686540"/>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74" name="Google Shape;374;p5"/>
          <p:cNvSpPr txBox="1"/>
          <p:nvPr/>
        </p:nvSpPr>
        <p:spPr>
          <a:xfrm>
            <a:off x="1755752" y="3635513"/>
            <a:ext cx="7763771"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فهم المسموع</a:t>
            </a:r>
            <a:endParaRPr b="1" i="0" sz="2000" u="none" cap="none" strike="noStrike">
              <a:solidFill>
                <a:srgbClr val="2F5496"/>
              </a:solidFill>
              <a:latin typeface="Calibri"/>
              <a:ea typeface="Calibri"/>
              <a:cs typeface="Calibri"/>
              <a:sym typeface="Calibri"/>
            </a:endParaRPr>
          </a:p>
        </p:txBody>
      </p:sp>
      <p:sp>
        <p:nvSpPr>
          <p:cNvPr id="375" name="Google Shape;375;p5"/>
          <p:cNvSpPr/>
          <p:nvPr/>
        </p:nvSpPr>
        <p:spPr>
          <a:xfrm>
            <a:off x="2015556" y="3672480"/>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32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376" name="Google Shape;376;p5"/>
          <p:cNvSpPr/>
          <p:nvPr/>
        </p:nvSpPr>
        <p:spPr>
          <a:xfrm>
            <a:off x="1772377" y="3619427"/>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77" name="Google Shape;377;p5"/>
          <p:cNvSpPr txBox="1"/>
          <p:nvPr/>
        </p:nvSpPr>
        <p:spPr>
          <a:xfrm>
            <a:off x="1739712" y="4991956"/>
            <a:ext cx="7763771"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اختتام الحصة</a:t>
            </a:r>
            <a:endParaRPr b="0" i="0" sz="2000" u="none" cap="none" strike="noStrike">
              <a:solidFill>
                <a:srgbClr val="000000"/>
              </a:solidFill>
              <a:latin typeface="Calibri"/>
              <a:ea typeface="Calibri"/>
              <a:cs typeface="Calibri"/>
              <a:sym typeface="Calibri"/>
            </a:endParaRPr>
          </a:p>
        </p:txBody>
      </p:sp>
      <p:sp>
        <p:nvSpPr>
          <p:cNvPr id="378" name="Google Shape;378;p5"/>
          <p:cNvSpPr txBox="1"/>
          <p:nvPr/>
        </p:nvSpPr>
        <p:spPr>
          <a:xfrm>
            <a:off x="2175031" y="5062554"/>
            <a:ext cx="1396708" cy="334488"/>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379" name="Google Shape;379;p5"/>
          <p:cNvSpPr/>
          <p:nvPr/>
        </p:nvSpPr>
        <p:spPr>
          <a:xfrm>
            <a:off x="1755752" y="4961308"/>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383" name="Shape 383"/>
        <p:cNvGrpSpPr/>
        <p:nvPr/>
      </p:nvGrpSpPr>
      <p:grpSpPr>
        <a:xfrm>
          <a:off x="0" y="0"/>
          <a:ext cx="0" cy="0"/>
          <a:chOff x="0" y="0"/>
          <a:chExt cx="0" cy="0"/>
        </a:xfrm>
      </p:grpSpPr>
      <p:grpSp>
        <p:nvGrpSpPr>
          <p:cNvPr id="384" name="Google Shape;384;p6"/>
          <p:cNvGrpSpPr/>
          <p:nvPr/>
        </p:nvGrpSpPr>
        <p:grpSpPr>
          <a:xfrm>
            <a:off x="812158" y="844906"/>
            <a:ext cx="10567685" cy="5198169"/>
            <a:chOff x="2184399" y="1402024"/>
            <a:chExt cx="7823200" cy="4942038"/>
          </a:xfrm>
        </p:grpSpPr>
        <p:sp>
          <p:nvSpPr>
            <p:cNvPr id="385" name="Google Shape;385;p6"/>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386" name="Google Shape;386;p6"/>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p:txBody>
        </p:sp>
      </p:grpSp>
      <p:grpSp>
        <p:nvGrpSpPr>
          <p:cNvPr id="387" name="Google Shape;387;p6"/>
          <p:cNvGrpSpPr/>
          <p:nvPr/>
        </p:nvGrpSpPr>
        <p:grpSpPr>
          <a:xfrm>
            <a:off x="8302170" y="4917801"/>
            <a:ext cx="2919731" cy="936371"/>
            <a:chOff x="8302171" y="4917801"/>
            <a:chExt cx="2919730" cy="936370"/>
          </a:xfrm>
        </p:grpSpPr>
        <p:sp>
          <p:nvSpPr>
            <p:cNvPr id="388" name="Google Shape;388;p6"/>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389" name="Google Shape;389;p6"/>
            <p:cNvSpPr/>
            <p:nvPr/>
          </p:nvSpPr>
          <p:spPr>
            <a:xfrm>
              <a:off x="8302171" y="5060928"/>
              <a:ext cx="2063915"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3600" u="none" cap="none" strike="noStrike">
                  <a:solidFill>
                    <a:srgbClr val="000000"/>
                  </a:solidFill>
                  <a:latin typeface="Calibri"/>
                  <a:ea typeface="Calibri"/>
                  <a:cs typeface="Calibri"/>
                  <a:sym typeface="Calibri"/>
                </a:rPr>
                <a:t>8 دقائق</a:t>
              </a:r>
              <a:endParaRPr b="1" i="0" sz="3600" u="none" cap="none" strike="noStrike">
                <a:solidFill>
                  <a:srgbClr val="000000"/>
                </a:solidFill>
                <a:latin typeface="Calibri"/>
                <a:ea typeface="Calibri"/>
                <a:cs typeface="Calibri"/>
                <a:sym typeface="Calibri"/>
              </a:endParaRPr>
            </a:p>
          </p:txBody>
        </p:sp>
      </p:grpSp>
      <p:sp>
        <p:nvSpPr>
          <p:cNvPr id="390" name="Google Shape;390;p6"/>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4400" u="none" cap="none" strike="noStrike">
                <a:solidFill>
                  <a:srgbClr val="F19D19"/>
                </a:solidFill>
                <a:latin typeface="Calibri"/>
                <a:ea typeface="Calibri"/>
                <a:cs typeface="Calibri"/>
                <a:sym typeface="Calibri"/>
              </a:rPr>
              <a:t>افتتاح الحصة</a:t>
            </a:r>
            <a:endParaRPr b="1" i="0" sz="4400" u="none" cap="none" strike="noStrike">
              <a:solidFill>
                <a:srgbClr val="F19D19"/>
              </a:solidFill>
              <a:latin typeface="Calibri"/>
              <a:ea typeface="Calibri"/>
              <a:cs typeface="Calibri"/>
              <a:sym typeface="Calibri"/>
            </a:endParaRPr>
          </a:p>
        </p:txBody>
      </p:sp>
      <p:pic>
        <p:nvPicPr>
          <p:cNvPr id="391" name="Google Shape;391;p6"/>
          <p:cNvPicPr preferRelativeResize="0"/>
          <p:nvPr/>
        </p:nvPicPr>
        <p:blipFill rotWithShape="1">
          <a:blip r:embed="rId4">
            <a:alphaModFix/>
          </a:blip>
          <a:srcRect b="0" l="0" r="0" t="0"/>
          <a:stretch/>
        </p:blipFill>
        <p:spPr>
          <a:xfrm>
            <a:off x="4973623" y="1310778"/>
            <a:ext cx="2096135" cy="2158333"/>
          </a:xfrm>
          <a:prstGeom prst="rect">
            <a:avLst/>
          </a:prstGeom>
          <a:noFill/>
          <a:ln>
            <a:noFill/>
          </a:ln>
        </p:spPr>
      </p:pic>
      <p:pic>
        <p:nvPicPr>
          <p:cNvPr id="392" name="Google Shape;392;p6"/>
          <p:cNvPicPr preferRelativeResize="0"/>
          <p:nvPr/>
        </p:nvPicPr>
        <p:blipFill rotWithShape="1">
          <a:blip r:embed="rId5">
            <a:alphaModFix/>
          </a:blip>
          <a:srcRect b="0" l="0" r="0" t="0"/>
          <a:stretch/>
        </p:blipFill>
        <p:spPr>
          <a:xfrm>
            <a:off x="6261214" y="1609414"/>
            <a:ext cx="649253" cy="64925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7"/>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مَرْحَبًا بِكُمْ. هَلْ أَنْتُمْ مُسْتَعِدُّونَ لِنَبْدَأَ حِصَّتَنَا؟ هَيَّا بِنَا لِنَنْطَلِقَ!</a:t>
            </a:r>
            <a:endParaRPr/>
          </a:p>
        </p:txBody>
      </p:sp>
      <p:pic>
        <p:nvPicPr>
          <p:cNvPr id="398" name="Google Shape;398;p7"/>
          <p:cNvPicPr preferRelativeResize="0"/>
          <p:nvPr>
            <p:ph idx="2" type="body"/>
          </p:nvPr>
        </p:nvPicPr>
        <p:blipFill rotWithShape="1">
          <a:blip r:embed="rId3">
            <a:alphaModFix/>
          </a:blip>
          <a:srcRect b="6019" l="0" r="0" t="6019"/>
          <a:stretch/>
        </p:blipFill>
        <p:spPr>
          <a:xfrm>
            <a:off x="2258461" y="1342118"/>
            <a:ext cx="7675078" cy="4492624"/>
          </a:xfrm>
          <a:prstGeom prst="rect">
            <a:avLst/>
          </a:prstGeom>
          <a:noFill/>
          <a:ln>
            <a:noFill/>
          </a:ln>
        </p:spPr>
      </p:pic>
      <p:pic>
        <p:nvPicPr>
          <p:cNvPr id="399" name="Google Shape;399;p7"/>
          <p:cNvPicPr preferRelativeResize="0"/>
          <p:nvPr/>
        </p:nvPicPr>
        <p:blipFill rotWithShape="1">
          <a:blip r:embed="rId4">
            <a:alphaModFix/>
          </a:blip>
          <a:srcRect b="0" l="0" r="0" t="0"/>
          <a:stretch/>
        </p:blipFill>
        <p:spPr>
          <a:xfrm>
            <a:off x="163283" y="512692"/>
            <a:ext cx="591916" cy="59191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grpSp>
        <p:nvGrpSpPr>
          <p:cNvPr id="404" name="Google Shape;404;p8"/>
          <p:cNvGrpSpPr/>
          <p:nvPr/>
        </p:nvGrpSpPr>
        <p:grpSpPr>
          <a:xfrm>
            <a:off x="4932835" y="1459304"/>
            <a:ext cx="6054377" cy="3711725"/>
            <a:chOff x="1715066" y="1103461"/>
            <a:chExt cx="5717724" cy="3124203"/>
          </a:xfrm>
        </p:grpSpPr>
        <p:sp>
          <p:nvSpPr>
            <p:cNvPr id="405" name="Google Shape;405;p8"/>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406" name="Google Shape;406;p8"/>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407" name="Google Shape;407;p8"/>
          <p:cNvSpPr txBox="1"/>
          <p:nvPr/>
        </p:nvSpPr>
        <p:spPr>
          <a:xfrm>
            <a:off x="5361614" y="2407852"/>
            <a:ext cx="5447895" cy="736227"/>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4000" u="none" cap="none" strike="noStrike">
                <a:solidFill>
                  <a:srgbClr val="F19D19"/>
                </a:solidFill>
                <a:latin typeface="Calibri"/>
                <a:ea typeface="Calibri"/>
                <a:cs typeface="Calibri"/>
                <a:sym typeface="Calibri"/>
              </a:rPr>
              <a:t>نشاط اعتيادي</a:t>
            </a:r>
            <a:endParaRPr b="1" i="0" sz="4000" u="none" cap="none" strike="noStrike">
              <a:solidFill>
                <a:srgbClr val="F19D19"/>
              </a:solidFill>
              <a:latin typeface="Arial"/>
              <a:ea typeface="Arial"/>
              <a:cs typeface="Arial"/>
              <a:sym typeface="Arial"/>
            </a:endParaRPr>
          </a:p>
        </p:txBody>
      </p:sp>
      <p:sp>
        <p:nvSpPr>
          <p:cNvPr id="408" name="Google Shape;408;p8"/>
          <p:cNvSpPr txBox="1"/>
          <p:nvPr/>
        </p:nvSpPr>
        <p:spPr>
          <a:xfrm>
            <a:off x="5064323" y="3992449"/>
            <a:ext cx="6042479" cy="74879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1" lang="ar-MA" sz="2133" u="none" cap="none" strike="noStrike">
                <a:solidFill>
                  <a:srgbClr val="7F7F7F"/>
                </a:solidFill>
                <a:latin typeface="Arial"/>
                <a:ea typeface="Arial"/>
                <a:cs typeface="Arial"/>
                <a:sym typeface="Arial"/>
              </a:rPr>
              <a:t>5 دقائق </a:t>
            </a:r>
            <a:endParaRPr b="0" i="1" sz="2133" u="none" cap="none" strike="noStrike">
              <a:solidFill>
                <a:srgbClr val="7F7F7F"/>
              </a:solidFill>
              <a:latin typeface="Arial"/>
              <a:ea typeface="Arial"/>
              <a:cs typeface="Arial"/>
              <a:sym typeface="Arial"/>
            </a:endParaRPr>
          </a:p>
          <a:p>
            <a:pPr indent="0" lvl="0" marL="0" marR="0" rtl="0" algn="ctr">
              <a:spcBef>
                <a:spcPts val="0"/>
              </a:spcBef>
              <a:spcAft>
                <a:spcPts val="0"/>
              </a:spcAft>
              <a:buNone/>
            </a:pPr>
            <a:r>
              <a:t/>
            </a:r>
            <a:endParaRPr b="0" i="1" sz="2133" u="none" cap="none" strike="noStrike">
              <a:solidFill>
                <a:srgbClr val="7F7F7F"/>
              </a:solidFill>
              <a:latin typeface="Arial"/>
              <a:ea typeface="Arial"/>
              <a:cs typeface="Arial"/>
              <a:sym typeface="Arial"/>
            </a:endParaRPr>
          </a:p>
        </p:txBody>
      </p:sp>
      <p:pic>
        <p:nvPicPr>
          <p:cNvPr descr="Une image contenant dessin humoristique, habits, garçon, Dessin d’enfant&#10;&#10;Le contenu généré par l’IA peut être incorrect." id="409" name="Google Shape;409;p8"/>
          <p:cNvPicPr preferRelativeResize="0"/>
          <p:nvPr/>
        </p:nvPicPr>
        <p:blipFill rotWithShape="1">
          <a:blip r:embed="rId3">
            <a:alphaModFix/>
          </a:blip>
          <a:srcRect b="0" l="0" r="0" t="0"/>
          <a:stretch/>
        </p:blipFill>
        <p:spPr>
          <a:xfrm>
            <a:off x="782370" y="1727822"/>
            <a:ext cx="3207836" cy="301342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pic>
        <p:nvPicPr>
          <p:cNvPr descr="Lever la main - Icônes mains et gestes gratuites" id="414" name="Google Shape;414;p9"/>
          <p:cNvPicPr preferRelativeResize="0"/>
          <p:nvPr/>
        </p:nvPicPr>
        <p:blipFill rotWithShape="1">
          <a:blip r:embed="rId3">
            <a:alphaModFix/>
          </a:blip>
          <a:srcRect b="0" l="0" r="0" t="0"/>
          <a:stretch/>
        </p:blipFill>
        <p:spPr>
          <a:xfrm>
            <a:off x="-18260" y="40272"/>
            <a:ext cx="735012" cy="730251"/>
          </a:xfrm>
          <a:prstGeom prst="rect">
            <a:avLst/>
          </a:prstGeom>
          <a:noFill/>
          <a:ln>
            <a:noFill/>
          </a:ln>
        </p:spPr>
      </p:pic>
      <p:sp>
        <p:nvSpPr>
          <p:cNvPr id="415" name="Google Shape;415;p9"/>
          <p:cNvSpPr txBox="1"/>
          <p:nvPr/>
        </p:nvSpPr>
        <p:spPr>
          <a:xfrm>
            <a:off x="901886" y="355392"/>
            <a:ext cx="10638591" cy="450886"/>
          </a:xfrm>
          <a:prstGeom prst="rect">
            <a:avLst/>
          </a:prstGeom>
          <a:noFill/>
          <a:ln>
            <a:noFill/>
          </a:ln>
        </p:spPr>
        <p:txBody>
          <a:bodyPr anchorCtr="0" anchor="t" bIns="45700" lIns="91425" spcFirstLastPara="1" rIns="91425" wrap="square" tIns="45700">
            <a:normAutofit/>
          </a:bodyPr>
          <a:lstStyle/>
          <a:p>
            <a:pPr indent="0" lvl="0" marL="127002" marR="0" rtl="1" algn="r">
              <a:lnSpc>
                <a:spcPct val="90000"/>
              </a:lnSpc>
              <a:spcBef>
                <a:spcPts val="0"/>
              </a:spcBef>
              <a:spcAft>
                <a:spcPts val="0"/>
              </a:spcAft>
              <a:buClr>
                <a:srgbClr val="000000"/>
              </a:buClr>
              <a:buSzPts val="2100"/>
              <a:buFont typeface="Arial"/>
              <a:buNone/>
            </a:pPr>
            <a:r>
              <a:t/>
            </a:r>
            <a:endParaRPr b="0" i="0" sz="1400" u="none" cap="none" strike="noStrike">
              <a:solidFill>
                <a:srgbClr val="000000"/>
              </a:solidFill>
              <a:latin typeface="Calibri"/>
              <a:ea typeface="Calibri"/>
              <a:cs typeface="Calibri"/>
              <a:sym typeface="Calibri"/>
            </a:endParaRPr>
          </a:p>
        </p:txBody>
      </p:sp>
      <p:sp>
        <p:nvSpPr>
          <p:cNvPr id="416" name="Google Shape;416;p9"/>
          <p:cNvSpPr txBox="1"/>
          <p:nvPr/>
        </p:nvSpPr>
        <p:spPr>
          <a:xfrm>
            <a:off x="312788" y="3055571"/>
            <a:ext cx="2053389" cy="523220"/>
          </a:xfrm>
          <a:prstGeom prst="rect">
            <a:avLst/>
          </a:prstGeom>
          <a:solidFill>
            <a:srgbClr val="43AFE2"/>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800" u="none" cap="none" strike="noStrike">
                <a:solidFill>
                  <a:schemeClr val="lt1"/>
                </a:solidFill>
                <a:latin typeface="Sakkal Majalla"/>
                <a:ea typeface="Sakkal Majalla"/>
                <a:cs typeface="Sakkal Majalla"/>
                <a:sym typeface="Sakkal Majalla"/>
              </a:rPr>
              <a:t>كارل فريدريك بنز</a:t>
            </a:r>
            <a:endParaRPr b="1" i="0" sz="2800" u="none" cap="none" strike="noStrike">
              <a:solidFill>
                <a:schemeClr val="lt1"/>
              </a:solidFill>
              <a:latin typeface="Sakkal Majalla"/>
              <a:ea typeface="Sakkal Majalla"/>
              <a:cs typeface="Sakkal Majalla"/>
              <a:sym typeface="Sakkal Majalla"/>
            </a:endParaRPr>
          </a:p>
        </p:txBody>
      </p:sp>
      <p:sp>
        <p:nvSpPr>
          <p:cNvPr id="417" name="Google Shape;417;p9"/>
          <p:cNvSpPr txBox="1"/>
          <p:nvPr/>
        </p:nvSpPr>
        <p:spPr>
          <a:xfrm>
            <a:off x="4642550" y="3055571"/>
            <a:ext cx="2053389" cy="523220"/>
          </a:xfrm>
          <a:prstGeom prst="rect">
            <a:avLst/>
          </a:prstGeom>
          <a:solidFill>
            <a:srgbClr val="43AFE2"/>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800" u="none" cap="none" strike="noStrike">
                <a:solidFill>
                  <a:schemeClr val="lt1"/>
                </a:solidFill>
                <a:latin typeface="Sakkal Majalla"/>
                <a:ea typeface="Sakkal Majalla"/>
                <a:cs typeface="Sakkal Majalla"/>
                <a:sym typeface="Sakkal Majalla"/>
              </a:rPr>
              <a:t>الإخوان رايت</a:t>
            </a:r>
            <a:endParaRPr b="1" i="0" sz="2800" u="none" cap="none" strike="noStrike">
              <a:solidFill>
                <a:schemeClr val="lt1"/>
              </a:solidFill>
              <a:latin typeface="Sakkal Majalla"/>
              <a:ea typeface="Sakkal Majalla"/>
              <a:cs typeface="Sakkal Majalla"/>
              <a:sym typeface="Sakkal Majalla"/>
            </a:endParaRPr>
          </a:p>
        </p:txBody>
      </p:sp>
      <p:pic>
        <p:nvPicPr>
          <p:cNvPr id="418" name="Google Shape;418;p9"/>
          <p:cNvPicPr preferRelativeResize="0"/>
          <p:nvPr/>
        </p:nvPicPr>
        <p:blipFill rotWithShape="1">
          <a:blip r:embed="rId4">
            <a:alphaModFix/>
          </a:blip>
          <a:srcRect b="0" l="0" r="0" t="0"/>
          <a:stretch/>
        </p:blipFill>
        <p:spPr>
          <a:xfrm>
            <a:off x="348953" y="1049701"/>
            <a:ext cx="1963421" cy="1873570"/>
          </a:xfrm>
          <a:prstGeom prst="rect">
            <a:avLst/>
          </a:prstGeom>
          <a:noFill/>
          <a:ln cap="sq" cmpd="thickThin" w="88900">
            <a:solidFill>
              <a:srgbClr val="000000"/>
            </a:solidFill>
            <a:prstDash val="solid"/>
            <a:miter lim="800000"/>
            <a:headEnd len="sm" w="sm" type="none"/>
            <a:tailEnd len="sm" w="sm" type="none"/>
          </a:ln>
        </p:spPr>
      </p:pic>
      <p:pic>
        <p:nvPicPr>
          <p:cNvPr id="419" name="Google Shape;419;p9"/>
          <p:cNvPicPr preferRelativeResize="0"/>
          <p:nvPr/>
        </p:nvPicPr>
        <p:blipFill rotWithShape="1">
          <a:blip r:embed="rId5">
            <a:alphaModFix/>
          </a:blip>
          <a:srcRect b="0" l="0" r="0" t="0"/>
          <a:stretch/>
        </p:blipFill>
        <p:spPr>
          <a:xfrm>
            <a:off x="4711993" y="1006616"/>
            <a:ext cx="1963421" cy="2007176"/>
          </a:xfrm>
          <a:prstGeom prst="rect">
            <a:avLst/>
          </a:prstGeom>
          <a:noFill/>
          <a:ln cap="sq" cmpd="thickThin" w="88900">
            <a:solidFill>
              <a:srgbClr val="000000"/>
            </a:solidFill>
            <a:prstDash val="solid"/>
            <a:miter lim="800000"/>
            <a:headEnd len="sm" w="sm" type="none"/>
            <a:tailEnd len="sm" w="sm" type="none"/>
          </a:ln>
        </p:spPr>
      </p:pic>
      <p:sp>
        <p:nvSpPr>
          <p:cNvPr id="420" name="Google Shape;420;p9"/>
          <p:cNvSpPr txBox="1"/>
          <p:nvPr/>
        </p:nvSpPr>
        <p:spPr>
          <a:xfrm>
            <a:off x="2440505" y="3055571"/>
            <a:ext cx="2053389" cy="523220"/>
          </a:xfrm>
          <a:prstGeom prst="rect">
            <a:avLst/>
          </a:prstGeom>
          <a:solidFill>
            <a:srgbClr val="43AFE2"/>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800" u="none" cap="none" strike="noStrike">
                <a:solidFill>
                  <a:schemeClr val="lt1"/>
                </a:solidFill>
                <a:latin typeface="Sakkal Majalla"/>
                <a:ea typeface="Sakkal Majalla"/>
                <a:cs typeface="Sakkal Majalla"/>
                <a:sym typeface="Sakkal Majalla"/>
              </a:rPr>
              <a:t>توماس أديسون</a:t>
            </a:r>
            <a:endParaRPr b="1" i="0" sz="2800" u="none" cap="none" strike="noStrike">
              <a:solidFill>
                <a:schemeClr val="lt1"/>
              </a:solidFill>
              <a:latin typeface="Sakkal Majalla"/>
              <a:ea typeface="Sakkal Majalla"/>
              <a:cs typeface="Sakkal Majalla"/>
              <a:sym typeface="Sakkal Majalla"/>
            </a:endParaRPr>
          </a:p>
        </p:txBody>
      </p:sp>
      <p:pic>
        <p:nvPicPr>
          <p:cNvPr id="421" name="Google Shape;421;p9"/>
          <p:cNvPicPr preferRelativeResize="0"/>
          <p:nvPr/>
        </p:nvPicPr>
        <p:blipFill rotWithShape="1">
          <a:blip r:embed="rId6">
            <a:alphaModFix/>
          </a:blip>
          <a:srcRect b="0" l="0" r="0" t="0"/>
          <a:stretch/>
        </p:blipFill>
        <p:spPr>
          <a:xfrm>
            <a:off x="2530473" y="1049700"/>
            <a:ext cx="1963421" cy="1923749"/>
          </a:xfrm>
          <a:prstGeom prst="rect">
            <a:avLst/>
          </a:prstGeom>
          <a:noFill/>
          <a:ln cap="sq" cmpd="thickThin" w="88900">
            <a:solidFill>
              <a:srgbClr val="000000"/>
            </a:solidFill>
            <a:prstDash val="solid"/>
            <a:miter lim="800000"/>
            <a:headEnd len="sm" w="sm" type="none"/>
            <a:tailEnd len="sm" w="sm" type="none"/>
          </a:ln>
        </p:spPr>
      </p:pic>
      <p:sp>
        <p:nvSpPr>
          <p:cNvPr id="422" name="Google Shape;422;p9"/>
          <p:cNvSpPr txBox="1"/>
          <p:nvPr/>
        </p:nvSpPr>
        <p:spPr>
          <a:xfrm>
            <a:off x="6993250" y="3054435"/>
            <a:ext cx="2053389" cy="523220"/>
          </a:xfrm>
          <a:prstGeom prst="rect">
            <a:avLst/>
          </a:prstGeom>
          <a:solidFill>
            <a:srgbClr val="43AFE2"/>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800" u="none" cap="none" strike="noStrike">
                <a:solidFill>
                  <a:schemeClr val="lt1"/>
                </a:solidFill>
                <a:latin typeface="Sakkal Majalla"/>
                <a:ea typeface="Sakkal Majalla"/>
                <a:cs typeface="Sakkal Majalla"/>
                <a:sym typeface="Sakkal Majalla"/>
              </a:rPr>
              <a:t>جون لوجي بيرد</a:t>
            </a:r>
            <a:endParaRPr b="1" i="0" sz="2800" u="none" cap="none" strike="noStrike">
              <a:solidFill>
                <a:schemeClr val="lt1"/>
              </a:solidFill>
              <a:latin typeface="Sakkal Majalla"/>
              <a:ea typeface="Sakkal Majalla"/>
              <a:cs typeface="Sakkal Majalla"/>
              <a:sym typeface="Sakkal Majalla"/>
            </a:endParaRPr>
          </a:p>
        </p:txBody>
      </p:sp>
      <p:pic>
        <p:nvPicPr>
          <p:cNvPr id="423" name="Google Shape;423;p9"/>
          <p:cNvPicPr preferRelativeResize="0"/>
          <p:nvPr/>
        </p:nvPicPr>
        <p:blipFill rotWithShape="1">
          <a:blip r:embed="rId7">
            <a:alphaModFix/>
          </a:blip>
          <a:srcRect b="0" l="0" r="0" t="0"/>
          <a:stretch/>
        </p:blipFill>
        <p:spPr>
          <a:xfrm>
            <a:off x="6993250" y="1048565"/>
            <a:ext cx="1963421" cy="1965227"/>
          </a:xfrm>
          <a:prstGeom prst="rect">
            <a:avLst/>
          </a:prstGeom>
          <a:noFill/>
          <a:ln cap="sq" cmpd="thickThin" w="88900">
            <a:solidFill>
              <a:srgbClr val="000000"/>
            </a:solidFill>
            <a:prstDash val="solid"/>
            <a:miter lim="800000"/>
            <a:headEnd len="sm" w="sm" type="none"/>
            <a:tailEnd len="sm" w="sm" type="none"/>
          </a:ln>
        </p:spPr>
      </p:pic>
      <p:sp>
        <p:nvSpPr>
          <p:cNvPr id="424" name="Google Shape;424;p9"/>
          <p:cNvSpPr txBox="1"/>
          <p:nvPr/>
        </p:nvSpPr>
        <p:spPr>
          <a:xfrm>
            <a:off x="9413352" y="3054435"/>
            <a:ext cx="2301357" cy="523220"/>
          </a:xfrm>
          <a:prstGeom prst="rect">
            <a:avLst/>
          </a:prstGeom>
          <a:solidFill>
            <a:srgbClr val="43AFE2"/>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800" u="none" cap="none" strike="noStrike">
                <a:solidFill>
                  <a:schemeClr val="lt1"/>
                </a:solidFill>
                <a:latin typeface="Sakkal Majalla"/>
                <a:ea typeface="Sakkal Majalla"/>
                <a:cs typeface="Sakkal Majalla"/>
                <a:sym typeface="Sakkal Majalla"/>
              </a:rPr>
              <a:t>ألكسندر غراهام بيل</a:t>
            </a:r>
            <a:endParaRPr b="1" i="0" sz="2800" u="none" cap="none" strike="noStrike">
              <a:solidFill>
                <a:schemeClr val="lt1"/>
              </a:solidFill>
              <a:latin typeface="Sakkal Majalla"/>
              <a:ea typeface="Sakkal Majalla"/>
              <a:cs typeface="Sakkal Majalla"/>
              <a:sym typeface="Sakkal Majalla"/>
            </a:endParaRPr>
          </a:p>
        </p:txBody>
      </p:sp>
      <p:pic>
        <p:nvPicPr>
          <p:cNvPr id="425" name="Google Shape;425;p9"/>
          <p:cNvPicPr preferRelativeResize="0"/>
          <p:nvPr/>
        </p:nvPicPr>
        <p:blipFill rotWithShape="1">
          <a:blip r:embed="rId8">
            <a:alphaModFix/>
          </a:blip>
          <a:srcRect b="0" l="0" r="0" t="0"/>
          <a:stretch/>
        </p:blipFill>
        <p:spPr>
          <a:xfrm>
            <a:off x="9577056" y="1050132"/>
            <a:ext cx="1963421" cy="1963659"/>
          </a:xfrm>
          <a:prstGeom prst="rect">
            <a:avLst/>
          </a:prstGeom>
          <a:noFill/>
          <a:ln cap="sq" cmpd="thickThin" w="88900">
            <a:solidFill>
              <a:srgbClr val="000000"/>
            </a:solidFill>
            <a:prstDash val="solid"/>
            <a:miter lim="800000"/>
            <a:headEnd len="sm" w="sm" type="none"/>
            <a:tailEnd len="sm" w="sm" type="none"/>
          </a:ln>
        </p:spPr>
      </p:pic>
      <p:pic>
        <p:nvPicPr>
          <p:cNvPr id="426" name="Google Shape;426;p9"/>
          <p:cNvPicPr preferRelativeResize="0"/>
          <p:nvPr/>
        </p:nvPicPr>
        <p:blipFill rotWithShape="1">
          <a:blip r:embed="rId9">
            <a:alphaModFix/>
          </a:blip>
          <a:srcRect b="0" l="0" r="0" t="0"/>
          <a:stretch/>
        </p:blipFill>
        <p:spPr>
          <a:xfrm>
            <a:off x="9770063" y="4733778"/>
            <a:ext cx="2160000" cy="1911270"/>
          </a:xfrm>
          <a:prstGeom prst="rect">
            <a:avLst/>
          </a:prstGeom>
          <a:noFill/>
          <a:ln>
            <a:noFill/>
          </a:ln>
        </p:spPr>
      </p:pic>
      <p:pic>
        <p:nvPicPr>
          <p:cNvPr id="427" name="Google Shape;427;p9"/>
          <p:cNvPicPr preferRelativeResize="0"/>
          <p:nvPr/>
        </p:nvPicPr>
        <p:blipFill rotWithShape="1">
          <a:blip r:embed="rId10">
            <a:alphaModFix/>
          </a:blip>
          <a:srcRect b="0" l="0" r="0" t="0"/>
          <a:stretch/>
        </p:blipFill>
        <p:spPr>
          <a:xfrm>
            <a:off x="7301354" y="4733778"/>
            <a:ext cx="2257425" cy="1911270"/>
          </a:xfrm>
          <a:prstGeom prst="rect">
            <a:avLst/>
          </a:prstGeom>
          <a:noFill/>
          <a:ln>
            <a:noFill/>
          </a:ln>
        </p:spPr>
      </p:pic>
      <p:pic>
        <p:nvPicPr>
          <p:cNvPr id="428" name="Google Shape;428;p9"/>
          <p:cNvPicPr preferRelativeResize="0"/>
          <p:nvPr/>
        </p:nvPicPr>
        <p:blipFill rotWithShape="1">
          <a:blip r:embed="rId11">
            <a:alphaModFix/>
          </a:blip>
          <a:srcRect b="0" l="0" r="0" t="0"/>
          <a:stretch/>
        </p:blipFill>
        <p:spPr>
          <a:xfrm>
            <a:off x="4849345" y="4763306"/>
            <a:ext cx="2346367" cy="1911270"/>
          </a:xfrm>
          <a:prstGeom prst="rect">
            <a:avLst/>
          </a:prstGeom>
          <a:noFill/>
          <a:ln>
            <a:noFill/>
          </a:ln>
        </p:spPr>
      </p:pic>
      <p:pic>
        <p:nvPicPr>
          <p:cNvPr descr="‫تلفزيون خشبي قديم بني كلاسيكي, تلفزيون, قديم, التلفاز PNG صورة للتحميل مجانا‬‎" id="429" name="Google Shape;429;p9"/>
          <p:cNvPicPr preferRelativeResize="0"/>
          <p:nvPr/>
        </p:nvPicPr>
        <p:blipFill rotWithShape="1">
          <a:blip r:embed="rId12">
            <a:alphaModFix/>
          </a:blip>
          <a:srcRect b="0" l="0" r="0" t="0"/>
          <a:stretch/>
        </p:blipFill>
        <p:spPr>
          <a:xfrm>
            <a:off x="2899884" y="4501922"/>
            <a:ext cx="2143125" cy="2143125"/>
          </a:xfrm>
          <a:prstGeom prst="rect">
            <a:avLst/>
          </a:prstGeom>
          <a:noFill/>
          <a:ln>
            <a:noFill/>
          </a:ln>
        </p:spPr>
      </p:pic>
      <p:pic>
        <p:nvPicPr>
          <p:cNvPr descr="‫من اخترع الهاتف ؟‬‎" id="430" name="Google Shape;430;p9"/>
          <p:cNvPicPr preferRelativeResize="0"/>
          <p:nvPr/>
        </p:nvPicPr>
        <p:blipFill rotWithShape="1">
          <a:blip r:embed="rId13">
            <a:alphaModFix/>
          </a:blip>
          <a:srcRect b="0" l="0" r="0" t="0"/>
          <a:stretch/>
        </p:blipFill>
        <p:spPr>
          <a:xfrm>
            <a:off x="236048" y="4773385"/>
            <a:ext cx="2857500" cy="1600200"/>
          </a:xfrm>
          <a:prstGeom prst="rect">
            <a:avLst/>
          </a:prstGeom>
          <a:noFill/>
          <a:ln>
            <a:noFill/>
          </a:ln>
        </p:spPr>
      </p:pic>
      <p:sp>
        <p:nvSpPr>
          <p:cNvPr id="431" name="Google Shape;431;p9"/>
          <p:cNvSpPr txBox="1"/>
          <p:nvPr>
            <p:ph type="title"/>
          </p:nvPr>
        </p:nvSpPr>
        <p:spPr>
          <a:xfrm>
            <a:off x="1011198" y="221617"/>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00000"/>
              </a:lnSpc>
              <a:spcBef>
                <a:spcPts val="0"/>
              </a:spcBef>
              <a:spcAft>
                <a:spcPts val="0"/>
              </a:spcAft>
              <a:buClr>
                <a:schemeClr val="dk1"/>
              </a:buClr>
              <a:buSzPts val="1800"/>
              <a:buFont typeface="Calibri"/>
              <a:buNone/>
            </a:pPr>
            <a:r>
              <a:rPr b="1" lang="ar-MA" sz="1800">
                <a:latin typeface="Calibri"/>
                <a:ea typeface="Calibri"/>
                <a:cs typeface="Calibri"/>
                <a:sym typeface="Calibri"/>
              </a:rPr>
              <a:t>النشاط الاعتيادي: صل كل مخترع باختراعه المناسب</a:t>
            </a:r>
            <a:r>
              <a:rPr lang="ar-MA">
                <a:latin typeface="Arial"/>
                <a:ea typeface="Arial"/>
                <a:cs typeface="Arial"/>
                <a:sym typeface="Arial"/>
              </a:rPr>
              <a:t>.</a:t>
            </a:r>
            <a:endParaRPr/>
          </a:p>
        </p:txBody>
      </p:sp>
      <p:sp>
        <p:nvSpPr>
          <p:cNvPr id="432" name="Google Shape;432;p9"/>
          <p:cNvSpPr txBox="1"/>
          <p:nvPr>
            <p:ph idx="2" type="body"/>
          </p:nvPr>
        </p:nvSpPr>
        <p:spPr>
          <a:xfrm>
            <a:off x="901886" y="522793"/>
            <a:ext cx="10638591" cy="245552"/>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i="1" lang="ar-MA" sz="1400"/>
              <a:t>يقدم المدرس المخترعين ويشرح الاختراعات، ويمنح للمتعلمين دقيقة تفكير، وبعدها يختار 5 متعلمين لتقديم أجوبتهم، ويمنح المتعلم الذي تعرف على أكبر عدد لقب الطفل المخترع</a:t>
            </a:r>
            <a:r>
              <a:rPr lang="ar-MA" sz="1400"/>
              <a: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16"/>
                                        </p:tgtEl>
                                        <p:attrNameLst>
                                          <p:attrName>style.visibility</p:attrName>
                                        </p:attrNameLst>
                                      </p:cBhvr>
                                      <p:to>
                                        <p:strVal val="visible"/>
                                      </p:to>
                                    </p:set>
                                    <p:animEffect filter="fade" transition="in">
                                      <p:cBhvr>
                                        <p:cTn dur="500"/>
                                        <p:tgtEl>
                                          <p:spTgt spid="416"/>
                                        </p:tgtEl>
                                      </p:cBhvr>
                                    </p:animEffect>
                                  </p:childTnLst>
                                </p:cTn>
                              </p:par>
                              <p:par>
                                <p:cTn fill="hold" nodeType="withEffect" presetClass="entr" presetID="10" presetSubtype="0">
                                  <p:stCondLst>
                                    <p:cond delay="0"/>
                                  </p:stCondLst>
                                  <p:childTnLst>
                                    <p:set>
                                      <p:cBhvr>
                                        <p:cTn dur="1" fill="hold">
                                          <p:stCondLst>
                                            <p:cond delay="0"/>
                                          </p:stCondLst>
                                        </p:cTn>
                                        <p:tgtEl>
                                          <p:spTgt spid="418"/>
                                        </p:tgtEl>
                                        <p:attrNameLst>
                                          <p:attrName>style.visibility</p:attrName>
                                        </p:attrNameLst>
                                      </p:cBhvr>
                                      <p:to>
                                        <p:strVal val="visible"/>
                                      </p:to>
                                    </p:set>
                                    <p:animEffect filter="fade" transition="in">
                                      <p:cBhvr>
                                        <p:cTn dur="500"/>
                                        <p:tgtEl>
                                          <p:spTgt spid="418"/>
                                        </p:tgtEl>
                                      </p:cBhvr>
                                    </p:animEffect>
                                  </p:childTnLst>
                                </p:cTn>
                              </p:par>
                              <p:par>
                                <p:cTn fill="hold" nodeType="withEffect" presetClass="entr" presetID="10" presetSubtype="0">
                                  <p:stCondLst>
                                    <p:cond delay="0"/>
                                  </p:stCondLst>
                                  <p:childTnLst>
                                    <p:set>
                                      <p:cBhvr>
                                        <p:cTn dur="1" fill="hold">
                                          <p:stCondLst>
                                            <p:cond delay="0"/>
                                          </p:stCondLst>
                                        </p:cTn>
                                        <p:tgtEl>
                                          <p:spTgt spid="417"/>
                                        </p:tgtEl>
                                        <p:attrNameLst>
                                          <p:attrName>style.visibility</p:attrName>
                                        </p:attrNameLst>
                                      </p:cBhvr>
                                      <p:to>
                                        <p:strVal val="visible"/>
                                      </p:to>
                                    </p:set>
                                    <p:animEffect filter="fade" transition="in">
                                      <p:cBhvr>
                                        <p:cTn dur="500"/>
                                        <p:tgtEl>
                                          <p:spTgt spid="417"/>
                                        </p:tgtEl>
                                      </p:cBhvr>
                                    </p:animEffect>
                                  </p:childTnLst>
                                </p:cTn>
                              </p:par>
                              <p:par>
                                <p:cTn fill="hold" nodeType="withEffect" presetClass="entr" presetID="10" presetSubtype="0">
                                  <p:stCondLst>
                                    <p:cond delay="0"/>
                                  </p:stCondLst>
                                  <p:childTnLst>
                                    <p:set>
                                      <p:cBhvr>
                                        <p:cTn dur="1" fill="hold">
                                          <p:stCondLst>
                                            <p:cond delay="0"/>
                                          </p:stCondLst>
                                        </p:cTn>
                                        <p:tgtEl>
                                          <p:spTgt spid="419"/>
                                        </p:tgtEl>
                                        <p:attrNameLst>
                                          <p:attrName>style.visibility</p:attrName>
                                        </p:attrNameLst>
                                      </p:cBhvr>
                                      <p:to>
                                        <p:strVal val="visible"/>
                                      </p:to>
                                    </p:set>
                                    <p:animEffect filter="fade" transition="in">
                                      <p:cBhvr>
                                        <p:cTn dur="500"/>
                                        <p:tgtEl>
                                          <p:spTgt spid="419"/>
                                        </p:tgtEl>
                                      </p:cBhvr>
                                    </p:animEffect>
                                  </p:childTnLst>
                                </p:cTn>
                              </p:par>
                              <p:par>
                                <p:cTn fill="hold" nodeType="withEffect" presetClass="entr" presetID="1" presetSubtype="0">
                                  <p:stCondLst>
                                    <p:cond delay="0"/>
                                  </p:stCondLst>
                                  <p:childTnLst>
                                    <p:set>
                                      <p:cBhvr>
                                        <p:cTn dur="1" fill="hold">
                                          <p:stCondLst>
                                            <p:cond delay="0"/>
                                          </p:stCondLst>
                                        </p:cTn>
                                        <p:tgtEl>
                                          <p:spTgt spid="4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0"/>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422"/>
                                        </p:tgtEl>
                                        <p:attrNameLst>
                                          <p:attrName>style.visibility</p:attrName>
                                        </p:attrNameLst>
                                      </p:cBhvr>
                                      <p:to>
                                        <p:strVal val="visible"/>
                                      </p:to>
                                    </p:set>
                                    <p:animEffect filter="fade" transition="in">
                                      <p:cBhvr>
                                        <p:cTn dur="500"/>
                                        <p:tgtEl>
                                          <p:spTgt spid="422"/>
                                        </p:tgtEl>
                                      </p:cBhvr>
                                    </p:animEffect>
                                  </p:childTnLst>
                                </p:cTn>
                              </p:par>
                              <p:par>
                                <p:cTn fill="hold" nodeType="withEffect" presetClass="entr" presetID="10" presetSubtype="0">
                                  <p:stCondLst>
                                    <p:cond delay="0"/>
                                  </p:stCondLst>
                                  <p:childTnLst>
                                    <p:set>
                                      <p:cBhvr>
                                        <p:cTn dur="1" fill="hold">
                                          <p:stCondLst>
                                            <p:cond delay="0"/>
                                          </p:stCondLst>
                                        </p:cTn>
                                        <p:tgtEl>
                                          <p:spTgt spid="423"/>
                                        </p:tgtEl>
                                        <p:attrNameLst>
                                          <p:attrName>style.visibility</p:attrName>
                                        </p:attrNameLst>
                                      </p:cBhvr>
                                      <p:to>
                                        <p:strVal val="visible"/>
                                      </p:to>
                                    </p:set>
                                    <p:animEffect filter="fade" transition="in">
                                      <p:cBhvr>
                                        <p:cTn dur="500"/>
                                        <p:tgtEl>
                                          <p:spTgt spid="423"/>
                                        </p:tgtEl>
                                      </p:cBhvr>
                                    </p:animEffect>
                                  </p:childTnLst>
                                </p:cTn>
                              </p:par>
                              <p:par>
                                <p:cTn fill="hold" nodeType="withEffect" presetClass="entr" presetID="10" presetSubtype="0">
                                  <p:stCondLst>
                                    <p:cond delay="0"/>
                                  </p:stCondLst>
                                  <p:childTnLst>
                                    <p:set>
                                      <p:cBhvr>
                                        <p:cTn dur="1" fill="hold">
                                          <p:stCondLst>
                                            <p:cond delay="0"/>
                                          </p:stCondLst>
                                        </p:cTn>
                                        <p:tgtEl>
                                          <p:spTgt spid="424"/>
                                        </p:tgtEl>
                                        <p:attrNameLst>
                                          <p:attrName>style.visibility</p:attrName>
                                        </p:attrNameLst>
                                      </p:cBhvr>
                                      <p:to>
                                        <p:strVal val="visible"/>
                                      </p:to>
                                    </p:set>
                                    <p:animEffect filter="fade" transition="in">
                                      <p:cBhvr>
                                        <p:cTn dur="500"/>
                                        <p:tgtEl>
                                          <p:spTgt spid="424"/>
                                        </p:tgtEl>
                                      </p:cBhvr>
                                    </p:animEffect>
                                  </p:childTnLst>
                                </p:cTn>
                              </p:par>
                              <p:par>
                                <p:cTn fill="hold" nodeType="withEffect" presetClass="entr" presetID="10" presetSubtype="0">
                                  <p:stCondLst>
                                    <p:cond delay="0"/>
                                  </p:stCondLst>
                                  <p:childTnLst>
                                    <p:set>
                                      <p:cBhvr>
                                        <p:cTn dur="1" fill="hold">
                                          <p:stCondLst>
                                            <p:cond delay="0"/>
                                          </p:stCondLst>
                                        </p:cTn>
                                        <p:tgtEl>
                                          <p:spTgt spid="425"/>
                                        </p:tgtEl>
                                        <p:attrNameLst>
                                          <p:attrName>style.visibility</p:attrName>
                                        </p:attrNameLst>
                                      </p:cBhvr>
                                      <p:to>
                                        <p:strVal val="visible"/>
                                      </p:to>
                                    </p:set>
                                    <p:animEffect filter="fade" transition="in">
                                      <p:cBhvr>
                                        <p:cTn dur="500"/>
                                        <p:tgtEl>
                                          <p:spTgt spid="4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pic>
        <p:nvPicPr>
          <p:cNvPr descr="Lever la main - Icônes mains et gestes gratuites" id="437" name="Google Shape;437;p10"/>
          <p:cNvPicPr preferRelativeResize="0"/>
          <p:nvPr/>
        </p:nvPicPr>
        <p:blipFill rotWithShape="1">
          <a:blip r:embed="rId3">
            <a:alphaModFix/>
          </a:blip>
          <a:srcRect b="0" l="0" r="0" t="0"/>
          <a:stretch/>
        </p:blipFill>
        <p:spPr>
          <a:xfrm>
            <a:off x="-18260" y="40272"/>
            <a:ext cx="735012" cy="730251"/>
          </a:xfrm>
          <a:prstGeom prst="rect">
            <a:avLst/>
          </a:prstGeom>
          <a:noFill/>
          <a:ln>
            <a:noFill/>
          </a:ln>
        </p:spPr>
      </p:pic>
      <p:sp>
        <p:nvSpPr>
          <p:cNvPr id="438" name="Google Shape;438;p10"/>
          <p:cNvSpPr txBox="1"/>
          <p:nvPr/>
        </p:nvSpPr>
        <p:spPr>
          <a:xfrm>
            <a:off x="312788" y="3055571"/>
            <a:ext cx="2053389" cy="523220"/>
          </a:xfrm>
          <a:prstGeom prst="rect">
            <a:avLst/>
          </a:prstGeom>
          <a:solidFill>
            <a:srgbClr val="43AFE2"/>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800" u="none" cap="none" strike="noStrike">
                <a:solidFill>
                  <a:schemeClr val="lt1"/>
                </a:solidFill>
                <a:latin typeface="Sakkal Majalla"/>
                <a:ea typeface="Sakkal Majalla"/>
                <a:cs typeface="Sakkal Majalla"/>
                <a:sym typeface="Sakkal Majalla"/>
              </a:rPr>
              <a:t>كارل فريدريك بنز</a:t>
            </a:r>
            <a:endParaRPr b="1" i="0" sz="2800" u="none" cap="none" strike="noStrike">
              <a:solidFill>
                <a:schemeClr val="lt1"/>
              </a:solidFill>
              <a:latin typeface="Sakkal Majalla"/>
              <a:ea typeface="Sakkal Majalla"/>
              <a:cs typeface="Sakkal Majalla"/>
              <a:sym typeface="Sakkal Majalla"/>
            </a:endParaRPr>
          </a:p>
        </p:txBody>
      </p:sp>
      <p:sp>
        <p:nvSpPr>
          <p:cNvPr id="439" name="Google Shape;439;p10"/>
          <p:cNvSpPr txBox="1"/>
          <p:nvPr/>
        </p:nvSpPr>
        <p:spPr>
          <a:xfrm>
            <a:off x="4626559" y="3055571"/>
            <a:ext cx="2053389" cy="523220"/>
          </a:xfrm>
          <a:prstGeom prst="rect">
            <a:avLst/>
          </a:prstGeom>
          <a:solidFill>
            <a:srgbClr val="43AFE2"/>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800" u="none" cap="none" strike="noStrike">
                <a:solidFill>
                  <a:schemeClr val="lt1"/>
                </a:solidFill>
                <a:latin typeface="Sakkal Majalla"/>
                <a:ea typeface="Sakkal Majalla"/>
                <a:cs typeface="Sakkal Majalla"/>
                <a:sym typeface="Sakkal Majalla"/>
              </a:rPr>
              <a:t>الإخوان رايت</a:t>
            </a:r>
            <a:endParaRPr b="1" i="0" sz="2800" u="none" cap="none" strike="noStrike">
              <a:solidFill>
                <a:schemeClr val="lt1"/>
              </a:solidFill>
              <a:latin typeface="Sakkal Majalla"/>
              <a:ea typeface="Sakkal Majalla"/>
              <a:cs typeface="Sakkal Majalla"/>
              <a:sym typeface="Sakkal Majalla"/>
            </a:endParaRPr>
          </a:p>
        </p:txBody>
      </p:sp>
      <p:pic>
        <p:nvPicPr>
          <p:cNvPr id="440" name="Google Shape;440;p10"/>
          <p:cNvPicPr preferRelativeResize="0"/>
          <p:nvPr/>
        </p:nvPicPr>
        <p:blipFill rotWithShape="1">
          <a:blip r:embed="rId4">
            <a:alphaModFix/>
          </a:blip>
          <a:srcRect b="0" l="0" r="0" t="0"/>
          <a:stretch/>
        </p:blipFill>
        <p:spPr>
          <a:xfrm>
            <a:off x="348953" y="1049701"/>
            <a:ext cx="1963421" cy="1873570"/>
          </a:xfrm>
          <a:prstGeom prst="rect">
            <a:avLst/>
          </a:prstGeom>
          <a:noFill/>
          <a:ln cap="sq" cmpd="thickThin" w="88900">
            <a:solidFill>
              <a:srgbClr val="000000"/>
            </a:solidFill>
            <a:prstDash val="solid"/>
            <a:miter lim="800000"/>
            <a:headEnd len="sm" w="sm" type="none"/>
            <a:tailEnd len="sm" w="sm" type="none"/>
          </a:ln>
        </p:spPr>
      </p:pic>
      <p:pic>
        <p:nvPicPr>
          <p:cNvPr id="441" name="Google Shape;441;p10"/>
          <p:cNvPicPr preferRelativeResize="0"/>
          <p:nvPr/>
        </p:nvPicPr>
        <p:blipFill rotWithShape="1">
          <a:blip r:embed="rId5">
            <a:alphaModFix/>
          </a:blip>
          <a:srcRect b="0" l="0" r="0" t="0"/>
          <a:stretch/>
        </p:blipFill>
        <p:spPr>
          <a:xfrm>
            <a:off x="4696002" y="1006616"/>
            <a:ext cx="1963421" cy="2007176"/>
          </a:xfrm>
          <a:prstGeom prst="rect">
            <a:avLst/>
          </a:prstGeom>
          <a:noFill/>
          <a:ln cap="sq" cmpd="thickThin" w="88900">
            <a:solidFill>
              <a:srgbClr val="000000"/>
            </a:solidFill>
            <a:prstDash val="solid"/>
            <a:miter lim="800000"/>
            <a:headEnd len="sm" w="sm" type="none"/>
            <a:tailEnd len="sm" w="sm" type="none"/>
          </a:ln>
        </p:spPr>
      </p:pic>
      <p:sp>
        <p:nvSpPr>
          <p:cNvPr id="442" name="Google Shape;442;p10"/>
          <p:cNvSpPr txBox="1"/>
          <p:nvPr/>
        </p:nvSpPr>
        <p:spPr>
          <a:xfrm>
            <a:off x="2440505" y="3055571"/>
            <a:ext cx="2053389" cy="523220"/>
          </a:xfrm>
          <a:prstGeom prst="rect">
            <a:avLst/>
          </a:prstGeom>
          <a:solidFill>
            <a:srgbClr val="43AFE2"/>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800" u="none" cap="none" strike="noStrike">
                <a:solidFill>
                  <a:schemeClr val="lt1"/>
                </a:solidFill>
                <a:latin typeface="Sakkal Majalla"/>
                <a:ea typeface="Sakkal Majalla"/>
                <a:cs typeface="Sakkal Majalla"/>
                <a:sym typeface="Sakkal Majalla"/>
              </a:rPr>
              <a:t>توماس أديسون</a:t>
            </a:r>
            <a:endParaRPr b="1" i="0" sz="2800" u="none" cap="none" strike="noStrike">
              <a:solidFill>
                <a:schemeClr val="lt1"/>
              </a:solidFill>
              <a:latin typeface="Sakkal Majalla"/>
              <a:ea typeface="Sakkal Majalla"/>
              <a:cs typeface="Sakkal Majalla"/>
              <a:sym typeface="Sakkal Majalla"/>
            </a:endParaRPr>
          </a:p>
        </p:txBody>
      </p:sp>
      <p:pic>
        <p:nvPicPr>
          <p:cNvPr id="443" name="Google Shape;443;p10"/>
          <p:cNvPicPr preferRelativeResize="0"/>
          <p:nvPr/>
        </p:nvPicPr>
        <p:blipFill rotWithShape="1">
          <a:blip r:embed="rId6">
            <a:alphaModFix/>
          </a:blip>
          <a:srcRect b="0" l="0" r="0" t="0"/>
          <a:stretch/>
        </p:blipFill>
        <p:spPr>
          <a:xfrm>
            <a:off x="2530473" y="1049700"/>
            <a:ext cx="1963421" cy="1923749"/>
          </a:xfrm>
          <a:prstGeom prst="rect">
            <a:avLst/>
          </a:prstGeom>
          <a:noFill/>
          <a:ln cap="sq" cmpd="thickThin" w="88900">
            <a:solidFill>
              <a:srgbClr val="000000"/>
            </a:solidFill>
            <a:prstDash val="solid"/>
            <a:miter lim="800000"/>
            <a:headEnd len="sm" w="sm" type="none"/>
            <a:tailEnd len="sm" w="sm" type="none"/>
          </a:ln>
        </p:spPr>
      </p:pic>
      <p:sp>
        <p:nvSpPr>
          <p:cNvPr id="444" name="Google Shape;444;p10"/>
          <p:cNvSpPr txBox="1"/>
          <p:nvPr/>
        </p:nvSpPr>
        <p:spPr>
          <a:xfrm>
            <a:off x="6993250" y="3054435"/>
            <a:ext cx="2053389" cy="523220"/>
          </a:xfrm>
          <a:prstGeom prst="rect">
            <a:avLst/>
          </a:prstGeom>
          <a:solidFill>
            <a:srgbClr val="43AFE2"/>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800" u="none" cap="none" strike="noStrike">
                <a:solidFill>
                  <a:schemeClr val="lt1"/>
                </a:solidFill>
                <a:latin typeface="Sakkal Majalla"/>
                <a:ea typeface="Sakkal Majalla"/>
                <a:cs typeface="Sakkal Majalla"/>
                <a:sym typeface="Sakkal Majalla"/>
              </a:rPr>
              <a:t>جون لوجي بيرد</a:t>
            </a:r>
            <a:endParaRPr b="1" i="0" sz="2800" u="none" cap="none" strike="noStrike">
              <a:solidFill>
                <a:schemeClr val="lt1"/>
              </a:solidFill>
              <a:latin typeface="Sakkal Majalla"/>
              <a:ea typeface="Sakkal Majalla"/>
              <a:cs typeface="Sakkal Majalla"/>
              <a:sym typeface="Sakkal Majalla"/>
            </a:endParaRPr>
          </a:p>
        </p:txBody>
      </p:sp>
      <p:pic>
        <p:nvPicPr>
          <p:cNvPr id="445" name="Google Shape;445;p10"/>
          <p:cNvPicPr preferRelativeResize="0"/>
          <p:nvPr/>
        </p:nvPicPr>
        <p:blipFill rotWithShape="1">
          <a:blip r:embed="rId7">
            <a:alphaModFix/>
          </a:blip>
          <a:srcRect b="0" l="0" r="0" t="0"/>
          <a:stretch/>
        </p:blipFill>
        <p:spPr>
          <a:xfrm>
            <a:off x="6993250" y="1048565"/>
            <a:ext cx="1963421" cy="1965227"/>
          </a:xfrm>
          <a:prstGeom prst="rect">
            <a:avLst/>
          </a:prstGeom>
          <a:noFill/>
          <a:ln cap="sq" cmpd="thickThin" w="88900">
            <a:solidFill>
              <a:srgbClr val="000000"/>
            </a:solidFill>
            <a:prstDash val="solid"/>
            <a:miter lim="800000"/>
            <a:headEnd len="sm" w="sm" type="none"/>
            <a:tailEnd len="sm" w="sm" type="none"/>
          </a:ln>
        </p:spPr>
      </p:pic>
      <p:sp>
        <p:nvSpPr>
          <p:cNvPr id="446" name="Google Shape;446;p10"/>
          <p:cNvSpPr txBox="1"/>
          <p:nvPr/>
        </p:nvSpPr>
        <p:spPr>
          <a:xfrm>
            <a:off x="9416923" y="3052868"/>
            <a:ext cx="2301357" cy="523220"/>
          </a:xfrm>
          <a:prstGeom prst="rect">
            <a:avLst/>
          </a:prstGeom>
          <a:solidFill>
            <a:srgbClr val="43AFE2"/>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800" u="none" cap="none" strike="noStrike">
                <a:solidFill>
                  <a:schemeClr val="lt1"/>
                </a:solidFill>
                <a:latin typeface="Sakkal Majalla"/>
                <a:ea typeface="Sakkal Majalla"/>
                <a:cs typeface="Sakkal Majalla"/>
                <a:sym typeface="Sakkal Majalla"/>
              </a:rPr>
              <a:t>ألكسندر غراهام بيل</a:t>
            </a:r>
            <a:endParaRPr b="1" i="0" sz="2800" u="none" cap="none" strike="noStrike">
              <a:solidFill>
                <a:schemeClr val="lt1"/>
              </a:solidFill>
              <a:latin typeface="Sakkal Majalla"/>
              <a:ea typeface="Sakkal Majalla"/>
              <a:cs typeface="Sakkal Majalla"/>
              <a:sym typeface="Sakkal Majalla"/>
            </a:endParaRPr>
          </a:p>
        </p:txBody>
      </p:sp>
      <p:pic>
        <p:nvPicPr>
          <p:cNvPr id="447" name="Google Shape;447;p10"/>
          <p:cNvPicPr preferRelativeResize="0"/>
          <p:nvPr/>
        </p:nvPicPr>
        <p:blipFill rotWithShape="1">
          <a:blip r:embed="rId8">
            <a:alphaModFix/>
          </a:blip>
          <a:srcRect b="0" l="0" r="0" t="0"/>
          <a:stretch/>
        </p:blipFill>
        <p:spPr>
          <a:xfrm>
            <a:off x="9580627" y="1048565"/>
            <a:ext cx="1963421" cy="1963659"/>
          </a:xfrm>
          <a:prstGeom prst="rect">
            <a:avLst/>
          </a:prstGeom>
          <a:noFill/>
          <a:ln cap="sq" cmpd="thickThin" w="88900">
            <a:solidFill>
              <a:srgbClr val="000000"/>
            </a:solidFill>
            <a:prstDash val="solid"/>
            <a:miter lim="800000"/>
            <a:headEnd len="sm" w="sm" type="none"/>
            <a:tailEnd len="sm" w="sm" type="none"/>
          </a:ln>
        </p:spPr>
      </p:pic>
      <p:pic>
        <p:nvPicPr>
          <p:cNvPr id="448" name="Google Shape;448;p10"/>
          <p:cNvPicPr preferRelativeResize="0"/>
          <p:nvPr/>
        </p:nvPicPr>
        <p:blipFill rotWithShape="1">
          <a:blip r:embed="rId9">
            <a:alphaModFix/>
          </a:blip>
          <a:srcRect b="0" l="0" r="0" t="0"/>
          <a:stretch/>
        </p:blipFill>
        <p:spPr>
          <a:xfrm>
            <a:off x="9770063" y="4733778"/>
            <a:ext cx="2160000" cy="1911270"/>
          </a:xfrm>
          <a:prstGeom prst="rect">
            <a:avLst/>
          </a:prstGeom>
          <a:noFill/>
          <a:ln>
            <a:noFill/>
          </a:ln>
        </p:spPr>
      </p:pic>
      <p:pic>
        <p:nvPicPr>
          <p:cNvPr id="449" name="Google Shape;449;p10"/>
          <p:cNvPicPr preferRelativeResize="0"/>
          <p:nvPr/>
        </p:nvPicPr>
        <p:blipFill rotWithShape="1">
          <a:blip r:embed="rId10">
            <a:alphaModFix/>
          </a:blip>
          <a:srcRect b="0" l="0" r="0" t="0"/>
          <a:stretch/>
        </p:blipFill>
        <p:spPr>
          <a:xfrm>
            <a:off x="7301354" y="4733778"/>
            <a:ext cx="2257425" cy="1911270"/>
          </a:xfrm>
          <a:prstGeom prst="rect">
            <a:avLst/>
          </a:prstGeom>
          <a:noFill/>
          <a:ln>
            <a:noFill/>
          </a:ln>
        </p:spPr>
      </p:pic>
      <p:pic>
        <p:nvPicPr>
          <p:cNvPr id="450" name="Google Shape;450;p10"/>
          <p:cNvPicPr preferRelativeResize="0"/>
          <p:nvPr/>
        </p:nvPicPr>
        <p:blipFill rotWithShape="1">
          <a:blip r:embed="rId11">
            <a:alphaModFix/>
          </a:blip>
          <a:srcRect b="0" l="0" r="0" t="0"/>
          <a:stretch/>
        </p:blipFill>
        <p:spPr>
          <a:xfrm>
            <a:off x="4849345" y="4763306"/>
            <a:ext cx="2346367" cy="1911270"/>
          </a:xfrm>
          <a:prstGeom prst="rect">
            <a:avLst/>
          </a:prstGeom>
          <a:noFill/>
          <a:ln>
            <a:noFill/>
          </a:ln>
        </p:spPr>
      </p:pic>
      <p:pic>
        <p:nvPicPr>
          <p:cNvPr descr="‫تلفزيون خشبي قديم بني كلاسيكي, تلفزيون, قديم, التلفاز PNG صورة للتحميل مجانا‬‎" id="451" name="Google Shape;451;p10"/>
          <p:cNvPicPr preferRelativeResize="0"/>
          <p:nvPr/>
        </p:nvPicPr>
        <p:blipFill rotWithShape="1">
          <a:blip r:embed="rId12">
            <a:alphaModFix/>
          </a:blip>
          <a:srcRect b="0" l="0" r="0" t="0"/>
          <a:stretch/>
        </p:blipFill>
        <p:spPr>
          <a:xfrm>
            <a:off x="2899884" y="4501922"/>
            <a:ext cx="2143125" cy="2143125"/>
          </a:xfrm>
          <a:prstGeom prst="rect">
            <a:avLst/>
          </a:prstGeom>
          <a:noFill/>
          <a:ln>
            <a:noFill/>
          </a:ln>
        </p:spPr>
      </p:pic>
      <p:pic>
        <p:nvPicPr>
          <p:cNvPr descr="‫من اخترع الهاتف ؟‬‎" id="452" name="Google Shape;452;p10"/>
          <p:cNvPicPr preferRelativeResize="0"/>
          <p:nvPr/>
        </p:nvPicPr>
        <p:blipFill rotWithShape="1">
          <a:blip r:embed="rId13">
            <a:alphaModFix/>
          </a:blip>
          <a:srcRect b="0" l="0" r="0" t="0"/>
          <a:stretch/>
        </p:blipFill>
        <p:spPr>
          <a:xfrm>
            <a:off x="236048" y="4771818"/>
            <a:ext cx="2857500" cy="1600200"/>
          </a:xfrm>
          <a:prstGeom prst="rect">
            <a:avLst/>
          </a:prstGeom>
          <a:noFill/>
          <a:ln>
            <a:noFill/>
          </a:ln>
        </p:spPr>
      </p:pic>
      <p:cxnSp>
        <p:nvCxnSpPr>
          <p:cNvPr id="453" name="Google Shape;453;p10"/>
          <p:cNvCxnSpPr/>
          <p:nvPr/>
        </p:nvCxnSpPr>
        <p:spPr>
          <a:xfrm>
            <a:off x="5911974" y="3683106"/>
            <a:ext cx="0" cy="1060612"/>
          </a:xfrm>
          <a:prstGeom prst="straightConnector1">
            <a:avLst/>
          </a:prstGeom>
          <a:noFill/>
          <a:ln cap="flat" cmpd="sng" w="57150">
            <a:solidFill>
              <a:srgbClr val="D86CCC"/>
            </a:solidFill>
            <a:prstDash val="solid"/>
            <a:miter lim="800000"/>
            <a:headEnd len="sm" w="sm" type="none"/>
            <a:tailEnd len="med" w="med" type="triangle"/>
          </a:ln>
        </p:spPr>
      </p:cxnSp>
      <p:cxnSp>
        <p:nvCxnSpPr>
          <p:cNvPr id="454" name="Google Shape;454;p10"/>
          <p:cNvCxnSpPr>
            <a:endCxn id="449" idx="0"/>
          </p:cNvCxnSpPr>
          <p:nvPr/>
        </p:nvCxnSpPr>
        <p:spPr>
          <a:xfrm>
            <a:off x="3897666" y="3577578"/>
            <a:ext cx="4532400" cy="1156200"/>
          </a:xfrm>
          <a:prstGeom prst="straightConnector1">
            <a:avLst/>
          </a:prstGeom>
          <a:noFill/>
          <a:ln cap="flat" cmpd="sng" w="57150">
            <a:solidFill>
              <a:srgbClr val="43D658"/>
            </a:solidFill>
            <a:prstDash val="solid"/>
            <a:miter lim="800000"/>
            <a:headEnd len="sm" w="sm" type="none"/>
            <a:tailEnd len="med" w="med" type="triangle"/>
          </a:ln>
        </p:spPr>
      </p:cxnSp>
      <p:cxnSp>
        <p:nvCxnSpPr>
          <p:cNvPr id="455" name="Google Shape;455;p10"/>
          <p:cNvCxnSpPr>
            <a:stCxn id="446" idx="2"/>
            <a:endCxn id="452" idx="0"/>
          </p:cNvCxnSpPr>
          <p:nvPr/>
        </p:nvCxnSpPr>
        <p:spPr>
          <a:xfrm flipH="1">
            <a:off x="1664802" y="3576088"/>
            <a:ext cx="8902800" cy="1195800"/>
          </a:xfrm>
          <a:prstGeom prst="straightConnector1">
            <a:avLst/>
          </a:prstGeom>
          <a:noFill/>
          <a:ln cap="flat" cmpd="sng" w="57150">
            <a:solidFill>
              <a:schemeClr val="dk2"/>
            </a:solidFill>
            <a:prstDash val="solid"/>
            <a:miter lim="800000"/>
            <a:headEnd len="sm" w="sm" type="none"/>
            <a:tailEnd len="med" w="med" type="triangle"/>
          </a:ln>
        </p:spPr>
      </p:cxnSp>
      <p:cxnSp>
        <p:nvCxnSpPr>
          <p:cNvPr id="456" name="Google Shape;456;p10"/>
          <p:cNvCxnSpPr>
            <a:stCxn id="444" idx="2"/>
          </p:cNvCxnSpPr>
          <p:nvPr/>
        </p:nvCxnSpPr>
        <p:spPr>
          <a:xfrm flipH="1">
            <a:off x="3897645" y="3577655"/>
            <a:ext cx="4122300" cy="1156200"/>
          </a:xfrm>
          <a:prstGeom prst="straightConnector1">
            <a:avLst/>
          </a:prstGeom>
          <a:noFill/>
          <a:ln cap="flat" cmpd="sng" w="57150">
            <a:solidFill>
              <a:srgbClr val="FFC000"/>
            </a:solidFill>
            <a:prstDash val="solid"/>
            <a:miter lim="800000"/>
            <a:headEnd len="sm" w="sm" type="none"/>
            <a:tailEnd len="med" w="med" type="triangle"/>
          </a:ln>
        </p:spPr>
      </p:cxnSp>
      <p:cxnSp>
        <p:nvCxnSpPr>
          <p:cNvPr id="457" name="Google Shape;457;p10"/>
          <p:cNvCxnSpPr>
            <a:stCxn id="438" idx="2"/>
          </p:cNvCxnSpPr>
          <p:nvPr/>
        </p:nvCxnSpPr>
        <p:spPr>
          <a:xfrm>
            <a:off x="1339482" y="3578791"/>
            <a:ext cx="9187800" cy="1072800"/>
          </a:xfrm>
          <a:prstGeom prst="straightConnector1">
            <a:avLst/>
          </a:prstGeom>
          <a:noFill/>
          <a:ln cap="flat" cmpd="sng" w="57150">
            <a:solidFill>
              <a:srgbClr val="FF0000"/>
            </a:solidFill>
            <a:prstDash val="solid"/>
            <a:miter lim="800000"/>
            <a:headEnd len="sm" w="sm" type="none"/>
            <a:tailEnd len="med" w="med" type="triangle"/>
          </a:ln>
        </p:spPr>
      </p:cxnSp>
      <p:sp>
        <p:nvSpPr>
          <p:cNvPr id="458" name="Google Shape;458;p10"/>
          <p:cNvSpPr txBox="1"/>
          <p:nvPr/>
        </p:nvSpPr>
        <p:spPr>
          <a:xfrm>
            <a:off x="844559" y="397293"/>
            <a:ext cx="10638591" cy="450886"/>
          </a:xfrm>
          <a:prstGeom prst="rect">
            <a:avLst/>
          </a:prstGeom>
          <a:noFill/>
          <a:ln>
            <a:noFill/>
          </a:ln>
        </p:spPr>
        <p:txBody>
          <a:bodyPr anchorCtr="0" anchor="t" bIns="45700" lIns="91425" spcFirstLastPara="1" rIns="91425" wrap="square" tIns="45700">
            <a:normAutofit/>
          </a:bodyPr>
          <a:lstStyle/>
          <a:p>
            <a:pPr indent="0" lvl="0" marL="127002" marR="0" rtl="1" algn="r">
              <a:lnSpc>
                <a:spcPct val="90000"/>
              </a:lnSpc>
              <a:spcBef>
                <a:spcPts val="0"/>
              </a:spcBef>
              <a:spcAft>
                <a:spcPts val="0"/>
              </a:spcAft>
              <a:buClr>
                <a:srgbClr val="000000"/>
              </a:buClr>
              <a:buSzPts val="2100"/>
              <a:buFont typeface="Arial"/>
              <a:buNone/>
            </a:pPr>
            <a:r>
              <a:t/>
            </a:r>
            <a:endParaRPr b="0" i="0" sz="1400" u="none" cap="none" strike="noStrike">
              <a:solidFill>
                <a:srgbClr val="000000"/>
              </a:solidFill>
              <a:latin typeface="Calibri"/>
              <a:ea typeface="Calibri"/>
              <a:cs typeface="Calibri"/>
              <a:sym typeface="Calibri"/>
            </a:endParaRPr>
          </a:p>
        </p:txBody>
      </p:sp>
      <p:sp>
        <p:nvSpPr>
          <p:cNvPr id="459" name="Google Shape;459;p10"/>
          <p:cNvSpPr txBox="1"/>
          <p:nvPr>
            <p:ph type="title"/>
          </p:nvPr>
        </p:nvSpPr>
        <p:spPr>
          <a:xfrm>
            <a:off x="953871" y="21136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ممتاز، إليكم الأجوبة الصحيحة.</a:t>
            </a:r>
            <a:endParaRPr/>
          </a:p>
        </p:txBody>
      </p:sp>
      <p:sp>
        <p:nvSpPr>
          <p:cNvPr id="460" name="Google Shape;460;p10"/>
          <p:cNvSpPr txBox="1"/>
          <p:nvPr>
            <p:ph idx="2" type="body"/>
          </p:nvPr>
        </p:nvSpPr>
        <p:spPr>
          <a:xfrm>
            <a:off x="1232990" y="511703"/>
            <a:ext cx="10250160" cy="321521"/>
          </a:xfrm>
          <a:prstGeom prst="rect">
            <a:avLst/>
          </a:prstGeom>
          <a:noFill/>
          <a:ln>
            <a:noFill/>
          </a:ln>
        </p:spPr>
        <p:txBody>
          <a:bodyPr anchorCtr="0" anchor="t" bIns="45700" lIns="91425" spcFirstLastPara="1" rIns="91425" wrap="square" tIns="45700">
            <a:noAutofit/>
          </a:bodyPr>
          <a:lstStyle/>
          <a:p>
            <a:pPr indent="0" lvl="0" marL="127002" rtl="1" algn="r">
              <a:lnSpc>
                <a:spcPct val="90000"/>
              </a:lnSpc>
              <a:spcBef>
                <a:spcPts val="0"/>
              </a:spcBef>
              <a:spcAft>
                <a:spcPts val="0"/>
              </a:spcAft>
              <a:buClr>
                <a:schemeClr val="dk1"/>
              </a:buClr>
              <a:buSzPts val="1400"/>
              <a:buNone/>
            </a:pPr>
            <a:r>
              <a:rPr i="1" lang="ar-MA" sz="1400"/>
              <a:t>ينوه المدرس بمشاركة المتعلمين، ويضيف معلومات حول كل مخترع. ويدعوهم إلى البحث أكثر عن هذه الشخصيات أو البحث عن مخترعين آخرين</a:t>
            </a:r>
            <a:r>
              <a:rPr lang="ar-MA" sz="1400"/>
              <a: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8"/>
                                        </p:tgtEl>
                                        <p:attrNameLst>
                                          <p:attrName>style.visibility</p:attrName>
                                        </p:attrNameLst>
                                      </p:cBhvr>
                                      <p:to>
                                        <p:strVal val="visible"/>
                                      </p:to>
                                    </p:set>
                                    <p:animEffect filter="fade" transition="in">
                                      <p:cBhvr>
                                        <p:cTn dur="1822"/>
                                        <p:tgtEl>
                                          <p:spTgt spid="4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7"/>
                                        </p:tgtEl>
                                        <p:attrNameLst>
                                          <p:attrName>style.visibility</p:attrName>
                                        </p:attrNameLst>
                                      </p:cBhvr>
                                      <p:to>
                                        <p:strVal val="visible"/>
                                      </p:to>
                                    </p:set>
                                    <p:animEffect filter="fade" transition="in">
                                      <p:cBhvr>
                                        <p:cTn dur="500"/>
                                        <p:tgtEl>
                                          <p:spTgt spid="447"/>
                                        </p:tgtEl>
                                      </p:cBhvr>
                                    </p:animEffect>
                                  </p:childTnLst>
                                </p:cTn>
                              </p:par>
                              <p:par>
                                <p:cTn fill="hold" nodeType="withEffect" presetClass="entr" presetID="10" presetSubtype="0">
                                  <p:stCondLst>
                                    <p:cond delay="0"/>
                                  </p:stCondLst>
                                  <p:childTnLst>
                                    <p:set>
                                      <p:cBhvr>
                                        <p:cTn dur="1" fill="hold">
                                          <p:stCondLst>
                                            <p:cond delay="0"/>
                                          </p:stCondLst>
                                        </p:cTn>
                                        <p:tgtEl>
                                          <p:spTgt spid="446"/>
                                        </p:tgtEl>
                                        <p:attrNameLst>
                                          <p:attrName>style.visibility</p:attrName>
                                        </p:attrNameLst>
                                      </p:cBhvr>
                                      <p:to>
                                        <p:strVal val="visible"/>
                                      </p:to>
                                    </p:set>
                                    <p:animEffect filter="fade" transition="in">
                                      <p:cBhvr>
                                        <p:cTn dur="500"/>
                                        <p:tgtEl>
                                          <p:spTgt spid="446"/>
                                        </p:tgtEl>
                                      </p:cBhvr>
                                    </p:animEffect>
                                  </p:childTnLst>
                                </p:cTn>
                              </p:par>
                              <p:par>
                                <p:cTn fill="hold" nodeType="withEffect" presetClass="entr" presetID="10" presetSubtype="0">
                                  <p:stCondLst>
                                    <p:cond delay="0"/>
                                  </p:stCondLst>
                                  <p:childTnLst>
                                    <p:set>
                                      <p:cBhvr>
                                        <p:cTn dur="1" fill="hold">
                                          <p:stCondLst>
                                            <p:cond delay="0"/>
                                          </p:stCondLst>
                                        </p:cTn>
                                        <p:tgtEl>
                                          <p:spTgt spid="455"/>
                                        </p:tgtEl>
                                        <p:attrNameLst>
                                          <p:attrName>style.visibility</p:attrName>
                                        </p:attrNameLst>
                                      </p:cBhvr>
                                      <p:to>
                                        <p:strVal val="visible"/>
                                      </p:to>
                                    </p:set>
                                    <p:animEffect filter="fade" transition="in">
                                      <p:cBhvr>
                                        <p:cTn dur="500"/>
                                        <p:tgtEl>
                                          <p:spTgt spid="455"/>
                                        </p:tgtEl>
                                      </p:cBhvr>
                                    </p:animEffect>
                                  </p:childTnLst>
                                </p:cTn>
                              </p:par>
                              <p:par>
                                <p:cTn fill="hold" nodeType="withEffect" presetClass="entr" presetID="10" presetSubtype="0">
                                  <p:stCondLst>
                                    <p:cond delay="0"/>
                                  </p:stCondLst>
                                  <p:childTnLst>
                                    <p:set>
                                      <p:cBhvr>
                                        <p:cTn dur="1" fill="hold">
                                          <p:stCondLst>
                                            <p:cond delay="0"/>
                                          </p:stCondLst>
                                        </p:cTn>
                                        <p:tgtEl>
                                          <p:spTgt spid="452"/>
                                        </p:tgtEl>
                                        <p:attrNameLst>
                                          <p:attrName>style.visibility</p:attrName>
                                        </p:attrNameLst>
                                      </p:cBhvr>
                                      <p:to>
                                        <p:strVal val="visible"/>
                                      </p:to>
                                    </p:set>
                                    <p:animEffect filter="fade" transition="in">
                                      <p:cBhvr>
                                        <p:cTn dur="500"/>
                                        <p:tgtEl>
                                          <p:spTgt spid="4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45"/>
                                        </p:tgtEl>
                                        <p:attrNameLst>
                                          <p:attrName>style.visibility</p:attrName>
                                        </p:attrNameLst>
                                      </p:cBhvr>
                                      <p:to>
                                        <p:strVal val="visible"/>
                                      </p:to>
                                    </p:set>
                                    <p:anim calcmode="lin" valueType="num">
                                      <p:cBhvr additive="base">
                                        <p:cTn dur="500"/>
                                        <p:tgtEl>
                                          <p:spTgt spid="44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56"/>
                                        </p:tgtEl>
                                        <p:attrNameLst>
                                          <p:attrName>style.visibility</p:attrName>
                                        </p:attrNameLst>
                                      </p:cBhvr>
                                      <p:to>
                                        <p:strVal val="visible"/>
                                      </p:to>
                                    </p:set>
                                    <p:anim calcmode="lin" valueType="num">
                                      <p:cBhvr additive="base">
                                        <p:cTn dur="500"/>
                                        <p:tgtEl>
                                          <p:spTgt spid="45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51"/>
                                        </p:tgtEl>
                                        <p:attrNameLst>
                                          <p:attrName>style.visibility</p:attrName>
                                        </p:attrNameLst>
                                      </p:cBhvr>
                                      <p:to>
                                        <p:strVal val="visible"/>
                                      </p:to>
                                    </p:set>
                                    <p:anim calcmode="lin" valueType="num">
                                      <p:cBhvr additive="base">
                                        <p:cTn dur="500"/>
                                        <p:tgtEl>
                                          <p:spTgt spid="45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44"/>
                                        </p:tgtEl>
                                        <p:attrNameLst>
                                          <p:attrName>style.visibility</p:attrName>
                                        </p:attrNameLst>
                                      </p:cBhvr>
                                      <p:to>
                                        <p:strVal val="visible"/>
                                      </p:to>
                                    </p:set>
                                    <p:anim calcmode="lin" valueType="num">
                                      <p:cBhvr additive="base">
                                        <p:cTn dur="500"/>
                                        <p:tgtEl>
                                          <p:spTgt spid="44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3"/>
                                        </p:tgtEl>
                                        <p:attrNameLst>
                                          <p:attrName>style.visibility</p:attrName>
                                        </p:attrNameLst>
                                      </p:cBhvr>
                                      <p:to>
                                        <p:strVal val="visible"/>
                                      </p:to>
                                    </p:set>
                                    <p:animEffect filter="fade" transition="in">
                                      <p:cBhvr>
                                        <p:cTn dur="500"/>
                                        <p:tgtEl>
                                          <p:spTgt spid="443"/>
                                        </p:tgtEl>
                                      </p:cBhvr>
                                    </p:animEffect>
                                  </p:childTnLst>
                                </p:cTn>
                              </p:par>
                              <p:par>
                                <p:cTn fill="hold" nodeType="withEffect" presetClass="entr" presetID="10" presetSubtype="0">
                                  <p:stCondLst>
                                    <p:cond delay="0"/>
                                  </p:stCondLst>
                                  <p:childTnLst>
                                    <p:set>
                                      <p:cBhvr>
                                        <p:cTn dur="1" fill="hold">
                                          <p:stCondLst>
                                            <p:cond delay="0"/>
                                          </p:stCondLst>
                                        </p:cTn>
                                        <p:tgtEl>
                                          <p:spTgt spid="442"/>
                                        </p:tgtEl>
                                        <p:attrNameLst>
                                          <p:attrName>style.visibility</p:attrName>
                                        </p:attrNameLst>
                                      </p:cBhvr>
                                      <p:to>
                                        <p:strVal val="visible"/>
                                      </p:to>
                                    </p:set>
                                    <p:animEffect filter="fade" transition="in">
                                      <p:cBhvr>
                                        <p:cTn dur="500"/>
                                        <p:tgtEl>
                                          <p:spTgt spid="442"/>
                                        </p:tgtEl>
                                      </p:cBhvr>
                                    </p:animEffect>
                                  </p:childTnLst>
                                </p:cTn>
                              </p:par>
                              <p:par>
                                <p:cTn fill="hold" nodeType="withEffect" presetClass="entr" presetID="10" presetSubtype="0">
                                  <p:stCondLst>
                                    <p:cond delay="0"/>
                                  </p:stCondLst>
                                  <p:childTnLst>
                                    <p:set>
                                      <p:cBhvr>
                                        <p:cTn dur="1" fill="hold">
                                          <p:stCondLst>
                                            <p:cond delay="0"/>
                                          </p:stCondLst>
                                        </p:cTn>
                                        <p:tgtEl>
                                          <p:spTgt spid="454"/>
                                        </p:tgtEl>
                                        <p:attrNameLst>
                                          <p:attrName>style.visibility</p:attrName>
                                        </p:attrNameLst>
                                      </p:cBhvr>
                                      <p:to>
                                        <p:strVal val="visible"/>
                                      </p:to>
                                    </p:set>
                                    <p:animEffect filter="fade" transition="in">
                                      <p:cBhvr>
                                        <p:cTn dur="500"/>
                                        <p:tgtEl>
                                          <p:spTgt spid="454"/>
                                        </p:tgtEl>
                                      </p:cBhvr>
                                    </p:animEffect>
                                  </p:childTnLst>
                                </p:cTn>
                              </p:par>
                              <p:par>
                                <p:cTn fill="hold" nodeType="withEffect" presetClass="entr" presetID="10" presetSubtype="0">
                                  <p:stCondLst>
                                    <p:cond delay="0"/>
                                  </p:stCondLst>
                                  <p:childTnLst>
                                    <p:set>
                                      <p:cBhvr>
                                        <p:cTn dur="1" fill="hold">
                                          <p:stCondLst>
                                            <p:cond delay="0"/>
                                          </p:stCondLst>
                                        </p:cTn>
                                        <p:tgtEl>
                                          <p:spTgt spid="449"/>
                                        </p:tgtEl>
                                        <p:attrNameLst>
                                          <p:attrName>style.visibility</p:attrName>
                                        </p:attrNameLst>
                                      </p:cBhvr>
                                      <p:to>
                                        <p:strVal val="visible"/>
                                      </p:to>
                                    </p:set>
                                    <p:animEffect filter="fade" transition="in">
                                      <p:cBhvr>
                                        <p:cTn dur="500"/>
                                        <p:tgtEl>
                                          <p:spTgt spid="449"/>
                                        </p:tgtEl>
                                      </p:cBhvr>
                                    </p:animEffect>
                                  </p:childTnLst>
                                </p:cTn>
                              </p:par>
                              <p:par>
                                <p:cTn fill="hold" nodeType="withEffect" presetClass="entr" presetID="10" presetSubtype="0">
                                  <p:stCondLst>
                                    <p:cond delay="0"/>
                                  </p:stCondLst>
                                  <p:childTnLst>
                                    <p:set>
                                      <p:cBhvr>
                                        <p:cTn dur="1" fill="hold">
                                          <p:stCondLst>
                                            <p:cond delay="0"/>
                                          </p:stCondLst>
                                        </p:cTn>
                                        <p:tgtEl>
                                          <p:spTgt spid="440"/>
                                        </p:tgtEl>
                                        <p:attrNameLst>
                                          <p:attrName>style.visibility</p:attrName>
                                        </p:attrNameLst>
                                      </p:cBhvr>
                                      <p:to>
                                        <p:strVal val="visible"/>
                                      </p:to>
                                    </p:set>
                                    <p:animEffect filter="fade" transition="in">
                                      <p:cBhvr>
                                        <p:cTn dur="1822"/>
                                        <p:tgtEl>
                                          <p:spTgt spid="440"/>
                                        </p:tgtEl>
                                      </p:cBhvr>
                                    </p:animEffect>
                                  </p:childTnLst>
                                </p:cTn>
                              </p:par>
                              <p:par>
                                <p:cTn fill="hold" nodeType="withEffect" presetClass="entr" presetID="10" presetSubtype="0">
                                  <p:stCondLst>
                                    <p:cond delay="0"/>
                                  </p:stCondLst>
                                  <p:childTnLst>
                                    <p:set>
                                      <p:cBhvr>
                                        <p:cTn dur="1" fill="hold">
                                          <p:stCondLst>
                                            <p:cond delay="0"/>
                                          </p:stCondLst>
                                        </p:cTn>
                                        <p:tgtEl>
                                          <p:spTgt spid="438"/>
                                        </p:tgtEl>
                                        <p:attrNameLst>
                                          <p:attrName>style.visibility</p:attrName>
                                        </p:attrNameLst>
                                      </p:cBhvr>
                                      <p:to>
                                        <p:strVal val="visible"/>
                                      </p:to>
                                    </p:set>
                                    <p:animEffect filter="fade" transition="in">
                                      <p:cBhvr>
                                        <p:cTn dur="1822"/>
                                        <p:tgtEl>
                                          <p:spTgt spid="438"/>
                                        </p:tgtEl>
                                      </p:cBhvr>
                                    </p:animEffect>
                                  </p:childTnLst>
                                </p:cTn>
                              </p:par>
                              <p:par>
                                <p:cTn fill="hold" nodeType="withEffect" presetClass="entr" presetID="10" presetSubtype="0">
                                  <p:stCondLst>
                                    <p:cond delay="0"/>
                                  </p:stCondLst>
                                  <p:childTnLst>
                                    <p:set>
                                      <p:cBhvr>
                                        <p:cTn dur="1" fill="hold">
                                          <p:stCondLst>
                                            <p:cond delay="0"/>
                                          </p:stCondLst>
                                        </p:cTn>
                                        <p:tgtEl>
                                          <p:spTgt spid="457"/>
                                        </p:tgtEl>
                                        <p:attrNameLst>
                                          <p:attrName>style.visibility</p:attrName>
                                        </p:attrNameLst>
                                      </p:cBhvr>
                                      <p:to>
                                        <p:strVal val="visible"/>
                                      </p:to>
                                    </p:set>
                                    <p:animEffect filter="fade" transition="in">
                                      <p:cBhvr>
                                        <p:cTn dur="1822"/>
                                        <p:tgtEl>
                                          <p:spTgt spid="4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pic>
        <p:nvPicPr>
          <p:cNvPr id="465" name="Google Shape;465;p11"/>
          <p:cNvPicPr preferRelativeResize="0"/>
          <p:nvPr/>
        </p:nvPicPr>
        <p:blipFill rotWithShape="1">
          <a:blip r:embed="rId3">
            <a:alphaModFix/>
          </a:blip>
          <a:srcRect b="40889" l="0" r="0" t="0"/>
          <a:stretch/>
        </p:blipFill>
        <p:spPr>
          <a:xfrm>
            <a:off x="902887" y="2065569"/>
            <a:ext cx="2761834" cy="3014934"/>
          </a:xfrm>
          <a:prstGeom prst="rect">
            <a:avLst/>
          </a:prstGeom>
          <a:noFill/>
          <a:ln>
            <a:noFill/>
          </a:ln>
        </p:spPr>
      </p:pic>
      <p:grpSp>
        <p:nvGrpSpPr>
          <p:cNvPr id="466" name="Google Shape;466;p11"/>
          <p:cNvGrpSpPr/>
          <p:nvPr/>
        </p:nvGrpSpPr>
        <p:grpSpPr>
          <a:xfrm>
            <a:off x="4932835" y="1459304"/>
            <a:ext cx="6054377" cy="3711725"/>
            <a:chOff x="1715066" y="1103461"/>
            <a:chExt cx="5717724" cy="3124203"/>
          </a:xfrm>
        </p:grpSpPr>
        <p:sp>
          <p:nvSpPr>
            <p:cNvPr id="467" name="Google Shape;467;p11"/>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468" name="Google Shape;468;p11"/>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469" name="Google Shape;469;p11"/>
          <p:cNvSpPr txBox="1"/>
          <p:nvPr/>
        </p:nvSpPr>
        <p:spPr>
          <a:xfrm>
            <a:off x="5065856" y="2484078"/>
            <a:ext cx="5985399" cy="883447"/>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4800" u="none" cap="none" strike="noStrike">
                <a:solidFill>
                  <a:srgbClr val="F19D19"/>
                </a:solidFill>
                <a:latin typeface="Calibri"/>
                <a:ea typeface="Calibri"/>
                <a:cs typeface="Calibri"/>
                <a:sym typeface="Calibri"/>
              </a:rPr>
              <a:t>حديث غير رسمي</a:t>
            </a:r>
            <a:endParaRPr b="1" i="0" sz="4800" u="none" cap="none" strike="noStrike">
              <a:solidFill>
                <a:srgbClr val="F19D19"/>
              </a:solidFill>
              <a:latin typeface="Arial"/>
              <a:ea typeface="Arial"/>
              <a:cs typeface="Arial"/>
              <a:sym typeface="Arial"/>
            </a:endParaRPr>
          </a:p>
        </p:txBody>
      </p:sp>
      <p:sp>
        <p:nvSpPr>
          <p:cNvPr id="470" name="Google Shape;470;p11"/>
          <p:cNvSpPr txBox="1"/>
          <p:nvPr/>
        </p:nvSpPr>
        <p:spPr>
          <a:xfrm>
            <a:off x="5037317" y="3803450"/>
            <a:ext cx="6042479" cy="420564"/>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0" i="1" lang="ar-MA" sz="2133" u="none" cap="none" strike="noStrike">
                <a:solidFill>
                  <a:srgbClr val="7F7F7F"/>
                </a:solidFill>
                <a:latin typeface="Arial"/>
                <a:ea typeface="Arial"/>
                <a:cs typeface="Arial"/>
                <a:sym typeface="Arial"/>
              </a:rPr>
              <a:t>دقيقتان</a:t>
            </a:r>
            <a:endParaRPr b="0" i="1" sz="2133" u="none" cap="none" strike="noStrike">
              <a:solidFill>
                <a:srgbClr val="7F7F7F"/>
              </a:solidFill>
              <a:latin typeface="Arial"/>
              <a:ea typeface="Arial"/>
              <a:cs typeface="Arial"/>
              <a:sym typeface="Arial"/>
            </a:endParaRPr>
          </a:p>
        </p:txBody>
      </p:sp>
      <p:sp>
        <p:nvSpPr>
          <p:cNvPr id="471" name="Google Shape;471;p11"/>
          <p:cNvSpPr/>
          <p:nvPr/>
        </p:nvSpPr>
        <p:spPr>
          <a:xfrm>
            <a:off x="1854135" y="1994010"/>
            <a:ext cx="668491" cy="658367"/>
          </a:xfrm>
          <a:custGeom>
            <a:rect b="b" l="l" r="r" t="t"/>
            <a:pathLst>
              <a:path extrusionOk="0" h="2558" w="2759">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Georgia"/>
              <a:ea typeface="Georgia"/>
              <a:cs typeface="Georgia"/>
              <a:sym typeface="Georgia"/>
            </a:endParaRPr>
          </a:p>
        </p:txBody>
      </p:sp>
      <p:sp>
        <p:nvSpPr>
          <p:cNvPr id="472" name="Google Shape;472;p11"/>
          <p:cNvSpPr/>
          <p:nvPr/>
        </p:nvSpPr>
        <p:spPr>
          <a:xfrm rot="220151">
            <a:off x="2128420" y="2187361"/>
            <a:ext cx="564995" cy="593434"/>
          </a:xfrm>
          <a:custGeom>
            <a:rect b="b" l="l" r="r" t="t"/>
            <a:pathLst>
              <a:path extrusionOk="0" h="2303" w="2331">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Georgia"/>
              <a:ea typeface="Georgia"/>
              <a:cs typeface="Georgia"/>
              <a:sym typeface="Georgi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12"/>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000000"/>
              </a:buClr>
              <a:buSzPts val="1800"/>
              <a:buFont typeface="Calibri"/>
              <a:buNone/>
            </a:pPr>
            <a:r>
              <a:rPr b="1" i="0" lang="ar-MA" sz="1800" u="none" cap="none" strike="noStrik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478" name="Google Shape;478;p12"/>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260"/>
              <a:buChar char="•"/>
            </a:pPr>
            <a:r>
              <a:rPr lang="ar-MA"/>
              <a:t>يختار المدرس 3 متعلمين </a:t>
            </a:r>
            <a:endParaRPr/>
          </a:p>
        </p:txBody>
      </p:sp>
      <p:pic>
        <p:nvPicPr>
          <p:cNvPr id="479" name="Google Shape;479;p12"/>
          <p:cNvPicPr preferRelativeResize="0"/>
          <p:nvPr/>
        </p:nvPicPr>
        <p:blipFill rotWithShape="1">
          <a:blip r:embed="rId3">
            <a:alphaModFix/>
          </a:blip>
          <a:srcRect b="0" l="0" r="0" t="0"/>
          <a:stretch/>
        </p:blipFill>
        <p:spPr>
          <a:xfrm>
            <a:off x="1950360" y="2324764"/>
            <a:ext cx="8291279" cy="17558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1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000000"/>
              </a:buClr>
              <a:buSzPts val="1800"/>
              <a:buFont typeface="Calibri"/>
              <a:buNone/>
            </a:pPr>
            <a:r>
              <a:rPr b="1" i="0" lang="ar-MA" sz="1800" u="none" cap="none" strike="noStrik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485" name="Google Shape;485;p1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260"/>
              <a:buChar char="•"/>
            </a:pPr>
            <a:r>
              <a:rPr lang="ar-MA"/>
              <a:t>يختار المدرس 3 متعلمين </a:t>
            </a:r>
            <a:endParaRPr/>
          </a:p>
        </p:txBody>
      </p:sp>
      <p:pic>
        <p:nvPicPr>
          <p:cNvPr id="486" name="Google Shape;486;p13"/>
          <p:cNvPicPr preferRelativeResize="0"/>
          <p:nvPr/>
        </p:nvPicPr>
        <p:blipFill rotWithShape="1">
          <a:blip r:embed="rId3">
            <a:alphaModFix/>
          </a:blip>
          <a:srcRect b="0" l="0" r="0" t="0"/>
          <a:stretch/>
        </p:blipFill>
        <p:spPr>
          <a:xfrm>
            <a:off x="1950360" y="2324764"/>
            <a:ext cx="8291279" cy="1755800"/>
          </a:xfrm>
          <a:prstGeom prst="rect">
            <a:avLst/>
          </a:prstGeom>
          <a:noFill/>
          <a:ln>
            <a:noFill/>
          </a:ln>
        </p:spPr>
      </p:pic>
      <p:sp>
        <p:nvSpPr>
          <p:cNvPr id="487" name="Google Shape;487;p13"/>
          <p:cNvSpPr txBox="1"/>
          <p:nvPr/>
        </p:nvSpPr>
        <p:spPr>
          <a:xfrm>
            <a:off x="1748011" y="4314251"/>
            <a:ext cx="1998489" cy="98488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أشارك بنشاط.</a:t>
            </a:r>
            <a:endParaRPr/>
          </a:p>
          <a:p>
            <a:pPr indent="0" lvl="0" marL="0" marR="0" rtl="0" algn="r">
              <a:lnSpc>
                <a:spcPct val="10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 أرفع يدي للمشاركة.</a:t>
            </a:r>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44546A"/>
              </a:solidFill>
              <a:latin typeface="Calibri"/>
              <a:ea typeface="Calibri"/>
              <a:cs typeface="Calibri"/>
              <a:sym typeface="Calibri"/>
            </a:endParaRPr>
          </a:p>
        </p:txBody>
      </p:sp>
      <p:sp>
        <p:nvSpPr>
          <p:cNvPr id="488" name="Google Shape;488;p13"/>
          <p:cNvSpPr txBox="1"/>
          <p:nvPr/>
        </p:nvSpPr>
        <p:spPr>
          <a:xfrm>
            <a:off x="6096000" y="4274112"/>
            <a:ext cx="4854820" cy="992541"/>
          </a:xfrm>
          <a:prstGeom prst="rect">
            <a:avLst/>
          </a:prstGeom>
          <a:noFill/>
          <a:ln>
            <a:noFill/>
          </a:ln>
        </p:spPr>
        <p:txBody>
          <a:bodyPr anchorCtr="0" anchor="t" bIns="34250" lIns="68550" spcFirstLastPara="1" rIns="68550" wrap="square" tIns="34250">
            <a:spAutoFit/>
          </a:bodyPr>
          <a:lstStyle/>
          <a:p>
            <a:pPr indent="0" lvl="0" marL="0" marR="0" rtl="1" algn="r">
              <a:lnSpc>
                <a:spcPct val="10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أنتبه عندما يتحدث أستاذي، وأصغي بعناية لحديث زملائي وزميلاتي</a:t>
            </a:r>
            <a:endParaRPr/>
          </a:p>
          <a:p>
            <a:pPr indent="0" lvl="0" marL="0" marR="0" rtl="0" algn="r">
              <a:lnSpc>
                <a:spcPct val="10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أنتبه عندما يجيب زملائي</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grpSp>
        <p:nvGrpSpPr>
          <p:cNvPr id="493" name="Google Shape;493;p14"/>
          <p:cNvGrpSpPr/>
          <p:nvPr/>
        </p:nvGrpSpPr>
        <p:grpSpPr>
          <a:xfrm>
            <a:off x="4932835" y="1459304"/>
            <a:ext cx="6054377" cy="3711725"/>
            <a:chOff x="1715066" y="1103461"/>
            <a:chExt cx="5717724" cy="3124203"/>
          </a:xfrm>
        </p:grpSpPr>
        <p:sp>
          <p:nvSpPr>
            <p:cNvPr id="494" name="Google Shape;494;p14"/>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495" name="Google Shape;495;p14"/>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496" name="Google Shape;496;p14"/>
          <p:cNvSpPr txBox="1"/>
          <p:nvPr/>
        </p:nvSpPr>
        <p:spPr>
          <a:xfrm>
            <a:off x="5103228" y="2502426"/>
            <a:ext cx="5869201" cy="6708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3600" u="none" cap="none" strike="noStrike">
                <a:solidFill>
                  <a:schemeClr val="accent2"/>
                </a:solidFill>
                <a:latin typeface="Calibri"/>
                <a:ea typeface="Calibri"/>
                <a:cs typeface="Calibri"/>
                <a:sym typeface="Calibri"/>
              </a:rPr>
              <a:t>التصريح بالأهداف</a:t>
            </a:r>
            <a:endParaRPr b="1" i="0" sz="3733" u="none" cap="none" strike="noStrike">
              <a:solidFill>
                <a:srgbClr val="F19D19"/>
              </a:solidFill>
              <a:latin typeface="Arial"/>
              <a:ea typeface="Arial"/>
              <a:cs typeface="Arial"/>
              <a:sym typeface="Arial"/>
            </a:endParaRPr>
          </a:p>
        </p:txBody>
      </p:sp>
      <p:sp>
        <p:nvSpPr>
          <p:cNvPr id="497" name="Google Shape;497;p14"/>
          <p:cNvSpPr txBox="1"/>
          <p:nvPr/>
        </p:nvSpPr>
        <p:spPr>
          <a:xfrm>
            <a:off x="4944735" y="4240107"/>
            <a:ext cx="6042479" cy="42056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1" lang="ar-MA" sz="2133" u="none" cap="none" strike="noStrike">
                <a:solidFill>
                  <a:srgbClr val="7F7F7F"/>
                </a:solidFill>
                <a:latin typeface="Arial"/>
                <a:ea typeface="Arial"/>
                <a:cs typeface="Arial"/>
                <a:sym typeface="Arial"/>
              </a:rPr>
              <a:t>دقيقتان</a:t>
            </a:r>
            <a:endParaRPr b="0" i="1" sz="2133" u="none" cap="none" strike="noStrike">
              <a:solidFill>
                <a:srgbClr val="7F7F7F"/>
              </a:solidFill>
              <a:latin typeface="Arial"/>
              <a:ea typeface="Arial"/>
              <a:cs typeface="Arial"/>
              <a:sym typeface="Arial"/>
            </a:endParaRPr>
          </a:p>
        </p:txBody>
      </p:sp>
      <p:pic>
        <p:nvPicPr>
          <p:cNvPr id="498" name="Google Shape;498;p14"/>
          <p:cNvPicPr preferRelativeResize="0"/>
          <p:nvPr/>
        </p:nvPicPr>
        <p:blipFill rotWithShape="1">
          <a:blip r:embed="rId3">
            <a:alphaModFix/>
          </a:blip>
          <a:srcRect b="0" l="0" r="0" t="0"/>
          <a:stretch/>
        </p:blipFill>
        <p:spPr>
          <a:xfrm>
            <a:off x="841920" y="1708359"/>
            <a:ext cx="2975420" cy="337214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15"/>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عِندَ نِهَايَةِ هذِهِ الحِصَّةِ، سَتَكُونُونَ قَادِرِينَ على:</a:t>
            </a:r>
            <a:br>
              <a:rPr lang="ar-MA"/>
            </a:br>
            <a:endParaRPr/>
          </a:p>
        </p:txBody>
      </p:sp>
      <p:sp>
        <p:nvSpPr>
          <p:cNvPr id="504" name="Google Shape;504;p15"/>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يشرح المدرس أهداف الحصة، والمطلوب من المتعلم في كل هدف.</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sp>
        <p:nvSpPr>
          <p:cNvPr id="505" name="Google Shape;505;p15"/>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506" name="Google Shape;506;p15"/>
          <p:cNvPicPr preferRelativeResize="0"/>
          <p:nvPr/>
        </p:nvPicPr>
        <p:blipFill rotWithShape="1">
          <a:blip r:embed="rId3">
            <a:alphaModFix/>
          </a:blip>
          <a:srcRect b="0" l="0" r="0" t="0"/>
          <a:stretch/>
        </p:blipFill>
        <p:spPr>
          <a:xfrm>
            <a:off x="10548227" y="2378781"/>
            <a:ext cx="707602" cy="707602"/>
          </a:xfrm>
          <a:prstGeom prst="rect">
            <a:avLst/>
          </a:prstGeom>
          <a:noFill/>
          <a:ln>
            <a:noFill/>
          </a:ln>
        </p:spPr>
      </p:pic>
      <p:pic>
        <p:nvPicPr>
          <p:cNvPr id="507" name="Google Shape;507;p15"/>
          <p:cNvPicPr preferRelativeResize="0"/>
          <p:nvPr/>
        </p:nvPicPr>
        <p:blipFill rotWithShape="1">
          <a:blip r:embed="rId3">
            <a:alphaModFix/>
          </a:blip>
          <a:srcRect b="0" l="0" r="0" t="0"/>
          <a:stretch/>
        </p:blipFill>
        <p:spPr>
          <a:xfrm>
            <a:off x="10548227" y="3914380"/>
            <a:ext cx="707602" cy="707602"/>
          </a:xfrm>
          <a:prstGeom prst="rect">
            <a:avLst/>
          </a:prstGeom>
          <a:noFill/>
          <a:ln>
            <a:noFill/>
          </a:ln>
        </p:spPr>
      </p:pic>
      <p:pic>
        <p:nvPicPr>
          <p:cNvPr id="508" name="Google Shape;508;p15"/>
          <p:cNvPicPr preferRelativeResize="0"/>
          <p:nvPr/>
        </p:nvPicPr>
        <p:blipFill rotWithShape="1">
          <a:blip r:embed="rId4">
            <a:alphaModFix/>
          </a:blip>
          <a:srcRect b="0" l="0" r="0" t="0"/>
          <a:stretch/>
        </p:blipFill>
        <p:spPr>
          <a:xfrm>
            <a:off x="163283" y="512692"/>
            <a:ext cx="591916" cy="591916"/>
          </a:xfrm>
          <a:prstGeom prst="rect">
            <a:avLst/>
          </a:prstGeom>
          <a:noFill/>
          <a:ln>
            <a:noFill/>
          </a:ln>
        </p:spPr>
      </p:pic>
      <p:sp>
        <p:nvSpPr>
          <p:cNvPr id="509" name="Google Shape;509;p15"/>
          <p:cNvSpPr/>
          <p:nvPr/>
        </p:nvSpPr>
        <p:spPr>
          <a:xfrm>
            <a:off x="2522669" y="3914380"/>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فَهْم المعاني المباشرة والضمنية للنص المسموع .</a:t>
            </a:r>
            <a:endParaRPr b="1" i="0" sz="3200" u="none" cap="none" strike="noStrike">
              <a:solidFill>
                <a:srgbClr val="106585"/>
              </a:solidFill>
              <a:latin typeface="Calibri"/>
              <a:ea typeface="Calibri"/>
              <a:cs typeface="Calibri"/>
              <a:sym typeface="Calibri"/>
            </a:endParaRPr>
          </a:p>
        </p:txBody>
      </p:sp>
      <p:sp>
        <p:nvSpPr>
          <p:cNvPr id="510" name="Google Shape;510;p15"/>
          <p:cNvSpPr/>
          <p:nvPr/>
        </p:nvSpPr>
        <p:spPr>
          <a:xfrm>
            <a:off x="1166753" y="2531181"/>
            <a:ext cx="9097150"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3200" u="none" cap="none" strike="noStrike">
                <a:solidFill>
                  <a:srgbClr val="106585"/>
                </a:solidFill>
                <a:latin typeface="Calibri"/>
                <a:ea typeface="Calibri"/>
                <a:cs typeface="Calibri"/>
                <a:sym typeface="Calibri"/>
              </a:rPr>
              <a:t>اكتساب معجم مرتبط بالاختراعات وتوظيفه.</a:t>
            </a:r>
            <a:endParaRPr b="1" i="0" sz="3200" u="none" cap="none" strike="noStrike">
              <a:solidFill>
                <a:srgbClr val="106585"/>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6"/>
                                        </p:tgtEl>
                                        <p:attrNameLst>
                                          <p:attrName>style.visibility</p:attrName>
                                        </p:attrNameLst>
                                      </p:cBhvr>
                                      <p:to>
                                        <p:strVal val="visible"/>
                                      </p:to>
                                    </p:set>
                                    <p:animEffect filter="fade" transition="in">
                                      <p:cBhvr>
                                        <p:cTn dur="2000"/>
                                        <p:tgtEl>
                                          <p:spTgt spid="5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gtEl>
                                        <p:attrNameLst>
                                          <p:attrName>style.visibility</p:attrName>
                                        </p:attrNameLst>
                                      </p:cBhvr>
                                      <p:to>
                                        <p:strVal val="visible"/>
                                      </p:to>
                                    </p:set>
                                    <p:animEffect filter="fade" transition="in">
                                      <p:cBhvr>
                                        <p:cTn dur="2000"/>
                                        <p:tgtEl>
                                          <p:spTgt spid="5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9"/>
                                        </p:tgtEl>
                                        <p:attrNameLst>
                                          <p:attrName>style.visibility</p:attrName>
                                        </p:attrNameLst>
                                      </p:cBhvr>
                                      <p:to>
                                        <p:strVal val="visible"/>
                                      </p:to>
                                    </p:set>
                                    <p:animEffect filter="fade" transition="in">
                                      <p:cBhvr>
                                        <p:cTn dur="500"/>
                                        <p:tgtEl>
                                          <p:spTgt spid="50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0"/>
                                        </p:tgtEl>
                                        <p:attrNameLst>
                                          <p:attrName>style.visibility</p:attrName>
                                        </p:attrNameLst>
                                      </p:cBhvr>
                                      <p:to>
                                        <p:strVal val="visible"/>
                                      </p:to>
                                    </p:set>
                                    <p:animEffect filter="fade" transition="in">
                                      <p:cBhvr>
                                        <p:cTn dur="500"/>
                                        <p:tgtEl>
                                          <p:spTgt spid="5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73000">
              <a:srgbClr val="FFFFFF">
                <a:alpha val="67843"/>
              </a:srgbClr>
            </a:gs>
            <a:gs pos="84000">
              <a:srgbClr val="FF4545"/>
            </a:gs>
            <a:gs pos="100000">
              <a:srgbClr val="CC0000"/>
            </a:gs>
          </a:gsLst>
          <a:path path="circle">
            <a:fillToRect b="50%" l="50%" r="50%" t="50%"/>
          </a:path>
          <a:tileRect/>
        </a:gradFill>
      </p:bgPr>
    </p:bg>
    <p:spTree>
      <p:nvGrpSpPr>
        <p:cNvPr id="514" name="Shape 514"/>
        <p:cNvGrpSpPr/>
        <p:nvPr/>
      </p:nvGrpSpPr>
      <p:grpSpPr>
        <a:xfrm>
          <a:off x="0" y="0"/>
          <a:ext cx="0" cy="0"/>
          <a:chOff x="0" y="0"/>
          <a:chExt cx="0" cy="0"/>
        </a:xfrm>
      </p:grpSpPr>
      <p:grpSp>
        <p:nvGrpSpPr>
          <p:cNvPr id="515" name="Google Shape;515;p16"/>
          <p:cNvGrpSpPr/>
          <p:nvPr/>
        </p:nvGrpSpPr>
        <p:grpSpPr>
          <a:xfrm>
            <a:off x="654217" y="656003"/>
            <a:ext cx="10567685" cy="5198169"/>
            <a:chOff x="2184400" y="1402025"/>
            <a:chExt cx="7823200" cy="4942038"/>
          </a:xfrm>
        </p:grpSpPr>
        <p:sp>
          <p:nvSpPr>
            <p:cNvPr id="516" name="Google Shape;516;p16"/>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517" name="Google Shape;517;p16"/>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p:txBody>
        </p:sp>
      </p:grpSp>
      <p:grpSp>
        <p:nvGrpSpPr>
          <p:cNvPr id="518" name="Google Shape;518;p16"/>
          <p:cNvGrpSpPr/>
          <p:nvPr/>
        </p:nvGrpSpPr>
        <p:grpSpPr>
          <a:xfrm>
            <a:off x="8534400" y="4917801"/>
            <a:ext cx="2687502" cy="936371"/>
            <a:chOff x="8534400" y="4917801"/>
            <a:chExt cx="2687501" cy="936370"/>
          </a:xfrm>
        </p:grpSpPr>
        <p:sp>
          <p:nvSpPr>
            <p:cNvPr id="519" name="Google Shape;519;p16"/>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520" name="Google Shape;520;p16"/>
            <p:cNvSpPr/>
            <p:nvPr/>
          </p:nvSpPr>
          <p:spPr>
            <a:xfrm>
              <a:off x="8534400" y="5060928"/>
              <a:ext cx="1831686"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i="0" lang="ar-MA" sz="3600" u="none" cap="none" strike="noStrike">
                  <a:solidFill>
                    <a:srgbClr val="000000"/>
                  </a:solidFill>
                  <a:latin typeface="Calibri"/>
                  <a:ea typeface="Calibri"/>
                  <a:cs typeface="Calibri"/>
                  <a:sym typeface="Calibri"/>
                </a:rPr>
                <a:t>15 دقيقة</a:t>
              </a:r>
              <a:endParaRPr/>
            </a:p>
          </p:txBody>
        </p:sp>
      </p:grpSp>
      <p:sp>
        <p:nvSpPr>
          <p:cNvPr id="521" name="Google Shape;521;p16"/>
          <p:cNvSpPr txBox="1"/>
          <p:nvPr/>
        </p:nvSpPr>
        <p:spPr>
          <a:xfrm>
            <a:off x="2665200" y="4042739"/>
            <a:ext cx="5869200" cy="677108"/>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4400" u="none" cap="none" strike="noStrike">
                <a:solidFill>
                  <a:srgbClr val="FF0000"/>
                </a:solidFill>
                <a:latin typeface="Calibri"/>
                <a:ea typeface="Calibri"/>
                <a:cs typeface="Calibri"/>
                <a:sym typeface="Calibri"/>
              </a:rPr>
              <a:t>أكتسب المعجم وأوظفه</a:t>
            </a:r>
            <a:endParaRPr/>
          </a:p>
        </p:txBody>
      </p:sp>
      <p:pic>
        <p:nvPicPr>
          <p:cNvPr id="522" name="Google Shape;522;p16"/>
          <p:cNvPicPr preferRelativeResize="0"/>
          <p:nvPr/>
        </p:nvPicPr>
        <p:blipFill rotWithShape="1">
          <a:blip r:embed="rId4">
            <a:alphaModFix/>
          </a:blip>
          <a:srcRect b="0" l="0" r="0" t="0"/>
          <a:stretch/>
        </p:blipFill>
        <p:spPr>
          <a:xfrm>
            <a:off x="4445120" y="938500"/>
            <a:ext cx="2924072" cy="292407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17"/>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يقدم المدرس هذه المفردات، ويستفسر المتعلمين عما إذا كانت هناك مفردات تحتاج إلى شرح، بعدها يخبر المتعلمين بالمرحلة الموالية وهي توظيف هذه المفردات لملء فراغات داخل جمل مرتبطة بموضوع الاختراعات.</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pic>
        <p:nvPicPr>
          <p:cNvPr id="528" name="Google Shape;528;p17"/>
          <p:cNvPicPr preferRelativeResize="0"/>
          <p:nvPr/>
        </p:nvPicPr>
        <p:blipFill rotWithShape="1">
          <a:blip r:embed="rId3">
            <a:alphaModFix/>
          </a:blip>
          <a:srcRect b="0" l="0" r="0" t="0"/>
          <a:stretch/>
        </p:blipFill>
        <p:spPr>
          <a:xfrm>
            <a:off x="203565" y="282022"/>
            <a:ext cx="591916" cy="591916"/>
          </a:xfrm>
          <a:prstGeom prst="rect">
            <a:avLst/>
          </a:prstGeom>
          <a:noFill/>
          <a:ln>
            <a:noFill/>
          </a:ln>
        </p:spPr>
      </p:pic>
      <p:sp>
        <p:nvSpPr>
          <p:cNvPr id="529" name="Google Shape;529;p17"/>
          <p:cNvSpPr txBox="1"/>
          <p:nvPr/>
        </p:nvSpPr>
        <p:spPr>
          <a:xfrm>
            <a:off x="2953847" y="282022"/>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15277"/>
              </a:lnSpc>
              <a:spcBef>
                <a:spcPts val="0"/>
              </a:spcBef>
              <a:spcAft>
                <a:spcPts val="0"/>
              </a:spcAft>
              <a:buClr>
                <a:schemeClr val="dk1"/>
              </a:buClr>
              <a:buSzPts val="1800"/>
              <a:buFont typeface="Arial"/>
              <a:buNone/>
            </a:pPr>
            <a:r>
              <a:rPr b="1" i="0" lang="ar-MA" sz="1800" u="none" cap="none" strike="noStrike">
                <a:solidFill>
                  <a:schemeClr val="dk1"/>
                </a:solidFill>
                <a:latin typeface="Calibri"/>
                <a:ea typeface="Calibri"/>
                <a:cs typeface="Calibri"/>
                <a:sym typeface="Calibri"/>
              </a:rPr>
              <a:t>أمامكم أبرز الكلمات المتعلقة بالاختراع.</a:t>
            </a:r>
            <a:endParaRPr/>
          </a:p>
        </p:txBody>
      </p:sp>
      <p:pic>
        <p:nvPicPr>
          <p:cNvPr id="530" name="Google Shape;530;p17"/>
          <p:cNvPicPr preferRelativeResize="0"/>
          <p:nvPr/>
        </p:nvPicPr>
        <p:blipFill rotWithShape="1">
          <a:blip r:embed="rId4">
            <a:alphaModFix/>
          </a:blip>
          <a:srcRect b="0" l="0" r="3073" t="0"/>
          <a:stretch/>
        </p:blipFill>
        <p:spPr>
          <a:xfrm>
            <a:off x="1094993" y="1100387"/>
            <a:ext cx="9856892" cy="5004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pic>
        <p:nvPicPr>
          <p:cNvPr id="535" name="Google Shape;535;p18"/>
          <p:cNvPicPr preferRelativeResize="0"/>
          <p:nvPr/>
        </p:nvPicPr>
        <p:blipFill rotWithShape="1">
          <a:blip r:embed="rId3">
            <a:alphaModFix/>
          </a:blip>
          <a:srcRect b="0" l="0" r="0" t="0"/>
          <a:stretch/>
        </p:blipFill>
        <p:spPr>
          <a:xfrm>
            <a:off x="153248" y="44086"/>
            <a:ext cx="730250" cy="730250"/>
          </a:xfrm>
          <a:prstGeom prst="rect">
            <a:avLst/>
          </a:prstGeom>
          <a:noFill/>
          <a:ln>
            <a:noFill/>
          </a:ln>
        </p:spPr>
      </p:pic>
      <p:graphicFrame>
        <p:nvGraphicFramePr>
          <p:cNvPr id="536" name="Google Shape;536;p18"/>
          <p:cNvGraphicFramePr/>
          <p:nvPr/>
        </p:nvGraphicFramePr>
        <p:xfrm>
          <a:off x="620728" y="2578861"/>
          <a:ext cx="3000000" cy="3000000"/>
        </p:xfrm>
        <a:graphic>
          <a:graphicData uri="http://schemas.openxmlformats.org/drawingml/2006/table">
            <a:tbl>
              <a:tblPr bandRow="1" firstRow="1">
                <a:noFill/>
                <a:tableStyleId>{C4435717-F525-4EB0-AD74-C313D44F723E}</a:tableStyleId>
              </a:tblPr>
              <a:tblGrid>
                <a:gridCol w="3547725"/>
                <a:gridCol w="3569400"/>
                <a:gridCol w="3569400"/>
              </a:tblGrid>
              <a:tr h="370850">
                <a:tc gridSpan="3">
                  <a:txBody>
                    <a:bodyPr/>
                    <a:lstStyle/>
                    <a:p>
                      <a:pPr indent="0" lvl="0" marL="0" marR="0" rtl="1" algn="ctr">
                        <a:lnSpc>
                          <a:spcPct val="100000"/>
                        </a:lnSpc>
                        <a:spcBef>
                          <a:spcPts val="0"/>
                        </a:spcBef>
                        <a:spcAft>
                          <a:spcPts val="0"/>
                        </a:spcAft>
                        <a:buClr>
                          <a:schemeClr val="dk1"/>
                        </a:buClr>
                        <a:buSzPts val="3200"/>
                        <a:buFont typeface="Calibri"/>
                        <a:buNone/>
                      </a:pPr>
                      <a:r>
                        <a:rPr b="1" i="0" lang="ar-MA" sz="3200" u="none" cap="none" strike="noStrike">
                          <a:solidFill>
                            <a:schemeClr val="dk1"/>
                          </a:solidFill>
                          <a:latin typeface="Calibri"/>
                          <a:ea typeface="Calibri"/>
                          <a:cs typeface="Calibri"/>
                          <a:sym typeface="Calibri"/>
                        </a:rPr>
                        <a:t>يُمنح المخترع .............حماية لأفكاره المبتكرة.</a:t>
                      </a:r>
                      <a:endParaRPr/>
                    </a:p>
                  </a:txBody>
                  <a:tcPr marT="45725" marB="45725" marR="91450" marL="91450"/>
                </a:tc>
                <a:tc hMerge="1"/>
                <a:tc hMerge="1"/>
              </a:tr>
              <a:tr h="370850">
                <a:tc>
                  <a:txBody>
                    <a:bodyPr/>
                    <a:lstStyle/>
                    <a:p>
                      <a:pPr indent="0" lvl="0" marL="0" marR="0" rtl="1" algn="r">
                        <a:spcBef>
                          <a:spcPts val="0"/>
                        </a:spcBef>
                        <a:spcAft>
                          <a:spcPts val="0"/>
                        </a:spcAft>
                        <a:buNone/>
                      </a:pPr>
                      <a:r>
                        <a:rPr b="1" i="0" lang="ar-MA" sz="3200" u="none" cap="none" strike="noStrike">
                          <a:solidFill>
                            <a:schemeClr val="dk1"/>
                          </a:solidFill>
                          <a:latin typeface="Calibri"/>
                          <a:ea typeface="Calibri"/>
                          <a:cs typeface="Calibri"/>
                          <a:sym typeface="Calibri"/>
                        </a:rPr>
                        <a:t>الاختراع</a:t>
                      </a:r>
                      <a:endParaRPr b="1" i="0" sz="3200" u="none" cap="none" strike="noStrike">
                        <a:solidFill>
                          <a:schemeClr val="dk1"/>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b="1" i="0" lang="ar-MA" sz="3200" u="none" cap="none" strike="noStrike">
                          <a:solidFill>
                            <a:schemeClr val="dk1"/>
                          </a:solidFill>
                          <a:latin typeface="Calibri"/>
                          <a:ea typeface="Calibri"/>
                          <a:cs typeface="Calibri"/>
                          <a:sym typeface="Calibri"/>
                        </a:rPr>
                        <a:t>براءة الاختراع </a:t>
                      </a:r>
                      <a:endParaRPr b="1" i="0" sz="3200" u="none" cap="none" strike="noStrike">
                        <a:solidFill>
                          <a:schemeClr val="dk1"/>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b="1" i="0" lang="ar-MA" sz="3200" u="none" cap="none" strike="noStrike">
                          <a:solidFill>
                            <a:schemeClr val="dk1"/>
                          </a:solidFill>
                          <a:latin typeface="Calibri"/>
                          <a:ea typeface="Calibri"/>
                          <a:cs typeface="Calibri"/>
                          <a:sym typeface="Calibri"/>
                        </a:rPr>
                        <a:t>عالم التكنولوجيا</a:t>
                      </a:r>
                      <a:endParaRPr b="1" i="0" sz="3200" u="none" cap="none" strike="noStrike">
                        <a:solidFill>
                          <a:schemeClr val="dk1"/>
                        </a:solidFill>
                        <a:latin typeface="Calibri"/>
                        <a:ea typeface="Calibri"/>
                        <a:cs typeface="Calibri"/>
                        <a:sym typeface="Calibri"/>
                      </a:endParaRPr>
                    </a:p>
                  </a:txBody>
                  <a:tcPr marT="45725" marB="45725" marR="91450" marL="91450"/>
                </a:tc>
              </a:tr>
            </a:tbl>
          </a:graphicData>
        </a:graphic>
      </p:graphicFrame>
      <p:sp>
        <p:nvSpPr>
          <p:cNvPr id="537" name="Google Shape;537;p18"/>
          <p:cNvSpPr txBox="1"/>
          <p:nvPr>
            <p:ph type="title"/>
          </p:nvPr>
        </p:nvSpPr>
        <p:spPr>
          <a:xfrm>
            <a:off x="883498" y="255128"/>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MA" sz="1800"/>
              <a:t>نوظف هذه الكلمات في جمل. </a:t>
            </a:r>
            <a:r>
              <a:rPr b="1" lang="ar-MA" sz="1800">
                <a:latin typeface="Calibri"/>
                <a:ea typeface="Calibri"/>
                <a:cs typeface="Calibri"/>
                <a:sym typeface="Calibri"/>
              </a:rPr>
              <a:t>انتبهوا، سأوَضّح لكم كيف نتمكن من الإجابة الصحيحة.</a:t>
            </a:r>
            <a:endParaRPr b="1" sz="1800"/>
          </a:p>
        </p:txBody>
      </p:sp>
      <p:sp>
        <p:nvSpPr>
          <p:cNvPr id="538" name="Google Shape;538;p18"/>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i="1" lang="ar-MA" sz="1400">
                <a:latin typeface="Calibri"/>
                <a:ea typeface="Calibri"/>
                <a:cs typeface="Calibri"/>
                <a:sym typeface="Calibri"/>
              </a:rPr>
              <a:t>يقرأ المدرس التعبير ثم يشرع في ملء الفراغ مصرحا بكل العمليات التي سيقوم بها للتوصل إلى الكلمة المناسبة للجملة.</a:t>
            </a:r>
            <a:endParaRPr sz="1400">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pic>
        <p:nvPicPr>
          <p:cNvPr id="543" name="Google Shape;543;p19"/>
          <p:cNvPicPr preferRelativeResize="0"/>
          <p:nvPr/>
        </p:nvPicPr>
        <p:blipFill rotWithShape="1">
          <a:blip r:embed="rId3">
            <a:alphaModFix/>
          </a:blip>
          <a:srcRect b="0" l="0" r="0" t="0"/>
          <a:stretch/>
        </p:blipFill>
        <p:spPr>
          <a:xfrm>
            <a:off x="153248" y="44086"/>
            <a:ext cx="730250" cy="730250"/>
          </a:xfrm>
          <a:prstGeom prst="rect">
            <a:avLst/>
          </a:prstGeom>
          <a:noFill/>
          <a:ln>
            <a:noFill/>
          </a:ln>
        </p:spPr>
      </p:pic>
      <p:graphicFrame>
        <p:nvGraphicFramePr>
          <p:cNvPr id="544" name="Google Shape;544;p19"/>
          <p:cNvGraphicFramePr/>
          <p:nvPr/>
        </p:nvGraphicFramePr>
        <p:xfrm>
          <a:off x="630166" y="3410668"/>
          <a:ext cx="3000000" cy="3000000"/>
        </p:xfrm>
        <a:graphic>
          <a:graphicData uri="http://schemas.openxmlformats.org/drawingml/2006/table">
            <a:tbl>
              <a:tblPr bandRow="1" firstRow="1">
                <a:noFill/>
                <a:tableStyleId>{C4435717-F525-4EB0-AD74-C313D44F723E}</a:tableStyleId>
              </a:tblPr>
              <a:tblGrid>
                <a:gridCol w="3547725"/>
                <a:gridCol w="3569400"/>
                <a:gridCol w="3569400"/>
              </a:tblGrid>
              <a:tr h="370850">
                <a:tc gridSpan="3">
                  <a:txBody>
                    <a:bodyPr/>
                    <a:lstStyle/>
                    <a:p>
                      <a:pPr indent="0" lvl="0" marL="0" marR="0" rtl="1" algn="ctr">
                        <a:lnSpc>
                          <a:spcPct val="100000"/>
                        </a:lnSpc>
                        <a:spcBef>
                          <a:spcPts val="0"/>
                        </a:spcBef>
                        <a:spcAft>
                          <a:spcPts val="0"/>
                        </a:spcAft>
                        <a:buClr>
                          <a:schemeClr val="dk1"/>
                        </a:buClr>
                        <a:buSzPts val="3200"/>
                        <a:buFont typeface="Calibri"/>
                        <a:buNone/>
                      </a:pPr>
                      <a:r>
                        <a:rPr b="1" i="0" lang="ar-MA" sz="3200" u="none" cap="none" strike="noStrike">
                          <a:solidFill>
                            <a:schemeClr val="dk1"/>
                          </a:solidFill>
                          <a:latin typeface="Calibri"/>
                          <a:ea typeface="Calibri"/>
                          <a:cs typeface="Calibri"/>
                          <a:sym typeface="Calibri"/>
                        </a:rPr>
                        <a:t>يُمنح المخترع .............حماية لأفكاره المبتكرة.</a:t>
                      </a:r>
                      <a:endParaRPr/>
                    </a:p>
                  </a:txBody>
                  <a:tcPr marT="45725" marB="45725" marR="91450" marL="91450"/>
                </a:tc>
                <a:tc hMerge="1"/>
                <a:tc hMerge="1"/>
              </a:tr>
              <a:tr h="370850">
                <a:tc>
                  <a:txBody>
                    <a:bodyPr/>
                    <a:lstStyle/>
                    <a:p>
                      <a:pPr indent="0" lvl="0" marL="0" marR="0" rtl="1" algn="r">
                        <a:spcBef>
                          <a:spcPts val="0"/>
                        </a:spcBef>
                        <a:spcAft>
                          <a:spcPts val="0"/>
                        </a:spcAft>
                        <a:buNone/>
                      </a:pPr>
                      <a:r>
                        <a:rPr b="1" i="0" lang="ar-MA" sz="3200" u="none" cap="none" strike="noStrike">
                          <a:solidFill>
                            <a:schemeClr val="dk1"/>
                          </a:solidFill>
                          <a:latin typeface="Calibri"/>
                          <a:ea typeface="Calibri"/>
                          <a:cs typeface="Calibri"/>
                          <a:sym typeface="Calibri"/>
                        </a:rPr>
                        <a:t>الاختراع</a:t>
                      </a:r>
                      <a:endParaRPr b="1" i="0" sz="3200" u="none" cap="none" strike="noStrike">
                        <a:solidFill>
                          <a:schemeClr val="dk1"/>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b="1" i="0" lang="ar-MA" sz="3200" u="none" cap="none" strike="noStrike">
                          <a:solidFill>
                            <a:schemeClr val="dk1"/>
                          </a:solidFill>
                          <a:latin typeface="Calibri"/>
                          <a:ea typeface="Calibri"/>
                          <a:cs typeface="Calibri"/>
                          <a:sym typeface="Calibri"/>
                        </a:rPr>
                        <a:t>براءة الاختراع </a:t>
                      </a:r>
                      <a:endParaRPr b="1" i="0" sz="3200" u="none" cap="none" strike="noStrike">
                        <a:solidFill>
                          <a:schemeClr val="dk1"/>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b="1" i="0" lang="ar-MA" sz="3200" u="none" cap="none" strike="noStrike">
                          <a:solidFill>
                            <a:schemeClr val="dk1"/>
                          </a:solidFill>
                          <a:latin typeface="Calibri"/>
                          <a:ea typeface="Calibri"/>
                          <a:cs typeface="Calibri"/>
                          <a:sym typeface="Calibri"/>
                        </a:rPr>
                        <a:t>عالم التكنولوجيا</a:t>
                      </a:r>
                      <a:endParaRPr b="1" i="0" sz="3200" u="none" cap="none" strike="noStrike">
                        <a:solidFill>
                          <a:schemeClr val="dk1"/>
                        </a:solidFill>
                        <a:latin typeface="Calibri"/>
                        <a:ea typeface="Calibri"/>
                        <a:cs typeface="Calibri"/>
                        <a:sym typeface="Calibri"/>
                      </a:endParaRPr>
                    </a:p>
                  </a:txBody>
                  <a:tcPr marT="45725" marB="45725" marR="91450" marL="91450"/>
                </a:tc>
              </a:tr>
            </a:tbl>
          </a:graphicData>
        </a:graphic>
      </p:graphicFrame>
      <p:cxnSp>
        <p:nvCxnSpPr>
          <p:cNvPr id="545" name="Google Shape;545;p19"/>
          <p:cNvCxnSpPr/>
          <p:nvPr/>
        </p:nvCxnSpPr>
        <p:spPr>
          <a:xfrm flipH="1">
            <a:off x="7918515" y="2110947"/>
            <a:ext cx="245097" cy="1299721"/>
          </a:xfrm>
          <a:prstGeom prst="straightConnector1">
            <a:avLst/>
          </a:prstGeom>
          <a:noFill/>
          <a:ln cap="flat" cmpd="sng" w="57150">
            <a:solidFill>
              <a:schemeClr val="accent1"/>
            </a:solidFill>
            <a:prstDash val="solid"/>
            <a:miter lim="800000"/>
            <a:headEnd len="sm" w="sm" type="none"/>
            <a:tailEnd len="med" w="med" type="triangle"/>
          </a:ln>
        </p:spPr>
      </p:cxnSp>
      <p:sp>
        <p:nvSpPr>
          <p:cNvPr id="546" name="Google Shape;546;p19"/>
          <p:cNvSpPr/>
          <p:nvPr/>
        </p:nvSpPr>
        <p:spPr>
          <a:xfrm>
            <a:off x="7653078" y="1201223"/>
            <a:ext cx="1580475" cy="788747"/>
          </a:xfrm>
          <a:prstGeom prst="roundRect">
            <a:avLst>
              <a:gd fmla="val 16667" name="adj"/>
            </a:avLst>
          </a:prstGeom>
          <a:solidFill>
            <a:srgbClr val="D8F2C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من؟</a:t>
            </a:r>
            <a:endParaRPr b="1" i="0" sz="3200" u="none" cap="none" strike="noStrike">
              <a:solidFill>
                <a:schemeClr val="dk1"/>
              </a:solidFill>
              <a:latin typeface="Calibri"/>
              <a:ea typeface="Calibri"/>
              <a:cs typeface="Calibri"/>
              <a:sym typeface="Calibri"/>
            </a:endParaRPr>
          </a:p>
        </p:txBody>
      </p:sp>
      <p:cxnSp>
        <p:nvCxnSpPr>
          <p:cNvPr id="547" name="Google Shape;547;p19"/>
          <p:cNvCxnSpPr/>
          <p:nvPr/>
        </p:nvCxnSpPr>
        <p:spPr>
          <a:xfrm>
            <a:off x="8235492" y="2110947"/>
            <a:ext cx="644557" cy="1442559"/>
          </a:xfrm>
          <a:prstGeom prst="straightConnector1">
            <a:avLst/>
          </a:prstGeom>
          <a:noFill/>
          <a:ln cap="flat" cmpd="sng" w="57150">
            <a:solidFill>
              <a:srgbClr val="FFC000"/>
            </a:solidFill>
            <a:prstDash val="solid"/>
            <a:miter lim="800000"/>
            <a:headEnd len="sm" w="sm" type="none"/>
            <a:tailEnd len="med" w="med" type="triangle"/>
          </a:ln>
        </p:spPr>
      </p:cxnSp>
      <p:cxnSp>
        <p:nvCxnSpPr>
          <p:cNvPr id="548" name="Google Shape;548;p19"/>
          <p:cNvCxnSpPr/>
          <p:nvPr/>
        </p:nvCxnSpPr>
        <p:spPr>
          <a:xfrm flipH="1">
            <a:off x="6527277" y="2201405"/>
            <a:ext cx="398871" cy="1203450"/>
          </a:xfrm>
          <a:prstGeom prst="straightConnector1">
            <a:avLst/>
          </a:prstGeom>
          <a:noFill/>
          <a:ln cap="flat" cmpd="sng" w="57150">
            <a:solidFill>
              <a:schemeClr val="dk2"/>
            </a:solidFill>
            <a:prstDash val="solid"/>
            <a:miter lim="800000"/>
            <a:headEnd len="sm" w="sm" type="none"/>
            <a:tailEnd len="med" w="med" type="triangle"/>
          </a:ln>
        </p:spPr>
      </p:cxnSp>
      <p:sp>
        <p:nvSpPr>
          <p:cNvPr id="549" name="Google Shape;549;p19"/>
          <p:cNvSpPr/>
          <p:nvPr/>
        </p:nvSpPr>
        <p:spPr>
          <a:xfrm>
            <a:off x="6044151" y="1384298"/>
            <a:ext cx="1414021" cy="788747"/>
          </a:xfrm>
          <a:prstGeom prst="roundRect">
            <a:avLst>
              <a:gd fmla="val 16667" name="adj"/>
            </a:avLst>
          </a:prstGeom>
          <a:solidFill>
            <a:srgbClr val="D8F2C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ماذا؟</a:t>
            </a:r>
            <a:endParaRPr b="1" i="0" sz="3200" u="none" cap="none" strike="noStrike">
              <a:solidFill>
                <a:schemeClr val="dk1"/>
              </a:solidFill>
              <a:latin typeface="Calibri"/>
              <a:ea typeface="Calibri"/>
              <a:cs typeface="Calibri"/>
              <a:sym typeface="Calibri"/>
            </a:endParaRPr>
          </a:p>
        </p:txBody>
      </p:sp>
      <p:cxnSp>
        <p:nvCxnSpPr>
          <p:cNvPr id="550" name="Google Shape;550;p19"/>
          <p:cNvCxnSpPr/>
          <p:nvPr/>
        </p:nvCxnSpPr>
        <p:spPr>
          <a:xfrm>
            <a:off x="6998028" y="2218196"/>
            <a:ext cx="920487" cy="1192472"/>
          </a:xfrm>
          <a:prstGeom prst="straightConnector1">
            <a:avLst/>
          </a:prstGeom>
          <a:noFill/>
          <a:ln cap="flat" cmpd="sng" w="57150">
            <a:solidFill>
              <a:schemeClr val="dk2"/>
            </a:solidFill>
            <a:prstDash val="solid"/>
            <a:miter lim="800000"/>
            <a:headEnd len="sm" w="sm" type="none"/>
            <a:tailEnd len="med" w="med" type="triangle"/>
          </a:ln>
        </p:spPr>
      </p:cxnSp>
      <p:sp>
        <p:nvSpPr>
          <p:cNvPr id="551" name="Google Shape;551;p19"/>
          <p:cNvSpPr/>
          <p:nvPr/>
        </p:nvSpPr>
        <p:spPr>
          <a:xfrm>
            <a:off x="3693131" y="1710760"/>
            <a:ext cx="1414021" cy="788747"/>
          </a:xfrm>
          <a:prstGeom prst="roundRect">
            <a:avLst>
              <a:gd fmla="val 16667" name="adj"/>
            </a:avLst>
          </a:prstGeom>
          <a:solidFill>
            <a:srgbClr val="D8F2C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لماذا؟</a:t>
            </a:r>
            <a:endParaRPr b="1" i="0" sz="3200" u="none" cap="none" strike="noStrike">
              <a:solidFill>
                <a:schemeClr val="dk1"/>
              </a:solidFill>
              <a:latin typeface="Calibri"/>
              <a:ea typeface="Calibri"/>
              <a:cs typeface="Calibri"/>
              <a:sym typeface="Calibri"/>
            </a:endParaRPr>
          </a:p>
        </p:txBody>
      </p:sp>
      <p:cxnSp>
        <p:nvCxnSpPr>
          <p:cNvPr id="552" name="Google Shape;552;p19"/>
          <p:cNvCxnSpPr/>
          <p:nvPr/>
        </p:nvCxnSpPr>
        <p:spPr>
          <a:xfrm>
            <a:off x="4922160" y="2344243"/>
            <a:ext cx="0" cy="1060612"/>
          </a:xfrm>
          <a:prstGeom prst="straightConnector1">
            <a:avLst/>
          </a:prstGeom>
          <a:noFill/>
          <a:ln cap="flat" cmpd="sng" w="57150">
            <a:solidFill>
              <a:schemeClr val="dk2"/>
            </a:solidFill>
            <a:prstDash val="solid"/>
            <a:miter lim="800000"/>
            <a:headEnd len="sm" w="sm" type="none"/>
            <a:tailEnd len="med" w="med" type="triangle"/>
          </a:ln>
        </p:spPr>
      </p:cxnSp>
      <p:sp>
        <p:nvSpPr>
          <p:cNvPr id="553" name="Google Shape;553;p19"/>
          <p:cNvSpPr txBox="1"/>
          <p:nvPr>
            <p:ph type="title"/>
          </p:nvPr>
        </p:nvSpPr>
        <p:spPr>
          <a:xfrm>
            <a:off x="883498" y="223016"/>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MA" sz="1800"/>
              <a:t>سأعود الآن إلى الجملة وأشرح كلماتها.</a:t>
            </a:r>
            <a:endParaRPr/>
          </a:p>
        </p:txBody>
      </p:sp>
      <p:sp>
        <p:nvSpPr>
          <p:cNvPr id="554" name="Google Shape;554;p19"/>
          <p:cNvSpPr txBox="1"/>
          <p:nvPr>
            <p:ph idx="2" type="body"/>
          </p:nvPr>
        </p:nvSpPr>
        <p:spPr>
          <a:xfrm>
            <a:off x="1146359" y="590015"/>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i="1" lang="ar-MA" sz="1400">
                <a:latin typeface="Calibri"/>
                <a:ea typeface="Calibri"/>
                <a:cs typeface="Calibri"/>
                <a:sym typeface="Calibri"/>
              </a:rPr>
              <a:t>يقرأ المدرس التعبير ثم يشرع في ملء الفراغ مصرحا بكل العمليات التي سيقوم بها للتوصل إلى الكلمة المناسبة للجملة.</a:t>
            </a:r>
            <a:endParaRPr sz="1400">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20"/>
          <p:cNvSpPr txBox="1"/>
          <p:nvPr/>
        </p:nvSpPr>
        <p:spPr>
          <a:xfrm>
            <a:off x="2161376" y="452698"/>
            <a:ext cx="9144000" cy="416662"/>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chemeClr val="dk1"/>
              </a:buClr>
              <a:buSzPts val="1400"/>
              <a:buFont typeface="Play"/>
              <a:buNone/>
            </a:pPr>
            <a:r>
              <a:t/>
            </a:r>
            <a:endParaRPr b="0" i="0" sz="1400" u="none" cap="none" strike="noStrike">
              <a:solidFill>
                <a:srgbClr val="AEAEAE"/>
              </a:solidFill>
              <a:latin typeface="Calibri"/>
              <a:ea typeface="Calibri"/>
              <a:cs typeface="Calibri"/>
              <a:sym typeface="Calibri"/>
            </a:endParaRPr>
          </a:p>
        </p:txBody>
      </p:sp>
      <p:pic>
        <p:nvPicPr>
          <p:cNvPr id="560" name="Google Shape;560;p20"/>
          <p:cNvPicPr preferRelativeResize="0"/>
          <p:nvPr/>
        </p:nvPicPr>
        <p:blipFill rotWithShape="1">
          <a:blip r:embed="rId3">
            <a:alphaModFix/>
          </a:blip>
          <a:srcRect b="0" l="0" r="0" t="0"/>
          <a:stretch/>
        </p:blipFill>
        <p:spPr>
          <a:xfrm>
            <a:off x="153248" y="44086"/>
            <a:ext cx="730250" cy="730250"/>
          </a:xfrm>
          <a:prstGeom prst="rect">
            <a:avLst/>
          </a:prstGeom>
          <a:noFill/>
          <a:ln>
            <a:noFill/>
          </a:ln>
        </p:spPr>
      </p:pic>
      <p:graphicFrame>
        <p:nvGraphicFramePr>
          <p:cNvPr id="561" name="Google Shape;561;p20"/>
          <p:cNvGraphicFramePr/>
          <p:nvPr/>
        </p:nvGraphicFramePr>
        <p:xfrm>
          <a:off x="752735" y="1454713"/>
          <a:ext cx="3000000" cy="3000000"/>
        </p:xfrm>
        <a:graphic>
          <a:graphicData uri="http://schemas.openxmlformats.org/drawingml/2006/table">
            <a:tbl>
              <a:tblPr bandRow="1" firstRow="1">
                <a:noFill/>
                <a:tableStyleId>{C4435717-F525-4EB0-AD74-C313D44F723E}</a:tableStyleId>
              </a:tblPr>
              <a:tblGrid>
                <a:gridCol w="3547725"/>
                <a:gridCol w="3569400"/>
                <a:gridCol w="3569400"/>
              </a:tblGrid>
              <a:tr h="370850">
                <a:tc gridSpan="3">
                  <a:txBody>
                    <a:bodyPr/>
                    <a:lstStyle/>
                    <a:p>
                      <a:pPr indent="0" lvl="0" marL="0" marR="0" rtl="1" algn="ctr">
                        <a:lnSpc>
                          <a:spcPct val="100000"/>
                        </a:lnSpc>
                        <a:spcBef>
                          <a:spcPts val="0"/>
                        </a:spcBef>
                        <a:spcAft>
                          <a:spcPts val="0"/>
                        </a:spcAft>
                        <a:buClr>
                          <a:schemeClr val="dk1"/>
                        </a:buClr>
                        <a:buSzPts val="3200"/>
                        <a:buFont typeface="Calibri"/>
                        <a:buNone/>
                      </a:pPr>
                      <a:r>
                        <a:rPr b="1" i="0" lang="ar-MA" sz="3200" u="none" cap="none" strike="noStrike">
                          <a:solidFill>
                            <a:schemeClr val="dk1"/>
                          </a:solidFill>
                          <a:latin typeface="Calibri"/>
                          <a:ea typeface="Calibri"/>
                          <a:cs typeface="Calibri"/>
                          <a:sym typeface="Calibri"/>
                        </a:rPr>
                        <a:t>يُمنح المخترع .............حماية لأفكاره المبتكرة.</a:t>
                      </a:r>
                      <a:endParaRPr/>
                    </a:p>
                  </a:txBody>
                  <a:tcPr marT="45725" marB="45725" marR="91450" marL="91450"/>
                </a:tc>
                <a:tc hMerge="1"/>
                <a:tc hMerge="1"/>
              </a:tr>
              <a:tr h="370850">
                <a:tc>
                  <a:txBody>
                    <a:bodyPr/>
                    <a:lstStyle/>
                    <a:p>
                      <a:pPr indent="0" lvl="0" marL="0" marR="0" rtl="1" algn="r">
                        <a:spcBef>
                          <a:spcPts val="0"/>
                        </a:spcBef>
                        <a:spcAft>
                          <a:spcPts val="0"/>
                        </a:spcAft>
                        <a:buNone/>
                      </a:pPr>
                      <a:r>
                        <a:rPr b="1" i="0" lang="ar-MA" sz="3200" u="none" cap="none" strike="noStrike">
                          <a:solidFill>
                            <a:schemeClr val="dk1"/>
                          </a:solidFill>
                          <a:latin typeface="Calibri"/>
                          <a:ea typeface="Calibri"/>
                          <a:cs typeface="Calibri"/>
                          <a:sym typeface="Calibri"/>
                        </a:rPr>
                        <a:t>الاختراع</a:t>
                      </a:r>
                      <a:endParaRPr b="1" i="0" sz="3200" u="none" cap="none" strike="noStrike">
                        <a:solidFill>
                          <a:schemeClr val="dk1"/>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b="1" i="0" lang="ar-MA" sz="3200" u="none" cap="none" strike="noStrike">
                          <a:solidFill>
                            <a:schemeClr val="dk1"/>
                          </a:solidFill>
                          <a:latin typeface="Calibri"/>
                          <a:ea typeface="Calibri"/>
                          <a:cs typeface="Calibri"/>
                          <a:sym typeface="Calibri"/>
                        </a:rPr>
                        <a:t>براءة الاختراع </a:t>
                      </a:r>
                      <a:endParaRPr b="1" i="0" sz="3200" u="none" cap="none" strike="noStrike">
                        <a:solidFill>
                          <a:schemeClr val="dk1"/>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b="1" i="0" lang="ar-MA" sz="3200" u="none" cap="none" strike="noStrike">
                          <a:solidFill>
                            <a:schemeClr val="dk1"/>
                          </a:solidFill>
                          <a:latin typeface="Calibri"/>
                          <a:ea typeface="Calibri"/>
                          <a:cs typeface="Calibri"/>
                          <a:sym typeface="Calibri"/>
                        </a:rPr>
                        <a:t>عالم التكنولوجيا</a:t>
                      </a:r>
                      <a:endParaRPr b="1" i="0" sz="3200" u="none" cap="none" strike="noStrike">
                        <a:solidFill>
                          <a:schemeClr val="dk1"/>
                        </a:solidFill>
                        <a:latin typeface="Calibri"/>
                        <a:ea typeface="Calibri"/>
                        <a:cs typeface="Calibri"/>
                        <a:sym typeface="Calibri"/>
                      </a:endParaRPr>
                    </a:p>
                  </a:txBody>
                  <a:tcPr marT="45725" marB="45725" marR="91450" marL="91450"/>
                </a:tc>
              </a:tr>
            </a:tbl>
          </a:graphicData>
        </a:graphic>
      </p:graphicFrame>
      <p:sp>
        <p:nvSpPr>
          <p:cNvPr id="562" name="Google Shape;562;p20"/>
          <p:cNvSpPr/>
          <p:nvPr/>
        </p:nvSpPr>
        <p:spPr>
          <a:xfrm>
            <a:off x="5764330" y="4503656"/>
            <a:ext cx="3789575" cy="1425803"/>
          </a:xfrm>
          <a:prstGeom prst="roundRect">
            <a:avLst>
              <a:gd fmla="val 16667" name="adj"/>
            </a:avLst>
          </a:prstGeom>
          <a:solidFill>
            <a:srgbClr val="D8F2C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من الفعل اخترع، وهو اسم فاعل؛ أي الذي أَنجَزَ الفعل.</a:t>
            </a:r>
            <a:endParaRPr b="1" i="0" sz="3200" u="none" cap="none" strike="noStrike">
              <a:solidFill>
                <a:schemeClr val="dk1"/>
              </a:solidFill>
              <a:latin typeface="Calibri"/>
              <a:ea typeface="Calibri"/>
              <a:cs typeface="Calibri"/>
              <a:sym typeface="Calibri"/>
            </a:endParaRPr>
          </a:p>
        </p:txBody>
      </p:sp>
      <p:cxnSp>
        <p:nvCxnSpPr>
          <p:cNvPr id="563" name="Google Shape;563;p20"/>
          <p:cNvCxnSpPr/>
          <p:nvPr/>
        </p:nvCxnSpPr>
        <p:spPr>
          <a:xfrm>
            <a:off x="8163612" y="1904214"/>
            <a:ext cx="0" cy="2599442"/>
          </a:xfrm>
          <a:prstGeom prst="straightConnector1">
            <a:avLst/>
          </a:prstGeom>
          <a:noFill/>
          <a:ln cap="flat" cmpd="sng" w="57150">
            <a:solidFill>
              <a:schemeClr val="accent1"/>
            </a:solidFill>
            <a:prstDash val="solid"/>
            <a:miter lim="800000"/>
            <a:headEnd len="sm" w="sm" type="none"/>
            <a:tailEnd len="med" w="med" type="triangle"/>
          </a:ln>
        </p:spPr>
      </p:cxnSp>
      <p:sp>
        <p:nvSpPr>
          <p:cNvPr id="564" name="Google Shape;564;p20"/>
          <p:cNvSpPr/>
          <p:nvPr/>
        </p:nvSpPr>
        <p:spPr>
          <a:xfrm>
            <a:off x="9492953" y="3345337"/>
            <a:ext cx="2139883" cy="1425803"/>
          </a:xfrm>
          <a:prstGeom prst="roundRect">
            <a:avLst>
              <a:gd fmla="val 16667" name="adj"/>
            </a:avLst>
          </a:prstGeom>
          <a:solidFill>
            <a:srgbClr val="D8F2C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بمعنى يقدّم ل</a:t>
            </a:r>
            <a:endParaRPr b="1" i="0" sz="3200" u="none" cap="none" strike="noStrike">
              <a:solidFill>
                <a:schemeClr val="dk1"/>
              </a:solidFill>
              <a:latin typeface="Calibri"/>
              <a:ea typeface="Calibri"/>
              <a:cs typeface="Calibri"/>
              <a:sym typeface="Calibri"/>
            </a:endParaRPr>
          </a:p>
        </p:txBody>
      </p:sp>
      <p:cxnSp>
        <p:nvCxnSpPr>
          <p:cNvPr id="565" name="Google Shape;565;p20"/>
          <p:cNvCxnSpPr/>
          <p:nvPr/>
        </p:nvCxnSpPr>
        <p:spPr>
          <a:xfrm>
            <a:off x="9258692" y="1904214"/>
            <a:ext cx="677160" cy="1441123"/>
          </a:xfrm>
          <a:prstGeom prst="straightConnector1">
            <a:avLst/>
          </a:prstGeom>
          <a:noFill/>
          <a:ln cap="flat" cmpd="sng" w="57150">
            <a:solidFill>
              <a:srgbClr val="FFC000"/>
            </a:solidFill>
            <a:prstDash val="solid"/>
            <a:miter lim="800000"/>
            <a:headEnd len="sm" w="sm" type="none"/>
            <a:tailEnd len="med" w="med" type="triangle"/>
          </a:ln>
        </p:spPr>
      </p:cxnSp>
      <p:sp>
        <p:nvSpPr>
          <p:cNvPr id="566" name="Google Shape;566;p20"/>
          <p:cNvSpPr/>
          <p:nvPr/>
        </p:nvSpPr>
        <p:spPr>
          <a:xfrm>
            <a:off x="468037" y="4910310"/>
            <a:ext cx="3789575" cy="1425803"/>
          </a:xfrm>
          <a:prstGeom prst="roundRect">
            <a:avLst>
              <a:gd fmla="val 16667" name="adj"/>
            </a:avLst>
          </a:prstGeom>
          <a:solidFill>
            <a:srgbClr val="D8F2C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تأمينها من السرقة.</a:t>
            </a:r>
            <a:endParaRPr b="1" i="0" sz="3200" u="none" cap="none" strike="noStrike">
              <a:solidFill>
                <a:schemeClr val="dk1"/>
              </a:solidFill>
              <a:latin typeface="Calibri"/>
              <a:ea typeface="Calibri"/>
              <a:cs typeface="Calibri"/>
              <a:sym typeface="Calibri"/>
            </a:endParaRPr>
          </a:p>
        </p:txBody>
      </p:sp>
      <p:cxnSp>
        <p:nvCxnSpPr>
          <p:cNvPr id="567" name="Google Shape;567;p20"/>
          <p:cNvCxnSpPr/>
          <p:nvPr/>
        </p:nvCxnSpPr>
        <p:spPr>
          <a:xfrm flipH="1">
            <a:off x="3261674" y="1783237"/>
            <a:ext cx="2056615" cy="3127073"/>
          </a:xfrm>
          <a:prstGeom prst="straightConnector1">
            <a:avLst/>
          </a:prstGeom>
          <a:noFill/>
          <a:ln cap="flat" cmpd="sng" w="57150">
            <a:solidFill>
              <a:schemeClr val="dk2"/>
            </a:solidFill>
            <a:prstDash val="solid"/>
            <a:miter lim="800000"/>
            <a:headEnd len="sm" w="sm" type="none"/>
            <a:tailEnd len="med" w="med" type="triangle"/>
          </a:ln>
        </p:spPr>
      </p:cxnSp>
      <p:sp>
        <p:nvSpPr>
          <p:cNvPr id="568" name="Google Shape;568;p20"/>
          <p:cNvSpPr txBox="1"/>
          <p:nvPr>
            <p:ph type="title"/>
          </p:nvPr>
        </p:nvSpPr>
        <p:spPr>
          <a:xfrm>
            <a:off x="909986" y="210862"/>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MA" sz="1800"/>
              <a:t>للبحث عن المفردة الصحيحة، انتبهوا جيدا.</a:t>
            </a:r>
            <a:endParaRPr/>
          </a:p>
        </p:txBody>
      </p:sp>
      <p:sp>
        <p:nvSpPr>
          <p:cNvPr id="569" name="Google Shape;569;p20"/>
          <p:cNvSpPr txBox="1"/>
          <p:nvPr>
            <p:ph idx="2" type="body"/>
          </p:nvPr>
        </p:nvSpPr>
        <p:spPr>
          <a:xfrm>
            <a:off x="1189105" y="579585"/>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i="1" lang="ar-MA" sz="1400">
                <a:latin typeface="Calibri"/>
                <a:ea typeface="Calibri"/>
                <a:cs typeface="Calibri"/>
                <a:sym typeface="Calibri"/>
              </a:rPr>
              <a:t>يقرأ المدرس التعبير ثم يشرع في ملء الفراغ مصرحا بكل العمليات التي سيقوم بها للتوصل إلى الكلمة المناسبة للجملة.</a:t>
            </a:r>
            <a:endParaRPr sz="1400">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pic>
        <p:nvPicPr>
          <p:cNvPr id="574" name="Google Shape;574;p21"/>
          <p:cNvPicPr preferRelativeResize="0"/>
          <p:nvPr/>
        </p:nvPicPr>
        <p:blipFill rotWithShape="1">
          <a:blip r:embed="rId3">
            <a:alphaModFix/>
          </a:blip>
          <a:srcRect b="0" l="0" r="0" t="0"/>
          <a:stretch/>
        </p:blipFill>
        <p:spPr>
          <a:xfrm>
            <a:off x="153248" y="44086"/>
            <a:ext cx="730250" cy="730250"/>
          </a:xfrm>
          <a:prstGeom prst="rect">
            <a:avLst/>
          </a:prstGeom>
          <a:noFill/>
          <a:ln>
            <a:noFill/>
          </a:ln>
        </p:spPr>
      </p:pic>
      <p:graphicFrame>
        <p:nvGraphicFramePr>
          <p:cNvPr id="575" name="Google Shape;575;p21"/>
          <p:cNvGraphicFramePr/>
          <p:nvPr/>
        </p:nvGraphicFramePr>
        <p:xfrm>
          <a:off x="8735745" y="1135878"/>
          <a:ext cx="3000000" cy="3000000"/>
        </p:xfrm>
        <a:graphic>
          <a:graphicData uri="http://schemas.openxmlformats.org/drawingml/2006/table">
            <a:tbl>
              <a:tblPr bandRow="1" firstRow="1">
                <a:noFill/>
                <a:tableStyleId>{C4435717-F525-4EB0-AD74-C313D44F723E}</a:tableStyleId>
              </a:tblPr>
              <a:tblGrid>
                <a:gridCol w="3159800"/>
              </a:tblGrid>
              <a:tr h="848150">
                <a:tc>
                  <a:txBody>
                    <a:bodyPr/>
                    <a:lstStyle/>
                    <a:p>
                      <a:pPr indent="0" lvl="0" marL="0" marR="0" rtl="1" algn="r">
                        <a:spcBef>
                          <a:spcPts val="0"/>
                        </a:spcBef>
                        <a:spcAft>
                          <a:spcPts val="0"/>
                        </a:spcAft>
                        <a:buNone/>
                      </a:pPr>
                      <a:r>
                        <a:rPr b="1" i="0" lang="ar-MA" sz="3200" u="none" cap="none" strike="noStrike">
                          <a:solidFill>
                            <a:schemeClr val="dk1"/>
                          </a:solidFill>
                          <a:latin typeface="Calibri"/>
                          <a:ea typeface="Calibri"/>
                          <a:cs typeface="Calibri"/>
                          <a:sym typeface="Calibri"/>
                        </a:rPr>
                        <a:t>عالم التكنولوجيا</a:t>
                      </a:r>
                      <a:endParaRPr b="1" i="0" sz="3200" u="none" cap="none" strike="noStrike">
                        <a:solidFill>
                          <a:schemeClr val="dk1"/>
                        </a:solidFill>
                        <a:latin typeface="Calibri"/>
                        <a:ea typeface="Calibri"/>
                        <a:cs typeface="Calibri"/>
                        <a:sym typeface="Calibri"/>
                      </a:endParaRPr>
                    </a:p>
                  </a:txBody>
                  <a:tcPr marT="45725" marB="45725" marR="91450" marL="91450">
                    <a:solidFill>
                      <a:srgbClr val="FFFF66"/>
                    </a:solidFill>
                  </a:tcPr>
                </a:tc>
              </a:tr>
              <a:tr h="1545875">
                <a:tc>
                  <a:txBody>
                    <a:bodyPr/>
                    <a:lstStyle/>
                    <a:p>
                      <a:pPr indent="0" lvl="0" marL="0" marR="0" rtl="1" algn="r">
                        <a:spcBef>
                          <a:spcPts val="0"/>
                        </a:spcBef>
                        <a:spcAft>
                          <a:spcPts val="0"/>
                        </a:spcAft>
                        <a:buNone/>
                      </a:pPr>
                      <a:r>
                        <a:rPr b="1" i="0" lang="ar-MA" sz="3200" u="none" cap="none" strike="noStrike">
                          <a:solidFill>
                            <a:schemeClr val="dk1"/>
                          </a:solidFill>
                          <a:latin typeface="Calibri"/>
                          <a:ea typeface="Calibri"/>
                          <a:cs typeface="Calibri"/>
                          <a:sym typeface="Calibri"/>
                        </a:rPr>
                        <a:t>هو العالم الذي تستخدم فيه  التقنيات التكنولوجية لحل المشاكل وتسهيل حياة الفرد وإشباع حاجياته وزيادة قدراته.</a:t>
                      </a:r>
                      <a:endParaRPr b="1" i="0" sz="3200" u="none" cap="none" strike="noStrike">
                        <a:solidFill>
                          <a:schemeClr val="dk1"/>
                        </a:solidFill>
                        <a:latin typeface="Calibri"/>
                        <a:ea typeface="Calibri"/>
                        <a:cs typeface="Calibri"/>
                        <a:sym typeface="Calibri"/>
                      </a:endParaRPr>
                    </a:p>
                  </a:txBody>
                  <a:tcPr marT="45725" marB="45725" marR="91450" marL="91450"/>
                </a:tc>
              </a:tr>
            </a:tbl>
          </a:graphicData>
        </a:graphic>
      </p:graphicFrame>
      <p:graphicFrame>
        <p:nvGraphicFramePr>
          <p:cNvPr id="576" name="Google Shape;576;p21"/>
          <p:cNvGraphicFramePr/>
          <p:nvPr/>
        </p:nvGraphicFramePr>
        <p:xfrm>
          <a:off x="4274133" y="1770435"/>
          <a:ext cx="3000000" cy="3000000"/>
        </p:xfrm>
        <a:graphic>
          <a:graphicData uri="http://schemas.openxmlformats.org/drawingml/2006/table">
            <a:tbl>
              <a:tblPr bandRow="1" firstRow="1">
                <a:noFill/>
                <a:tableStyleId>{C4435717-F525-4EB0-AD74-C313D44F723E}</a:tableStyleId>
              </a:tblPr>
              <a:tblGrid>
                <a:gridCol w="4311925"/>
              </a:tblGrid>
              <a:tr h="848150">
                <a:tc>
                  <a:txBody>
                    <a:bodyPr/>
                    <a:lstStyle/>
                    <a:p>
                      <a:pPr indent="0" lvl="0" marL="0" marR="0" rtl="1" algn="r">
                        <a:spcBef>
                          <a:spcPts val="0"/>
                        </a:spcBef>
                        <a:spcAft>
                          <a:spcPts val="0"/>
                        </a:spcAft>
                        <a:buNone/>
                      </a:pPr>
                      <a:r>
                        <a:rPr b="1" i="0" lang="ar-MA" sz="3200" u="none" cap="none" strike="noStrike">
                          <a:solidFill>
                            <a:schemeClr val="dk1"/>
                          </a:solidFill>
                          <a:latin typeface="Calibri"/>
                          <a:ea typeface="Calibri"/>
                          <a:cs typeface="Calibri"/>
                          <a:sym typeface="Calibri"/>
                        </a:rPr>
                        <a:t>براءة الاختراع </a:t>
                      </a:r>
                      <a:endParaRPr b="1" i="0" sz="3200" u="none" cap="none" strike="noStrike">
                        <a:solidFill>
                          <a:schemeClr val="dk1"/>
                        </a:solidFill>
                        <a:latin typeface="Calibri"/>
                        <a:ea typeface="Calibri"/>
                        <a:cs typeface="Calibri"/>
                        <a:sym typeface="Calibri"/>
                      </a:endParaRPr>
                    </a:p>
                  </a:txBody>
                  <a:tcPr marT="45725" marB="45725" marR="91450" marL="91450">
                    <a:solidFill>
                      <a:srgbClr val="CCECFF"/>
                    </a:solidFill>
                  </a:tcPr>
                </a:tc>
              </a:tr>
              <a:tr h="1545875">
                <a:tc>
                  <a:txBody>
                    <a:bodyPr/>
                    <a:lstStyle/>
                    <a:p>
                      <a:pPr indent="0" lvl="0" marL="0" marR="0" rtl="1" algn="just">
                        <a:spcBef>
                          <a:spcPts val="0"/>
                        </a:spcBef>
                        <a:spcAft>
                          <a:spcPts val="0"/>
                        </a:spcAft>
                        <a:buNone/>
                      </a:pPr>
                      <a:r>
                        <a:rPr b="1" i="0" lang="ar-MA" sz="3200" u="none" cap="none" strike="noStrike">
                          <a:solidFill>
                            <a:schemeClr val="dk1"/>
                          </a:solidFill>
                          <a:latin typeface="Calibri"/>
                          <a:ea typeface="Calibri"/>
                          <a:cs typeface="Calibri"/>
                          <a:sym typeface="Calibri"/>
                        </a:rPr>
                        <a:t>وثيقة تثبت أنّ مالكها له السبق في:</a:t>
                      </a:r>
                      <a:endParaRPr/>
                    </a:p>
                    <a:p>
                      <a:pPr indent="0" lvl="0" marL="0" marR="0" rtl="1" algn="just">
                        <a:spcBef>
                          <a:spcPts val="0"/>
                        </a:spcBef>
                        <a:spcAft>
                          <a:spcPts val="0"/>
                        </a:spcAft>
                        <a:buNone/>
                      </a:pPr>
                      <a:r>
                        <a:rPr b="1" i="0" lang="ar-MA" sz="3200" u="none" cap="none" strike="noStrike">
                          <a:solidFill>
                            <a:schemeClr val="dk1"/>
                          </a:solidFill>
                          <a:latin typeface="Calibri"/>
                          <a:ea typeface="Calibri"/>
                          <a:cs typeface="Calibri"/>
                          <a:sym typeface="Calibri"/>
                        </a:rPr>
                        <a:t> 1-منتج جديد أو تحديث وتطوير منتج.</a:t>
                      </a:r>
                      <a:endParaRPr/>
                    </a:p>
                    <a:p>
                      <a:pPr indent="0" lvl="0" marL="0" marR="0" rtl="1" algn="just">
                        <a:spcBef>
                          <a:spcPts val="0"/>
                        </a:spcBef>
                        <a:spcAft>
                          <a:spcPts val="0"/>
                        </a:spcAft>
                        <a:buNone/>
                      </a:pPr>
                      <a:r>
                        <a:rPr b="1" i="0" lang="ar-MA" sz="3200" u="none" cap="none" strike="noStrike">
                          <a:solidFill>
                            <a:schemeClr val="dk1"/>
                          </a:solidFill>
                          <a:latin typeface="Calibri"/>
                          <a:ea typeface="Calibri"/>
                          <a:cs typeface="Calibri"/>
                          <a:sym typeface="Calibri"/>
                        </a:rPr>
                        <a:t>2-طريقة جديدة لأداء عمل ما.</a:t>
                      </a:r>
                      <a:endParaRPr/>
                    </a:p>
                    <a:p>
                      <a:pPr indent="0" lvl="0" marL="0" marR="0" rtl="1" algn="just">
                        <a:spcBef>
                          <a:spcPts val="0"/>
                        </a:spcBef>
                        <a:spcAft>
                          <a:spcPts val="0"/>
                        </a:spcAft>
                        <a:buNone/>
                      </a:pPr>
                      <a:r>
                        <a:rPr b="1" i="0" lang="ar-MA" sz="3200" u="none" cap="none" strike="noStrike">
                          <a:solidFill>
                            <a:schemeClr val="dk1"/>
                          </a:solidFill>
                          <a:latin typeface="Calibri"/>
                          <a:ea typeface="Calibri"/>
                          <a:cs typeface="Calibri"/>
                          <a:sym typeface="Calibri"/>
                        </a:rPr>
                        <a:t>3-حل تقني لمشكلة جديدة. </a:t>
                      </a:r>
                      <a:endParaRPr/>
                    </a:p>
                    <a:p>
                      <a:pPr indent="0" lvl="0" marL="0" marR="0" rtl="1" algn="just">
                        <a:spcBef>
                          <a:spcPts val="0"/>
                        </a:spcBef>
                        <a:spcAft>
                          <a:spcPts val="0"/>
                        </a:spcAft>
                        <a:buNone/>
                      </a:pPr>
                      <a:r>
                        <a:rPr b="1" i="0" lang="ar-MA" sz="3200" u="none" cap="none" strike="noStrike">
                          <a:solidFill>
                            <a:schemeClr val="dk1"/>
                          </a:solidFill>
                          <a:latin typeface="Calibri"/>
                          <a:ea typeface="Calibri"/>
                          <a:cs typeface="Calibri"/>
                          <a:sym typeface="Calibri"/>
                        </a:rPr>
                        <a:t>تدوم مدة حماية الاختراع 20 عاما.</a:t>
                      </a:r>
                      <a:endParaRPr b="1" i="0" sz="3200" u="none" cap="none" strike="noStrike">
                        <a:solidFill>
                          <a:schemeClr val="dk1"/>
                        </a:solidFill>
                        <a:latin typeface="Calibri"/>
                        <a:ea typeface="Calibri"/>
                        <a:cs typeface="Calibri"/>
                        <a:sym typeface="Calibri"/>
                      </a:endParaRPr>
                    </a:p>
                  </a:txBody>
                  <a:tcPr marT="45725" marB="45725" marR="91450" marL="91450"/>
                </a:tc>
              </a:tr>
            </a:tbl>
          </a:graphicData>
        </a:graphic>
      </p:graphicFrame>
      <p:graphicFrame>
        <p:nvGraphicFramePr>
          <p:cNvPr id="577" name="Google Shape;577;p21"/>
          <p:cNvGraphicFramePr/>
          <p:nvPr/>
        </p:nvGraphicFramePr>
        <p:xfrm>
          <a:off x="443060" y="1150332"/>
          <a:ext cx="3000000" cy="3000000"/>
        </p:xfrm>
        <a:graphic>
          <a:graphicData uri="http://schemas.openxmlformats.org/drawingml/2006/table">
            <a:tbl>
              <a:tblPr bandRow="1" firstRow="1">
                <a:noFill/>
                <a:tableStyleId>{C4435717-F525-4EB0-AD74-C313D44F723E}</a:tableStyleId>
              </a:tblPr>
              <a:tblGrid>
                <a:gridCol w="3681400"/>
              </a:tblGrid>
              <a:tr h="848150">
                <a:tc>
                  <a:txBody>
                    <a:bodyPr/>
                    <a:lstStyle/>
                    <a:p>
                      <a:pPr indent="0" lvl="0" marL="0" marR="0" rtl="1" algn="r">
                        <a:spcBef>
                          <a:spcPts val="0"/>
                        </a:spcBef>
                        <a:spcAft>
                          <a:spcPts val="0"/>
                        </a:spcAft>
                        <a:buNone/>
                      </a:pPr>
                      <a:r>
                        <a:rPr b="1" i="0" lang="ar-MA" sz="3200" u="none" cap="none" strike="noStrike">
                          <a:solidFill>
                            <a:schemeClr val="dk1"/>
                          </a:solidFill>
                          <a:latin typeface="Calibri"/>
                          <a:ea typeface="Calibri"/>
                          <a:cs typeface="Calibri"/>
                          <a:sym typeface="Calibri"/>
                        </a:rPr>
                        <a:t>الاختراع</a:t>
                      </a:r>
                      <a:endParaRPr b="1" i="0" sz="3200" u="none" cap="none" strike="noStrike">
                        <a:solidFill>
                          <a:schemeClr val="dk1"/>
                        </a:solidFill>
                        <a:latin typeface="Calibri"/>
                        <a:ea typeface="Calibri"/>
                        <a:cs typeface="Calibri"/>
                        <a:sym typeface="Calibri"/>
                      </a:endParaRPr>
                    </a:p>
                  </a:txBody>
                  <a:tcPr marT="45725" marB="45725" marR="91450" marL="91450">
                    <a:solidFill>
                      <a:srgbClr val="99FF99"/>
                    </a:solidFill>
                  </a:tcPr>
                </a:tc>
              </a:tr>
              <a:tr h="1545875">
                <a:tc>
                  <a:txBody>
                    <a:bodyPr/>
                    <a:lstStyle/>
                    <a:p>
                      <a:pPr indent="0" lvl="0" marL="0" marR="0" rtl="1" algn="just">
                        <a:spcBef>
                          <a:spcPts val="0"/>
                        </a:spcBef>
                        <a:spcAft>
                          <a:spcPts val="0"/>
                        </a:spcAft>
                        <a:buNone/>
                      </a:pPr>
                      <a:r>
                        <a:rPr lang="ar-MA" sz="1800" u="none" cap="none" strike="noStrike">
                          <a:solidFill>
                            <a:schemeClr val="dk1"/>
                          </a:solidFill>
                          <a:latin typeface="Arial"/>
                          <a:ea typeface="Arial"/>
                          <a:cs typeface="Arial"/>
                          <a:sym typeface="Arial"/>
                        </a:rPr>
                        <a:t> </a:t>
                      </a:r>
                      <a:r>
                        <a:rPr b="1" i="0" lang="ar-MA" sz="3200" u="none" cap="none" strike="noStrike">
                          <a:solidFill>
                            <a:schemeClr val="dk1"/>
                          </a:solidFill>
                          <a:latin typeface="Calibri"/>
                          <a:ea typeface="Calibri"/>
                          <a:cs typeface="Calibri"/>
                          <a:sym typeface="Calibri"/>
                        </a:rPr>
                        <a:t>ابتكار أو إنتاج صناعي جديد أو اكتشاف طريقة جديدة للحصول على إنتاج صناعي قائم.</a:t>
                      </a:r>
                      <a:endParaRPr b="1" i="0" sz="3200" u="none" cap="none" strike="noStrike">
                        <a:solidFill>
                          <a:schemeClr val="dk1"/>
                        </a:solidFill>
                        <a:latin typeface="Calibri"/>
                        <a:ea typeface="Calibri"/>
                        <a:cs typeface="Calibri"/>
                        <a:sym typeface="Calibri"/>
                      </a:endParaRPr>
                    </a:p>
                  </a:txBody>
                  <a:tcPr marT="45725" marB="45725" marR="91450" marL="91450"/>
                </a:tc>
              </a:tr>
            </a:tbl>
          </a:graphicData>
        </a:graphic>
      </p:graphicFrame>
      <p:sp>
        <p:nvSpPr>
          <p:cNvPr id="578" name="Google Shape;578;p21"/>
          <p:cNvSpPr txBox="1"/>
          <p:nvPr>
            <p:ph type="title"/>
          </p:nvPr>
        </p:nvSpPr>
        <p:spPr>
          <a:xfrm>
            <a:off x="993776" y="195193"/>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t>قبل اختيار الجواب الصحيح، سأقدم تعريفا للاختيارات الثلاثة المقدمة.</a:t>
            </a:r>
            <a:endParaRPr/>
          </a:p>
        </p:txBody>
      </p:sp>
      <p:sp>
        <p:nvSpPr>
          <p:cNvPr id="579" name="Google Shape;579;p21"/>
          <p:cNvSpPr txBox="1"/>
          <p:nvPr>
            <p:ph idx="2" type="body"/>
          </p:nvPr>
        </p:nvSpPr>
        <p:spPr>
          <a:xfrm>
            <a:off x="1272895" y="643330"/>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MA" sz="1400"/>
              <a:t>يعرف المدرس عالم التكنولوجيا وبراءة الاختراع والاختراع وذلك بشكل مقتضب يسهل عليه عملية التوصل إلى الجواب.</a:t>
            </a:r>
            <a:endParaRPr sz="14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5"/>
                                        </p:tgtEl>
                                        <p:attrNameLst>
                                          <p:attrName>style.visibility</p:attrName>
                                        </p:attrNameLst>
                                      </p:cBhvr>
                                      <p:to>
                                        <p:strVal val="visible"/>
                                      </p:to>
                                    </p:set>
                                    <p:animEffect filter="fade" transition="in">
                                      <p:cBhvr>
                                        <p:cTn dur="500"/>
                                        <p:tgtEl>
                                          <p:spTgt spid="5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6"/>
                                        </p:tgtEl>
                                        <p:attrNameLst>
                                          <p:attrName>style.visibility</p:attrName>
                                        </p:attrNameLst>
                                      </p:cBhvr>
                                      <p:to>
                                        <p:strVal val="visible"/>
                                      </p:to>
                                    </p:set>
                                    <p:animEffect filter="fade" transition="in">
                                      <p:cBhvr>
                                        <p:cTn dur="1000"/>
                                        <p:tgtEl>
                                          <p:spTgt spid="5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77"/>
                                        </p:tgtEl>
                                        <p:attrNameLst>
                                          <p:attrName>style.visibility</p:attrName>
                                        </p:attrNameLst>
                                      </p:cBhvr>
                                      <p:to>
                                        <p:strVal val="visible"/>
                                      </p:to>
                                    </p:set>
                                    <p:anim calcmode="lin" valueType="num">
                                      <p:cBhvr additive="base">
                                        <p:cTn dur="500"/>
                                        <p:tgtEl>
                                          <p:spTgt spid="57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pic>
        <p:nvPicPr>
          <p:cNvPr id="584" name="Google Shape;584;p22"/>
          <p:cNvPicPr preferRelativeResize="0"/>
          <p:nvPr/>
        </p:nvPicPr>
        <p:blipFill rotWithShape="1">
          <a:blip r:embed="rId3">
            <a:alphaModFix/>
          </a:blip>
          <a:srcRect b="0" l="0" r="0" t="0"/>
          <a:stretch/>
        </p:blipFill>
        <p:spPr>
          <a:xfrm>
            <a:off x="400839" y="203087"/>
            <a:ext cx="730250" cy="730250"/>
          </a:xfrm>
          <a:prstGeom prst="rect">
            <a:avLst/>
          </a:prstGeom>
          <a:noFill/>
          <a:ln>
            <a:noFill/>
          </a:ln>
        </p:spPr>
      </p:pic>
      <p:graphicFrame>
        <p:nvGraphicFramePr>
          <p:cNvPr id="585" name="Google Shape;585;p22"/>
          <p:cNvGraphicFramePr/>
          <p:nvPr/>
        </p:nvGraphicFramePr>
        <p:xfrm>
          <a:off x="741900" y="2012466"/>
          <a:ext cx="3000000" cy="3000000"/>
        </p:xfrm>
        <a:graphic>
          <a:graphicData uri="http://schemas.openxmlformats.org/drawingml/2006/table">
            <a:tbl>
              <a:tblPr bandRow="1" firstRow="1">
                <a:noFill/>
                <a:tableStyleId>{C4435717-F525-4EB0-AD74-C313D44F723E}</a:tableStyleId>
              </a:tblPr>
              <a:tblGrid>
                <a:gridCol w="3547725"/>
                <a:gridCol w="3569400"/>
                <a:gridCol w="3569400"/>
              </a:tblGrid>
              <a:tr h="618925">
                <a:tc gridSpan="3">
                  <a:txBody>
                    <a:bodyPr/>
                    <a:lstStyle/>
                    <a:p>
                      <a:pPr indent="0" lvl="0" marL="0" marR="0" rtl="1" algn="ctr">
                        <a:lnSpc>
                          <a:spcPct val="100000"/>
                        </a:lnSpc>
                        <a:spcBef>
                          <a:spcPts val="0"/>
                        </a:spcBef>
                        <a:spcAft>
                          <a:spcPts val="0"/>
                        </a:spcAft>
                        <a:buClr>
                          <a:schemeClr val="dk1"/>
                        </a:buClr>
                        <a:buSzPts val="3200"/>
                        <a:buFont typeface="Calibri"/>
                        <a:buNone/>
                      </a:pPr>
                      <a:r>
                        <a:rPr b="1" i="0" lang="ar-MA" sz="3200" u="none" cap="none" strike="noStrike">
                          <a:solidFill>
                            <a:schemeClr val="dk1"/>
                          </a:solidFill>
                          <a:latin typeface="Calibri"/>
                          <a:ea typeface="Calibri"/>
                          <a:cs typeface="Calibri"/>
                          <a:sym typeface="Calibri"/>
                        </a:rPr>
                        <a:t>يُمنح المخترع </a:t>
                      </a:r>
                      <a:r>
                        <a:rPr b="1" i="0" lang="ar-MA" sz="4400" u="none" cap="none" strike="noStrike">
                          <a:solidFill>
                            <a:srgbClr val="007A94"/>
                          </a:solidFill>
                          <a:latin typeface="Calibri"/>
                          <a:ea typeface="Calibri"/>
                          <a:cs typeface="Calibri"/>
                          <a:sym typeface="Calibri"/>
                        </a:rPr>
                        <a:t>براءة الاختراع </a:t>
                      </a:r>
                      <a:r>
                        <a:rPr b="1" i="0" lang="ar-MA" sz="3200" u="none" cap="none" strike="noStrike">
                          <a:solidFill>
                            <a:schemeClr val="dk1"/>
                          </a:solidFill>
                          <a:latin typeface="Calibri"/>
                          <a:ea typeface="Calibri"/>
                          <a:cs typeface="Calibri"/>
                          <a:sym typeface="Calibri"/>
                        </a:rPr>
                        <a:t>حماية لأفكاره المبتكرة</a:t>
                      </a:r>
                      <a:r>
                        <a:rPr b="1" i="0" lang="ar-MA" sz="4000" u="none" cap="none" strike="noStrike">
                          <a:solidFill>
                            <a:schemeClr val="dk1"/>
                          </a:solidFill>
                          <a:latin typeface="Calibri"/>
                          <a:ea typeface="Calibri"/>
                          <a:cs typeface="Calibri"/>
                          <a:sym typeface="Calibri"/>
                        </a:rPr>
                        <a:t>.</a:t>
                      </a:r>
                      <a:endParaRPr/>
                    </a:p>
                  </a:txBody>
                  <a:tcPr marT="45725" marB="45725" marR="91450" marL="91450"/>
                </a:tc>
                <a:tc hMerge="1"/>
                <a:tc hMerge="1"/>
              </a:tr>
              <a:tr h="370850">
                <a:tc>
                  <a:txBody>
                    <a:bodyPr/>
                    <a:lstStyle/>
                    <a:p>
                      <a:pPr indent="0" lvl="0" marL="0" marR="0" rtl="1" algn="r">
                        <a:spcBef>
                          <a:spcPts val="0"/>
                        </a:spcBef>
                        <a:spcAft>
                          <a:spcPts val="0"/>
                        </a:spcAft>
                        <a:buNone/>
                      </a:pPr>
                      <a:r>
                        <a:t/>
                      </a:r>
                      <a:endParaRPr b="1" i="0" sz="3200" u="none" cap="none" strike="noStrike">
                        <a:solidFill>
                          <a:schemeClr val="dk1"/>
                        </a:solidFill>
                        <a:latin typeface="Calibri"/>
                        <a:ea typeface="Calibri"/>
                        <a:cs typeface="Calibri"/>
                        <a:sym typeface="Calibri"/>
                      </a:endParaRPr>
                    </a:p>
                  </a:txBody>
                  <a:tcPr marT="45725" marB="45725" marR="91450" marL="91450">
                    <a:lnL cap="flat" cmpd="sng" w="9525">
                      <a:solidFill>
                        <a:srgbClr val="000000">
                          <a:alpha val="0"/>
                        </a:srgbClr>
                      </a:solidFill>
                      <a:prstDash val="solid"/>
                      <a:round/>
                      <a:headEnd len="sm" w="sm" type="none"/>
                      <a:tailEnd len="sm" w="sm" type="none"/>
                    </a:lnL>
                    <a:lnB cap="flat" cmpd="sng" w="9525">
                      <a:solidFill>
                        <a:srgbClr val="000000">
                          <a:alpha val="0"/>
                        </a:srgbClr>
                      </a:solidFill>
                      <a:prstDash val="solid"/>
                      <a:round/>
                      <a:headEnd len="sm" w="sm" type="none"/>
                      <a:tailEnd len="sm" w="sm" type="none"/>
                    </a:lnB>
                  </a:tcPr>
                </a:tc>
                <a:tc>
                  <a:txBody>
                    <a:bodyPr/>
                    <a:lstStyle/>
                    <a:p>
                      <a:pPr indent="0" lvl="0" marL="0" marR="0" rtl="1" algn="r">
                        <a:spcBef>
                          <a:spcPts val="0"/>
                        </a:spcBef>
                        <a:spcAft>
                          <a:spcPts val="0"/>
                        </a:spcAft>
                        <a:buNone/>
                      </a:pPr>
                      <a:r>
                        <a:rPr b="1" i="0" lang="ar-MA" sz="3200" u="none" cap="none" strike="noStrike">
                          <a:solidFill>
                            <a:schemeClr val="dk1"/>
                          </a:solidFill>
                          <a:latin typeface="Calibri"/>
                          <a:ea typeface="Calibri"/>
                          <a:cs typeface="Calibri"/>
                          <a:sym typeface="Calibri"/>
                        </a:rPr>
                        <a:t>براءة الاختراع </a:t>
                      </a:r>
                      <a:endParaRPr b="1" i="0" sz="3200" u="none" cap="none" strike="noStrike">
                        <a:solidFill>
                          <a:schemeClr val="dk1"/>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t/>
                      </a:r>
                      <a:endParaRPr b="1" i="0" sz="3200" u="none" cap="none" strike="noStrike">
                        <a:solidFill>
                          <a:schemeClr val="dk1"/>
                        </a:solidFill>
                        <a:latin typeface="Calibri"/>
                        <a:ea typeface="Calibri"/>
                        <a:cs typeface="Calibri"/>
                        <a:sym typeface="Calibri"/>
                      </a:endParaRPr>
                    </a:p>
                  </a:txBody>
                  <a:tcPr marT="45725" marB="45725" marR="91450" marL="91450">
                    <a:lnR cap="flat" cmpd="sng" w="9525">
                      <a:solidFill>
                        <a:srgbClr val="000000">
                          <a:alpha val="0"/>
                        </a:srgbClr>
                      </a:solidFill>
                      <a:prstDash val="solid"/>
                      <a:round/>
                      <a:headEnd len="sm" w="sm" type="none"/>
                      <a:tailEnd len="sm" w="sm" type="none"/>
                    </a:lnR>
                    <a:lnB cap="flat" cmpd="sng" w="9525">
                      <a:solidFill>
                        <a:srgbClr val="000000">
                          <a:alpha val="0"/>
                        </a:srgbClr>
                      </a:solidFill>
                      <a:prstDash val="solid"/>
                      <a:round/>
                      <a:headEnd len="sm" w="sm" type="none"/>
                      <a:tailEnd len="sm" w="sm" type="none"/>
                    </a:lnB>
                  </a:tcPr>
                </a:tc>
              </a:tr>
            </a:tbl>
          </a:graphicData>
        </a:graphic>
      </p:graphicFrame>
      <p:pic>
        <p:nvPicPr>
          <p:cNvPr descr="بوابة موهبة – شاركنا بقلمك" id="586" name="Google Shape;586;p22"/>
          <p:cNvPicPr preferRelativeResize="0"/>
          <p:nvPr/>
        </p:nvPicPr>
        <p:blipFill rotWithShape="1">
          <a:blip r:embed="rId4">
            <a:alphaModFix/>
          </a:blip>
          <a:srcRect b="0" l="0" r="0" t="0"/>
          <a:stretch/>
        </p:blipFill>
        <p:spPr>
          <a:xfrm>
            <a:off x="2223049" y="4094327"/>
            <a:ext cx="2714625" cy="1685925"/>
          </a:xfrm>
          <a:prstGeom prst="rect">
            <a:avLst/>
          </a:prstGeom>
          <a:noFill/>
          <a:ln>
            <a:noFill/>
          </a:ln>
        </p:spPr>
      </p:pic>
      <p:sp>
        <p:nvSpPr>
          <p:cNvPr id="587" name="Google Shape;587;p22"/>
          <p:cNvSpPr txBox="1"/>
          <p:nvPr>
            <p:ph type="title"/>
          </p:nvPr>
        </p:nvSpPr>
        <p:spPr>
          <a:xfrm>
            <a:off x="939528" y="245353"/>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MA" sz="1800"/>
              <a:t>وبهذا تصبح الجملة:</a:t>
            </a:r>
            <a:endParaRPr/>
          </a:p>
        </p:txBody>
      </p:sp>
      <p:sp>
        <p:nvSpPr>
          <p:cNvPr id="588" name="Google Shape;588;p22"/>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MA" sz="1400"/>
              <a:t>يقدم المدرس الجملة في صيغتها النهائية، ثم يطلب من متعلم إعادة قراءتها.</a:t>
            </a:r>
            <a:endParaRPr sz="1400">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592" name="Shape 592"/>
        <p:cNvGrpSpPr/>
        <p:nvPr/>
      </p:nvGrpSpPr>
      <p:grpSpPr>
        <a:xfrm>
          <a:off x="0" y="0"/>
          <a:ext cx="0" cy="0"/>
          <a:chOff x="0" y="0"/>
          <a:chExt cx="0" cy="0"/>
        </a:xfrm>
      </p:grpSpPr>
      <p:grpSp>
        <p:nvGrpSpPr>
          <p:cNvPr id="593" name="Google Shape;593;p23"/>
          <p:cNvGrpSpPr/>
          <p:nvPr/>
        </p:nvGrpSpPr>
        <p:grpSpPr>
          <a:xfrm>
            <a:off x="812159" y="829917"/>
            <a:ext cx="10567685" cy="5198169"/>
            <a:chOff x="2184400" y="1402025"/>
            <a:chExt cx="7823200" cy="4942038"/>
          </a:xfrm>
        </p:grpSpPr>
        <p:sp>
          <p:nvSpPr>
            <p:cNvPr id="594" name="Google Shape;594;p23"/>
            <p:cNvSpPr/>
            <p:nvPr/>
          </p:nvSpPr>
          <p:spPr>
            <a:xfrm>
              <a:off x="2184400" y="1402025"/>
              <a:ext cx="7823200" cy="4942038"/>
            </a:xfrm>
            <a:prstGeom prst="roundRect">
              <a:avLst>
                <a:gd fmla="val 2665" name="adj"/>
              </a:avLst>
            </a:prstGeom>
            <a:solidFill>
              <a:srgbClr val="0F9ED5"/>
            </a:solidFill>
            <a:ln cap="flat" cmpd="sng" w="19050">
              <a:solidFill>
                <a:srgbClr val="0F9ED5"/>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595" name="Google Shape;595;p23"/>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a:p>
              <a:pPr indent="0" lvl="0" marL="0" marR="0" rtl="0" algn="ctr">
                <a:spcBef>
                  <a:spcPts val="0"/>
                </a:spcBef>
                <a:spcAft>
                  <a:spcPts val="0"/>
                </a:spcAft>
                <a:buNone/>
              </a:pPr>
              <a:r>
                <a:rPr b="1" i="0" lang="ar-MA" sz="4400" u="none" cap="none" strike="noStrike">
                  <a:solidFill>
                    <a:srgbClr val="0F9ED5"/>
                  </a:solidFill>
                  <a:latin typeface="Calibri"/>
                  <a:ea typeface="Calibri"/>
                  <a:cs typeface="Calibri"/>
                  <a:sym typeface="Calibri"/>
                </a:rPr>
                <a:t>الممارسة الجماعية</a:t>
              </a:r>
              <a:endParaRPr b="1" i="0" sz="4400" u="none" cap="none" strike="noStrike">
                <a:solidFill>
                  <a:srgbClr val="0F9ED5"/>
                </a:solidFill>
                <a:latin typeface="Calibri"/>
                <a:ea typeface="Calibri"/>
                <a:cs typeface="Calibri"/>
                <a:sym typeface="Calibri"/>
              </a:endParaRPr>
            </a:p>
          </p:txBody>
        </p:sp>
      </p:grpSp>
      <p:grpSp>
        <p:nvGrpSpPr>
          <p:cNvPr id="596" name="Google Shape;596;p23"/>
          <p:cNvGrpSpPr/>
          <p:nvPr/>
        </p:nvGrpSpPr>
        <p:grpSpPr>
          <a:xfrm>
            <a:off x="8796759" y="4917801"/>
            <a:ext cx="2425143" cy="936371"/>
            <a:chOff x="8796759" y="4917801"/>
            <a:chExt cx="2425142" cy="936370"/>
          </a:xfrm>
        </p:grpSpPr>
        <p:sp>
          <p:nvSpPr>
            <p:cNvPr id="597" name="Google Shape;597;p23"/>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598" name="Google Shape;598;p23"/>
            <p:cNvSpPr/>
            <p:nvPr/>
          </p:nvSpPr>
          <p:spPr>
            <a:xfrm>
              <a:off x="8796759" y="5060928"/>
              <a:ext cx="1569327"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b="1" i="0" sz="3600" u="none" cap="none" strike="noStrike">
                <a:solidFill>
                  <a:srgbClr val="000000"/>
                </a:solidFill>
                <a:latin typeface="Calibri"/>
                <a:ea typeface="Calibri"/>
                <a:cs typeface="Calibri"/>
                <a:sym typeface="Calibri"/>
              </a:endParaRPr>
            </a:p>
          </p:txBody>
        </p:sp>
      </p:grpSp>
      <p:pic>
        <p:nvPicPr>
          <p:cNvPr id="599" name="Google Shape;599;p23"/>
          <p:cNvPicPr preferRelativeResize="0"/>
          <p:nvPr/>
        </p:nvPicPr>
        <p:blipFill rotWithShape="1">
          <a:blip r:embed="rId4">
            <a:alphaModFix/>
          </a:blip>
          <a:srcRect b="0" l="0" r="0" t="0"/>
          <a:stretch/>
        </p:blipFill>
        <p:spPr>
          <a:xfrm>
            <a:off x="4992506" y="1398207"/>
            <a:ext cx="2206989" cy="220698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pic>
        <p:nvPicPr>
          <p:cNvPr id="604" name="Google Shape;604;p24"/>
          <p:cNvPicPr preferRelativeResize="0"/>
          <p:nvPr/>
        </p:nvPicPr>
        <p:blipFill rotWithShape="1">
          <a:blip r:embed="rId3">
            <a:alphaModFix/>
          </a:blip>
          <a:srcRect b="19710" l="6770" r="9313" t="6521"/>
          <a:stretch/>
        </p:blipFill>
        <p:spPr>
          <a:xfrm>
            <a:off x="147429" y="1020776"/>
            <a:ext cx="11897139" cy="5580000"/>
          </a:xfrm>
          <a:prstGeom prst="rect">
            <a:avLst/>
          </a:prstGeom>
          <a:noFill/>
          <a:ln>
            <a:noFill/>
          </a:ln>
        </p:spPr>
      </p:pic>
      <p:pic>
        <p:nvPicPr>
          <p:cNvPr descr="Lever la main - Icônes mains et gestes gratuites" id="605" name="Google Shape;605;p24"/>
          <p:cNvPicPr preferRelativeResize="0"/>
          <p:nvPr/>
        </p:nvPicPr>
        <p:blipFill rotWithShape="1">
          <a:blip r:embed="rId4">
            <a:alphaModFix/>
          </a:blip>
          <a:srcRect b="0" l="0" r="0" t="0"/>
          <a:stretch/>
        </p:blipFill>
        <p:spPr>
          <a:xfrm>
            <a:off x="374394" y="178420"/>
            <a:ext cx="735012" cy="733425"/>
          </a:xfrm>
          <a:prstGeom prst="rect">
            <a:avLst/>
          </a:prstGeom>
          <a:noFill/>
          <a:ln>
            <a:noFill/>
          </a:ln>
        </p:spPr>
      </p:pic>
      <p:sp>
        <p:nvSpPr>
          <p:cNvPr id="606" name="Google Shape;606;p24"/>
          <p:cNvSpPr txBox="1"/>
          <p:nvPr>
            <p:ph type="title"/>
          </p:nvPr>
        </p:nvSpPr>
        <p:spPr>
          <a:xfrm>
            <a:off x="877274" y="292916"/>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MA" sz="1800"/>
              <a:t>نختار ما نملأ به الفراغ لإتمام معنى الجملة.</a:t>
            </a:r>
            <a:endParaRPr/>
          </a:p>
        </p:txBody>
      </p:sp>
      <p:sp>
        <p:nvSpPr>
          <p:cNvPr id="607" name="Google Shape;607;p2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MA" sz="1400"/>
              <a:t>يطرح المدرس السؤال على جماعة القسم ويحفزهم على الإنجاز  ثم يختار متعلما يقدم الإجابة ويطلب منه شرح سيرورة الإنجاز أمام زملائه ويبدون رأيهم في جوابه.</a:t>
            </a:r>
            <a:endParaRPr sz="1400"/>
          </a:p>
        </p:txBody>
      </p:sp>
      <p:graphicFrame>
        <p:nvGraphicFramePr>
          <p:cNvPr id="608" name="Google Shape;608;p24"/>
          <p:cNvGraphicFramePr/>
          <p:nvPr/>
        </p:nvGraphicFramePr>
        <p:xfrm>
          <a:off x="516836" y="2757287"/>
          <a:ext cx="3000000" cy="3000000"/>
        </p:xfrm>
        <a:graphic>
          <a:graphicData uri="http://schemas.openxmlformats.org/drawingml/2006/table">
            <a:tbl>
              <a:tblPr bandRow="1" firstRow="1">
                <a:noFill/>
                <a:tableStyleId>{C4435717-F525-4EB0-AD74-C313D44F723E}</a:tableStyleId>
              </a:tblPr>
              <a:tblGrid>
                <a:gridCol w="3692250"/>
                <a:gridCol w="3714825"/>
                <a:gridCol w="3714825"/>
              </a:tblGrid>
              <a:tr h="618925">
                <a:tc gridSpan="3">
                  <a:txBody>
                    <a:bodyPr/>
                    <a:lstStyle/>
                    <a:p>
                      <a:pPr indent="0" lvl="0" marL="0" marR="0" rtl="1" algn="r">
                        <a:spcBef>
                          <a:spcPts val="0"/>
                        </a:spcBef>
                        <a:spcAft>
                          <a:spcPts val="0"/>
                        </a:spcAft>
                        <a:buNone/>
                      </a:pPr>
                      <a:r>
                        <a:rPr b="1" i="0" lang="ar-MA" sz="3200" u="none" cap="none" strike="noStrike">
                          <a:solidFill>
                            <a:schemeClr val="lt1"/>
                          </a:solidFill>
                          <a:latin typeface="Calibri"/>
                          <a:ea typeface="Calibri"/>
                          <a:cs typeface="Calibri"/>
                          <a:sym typeface="Calibri"/>
                        </a:rPr>
                        <a:t>يعد ... الهاتف من أعظم إنجازات البشرية التي أسهمت في تسهيل التواصل بين الناس</a:t>
                      </a:r>
                      <a:r>
                        <a:rPr b="1" i="0" lang="ar-MA" sz="2800" u="none" cap="none" strike="noStrike">
                          <a:solidFill>
                            <a:schemeClr val="lt1"/>
                          </a:solidFill>
                          <a:latin typeface="Calibri"/>
                          <a:ea typeface="Calibri"/>
                          <a:cs typeface="Calibri"/>
                          <a:sym typeface="Calibri"/>
                        </a:rPr>
                        <a:t>.</a:t>
                      </a:r>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c hMerge="1"/>
              </a:tr>
              <a:tr h="370850">
                <a:tc>
                  <a:txBody>
                    <a:bodyPr/>
                    <a:lstStyle/>
                    <a:p>
                      <a:pPr indent="0" lvl="0" marL="0" marR="0" rtl="1" algn="r">
                        <a:spcBef>
                          <a:spcPts val="0"/>
                        </a:spcBef>
                        <a:spcAft>
                          <a:spcPts val="0"/>
                        </a:spcAft>
                        <a:buNone/>
                      </a:pPr>
                      <a:r>
                        <a:rPr b="1" i="0" lang="ar-MA" sz="3600" u="none" cap="none" strike="noStrike">
                          <a:solidFill>
                            <a:schemeClr val="lt1"/>
                          </a:solidFill>
                          <a:latin typeface="Calibri"/>
                          <a:ea typeface="Calibri"/>
                          <a:cs typeface="Calibri"/>
                          <a:sym typeface="Calibri"/>
                        </a:rPr>
                        <a:t>اختراع </a:t>
                      </a:r>
                      <a:endParaRPr b="1" i="0" sz="3600" u="none" cap="none" strike="noStrike">
                        <a:solidFill>
                          <a:schemeClr val="lt1"/>
                        </a:solidFill>
                        <a:latin typeface="Calibri"/>
                        <a:ea typeface="Calibri"/>
                        <a:cs typeface="Calibri"/>
                        <a:sym typeface="Calibri"/>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1" algn="r">
                        <a:spcBef>
                          <a:spcPts val="0"/>
                        </a:spcBef>
                        <a:spcAft>
                          <a:spcPts val="0"/>
                        </a:spcAft>
                        <a:buNone/>
                      </a:pPr>
                      <a:r>
                        <a:rPr b="1" i="0" lang="ar-MA" sz="3600" u="none" cap="none" strike="noStrike">
                          <a:solidFill>
                            <a:schemeClr val="lt1"/>
                          </a:solidFill>
                          <a:latin typeface="Calibri"/>
                          <a:ea typeface="Calibri"/>
                          <a:cs typeface="Calibri"/>
                          <a:sym typeface="Calibri"/>
                        </a:rPr>
                        <a:t>براءة الاختراع </a:t>
                      </a:r>
                      <a:endParaRPr b="1" i="0" sz="3600" u="none" cap="none" strike="noStrike">
                        <a:solidFill>
                          <a:schemeClr val="lt1"/>
                        </a:solidFill>
                        <a:latin typeface="Calibri"/>
                        <a:ea typeface="Calibri"/>
                        <a:cs typeface="Calibri"/>
                        <a:sym typeface="Calibri"/>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1" algn="r">
                        <a:spcBef>
                          <a:spcPts val="0"/>
                        </a:spcBef>
                        <a:spcAft>
                          <a:spcPts val="0"/>
                        </a:spcAft>
                        <a:buNone/>
                      </a:pPr>
                      <a:r>
                        <a:rPr b="1" i="0" lang="ar-MA" sz="3600" u="none" cap="none" strike="noStrike">
                          <a:solidFill>
                            <a:schemeClr val="lt1"/>
                          </a:solidFill>
                          <a:latin typeface="Calibri"/>
                          <a:ea typeface="Calibri"/>
                          <a:cs typeface="Calibri"/>
                          <a:sym typeface="Calibri"/>
                        </a:rPr>
                        <a:t>مهندسو المستقبل</a:t>
                      </a:r>
                      <a:endParaRPr b="1" i="0" sz="3600" u="none" cap="none" strike="noStrike">
                        <a:solidFill>
                          <a:schemeClr val="lt1"/>
                        </a:solidFill>
                        <a:latin typeface="Calibri"/>
                        <a:ea typeface="Calibri"/>
                        <a:cs typeface="Calibri"/>
                        <a:sym typeface="Calibri"/>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pic>
        <p:nvPicPr>
          <p:cNvPr id="613" name="Google Shape;613;p25"/>
          <p:cNvPicPr preferRelativeResize="0"/>
          <p:nvPr/>
        </p:nvPicPr>
        <p:blipFill rotWithShape="1">
          <a:blip r:embed="rId3">
            <a:alphaModFix/>
          </a:blip>
          <a:srcRect b="0" l="0" r="0" t="0"/>
          <a:stretch/>
        </p:blipFill>
        <p:spPr>
          <a:xfrm>
            <a:off x="153248" y="63064"/>
            <a:ext cx="730250" cy="730250"/>
          </a:xfrm>
          <a:prstGeom prst="rect">
            <a:avLst/>
          </a:prstGeom>
          <a:noFill/>
          <a:ln>
            <a:noFill/>
          </a:ln>
        </p:spPr>
      </p:pic>
      <p:sp>
        <p:nvSpPr>
          <p:cNvPr id="614" name="Google Shape;614;p25"/>
          <p:cNvSpPr txBox="1"/>
          <p:nvPr/>
        </p:nvSpPr>
        <p:spPr>
          <a:xfrm>
            <a:off x="864056" y="1225899"/>
            <a:ext cx="10656932" cy="47061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chemeClr val="dk1"/>
              </a:buClr>
              <a:buSzPts val="1400"/>
              <a:buFont typeface="Play"/>
              <a:buNone/>
            </a:pPr>
            <a:r>
              <a:t/>
            </a:r>
            <a:endParaRPr b="0" i="0" sz="1400" u="none" cap="none" strike="noStrike">
              <a:solidFill>
                <a:srgbClr val="AEAEAE"/>
              </a:solidFill>
              <a:latin typeface="Calibri"/>
              <a:ea typeface="Calibri"/>
              <a:cs typeface="Calibri"/>
              <a:sym typeface="Calibri"/>
            </a:endParaRPr>
          </a:p>
        </p:txBody>
      </p:sp>
      <p:sp>
        <p:nvSpPr>
          <p:cNvPr id="615" name="Google Shape;615;p25"/>
          <p:cNvSpPr txBox="1"/>
          <p:nvPr>
            <p:ph type="title"/>
          </p:nvPr>
        </p:nvSpPr>
        <p:spPr>
          <a:xfrm>
            <a:off x="831359" y="294879"/>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t>ممتاز، ما يناسب معنى الجملة هو اختراع.</a:t>
            </a:r>
            <a:endParaRPr/>
          </a:p>
        </p:txBody>
      </p:sp>
      <p:sp>
        <p:nvSpPr>
          <p:cNvPr id="616" name="Google Shape;616;p25"/>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i="1" lang="ar-MA" sz="1400">
                <a:latin typeface="Calibri"/>
                <a:ea typeface="Calibri"/>
                <a:cs typeface="Calibri"/>
                <a:sym typeface="Calibri"/>
              </a:rPr>
              <a:t>بعد التوصل إلى الجواب، يطلب المدرس من 3 متعلمين إعادة قراءة الجملة بالشكل الصحيح.</a:t>
            </a:r>
            <a:endParaRPr sz="1400">
              <a:latin typeface="Calibri"/>
              <a:ea typeface="Calibri"/>
              <a:cs typeface="Calibri"/>
              <a:sym typeface="Calibri"/>
            </a:endParaRPr>
          </a:p>
        </p:txBody>
      </p:sp>
      <p:graphicFrame>
        <p:nvGraphicFramePr>
          <p:cNvPr id="617" name="Google Shape;617;p25"/>
          <p:cNvGraphicFramePr/>
          <p:nvPr/>
        </p:nvGraphicFramePr>
        <p:xfrm>
          <a:off x="284375" y="1148696"/>
          <a:ext cx="3000000" cy="3000000"/>
        </p:xfrm>
        <a:graphic>
          <a:graphicData uri="http://schemas.openxmlformats.org/drawingml/2006/table">
            <a:tbl>
              <a:tblPr bandRow="1" firstRow="1">
                <a:noFill/>
                <a:tableStyleId>{C4435717-F525-4EB0-AD74-C313D44F723E}</a:tableStyleId>
              </a:tblPr>
              <a:tblGrid>
                <a:gridCol w="3858700"/>
                <a:gridCol w="3882275"/>
                <a:gridCol w="3882275"/>
              </a:tblGrid>
              <a:tr h="618925">
                <a:tc gridSpan="3">
                  <a:txBody>
                    <a:bodyPr/>
                    <a:lstStyle/>
                    <a:p>
                      <a:pPr indent="0" lvl="0" marL="0" marR="0" rtl="1" algn="r">
                        <a:lnSpc>
                          <a:spcPct val="100000"/>
                        </a:lnSpc>
                        <a:spcBef>
                          <a:spcPts val="0"/>
                        </a:spcBef>
                        <a:spcAft>
                          <a:spcPts val="0"/>
                        </a:spcAft>
                        <a:buClr>
                          <a:schemeClr val="dk1"/>
                        </a:buClr>
                        <a:buSzPts val="3200"/>
                        <a:buFont typeface="Calibri"/>
                        <a:buNone/>
                      </a:pPr>
                      <a:r>
                        <a:rPr b="1" i="0" lang="ar-MA" sz="3200" u="none" cap="none" strike="noStrike">
                          <a:solidFill>
                            <a:schemeClr val="dk1"/>
                          </a:solidFill>
                          <a:latin typeface="Calibri"/>
                          <a:ea typeface="Calibri"/>
                          <a:cs typeface="Calibri"/>
                          <a:sym typeface="Calibri"/>
                        </a:rPr>
                        <a:t>يعد</a:t>
                      </a:r>
                      <a:r>
                        <a:rPr b="1" i="0" lang="ar-MA" sz="4400" u="none" cap="none" strike="noStrike">
                          <a:solidFill>
                            <a:srgbClr val="007A94"/>
                          </a:solidFill>
                          <a:latin typeface="Calibri"/>
                          <a:ea typeface="Calibri"/>
                          <a:cs typeface="Calibri"/>
                          <a:sym typeface="Calibri"/>
                        </a:rPr>
                        <a:t> اختراع</a:t>
                      </a:r>
                      <a:r>
                        <a:rPr b="1" i="0" lang="ar-MA" sz="4000" u="none" cap="none" strike="noStrike">
                          <a:solidFill>
                            <a:schemeClr val="dk1"/>
                          </a:solidFill>
                          <a:latin typeface="Calibri"/>
                          <a:ea typeface="Calibri"/>
                          <a:cs typeface="Calibri"/>
                          <a:sym typeface="Calibri"/>
                        </a:rPr>
                        <a:t> </a:t>
                      </a:r>
                      <a:r>
                        <a:rPr b="1" i="0" lang="ar-MA" sz="3200" u="none" cap="none" strike="noStrike">
                          <a:solidFill>
                            <a:schemeClr val="dk1"/>
                          </a:solidFill>
                          <a:latin typeface="Calibri"/>
                          <a:ea typeface="Calibri"/>
                          <a:cs typeface="Calibri"/>
                          <a:sym typeface="Calibri"/>
                        </a:rPr>
                        <a:t>الهاتف من أعظم إنجازات البشرية التي أسهمت في تسهيل التواصل بين الناس.</a:t>
                      </a:r>
                      <a:endParaRPr/>
                    </a:p>
                  </a:txBody>
                  <a:tcPr marT="45725" marB="45725" marR="91450" marL="91450">
                    <a:lnB cap="flat" cmpd="sng" w="12700">
                      <a:solidFill>
                        <a:schemeClr val="dk1"/>
                      </a:solidFill>
                      <a:prstDash val="solid"/>
                      <a:round/>
                      <a:headEnd len="sm" w="sm" type="none"/>
                      <a:tailEnd len="sm" w="sm" type="none"/>
                    </a:lnB>
                  </a:tcPr>
                </a:tc>
                <a:tc hMerge="1"/>
                <a:tc hMerge="1"/>
              </a:tr>
              <a:tr h="370850">
                <a:tc>
                  <a:txBody>
                    <a:bodyPr/>
                    <a:lstStyle/>
                    <a:p>
                      <a:pPr indent="0" lvl="0" marL="0" marR="0" rtl="1" algn="r">
                        <a:spcBef>
                          <a:spcPts val="0"/>
                        </a:spcBef>
                        <a:spcAft>
                          <a:spcPts val="0"/>
                        </a:spcAft>
                        <a:buNone/>
                      </a:pPr>
                      <a:r>
                        <a:rPr b="1" i="0" lang="ar-MA" sz="3200" u="none" cap="none" strike="noStrike">
                          <a:solidFill>
                            <a:schemeClr val="dk1"/>
                          </a:solidFill>
                          <a:latin typeface="Calibri"/>
                          <a:ea typeface="Calibri"/>
                          <a:cs typeface="Calibri"/>
                          <a:sym typeface="Calibri"/>
                        </a:rPr>
                        <a:t>اختراع</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spcBef>
                          <a:spcPts val="0"/>
                        </a:spcBef>
                        <a:spcAft>
                          <a:spcPts val="0"/>
                        </a:spcAft>
                        <a:buNone/>
                      </a:pPr>
                      <a:r>
                        <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1" algn="r">
                        <a:spcBef>
                          <a:spcPts val="0"/>
                        </a:spcBef>
                        <a:spcAft>
                          <a:spcPts val="0"/>
                        </a:spcAft>
                        <a:buNone/>
                      </a:pPr>
                      <a:r>
                        <a:t/>
                      </a:r>
                      <a:endParaRPr b="1" i="0" sz="3200" u="none" cap="none" strike="noStrike">
                        <a:solidFill>
                          <a:schemeClr val="dk1"/>
                        </a:solidFill>
                        <a:latin typeface="Calibri"/>
                        <a:ea typeface="Calibri"/>
                        <a:cs typeface="Calibri"/>
                        <a:sym typeface="Calibri"/>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أهم 7 اختراعات غيرت وجه الحياة على الأرض" id="618" name="Google Shape;618;p25"/>
          <p:cNvPicPr preferRelativeResize="0"/>
          <p:nvPr/>
        </p:nvPicPr>
        <p:blipFill rotWithShape="1">
          <a:blip r:embed="rId4">
            <a:alphaModFix/>
          </a:blip>
          <a:srcRect b="0" l="0" r="0" t="0"/>
          <a:stretch/>
        </p:blipFill>
        <p:spPr>
          <a:xfrm>
            <a:off x="6782858" y="2480145"/>
            <a:ext cx="4716000" cy="26527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622" name="Shape 622"/>
        <p:cNvGrpSpPr/>
        <p:nvPr/>
      </p:nvGrpSpPr>
      <p:grpSpPr>
        <a:xfrm>
          <a:off x="0" y="0"/>
          <a:ext cx="0" cy="0"/>
          <a:chOff x="0" y="0"/>
          <a:chExt cx="0" cy="0"/>
        </a:xfrm>
      </p:grpSpPr>
      <p:grpSp>
        <p:nvGrpSpPr>
          <p:cNvPr id="623" name="Google Shape;623;p26"/>
          <p:cNvGrpSpPr/>
          <p:nvPr/>
        </p:nvGrpSpPr>
        <p:grpSpPr>
          <a:xfrm>
            <a:off x="812159" y="829917"/>
            <a:ext cx="10567685" cy="5198169"/>
            <a:chOff x="2184400" y="1402025"/>
            <a:chExt cx="7823200" cy="4942038"/>
          </a:xfrm>
        </p:grpSpPr>
        <p:sp>
          <p:nvSpPr>
            <p:cNvPr id="624" name="Google Shape;624;p26"/>
            <p:cNvSpPr/>
            <p:nvPr/>
          </p:nvSpPr>
          <p:spPr>
            <a:xfrm>
              <a:off x="2184400" y="1402025"/>
              <a:ext cx="7823200" cy="4942038"/>
            </a:xfrm>
            <a:prstGeom prst="roundRect">
              <a:avLst>
                <a:gd fmla="val 2665" name="adj"/>
              </a:avLst>
            </a:prstGeom>
            <a:solidFill>
              <a:srgbClr val="0070C0"/>
            </a:solidFill>
            <a:ln cap="flat" cmpd="sng" w="19050">
              <a:solidFill>
                <a:srgbClr val="0070C0"/>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625" name="Google Shape;625;p26"/>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5600" u="none" cap="none" strike="noStrike">
                <a:solidFill>
                  <a:srgbClr val="1D6FA9"/>
                </a:solidFill>
                <a:latin typeface="Calibri"/>
                <a:ea typeface="Calibri"/>
                <a:cs typeface="Calibri"/>
                <a:sym typeface="Calibri"/>
              </a:endParaRPr>
            </a:p>
            <a:p>
              <a:pPr indent="0" lvl="0" marL="0" marR="0" rtl="0" algn="ctr">
                <a:spcBef>
                  <a:spcPts val="0"/>
                </a:spcBef>
                <a:spcAft>
                  <a:spcPts val="0"/>
                </a:spcAft>
                <a:buNone/>
              </a:pPr>
              <a:r>
                <a:t/>
              </a:r>
              <a:endParaRPr b="1" i="0" sz="4400" u="none" cap="none" strike="noStrike">
                <a:solidFill>
                  <a:srgbClr val="1D6FA9"/>
                </a:solidFill>
                <a:latin typeface="Calibri"/>
                <a:ea typeface="Calibri"/>
                <a:cs typeface="Calibri"/>
                <a:sym typeface="Calibri"/>
              </a:endParaRPr>
            </a:p>
            <a:p>
              <a:pPr indent="0" lvl="0" marL="0" marR="0" rtl="1" algn="ctr">
                <a:spcBef>
                  <a:spcPts val="0"/>
                </a:spcBef>
                <a:spcAft>
                  <a:spcPts val="0"/>
                </a:spcAft>
                <a:buNone/>
              </a:pPr>
              <a:r>
                <a:rPr b="1" i="0" lang="ar-MA" sz="4400" u="none" cap="none" strike="noStrike">
                  <a:solidFill>
                    <a:srgbClr val="1D6FA9"/>
                  </a:solidFill>
                  <a:latin typeface="Calibri"/>
                  <a:ea typeface="Calibri"/>
                  <a:cs typeface="Calibri"/>
                  <a:sym typeface="Calibri"/>
                </a:rPr>
                <a:t>أطبق (الممارسة الثنائية) </a:t>
              </a:r>
              <a:endParaRPr b="1" i="0" sz="4400" u="none" cap="none" strike="noStrike">
                <a:solidFill>
                  <a:srgbClr val="1D6FA9"/>
                </a:solidFill>
                <a:latin typeface="Calibri"/>
                <a:ea typeface="Calibri"/>
                <a:cs typeface="Calibri"/>
                <a:sym typeface="Calibri"/>
              </a:endParaRPr>
            </a:p>
          </p:txBody>
        </p:sp>
      </p:grpSp>
      <p:pic>
        <p:nvPicPr>
          <p:cNvPr descr="Une image contenant habits, Dessin d’enfant, table, meubles&#10;&#10;Le contenu généré par l’IA peut être incorrect." id="626" name="Google Shape;626;p26"/>
          <p:cNvPicPr preferRelativeResize="0"/>
          <p:nvPr/>
        </p:nvPicPr>
        <p:blipFill rotWithShape="1">
          <a:blip r:embed="rId3">
            <a:alphaModFix/>
          </a:blip>
          <a:srcRect b="0" l="0" r="0" t="0"/>
          <a:stretch/>
        </p:blipFill>
        <p:spPr>
          <a:xfrm>
            <a:off x="5214148" y="1570044"/>
            <a:ext cx="2149140" cy="2149140"/>
          </a:xfrm>
          <a:prstGeom prst="rect">
            <a:avLst/>
          </a:prstGeom>
          <a:noFill/>
          <a:ln>
            <a:noFill/>
          </a:ln>
        </p:spPr>
      </p:pic>
      <p:sp>
        <p:nvSpPr>
          <p:cNvPr id="627" name="Google Shape;627;p26"/>
          <p:cNvSpPr/>
          <p:nvPr/>
        </p:nvSpPr>
        <p:spPr>
          <a:xfrm>
            <a:off x="5455920" y="1152495"/>
            <a:ext cx="1280160" cy="732768"/>
          </a:xfrm>
          <a:prstGeom prst="cloudCallout">
            <a:avLst>
              <a:gd fmla="val -20833" name="adj1"/>
              <a:gd fmla="val 62500" name="adj2"/>
            </a:avLst>
          </a:prstGeom>
          <a:solidFill>
            <a:srgbClr val="F9F1DC"/>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MA" sz="1800" u="none" cap="none" strike="noStrike">
                <a:solidFill>
                  <a:schemeClr val="dk1"/>
                </a:solidFill>
                <a:latin typeface="Arial"/>
                <a:ea typeface="Arial"/>
                <a:cs typeface="Arial"/>
                <a:sym typeface="Arial"/>
              </a:rPr>
              <a:t>تساءلت ما إذا...</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pic>
        <p:nvPicPr>
          <p:cNvPr id="632" name="Google Shape;632;p27"/>
          <p:cNvPicPr preferRelativeResize="0"/>
          <p:nvPr/>
        </p:nvPicPr>
        <p:blipFill rotWithShape="1">
          <a:blip r:embed="rId3">
            <a:alphaModFix/>
          </a:blip>
          <a:srcRect b="19710" l="6770" r="9313" t="6521"/>
          <a:stretch/>
        </p:blipFill>
        <p:spPr>
          <a:xfrm>
            <a:off x="147429" y="836309"/>
            <a:ext cx="11897139" cy="5842745"/>
          </a:xfrm>
          <a:prstGeom prst="rect">
            <a:avLst/>
          </a:prstGeom>
          <a:noFill/>
          <a:ln>
            <a:noFill/>
          </a:ln>
        </p:spPr>
      </p:pic>
      <p:pic>
        <p:nvPicPr>
          <p:cNvPr descr="Lever la main - Icônes mains et gestes gratuites" id="633" name="Google Shape;633;p27"/>
          <p:cNvPicPr preferRelativeResize="0"/>
          <p:nvPr/>
        </p:nvPicPr>
        <p:blipFill rotWithShape="1">
          <a:blip r:embed="rId4">
            <a:alphaModFix/>
          </a:blip>
          <a:srcRect b="0" l="0" r="0" t="0"/>
          <a:stretch/>
        </p:blipFill>
        <p:spPr>
          <a:xfrm>
            <a:off x="109933" y="89796"/>
            <a:ext cx="735012" cy="733425"/>
          </a:xfrm>
          <a:prstGeom prst="rect">
            <a:avLst/>
          </a:prstGeom>
          <a:noFill/>
          <a:ln>
            <a:noFill/>
          </a:ln>
        </p:spPr>
      </p:pic>
      <p:sp>
        <p:nvSpPr>
          <p:cNvPr id="634" name="Google Shape;634;p27"/>
          <p:cNvSpPr txBox="1"/>
          <p:nvPr>
            <p:ph type="title"/>
          </p:nvPr>
        </p:nvSpPr>
        <p:spPr>
          <a:xfrm>
            <a:off x="867240" y="209374"/>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t>نختار ما نملأ به الفراغ لإتمام معنى الجملة.</a:t>
            </a:r>
            <a:endParaRPr/>
          </a:p>
        </p:txBody>
      </p:sp>
      <p:sp>
        <p:nvSpPr>
          <p:cNvPr id="635" name="Google Shape;635;p27"/>
          <p:cNvSpPr txBox="1"/>
          <p:nvPr>
            <p:ph idx="2" type="body"/>
          </p:nvPr>
        </p:nvSpPr>
        <p:spPr>
          <a:xfrm>
            <a:off x="1146359" y="490011"/>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i="1" lang="ar-MA" sz="1400"/>
              <a:t>ـ </a:t>
            </a:r>
            <a:r>
              <a:rPr lang="ar-MA" sz="1400"/>
              <a:t>يدعو المدرس كل ثنائي  إلى اختيار ما يناسب الفراغ، وبعدها يطلب من كل واحد منهما شرح سيرورة توصله إلى الجواب إلى زميله  في إطار التصحيح التبادلي .</a:t>
            </a:r>
            <a:r>
              <a:rPr i="1" lang="ar-MA" sz="1400">
                <a:latin typeface="Calibri"/>
                <a:ea typeface="Calibri"/>
                <a:cs typeface="Calibri"/>
                <a:sym typeface="Calibri"/>
              </a:rPr>
              <a:t>.</a:t>
            </a:r>
            <a:r>
              <a:rPr lang="ar-MA" sz="1400"/>
              <a:t>.</a:t>
            </a:r>
            <a:endParaRPr sz="1400"/>
          </a:p>
        </p:txBody>
      </p:sp>
      <p:graphicFrame>
        <p:nvGraphicFramePr>
          <p:cNvPr id="636" name="Google Shape;636;p27"/>
          <p:cNvGraphicFramePr/>
          <p:nvPr/>
        </p:nvGraphicFramePr>
        <p:xfrm>
          <a:off x="516835" y="1436378"/>
          <a:ext cx="3000000" cy="3000000"/>
        </p:xfrm>
        <a:graphic>
          <a:graphicData uri="http://schemas.openxmlformats.org/drawingml/2006/table">
            <a:tbl>
              <a:tblPr bandRow="1" firstRow="1">
                <a:noFill/>
                <a:tableStyleId>{C4435717-F525-4EB0-AD74-C313D44F723E}</a:tableStyleId>
              </a:tblPr>
              <a:tblGrid>
                <a:gridCol w="3706350"/>
                <a:gridCol w="3728975"/>
                <a:gridCol w="3728975"/>
              </a:tblGrid>
              <a:tr h="618925">
                <a:tc gridSpan="3">
                  <a:txBody>
                    <a:bodyPr/>
                    <a:lstStyle/>
                    <a:p>
                      <a:pPr indent="0" lvl="0" marL="0" marR="0" rtl="1" algn="r">
                        <a:lnSpc>
                          <a:spcPct val="100000"/>
                        </a:lnSpc>
                        <a:spcBef>
                          <a:spcPts val="0"/>
                        </a:spcBef>
                        <a:spcAft>
                          <a:spcPts val="0"/>
                        </a:spcAft>
                        <a:buClr>
                          <a:schemeClr val="lt1"/>
                        </a:buClr>
                        <a:buSzPts val="3200"/>
                        <a:buFont typeface="Calibri"/>
                        <a:buNone/>
                      </a:pPr>
                      <a:r>
                        <a:rPr b="1" i="0" lang="ar-MA" sz="3200" u="none" cap="none" strike="noStrike">
                          <a:solidFill>
                            <a:schemeClr val="lt1"/>
                          </a:solidFill>
                          <a:latin typeface="Calibri"/>
                          <a:ea typeface="Calibri"/>
                          <a:cs typeface="Calibri"/>
                          <a:sym typeface="Calibri"/>
                        </a:rPr>
                        <a:t>يمثل ........ركيزة أساس في تطوير الصناعات الحديثة.</a:t>
                      </a:r>
                      <a:endParaRPr b="1" i="0" sz="3200" u="none" cap="none" strike="noStrike">
                        <a:solidFill>
                          <a:schemeClr val="lt1"/>
                        </a:solidFill>
                        <a:latin typeface="Calibri"/>
                        <a:ea typeface="Calibri"/>
                        <a:cs typeface="Calibri"/>
                        <a:sym typeface="Calibri"/>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c hMerge="1"/>
              </a:tr>
              <a:tr h="370850">
                <a:tc>
                  <a:txBody>
                    <a:bodyPr/>
                    <a:lstStyle/>
                    <a:p>
                      <a:pPr indent="0" lvl="0" marL="0" marR="0" rtl="1" algn="r">
                        <a:spcBef>
                          <a:spcPts val="0"/>
                        </a:spcBef>
                        <a:spcAft>
                          <a:spcPts val="0"/>
                        </a:spcAft>
                        <a:buNone/>
                      </a:pPr>
                      <a:r>
                        <a:rPr b="1" i="0" lang="ar-MA" sz="3200" u="none" cap="none" strike="noStrike">
                          <a:solidFill>
                            <a:schemeClr val="lt1"/>
                          </a:solidFill>
                          <a:latin typeface="Calibri"/>
                          <a:ea typeface="Calibri"/>
                          <a:cs typeface="Calibri"/>
                          <a:sym typeface="Calibri"/>
                        </a:rPr>
                        <a:t>تنافسية</a:t>
                      </a:r>
                      <a:endParaRPr b="1" i="0" sz="3200" u="none" cap="none" strike="noStrike">
                        <a:solidFill>
                          <a:schemeClr val="lt1"/>
                        </a:solidFill>
                        <a:latin typeface="Calibri"/>
                        <a:ea typeface="Calibri"/>
                        <a:cs typeface="Calibri"/>
                        <a:sym typeface="Calibri"/>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1" algn="r">
                        <a:spcBef>
                          <a:spcPts val="0"/>
                        </a:spcBef>
                        <a:spcAft>
                          <a:spcPts val="0"/>
                        </a:spcAft>
                        <a:buNone/>
                      </a:pPr>
                      <a:r>
                        <a:rPr b="1" i="0" lang="ar-MA" sz="3200" u="none" cap="none" strike="noStrike">
                          <a:solidFill>
                            <a:schemeClr val="lt1"/>
                          </a:solidFill>
                          <a:latin typeface="Calibri"/>
                          <a:ea typeface="Calibri"/>
                          <a:cs typeface="Calibri"/>
                          <a:sym typeface="Calibri"/>
                        </a:rPr>
                        <a:t>خبرات</a:t>
                      </a:r>
                      <a:endParaRPr b="1" i="0" sz="3200" u="none" cap="none" strike="noStrike">
                        <a:solidFill>
                          <a:schemeClr val="lt1"/>
                        </a:solidFill>
                        <a:latin typeface="Calibri"/>
                        <a:ea typeface="Calibri"/>
                        <a:cs typeface="Calibri"/>
                        <a:sym typeface="Calibri"/>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1" algn="r">
                        <a:spcBef>
                          <a:spcPts val="0"/>
                        </a:spcBef>
                        <a:spcAft>
                          <a:spcPts val="0"/>
                        </a:spcAft>
                        <a:buNone/>
                      </a:pPr>
                      <a:r>
                        <a:rPr b="1" i="0" lang="ar-MA" sz="3200" u="none" cap="none" strike="noStrike">
                          <a:solidFill>
                            <a:schemeClr val="lt1"/>
                          </a:solidFill>
                          <a:latin typeface="Calibri"/>
                          <a:ea typeface="Calibri"/>
                          <a:cs typeface="Calibri"/>
                          <a:sym typeface="Calibri"/>
                        </a:rPr>
                        <a:t>مهندسو المستقبل</a:t>
                      </a:r>
                      <a:endParaRPr b="1" i="0" sz="3200" u="none" cap="none" strike="noStrike">
                        <a:solidFill>
                          <a:schemeClr val="lt1"/>
                        </a:solidFill>
                        <a:latin typeface="Calibri"/>
                        <a:ea typeface="Calibri"/>
                        <a:cs typeface="Calibri"/>
                        <a:sym typeface="Calibri"/>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bl>
          </a:graphicData>
        </a:graphic>
      </p:graphicFrame>
      <p:graphicFrame>
        <p:nvGraphicFramePr>
          <p:cNvPr id="637" name="Google Shape;637;p27"/>
          <p:cNvGraphicFramePr/>
          <p:nvPr/>
        </p:nvGraphicFramePr>
        <p:xfrm>
          <a:off x="549723" y="4055043"/>
          <a:ext cx="3000000" cy="3000000"/>
        </p:xfrm>
        <a:graphic>
          <a:graphicData uri="http://schemas.openxmlformats.org/drawingml/2006/table">
            <a:tbl>
              <a:tblPr bandRow="1" firstRow="1">
                <a:noFill/>
                <a:tableStyleId>{C4435717-F525-4EB0-AD74-C313D44F723E}</a:tableStyleId>
              </a:tblPr>
              <a:tblGrid>
                <a:gridCol w="3706350"/>
                <a:gridCol w="3728975"/>
                <a:gridCol w="3728975"/>
              </a:tblGrid>
              <a:tr h="618925">
                <a:tc gridSpan="3">
                  <a:txBody>
                    <a:bodyPr/>
                    <a:lstStyle/>
                    <a:p>
                      <a:pPr indent="0" lvl="0" marL="0" marR="0" rtl="1" algn="ctr">
                        <a:lnSpc>
                          <a:spcPct val="100000"/>
                        </a:lnSpc>
                        <a:spcBef>
                          <a:spcPts val="0"/>
                        </a:spcBef>
                        <a:spcAft>
                          <a:spcPts val="0"/>
                        </a:spcAft>
                        <a:buClr>
                          <a:schemeClr val="lt1"/>
                        </a:buClr>
                        <a:buSzPts val="3200"/>
                        <a:buFont typeface="Calibri"/>
                        <a:buNone/>
                      </a:pPr>
                      <a:r>
                        <a:rPr b="1" i="0" lang="ar-MA" sz="3200" u="none" cap="none" strike="noStrike">
                          <a:solidFill>
                            <a:schemeClr val="lt1"/>
                          </a:solidFill>
                          <a:latin typeface="Calibri"/>
                          <a:ea typeface="Calibri"/>
                          <a:cs typeface="Calibri"/>
                          <a:sym typeface="Calibri"/>
                        </a:rPr>
                        <a:t>تسهم ............ الجديدة في تحسين كفاءة الوقود وتقليل الانبعاثات</a:t>
                      </a:r>
                      <a:r>
                        <a:rPr lang="ar-MA" sz="1800" u="none" cap="none" strike="noStrike">
                          <a:solidFill>
                            <a:schemeClr val="lt1"/>
                          </a:solidFill>
                          <a:latin typeface="Arial"/>
                          <a:ea typeface="Arial"/>
                          <a:cs typeface="Arial"/>
                          <a:sym typeface="Arial"/>
                        </a:rPr>
                        <a:t>.</a:t>
                      </a:r>
                      <a:endParaRPr b="1" i="0" sz="4000" u="none" cap="none" strike="noStrike">
                        <a:solidFill>
                          <a:schemeClr val="lt1"/>
                        </a:solidFill>
                        <a:latin typeface="Calibri"/>
                        <a:ea typeface="Calibri"/>
                        <a:cs typeface="Calibri"/>
                        <a:sym typeface="Calibri"/>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c hMerge="1"/>
              </a:tr>
              <a:tr h="370850">
                <a:tc>
                  <a:txBody>
                    <a:bodyPr/>
                    <a:lstStyle/>
                    <a:p>
                      <a:pPr indent="0" lvl="0" marL="0" marR="0" rtl="1" algn="r">
                        <a:spcBef>
                          <a:spcPts val="0"/>
                        </a:spcBef>
                        <a:spcAft>
                          <a:spcPts val="0"/>
                        </a:spcAft>
                        <a:buNone/>
                      </a:pPr>
                      <a:r>
                        <a:rPr b="1" i="0" lang="ar-MA" sz="3200" u="none" cap="none" strike="noStrike">
                          <a:solidFill>
                            <a:schemeClr val="lt1"/>
                          </a:solidFill>
                          <a:latin typeface="Calibri"/>
                          <a:ea typeface="Calibri"/>
                          <a:cs typeface="Calibri"/>
                          <a:sym typeface="Calibri"/>
                        </a:rPr>
                        <a:t>الكفاءة الفكرية</a:t>
                      </a:r>
                      <a:endParaRPr b="1" i="0" sz="3200" u="none" cap="none" strike="noStrike">
                        <a:solidFill>
                          <a:schemeClr val="lt1"/>
                        </a:solidFill>
                        <a:latin typeface="Calibri"/>
                        <a:ea typeface="Calibri"/>
                        <a:cs typeface="Calibri"/>
                        <a:sym typeface="Calibri"/>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1" algn="r">
                        <a:spcBef>
                          <a:spcPts val="0"/>
                        </a:spcBef>
                        <a:spcAft>
                          <a:spcPts val="0"/>
                        </a:spcAft>
                        <a:buNone/>
                      </a:pPr>
                      <a:r>
                        <a:rPr b="1" i="0" lang="ar-MA" sz="3200" u="none" cap="none" strike="noStrike">
                          <a:solidFill>
                            <a:schemeClr val="lt1"/>
                          </a:solidFill>
                          <a:latin typeface="Calibri"/>
                          <a:ea typeface="Calibri"/>
                          <a:cs typeface="Calibri"/>
                          <a:sym typeface="Calibri"/>
                        </a:rPr>
                        <a:t>محركات السيارات</a:t>
                      </a:r>
                      <a:endParaRPr b="1" i="0" sz="3200" u="none" cap="none" strike="noStrike">
                        <a:solidFill>
                          <a:schemeClr val="lt1"/>
                        </a:solidFill>
                        <a:latin typeface="Calibri"/>
                        <a:ea typeface="Calibri"/>
                        <a:cs typeface="Calibri"/>
                        <a:sym typeface="Calibri"/>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1" algn="r">
                        <a:spcBef>
                          <a:spcPts val="0"/>
                        </a:spcBef>
                        <a:spcAft>
                          <a:spcPts val="0"/>
                        </a:spcAft>
                        <a:buNone/>
                      </a:pPr>
                      <a:r>
                        <a:rPr b="1" i="0" lang="ar-MA" sz="3200" u="none" cap="none" strike="noStrike">
                          <a:solidFill>
                            <a:schemeClr val="lt1"/>
                          </a:solidFill>
                          <a:latin typeface="Calibri"/>
                          <a:ea typeface="Calibri"/>
                          <a:cs typeface="Calibri"/>
                          <a:sym typeface="Calibri"/>
                        </a:rPr>
                        <a:t>الروبوتيك</a:t>
                      </a:r>
                      <a:endParaRPr b="1" i="0" sz="3200" u="none" cap="none" strike="noStrike">
                        <a:solidFill>
                          <a:schemeClr val="lt1"/>
                        </a:solidFill>
                        <a:latin typeface="Calibri"/>
                        <a:ea typeface="Calibri"/>
                        <a:cs typeface="Calibri"/>
                        <a:sym typeface="Calibri"/>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pic>
        <p:nvPicPr>
          <p:cNvPr id="642" name="Google Shape;642;p28"/>
          <p:cNvPicPr preferRelativeResize="0"/>
          <p:nvPr/>
        </p:nvPicPr>
        <p:blipFill rotWithShape="1">
          <a:blip r:embed="rId3">
            <a:alphaModFix/>
          </a:blip>
          <a:srcRect b="0" l="0" r="0" t="0"/>
          <a:stretch/>
        </p:blipFill>
        <p:spPr>
          <a:xfrm>
            <a:off x="-17364" y="63064"/>
            <a:ext cx="730250" cy="730250"/>
          </a:xfrm>
          <a:prstGeom prst="rect">
            <a:avLst/>
          </a:prstGeom>
          <a:noFill/>
          <a:ln>
            <a:noFill/>
          </a:ln>
        </p:spPr>
      </p:pic>
      <p:sp>
        <p:nvSpPr>
          <p:cNvPr id="643" name="Google Shape;643;p28"/>
          <p:cNvSpPr txBox="1"/>
          <p:nvPr>
            <p:ph type="title"/>
          </p:nvPr>
        </p:nvSpPr>
        <p:spPr>
          <a:xfrm>
            <a:off x="1006799" y="143524"/>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أحسنتم، المفردات الصحيحة هي:</a:t>
            </a:r>
            <a:endParaRPr/>
          </a:p>
        </p:txBody>
      </p:sp>
      <p:sp>
        <p:nvSpPr>
          <p:cNvPr id="644" name="Google Shape;644;p28"/>
          <p:cNvSpPr txBox="1"/>
          <p:nvPr>
            <p:ph idx="2" type="body"/>
          </p:nvPr>
        </p:nvSpPr>
        <p:spPr>
          <a:xfrm>
            <a:off x="482017" y="411073"/>
            <a:ext cx="11227965" cy="395636"/>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i="1" lang="ar-MA" sz="1400">
                <a:latin typeface="Calibri"/>
                <a:ea typeface="Calibri"/>
                <a:cs typeface="Calibri"/>
                <a:sym typeface="Calibri"/>
              </a:rPr>
              <a:t>بعد التوصل إلى الجواب، يطلب المدرس من 3 متعلمين إعادة قراءة الجملة بالشكل الصحيح، ويستفسرهم عن علاقة الكلمة بالصورة..</a:t>
            </a:r>
            <a:endParaRPr/>
          </a:p>
        </p:txBody>
      </p:sp>
      <p:pic>
        <p:nvPicPr>
          <p:cNvPr descr="‫قلب الصين&quot; .. ”2.0T GDI” ضمن قائمة أفضل 10 محركات سيارات | سيارات |‬‎" id="645" name="Google Shape;645;p28"/>
          <p:cNvPicPr preferRelativeResize="0"/>
          <p:nvPr/>
        </p:nvPicPr>
        <p:blipFill rotWithShape="1">
          <a:blip r:embed="rId4">
            <a:alphaModFix/>
          </a:blip>
          <a:srcRect b="0" l="0" r="0" t="0"/>
          <a:stretch/>
        </p:blipFill>
        <p:spPr>
          <a:xfrm>
            <a:off x="8980064" y="5061356"/>
            <a:ext cx="2847975" cy="1600200"/>
          </a:xfrm>
          <a:prstGeom prst="rect">
            <a:avLst/>
          </a:prstGeom>
          <a:noFill/>
          <a:ln>
            <a:noFill/>
          </a:ln>
        </p:spPr>
      </p:pic>
      <p:pic>
        <p:nvPicPr>
          <p:cNvPr descr="‫بيع جميع أنواع محركات السيارات ببريكة‬‎" id="646" name="Google Shape;646;p28"/>
          <p:cNvPicPr preferRelativeResize="0"/>
          <p:nvPr/>
        </p:nvPicPr>
        <p:blipFill rotWithShape="1">
          <a:blip r:embed="rId5">
            <a:alphaModFix/>
          </a:blip>
          <a:srcRect b="0" l="0" r="0" t="0"/>
          <a:stretch/>
        </p:blipFill>
        <p:spPr>
          <a:xfrm>
            <a:off x="6658630" y="5061355"/>
            <a:ext cx="2133600" cy="1600201"/>
          </a:xfrm>
          <a:prstGeom prst="rect">
            <a:avLst/>
          </a:prstGeom>
          <a:noFill/>
          <a:ln>
            <a:noFill/>
          </a:ln>
        </p:spPr>
      </p:pic>
      <p:pic>
        <p:nvPicPr>
          <p:cNvPr descr="‫أفضل 5 محركات سيارات في العالم‬‎" id="647" name="Google Shape;647;p28"/>
          <p:cNvPicPr preferRelativeResize="0"/>
          <p:nvPr/>
        </p:nvPicPr>
        <p:blipFill rotWithShape="1">
          <a:blip r:embed="rId6">
            <a:alphaModFix/>
          </a:blip>
          <a:srcRect b="0" l="0" r="0" t="0"/>
          <a:stretch/>
        </p:blipFill>
        <p:spPr>
          <a:xfrm>
            <a:off x="3505624" y="5061356"/>
            <a:ext cx="2857500" cy="1600200"/>
          </a:xfrm>
          <a:prstGeom prst="rect">
            <a:avLst/>
          </a:prstGeom>
          <a:noFill/>
          <a:ln>
            <a:noFill/>
          </a:ln>
        </p:spPr>
      </p:pic>
      <p:pic>
        <p:nvPicPr>
          <p:cNvPr descr="‫كيفية عمل محرك السيارة - موضوع‬‎" id="648" name="Google Shape;648;p28"/>
          <p:cNvPicPr preferRelativeResize="0"/>
          <p:nvPr/>
        </p:nvPicPr>
        <p:blipFill rotWithShape="1">
          <a:blip r:embed="rId7">
            <a:alphaModFix/>
          </a:blip>
          <a:srcRect b="0" l="0" r="0" t="0"/>
          <a:stretch/>
        </p:blipFill>
        <p:spPr>
          <a:xfrm>
            <a:off x="363962" y="5061356"/>
            <a:ext cx="3105150" cy="1644114"/>
          </a:xfrm>
          <a:prstGeom prst="rect">
            <a:avLst/>
          </a:prstGeom>
          <a:noFill/>
          <a:ln>
            <a:noFill/>
          </a:ln>
        </p:spPr>
      </p:pic>
      <p:graphicFrame>
        <p:nvGraphicFramePr>
          <p:cNvPr id="649" name="Google Shape;649;p28"/>
          <p:cNvGraphicFramePr/>
          <p:nvPr/>
        </p:nvGraphicFramePr>
        <p:xfrm>
          <a:off x="518373" y="3745944"/>
          <a:ext cx="3000000" cy="3000000"/>
        </p:xfrm>
        <a:graphic>
          <a:graphicData uri="http://schemas.openxmlformats.org/drawingml/2006/table">
            <a:tbl>
              <a:tblPr bandRow="1" firstRow="1">
                <a:noFill/>
                <a:tableStyleId>{C4435717-F525-4EB0-AD74-C313D44F723E}</a:tableStyleId>
              </a:tblPr>
              <a:tblGrid>
                <a:gridCol w="3797625"/>
                <a:gridCol w="3820825"/>
                <a:gridCol w="3820825"/>
              </a:tblGrid>
              <a:tr h="618925">
                <a:tc gridSpan="3">
                  <a:txBody>
                    <a:bodyPr/>
                    <a:lstStyle/>
                    <a:p>
                      <a:pPr indent="0" lvl="0" marL="0" marR="0" rtl="1" algn="ctr">
                        <a:lnSpc>
                          <a:spcPct val="100000"/>
                        </a:lnSpc>
                        <a:spcBef>
                          <a:spcPts val="0"/>
                        </a:spcBef>
                        <a:spcAft>
                          <a:spcPts val="0"/>
                        </a:spcAft>
                        <a:buClr>
                          <a:schemeClr val="dk1"/>
                        </a:buClr>
                        <a:buSzPts val="3200"/>
                        <a:buFont typeface="Calibri"/>
                        <a:buNone/>
                      </a:pPr>
                      <a:r>
                        <a:rPr b="1" i="0" lang="ar-MA" sz="3200" u="none" cap="none" strike="noStrike">
                          <a:solidFill>
                            <a:schemeClr val="dk1"/>
                          </a:solidFill>
                          <a:latin typeface="Calibri"/>
                          <a:ea typeface="Calibri"/>
                          <a:cs typeface="Calibri"/>
                          <a:sym typeface="Calibri"/>
                        </a:rPr>
                        <a:t>تسهم </a:t>
                      </a:r>
                      <a:r>
                        <a:rPr b="1" i="0" lang="ar-MA" sz="4000" u="none" cap="none" strike="noStrike">
                          <a:solidFill>
                            <a:srgbClr val="1D6FA9"/>
                          </a:solidFill>
                          <a:latin typeface="Calibri"/>
                          <a:ea typeface="Calibri"/>
                          <a:cs typeface="Calibri"/>
                          <a:sym typeface="Calibri"/>
                        </a:rPr>
                        <a:t>محركات السيارات </a:t>
                      </a:r>
                      <a:r>
                        <a:rPr b="1" i="0" lang="ar-MA" sz="3200" u="none" cap="none" strike="noStrike">
                          <a:solidFill>
                            <a:schemeClr val="dk1"/>
                          </a:solidFill>
                          <a:latin typeface="Calibri"/>
                          <a:ea typeface="Calibri"/>
                          <a:cs typeface="Calibri"/>
                          <a:sym typeface="Calibri"/>
                        </a:rPr>
                        <a:t> الجديدة في تحسين كفاءة الوقود وتقليل الانبعاثات</a:t>
                      </a:r>
                      <a:r>
                        <a:rPr lang="ar-MA" sz="1800" u="none" cap="none" strike="noStrike">
                          <a:solidFill>
                            <a:schemeClr val="dk1"/>
                          </a:solidFill>
                          <a:latin typeface="Arial"/>
                          <a:ea typeface="Arial"/>
                          <a:cs typeface="Arial"/>
                          <a:sym typeface="Arial"/>
                        </a:rPr>
                        <a:t>.</a:t>
                      </a:r>
                      <a:endParaRPr b="1" i="0" sz="4000" u="none" cap="none" strike="noStrike">
                        <a:solidFill>
                          <a:schemeClr val="dk1"/>
                        </a:solidFill>
                        <a:latin typeface="Calibri"/>
                        <a:ea typeface="Calibri"/>
                        <a:cs typeface="Calibri"/>
                        <a:sym typeface="Calibri"/>
                      </a:endParaRPr>
                    </a:p>
                  </a:txBody>
                  <a:tcPr marT="45725" marB="45725" marR="91450" marL="91450">
                    <a:lnB cap="flat" cmpd="sng" w="12700">
                      <a:solidFill>
                        <a:schemeClr val="dk1"/>
                      </a:solidFill>
                      <a:prstDash val="solid"/>
                      <a:round/>
                      <a:headEnd len="sm" w="sm" type="none"/>
                      <a:tailEnd len="sm" w="sm" type="none"/>
                    </a:lnB>
                  </a:tcPr>
                </a:tc>
                <a:tc hMerge="1"/>
                <a:tc hMerge="1"/>
              </a:tr>
              <a:tr h="370850">
                <a:tc>
                  <a:txBody>
                    <a:bodyPr/>
                    <a:lstStyle/>
                    <a:p>
                      <a:pPr indent="0" lvl="0" marL="0" marR="0" rtl="1" algn="r">
                        <a:spcBef>
                          <a:spcPts val="0"/>
                        </a:spcBef>
                        <a:spcAft>
                          <a:spcPts val="0"/>
                        </a:spcAft>
                        <a:buNone/>
                      </a:pPr>
                      <a:r>
                        <a:t/>
                      </a:r>
                      <a:endParaRPr b="1" i="0" sz="3200" u="none" cap="none" strike="noStrike">
                        <a:solidFill>
                          <a:schemeClr val="dk1"/>
                        </a:solidFill>
                        <a:latin typeface="Calibri"/>
                        <a:ea typeface="Calibri"/>
                        <a:cs typeface="Calibri"/>
                        <a:sym typeface="Calibri"/>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1" algn="r">
                        <a:spcBef>
                          <a:spcPts val="0"/>
                        </a:spcBef>
                        <a:spcAft>
                          <a:spcPts val="0"/>
                        </a:spcAft>
                        <a:buNone/>
                      </a:pPr>
                      <a:r>
                        <a:rPr b="1" i="0" lang="ar-MA" sz="3200" u="none" cap="none" strike="noStrike">
                          <a:solidFill>
                            <a:schemeClr val="dk1"/>
                          </a:solidFill>
                          <a:latin typeface="Calibri"/>
                          <a:ea typeface="Calibri"/>
                          <a:cs typeface="Calibri"/>
                          <a:sym typeface="Calibri"/>
                        </a:rPr>
                        <a:t>محركات السيارات</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spcBef>
                          <a:spcPts val="0"/>
                        </a:spcBef>
                        <a:spcAft>
                          <a:spcPts val="0"/>
                        </a:spcAft>
                        <a:buNone/>
                      </a:pPr>
                      <a:r>
                        <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Future fille d'ingénieur photo stock. Image du concept - 2457894" id="650" name="Google Shape;650;p28"/>
          <p:cNvPicPr preferRelativeResize="0"/>
          <p:nvPr/>
        </p:nvPicPr>
        <p:blipFill rotWithShape="1">
          <a:blip r:embed="rId8">
            <a:alphaModFix/>
          </a:blip>
          <a:srcRect b="0" l="0" r="0" t="0"/>
          <a:stretch/>
        </p:blipFill>
        <p:spPr>
          <a:xfrm>
            <a:off x="10214562" y="2231570"/>
            <a:ext cx="1743075" cy="1479122"/>
          </a:xfrm>
          <a:prstGeom prst="rect">
            <a:avLst/>
          </a:prstGeom>
          <a:noFill/>
          <a:ln>
            <a:noFill/>
          </a:ln>
        </p:spPr>
      </p:pic>
      <p:pic>
        <p:nvPicPr>
          <p:cNvPr descr="Un Ingénieur D'avenir De Garçon Image stock - Image du ingénierie, concept:  61897401" id="651" name="Google Shape;651;p28"/>
          <p:cNvPicPr preferRelativeResize="0"/>
          <p:nvPr/>
        </p:nvPicPr>
        <p:blipFill rotWithShape="1">
          <a:blip r:embed="rId9">
            <a:alphaModFix/>
          </a:blip>
          <a:srcRect b="9191" l="0" r="0" t="0"/>
          <a:stretch/>
        </p:blipFill>
        <p:spPr>
          <a:xfrm>
            <a:off x="297567" y="1914048"/>
            <a:ext cx="2514600" cy="1652048"/>
          </a:xfrm>
          <a:prstGeom prst="rect">
            <a:avLst/>
          </a:prstGeom>
          <a:noFill/>
          <a:ln>
            <a:noFill/>
          </a:ln>
        </p:spPr>
      </p:pic>
      <p:graphicFrame>
        <p:nvGraphicFramePr>
          <p:cNvPr id="652" name="Google Shape;652;p28"/>
          <p:cNvGraphicFramePr/>
          <p:nvPr/>
        </p:nvGraphicFramePr>
        <p:xfrm>
          <a:off x="297567" y="872362"/>
          <a:ext cx="3000000" cy="3000000"/>
        </p:xfrm>
        <a:graphic>
          <a:graphicData uri="http://schemas.openxmlformats.org/drawingml/2006/table">
            <a:tbl>
              <a:tblPr bandRow="1" firstRow="1">
                <a:noFill/>
                <a:tableStyleId>{C4435717-F525-4EB0-AD74-C313D44F723E}</a:tableStyleId>
              </a:tblPr>
              <a:tblGrid>
                <a:gridCol w="3870925"/>
                <a:gridCol w="3894575"/>
                <a:gridCol w="3894575"/>
              </a:tblGrid>
              <a:tr h="618925">
                <a:tc gridSpan="3">
                  <a:txBody>
                    <a:bodyPr/>
                    <a:lstStyle/>
                    <a:p>
                      <a:pPr indent="0" lvl="0" marL="0" marR="0" rtl="1" algn="r">
                        <a:lnSpc>
                          <a:spcPct val="100000"/>
                        </a:lnSpc>
                        <a:spcBef>
                          <a:spcPts val="0"/>
                        </a:spcBef>
                        <a:spcAft>
                          <a:spcPts val="0"/>
                        </a:spcAft>
                        <a:buClr>
                          <a:schemeClr val="dk1"/>
                        </a:buClr>
                        <a:buSzPts val="4000"/>
                        <a:buFont typeface="Calibri"/>
                        <a:buNone/>
                      </a:pPr>
                      <a:r>
                        <a:rPr b="1" i="0" lang="ar-MA" sz="4000" u="none" cap="none" strike="noStrike">
                          <a:solidFill>
                            <a:schemeClr val="dk1"/>
                          </a:solidFill>
                          <a:latin typeface="Calibri"/>
                          <a:ea typeface="Calibri"/>
                          <a:cs typeface="Calibri"/>
                          <a:sym typeface="Calibri"/>
                        </a:rPr>
                        <a:t>يُ</a:t>
                      </a:r>
                      <a:r>
                        <a:rPr b="1" lang="ar-MA" sz="4000">
                          <a:solidFill>
                            <a:schemeClr val="dk1"/>
                          </a:solidFill>
                          <a:latin typeface="Calibri"/>
                          <a:ea typeface="Calibri"/>
                          <a:cs typeface="Calibri"/>
                          <a:sym typeface="Calibri"/>
                        </a:rPr>
                        <a:t>مثل</a:t>
                      </a:r>
                      <a:r>
                        <a:rPr b="1" i="0" lang="ar-MA" sz="4000" u="none" cap="none" strike="noStrike">
                          <a:solidFill>
                            <a:schemeClr val="dk1"/>
                          </a:solidFill>
                          <a:latin typeface="Calibri"/>
                          <a:ea typeface="Calibri"/>
                          <a:cs typeface="Calibri"/>
                          <a:sym typeface="Calibri"/>
                        </a:rPr>
                        <a:t> </a:t>
                      </a:r>
                      <a:r>
                        <a:rPr b="1" i="0" lang="ar-MA" sz="4000" u="none" cap="none" strike="noStrike">
                          <a:solidFill>
                            <a:srgbClr val="1D6FA9"/>
                          </a:solidFill>
                          <a:latin typeface="Calibri"/>
                          <a:ea typeface="Calibri"/>
                          <a:cs typeface="Calibri"/>
                          <a:sym typeface="Calibri"/>
                        </a:rPr>
                        <a:t>مهندسو المستقبل </a:t>
                      </a:r>
                      <a:r>
                        <a:rPr b="1" i="0" lang="ar-MA" sz="4000" u="none" cap="none" strike="noStrike">
                          <a:solidFill>
                            <a:schemeClr val="dk1"/>
                          </a:solidFill>
                          <a:latin typeface="Calibri"/>
                          <a:ea typeface="Calibri"/>
                          <a:cs typeface="Calibri"/>
                          <a:sym typeface="Calibri"/>
                        </a:rPr>
                        <a:t>ركيزة أساس في تطوير الصناعات الحديثة.</a:t>
                      </a:r>
                      <a:endParaRPr b="1" i="0" sz="4000" u="none" cap="none" strike="noStrike">
                        <a:solidFill>
                          <a:schemeClr val="dk1"/>
                        </a:solidFill>
                        <a:latin typeface="Calibri"/>
                        <a:ea typeface="Calibri"/>
                        <a:cs typeface="Calibri"/>
                        <a:sym typeface="Calibri"/>
                      </a:endParaRPr>
                    </a:p>
                  </a:txBody>
                  <a:tcPr marT="45725" marB="45725" marR="91450" marL="91450"/>
                </a:tc>
                <a:tc hMerge="1"/>
                <a:tc hMerge="1"/>
              </a:tr>
              <a:tr h="370850">
                <a:tc>
                  <a:txBody>
                    <a:bodyPr/>
                    <a:lstStyle/>
                    <a:p>
                      <a:pPr indent="0" lvl="0" marL="0" marR="0" rtl="1" algn="r">
                        <a:spcBef>
                          <a:spcPts val="0"/>
                        </a:spcBef>
                        <a:spcAft>
                          <a:spcPts val="0"/>
                        </a:spcAft>
                        <a:buNone/>
                      </a:pPr>
                      <a:r>
                        <a:t/>
                      </a:r>
                      <a:endParaRPr b="1" i="0" sz="3200" u="none" cap="none" strike="noStrike">
                        <a:solidFill>
                          <a:schemeClr val="dk1"/>
                        </a:solidFill>
                        <a:latin typeface="Calibri"/>
                        <a:ea typeface="Calibri"/>
                        <a:cs typeface="Calibri"/>
                        <a:sym typeface="Calibri"/>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B cap="flat" cmpd="sng" w="9525">
                      <a:solidFill>
                        <a:srgbClr val="000000">
                          <a:alpha val="0"/>
                        </a:srgbClr>
                      </a:solidFill>
                      <a:prstDash val="solid"/>
                      <a:round/>
                      <a:headEnd len="sm" w="sm" type="none"/>
                      <a:tailEnd len="sm" w="sm" type="none"/>
                    </a:lnB>
                  </a:tcPr>
                </a:tc>
                <a:tc>
                  <a:txBody>
                    <a:bodyPr/>
                    <a:lstStyle/>
                    <a:p>
                      <a:pPr indent="0" lvl="0" marL="0" marR="0" rtl="1" algn="r">
                        <a:spcBef>
                          <a:spcPts val="0"/>
                        </a:spcBef>
                        <a:spcAft>
                          <a:spcPts val="0"/>
                        </a:spcAft>
                        <a:buNone/>
                      </a:pPr>
                      <a:r>
                        <a:t/>
                      </a:r>
                      <a:endParaRPr b="1" i="0" sz="3200" u="none" cap="none" strike="noStrike">
                        <a:solidFill>
                          <a:schemeClr val="dk1"/>
                        </a:solidFill>
                        <a:latin typeface="Calibri"/>
                        <a:ea typeface="Calibri"/>
                        <a:cs typeface="Calibri"/>
                        <a:sym typeface="Calibri"/>
                      </a:endParaRPr>
                    </a:p>
                  </a:txBody>
                  <a:tcPr marT="45725" marB="45725" marR="91450" marL="91450">
                    <a:lnL cap="flat" cmpd="sng" w="9525">
                      <a:solidFill>
                        <a:srgbClr val="000000">
                          <a:alpha val="0"/>
                        </a:srgbClr>
                      </a:solidFill>
                      <a:prstDash val="solid"/>
                      <a:round/>
                      <a:headEnd len="sm" w="sm" type="none"/>
                      <a:tailEnd len="sm" w="sm" type="none"/>
                    </a:lnL>
                    <a:lnB cap="flat" cmpd="sng" w="9525">
                      <a:solidFill>
                        <a:srgbClr val="000000">
                          <a:alpha val="0"/>
                        </a:srgbClr>
                      </a:solidFill>
                      <a:prstDash val="solid"/>
                      <a:round/>
                      <a:headEnd len="sm" w="sm" type="none"/>
                      <a:tailEnd len="sm" w="sm" type="none"/>
                    </a:lnB>
                  </a:tcPr>
                </a:tc>
                <a:tc>
                  <a:txBody>
                    <a:bodyPr/>
                    <a:lstStyle/>
                    <a:p>
                      <a:pPr indent="0" lvl="0" marL="0" marR="0" rtl="1" algn="r">
                        <a:spcBef>
                          <a:spcPts val="0"/>
                        </a:spcBef>
                        <a:spcAft>
                          <a:spcPts val="0"/>
                        </a:spcAft>
                        <a:buNone/>
                      </a:pPr>
                      <a:r>
                        <a:rPr b="1" i="0" lang="ar-MA" sz="3200" u="none" cap="none" strike="noStrike">
                          <a:solidFill>
                            <a:schemeClr val="dk1"/>
                          </a:solidFill>
                          <a:latin typeface="Calibri"/>
                          <a:ea typeface="Calibri"/>
                          <a:cs typeface="Calibri"/>
                          <a:sym typeface="Calibri"/>
                        </a:rPr>
                        <a:t>مهندسو المستقبل</a:t>
                      </a:r>
                      <a:endParaRPr b="1" i="0" sz="3200" u="none" cap="none" strike="noStrike">
                        <a:solidFill>
                          <a:schemeClr val="dk1"/>
                        </a:solidFill>
                        <a:latin typeface="Calibri"/>
                        <a:ea typeface="Calibri"/>
                        <a:cs typeface="Calibri"/>
                        <a:sym typeface="Calibri"/>
                      </a:endParaRPr>
                    </a:p>
                  </a:txBody>
                  <a:tcPr marT="45725" marB="45725" marR="91450" marL="91450">
                    <a:lnR cap="flat" cmpd="sng" w="12700">
                      <a:solidFill>
                        <a:schemeClr val="dk1"/>
                      </a:solidFill>
                      <a:prstDash val="solid"/>
                      <a:round/>
                      <a:headEnd len="sm" w="sm" type="none"/>
                      <a:tailEnd len="sm" w="sm" type="none"/>
                    </a:lnR>
                    <a:lnB cap="flat" cmpd="sng" w="12700">
                      <a:solidFill>
                        <a:schemeClr val="dk1"/>
                      </a:solidFill>
                      <a:prstDash val="solid"/>
                      <a:round/>
                      <a:headEnd len="sm" w="sm" type="none"/>
                      <a:tailEnd len="sm" w="sm" type="none"/>
                    </a:lnB>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BC145"/>
            </a:gs>
            <a:gs pos="2000">
              <a:srgbClr val="8BC145"/>
            </a:gs>
            <a:gs pos="74000">
              <a:srgbClr val="FFFFFF"/>
            </a:gs>
            <a:gs pos="91000">
              <a:srgbClr val="8BC145"/>
            </a:gs>
            <a:gs pos="100000">
              <a:srgbClr val="8BC145"/>
            </a:gs>
          </a:gsLst>
          <a:path path="circle">
            <a:fillToRect b="50%" l="50%" r="50%" t="50%"/>
          </a:path>
          <a:tileRect/>
        </a:gradFill>
      </p:bgPr>
    </p:bg>
    <p:spTree>
      <p:nvGrpSpPr>
        <p:cNvPr id="656" name="Shape 656"/>
        <p:cNvGrpSpPr/>
        <p:nvPr/>
      </p:nvGrpSpPr>
      <p:grpSpPr>
        <a:xfrm>
          <a:off x="0" y="0"/>
          <a:ext cx="0" cy="0"/>
          <a:chOff x="0" y="0"/>
          <a:chExt cx="0" cy="0"/>
        </a:xfrm>
      </p:grpSpPr>
      <p:grpSp>
        <p:nvGrpSpPr>
          <p:cNvPr id="657" name="Google Shape;657;p29"/>
          <p:cNvGrpSpPr/>
          <p:nvPr/>
        </p:nvGrpSpPr>
        <p:grpSpPr>
          <a:xfrm>
            <a:off x="812159" y="829917"/>
            <a:ext cx="10567685" cy="5198169"/>
            <a:chOff x="2184400" y="1402025"/>
            <a:chExt cx="7823200" cy="4942038"/>
          </a:xfrm>
        </p:grpSpPr>
        <p:sp>
          <p:nvSpPr>
            <p:cNvPr id="658" name="Google Shape;658;p29"/>
            <p:cNvSpPr/>
            <p:nvPr/>
          </p:nvSpPr>
          <p:spPr>
            <a:xfrm>
              <a:off x="2184400" y="1402025"/>
              <a:ext cx="7823200" cy="4942038"/>
            </a:xfrm>
            <a:prstGeom prst="roundRect">
              <a:avLst>
                <a:gd fmla="val 2665" name="adj"/>
              </a:avLst>
            </a:prstGeom>
            <a:solidFill>
              <a:srgbClr val="8BC145"/>
            </a:solidFill>
            <a:ln cap="flat" cmpd="sng" w="19050">
              <a:solidFill>
                <a:srgbClr val="8BC145"/>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659" name="Google Shape;659;p29"/>
            <p:cNvSpPr/>
            <p:nvPr/>
          </p:nvSpPr>
          <p:spPr>
            <a:xfrm>
              <a:off x="2284184" y="1499311"/>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4000" u="none" cap="none" strike="noStrike">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i="0" sz="4000" u="none" cap="none" strike="noStrike">
                <a:solidFill>
                  <a:srgbClr val="000000"/>
                </a:solidFill>
                <a:latin typeface="Calibri"/>
                <a:ea typeface="Calibri"/>
                <a:cs typeface="Calibri"/>
                <a:sym typeface="Calibri"/>
              </a:endParaRPr>
            </a:p>
            <a:p>
              <a:pPr indent="0" lvl="0" marL="0" marR="0" rtl="1" algn="ctr">
                <a:spcBef>
                  <a:spcPts val="0"/>
                </a:spcBef>
                <a:spcAft>
                  <a:spcPts val="0"/>
                </a:spcAft>
                <a:buNone/>
              </a:pPr>
              <a:r>
                <a:rPr b="1" i="0" lang="ar-MA" sz="4400" u="none" cap="none" strike="noStrike">
                  <a:solidFill>
                    <a:srgbClr val="92D050"/>
                  </a:solidFill>
                  <a:latin typeface="Calibri"/>
                  <a:ea typeface="Calibri"/>
                  <a:cs typeface="Calibri"/>
                  <a:sym typeface="Calibri"/>
                </a:rPr>
                <a:t>) الممارسة المستقلة(</a:t>
              </a:r>
              <a:endParaRPr b="1" i="0" sz="4400" u="none" cap="none" strike="noStrike">
                <a:solidFill>
                  <a:srgbClr val="92D050"/>
                </a:solidFill>
                <a:latin typeface="Calibri"/>
                <a:ea typeface="Calibri"/>
                <a:cs typeface="Calibri"/>
                <a:sym typeface="Calibri"/>
              </a:endParaRPr>
            </a:p>
          </p:txBody>
        </p:sp>
      </p:grpSp>
      <p:pic>
        <p:nvPicPr>
          <p:cNvPr id="660" name="Google Shape;660;p29"/>
          <p:cNvPicPr preferRelativeResize="0"/>
          <p:nvPr/>
        </p:nvPicPr>
        <p:blipFill rotWithShape="1">
          <a:blip r:embed="rId3">
            <a:alphaModFix/>
          </a:blip>
          <a:srcRect b="0" l="0" r="0" t="0"/>
          <a:stretch/>
        </p:blipFill>
        <p:spPr>
          <a:xfrm>
            <a:off x="4960599" y="1158197"/>
            <a:ext cx="2270803" cy="2270803"/>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pic>
        <p:nvPicPr>
          <p:cNvPr id="665" name="Google Shape;665;p30"/>
          <p:cNvPicPr preferRelativeResize="0"/>
          <p:nvPr/>
        </p:nvPicPr>
        <p:blipFill rotWithShape="1">
          <a:blip r:embed="rId3">
            <a:alphaModFix/>
          </a:blip>
          <a:srcRect b="19710" l="6770" r="9313" t="6521"/>
          <a:stretch/>
        </p:blipFill>
        <p:spPr>
          <a:xfrm>
            <a:off x="147429" y="1020776"/>
            <a:ext cx="11897139" cy="5580000"/>
          </a:xfrm>
          <a:prstGeom prst="rect">
            <a:avLst/>
          </a:prstGeom>
          <a:noFill/>
          <a:ln>
            <a:noFill/>
          </a:ln>
        </p:spPr>
      </p:pic>
      <p:sp>
        <p:nvSpPr>
          <p:cNvPr id="666" name="Google Shape;666;p30"/>
          <p:cNvSpPr txBox="1"/>
          <p:nvPr>
            <p:ph type="title"/>
          </p:nvPr>
        </p:nvSpPr>
        <p:spPr>
          <a:xfrm>
            <a:off x="831359" y="26985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MA" sz="1800"/>
              <a:t>الآن، ستشتغلون بشكل فردي في كراساتكم للقيام بالعملية نفسها؛ نختار الكلمة المناسبة لإتمام معنى الجملة.</a:t>
            </a:r>
            <a:endParaRPr/>
          </a:p>
        </p:txBody>
      </p:sp>
      <p:sp>
        <p:nvSpPr>
          <p:cNvPr id="667" name="Google Shape;667;p30"/>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just">
              <a:lnSpc>
                <a:spcPct val="90000"/>
              </a:lnSpc>
              <a:spcBef>
                <a:spcPts val="0"/>
              </a:spcBef>
              <a:spcAft>
                <a:spcPts val="0"/>
              </a:spcAft>
              <a:buClr>
                <a:schemeClr val="dk1"/>
              </a:buClr>
              <a:buSzPts val="1400"/>
              <a:buChar char="•"/>
            </a:pPr>
            <a:r>
              <a:rPr lang="ar-MA" sz="1400"/>
              <a:t>يدعو المدرس المتعلمين إلى اختيار الكلمة المناسبة لملء الفراغ، ويتنقل بين الصفوف لتقديم الدعم المناسب للمتعلمين وتشجيع المتفوقين عبر التنويه بعملهم ويطلب منهم شرح سيرورة التوصل إلى الجواب الصحيح. مدة إنجاز النشاط دقيقة واحدة.</a:t>
            </a:r>
            <a:endParaRPr sz="1400">
              <a:latin typeface="Calibri"/>
              <a:ea typeface="Calibri"/>
              <a:cs typeface="Calibri"/>
              <a:sym typeface="Calibri"/>
            </a:endParaRPr>
          </a:p>
        </p:txBody>
      </p:sp>
      <p:pic>
        <p:nvPicPr>
          <p:cNvPr id="668" name="Google Shape;668;p30"/>
          <p:cNvPicPr preferRelativeResize="0"/>
          <p:nvPr/>
        </p:nvPicPr>
        <p:blipFill rotWithShape="1">
          <a:blip r:embed="rId4">
            <a:alphaModFix/>
          </a:blip>
          <a:srcRect b="0" l="0" r="0" t="0"/>
          <a:stretch/>
        </p:blipFill>
        <p:spPr>
          <a:xfrm>
            <a:off x="587814" y="186260"/>
            <a:ext cx="648055" cy="648055"/>
          </a:xfrm>
          <a:prstGeom prst="rect">
            <a:avLst/>
          </a:prstGeom>
          <a:noFill/>
          <a:ln>
            <a:noFill/>
          </a:ln>
        </p:spPr>
      </p:pic>
      <p:pic>
        <p:nvPicPr>
          <p:cNvPr id="669" name="Google Shape;669;p30"/>
          <p:cNvPicPr preferRelativeResize="0"/>
          <p:nvPr/>
        </p:nvPicPr>
        <p:blipFill rotWithShape="1">
          <a:blip r:embed="rId5">
            <a:alphaModFix/>
          </a:blip>
          <a:srcRect b="0" l="0" r="0" t="0"/>
          <a:stretch/>
        </p:blipFill>
        <p:spPr>
          <a:xfrm>
            <a:off x="437322" y="1413000"/>
            <a:ext cx="11289846" cy="39240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31"/>
          <p:cNvSpPr txBox="1"/>
          <p:nvPr>
            <p:ph type="title"/>
          </p:nvPr>
        </p:nvSpPr>
        <p:spPr>
          <a:xfrm>
            <a:off x="831359" y="26985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MA" sz="1800"/>
              <a:t>مبهر! إليكم الأجوبة الصحيحة.</a:t>
            </a:r>
            <a:endParaRPr b="1" sz="1800"/>
          </a:p>
        </p:txBody>
      </p:sp>
      <p:sp>
        <p:nvSpPr>
          <p:cNvPr id="675" name="Google Shape;675;p3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i="1" lang="ar-MA" sz="1400">
                <a:latin typeface="Calibri"/>
                <a:ea typeface="Calibri"/>
                <a:cs typeface="Calibri"/>
                <a:sym typeface="Calibri"/>
              </a:rPr>
              <a:t>يستمع المدرس إلى إجابتين تدون إحداهما على السبورة، ويتم تصحيحها بشكل تفاعلي مع التأكيد على شرح سيرورة التوصل إلى الجواب. ثم يطلب من المتعلمين تصحيح أجوبتهم في الكراسة.</a:t>
            </a:r>
            <a:endParaRPr sz="1400">
              <a:latin typeface="Calibri"/>
              <a:ea typeface="Calibri"/>
              <a:cs typeface="Calibri"/>
              <a:sym typeface="Calibri"/>
            </a:endParaRPr>
          </a:p>
        </p:txBody>
      </p:sp>
      <p:pic>
        <p:nvPicPr>
          <p:cNvPr descr="Image générée" id="676" name="Google Shape;676;p31"/>
          <p:cNvPicPr preferRelativeResize="0"/>
          <p:nvPr/>
        </p:nvPicPr>
        <p:blipFill rotWithShape="1">
          <a:blip r:embed="rId3">
            <a:alphaModFix/>
          </a:blip>
          <a:srcRect b="41629" l="3381" r="70997" t="42118"/>
          <a:stretch/>
        </p:blipFill>
        <p:spPr>
          <a:xfrm>
            <a:off x="218921" y="63476"/>
            <a:ext cx="498102" cy="473924"/>
          </a:xfrm>
          <a:prstGeom prst="rect">
            <a:avLst/>
          </a:prstGeom>
          <a:noFill/>
          <a:ln>
            <a:noFill/>
          </a:ln>
        </p:spPr>
      </p:pic>
      <p:pic>
        <p:nvPicPr>
          <p:cNvPr id="677" name="Google Shape;677;p31"/>
          <p:cNvPicPr preferRelativeResize="0"/>
          <p:nvPr/>
        </p:nvPicPr>
        <p:blipFill rotWithShape="1">
          <a:blip r:embed="rId4">
            <a:alphaModFix/>
          </a:blip>
          <a:srcRect b="0" l="0" r="0" t="0"/>
          <a:stretch/>
        </p:blipFill>
        <p:spPr>
          <a:xfrm>
            <a:off x="218921" y="1690054"/>
            <a:ext cx="11854800" cy="4068000"/>
          </a:xfrm>
          <a:prstGeom prst="rect">
            <a:avLst/>
          </a:prstGeom>
          <a:noFill/>
          <a:ln>
            <a:noFill/>
          </a:ln>
        </p:spPr>
      </p:pic>
      <p:sp>
        <p:nvSpPr>
          <p:cNvPr id="678" name="Google Shape;678;p31"/>
          <p:cNvSpPr txBox="1"/>
          <p:nvPr/>
        </p:nvSpPr>
        <p:spPr>
          <a:xfrm>
            <a:off x="2530946" y="2974703"/>
            <a:ext cx="4094743"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800" u="none" cap="none" strike="noStrike">
                <a:solidFill>
                  <a:schemeClr val="dk1"/>
                </a:solidFill>
                <a:latin typeface="Calibri"/>
                <a:ea typeface="Calibri"/>
                <a:cs typeface="Calibri"/>
                <a:sym typeface="Calibri"/>
              </a:rPr>
              <a:t>الكفاءة الفكرية</a:t>
            </a:r>
            <a:endParaRPr b="1" i="0" sz="2800" u="none" cap="none" strike="noStrike">
              <a:solidFill>
                <a:schemeClr val="dk1"/>
              </a:solidFill>
              <a:latin typeface="Calibri"/>
              <a:ea typeface="Calibri"/>
              <a:cs typeface="Calibri"/>
              <a:sym typeface="Calibri"/>
            </a:endParaRPr>
          </a:p>
        </p:txBody>
      </p:sp>
      <p:sp>
        <p:nvSpPr>
          <p:cNvPr id="679" name="Google Shape;679;p31"/>
          <p:cNvSpPr txBox="1"/>
          <p:nvPr/>
        </p:nvSpPr>
        <p:spPr>
          <a:xfrm>
            <a:off x="7200289" y="3575356"/>
            <a:ext cx="2629585"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3200" u="none" cap="none" strike="noStrike">
                <a:solidFill>
                  <a:srgbClr val="156082"/>
                </a:solidFill>
                <a:latin typeface="Calibri"/>
                <a:ea typeface="Calibri"/>
                <a:cs typeface="Calibri"/>
                <a:sym typeface="Calibri"/>
              </a:rPr>
              <a:t>تنافسية</a:t>
            </a:r>
            <a:endParaRPr b="1" i="0" sz="3200" u="none" cap="none" strike="noStrike">
              <a:solidFill>
                <a:srgbClr val="156082"/>
              </a:solidFill>
              <a:latin typeface="Calibri"/>
              <a:ea typeface="Calibri"/>
              <a:cs typeface="Calibri"/>
              <a:sym typeface="Calibri"/>
            </a:endParaRPr>
          </a:p>
        </p:txBody>
      </p:sp>
      <p:sp>
        <p:nvSpPr>
          <p:cNvPr id="680" name="Google Shape;680;p31"/>
          <p:cNvSpPr txBox="1"/>
          <p:nvPr/>
        </p:nvSpPr>
        <p:spPr>
          <a:xfrm>
            <a:off x="2950877" y="4875096"/>
            <a:ext cx="4094743"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3600" u="none" cap="none" strike="noStrike">
                <a:solidFill>
                  <a:srgbClr val="037A9C"/>
                </a:solidFill>
                <a:latin typeface="Calibri"/>
                <a:ea typeface="Calibri"/>
                <a:cs typeface="Calibri"/>
                <a:sym typeface="Calibri"/>
              </a:rPr>
              <a:t>جودة منتجاتها</a:t>
            </a:r>
            <a:endParaRPr b="1" i="0" sz="3600" u="none" cap="none" strike="noStrike">
              <a:solidFill>
                <a:srgbClr val="037A9C"/>
              </a:solidFill>
              <a:latin typeface="Calibri"/>
              <a:ea typeface="Calibri"/>
              <a:cs typeface="Calibri"/>
              <a:sym typeface="Calibri"/>
            </a:endParaRPr>
          </a:p>
        </p:txBody>
      </p:sp>
      <p:sp>
        <p:nvSpPr>
          <p:cNvPr id="681" name="Google Shape;681;p31"/>
          <p:cNvSpPr txBox="1"/>
          <p:nvPr/>
        </p:nvSpPr>
        <p:spPr>
          <a:xfrm>
            <a:off x="5922874" y="4901606"/>
            <a:ext cx="4094743"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800" u="none" cap="none" strike="noStrike">
                <a:solidFill>
                  <a:schemeClr val="dk1"/>
                </a:solidFill>
                <a:latin typeface="Calibri"/>
                <a:ea typeface="Calibri"/>
                <a:cs typeface="Calibri"/>
                <a:sym typeface="Calibri"/>
              </a:rPr>
              <a:t>خبراتها</a:t>
            </a:r>
            <a:endParaRPr b="1" i="0" sz="2800" u="none" cap="none" strike="noStrike">
              <a:solidFill>
                <a:schemeClr val="dk1"/>
              </a:solidFill>
              <a:latin typeface="Calibri"/>
              <a:ea typeface="Calibri"/>
              <a:cs typeface="Calibri"/>
              <a:sym typeface="Calibri"/>
            </a:endParaRPr>
          </a:p>
        </p:txBody>
      </p:sp>
      <p:sp>
        <p:nvSpPr>
          <p:cNvPr id="682" name="Google Shape;682;p31"/>
          <p:cNvSpPr txBox="1"/>
          <p:nvPr/>
        </p:nvSpPr>
        <p:spPr>
          <a:xfrm>
            <a:off x="4420338" y="4209222"/>
            <a:ext cx="4094743"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800" u="none" cap="none" strike="noStrike">
                <a:solidFill>
                  <a:schemeClr val="dk1"/>
                </a:solidFill>
                <a:latin typeface="Calibri"/>
                <a:ea typeface="Calibri"/>
                <a:cs typeface="Calibri"/>
                <a:sym typeface="Calibri"/>
              </a:rPr>
              <a:t>صنع في المغرب</a:t>
            </a:r>
            <a:endParaRPr b="1" i="0" sz="2800" u="none" cap="none" strike="noStrike">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grpSp>
        <p:nvGrpSpPr>
          <p:cNvPr id="687" name="Google Shape;687;p32"/>
          <p:cNvGrpSpPr/>
          <p:nvPr/>
        </p:nvGrpSpPr>
        <p:grpSpPr>
          <a:xfrm>
            <a:off x="654217" y="656003"/>
            <a:ext cx="10567685" cy="5198169"/>
            <a:chOff x="2184400" y="1402025"/>
            <a:chExt cx="7823200" cy="4942038"/>
          </a:xfrm>
        </p:grpSpPr>
        <p:sp>
          <p:nvSpPr>
            <p:cNvPr id="688" name="Google Shape;688;p32"/>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689" name="Google Shape;689;p32"/>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p:txBody>
        </p:sp>
      </p:grpSp>
      <p:grpSp>
        <p:nvGrpSpPr>
          <p:cNvPr id="690" name="Google Shape;690;p32"/>
          <p:cNvGrpSpPr/>
          <p:nvPr/>
        </p:nvGrpSpPr>
        <p:grpSpPr>
          <a:xfrm>
            <a:off x="8534400" y="4917801"/>
            <a:ext cx="2687502" cy="936371"/>
            <a:chOff x="8534400" y="4917801"/>
            <a:chExt cx="2687501" cy="936370"/>
          </a:xfrm>
        </p:grpSpPr>
        <p:sp>
          <p:nvSpPr>
            <p:cNvPr id="691" name="Google Shape;691;p32"/>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692" name="Google Shape;692;p32"/>
            <p:cNvSpPr/>
            <p:nvPr/>
          </p:nvSpPr>
          <p:spPr>
            <a:xfrm>
              <a:off x="8534400" y="5060928"/>
              <a:ext cx="1831686"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MA" sz="3600" u="none" cap="none" strike="noStrike">
                  <a:solidFill>
                    <a:srgbClr val="44546A"/>
                  </a:solidFill>
                  <a:latin typeface="Calibri"/>
                  <a:ea typeface="Calibri"/>
                  <a:cs typeface="Calibri"/>
                  <a:sym typeface="Calibri"/>
                </a:rPr>
                <a:t>8 دقائق</a:t>
              </a:r>
              <a:endParaRPr b="1" i="0" sz="3600" u="none" cap="none" strike="noStrike">
                <a:solidFill>
                  <a:schemeClr val="accent2"/>
                </a:solidFill>
                <a:latin typeface="Calibri"/>
                <a:ea typeface="Calibri"/>
                <a:cs typeface="Calibri"/>
                <a:sym typeface="Calibri"/>
              </a:endParaRPr>
            </a:p>
          </p:txBody>
        </p:sp>
      </p:grpSp>
      <p:sp>
        <p:nvSpPr>
          <p:cNvPr id="693" name="Google Shape;693;p32"/>
          <p:cNvSpPr txBox="1"/>
          <p:nvPr/>
        </p:nvSpPr>
        <p:spPr>
          <a:xfrm>
            <a:off x="2665200" y="4042739"/>
            <a:ext cx="5869200" cy="677108"/>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4400" u="none" cap="none" strike="noStrike">
                <a:solidFill>
                  <a:srgbClr val="FF0000"/>
                </a:solidFill>
                <a:latin typeface="Calibri"/>
                <a:ea typeface="Calibri"/>
                <a:cs typeface="Calibri"/>
                <a:sym typeface="Calibri"/>
              </a:rPr>
              <a:t>أستمع وأفهم</a:t>
            </a:r>
            <a:endParaRPr/>
          </a:p>
        </p:txBody>
      </p:sp>
      <p:sp>
        <p:nvSpPr>
          <p:cNvPr id="694" name="Google Shape;694;p32"/>
          <p:cNvSpPr txBox="1"/>
          <p:nvPr/>
        </p:nvSpPr>
        <p:spPr>
          <a:xfrm>
            <a:off x="2738031" y="4719847"/>
            <a:ext cx="5869200" cy="738664"/>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4800" u="none" cap="none" strike="noStrike">
                <a:solidFill>
                  <a:srgbClr val="44546A"/>
                </a:solidFill>
                <a:latin typeface="Calibri"/>
                <a:ea typeface="Calibri"/>
                <a:cs typeface="Calibri"/>
                <a:sym typeface="Calibri"/>
              </a:rPr>
              <a:t>التسميع 1</a:t>
            </a:r>
            <a:endParaRPr/>
          </a:p>
        </p:txBody>
      </p:sp>
      <p:pic>
        <p:nvPicPr>
          <p:cNvPr id="695" name="Google Shape;695;p32"/>
          <p:cNvPicPr preferRelativeResize="0"/>
          <p:nvPr/>
        </p:nvPicPr>
        <p:blipFill rotWithShape="1">
          <a:blip r:embed="rId4">
            <a:alphaModFix/>
          </a:blip>
          <a:srcRect b="0" l="0" r="0" t="0"/>
          <a:stretch/>
        </p:blipFill>
        <p:spPr>
          <a:xfrm>
            <a:off x="4251130" y="1162549"/>
            <a:ext cx="2697339" cy="269733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33"/>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701" name="Google Shape;701;p33"/>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702" name="Google Shape;702;p33"/>
          <p:cNvSpPr txBox="1"/>
          <p:nvPr>
            <p:ph type="title"/>
          </p:nvPr>
        </p:nvSpPr>
        <p:spPr>
          <a:xfrm>
            <a:off x="875957" y="18773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قبل التسميع أقدم لكم المهمة التي ينبغي إنجازها: تحديد عناصر الوضعية التواصلية. </a:t>
            </a:r>
            <a:endParaRPr/>
          </a:p>
        </p:txBody>
      </p:sp>
      <p:sp>
        <p:nvSpPr>
          <p:cNvPr id="703" name="Google Shape;703;p3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يعرف المدرس المتعلمين بالمهمة التي ينبغي إنجازها، ويطلب منهم توظيف تقنية رؤوس الأقلام.</a:t>
            </a:r>
            <a:endParaRPr sz="1400"/>
          </a:p>
        </p:txBody>
      </p:sp>
      <p:pic>
        <p:nvPicPr>
          <p:cNvPr id="704" name="Google Shape;704;p33"/>
          <p:cNvPicPr preferRelativeResize="0"/>
          <p:nvPr/>
        </p:nvPicPr>
        <p:blipFill rotWithShape="1">
          <a:blip r:embed="rId4">
            <a:alphaModFix/>
          </a:blip>
          <a:srcRect b="5629" l="1326" r="7125" t="-5629"/>
          <a:stretch/>
        </p:blipFill>
        <p:spPr>
          <a:xfrm>
            <a:off x="515178" y="1567417"/>
            <a:ext cx="11161643" cy="406109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34"/>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سأسمعكم النص التسميع الأول، انتبهوا سوف نبدأ، أنصتوا جيدا ودوِّنوا رؤوس أقلام في دفتر البحث </a:t>
            </a:r>
            <a:endParaRPr/>
          </a:p>
        </p:txBody>
      </p:sp>
      <p:sp>
        <p:nvSpPr>
          <p:cNvPr id="710" name="Google Shape;710;p3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latin typeface="Calibri"/>
                <a:ea typeface="Calibri"/>
                <a:cs typeface="Calibri"/>
                <a:sym typeface="Calibri"/>
              </a:rPr>
              <a:t>يوجه المدرس المتعلمين إلى الانتباه والإصغاء الجيد</a:t>
            </a:r>
            <a:endParaRPr/>
          </a:p>
        </p:txBody>
      </p:sp>
      <p:pic>
        <p:nvPicPr>
          <p:cNvPr id="711" name="Google Shape;711;p34"/>
          <p:cNvPicPr preferRelativeResize="0"/>
          <p:nvPr/>
        </p:nvPicPr>
        <p:blipFill rotWithShape="1">
          <a:blip r:embed="rId3">
            <a:alphaModFix/>
          </a:blip>
          <a:srcRect b="0" l="0" r="0" t="0"/>
          <a:stretch/>
        </p:blipFill>
        <p:spPr>
          <a:xfrm>
            <a:off x="134776" y="134054"/>
            <a:ext cx="744881" cy="744881"/>
          </a:xfrm>
          <a:prstGeom prst="rect">
            <a:avLst/>
          </a:prstGeom>
          <a:noFill/>
          <a:ln>
            <a:noFill/>
          </a:ln>
        </p:spPr>
      </p:pic>
      <p:pic>
        <p:nvPicPr>
          <p:cNvPr descr="كيف أعرف أن طفلي لا يسمع؟ 10 أعراض تنذر بالإصابة بضعف السمع" id="712" name="Google Shape;712;p34"/>
          <p:cNvPicPr preferRelativeResize="0"/>
          <p:nvPr/>
        </p:nvPicPr>
        <p:blipFill rotWithShape="1">
          <a:blip r:embed="rId4">
            <a:alphaModFix/>
          </a:blip>
          <a:srcRect b="0" l="0" r="0" t="0"/>
          <a:stretch/>
        </p:blipFill>
        <p:spPr>
          <a:xfrm>
            <a:off x="2438400" y="1350051"/>
            <a:ext cx="7315200" cy="41814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pic>
        <p:nvPicPr>
          <p:cNvPr id="717" name="Google Shape;717;p35"/>
          <p:cNvPicPr preferRelativeResize="0"/>
          <p:nvPr/>
        </p:nvPicPr>
        <p:blipFill rotWithShape="1">
          <a:blip r:embed="rId3">
            <a:alphaModFix/>
          </a:blip>
          <a:srcRect b="0" l="0" r="0" t="0"/>
          <a:stretch/>
        </p:blipFill>
        <p:spPr>
          <a:xfrm>
            <a:off x="196149" y="140623"/>
            <a:ext cx="744881" cy="744881"/>
          </a:xfrm>
          <a:prstGeom prst="rect">
            <a:avLst/>
          </a:prstGeom>
          <a:noFill/>
          <a:ln>
            <a:noFill/>
          </a:ln>
        </p:spPr>
      </p:pic>
      <p:sp>
        <p:nvSpPr>
          <p:cNvPr id="718" name="Google Shape;718;p35"/>
          <p:cNvSpPr/>
          <p:nvPr/>
        </p:nvSpPr>
        <p:spPr>
          <a:xfrm>
            <a:off x="2709863" y="1557338"/>
            <a:ext cx="6945312" cy="869950"/>
          </a:xfrm>
          <a:prstGeom prst="roundRect">
            <a:avLst>
              <a:gd fmla="val 16667" name="adj"/>
            </a:avLst>
          </a:prstGeom>
          <a:solidFill>
            <a:srgbClr val="C5F5E8"/>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chemeClr val="dk1"/>
              </a:buClr>
              <a:buSzPts val="2800"/>
              <a:buFont typeface="Arial"/>
              <a:buNone/>
            </a:pPr>
            <a:r>
              <a:rPr b="1" i="0" lang="ar-MA" sz="2800" u="none" cap="none" strike="noStrike">
                <a:solidFill>
                  <a:schemeClr val="dk1"/>
                </a:solidFill>
                <a:latin typeface="Calibri"/>
                <a:ea typeface="Calibri"/>
                <a:cs typeface="Calibri"/>
                <a:sym typeface="Calibri"/>
              </a:rPr>
              <a:t>ألتزمُ الصمت؛</a:t>
            </a:r>
            <a:endParaRPr b="1" i="0" sz="2800" u="none" cap="none" strike="noStrike">
              <a:solidFill>
                <a:schemeClr val="dk1"/>
              </a:solidFill>
              <a:latin typeface="Calibri"/>
              <a:ea typeface="Calibri"/>
              <a:cs typeface="Calibri"/>
              <a:sym typeface="Calibri"/>
            </a:endParaRPr>
          </a:p>
        </p:txBody>
      </p:sp>
      <p:sp>
        <p:nvSpPr>
          <p:cNvPr id="719" name="Google Shape;719;p35"/>
          <p:cNvSpPr/>
          <p:nvPr/>
        </p:nvSpPr>
        <p:spPr>
          <a:xfrm>
            <a:off x="2709863" y="2808288"/>
            <a:ext cx="6945312" cy="871537"/>
          </a:xfrm>
          <a:prstGeom prst="roundRect">
            <a:avLst>
              <a:gd fmla="val 16667" name="adj"/>
            </a:avLst>
          </a:prstGeom>
          <a:solidFill>
            <a:srgbClr val="C5F5E8"/>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chemeClr val="dk1"/>
              </a:buClr>
              <a:buSzPts val="2800"/>
              <a:buFont typeface="Arial"/>
              <a:buNone/>
            </a:pPr>
            <a:r>
              <a:rPr b="1" i="0" lang="ar-MA" sz="2800" u="none" cap="none" strike="noStrike">
                <a:solidFill>
                  <a:schemeClr val="dk1"/>
                </a:solidFill>
                <a:latin typeface="Calibri"/>
                <a:ea typeface="Calibri"/>
                <a:cs typeface="Calibri"/>
                <a:sym typeface="Calibri"/>
              </a:rPr>
              <a:t>أَنتبهُ وأَستمعُ بتركيز؛</a:t>
            </a:r>
            <a:endParaRPr b="0" i="0" sz="1800" u="none" cap="none" strike="noStrike">
              <a:solidFill>
                <a:schemeClr val="dk1"/>
              </a:solidFill>
              <a:latin typeface="Arial"/>
              <a:ea typeface="Arial"/>
              <a:cs typeface="Arial"/>
              <a:sym typeface="Arial"/>
            </a:endParaRPr>
          </a:p>
        </p:txBody>
      </p:sp>
      <p:sp>
        <p:nvSpPr>
          <p:cNvPr id="720" name="Google Shape;720;p35"/>
          <p:cNvSpPr/>
          <p:nvPr/>
        </p:nvSpPr>
        <p:spPr>
          <a:xfrm>
            <a:off x="2709863" y="4060825"/>
            <a:ext cx="6945312" cy="869950"/>
          </a:xfrm>
          <a:prstGeom prst="roundRect">
            <a:avLst>
              <a:gd fmla="val 16667" name="adj"/>
            </a:avLst>
          </a:prstGeom>
          <a:solidFill>
            <a:srgbClr val="C5F5E8"/>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chemeClr val="dk1"/>
              </a:buClr>
              <a:buSzPts val="2800"/>
              <a:buFont typeface="Arial"/>
              <a:buNone/>
            </a:pPr>
            <a:r>
              <a:rPr b="1" i="0" lang="ar-MA" sz="2800" u="none" cap="none" strike="noStrike">
                <a:solidFill>
                  <a:schemeClr val="dk1"/>
                </a:solidFill>
                <a:latin typeface="Calibri"/>
                <a:ea typeface="Calibri"/>
                <a:cs typeface="Calibri"/>
                <a:sym typeface="Calibri"/>
              </a:rPr>
              <a:t>أفهم الأسئلة وأوجه استماعي للنص للإجابة عنها.</a:t>
            </a:r>
            <a:endParaRPr b="0" i="0" sz="1800" u="none" cap="none" strike="noStrike">
              <a:solidFill>
                <a:schemeClr val="dk1"/>
              </a:solidFill>
              <a:latin typeface="Arial"/>
              <a:ea typeface="Arial"/>
              <a:cs typeface="Arial"/>
              <a:sym typeface="Arial"/>
            </a:endParaRPr>
          </a:p>
        </p:txBody>
      </p:sp>
      <p:sp>
        <p:nvSpPr>
          <p:cNvPr id="721" name="Google Shape;721;p35"/>
          <p:cNvSpPr/>
          <p:nvPr/>
        </p:nvSpPr>
        <p:spPr>
          <a:xfrm>
            <a:off x="10045700" y="1557338"/>
            <a:ext cx="1122363" cy="86995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accent1"/>
              </a:buClr>
              <a:buSzPts val="4800"/>
              <a:buFont typeface="Arial Rounded"/>
              <a:buNone/>
            </a:pPr>
            <a:r>
              <a:rPr b="1" i="0" lang="ar-MA" sz="4800" u="none" cap="none" strike="noStrike">
                <a:solidFill>
                  <a:schemeClr val="accent1"/>
                </a:solidFill>
                <a:latin typeface="Arial Rounded"/>
                <a:ea typeface="Arial Rounded"/>
                <a:cs typeface="Arial Rounded"/>
                <a:sym typeface="Arial Rounded"/>
              </a:rPr>
              <a:t>1</a:t>
            </a:r>
            <a:endParaRPr b="0" i="0" sz="1800" u="none" cap="none" strike="noStrike">
              <a:solidFill>
                <a:schemeClr val="dk1"/>
              </a:solidFill>
              <a:latin typeface="Arial"/>
              <a:ea typeface="Arial"/>
              <a:cs typeface="Arial"/>
              <a:sym typeface="Arial"/>
            </a:endParaRPr>
          </a:p>
        </p:txBody>
      </p:sp>
      <p:sp>
        <p:nvSpPr>
          <p:cNvPr id="722" name="Google Shape;722;p35"/>
          <p:cNvSpPr/>
          <p:nvPr/>
        </p:nvSpPr>
        <p:spPr>
          <a:xfrm>
            <a:off x="10045700" y="2808288"/>
            <a:ext cx="1122363" cy="87153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accent1"/>
              </a:buClr>
              <a:buSzPts val="4800"/>
              <a:buFont typeface="Arial Rounded"/>
              <a:buNone/>
            </a:pPr>
            <a:r>
              <a:rPr b="1" i="0" lang="ar-MA" sz="4800" u="none" cap="none" strike="noStrike">
                <a:solidFill>
                  <a:schemeClr val="accent1"/>
                </a:solidFill>
                <a:latin typeface="Arial Rounded"/>
                <a:ea typeface="Arial Rounded"/>
                <a:cs typeface="Arial Rounded"/>
                <a:sym typeface="Arial Rounded"/>
              </a:rPr>
              <a:t>2</a:t>
            </a:r>
            <a:endParaRPr b="0" i="0" sz="1800" u="none" cap="none" strike="noStrike">
              <a:solidFill>
                <a:schemeClr val="dk1"/>
              </a:solidFill>
              <a:latin typeface="Arial"/>
              <a:ea typeface="Arial"/>
              <a:cs typeface="Arial"/>
              <a:sym typeface="Arial"/>
            </a:endParaRPr>
          </a:p>
        </p:txBody>
      </p:sp>
      <p:sp>
        <p:nvSpPr>
          <p:cNvPr id="723" name="Google Shape;723;p35"/>
          <p:cNvSpPr/>
          <p:nvPr/>
        </p:nvSpPr>
        <p:spPr>
          <a:xfrm>
            <a:off x="10045700" y="4060825"/>
            <a:ext cx="1122363" cy="86995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accent1"/>
              </a:buClr>
              <a:buSzPts val="4800"/>
              <a:buFont typeface="Arial Rounded"/>
              <a:buNone/>
            </a:pPr>
            <a:r>
              <a:rPr b="1" i="0" lang="ar-MA" sz="4800" u="none" cap="none" strike="noStrike">
                <a:solidFill>
                  <a:schemeClr val="accent1"/>
                </a:solidFill>
                <a:latin typeface="Arial Rounded"/>
                <a:ea typeface="Arial Rounded"/>
                <a:cs typeface="Arial Rounded"/>
                <a:sym typeface="Arial Rounded"/>
              </a:rPr>
              <a:t>3</a:t>
            </a:r>
            <a:endParaRPr b="0" i="0" sz="1800" u="none" cap="none" strike="noStrike">
              <a:solidFill>
                <a:schemeClr val="dk1"/>
              </a:solidFill>
              <a:latin typeface="Arial"/>
              <a:ea typeface="Arial"/>
              <a:cs typeface="Arial"/>
              <a:sym typeface="Arial"/>
            </a:endParaRPr>
          </a:p>
        </p:txBody>
      </p:sp>
      <p:sp>
        <p:nvSpPr>
          <p:cNvPr id="724" name="Google Shape;724;p35"/>
          <p:cNvSpPr txBox="1"/>
          <p:nvPr>
            <p:ph type="title"/>
          </p:nvPr>
        </p:nvSpPr>
        <p:spPr>
          <a:xfrm>
            <a:off x="941030" y="266050"/>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757070"/>
              </a:buClr>
              <a:buSzPts val="1800"/>
              <a:buFont typeface="Calibri"/>
              <a:buNone/>
            </a:pPr>
            <a:r>
              <a:rPr b="1" lang="ar-MA" sz="1800">
                <a:solidFill>
                  <a:srgbClr val="757070"/>
                </a:solidFill>
                <a:latin typeface="Calibri"/>
                <a:ea typeface="Calibri"/>
                <a:cs typeface="Calibri"/>
                <a:sym typeface="Calibri"/>
              </a:rPr>
              <a:t>قبل أن نستمع إلى نص </a:t>
            </a:r>
            <a:r>
              <a:rPr b="1" lang="ar-MA" sz="1800">
                <a:latin typeface="Calibri"/>
                <a:ea typeface="Calibri"/>
                <a:cs typeface="Calibri"/>
                <a:sym typeface="Calibri"/>
              </a:rPr>
              <a:t>بعنوان</a:t>
            </a:r>
            <a:r>
              <a:rPr b="1" lang="ar-MA" sz="1800">
                <a:solidFill>
                  <a:srgbClr val="FF0000"/>
                </a:solidFill>
                <a:latin typeface="Calibri"/>
                <a:ea typeface="Calibri"/>
                <a:cs typeface="Calibri"/>
                <a:sym typeface="Calibri"/>
              </a:rPr>
              <a:t> السيارة المغربية الصنع </a:t>
            </a:r>
            <a:r>
              <a:rPr b="1" lang="ar-MA" sz="1800">
                <a:solidFill>
                  <a:srgbClr val="757070"/>
                </a:solidFill>
                <a:latin typeface="Calibri"/>
                <a:ea typeface="Calibri"/>
                <a:cs typeface="Calibri"/>
                <a:sym typeface="Calibri"/>
              </a:rPr>
              <a:t>، نتذكر أبرز قواعد الاستماع الجيد. </a:t>
            </a:r>
            <a:endParaRPr/>
          </a:p>
        </p:txBody>
      </p:sp>
      <p:sp>
        <p:nvSpPr>
          <p:cNvPr id="725" name="Google Shape;725;p35"/>
          <p:cNvSpPr txBox="1"/>
          <p:nvPr>
            <p:ph idx="2" type="body"/>
          </p:nvPr>
        </p:nvSpPr>
        <p:spPr>
          <a:xfrm>
            <a:off x="1220149" y="563983"/>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rgbClr val="AEABAB"/>
              </a:buClr>
              <a:buSzPts val="1400"/>
              <a:buFont typeface="Arial"/>
              <a:buChar char="•"/>
            </a:pPr>
            <a:r>
              <a:rPr i="1" lang="ar-MA">
                <a:solidFill>
                  <a:srgbClr val="AEABAB"/>
                </a:solidFill>
                <a:latin typeface="Calibri"/>
                <a:ea typeface="Calibri"/>
                <a:cs typeface="Calibri"/>
                <a:sym typeface="Calibri"/>
              </a:rPr>
              <a:t>يشرح المدرس (ة) للتلاميذ  ضوابط الاستماع الجيد</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18"/>
                                        </p:tgtEl>
                                        <p:attrNameLst>
                                          <p:attrName>style.visibility</p:attrName>
                                        </p:attrNameLst>
                                      </p:cBhvr>
                                      <p:to>
                                        <p:strVal val="visible"/>
                                      </p:to>
                                    </p:set>
                                    <p:anim calcmode="lin" valueType="num">
                                      <p:cBhvr additive="base">
                                        <p:cTn dur="500"/>
                                        <p:tgtEl>
                                          <p:spTgt spid="718"/>
                                        </p:tgtEl>
                                        <p:attrNameLst>
                                          <p:attrName>ppt_w</p:attrName>
                                        </p:attrNameLst>
                                      </p:cBhvr>
                                      <p:tavLst>
                                        <p:tav fmla="" tm="0">
                                          <p:val>
                                            <p:strVal val="0"/>
                                          </p:val>
                                        </p:tav>
                                        <p:tav fmla="" tm="100000">
                                          <p:val>
                                            <p:strVal val="#ppt_w"/>
                                          </p:val>
                                        </p:tav>
                                      </p:tavLst>
                                    </p:anim>
                                    <p:anim calcmode="lin" valueType="num">
                                      <p:cBhvr additive="base">
                                        <p:cTn dur="500"/>
                                        <p:tgtEl>
                                          <p:spTgt spid="718"/>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9"/>
                                        </p:tgtEl>
                                        <p:attrNameLst>
                                          <p:attrName>style.visibility</p:attrName>
                                        </p:attrNameLst>
                                      </p:cBhvr>
                                      <p:to>
                                        <p:strVal val="visible"/>
                                      </p:to>
                                    </p:set>
                                    <p:animEffect filter="fade" transition="in">
                                      <p:cBhvr>
                                        <p:cTn dur="2000"/>
                                        <p:tgtEl>
                                          <p:spTgt spid="7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20"/>
                                        </p:tgtEl>
                                        <p:attrNameLst>
                                          <p:attrName>style.visibility</p:attrName>
                                        </p:attrNameLst>
                                      </p:cBhvr>
                                      <p:to>
                                        <p:strVal val="visible"/>
                                      </p:to>
                                    </p:set>
                                    <p:anim calcmode="lin" valueType="num">
                                      <p:cBhvr additive="base">
                                        <p:cTn dur="500"/>
                                        <p:tgtEl>
                                          <p:spTgt spid="720"/>
                                        </p:tgtEl>
                                        <p:attrNameLst>
                                          <p:attrName>ppt_w</p:attrName>
                                        </p:attrNameLst>
                                      </p:cBhvr>
                                      <p:tavLst>
                                        <p:tav fmla="" tm="0">
                                          <p:val>
                                            <p:strVal val="0"/>
                                          </p:val>
                                        </p:tav>
                                        <p:tav fmla="" tm="100000">
                                          <p:val>
                                            <p:strVal val="#ppt_w"/>
                                          </p:val>
                                        </p:tav>
                                      </p:tavLst>
                                    </p:anim>
                                    <p:anim calcmode="lin" valueType="num">
                                      <p:cBhvr additive="base">
                                        <p:cTn dur="500"/>
                                        <p:tgtEl>
                                          <p:spTgt spid="720"/>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36"/>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731" name="Google Shape;731;p36"/>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732" name="Google Shape;732;p36"/>
          <p:cNvSpPr txBox="1"/>
          <p:nvPr>
            <p:ph type="title"/>
          </p:nvPr>
        </p:nvSpPr>
        <p:spPr>
          <a:xfrm>
            <a:off x="875957" y="18773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الآن، سأسمعكم نصا بعنوان: السيارة المغربية الصنع ، حاولوا أن تحددوا  عناصر الوضعية التواصلية. </a:t>
            </a:r>
            <a:endParaRPr/>
          </a:p>
        </p:txBody>
      </p:sp>
      <p:sp>
        <p:nvSpPr>
          <p:cNvPr id="733" name="Google Shape;733;p36"/>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t>يطلب  المدرس)ة(من المتعلمين  الاستماع بانتباه وتركيز، محاولين اكتشاف عناصر الوضعية التواصلية للنص المسموع: من؟ لمن؟ أين؟ ماذا؟ </a:t>
            </a:r>
            <a:endParaRPr/>
          </a:p>
        </p:txBody>
      </p:sp>
      <p:pic>
        <p:nvPicPr>
          <p:cNvPr id="734" name="Google Shape;734;p36"/>
          <p:cNvPicPr preferRelativeResize="0"/>
          <p:nvPr/>
        </p:nvPicPr>
        <p:blipFill rotWithShape="1">
          <a:blip r:embed="rId4">
            <a:alphaModFix/>
          </a:blip>
          <a:srcRect b="5629" l="1326" r="7125" t="-5629"/>
          <a:stretch/>
        </p:blipFill>
        <p:spPr>
          <a:xfrm>
            <a:off x="515178" y="1567417"/>
            <a:ext cx="11161643" cy="406109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pic>
        <p:nvPicPr>
          <p:cNvPr id="739" name="Google Shape;739;p37"/>
          <p:cNvPicPr preferRelativeResize="0"/>
          <p:nvPr/>
        </p:nvPicPr>
        <p:blipFill rotWithShape="1">
          <a:blip r:embed="rId3">
            <a:alphaModFix/>
          </a:blip>
          <a:srcRect b="0" l="0" r="0" t="0"/>
          <a:stretch/>
        </p:blipFill>
        <p:spPr>
          <a:xfrm>
            <a:off x="122962" y="1527170"/>
            <a:ext cx="12069038" cy="5399091"/>
          </a:xfrm>
          <a:prstGeom prst="rect">
            <a:avLst/>
          </a:prstGeom>
          <a:noFill/>
          <a:ln>
            <a:noFill/>
          </a:ln>
        </p:spPr>
      </p:pic>
      <p:sp>
        <p:nvSpPr>
          <p:cNvPr id="740" name="Google Shape;740;p37"/>
          <p:cNvSpPr/>
          <p:nvPr/>
        </p:nvSpPr>
        <p:spPr>
          <a:xfrm>
            <a:off x="1763355" y="1068832"/>
            <a:ext cx="8740723" cy="643828"/>
          </a:xfrm>
          <a:prstGeom prst="roundRect">
            <a:avLst>
              <a:gd fmla="val 16667" name="adj"/>
            </a:avLst>
          </a:prstGeom>
          <a:solidFill>
            <a:srgbClr val="FAE2D5"/>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Clr>
                <a:schemeClr val="dk1"/>
              </a:buClr>
              <a:buSzPts val="2800"/>
              <a:buFont typeface="Calibri"/>
              <a:buNone/>
            </a:pPr>
            <a:r>
              <a:rPr b="1" i="0" lang="ar-MA" sz="2800" u="none" cap="none" strike="noStrike">
                <a:solidFill>
                  <a:schemeClr val="dk1"/>
                </a:solidFill>
                <a:latin typeface="Calibri"/>
                <a:ea typeface="Calibri"/>
                <a:cs typeface="Calibri"/>
                <a:sym typeface="Calibri"/>
              </a:rPr>
              <a:t>أحدد عناصر الوضعية التواصلية (من؟، لمن؟، أين؟ متى...)</a:t>
            </a:r>
            <a:endParaRPr b="1" i="0" sz="2800" u="none" cap="none" strike="noStrike">
              <a:solidFill>
                <a:schemeClr val="dk1"/>
              </a:solidFill>
              <a:latin typeface="Calibri"/>
              <a:ea typeface="Calibri"/>
              <a:cs typeface="Calibri"/>
              <a:sym typeface="Calibri"/>
            </a:endParaRPr>
          </a:p>
        </p:txBody>
      </p:sp>
      <p:sp>
        <p:nvSpPr>
          <p:cNvPr id="741" name="Google Shape;741;p37"/>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742" name="Google Shape;742;p37"/>
          <p:cNvPicPr preferRelativeResize="0"/>
          <p:nvPr/>
        </p:nvPicPr>
        <p:blipFill rotWithShape="1">
          <a:blip r:embed="rId4">
            <a:alphaModFix/>
          </a:blip>
          <a:srcRect b="58786" l="66573" r="0" t="4100"/>
          <a:stretch/>
        </p:blipFill>
        <p:spPr>
          <a:xfrm>
            <a:off x="4362221" y="2848055"/>
            <a:ext cx="4075391" cy="1641700"/>
          </a:xfrm>
          <a:prstGeom prst="rect">
            <a:avLst/>
          </a:prstGeom>
          <a:noFill/>
          <a:ln>
            <a:noFill/>
          </a:ln>
        </p:spPr>
      </p:pic>
      <p:pic>
        <p:nvPicPr>
          <p:cNvPr descr="Lever la main - Icônes mains et gestes gratuites" id="743" name="Google Shape;743;p37"/>
          <p:cNvPicPr preferRelativeResize="0"/>
          <p:nvPr/>
        </p:nvPicPr>
        <p:blipFill rotWithShape="1">
          <a:blip r:embed="rId5">
            <a:alphaModFix/>
          </a:blip>
          <a:srcRect b="0" l="0" r="0" t="0"/>
          <a:stretch/>
        </p:blipFill>
        <p:spPr>
          <a:xfrm>
            <a:off x="153248" y="187255"/>
            <a:ext cx="702642" cy="702642"/>
          </a:xfrm>
          <a:prstGeom prst="rect">
            <a:avLst/>
          </a:prstGeom>
          <a:noFill/>
          <a:ln>
            <a:noFill/>
          </a:ln>
        </p:spPr>
      </p:pic>
      <p:sp>
        <p:nvSpPr>
          <p:cNvPr id="744" name="Google Shape;744;p37"/>
          <p:cNvSpPr txBox="1"/>
          <p:nvPr>
            <p:ph type="title"/>
          </p:nvPr>
        </p:nvSpPr>
        <p:spPr>
          <a:xfrm>
            <a:off x="831360" y="211390"/>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الآن، لنحدّد من يتكلم.</a:t>
            </a:r>
            <a:endParaRPr/>
          </a:p>
        </p:txBody>
      </p:sp>
      <p:sp>
        <p:nvSpPr>
          <p:cNvPr id="745" name="Google Shape;745;p37"/>
          <p:cNvSpPr txBox="1"/>
          <p:nvPr>
            <p:ph idx="2" type="body"/>
          </p:nvPr>
        </p:nvSpPr>
        <p:spPr>
          <a:xfrm>
            <a:off x="1135009" y="511468"/>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t>يطرح المدرس السؤال على جماعة القسم ثم يختار متعلما يقدم الإجابة ويطلب منه شرح سيرورة الإنجاز أمام زملائه ويبدون رأيهم في جوابه.</a:t>
            </a:r>
            <a:endParaRPr sz="1400">
              <a:latin typeface="Calibri"/>
              <a:ea typeface="Calibri"/>
              <a:cs typeface="Calibri"/>
              <a:sym typeface="Calibri"/>
            </a:endParaRPr>
          </a:p>
          <a:p>
            <a:pPr indent="-139700" lvl="0" marL="228600" rtl="1" algn="r">
              <a:lnSpc>
                <a:spcPct val="90000"/>
              </a:lnSpc>
              <a:spcBef>
                <a:spcPts val="1000"/>
              </a:spcBef>
              <a:spcAft>
                <a:spcPts val="0"/>
              </a:spcAft>
              <a:buClr>
                <a:schemeClr val="dk1"/>
              </a:buClr>
              <a:buSzPts val="1400"/>
              <a:buFont typeface="Arial"/>
              <a:buNone/>
            </a:pPr>
            <a:r>
              <a:t/>
            </a:r>
            <a:endParaRPr/>
          </a:p>
        </p:txBody>
      </p:sp>
      <p:pic>
        <p:nvPicPr>
          <p:cNvPr id="746" name="Google Shape;746;p37"/>
          <p:cNvPicPr preferRelativeResize="0"/>
          <p:nvPr/>
        </p:nvPicPr>
        <p:blipFill rotWithShape="1">
          <a:blip r:embed="rId6">
            <a:alphaModFix/>
          </a:blip>
          <a:srcRect b="0" l="0" r="0" t="0"/>
          <a:stretch/>
        </p:blipFill>
        <p:spPr>
          <a:xfrm>
            <a:off x="818718" y="258106"/>
            <a:ext cx="648055" cy="64805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0">
                                            <p:txEl>
                                              <p:pRg end="0" st="0"/>
                                            </p:txEl>
                                          </p:spTgt>
                                        </p:tgtEl>
                                        <p:attrNameLst>
                                          <p:attrName>style.visibility</p:attrName>
                                        </p:attrNameLst>
                                      </p:cBhvr>
                                      <p:to>
                                        <p:strVal val="visible"/>
                                      </p:to>
                                    </p:set>
                                    <p:animEffect filter="fade" transition="in">
                                      <p:cBhvr>
                                        <p:cTn dur="1000"/>
                                        <p:tgtEl>
                                          <p:spTgt spid="740">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sp>
        <p:nvSpPr>
          <p:cNvPr id="751" name="Google Shape;751;p38"/>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752" name="Google Shape;752;p38"/>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753" name="Google Shape;753;p38"/>
          <p:cNvSpPr/>
          <p:nvPr/>
        </p:nvSpPr>
        <p:spPr>
          <a:xfrm>
            <a:off x="1763355" y="1068832"/>
            <a:ext cx="8740723" cy="643828"/>
          </a:xfrm>
          <a:prstGeom prst="roundRect">
            <a:avLst>
              <a:gd fmla="val 16667" name="adj"/>
            </a:avLst>
          </a:prstGeom>
          <a:solidFill>
            <a:srgbClr val="FAE2D5"/>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Clr>
                <a:schemeClr val="dk1"/>
              </a:buClr>
              <a:buSzPts val="2800"/>
              <a:buFont typeface="Calibri"/>
              <a:buNone/>
            </a:pPr>
            <a:r>
              <a:rPr b="1" i="0" lang="ar-MA" sz="2800" u="none" cap="none" strike="noStrike">
                <a:solidFill>
                  <a:schemeClr val="dk1"/>
                </a:solidFill>
                <a:latin typeface="Calibri"/>
                <a:ea typeface="Calibri"/>
                <a:cs typeface="Calibri"/>
                <a:sym typeface="Calibri"/>
              </a:rPr>
              <a:t>أحدد عناصر الوضعية التواصلية (من؟، لمن؟، أين؟ متى...)</a:t>
            </a:r>
            <a:endParaRPr b="1" i="0" sz="2800" u="none" cap="none" strike="noStrike">
              <a:solidFill>
                <a:schemeClr val="dk1"/>
              </a:solidFill>
              <a:latin typeface="Calibri"/>
              <a:ea typeface="Calibri"/>
              <a:cs typeface="Calibri"/>
              <a:sym typeface="Calibri"/>
            </a:endParaRPr>
          </a:p>
        </p:txBody>
      </p:sp>
      <p:pic>
        <p:nvPicPr>
          <p:cNvPr id="754" name="Google Shape;754;p38"/>
          <p:cNvPicPr preferRelativeResize="0"/>
          <p:nvPr/>
        </p:nvPicPr>
        <p:blipFill rotWithShape="1">
          <a:blip r:embed="rId4">
            <a:alphaModFix/>
          </a:blip>
          <a:srcRect b="58786" l="66573" r="0" t="4100"/>
          <a:stretch/>
        </p:blipFill>
        <p:spPr>
          <a:xfrm>
            <a:off x="3203810" y="1943859"/>
            <a:ext cx="5987597" cy="2412000"/>
          </a:xfrm>
          <a:prstGeom prst="rect">
            <a:avLst/>
          </a:prstGeom>
          <a:noFill/>
          <a:ln>
            <a:noFill/>
          </a:ln>
        </p:spPr>
      </p:pic>
      <p:sp>
        <p:nvSpPr>
          <p:cNvPr id="755" name="Google Shape;755;p38"/>
          <p:cNvSpPr txBox="1"/>
          <p:nvPr>
            <p:ph type="title"/>
          </p:nvPr>
        </p:nvSpPr>
        <p:spPr>
          <a:xfrm>
            <a:off x="941030" y="248584"/>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الآن، لنحدّد من يتكلم.</a:t>
            </a:r>
            <a:endParaRPr/>
          </a:p>
        </p:txBody>
      </p:sp>
      <p:sp>
        <p:nvSpPr>
          <p:cNvPr id="756" name="Google Shape;756;p38"/>
          <p:cNvSpPr txBox="1"/>
          <p:nvPr>
            <p:ph idx="2" type="body"/>
          </p:nvPr>
        </p:nvSpPr>
        <p:spPr>
          <a:xfrm>
            <a:off x="1080589" y="532305"/>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latin typeface="Calibri"/>
                <a:ea typeface="Calibri"/>
                <a:cs typeface="Calibri"/>
                <a:sym typeface="Calibri"/>
              </a:rPr>
              <a:t>يستفسر المدرس المتعلمين عن سيرورة توصل المتعلمين إلى الجواب الصحيح، ثم ينوه بعملهم.</a:t>
            </a:r>
            <a:endParaRPr sz="1400">
              <a:latin typeface="Calibri"/>
              <a:ea typeface="Calibri"/>
              <a:cs typeface="Calibri"/>
              <a:sym typeface="Calibri"/>
            </a:endParaRPr>
          </a:p>
        </p:txBody>
      </p:sp>
      <p:sp>
        <p:nvSpPr>
          <p:cNvPr id="757" name="Google Shape;757;p38"/>
          <p:cNvSpPr/>
          <p:nvPr/>
        </p:nvSpPr>
        <p:spPr>
          <a:xfrm>
            <a:off x="2634017" y="2375452"/>
            <a:ext cx="6467938" cy="2107096"/>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4800" u="none" cap="none" strike="noStrike">
                <a:solidFill>
                  <a:schemeClr val="dk1"/>
                </a:solidFill>
                <a:latin typeface="Calibri"/>
                <a:ea typeface="Calibri"/>
                <a:cs typeface="Calibri"/>
                <a:sym typeface="Calibri"/>
              </a:rPr>
              <a:t>مدير شركة نيو موتورز</a:t>
            </a:r>
            <a:r>
              <a:rPr b="1" i="0" lang="ar-MA" sz="8000" u="none" cap="none" strike="noStrike">
                <a:solidFill>
                  <a:schemeClr val="dk1"/>
                </a:solidFill>
                <a:latin typeface="Arial"/>
                <a:ea typeface="Arial"/>
                <a:cs typeface="Arial"/>
                <a:sym typeface="Arial"/>
              </a:rPr>
              <a:t>.</a:t>
            </a:r>
            <a:endParaRPr b="0" i="0" sz="80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3">
                                            <p:txEl>
                                              <p:pRg end="0" st="0"/>
                                            </p:txEl>
                                          </p:spTgt>
                                        </p:tgtEl>
                                        <p:attrNameLst>
                                          <p:attrName>style.visibility</p:attrName>
                                        </p:attrNameLst>
                                      </p:cBhvr>
                                      <p:to>
                                        <p:strVal val="visible"/>
                                      </p:to>
                                    </p:set>
                                    <p:animEffect filter="fade" transition="in">
                                      <p:cBhvr>
                                        <p:cTn dur="1000"/>
                                        <p:tgtEl>
                                          <p:spTgt spid="753">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pic>
        <p:nvPicPr>
          <p:cNvPr id="762" name="Google Shape;762;p39"/>
          <p:cNvPicPr preferRelativeResize="0"/>
          <p:nvPr/>
        </p:nvPicPr>
        <p:blipFill rotWithShape="1">
          <a:blip r:embed="rId3">
            <a:alphaModFix/>
          </a:blip>
          <a:srcRect b="0" l="0" r="0" t="0"/>
          <a:stretch/>
        </p:blipFill>
        <p:spPr>
          <a:xfrm>
            <a:off x="163090" y="1573511"/>
            <a:ext cx="12069038" cy="5399091"/>
          </a:xfrm>
          <a:prstGeom prst="rect">
            <a:avLst/>
          </a:prstGeom>
          <a:noFill/>
          <a:ln>
            <a:noFill/>
          </a:ln>
        </p:spPr>
      </p:pic>
      <p:sp>
        <p:nvSpPr>
          <p:cNvPr id="763" name="Google Shape;763;p39"/>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764" name="Google Shape;764;p39"/>
          <p:cNvSpPr/>
          <p:nvPr/>
        </p:nvSpPr>
        <p:spPr>
          <a:xfrm>
            <a:off x="1763355" y="1068832"/>
            <a:ext cx="8740723" cy="643828"/>
          </a:xfrm>
          <a:prstGeom prst="roundRect">
            <a:avLst>
              <a:gd fmla="val 16667" name="adj"/>
            </a:avLst>
          </a:prstGeom>
          <a:solidFill>
            <a:srgbClr val="FAE2D5"/>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2800" u="none" cap="none" strike="noStrike">
                <a:solidFill>
                  <a:schemeClr val="dk1"/>
                </a:solidFill>
                <a:latin typeface="Arial"/>
                <a:ea typeface="Arial"/>
                <a:cs typeface="Arial"/>
                <a:sym typeface="Arial"/>
              </a:rPr>
              <a:t>أحدد </a:t>
            </a:r>
            <a:r>
              <a:rPr b="1" i="0" lang="ar-MA" sz="2800" u="none" cap="none" strike="noStrike">
                <a:solidFill>
                  <a:schemeClr val="dk1"/>
                </a:solidFill>
                <a:latin typeface="Calibri"/>
                <a:ea typeface="Calibri"/>
                <a:cs typeface="Calibri"/>
                <a:sym typeface="Calibri"/>
              </a:rPr>
              <a:t>عناصر الوضعية التواصلية (من؟، لمن؟، أين؟ متى...)</a:t>
            </a:r>
            <a:endParaRPr b="1" i="0" sz="2800" u="none" cap="none" strike="noStrike">
              <a:solidFill>
                <a:schemeClr val="dk1"/>
              </a:solidFill>
              <a:latin typeface="Calibri"/>
              <a:ea typeface="Calibri"/>
              <a:cs typeface="Calibri"/>
              <a:sym typeface="Calibri"/>
            </a:endParaRPr>
          </a:p>
        </p:txBody>
      </p:sp>
      <p:sp>
        <p:nvSpPr>
          <p:cNvPr id="765" name="Google Shape;765;p39"/>
          <p:cNvSpPr txBox="1"/>
          <p:nvPr/>
        </p:nvSpPr>
        <p:spPr>
          <a:xfrm>
            <a:off x="1763355" y="323817"/>
            <a:ext cx="9515747" cy="47061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chemeClr val="dk1"/>
              </a:buClr>
              <a:buSzPts val="1400"/>
              <a:buFont typeface="Play"/>
              <a:buNone/>
            </a:pPr>
            <a:r>
              <a:t/>
            </a:r>
            <a:endParaRPr b="0" i="0" sz="1400" u="none" cap="none" strike="noStrike">
              <a:solidFill>
                <a:schemeClr val="dk1"/>
              </a:solidFill>
              <a:latin typeface="Calibri"/>
              <a:ea typeface="Calibri"/>
              <a:cs typeface="Calibri"/>
              <a:sym typeface="Calibri"/>
            </a:endParaRPr>
          </a:p>
        </p:txBody>
      </p:sp>
      <p:pic>
        <p:nvPicPr>
          <p:cNvPr descr="Lever la main - Icônes mains et gestes gratuites" id="766" name="Google Shape;766;p39"/>
          <p:cNvPicPr preferRelativeResize="0"/>
          <p:nvPr/>
        </p:nvPicPr>
        <p:blipFill rotWithShape="1">
          <a:blip r:embed="rId4">
            <a:alphaModFix/>
          </a:blip>
          <a:srcRect b="0" l="0" r="0" t="0"/>
          <a:stretch/>
        </p:blipFill>
        <p:spPr>
          <a:xfrm>
            <a:off x="153248" y="83931"/>
            <a:ext cx="702642" cy="702642"/>
          </a:xfrm>
          <a:prstGeom prst="rect">
            <a:avLst/>
          </a:prstGeom>
          <a:noFill/>
          <a:ln>
            <a:noFill/>
          </a:ln>
        </p:spPr>
      </p:pic>
      <p:pic>
        <p:nvPicPr>
          <p:cNvPr id="767" name="Google Shape;767;p39"/>
          <p:cNvPicPr preferRelativeResize="0"/>
          <p:nvPr/>
        </p:nvPicPr>
        <p:blipFill rotWithShape="1">
          <a:blip r:embed="rId5">
            <a:alphaModFix/>
          </a:blip>
          <a:srcRect b="2546" l="62703" r="7501" t="56319"/>
          <a:stretch/>
        </p:blipFill>
        <p:spPr>
          <a:xfrm>
            <a:off x="3245065" y="2507093"/>
            <a:ext cx="5905087" cy="2484000"/>
          </a:xfrm>
          <a:prstGeom prst="rect">
            <a:avLst/>
          </a:prstGeom>
          <a:noFill/>
          <a:ln>
            <a:noFill/>
          </a:ln>
        </p:spPr>
      </p:pic>
      <p:sp>
        <p:nvSpPr>
          <p:cNvPr id="768" name="Google Shape;768;p39"/>
          <p:cNvSpPr txBox="1"/>
          <p:nvPr>
            <p:ph type="title"/>
          </p:nvPr>
        </p:nvSpPr>
        <p:spPr>
          <a:xfrm>
            <a:off x="855172" y="258537"/>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والآن، لنحدد لمن يتوجه بالخطاب.</a:t>
            </a:r>
            <a:endParaRPr/>
          </a:p>
        </p:txBody>
      </p:sp>
      <p:sp>
        <p:nvSpPr>
          <p:cNvPr id="769" name="Google Shape;769;p39"/>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t>يطرح المدرس السؤال على جماعة القسم ثم يختار متعلما يقدم الإجابة ويطلب منه شرح سيرورة الإنجاز أمام زملائه ويبدون رأيهم في جوابه..</a:t>
            </a:r>
            <a:endParaRPr sz="1400">
              <a:latin typeface="Calibri"/>
              <a:ea typeface="Calibri"/>
              <a:cs typeface="Calibri"/>
              <a:sym typeface="Calibri"/>
            </a:endParaRPr>
          </a:p>
        </p:txBody>
      </p:sp>
      <p:pic>
        <p:nvPicPr>
          <p:cNvPr id="770" name="Google Shape;770;p39"/>
          <p:cNvPicPr preferRelativeResize="0"/>
          <p:nvPr/>
        </p:nvPicPr>
        <p:blipFill rotWithShape="1">
          <a:blip r:embed="rId6">
            <a:alphaModFix/>
          </a:blip>
          <a:srcRect b="0" l="0" r="0" t="0"/>
          <a:stretch/>
        </p:blipFill>
        <p:spPr>
          <a:xfrm>
            <a:off x="818718" y="268045"/>
            <a:ext cx="648055" cy="64805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4">
                                            <p:txEl>
                                              <p:pRg end="0" st="0"/>
                                            </p:txEl>
                                          </p:spTgt>
                                        </p:tgtEl>
                                        <p:attrNameLst>
                                          <p:attrName>style.visibility</p:attrName>
                                        </p:attrNameLst>
                                      </p:cBhvr>
                                      <p:to>
                                        <p:strVal val="visible"/>
                                      </p:to>
                                    </p:set>
                                    <p:animEffect filter="fade" transition="in">
                                      <p:cBhvr>
                                        <p:cTn dur="1000"/>
                                        <p:tgtEl>
                                          <p:spTgt spid="764">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pic>
        <p:nvPicPr>
          <p:cNvPr id="775" name="Google Shape;775;p40"/>
          <p:cNvPicPr preferRelativeResize="0"/>
          <p:nvPr/>
        </p:nvPicPr>
        <p:blipFill rotWithShape="1">
          <a:blip r:embed="rId3">
            <a:alphaModFix/>
          </a:blip>
          <a:srcRect b="2546" l="62703" r="7501" t="56319"/>
          <a:stretch/>
        </p:blipFill>
        <p:spPr>
          <a:xfrm>
            <a:off x="2690579" y="2405682"/>
            <a:ext cx="6846478" cy="2880000"/>
          </a:xfrm>
          <a:prstGeom prst="rect">
            <a:avLst/>
          </a:prstGeom>
          <a:noFill/>
          <a:ln>
            <a:noFill/>
          </a:ln>
        </p:spPr>
      </p:pic>
      <p:sp>
        <p:nvSpPr>
          <p:cNvPr id="776" name="Google Shape;776;p40"/>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777" name="Google Shape;777;p40"/>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sp>
        <p:nvSpPr>
          <p:cNvPr id="778" name="Google Shape;778;p40"/>
          <p:cNvSpPr/>
          <p:nvPr/>
        </p:nvSpPr>
        <p:spPr>
          <a:xfrm>
            <a:off x="1763355" y="1068832"/>
            <a:ext cx="8740723" cy="643828"/>
          </a:xfrm>
          <a:prstGeom prst="roundRect">
            <a:avLst>
              <a:gd fmla="val 16667" name="adj"/>
            </a:avLst>
          </a:prstGeom>
          <a:solidFill>
            <a:srgbClr val="FAE2D5"/>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2800" u="none" cap="none" strike="noStrike">
                <a:solidFill>
                  <a:schemeClr val="dk1"/>
                </a:solidFill>
                <a:latin typeface="Arial"/>
                <a:ea typeface="Arial"/>
                <a:cs typeface="Arial"/>
                <a:sym typeface="Arial"/>
              </a:rPr>
              <a:t>أحدد </a:t>
            </a:r>
            <a:r>
              <a:rPr b="1" i="0" lang="ar-MA" sz="2800" u="none" cap="none" strike="noStrike">
                <a:solidFill>
                  <a:schemeClr val="dk1"/>
                </a:solidFill>
                <a:latin typeface="Calibri"/>
                <a:ea typeface="Calibri"/>
                <a:cs typeface="Calibri"/>
                <a:sym typeface="Calibri"/>
              </a:rPr>
              <a:t>عناصر الوضعية التواصلية (من؟، لمن؟، أين؟ متى...)</a:t>
            </a:r>
            <a:endParaRPr b="1" i="0" sz="2800" u="none" cap="none" strike="noStrike">
              <a:solidFill>
                <a:schemeClr val="dk1"/>
              </a:solidFill>
              <a:latin typeface="Calibri"/>
              <a:ea typeface="Calibri"/>
              <a:cs typeface="Calibri"/>
              <a:sym typeface="Calibri"/>
            </a:endParaRPr>
          </a:p>
        </p:txBody>
      </p:sp>
      <p:sp>
        <p:nvSpPr>
          <p:cNvPr id="779" name="Google Shape;779;p40"/>
          <p:cNvSpPr/>
          <p:nvPr/>
        </p:nvSpPr>
        <p:spPr>
          <a:xfrm>
            <a:off x="2601472" y="2793825"/>
            <a:ext cx="6467938" cy="2107096"/>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4800" u="none" cap="none" strike="noStrike">
                <a:solidFill>
                  <a:schemeClr val="dk1"/>
                </a:solidFill>
                <a:latin typeface="Calibri"/>
                <a:ea typeface="Calibri"/>
                <a:cs typeface="Calibri"/>
                <a:sym typeface="Calibri"/>
              </a:rPr>
              <a:t>يوجه خطابه لوسائل الإعلام</a:t>
            </a:r>
            <a:endParaRPr b="1" i="0" sz="4800" u="none" cap="none" strike="noStrike">
              <a:solidFill>
                <a:schemeClr val="dk1"/>
              </a:solidFill>
              <a:latin typeface="Calibri"/>
              <a:ea typeface="Calibri"/>
              <a:cs typeface="Calibri"/>
              <a:sym typeface="Calibri"/>
            </a:endParaRPr>
          </a:p>
        </p:txBody>
      </p:sp>
      <p:sp>
        <p:nvSpPr>
          <p:cNvPr id="780" name="Google Shape;780;p40"/>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latin typeface="Calibri"/>
                <a:ea typeface="Calibri"/>
                <a:cs typeface="Calibri"/>
                <a:sym typeface="Calibri"/>
              </a:rPr>
              <a:t>يستفسر المدرس المتعلمين عن سيرورة توصل المتعلمين إلى الجواب الصحيح، ثم ينوه بعملهم.</a:t>
            </a:r>
            <a:endParaRPr sz="1400">
              <a:latin typeface="Calibri"/>
              <a:ea typeface="Calibri"/>
              <a:cs typeface="Calibri"/>
              <a:sym typeface="Calibri"/>
            </a:endParaRPr>
          </a:p>
        </p:txBody>
      </p:sp>
      <p:sp>
        <p:nvSpPr>
          <p:cNvPr id="781" name="Google Shape;781;p40"/>
          <p:cNvSpPr txBox="1"/>
          <p:nvPr>
            <p:ph type="title"/>
          </p:nvPr>
        </p:nvSpPr>
        <p:spPr>
          <a:xfrm>
            <a:off x="912898" y="232169"/>
            <a:ext cx="10529888" cy="266700"/>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والآن، لنحدد لمن يتوجه بالخطاب.</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8">
                                            <p:txEl>
                                              <p:pRg end="0" st="0"/>
                                            </p:txEl>
                                          </p:spTgt>
                                        </p:tgtEl>
                                        <p:attrNameLst>
                                          <p:attrName>style.visibility</p:attrName>
                                        </p:attrNameLst>
                                      </p:cBhvr>
                                      <p:to>
                                        <p:strVal val="visible"/>
                                      </p:to>
                                    </p:set>
                                    <p:animEffect filter="fade" transition="in">
                                      <p:cBhvr>
                                        <p:cTn dur="1000"/>
                                        <p:tgtEl>
                                          <p:spTgt spid="778">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pic>
        <p:nvPicPr>
          <p:cNvPr id="786" name="Google Shape;786;p41"/>
          <p:cNvPicPr preferRelativeResize="0"/>
          <p:nvPr/>
        </p:nvPicPr>
        <p:blipFill rotWithShape="1">
          <a:blip r:embed="rId3">
            <a:alphaModFix/>
          </a:blip>
          <a:srcRect b="0" l="0" r="0" t="0"/>
          <a:stretch/>
        </p:blipFill>
        <p:spPr>
          <a:xfrm>
            <a:off x="163090" y="1458909"/>
            <a:ext cx="12069038" cy="5399091"/>
          </a:xfrm>
          <a:prstGeom prst="rect">
            <a:avLst/>
          </a:prstGeom>
          <a:noFill/>
          <a:ln>
            <a:noFill/>
          </a:ln>
        </p:spPr>
      </p:pic>
      <p:sp>
        <p:nvSpPr>
          <p:cNvPr id="787" name="Google Shape;787;p41"/>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788" name="Google Shape;788;p41"/>
          <p:cNvSpPr/>
          <p:nvPr/>
        </p:nvSpPr>
        <p:spPr>
          <a:xfrm>
            <a:off x="1763355" y="1068832"/>
            <a:ext cx="8740723" cy="643828"/>
          </a:xfrm>
          <a:prstGeom prst="roundRect">
            <a:avLst>
              <a:gd fmla="val 16667" name="adj"/>
            </a:avLst>
          </a:prstGeom>
          <a:solidFill>
            <a:srgbClr val="FAE2D5"/>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2800" u="none" cap="none" strike="noStrike">
                <a:solidFill>
                  <a:schemeClr val="dk1"/>
                </a:solidFill>
                <a:latin typeface="Arial"/>
                <a:ea typeface="Arial"/>
                <a:cs typeface="Arial"/>
                <a:sym typeface="Arial"/>
              </a:rPr>
              <a:t>أحدد </a:t>
            </a:r>
            <a:r>
              <a:rPr b="1" i="0" lang="ar-MA" sz="2800" u="none" cap="none" strike="noStrike">
                <a:solidFill>
                  <a:schemeClr val="dk1"/>
                </a:solidFill>
                <a:latin typeface="Calibri"/>
                <a:ea typeface="Calibri"/>
                <a:cs typeface="Calibri"/>
                <a:sym typeface="Calibri"/>
              </a:rPr>
              <a:t>عناصر الوضعية التواصلية (من؟، لمن؟، أين؟ متى...)</a:t>
            </a:r>
            <a:endParaRPr b="1" i="0" sz="2800" u="none" cap="none" strike="noStrike">
              <a:solidFill>
                <a:schemeClr val="dk1"/>
              </a:solidFill>
              <a:latin typeface="Calibri"/>
              <a:ea typeface="Calibri"/>
              <a:cs typeface="Calibri"/>
              <a:sym typeface="Calibri"/>
            </a:endParaRPr>
          </a:p>
        </p:txBody>
      </p:sp>
      <p:sp>
        <p:nvSpPr>
          <p:cNvPr id="789" name="Google Shape;789;p41"/>
          <p:cNvSpPr txBox="1"/>
          <p:nvPr/>
        </p:nvSpPr>
        <p:spPr>
          <a:xfrm>
            <a:off x="2588596" y="970097"/>
            <a:ext cx="9515747" cy="47061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chemeClr val="dk1"/>
              </a:buClr>
              <a:buSzPts val="1400"/>
              <a:buFont typeface="Play"/>
              <a:buNone/>
            </a:pPr>
            <a:r>
              <a:t/>
            </a:r>
            <a:endParaRPr b="0" i="0" sz="1400" u="none" cap="none" strike="noStrike">
              <a:solidFill>
                <a:schemeClr val="dk1"/>
              </a:solidFill>
              <a:latin typeface="Calibri"/>
              <a:ea typeface="Calibri"/>
              <a:cs typeface="Calibri"/>
              <a:sym typeface="Calibri"/>
            </a:endParaRPr>
          </a:p>
        </p:txBody>
      </p:sp>
      <p:pic>
        <p:nvPicPr>
          <p:cNvPr descr="Lever la main - Icônes mains et gestes gratuites" id="790" name="Google Shape;790;p41"/>
          <p:cNvPicPr preferRelativeResize="0"/>
          <p:nvPr/>
        </p:nvPicPr>
        <p:blipFill rotWithShape="1">
          <a:blip r:embed="rId4">
            <a:alphaModFix/>
          </a:blip>
          <a:srcRect b="0" l="0" r="0" t="0"/>
          <a:stretch/>
        </p:blipFill>
        <p:spPr>
          <a:xfrm>
            <a:off x="153248" y="83931"/>
            <a:ext cx="702642" cy="702642"/>
          </a:xfrm>
          <a:prstGeom prst="rect">
            <a:avLst/>
          </a:prstGeom>
          <a:noFill/>
          <a:ln>
            <a:noFill/>
          </a:ln>
        </p:spPr>
      </p:pic>
      <p:pic>
        <p:nvPicPr>
          <p:cNvPr id="791" name="Google Shape;791;p41"/>
          <p:cNvPicPr preferRelativeResize="0"/>
          <p:nvPr/>
        </p:nvPicPr>
        <p:blipFill rotWithShape="1">
          <a:blip r:embed="rId5">
            <a:alphaModFix/>
          </a:blip>
          <a:srcRect b="57490" l="8009" r="62916" t="0"/>
          <a:stretch/>
        </p:blipFill>
        <p:spPr>
          <a:xfrm>
            <a:off x="3408425" y="2851280"/>
            <a:ext cx="5171959" cy="2304000"/>
          </a:xfrm>
          <a:prstGeom prst="rect">
            <a:avLst/>
          </a:prstGeom>
          <a:noFill/>
          <a:ln>
            <a:noFill/>
          </a:ln>
        </p:spPr>
      </p:pic>
      <p:sp>
        <p:nvSpPr>
          <p:cNvPr id="792" name="Google Shape;792;p41"/>
          <p:cNvSpPr txBox="1"/>
          <p:nvPr>
            <p:ph type="title"/>
          </p:nvPr>
        </p:nvSpPr>
        <p:spPr>
          <a:xfrm>
            <a:off x="932969" y="264523"/>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والآن، لنحدد عمن يتحدث.</a:t>
            </a:r>
            <a:endParaRPr/>
          </a:p>
        </p:txBody>
      </p:sp>
      <p:sp>
        <p:nvSpPr>
          <p:cNvPr id="793" name="Google Shape;793;p41"/>
          <p:cNvSpPr txBox="1"/>
          <p:nvPr>
            <p:ph idx="2" type="body"/>
          </p:nvPr>
        </p:nvSpPr>
        <p:spPr>
          <a:xfrm>
            <a:off x="1212088" y="52781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t>يطرح المدرس السؤال على جماعة القسم ثم يختار متعلما يقدم الإجابة ويطلب منه شرح سيرورة الإنجاز أمام زملائه ويبدون رأيهم في جوابه..</a:t>
            </a:r>
            <a:endParaRPr sz="1400">
              <a:latin typeface="Calibri"/>
              <a:ea typeface="Calibri"/>
              <a:cs typeface="Calibri"/>
              <a:sym typeface="Calibri"/>
            </a:endParaRPr>
          </a:p>
        </p:txBody>
      </p:sp>
      <p:pic>
        <p:nvPicPr>
          <p:cNvPr id="794" name="Google Shape;794;p41"/>
          <p:cNvPicPr preferRelativeResize="0"/>
          <p:nvPr/>
        </p:nvPicPr>
        <p:blipFill rotWithShape="1">
          <a:blip r:embed="rId6">
            <a:alphaModFix/>
          </a:blip>
          <a:srcRect b="0" l="0" r="0" t="0"/>
          <a:stretch/>
        </p:blipFill>
        <p:spPr>
          <a:xfrm>
            <a:off x="818718" y="208411"/>
            <a:ext cx="648055" cy="64805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8">
                                            <p:txEl>
                                              <p:pRg end="0" st="0"/>
                                            </p:txEl>
                                          </p:spTgt>
                                        </p:tgtEl>
                                        <p:attrNameLst>
                                          <p:attrName>style.visibility</p:attrName>
                                        </p:attrNameLst>
                                      </p:cBhvr>
                                      <p:to>
                                        <p:strVal val="visible"/>
                                      </p:to>
                                    </p:set>
                                    <p:animEffect filter="fade" transition="in">
                                      <p:cBhvr>
                                        <p:cTn dur="1000"/>
                                        <p:tgtEl>
                                          <p:spTgt spid="788">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pic>
        <p:nvPicPr>
          <p:cNvPr id="799" name="Google Shape;799;p42"/>
          <p:cNvPicPr preferRelativeResize="0"/>
          <p:nvPr/>
        </p:nvPicPr>
        <p:blipFill rotWithShape="1">
          <a:blip r:embed="rId3">
            <a:alphaModFix/>
          </a:blip>
          <a:srcRect b="57490" l="8009" r="62916" t="0"/>
          <a:stretch/>
        </p:blipFill>
        <p:spPr>
          <a:xfrm>
            <a:off x="3284054" y="2231363"/>
            <a:ext cx="6141703" cy="2736000"/>
          </a:xfrm>
          <a:prstGeom prst="rect">
            <a:avLst/>
          </a:prstGeom>
          <a:noFill/>
          <a:ln>
            <a:noFill/>
          </a:ln>
        </p:spPr>
      </p:pic>
      <p:sp>
        <p:nvSpPr>
          <p:cNvPr id="800" name="Google Shape;800;p42"/>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801" name="Google Shape;801;p42"/>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sp>
        <p:nvSpPr>
          <p:cNvPr id="802" name="Google Shape;802;p42"/>
          <p:cNvSpPr/>
          <p:nvPr/>
        </p:nvSpPr>
        <p:spPr>
          <a:xfrm>
            <a:off x="1763355" y="1068832"/>
            <a:ext cx="8740723" cy="643828"/>
          </a:xfrm>
          <a:prstGeom prst="roundRect">
            <a:avLst>
              <a:gd fmla="val 16667" name="adj"/>
            </a:avLst>
          </a:prstGeom>
          <a:solidFill>
            <a:srgbClr val="FAE2D5"/>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2800" u="none" cap="none" strike="noStrike">
                <a:solidFill>
                  <a:schemeClr val="dk1"/>
                </a:solidFill>
                <a:latin typeface="Arial"/>
                <a:ea typeface="Arial"/>
                <a:cs typeface="Arial"/>
                <a:sym typeface="Arial"/>
              </a:rPr>
              <a:t>أحدد </a:t>
            </a:r>
            <a:r>
              <a:rPr b="1" i="0" lang="ar-MA" sz="2800" u="none" cap="none" strike="noStrike">
                <a:solidFill>
                  <a:schemeClr val="dk1"/>
                </a:solidFill>
                <a:latin typeface="Calibri"/>
                <a:ea typeface="Calibri"/>
                <a:cs typeface="Calibri"/>
                <a:sym typeface="Calibri"/>
              </a:rPr>
              <a:t>عناصر الوضعية التواصلية (من؟، لمن؟، أين؟ متى...)</a:t>
            </a:r>
            <a:endParaRPr b="1" i="0" sz="2800" u="none" cap="none" strike="noStrike">
              <a:solidFill>
                <a:schemeClr val="dk1"/>
              </a:solidFill>
              <a:latin typeface="Calibri"/>
              <a:ea typeface="Calibri"/>
              <a:cs typeface="Calibri"/>
              <a:sym typeface="Calibri"/>
            </a:endParaRPr>
          </a:p>
        </p:txBody>
      </p:sp>
      <p:sp>
        <p:nvSpPr>
          <p:cNvPr id="803" name="Google Shape;803;p42"/>
          <p:cNvSpPr/>
          <p:nvPr/>
        </p:nvSpPr>
        <p:spPr>
          <a:xfrm>
            <a:off x="3343688" y="2734614"/>
            <a:ext cx="5820190" cy="2107096"/>
          </a:xfrm>
          <a:prstGeom prst="rect">
            <a:avLst/>
          </a:prstGeom>
          <a:noFill/>
          <a:ln>
            <a:noFill/>
          </a:ln>
        </p:spPr>
        <p:txBody>
          <a:bodyPr anchorCtr="0" anchor="ctr" bIns="45700" lIns="91425" spcFirstLastPara="1" rIns="91425" wrap="square" tIns="45700">
            <a:noAutofit/>
          </a:bodyPr>
          <a:lstStyle/>
          <a:p>
            <a:pPr indent="0" lvl="0" marL="0" marR="0" rtl="1" algn="just">
              <a:lnSpc>
                <a:spcPct val="74107"/>
              </a:lnSpc>
              <a:spcBef>
                <a:spcPts val="0"/>
              </a:spcBef>
              <a:spcAft>
                <a:spcPts val="0"/>
              </a:spcAft>
              <a:buNone/>
            </a:pPr>
            <a:r>
              <a:rPr b="1" i="0" lang="ar-MA" sz="4800" u="none" cap="none" strike="noStrike">
                <a:solidFill>
                  <a:schemeClr val="dk1"/>
                </a:solidFill>
                <a:latin typeface="Calibri"/>
                <a:ea typeface="Calibri"/>
                <a:cs typeface="Calibri"/>
                <a:sym typeface="Calibri"/>
              </a:rPr>
              <a:t>يتحدث عن صنع أول سيارة محلية في المغرب </a:t>
            </a:r>
            <a:endParaRPr b="1" i="0" sz="4800" u="none" cap="none" strike="noStrike">
              <a:solidFill>
                <a:schemeClr val="dk1"/>
              </a:solidFill>
              <a:latin typeface="Calibri"/>
              <a:ea typeface="Calibri"/>
              <a:cs typeface="Calibri"/>
              <a:sym typeface="Calibri"/>
            </a:endParaRPr>
          </a:p>
        </p:txBody>
      </p:sp>
      <p:sp>
        <p:nvSpPr>
          <p:cNvPr id="804" name="Google Shape;804;p42"/>
          <p:cNvSpPr txBox="1"/>
          <p:nvPr>
            <p:ph type="title"/>
          </p:nvPr>
        </p:nvSpPr>
        <p:spPr>
          <a:xfrm>
            <a:off x="941030" y="2123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والآن، لنحدد عمن يتحدث.</a:t>
            </a:r>
            <a:endParaRPr/>
          </a:p>
        </p:txBody>
      </p:sp>
      <p:sp>
        <p:nvSpPr>
          <p:cNvPr id="805" name="Google Shape;805;p42"/>
          <p:cNvSpPr txBox="1"/>
          <p:nvPr>
            <p:ph idx="2" type="body"/>
          </p:nvPr>
        </p:nvSpPr>
        <p:spPr>
          <a:xfrm>
            <a:off x="1128703" y="429729"/>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latin typeface="Calibri"/>
                <a:ea typeface="Calibri"/>
                <a:cs typeface="Calibri"/>
                <a:sym typeface="Calibri"/>
              </a:rPr>
              <a:t>يستفسر المدرس المتعلمين عن سيرورة توصل المتعلمين إلى الجواب الصحيح، ثم ينوه بعملهم.</a:t>
            </a:r>
            <a:endParaRPr sz="1400">
              <a:latin typeface="Calibri"/>
              <a:ea typeface="Calibri"/>
              <a:cs typeface="Calibri"/>
              <a:sym typeface="Calibri"/>
            </a:endParaRPr>
          </a:p>
          <a:p>
            <a:pPr indent="-139700" lvl="0" marL="228600" rtl="1" algn="r">
              <a:lnSpc>
                <a:spcPct val="90000"/>
              </a:lnSpc>
              <a:spcBef>
                <a:spcPts val="1000"/>
              </a:spcBef>
              <a:spcAft>
                <a:spcPts val="0"/>
              </a:spcAft>
              <a:buClr>
                <a:schemeClr val="dk1"/>
              </a:buClr>
              <a:buSzPts val="1400"/>
              <a:buFont typeface="Arial"/>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2">
                                            <p:txEl>
                                              <p:pRg end="0" st="0"/>
                                            </p:txEl>
                                          </p:spTgt>
                                        </p:tgtEl>
                                        <p:attrNameLst>
                                          <p:attrName>style.visibility</p:attrName>
                                        </p:attrNameLst>
                                      </p:cBhvr>
                                      <p:to>
                                        <p:strVal val="visible"/>
                                      </p:to>
                                    </p:set>
                                    <p:animEffect filter="fade" transition="in">
                                      <p:cBhvr>
                                        <p:cTn dur="1000"/>
                                        <p:tgtEl>
                                          <p:spTgt spid="802">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43"/>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811" name="Google Shape;811;p43"/>
          <p:cNvSpPr/>
          <p:nvPr/>
        </p:nvSpPr>
        <p:spPr>
          <a:xfrm>
            <a:off x="1763355" y="1068832"/>
            <a:ext cx="8740723" cy="643828"/>
          </a:xfrm>
          <a:prstGeom prst="roundRect">
            <a:avLst>
              <a:gd fmla="val 16667" name="adj"/>
            </a:avLst>
          </a:prstGeom>
          <a:solidFill>
            <a:srgbClr val="FAE2D5"/>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2800" u="none" cap="none" strike="noStrike">
                <a:solidFill>
                  <a:schemeClr val="dk1"/>
                </a:solidFill>
                <a:latin typeface="Arial"/>
                <a:ea typeface="Arial"/>
                <a:cs typeface="Arial"/>
                <a:sym typeface="Arial"/>
              </a:rPr>
              <a:t>أحدد </a:t>
            </a:r>
            <a:r>
              <a:rPr b="1" i="0" lang="ar-MA" sz="2800" u="none" cap="none" strike="noStrike">
                <a:solidFill>
                  <a:schemeClr val="dk1"/>
                </a:solidFill>
                <a:latin typeface="Calibri"/>
                <a:ea typeface="Calibri"/>
                <a:cs typeface="Calibri"/>
                <a:sym typeface="Calibri"/>
              </a:rPr>
              <a:t>عناصر الوضعية التواصلية (من؟، لمن؟، أين؟ متى...)</a:t>
            </a:r>
            <a:endParaRPr b="1" i="0" sz="2800" u="none" cap="none" strike="noStrike">
              <a:solidFill>
                <a:schemeClr val="dk1"/>
              </a:solidFill>
              <a:latin typeface="Calibri"/>
              <a:ea typeface="Calibri"/>
              <a:cs typeface="Calibri"/>
              <a:sym typeface="Calibri"/>
            </a:endParaRPr>
          </a:p>
        </p:txBody>
      </p:sp>
      <p:pic>
        <p:nvPicPr>
          <p:cNvPr id="812" name="Google Shape;812;p43"/>
          <p:cNvPicPr preferRelativeResize="0"/>
          <p:nvPr/>
        </p:nvPicPr>
        <p:blipFill rotWithShape="1">
          <a:blip r:embed="rId3">
            <a:alphaModFix/>
          </a:blip>
          <a:srcRect b="3937" l="66350" r="0" t="56740"/>
          <a:stretch/>
        </p:blipFill>
        <p:spPr>
          <a:xfrm>
            <a:off x="2504642" y="1953000"/>
            <a:ext cx="6931783" cy="2952000"/>
          </a:xfrm>
          <a:prstGeom prst="rect">
            <a:avLst/>
          </a:prstGeom>
          <a:noFill/>
          <a:ln>
            <a:noFill/>
          </a:ln>
        </p:spPr>
      </p:pic>
      <p:pic>
        <p:nvPicPr>
          <p:cNvPr descr="Lever la main - Icônes mains et gestes gratuites" id="813" name="Google Shape;813;p43"/>
          <p:cNvPicPr preferRelativeResize="0"/>
          <p:nvPr/>
        </p:nvPicPr>
        <p:blipFill rotWithShape="1">
          <a:blip r:embed="rId4">
            <a:alphaModFix/>
          </a:blip>
          <a:srcRect b="0" l="0" r="0" t="0"/>
          <a:stretch/>
        </p:blipFill>
        <p:spPr>
          <a:xfrm>
            <a:off x="153248" y="83931"/>
            <a:ext cx="702642" cy="702642"/>
          </a:xfrm>
          <a:prstGeom prst="rect">
            <a:avLst/>
          </a:prstGeom>
          <a:noFill/>
          <a:ln>
            <a:noFill/>
          </a:ln>
        </p:spPr>
      </p:pic>
      <p:sp>
        <p:nvSpPr>
          <p:cNvPr id="814" name="Google Shape;814;p43"/>
          <p:cNvSpPr txBox="1"/>
          <p:nvPr>
            <p:ph type="title"/>
          </p:nvPr>
        </p:nvSpPr>
        <p:spPr>
          <a:xfrm>
            <a:off x="932969" y="202605"/>
            <a:ext cx="10529279" cy="267549"/>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والآن، لنجيب عن سؤال لماذا.</a:t>
            </a:r>
            <a:endParaRPr/>
          </a:p>
        </p:txBody>
      </p:sp>
      <p:sp>
        <p:nvSpPr>
          <p:cNvPr id="815" name="Google Shape;815;p4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MA" sz="1400"/>
              <a:t>يطرح المدرس السؤال على جماعة القسم ثم يختار متعلما يقدم الإجابة ويطلب منه شرح سيرورة الإنجاز أمام زملائه ويبدون رأيهم في جوابه..</a:t>
            </a:r>
            <a:endParaRPr sz="14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1">
                                            <p:txEl>
                                              <p:pRg end="0" st="0"/>
                                            </p:txEl>
                                          </p:spTgt>
                                        </p:tgtEl>
                                        <p:attrNameLst>
                                          <p:attrName>style.visibility</p:attrName>
                                        </p:attrNameLst>
                                      </p:cBhvr>
                                      <p:to>
                                        <p:strVal val="visible"/>
                                      </p:to>
                                    </p:set>
                                    <p:animEffect filter="fade" transition="in">
                                      <p:cBhvr>
                                        <p:cTn dur="1000"/>
                                        <p:tgtEl>
                                          <p:spTgt spid="811">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sp>
        <p:nvSpPr>
          <p:cNvPr id="820" name="Google Shape;820;p44"/>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821" name="Google Shape;821;p44"/>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822" name="Google Shape;822;p44"/>
          <p:cNvSpPr/>
          <p:nvPr/>
        </p:nvSpPr>
        <p:spPr>
          <a:xfrm>
            <a:off x="1763355" y="1068832"/>
            <a:ext cx="8740723" cy="643828"/>
          </a:xfrm>
          <a:prstGeom prst="roundRect">
            <a:avLst>
              <a:gd fmla="val 16667" name="adj"/>
            </a:avLst>
          </a:prstGeom>
          <a:solidFill>
            <a:srgbClr val="FAE2D5"/>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2800" u="none" cap="none" strike="noStrike">
                <a:solidFill>
                  <a:schemeClr val="dk1"/>
                </a:solidFill>
                <a:latin typeface="Arial"/>
                <a:ea typeface="Arial"/>
                <a:cs typeface="Arial"/>
                <a:sym typeface="Arial"/>
              </a:rPr>
              <a:t>أحدد </a:t>
            </a:r>
            <a:r>
              <a:rPr b="1" i="0" lang="ar-MA" sz="2800" u="none" cap="none" strike="noStrike">
                <a:solidFill>
                  <a:schemeClr val="dk1"/>
                </a:solidFill>
                <a:latin typeface="Calibri"/>
                <a:ea typeface="Calibri"/>
                <a:cs typeface="Calibri"/>
                <a:sym typeface="Calibri"/>
              </a:rPr>
              <a:t>عناصر الوضعية التواصلية (من؟، لمن؟، أين؟ متى...)</a:t>
            </a:r>
            <a:endParaRPr b="1" i="0" sz="2800" u="none" cap="none" strike="noStrike">
              <a:solidFill>
                <a:schemeClr val="dk1"/>
              </a:solidFill>
              <a:latin typeface="Calibri"/>
              <a:ea typeface="Calibri"/>
              <a:cs typeface="Calibri"/>
              <a:sym typeface="Calibri"/>
            </a:endParaRPr>
          </a:p>
        </p:txBody>
      </p:sp>
      <p:pic>
        <p:nvPicPr>
          <p:cNvPr id="823" name="Google Shape;823;p44"/>
          <p:cNvPicPr preferRelativeResize="0"/>
          <p:nvPr/>
        </p:nvPicPr>
        <p:blipFill rotWithShape="1">
          <a:blip r:embed="rId4">
            <a:alphaModFix/>
          </a:blip>
          <a:srcRect b="3937" l="66350" r="0" t="56740"/>
          <a:stretch/>
        </p:blipFill>
        <p:spPr>
          <a:xfrm>
            <a:off x="2504642" y="1953000"/>
            <a:ext cx="6931783" cy="2952000"/>
          </a:xfrm>
          <a:prstGeom prst="rect">
            <a:avLst/>
          </a:prstGeom>
          <a:noFill/>
          <a:ln>
            <a:noFill/>
          </a:ln>
        </p:spPr>
      </p:pic>
      <p:sp>
        <p:nvSpPr>
          <p:cNvPr id="824" name="Google Shape;824;p44"/>
          <p:cNvSpPr/>
          <p:nvPr/>
        </p:nvSpPr>
        <p:spPr>
          <a:xfrm>
            <a:off x="2504642" y="2663687"/>
            <a:ext cx="6931783" cy="2107096"/>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4800" u="none" cap="none" strike="noStrike">
                <a:solidFill>
                  <a:schemeClr val="dk1"/>
                </a:solidFill>
                <a:latin typeface="Calibri"/>
                <a:ea typeface="Calibri"/>
                <a:cs typeface="Calibri"/>
                <a:sym typeface="Calibri"/>
              </a:rPr>
              <a:t>لتشجيع الطاقات والكفاءات المغربية</a:t>
            </a:r>
            <a:endParaRPr b="1" i="0" sz="4800" u="none" cap="none" strike="noStrike">
              <a:solidFill>
                <a:schemeClr val="dk1"/>
              </a:solidFill>
              <a:latin typeface="Calibri"/>
              <a:ea typeface="Calibri"/>
              <a:cs typeface="Calibri"/>
              <a:sym typeface="Calibri"/>
            </a:endParaRPr>
          </a:p>
        </p:txBody>
      </p:sp>
      <p:sp>
        <p:nvSpPr>
          <p:cNvPr id="825" name="Google Shape;825;p44"/>
          <p:cNvSpPr txBox="1"/>
          <p:nvPr>
            <p:ph type="title"/>
          </p:nvPr>
        </p:nvSpPr>
        <p:spPr>
          <a:xfrm>
            <a:off x="941030" y="171557"/>
            <a:ext cx="10529279" cy="267549"/>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والآن، لنجب عن سؤال لماذا.</a:t>
            </a:r>
            <a:endParaRPr/>
          </a:p>
        </p:txBody>
      </p:sp>
      <p:sp>
        <p:nvSpPr>
          <p:cNvPr id="826" name="Google Shape;826;p4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MA" sz="1400">
                <a:latin typeface="Calibri"/>
                <a:ea typeface="Calibri"/>
                <a:cs typeface="Calibri"/>
                <a:sym typeface="Calibri"/>
              </a:rPr>
              <a:t>يستفسر المدرس المتعلمين عن سيرورة توصلهم إلى الجواب الصحيح، ثم ينوه بعملهم.</a:t>
            </a:r>
            <a:endParaRPr sz="14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2">
                                            <p:txEl>
                                              <p:pRg end="0" st="0"/>
                                            </p:txEl>
                                          </p:spTgt>
                                        </p:tgtEl>
                                        <p:attrNameLst>
                                          <p:attrName>style.visibility</p:attrName>
                                        </p:attrNameLst>
                                      </p:cBhvr>
                                      <p:to>
                                        <p:strVal val="visible"/>
                                      </p:to>
                                    </p:set>
                                    <p:animEffect filter="fade" transition="in">
                                      <p:cBhvr>
                                        <p:cTn dur="1000"/>
                                        <p:tgtEl>
                                          <p:spTgt spid="822">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0" name="Shape 830"/>
        <p:cNvGrpSpPr/>
        <p:nvPr/>
      </p:nvGrpSpPr>
      <p:grpSpPr>
        <a:xfrm>
          <a:off x="0" y="0"/>
          <a:ext cx="0" cy="0"/>
          <a:chOff x="0" y="0"/>
          <a:chExt cx="0" cy="0"/>
        </a:xfrm>
      </p:grpSpPr>
      <p:pic>
        <p:nvPicPr>
          <p:cNvPr id="831" name="Google Shape;831;p45"/>
          <p:cNvPicPr preferRelativeResize="0"/>
          <p:nvPr/>
        </p:nvPicPr>
        <p:blipFill rotWithShape="1">
          <a:blip r:embed="rId3">
            <a:alphaModFix/>
          </a:blip>
          <a:srcRect b="5629" l="1326" r="7125" t="-5629"/>
          <a:stretch/>
        </p:blipFill>
        <p:spPr>
          <a:xfrm>
            <a:off x="616787" y="1449043"/>
            <a:ext cx="11161643" cy="4061095"/>
          </a:xfrm>
          <a:prstGeom prst="rect">
            <a:avLst/>
          </a:prstGeom>
          <a:noFill/>
          <a:ln>
            <a:noFill/>
          </a:ln>
        </p:spPr>
      </p:pic>
      <p:sp>
        <p:nvSpPr>
          <p:cNvPr id="832" name="Google Shape;832;p45"/>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833" name="Google Shape;833;p45"/>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sp>
        <p:nvSpPr>
          <p:cNvPr id="834" name="Google Shape;834;p45"/>
          <p:cNvSpPr txBox="1"/>
          <p:nvPr>
            <p:ph type="title"/>
          </p:nvPr>
        </p:nvSpPr>
        <p:spPr>
          <a:xfrm>
            <a:off x="1006799" y="195237"/>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أحسنتم. إليكم عناصر الوضعية التواصلية.</a:t>
            </a:r>
            <a:endParaRPr/>
          </a:p>
        </p:txBody>
      </p:sp>
      <p:sp>
        <p:nvSpPr>
          <p:cNvPr id="835" name="Google Shape;835;p45"/>
          <p:cNvSpPr txBox="1"/>
          <p:nvPr>
            <p:ph idx="2" type="body"/>
          </p:nvPr>
        </p:nvSpPr>
        <p:spPr>
          <a:xfrm>
            <a:off x="1146358" y="513880"/>
            <a:ext cx="10250160" cy="321521"/>
          </a:xfrm>
          <a:prstGeom prst="rect">
            <a:avLst/>
          </a:prstGeom>
          <a:noFill/>
          <a:ln>
            <a:noFill/>
          </a:ln>
        </p:spPr>
        <p:txBody>
          <a:bodyPr anchorCtr="0" anchor="t" bIns="45700" lIns="91425" spcFirstLastPara="1" rIns="91425" wrap="square" tIns="45700">
            <a:noAutofit/>
          </a:bodyPr>
          <a:lstStyle/>
          <a:p>
            <a:pPr indent="-88900" lvl="0" marL="0" rtl="1" algn="r">
              <a:lnSpc>
                <a:spcPct val="90000"/>
              </a:lnSpc>
              <a:spcBef>
                <a:spcPts val="0"/>
              </a:spcBef>
              <a:spcAft>
                <a:spcPts val="0"/>
              </a:spcAft>
              <a:buClr>
                <a:srgbClr val="AEABAB"/>
              </a:buClr>
              <a:buSzPts val="1400"/>
              <a:buChar char="•"/>
            </a:pPr>
            <a:r>
              <a:rPr lang="ar-MA" sz="1400"/>
              <a:t>- يطلب المدرس من المتعلمين توثيق الأجوبة الصحيحة في  كراساتهم</a:t>
            </a:r>
            <a:endParaRPr/>
          </a:p>
        </p:txBody>
      </p:sp>
      <p:sp>
        <p:nvSpPr>
          <p:cNvPr id="836" name="Google Shape;836;p45"/>
          <p:cNvSpPr txBox="1"/>
          <p:nvPr/>
        </p:nvSpPr>
        <p:spPr>
          <a:xfrm>
            <a:off x="7971183" y="2143465"/>
            <a:ext cx="3813311" cy="1015663"/>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3600" u="none" cap="none" strike="noStrike">
                <a:solidFill>
                  <a:schemeClr val="dk1"/>
                </a:solidFill>
                <a:latin typeface="Calibri"/>
                <a:ea typeface="Calibri"/>
                <a:cs typeface="Calibri"/>
                <a:sym typeface="Calibri"/>
              </a:rPr>
              <a:t>مدير شركة نيو موتورز</a:t>
            </a:r>
            <a:r>
              <a:rPr b="1" i="0" lang="ar-MA" sz="6000" u="none" cap="none" strike="noStrike">
                <a:solidFill>
                  <a:schemeClr val="dk1"/>
                </a:solidFill>
                <a:latin typeface="Arial"/>
                <a:ea typeface="Arial"/>
                <a:cs typeface="Arial"/>
                <a:sym typeface="Arial"/>
              </a:rPr>
              <a:t>.</a:t>
            </a:r>
            <a:endParaRPr b="0" i="0" sz="6000" u="none" cap="none" strike="noStrike">
              <a:solidFill>
                <a:schemeClr val="dk1"/>
              </a:solidFill>
              <a:latin typeface="Arial"/>
              <a:ea typeface="Arial"/>
              <a:cs typeface="Arial"/>
              <a:sym typeface="Arial"/>
            </a:endParaRPr>
          </a:p>
        </p:txBody>
      </p:sp>
      <p:sp>
        <p:nvSpPr>
          <p:cNvPr id="837" name="Google Shape;837;p45"/>
          <p:cNvSpPr/>
          <p:nvPr/>
        </p:nvSpPr>
        <p:spPr>
          <a:xfrm>
            <a:off x="8338721" y="3981784"/>
            <a:ext cx="3236492" cy="1682544"/>
          </a:xfrm>
          <a:prstGeom prst="rect">
            <a:avLst/>
          </a:prstGeom>
          <a:noFill/>
          <a:ln>
            <a:noFill/>
          </a:ln>
        </p:spPr>
        <p:txBody>
          <a:bodyPr anchorCtr="0" anchor="ctr" bIns="45700" lIns="91425" spcFirstLastPara="1" rIns="91425" wrap="square" tIns="45700">
            <a:noAutofit/>
          </a:bodyPr>
          <a:lstStyle/>
          <a:p>
            <a:pPr indent="0" lvl="0" marL="0" marR="0" rtl="1" algn="just">
              <a:lnSpc>
                <a:spcPct val="74107"/>
              </a:lnSpc>
              <a:spcBef>
                <a:spcPts val="0"/>
              </a:spcBef>
              <a:spcAft>
                <a:spcPts val="0"/>
              </a:spcAft>
              <a:buNone/>
            </a:pPr>
            <a:r>
              <a:rPr b="1" i="0" lang="ar-MA" sz="3200" u="none" cap="none" strike="noStrike">
                <a:solidFill>
                  <a:schemeClr val="dk1"/>
                </a:solidFill>
                <a:latin typeface="Calibri"/>
                <a:ea typeface="Calibri"/>
                <a:cs typeface="Calibri"/>
                <a:sym typeface="Calibri"/>
              </a:rPr>
              <a:t>يتحدث عن صنع أول سيارة محلية في المغرب </a:t>
            </a:r>
            <a:endParaRPr b="1" i="0" sz="3200" u="none" cap="none" strike="noStrike">
              <a:solidFill>
                <a:schemeClr val="dk1"/>
              </a:solidFill>
              <a:latin typeface="Calibri"/>
              <a:ea typeface="Calibri"/>
              <a:cs typeface="Calibri"/>
              <a:sym typeface="Calibri"/>
            </a:endParaRPr>
          </a:p>
        </p:txBody>
      </p:sp>
      <p:sp>
        <p:nvSpPr>
          <p:cNvPr id="838" name="Google Shape;838;p45"/>
          <p:cNvSpPr/>
          <p:nvPr/>
        </p:nvSpPr>
        <p:spPr>
          <a:xfrm>
            <a:off x="568589" y="2143465"/>
            <a:ext cx="4054492" cy="1588896"/>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2800" u="none" cap="none" strike="noStrike">
                <a:solidFill>
                  <a:schemeClr val="dk1"/>
                </a:solidFill>
                <a:latin typeface="Calibri"/>
                <a:ea typeface="Calibri"/>
                <a:cs typeface="Calibri"/>
                <a:sym typeface="Calibri"/>
              </a:rPr>
              <a:t>يوجه خطابه لوسائل الإعلام</a:t>
            </a:r>
            <a:endParaRPr b="1" i="0" sz="2800" u="none" cap="none" strike="noStrike">
              <a:solidFill>
                <a:schemeClr val="dk1"/>
              </a:solidFill>
              <a:latin typeface="Calibri"/>
              <a:ea typeface="Calibri"/>
              <a:cs typeface="Calibri"/>
              <a:sym typeface="Calibri"/>
            </a:endParaRPr>
          </a:p>
        </p:txBody>
      </p:sp>
      <p:sp>
        <p:nvSpPr>
          <p:cNvPr id="839" name="Google Shape;839;p45"/>
          <p:cNvSpPr txBox="1"/>
          <p:nvPr/>
        </p:nvSpPr>
        <p:spPr>
          <a:xfrm>
            <a:off x="941030" y="4346003"/>
            <a:ext cx="3616282" cy="954107"/>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800" u="none" cap="none" strike="noStrike">
                <a:solidFill>
                  <a:schemeClr val="dk1"/>
                </a:solidFill>
                <a:latin typeface="Calibri"/>
                <a:ea typeface="Calibri"/>
                <a:cs typeface="Calibri"/>
                <a:sym typeface="Calibri"/>
              </a:rPr>
              <a:t>لتشجيع الطاقات والكفاءات المغربية</a:t>
            </a:r>
            <a:endParaRPr b="1" i="0" sz="2800" u="none" cap="none" strike="noStrike">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3" name="Shape 843"/>
        <p:cNvGrpSpPr/>
        <p:nvPr/>
      </p:nvGrpSpPr>
      <p:grpSpPr>
        <a:xfrm>
          <a:off x="0" y="0"/>
          <a:ext cx="0" cy="0"/>
          <a:chOff x="0" y="0"/>
          <a:chExt cx="0" cy="0"/>
        </a:xfrm>
      </p:grpSpPr>
      <p:grpSp>
        <p:nvGrpSpPr>
          <p:cNvPr id="844" name="Google Shape;844;p46"/>
          <p:cNvGrpSpPr/>
          <p:nvPr/>
        </p:nvGrpSpPr>
        <p:grpSpPr>
          <a:xfrm>
            <a:off x="654217" y="656003"/>
            <a:ext cx="10567685" cy="5198169"/>
            <a:chOff x="2184400" y="1402025"/>
            <a:chExt cx="7823200" cy="4942038"/>
          </a:xfrm>
        </p:grpSpPr>
        <p:sp>
          <p:nvSpPr>
            <p:cNvPr id="845" name="Google Shape;845;p46"/>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846" name="Google Shape;846;p46"/>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p:txBody>
        </p:sp>
      </p:grpSp>
      <p:grpSp>
        <p:nvGrpSpPr>
          <p:cNvPr id="847" name="Google Shape;847;p46"/>
          <p:cNvGrpSpPr/>
          <p:nvPr/>
        </p:nvGrpSpPr>
        <p:grpSpPr>
          <a:xfrm>
            <a:off x="8534400" y="4917801"/>
            <a:ext cx="2687502" cy="936371"/>
            <a:chOff x="8534400" y="4917801"/>
            <a:chExt cx="2687501" cy="936370"/>
          </a:xfrm>
        </p:grpSpPr>
        <p:sp>
          <p:nvSpPr>
            <p:cNvPr id="848" name="Google Shape;848;p46"/>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849" name="Google Shape;849;p46"/>
            <p:cNvSpPr/>
            <p:nvPr/>
          </p:nvSpPr>
          <p:spPr>
            <a:xfrm>
              <a:off x="8534400" y="5060928"/>
              <a:ext cx="1831686"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MA" sz="3600" u="none" cap="none" strike="noStrike">
                  <a:solidFill>
                    <a:srgbClr val="44546A"/>
                  </a:solidFill>
                  <a:latin typeface="Calibri"/>
                  <a:ea typeface="Calibri"/>
                  <a:cs typeface="Calibri"/>
                  <a:sym typeface="Calibri"/>
                </a:rPr>
                <a:t>10 دقائق</a:t>
              </a:r>
              <a:endParaRPr b="1" i="0" sz="3600" u="none" cap="none" strike="noStrike">
                <a:solidFill>
                  <a:schemeClr val="accent2"/>
                </a:solidFill>
                <a:latin typeface="Calibri"/>
                <a:ea typeface="Calibri"/>
                <a:cs typeface="Calibri"/>
                <a:sym typeface="Calibri"/>
              </a:endParaRPr>
            </a:p>
          </p:txBody>
        </p:sp>
      </p:grpSp>
      <p:sp>
        <p:nvSpPr>
          <p:cNvPr id="850" name="Google Shape;850;p46"/>
          <p:cNvSpPr txBox="1"/>
          <p:nvPr/>
        </p:nvSpPr>
        <p:spPr>
          <a:xfrm>
            <a:off x="2665200" y="4042739"/>
            <a:ext cx="5869200" cy="677108"/>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4400" u="none" cap="none" strike="noStrike">
                <a:solidFill>
                  <a:srgbClr val="FF0000"/>
                </a:solidFill>
                <a:latin typeface="Calibri"/>
                <a:ea typeface="Calibri"/>
                <a:cs typeface="Calibri"/>
                <a:sym typeface="Calibri"/>
              </a:rPr>
              <a:t>أستمع وأفهم</a:t>
            </a:r>
            <a:endParaRPr/>
          </a:p>
        </p:txBody>
      </p:sp>
      <p:sp>
        <p:nvSpPr>
          <p:cNvPr id="851" name="Google Shape;851;p46"/>
          <p:cNvSpPr txBox="1"/>
          <p:nvPr/>
        </p:nvSpPr>
        <p:spPr>
          <a:xfrm>
            <a:off x="2738031" y="4719847"/>
            <a:ext cx="5869200" cy="738664"/>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4800" u="none" cap="none" strike="noStrike">
                <a:solidFill>
                  <a:srgbClr val="44546A"/>
                </a:solidFill>
                <a:latin typeface="Calibri"/>
                <a:ea typeface="Calibri"/>
                <a:cs typeface="Calibri"/>
                <a:sym typeface="Calibri"/>
              </a:rPr>
              <a:t>التسميع 2</a:t>
            </a:r>
            <a:endParaRPr b="1" i="0" sz="4800" u="none" cap="none" strike="noStrike">
              <a:solidFill>
                <a:srgbClr val="44546A"/>
              </a:solidFill>
              <a:latin typeface="Calibri"/>
              <a:ea typeface="Calibri"/>
              <a:cs typeface="Calibri"/>
              <a:sym typeface="Calibri"/>
            </a:endParaRPr>
          </a:p>
        </p:txBody>
      </p:sp>
      <p:pic>
        <p:nvPicPr>
          <p:cNvPr id="852" name="Google Shape;852;p46"/>
          <p:cNvPicPr preferRelativeResize="0"/>
          <p:nvPr/>
        </p:nvPicPr>
        <p:blipFill rotWithShape="1">
          <a:blip r:embed="rId4">
            <a:alphaModFix/>
          </a:blip>
          <a:srcRect b="0" l="0" r="0" t="0"/>
          <a:stretch/>
        </p:blipFill>
        <p:spPr>
          <a:xfrm>
            <a:off x="4322034" y="1048214"/>
            <a:ext cx="2701193" cy="2701193"/>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6" name="Shape 856"/>
        <p:cNvGrpSpPr/>
        <p:nvPr/>
      </p:nvGrpSpPr>
      <p:grpSpPr>
        <a:xfrm>
          <a:off x="0" y="0"/>
          <a:ext cx="0" cy="0"/>
          <a:chOff x="0" y="0"/>
          <a:chExt cx="0" cy="0"/>
        </a:xfrm>
      </p:grpSpPr>
      <p:grpSp>
        <p:nvGrpSpPr>
          <p:cNvPr id="857" name="Google Shape;857;p47"/>
          <p:cNvGrpSpPr/>
          <p:nvPr/>
        </p:nvGrpSpPr>
        <p:grpSpPr>
          <a:xfrm>
            <a:off x="812159" y="829917"/>
            <a:ext cx="10567685" cy="5198169"/>
            <a:chOff x="2184400" y="1402025"/>
            <a:chExt cx="7823200" cy="4942038"/>
          </a:xfrm>
        </p:grpSpPr>
        <p:sp>
          <p:nvSpPr>
            <p:cNvPr id="858" name="Google Shape;858;p47"/>
            <p:cNvSpPr/>
            <p:nvPr/>
          </p:nvSpPr>
          <p:spPr>
            <a:xfrm>
              <a:off x="2184400" y="1402025"/>
              <a:ext cx="7823200" cy="4942038"/>
            </a:xfrm>
            <a:prstGeom prst="roundRect">
              <a:avLst>
                <a:gd fmla="val 2665" name="adj"/>
              </a:avLst>
            </a:prstGeom>
            <a:solidFill>
              <a:srgbClr val="0070C0"/>
            </a:solidFill>
            <a:ln cap="flat" cmpd="sng" w="19050">
              <a:solidFill>
                <a:srgbClr val="0070C0"/>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859" name="Google Shape;859;p4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5600" u="none" cap="none" strike="noStrike">
                <a:solidFill>
                  <a:srgbClr val="1D6FA9"/>
                </a:solidFill>
                <a:latin typeface="Calibri"/>
                <a:ea typeface="Calibri"/>
                <a:cs typeface="Calibri"/>
                <a:sym typeface="Calibri"/>
              </a:endParaRPr>
            </a:p>
            <a:p>
              <a:pPr indent="0" lvl="0" marL="0" marR="0" rtl="0" algn="ctr">
                <a:spcBef>
                  <a:spcPts val="0"/>
                </a:spcBef>
                <a:spcAft>
                  <a:spcPts val="0"/>
                </a:spcAft>
                <a:buNone/>
              </a:pPr>
              <a:r>
                <a:t/>
              </a:r>
              <a:endParaRPr b="1" i="0" sz="4400" u="none" cap="none" strike="noStrike">
                <a:solidFill>
                  <a:srgbClr val="1D6FA9"/>
                </a:solidFill>
                <a:latin typeface="Calibri"/>
                <a:ea typeface="Calibri"/>
                <a:cs typeface="Calibri"/>
                <a:sym typeface="Calibri"/>
              </a:endParaRPr>
            </a:p>
            <a:p>
              <a:pPr indent="0" lvl="0" marL="0" marR="0" rtl="1" algn="ctr">
                <a:spcBef>
                  <a:spcPts val="0"/>
                </a:spcBef>
                <a:spcAft>
                  <a:spcPts val="0"/>
                </a:spcAft>
                <a:buNone/>
              </a:pPr>
              <a:r>
                <a:rPr b="1" i="0" lang="ar-MA" sz="4400" u="none" cap="none" strike="noStrike">
                  <a:solidFill>
                    <a:srgbClr val="1D6FA9"/>
                  </a:solidFill>
                  <a:latin typeface="Calibri"/>
                  <a:ea typeface="Calibri"/>
                  <a:cs typeface="Calibri"/>
                  <a:sym typeface="Calibri"/>
                </a:rPr>
                <a:t>أطبق (الممارسة الثنائية) </a:t>
              </a:r>
              <a:endParaRPr b="1" i="0" sz="4400" u="none" cap="none" strike="noStrike">
                <a:solidFill>
                  <a:srgbClr val="1D6FA9"/>
                </a:solidFill>
                <a:latin typeface="Calibri"/>
                <a:ea typeface="Calibri"/>
                <a:cs typeface="Calibri"/>
                <a:sym typeface="Calibri"/>
              </a:endParaRPr>
            </a:p>
          </p:txBody>
        </p:sp>
      </p:grpSp>
      <p:pic>
        <p:nvPicPr>
          <p:cNvPr descr="Une image contenant habits, Dessin d’enfant, table, meubles&#10;&#10;Le contenu généré par l’IA peut être incorrect." id="860" name="Google Shape;860;p47"/>
          <p:cNvPicPr preferRelativeResize="0"/>
          <p:nvPr/>
        </p:nvPicPr>
        <p:blipFill rotWithShape="1">
          <a:blip r:embed="rId3">
            <a:alphaModFix/>
          </a:blip>
          <a:srcRect b="0" l="0" r="0" t="0"/>
          <a:stretch/>
        </p:blipFill>
        <p:spPr>
          <a:xfrm>
            <a:off x="5214148" y="1570044"/>
            <a:ext cx="2149140" cy="2149140"/>
          </a:xfrm>
          <a:prstGeom prst="rect">
            <a:avLst/>
          </a:prstGeom>
          <a:noFill/>
          <a:ln>
            <a:noFill/>
          </a:ln>
        </p:spPr>
      </p:pic>
      <p:sp>
        <p:nvSpPr>
          <p:cNvPr id="861" name="Google Shape;861;p47"/>
          <p:cNvSpPr/>
          <p:nvPr/>
        </p:nvSpPr>
        <p:spPr>
          <a:xfrm>
            <a:off x="5455920" y="1152495"/>
            <a:ext cx="1280160" cy="732768"/>
          </a:xfrm>
          <a:prstGeom prst="cloudCallout">
            <a:avLst>
              <a:gd fmla="val -20833" name="adj1"/>
              <a:gd fmla="val 62500" name="adj2"/>
            </a:avLst>
          </a:prstGeom>
          <a:solidFill>
            <a:srgbClr val="F9F1DC"/>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MA" sz="1800" u="none" cap="none" strike="noStrike">
                <a:solidFill>
                  <a:schemeClr val="dk1"/>
                </a:solidFill>
                <a:latin typeface="Arial"/>
                <a:ea typeface="Arial"/>
                <a:cs typeface="Arial"/>
                <a:sym typeface="Arial"/>
              </a:rPr>
              <a:t>تساءلت ما إذا...</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sp>
        <p:nvSpPr>
          <p:cNvPr id="866" name="Google Shape;866;p48"/>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867" name="Google Shape;867;p48"/>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868" name="Google Shape;868;p48"/>
          <p:cNvSpPr txBox="1"/>
          <p:nvPr>
            <p:ph type="title"/>
          </p:nvPr>
        </p:nvSpPr>
        <p:spPr>
          <a:xfrm>
            <a:off x="875957" y="18773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قبل التسميع أقدم لكم المهمة التي ينبغي إنجازها: فهم النص المسموع</a:t>
            </a:r>
            <a:endParaRPr/>
          </a:p>
        </p:txBody>
      </p:sp>
      <p:sp>
        <p:nvSpPr>
          <p:cNvPr id="869" name="Google Shape;869;p48"/>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يعرف المدرس المتعلمين بالمهمة التي ينبغي إنجازها، ويطلب منهم توظيف تقنية رؤوس الأقلام.</a:t>
            </a:r>
            <a:endParaRPr sz="1400"/>
          </a:p>
        </p:txBody>
      </p:sp>
      <p:sp>
        <p:nvSpPr>
          <p:cNvPr id="870" name="Google Shape;870;p48"/>
          <p:cNvSpPr txBox="1"/>
          <p:nvPr/>
        </p:nvSpPr>
        <p:spPr>
          <a:xfrm>
            <a:off x="568589" y="1641322"/>
            <a:ext cx="4136766" cy="563707"/>
          </a:xfrm>
          <a:prstGeom prst="rect">
            <a:avLst/>
          </a:prstGeom>
          <a:noFill/>
          <a:ln>
            <a:noFill/>
          </a:ln>
        </p:spPr>
        <p:txBody>
          <a:bodyPr anchorCtr="0" anchor="t" bIns="45700" lIns="91425" spcFirstLastPara="1" rIns="91425" wrap="square" tIns="45700">
            <a:noAutofit/>
          </a:bodyPr>
          <a:lstStyle/>
          <a:p>
            <a:pPr indent="-228600" lvl="0" marL="228600" marR="0" rtl="1" algn="r">
              <a:lnSpc>
                <a:spcPct val="90000"/>
              </a:lnSpc>
              <a:spcBef>
                <a:spcPts val="0"/>
              </a:spcBef>
              <a:spcAft>
                <a:spcPts val="0"/>
              </a:spcAft>
              <a:buClr>
                <a:schemeClr val="dk1"/>
              </a:buClr>
              <a:buSzPts val="2800"/>
              <a:buFont typeface="Noto Sans Symbols"/>
              <a:buChar char="❑"/>
            </a:pPr>
            <a:r>
              <a:rPr b="1" i="1" lang="ar-MA" sz="2800" u="none" cap="none" strike="noStrike">
                <a:solidFill>
                  <a:schemeClr val="dk1"/>
                </a:solidFill>
                <a:latin typeface="Calibri"/>
                <a:ea typeface="Calibri"/>
                <a:cs typeface="Calibri"/>
                <a:sym typeface="Calibri"/>
              </a:rPr>
              <a:t>أحدد عناصر النص الإخباري</a:t>
            </a:r>
            <a:endParaRPr b="1" i="1" sz="2800" u="none" cap="none" strike="noStrike">
              <a:solidFill>
                <a:schemeClr val="dk1"/>
              </a:solidFill>
              <a:latin typeface="Calibri"/>
              <a:ea typeface="Calibri"/>
              <a:cs typeface="Calibri"/>
              <a:sym typeface="Calibri"/>
            </a:endParaRPr>
          </a:p>
        </p:txBody>
      </p:sp>
      <p:pic>
        <p:nvPicPr>
          <p:cNvPr id="871" name="Google Shape;871;p48"/>
          <p:cNvPicPr preferRelativeResize="0"/>
          <p:nvPr/>
        </p:nvPicPr>
        <p:blipFill rotWithShape="1">
          <a:blip r:embed="rId4">
            <a:alphaModFix/>
          </a:blip>
          <a:srcRect b="0" l="0" r="0" t="0"/>
          <a:stretch/>
        </p:blipFill>
        <p:spPr>
          <a:xfrm>
            <a:off x="6669155" y="1384819"/>
            <a:ext cx="5296331" cy="4320000"/>
          </a:xfrm>
          <a:prstGeom prst="rect">
            <a:avLst/>
          </a:prstGeom>
          <a:noFill/>
          <a:ln>
            <a:noFill/>
          </a:ln>
        </p:spPr>
      </p:pic>
      <p:pic>
        <p:nvPicPr>
          <p:cNvPr id="872" name="Google Shape;872;p48"/>
          <p:cNvPicPr preferRelativeResize="0"/>
          <p:nvPr/>
        </p:nvPicPr>
        <p:blipFill rotWithShape="1">
          <a:blip r:embed="rId5">
            <a:alphaModFix/>
          </a:blip>
          <a:srcRect b="0" l="0" r="0" t="0"/>
          <a:stretch/>
        </p:blipFill>
        <p:spPr>
          <a:xfrm>
            <a:off x="388456" y="2476671"/>
            <a:ext cx="6044926" cy="18288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6" name="Shape 876"/>
        <p:cNvGrpSpPr/>
        <p:nvPr/>
      </p:nvGrpSpPr>
      <p:grpSpPr>
        <a:xfrm>
          <a:off x="0" y="0"/>
          <a:ext cx="0" cy="0"/>
          <a:chOff x="0" y="0"/>
          <a:chExt cx="0" cy="0"/>
        </a:xfrm>
      </p:grpSpPr>
      <p:sp>
        <p:nvSpPr>
          <p:cNvPr id="877" name="Google Shape;877;p49"/>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03750"/>
              </a:lnSpc>
              <a:spcBef>
                <a:spcPts val="0"/>
              </a:spcBef>
              <a:spcAft>
                <a:spcPts val="0"/>
              </a:spcAft>
              <a:buClr>
                <a:schemeClr val="dk1"/>
              </a:buClr>
              <a:buSzPts val="1800"/>
              <a:buFont typeface="Calibri"/>
              <a:buNone/>
            </a:pPr>
            <a:r>
              <a:rPr b="1" lang="ar-MA" sz="1800">
                <a:latin typeface="Calibri"/>
                <a:ea typeface="Calibri"/>
                <a:cs typeface="Calibri"/>
                <a:sym typeface="Calibri"/>
              </a:rPr>
              <a:t>سأسمعكم النص مرة ثانية، انتبهوا سوف نبدأ، أنصتوا جيدا. نشتغل دائما في الصفحة 36-37.</a:t>
            </a:r>
            <a:endParaRPr/>
          </a:p>
        </p:txBody>
      </p:sp>
      <p:sp>
        <p:nvSpPr>
          <p:cNvPr id="878" name="Google Shape;878;p49"/>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latin typeface="Calibri"/>
                <a:ea typeface="Calibri"/>
                <a:cs typeface="Calibri"/>
                <a:sym typeface="Calibri"/>
              </a:rPr>
              <a:t>يوجه المدرس المتعلمين إلى الانتباه والإصغاء الجيد</a:t>
            </a:r>
            <a:endParaRPr/>
          </a:p>
        </p:txBody>
      </p:sp>
      <p:pic>
        <p:nvPicPr>
          <p:cNvPr id="879" name="Google Shape;879;p49"/>
          <p:cNvPicPr preferRelativeResize="0"/>
          <p:nvPr/>
        </p:nvPicPr>
        <p:blipFill rotWithShape="1">
          <a:blip r:embed="rId3">
            <a:alphaModFix/>
          </a:blip>
          <a:srcRect b="0" l="0" r="0" t="0"/>
          <a:stretch/>
        </p:blipFill>
        <p:spPr>
          <a:xfrm>
            <a:off x="134776" y="134054"/>
            <a:ext cx="744881" cy="744881"/>
          </a:xfrm>
          <a:prstGeom prst="rect">
            <a:avLst/>
          </a:prstGeom>
          <a:noFill/>
          <a:ln>
            <a:noFill/>
          </a:ln>
        </p:spPr>
      </p:pic>
      <p:pic>
        <p:nvPicPr>
          <p:cNvPr descr="كيف أعرف أن طفلي لا يسمع؟ 10 أعراض تنذر بالإصابة بضعف السمع" id="880" name="Google Shape;880;p49"/>
          <p:cNvPicPr preferRelativeResize="0"/>
          <p:nvPr/>
        </p:nvPicPr>
        <p:blipFill rotWithShape="1">
          <a:blip r:embed="rId4">
            <a:alphaModFix/>
          </a:blip>
          <a:srcRect b="0" l="0" r="0" t="0"/>
          <a:stretch/>
        </p:blipFill>
        <p:spPr>
          <a:xfrm>
            <a:off x="2438400" y="1350051"/>
            <a:ext cx="7315200" cy="418147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5" name="Shape 885"/>
        <p:cNvGrpSpPr/>
        <p:nvPr/>
      </p:nvGrpSpPr>
      <p:grpSpPr>
        <a:xfrm>
          <a:off x="0" y="0"/>
          <a:ext cx="0" cy="0"/>
          <a:chOff x="0" y="0"/>
          <a:chExt cx="0" cy="0"/>
        </a:xfrm>
      </p:grpSpPr>
      <p:sp>
        <p:nvSpPr>
          <p:cNvPr id="886" name="Google Shape;886;p50"/>
          <p:cNvSpPr txBox="1"/>
          <p:nvPr>
            <p:ph type="title"/>
          </p:nvPr>
        </p:nvSpPr>
        <p:spPr>
          <a:xfrm>
            <a:off x="988436" y="200956"/>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000000"/>
              </a:buClr>
              <a:buSzPts val="2222"/>
              <a:buFont typeface="Calibri"/>
              <a:buNone/>
            </a:pPr>
            <a:r>
              <a:rPr b="1" lang="ar-MA" sz="2000">
                <a:latin typeface="Calibri"/>
                <a:ea typeface="Calibri"/>
                <a:cs typeface="Calibri"/>
                <a:sym typeface="Calibri"/>
              </a:rPr>
              <a:t>أمامكم الأسئلة التي ينبغي عليكم الإجابة عنها ثنائيا.</a:t>
            </a:r>
            <a:endParaRPr b="1" sz="2000">
              <a:latin typeface="Calibri"/>
              <a:ea typeface="Calibri"/>
              <a:cs typeface="Calibri"/>
              <a:sym typeface="Calibri"/>
            </a:endParaRPr>
          </a:p>
        </p:txBody>
      </p:sp>
      <p:sp>
        <p:nvSpPr>
          <p:cNvPr id="887" name="Google Shape;887;p50"/>
          <p:cNvSpPr txBox="1"/>
          <p:nvPr>
            <p:ph idx="2" type="body"/>
          </p:nvPr>
        </p:nvSpPr>
        <p:spPr>
          <a:xfrm>
            <a:off x="755374" y="385511"/>
            <a:ext cx="11038710" cy="379802"/>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i="1" lang="ar-MA">
                <a:latin typeface="Calibri"/>
                <a:ea typeface="Calibri"/>
                <a:cs typeface="Calibri"/>
                <a:sym typeface="Calibri"/>
              </a:rPr>
              <a:t>يقرأ المدرس الأسئلة ويطلب من  متعلمين إعادة قراءتها. ثم يسأل المتعلمين عن الأسئلة التي تحتاج إلى الشرح قبل بدء الإجابة</a:t>
            </a:r>
            <a:r>
              <a:rPr lang="ar-MA">
                <a:latin typeface="Calibri"/>
                <a:ea typeface="Calibri"/>
                <a:cs typeface="Calibri"/>
                <a:sym typeface="Calibri"/>
              </a:rPr>
              <a:t>.</a:t>
            </a:r>
            <a:r>
              <a:rPr i="1" lang="ar-MA">
                <a:latin typeface="Calibri"/>
                <a:ea typeface="Calibri"/>
                <a:cs typeface="Calibri"/>
                <a:sym typeface="Calibri"/>
              </a:rPr>
              <a:t> ثم  يوجه المتعلمين إلى الاشتغال في ثنائيات للجواب عن  السؤالين، حيث يتناقش كل ثنائي حول إجابة كل منهما عن كل سؤال، مع توضيح سيرورة الجواب المتوصل إليه. خلال هذه المرحلة يراقب تفاعل الثنائيات، عبر التجول بين الصفوف، وتقديم التوجيهات والتغذية الراجعة عند الحاجة.</a:t>
            </a:r>
            <a:endParaRPr/>
          </a:p>
        </p:txBody>
      </p:sp>
      <p:pic>
        <p:nvPicPr>
          <p:cNvPr id="888" name="Google Shape;888;p50"/>
          <p:cNvPicPr preferRelativeResize="0"/>
          <p:nvPr/>
        </p:nvPicPr>
        <p:blipFill rotWithShape="1">
          <a:blip r:embed="rId3">
            <a:alphaModFix/>
          </a:blip>
          <a:srcRect b="0" l="0" r="0" t="0"/>
          <a:stretch/>
        </p:blipFill>
        <p:spPr>
          <a:xfrm>
            <a:off x="7798151" y="1674107"/>
            <a:ext cx="4200888" cy="4048125"/>
          </a:xfrm>
          <a:prstGeom prst="rect">
            <a:avLst/>
          </a:prstGeom>
          <a:noFill/>
          <a:ln>
            <a:noFill/>
          </a:ln>
        </p:spPr>
      </p:pic>
      <p:pic>
        <p:nvPicPr>
          <p:cNvPr id="889" name="Google Shape;889;p50"/>
          <p:cNvPicPr preferRelativeResize="0"/>
          <p:nvPr/>
        </p:nvPicPr>
        <p:blipFill rotWithShape="1">
          <a:blip r:embed="rId4">
            <a:alphaModFix/>
          </a:blip>
          <a:srcRect b="0" l="0" r="0" t="0"/>
          <a:stretch/>
        </p:blipFill>
        <p:spPr>
          <a:xfrm>
            <a:off x="266700" y="1426457"/>
            <a:ext cx="5829300" cy="429577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4" name="Shape 894"/>
        <p:cNvGrpSpPr/>
        <p:nvPr/>
      </p:nvGrpSpPr>
      <p:grpSpPr>
        <a:xfrm>
          <a:off x="0" y="0"/>
          <a:ext cx="0" cy="0"/>
          <a:chOff x="0" y="0"/>
          <a:chExt cx="0" cy="0"/>
        </a:xfrm>
      </p:grpSpPr>
      <p:pic>
        <p:nvPicPr>
          <p:cNvPr id="895" name="Google Shape;895;p51"/>
          <p:cNvPicPr preferRelativeResize="0"/>
          <p:nvPr/>
        </p:nvPicPr>
        <p:blipFill rotWithShape="1">
          <a:blip r:embed="rId3">
            <a:alphaModFix/>
          </a:blip>
          <a:srcRect b="19710" l="6770" r="9313" t="6521"/>
          <a:stretch/>
        </p:blipFill>
        <p:spPr>
          <a:xfrm>
            <a:off x="147429" y="1020776"/>
            <a:ext cx="11897139" cy="5580000"/>
          </a:xfrm>
          <a:prstGeom prst="rect">
            <a:avLst/>
          </a:prstGeom>
          <a:noFill/>
          <a:ln>
            <a:noFill/>
          </a:ln>
        </p:spPr>
      </p:pic>
      <p:sp>
        <p:nvSpPr>
          <p:cNvPr id="896" name="Google Shape;896;p51"/>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000000"/>
              </a:buClr>
              <a:buSzPts val="2222"/>
              <a:buFont typeface="Calibri"/>
              <a:buNone/>
            </a:pPr>
            <a:r>
              <a:rPr b="1" lang="ar-MA" sz="2000">
                <a:latin typeface="Calibri"/>
                <a:ea typeface="Calibri"/>
                <a:cs typeface="Calibri"/>
                <a:sym typeface="Calibri"/>
              </a:rPr>
              <a:t>لنستمع إلى إجاباتكم.</a:t>
            </a:r>
            <a:endParaRPr b="1" sz="2000">
              <a:latin typeface="Calibri"/>
              <a:ea typeface="Calibri"/>
              <a:cs typeface="Calibri"/>
              <a:sym typeface="Calibri"/>
            </a:endParaRPr>
          </a:p>
        </p:txBody>
      </p:sp>
      <p:sp>
        <p:nvSpPr>
          <p:cNvPr id="897" name="Google Shape;897;p5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chemeClr val="dk1"/>
              </a:buClr>
              <a:buSzPts val="1400"/>
              <a:buNone/>
            </a:pPr>
            <a:r>
              <a:rPr i="1" lang="ar-MA" sz="1400">
                <a:latin typeface="Calibri"/>
                <a:ea typeface="Calibri"/>
                <a:cs typeface="Calibri"/>
                <a:sym typeface="Calibri"/>
              </a:rPr>
              <a:t>يستمع  المدرس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a:p>
        </p:txBody>
      </p:sp>
      <p:pic>
        <p:nvPicPr>
          <p:cNvPr id="898" name="Google Shape;898;p51"/>
          <p:cNvPicPr preferRelativeResize="0"/>
          <p:nvPr/>
        </p:nvPicPr>
        <p:blipFill rotWithShape="1">
          <a:blip r:embed="rId4">
            <a:alphaModFix/>
          </a:blip>
          <a:srcRect b="0" l="0" r="0" t="0"/>
          <a:stretch/>
        </p:blipFill>
        <p:spPr>
          <a:xfrm>
            <a:off x="818718" y="198472"/>
            <a:ext cx="648055" cy="648055"/>
          </a:xfrm>
          <a:prstGeom prst="rect">
            <a:avLst/>
          </a:prstGeom>
          <a:noFill/>
          <a:ln>
            <a:noFill/>
          </a:ln>
        </p:spPr>
      </p:pic>
      <p:pic>
        <p:nvPicPr>
          <p:cNvPr id="899" name="Google Shape;899;p51"/>
          <p:cNvPicPr preferRelativeResize="0"/>
          <p:nvPr/>
        </p:nvPicPr>
        <p:blipFill rotWithShape="1">
          <a:blip r:embed="rId5">
            <a:alphaModFix/>
          </a:blip>
          <a:srcRect b="0" l="0" r="0" t="0"/>
          <a:stretch/>
        </p:blipFill>
        <p:spPr>
          <a:xfrm>
            <a:off x="7434470" y="1534960"/>
            <a:ext cx="4326030" cy="4048125"/>
          </a:xfrm>
          <a:prstGeom prst="rect">
            <a:avLst/>
          </a:prstGeom>
          <a:noFill/>
          <a:ln>
            <a:noFill/>
          </a:ln>
        </p:spPr>
      </p:pic>
      <p:pic>
        <p:nvPicPr>
          <p:cNvPr id="900" name="Google Shape;900;p51"/>
          <p:cNvPicPr preferRelativeResize="0"/>
          <p:nvPr/>
        </p:nvPicPr>
        <p:blipFill rotWithShape="1">
          <a:blip r:embed="rId6">
            <a:alphaModFix/>
          </a:blip>
          <a:srcRect b="0" l="0" r="0" t="0"/>
          <a:stretch/>
        </p:blipFill>
        <p:spPr>
          <a:xfrm>
            <a:off x="403897" y="1411134"/>
            <a:ext cx="5829300" cy="429577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5" name="Shape 905"/>
        <p:cNvGrpSpPr/>
        <p:nvPr/>
      </p:nvGrpSpPr>
      <p:grpSpPr>
        <a:xfrm>
          <a:off x="0" y="0"/>
          <a:ext cx="0" cy="0"/>
          <a:chOff x="0" y="0"/>
          <a:chExt cx="0" cy="0"/>
        </a:xfrm>
      </p:grpSpPr>
      <p:pic>
        <p:nvPicPr>
          <p:cNvPr id="906" name="Google Shape;906;p52"/>
          <p:cNvPicPr preferRelativeResize="0"/>
          <p:nvPr/>
        </p:nvPicPr>
        <p:blipFill rotWithShape="1">
          <a:blip r:embed="rId3">
            <a:alphaModFix/>
          </a:blip>
          <a:srcRect b="0" l="0" r="0" t="0"/>
          <a:stretch/>
        </p:blipFill>
        <p:spPr>
          <a:xfrm>
            <a:off x="902999" y="127034"/>
            <a:ext cx="730250" cy="730250"/>
          </a:xfrm>
          <a:prstGeom prst="rect">
            <a:avLst/>
          </a:prstGeom>
          <a:noFill/>
          <a:ln>
            <a:noFill/>
          </a:ln>
        </p:spPr>
      </p:pic>
      <p:sp>
        <p:nvSpPr>
          <p:cNvPr id="907" name="Google Shape;907;p52"/>
          <p:cNvSpPr txBox="1"/>
          <p:nvPr>
            <p:ph type="title"/>
          </p:nvPr>
        </p:nvSpPr>
        <p:spPr>
          <a:xfrm>
            <a:off x="989005" y="194856"/>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ممتاز. إليكم الإجابات الصحيحة.</a:t>
            </a:r>
            <a:endParaRPr/>
          </a:p>
        </p:txBody>
      </p:sp>
      <p:sp>
        <p:nvSpPr>
          <p:cNvPr id="908" name="Google Shape;908;p52"/>
          <p:cNvSpPr txBox="1"/>
          <p:nvPr>
            <p:ph idx="2" type="body"/>
          </p:nvPr>
        </p:nvSpPr>
        <p:spPr>
          <a:xfrm>
            <a:off x="1268124" y="483416"/>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latin typeface="Calibri"/>
                <a:ea typeface="Calibri"/>
                <a:cs typeface="Calibri"/>
                <a:sym typeface="Calibri"/>
              </a:rPr>
              <a:t>- يطلب المدرس من المتعلمين توثيق الأجوبة الصحيحة في  كراساتهم</a:t>
            </a:r>
            <a:endParaRPr/>
          </a:p>
        </p:txBody>
      </p:sp>
      <p:sp>
        <p:nvSpPr>
          <p:cNvPr id="909" name="Google Shape;909;p52"/>
          <p:cNvSpPr txBox="1"/>
          <p:nvPr/>
        </p:nvSpPr>
        <p:spPr>
          <a:xfrm>
            <a:off x="3423283" y="1783855"/>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chemeClr val="dk1"/>
              </a:buClr>
              <a:buSzPts val="2222"/>
              <a:buFont typeface="Play"/>
              <a:buNone/>
            </a:pPr>
            <a:r>
              <a:t/>
            </a:r>
            <a:endParaRPr b="1" i="0" sz="2000" u="none" cap="none" strike="noStrike">
              <a:solidFill>
                <a:srgbClr val="7F7F7F"/>
              </a:solidFill>
              <a:latin typeface="Calibri"/>
              <a:ea typeface="Calibri"/>
              <a:cs typeface="Calibri"/>
              <a:sym typeface="Calibri"/>
            </a:endParaRPr>
          </a:p>
        </p:txBody>
      </p:sp>
      <p:pic>
        <p:nvPicPr>
          <p:cNvPr id="910" name="Google Shape;910;p52"/>
          <p:cNvPicPr preferRelativeResize="0"/>
          <p:nvPr/>
        </p:nvPicPr>
        <p:blipFill rotWithShape="1">
          <a:blip r:embed="rId4">
            <a:alphaModFix/>
          </a:blip>
          <a:srcRect b="0" l="0" r="0" t="0"/>
          <a:stretch/>
        </p:blipFill>
        <p:spPr>
          <a:xfrm>
            <a:off x="7702826" y="1656757"/>
            <a:ext cx="4326030" cy="4048125"/>
          </a:xfrm>
          <a:prstGeom prst="rect">
            <a:avLst/>
          </a:prstGeom>
          <a:noFill/>
          <a:ln>
            <a:noFill/>
          </a:ln>
        </p:spPr>
      </p:pic>
      <p:pic>
        <p:nvPicPr>
          <p:cNvPr id="911" name="Google Shape;911;p52"/>
          <p:cNvPicPr preferRelativeResize="0"/>
          <p:nvPr/>
        </p:nvPicPr>
        <p:blipFill rotWithShape="1">
          <a:blip r:embed="rId5">
            <a:alphaModFix/>
          </a:blip>
          <a:srcRect b="0" l="0" r="0" t="0"/>
          <a:stretch/>
        </p:blipFill>
        <p:spPr>
          <a:xfrm>
            <a:off x="266700" y="1534960"/>
            <a:ext cx="5829300" cy="4295775"/>
          </a:xfrm>
          <a:prstGeom prst="rect">
            <a:avLst/>
          </a:prstGeom>
          <a:noFill/>
          <a:ln>
            <a:noFill/>
          </a:ln>
        </p:spPr>
      </p:pic>
      <p:cxnSp>
        <p:nvCxnSpPr>
          <p:cNvPr id="912" name="Google Shape;912;p52"/>
          <p:cNvCxnSpPr/>
          <p:nvPr/>
        </p:nvCxnSpPr>
        <p:spPr>
          <a:xfrm rot="5400000">
            <a:off x="5021049" y="2846140"/>
            <a:ext cx="3790200" cy="1990800"/>
          </a:xfrm>
          <a:prstGeom prst="curvedConnector3">
            <a:avLst>
              <a:gd fmla="val 50000" name="adj1"/>
            </a:avLst>
          </a:prstGeom>
          <a:noFill/>
          <a:ln cap="flat" cmpd="sng" w="57150">
            <a:solidFill>
              <a:srgbClr val="93DCF8"/>
            </a:solidFill>
            <a:prstDash val="solid"/>
            <a:miter lim="800000"/>
            <a:headEnd len="med" w="med" type="triangle"/>
            <a:tailEnd len="med" w="med" type="triangle"/>
          </a:ln>
        </p:spPr>
      </p:cxnSp>
      <p:cxnSp>
        <p:nvCxnSpPr>
          <p:cNvPr id="913" name="Google Shape;913;p52"/>
          <p:cNvCxnSpPr/>
          <p:nvPr/>
        </p:nvCxnSpPr>
        <p:spPr>
          <a:xfrm flipH="1">
            <a:off x="5834350" y="3039743"/>
            <a:ext cx="2077200" cy="944100"/>
          </a:xfrm>
          <a:prstGeom prst="curvedConnector3">
            <a:avLst>
              <a:gd fmla="val 50000" name="adj1"/>
            </a:avLst>
          </a:prstGeom>
          <a:noFill/>
          <a:ln cap="flat" cmpd="sng" w="57150">
            <a:solidFill>
              <a:srgbClr val="D86CCC"/>
            </a:solidFill>
            <a:prstDash val="solid"/>
            <a:miter lim="800000"/>
            <a:headEnd len="med" w="med" type="triangle"/>
            <a:tailEnd len="med" w="med" type="triangle"/>
          </a:ln>
        </p:spPr>
      </p:cxnSp>
      <p:cxnSp>
        <p:nvCxnSpPr>
          <p:cNvPr id="914" name="Google Shape;914;p52"/>
          <p:cNvCxnSpPr/>
          <p:nvPr/>
        </p:nvCxnSpPr>
        <p:spPr>
          <a:xfrm rot="10800000">
            <a:off x="5869596" y="3188809"/>
            <a:ext cx="2128200" cy="984000"/>
          </a:xfrm>
          <a:prstGeom prst="curvedConnector3">
            <a:avLst>
              <a:gd fmla="val 50000" name="adj1"/>
            </a:avLst>
          </a:prstGeom>
          <a:noFill/>
          <a:ln cap="flat" cmpd="sng" w="57150">
            <a:solidFill>
              <a:schemeClr val="dk1"/>
            </a:solidFill>
            <a:prstDash val="solid"/>
            <a:miter lim="800000"/>
            <a:headEnd len="med" w="med" type="triangle"/>
            <a:tailEnd len="med" w="med" type="triangle"/>
          </a:ln>
        </p:spPr>
      </p:cxnSp>
      <p:cxnSp>
        <p:nvCxnSpPr>
          <p:cNvPr id="915" name="Google Shape;915;p52"/>
          <p:cNvCxnSpPr/>
          <p:nvPr/>
        </p:nvCxnSpPr>
        <p:spPr>
          <a:xfrm rot="10800000">
            <a:off x="5930095" y="4835801"/>
            <a:ext cx="1971900" cy="567900"/>
          </a:xfrm>
          <a:prstGeom prst="curvedConnector3">
            <a:avLst>
              <a:gd fmla="val 50000" name="adj1"/>
            </a:avLst>
          </a:prstGeom>
          <a:noFill/>
          <a:ln cap="flat" cmpd="sng" w="57150">
            <a:solidFill>
              <a:srgbClr val="00B050"/>
            </a:solidFill>
            <a:prstDash val="solid"/>
            <a:miter lim="800000"/>
            <a:headEnd len="med" w="med" type="triangle"/>
            <a:tailEnd len="med" w="med" type="triangle"/>
          </a:ln>
        </p:spPr>
      </p:cxn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9" name="Shape 919"/>
        <p:cNvGrpSpPr/>
        <p:nvPr/>
      </p:nvGrpSpPr>
      <p:grpSpPr>
        <a:xfrm>
          <a:off x="0" y="0"/>
          <a:ext cx="0" cy="0"/>
          <a:chOff x="0" y="0"/>
          <a:chExt cx="0" cy="0"/>
        </a:xfrm>
      </p:grpSpPr>
      <p:grpSp>
        <p:nvGrpSpPr>
          <p:cNvPr id="920" name="Google Shape;920;p53"/>
          <p:cNvGrpSpPr/>
          <p:nvPr/>
        </p:nvGrpSpPr>
        <p:grpSpPr>
          <a:xfrm>
            <a:off x="812159" y="829917"/>
            <a:ext cx="10567685" cy="5198169"/>
            <a:chOff x="2184400" y="1402025"/>
            <a:chExt cx="7823200" cy="4942038"/>
          </a:xfrm>
        </p:grpSpPr>
        <p:sp>
          <p:nvSpPr>
            <p:cNvPr id="921" name="Google Shape;921;p53"/>
            <p:cNvSpPr/>
            <p:nvPr/>
          </p:nvSpPr>
          <p:spPr>
            <a:xfrm>
              <a:off x="2184400" y="1402025"/>
              <a:ext cx="7823200" cy="4942038"/>
            </a:xfrm>
            <a:prstGeom prst="roundRect">
              <a:avLst>
                <a:gd fmla="val 2665" name="adj"/>
              </a:avLst>
            </a:prstGeom>
            <a:solidFill>
              <a:srgbClr val="8BC145"/>
            </a:solidFill>
            <a:ln cap="flat" cmpd="sng" w="19050">
              <a:solidFill>
                <a:srgbClr val="8BC145"/>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922" name="Google Shape;922;p53"/>
            <p:cNvSpPr/>
            <p:nvPr/>
          </p:nvSpPr>
          <p:spPr>
            <a:xfrm>
              <a:off x="2284184" y="1499311"/>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4000" u="none" cap="none" strike="noStrike">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i="0" sz="4000" u="none" cap="none" strike="noStrike">
                <a:solidFill>
                  <a:srgbClr val="000000"/>
                </a:solidFill>
                <a:latin typeface="Calibri"/>
                <a:ea typeface="Calibri"/>
                <a:cs typeface="Calibri"/>
                <a:sym typeface="Calibri"/>
              </a:endParaRPr>
            </a:p>
            <a:p>
              <a:pPr indent="0" lvl="0" marL="0" marR="0" rtl="1" algn="ctr">
                <a:spcBef>
                  <a:spcPts val="0"/>
                </a:spcBef>
                <a:spcAft>
                  <a:spcPts val="0"/>
                </a:spcAft>
                <a:buNone/>
              </a:pPr>
              <a:r>
                <a:rPr b="1" i="0" lang="ar-MA" sz="4400" u="none" cap="none" strike="noStrike">
                  <a:solidFill>
                    <a:srgbClr val="92D050"/>
                  </a:solidFill>
                  <a:latin typeface="Calibri"/>
                  <a:ea typeface="Calibri"/>
                  <a:cs typeface="Calibri"/>
                  <a:sym typeface="Calibri"/>
                </a:rPr>
                <a:t>أفهم) الممارسة المستقلة(</a:t>
              </a:r>
              <a:endParaRPr b="1" i="0" sz="4400" u="none" cap="none" strike="noStrike">
                <a:solidFill>
                  <a:srgbClr val="92D050"/>
                </a:solidFill>
                <a:latin typeface="Calibri"/>
                <a:ea typeface="Calibri"/>
                <a:cs typeface="Calibri"/>
                <a:sym typeface="Calibri"/>
              </a:endParaRPr>
            </a:p>
          </p:txBody>
        </p:sp>
      </p:grpSp>
      <p:pic>
        <p:nvPicPr>
          <p:cNvPr id="923" name="Google Shape;923;p53"/>
          <p:cNvPicPr preferRelativeResize="0"/>
          <p:nvPr/>
        </p:nvPicPr>
        <p:blipFill rotWithShape="1">
          <a:blip r:embed="rId3">
            <a:alphaModFix/>
          </a:blip>
          <a:srcRect b="0" l="0" r="0" t="0"/>
          <a:stretch/>
        </p:blipFill>
        <p:spPr>
          <a:xfrm>
            <a:off x="4960599" y="1158197"/>
            <a:ext cx="2270803" cy="2270803"/>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8" name="Shape 928"/>
        <p:cNvGrpSpPr/>
        <p:nvPr/>
      </p:nvGrpSpPr>
      <p:grpSpPr>
        <a:xfrm>
          <a:off x="0" y="0"/>
          <a:ext cx="0" cy="0"/>
          <a:chOff x="0" y="0"/>
          <a:chExt cx="0" cy="0"/>
        </a:xfrm>
      </p:grpSpPr>
      <p:pic>
        <p:nvPicPr>
          <p:cNvPr id="929" name="Google Shape;929;p54"/>
          <p:cNvPicPr preferRelativeResize="0"/>
          <p:nvPr/>
        </p:nvPicPr>
        <p:blipFill rotWithShape="1">
          <a:blip r:embed="rId3">
            <a:alphaModFix/>
          </a:blip>
          <a:srcRect b="19710" l="6770" r="9313" t="6521"/>
          <a:stretch/>
        </p:blipFill>
        <p:spPr>
          <a:xfrm>
            <a:off x="147429" y="1020776"/>
            <a:ext cx="11897139" cy="5580000"/>
          </a:xfrm>
          <a:prstGeom prst="rect">
            <a:avLst/>
          </a:prstGeom>
          <a:noFill/>
          <a:ln>
            <a:noFill/>
          </a:ln>
        </p:spPr>
      </p:pic>
      <p:sp>
        <p:nvSpPr>
          <p:cNvPr id="930" name="Google Shape;930;p54"/>
          <p:cNvSpPr txBox="1"/>
          <p:nvPr>
            <p:ph type="title"/>
          </p:nvPr>
        </p:nvSpPr>
        <p:spPr>
          <a:xfrm>
            <a:off x="867240" y="24647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2222"/>
              <a:buFont typeface="Calibri"/>
              <a:buNone/>
            </a:pPr>
            <a:r>
              <a:rPr b="1" lang="ar-MA" sz="2000">
                <a:latin typeface="Calibri"/>
                <a:ea typeface="Calibri"/>
                <a:cs typeface="Calibri"/>
                <a:sym typeface="Calibri"/>
              </a:rPr>
              <a:t>ننتقل الآن، إلى الجواب عن السؤال الآتي  فرديا. </a:t>
            </a:r>
            <a:r>
              <a:rPr lang="ar-MA" sz="2000"/>
              <a:t>والمطلوب هو ملء الجدول بعناصر النص الإخباري</a:t>
            </a:r>
            <a:endParaRPr sz="2000"/>
          </a:p>
        </p:txBody>
      </p:sp>
      <p:sp>
        <p:nvSpPr>
          <p:cNvPr id="931" name="Google Shape;931;p54"/>
          <p:cNvSpPr txBox="1"/>
          <p:nvPr>
            <p:ph idx="2" type="body"/>
          </p:nvPr>
        </p:nvSpPr>
        <p:spPr>
          <a:xfrm>
            <a:off x="804451" y="557797"/>
            <a:ext cx="10808438" cy="267549"/>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rgbClr val="AEABAB"/>
              </a:buClr>
              <a:buSzPts val="1400"/>
              <a:buNone/>
            </a:pPr>
            <a:r>
              <a:rPr i="1" lang="ar-MA" sz="1400">
                <a:latin typeface="Calibri"/>
                <a:ea typeface="Calibri"/>
                <a:cs typeface="Calibri"/>
                <a:sym typeface="Calibri"/>
              </a:rPr>
              <a:t>يوجه المدرس المتعلمين إلى الاشتغال بطريقة  فردية في الإجابة عن السؤال، ويحرص على مراقبة تقدم الإنجاز، ويقدم التغذية الراجعة عند الحاجة. بعدها يستمع إلى إجابة متعلمين مع مطالبتهم بسيرورة التوصل إلى الجواب.</a:t>
            </a:r>
            <a:endParaRPr/>
          </a:p>
        </p:txBody>
      </p:sp>
      <p:pic>
        <p:nvPicPr>
          <p:cNvPr id="932" name="Google Shape;932;p54"/>
          <p:cNvPicPr preferRelativeResize="0"/>
          <p:nvPr/>
        </p:nvPicPr>
        <p:blipFill rotWithShape="1">
          <a:blip r:embed="rId4">
            <a:alphaModFix/>
          </a:blip>
          <a:srcRect b="0" l="0" r="0" t="0"/>
          <a:stretch/>
        </p:blipFill>
        <p:spPr>
          <a:xfrm>
            <a:off x="659692" y="233769"/>
            <a:ext cx="648055" cy="648055"/>
          </a:xfrm>
          <a:prstGeom prst="rect">
            <a:avLst/>
          </a:prstGeom>
          <a:noFill/>
          <a:ln>
            <a:noFill/>
          </a:ln>
        </p:spPr>
      </p:pic>
      <p:graphicFrame>
        <p:nvGraphicFramePr>
          <p:cNvPr id="933" name="Google Shape;933;p54"/>
          <p:cNvGraphicFramePr/>
          <p:nvPr/>
        </p:nvGraphicFramePr>
        <p:xfrm>
          <a:off x="467139" y="1952117"/>
          <a:ext cx="3000000" cy="3000000"/>
        </p:xfrm>
        <a:graphic>
          <a:graphicData uri="http://schemas.openxmlformats.org/drawingml/2006/table">
            <a:tbl>
              <a:tblPr bandRow="1" firstRow="1">
                <a:noFill/>
                <a:tableStyleId>{C4435717-F525-4EB0-AD74-C313D44F723E}</a:tableStyleId>
              </a:tblPr>
              <a:tblGrid>
                <a:gridCol w="2824750"/>
                <a:gridCol w="2824750"/>
                <a:gridCol w="2824750"/>
                <a:gridCol w="2824750"/>
              </a:tblGrid>
              <a:tr h="791075">
                <a:tc>
                  <a:txBody>
                    <a:bodyPr/>
                    <a:lstStyle/>
                    <a:p>
                      <a:pPr indent="0" lvl="0" marL="0" marR="0" rtl="1" algn="r">
                        <a:spcBef>
                          <a:spcPts val="0"/>
                        </a:spcBef>
                        <a:spcAft>
                          <a:spcPts val="0"/>
                        </a:spcAft>
                        <a:buNone/>
                      </a:pPr>
                      <a:r>
                        <a:rPr b="1" lang="ar-MA" sz="3600" u="none" cap="none" strike="noStrike">
                          <a:solidFill>
                            <a:schemeClr val="lt1"/>
                          </a:solidFill>
                          <a:latin typeface="Calibri"/>
                          <a:ea typeface="Calibri"/>
                          <a:cs typeface="Calibri"/>
                          <a:sym typeface="Calibri"/>
                        </a:rPr>
                        <a:t>الهدف</a:t>
                      </a:r>
                      <a:endParaRPr b="1" sz="3600" u="none" cap="none" strike="noStrike">
                        <a:solidFill>
                          <a:schemeClr val="lt1"/>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b="1" lang="ar-MA" sz="3600" u="none" cap="none" strike="noStrike">
                          <a:solidFill>
                            <a:schemeClr val="lt1"/>
                          </a:solidFill>
                          <a:latin typeface="Calibri"/>
                          <a:ea typeface="Calibri"/>
                          <a:cs typeface="Calibri"/>
                          <a:sym typeface="Calibri"/>
                        </a:rPr>
                        <a:t>موضوع الخبر </a:t>
                      </a:r>
                      <a:endParaRPr b="1" sz="3600" u="none" cap="none" strike="noStrike">
                        <a:solidFill>
                          <a:schemeClr val="lt1"/>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b="1" lang="ar-MA" sz="3600" u="none" cap="none" strike="noStrike">
                          <a:solidFill>
                            <a:schemeClr val="lt1"/>
                          </a:solidFill>
                          <a:latin typeface="Calibri"/>
                          <a:ea typeface="Calibri"/>
                          <a:cs typeface="Calibri"/>
                          <a:sym typeface="Calibri"/>
                        </a:rPr>
                        <a:t>مصدر الخبر </a:t>
                      </a:r>
                      <a:endParaRPr b="1" sz="3600" u="none" cap="none" strike="noStrike">
                        <a:solidFill>
                          <a:schemeClr val="lt1"/>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b="1" lang="ar-MA" sz="3600" u="none" cap="none" strike="noStrike">
                          <a:solidFill>
                            <a:schemeClr val="lt1"/>
                          </a:solidFill>
                          <a:latin typeface="Calibri"/>
                          <a:ea typeface="Calibri"/>
                          <a:cs typeface="Calibri"/>
                          <a:sym typeface="Calibri"/>
                        </a:rPr>
                        <a:t>ناقل الخبر</a:t>
                      </a:r>
                      <a:endParaRPr b="1" sz="3600" u="none" cap="none" strike="noStrike">
                        <a:solidFill>
                          <a:schemeClr val="lt1"/>
                        </a:solidFill>
                        <a:latin typeface="Calibri"/>
                        <a:ea typeface="Calibri"/>
                        <a:cs typeface="Calibri"/>
                        <a:sym typeface="Calibri"/>
                      </a:endParaRPr>
                    </a:p>
                  </a:txBody>
                  <a:tcPr marT="45725" marB="45725" marR="91450" marL="91450"/>
                </a:tc>
              </a:tr>
              <a:tr h="1454050">
                <a:tc>
                  <a:txBody>
                    <a:bodyPr/>
                    <a:lstStyle/>
                    <a:p>
                      <a:pPr indent="0" lvl="0" marL="0" marR="0" rtl="0" algn="l">
                        <a:spcBef>
                          <a:spcPts val="0"/>
                        </a:spcBef>
                        <a:spcAft>
                          <a:spcPts val="0"/>
                        </a:spcAft>
                        <a:buNone/>
                      </a:pPr>
                      <a:r>
                        <a:t/>
                      </a:r>
                      <a:endParaRPr sz="1800">
                        <a:solidFill>
                          <a:schemeClr val="lt1"/>
                        </a:solidFill>
                      </a:endParaRPr>
                    </a:p>
                  </a:txBody>
                  <a:tcPr marT="45725" marB="45725" marR="91450" marL="91450"/>
                </a:tc>
                <a:tc>
                  <a:txBody>
                    <a:bodyPr/>
                    <a:lstStyle/>
                    <a:p>
                      <a:pPr indent="0" lvl="0" marL="0" marR="0" rtl="0" algn="l">
                        <a:spcBef>
                          <a:spcPts val="0"/>
                        </a:spcBef>
                        <a:spcAft>
                          <a:spcPts val="0"/>
                        </a:spcAft>
                        <a:buNone/>
                      </a:pPr>
                      <a:r>
                        <a:t/>
                      </a:r>
                      <a:endParaRPr sz="1800">
                        <a:solidFill>
                          <a:schemeClr val="lt1"/>
                        </a:solidFill>
                      </a:endParaRPr>
                    </a:p>
                  </a:txBody>
                  <a:tcPr marT="45725" marB="45725" marR="91450" marL="91450"/>
                </a:tc>
                <a:tc>
                  <a:txBody>
                    <a:bodyPr/>
                    <a:lstStyle/>
                    <a:p>
                      <a:pPr indent="0" lvl="0" marL="0" marR="0" rtl="0" algn="l">
                        <a:spcBef>
                          <a:spcPts val="0"/>
                        </a:spcBef>
                        <a:spcAft>
                          <a:spcPts val="0"/>
                        </a:spcAft>
                        <a:buNone/>
                      </a:pPr>
                      <a:r>
                        <a:t/>
                      </a:r>
                      <a:endParaRPr sz="1800">
                        <a:solidFill>
                          <a:schemeClr val="lt1"/>
                        </a:solidFill>
                      </a:endParaRPr>
                    </a:p>
                  </a:txBody>
                  <a:tcPr marT="45725" marB="45725" marR="91450" marL="91450"/>
                </a:tc>
                <a:tc>
                  <a:txBody>
                    <a:bodyPr/>
                    <a:lstStyle/>
                    <a:p>
                      <a:pPr indent="0" lvl="0" marL="0" marR="0" rtl="0" algn="l">
                        <a:spcBef>
                          <a:spcPts val="0"/>
                        </a:spcBef>
                        <a:spcAft>
                          <a:spcPts val="0"/>
                        </a:spcAft>
                        <a:buNone/>
                      </a:pPr>
                      <a:r>
                        <a:t/>
                      </a:r>
                      <a:endParaRPr sz="1800">
                        <a:solidFill>
                          <a:schemeClr val="lt1"/>
                        </a:solidFill>
                      </a:endParaRPr>
                    </a:p>
                  </a:txBody>
                  <a:tcPr marT="45725" marB="45725" marR="91450" marL="91450"/>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p55"/>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2222"/>
              <a:buFont typeface="Calibri"/>
              <a:buNone/>
            </a:pPr>
            <a:r>
              <a:rPr b="1" lang="ar-MA" sz="2000">
                <a:latin typeface="Calibri"/>
                <a:ea typeface="Calibri"/>
                <a:cs typeface="Calibri"/>
                <a:sym typeface="Calibri"/>
              </a:rPr>
              <a:t>ما أروعكم! أمامكم الجواب الصحيح.</a:t>
            </a:r>
            <a:endParaRPr b="1" sz="2000">
              <a:latin typeface="Calibri"/>
              <a:ea typeface="Calibri"/>
              <a:cs typeface="Calibri"/>
              <a:sym typeface="Calibri"/>
            </a:endParaRPr>
          </a:p>
        </p:txBody>
      </p:sp>
      <p:sp>
        <p:nvSpPr>
          <p:cNvPr id="940" name="Google Shape;940;p55"/>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Clr>
                <a:srgbClr val="AEABAB"/>
              </a:buClr>
              <a:buSzPts val="1400"/>
              <a:buNone/>
            </a:pPr>
            <a:r>
              <a:rPr lang="ar-MA" sz="1400">
                <a:latin typeface="Calibri"/>
                <a:ea typeface="Calibri"/>
                <a:cs typeface="Calibri"/>
                <a:sym typeface="Calibri"/>
              </a:rPr>
              <a:t>- يطلب المدرس من المتعلمين توثيق الجواب الصحيح في  كراساتهم.</a:t>
            </a:r>
            <a:endParaRPr sz="1400">
              <a:latin typeface="Calibri"/>
              <a:ea typeface="Calibri"/>
              <a:cs typeface="Calibri"/>
              <a:sym typeface="Calibri"/>
            </a:endParaRPr>
          </a:p>
        </p:txBody>
      </p:sp>
      <p:pic>
        <p:nvPicPr>
          <p:cNvPr id="941" name="Google Shape;941;p55"/>
          <p:cNvPicPr preferRelativeResize="0"/>
          <p:nvPr/>
        </p:nvPicPr>
        <p:blipFill rotWithShape="1">
          <a:blip r:embed="rId3">
            <a:alphaModFix/>
          </a:blip>
          <a:srcRect b="0" l="0" r="0" t="0"/>
          <a:stretch/>
        </p:blipFill>
        <p:spPr>
          <a:xfrm>
            <a:off x="-5789" y="9878"/>
            <a:ext cx="730250" cy="730250"/>
          </a:xfrm>
          <a:prstGeom prst="rect">
            <a:avLst/>
          </a:prstGeom>
          <a:noFill/>
          <a:ln>
            <a:noFill/>
          </a:ln>
        </p:spPr>
      </p:pic>
      <p:sp>
        <p:nvSpPr>
          <p:cNvPr id="942" name="Google Shape;942;p55"/>
          <p:cNvSpPr/>
          <p:nvPr/>
        </p:nvSpPr>
        <p:spPr>
          <a:xfrm>
            <a:off x="10008036" y="3428999"/>
            <a:ext cx="2077278" cy="49695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2800" u="none" cap="none" strike="noStrike">
              <a:solidFill>
                <a:schemeClr val="dk1"/>
              </a:solidFill>
              <a:latin typeface="Calibri"/>
              <a:ea typeface="Calibri"/>
              <a:cs typeface="Calibri"/>
              <a:sym typeface="Calibri"/>
            </a:endParaRPr>
          </a:p>
        </p:txBody>
      </p:sp>
      <p:sp>
        <p:nvSpPr>
          <p:cNvPr id="943" name="Google Shape;943;p55"/>
          <p:cNvSpPr/>
          <p:nvPr/>
        </p:nvSpPr>
        <p:spPr>
          <a:xfrm>
            <a:off x="7709870" y="2650745"/>
            <a:ext cx="2194374" cy="1669775"/>
          </a:xfrm>
          <a:prstGeom prst="rect">
            <a:avLst/>
          </a:prstGeom>
          <a:noFill/>
          <a:ln>
            <a:noFill/>
          </a:ln>
        </p:spPr>
        <p:txBody>
          <a:bodyPr anchorCtr="0" anchor="ctr" bIns="45700" lIns="91425" spcFirstLastPara="1" rIns="91425" wrap="square" tIns="45700">
            <a:noAutofit/>
          </a:bodyPr>
          <a:lstStyle/>
          <a:p>
            <a:pPr indent="0" lvl="0" marL="0" marR="0" rtl="1" algn="just">
              <a:spcBef>
                <a:spcPts val="0"/>
              </a:spcBef>
              <a:spcAft>
                <a:spcPts val="0"/>
              </a:spcAft>
              <a:buNone/>
            </a:pPr>
            <a:r>
              <a:t/>
            </a:r>
            <a:endParaRPr b="1" i="0" sz="2800" u="none" cap="none" strike="noStrike">
              <a:solidFill>
                <a:schemeClr val="dk1"/>
              </a:solidFill>
              <a:latin typeface="Calibri"/>
              <a:ea typeface="Calibri"/>
              <a:cs typeface="Calibri"/>
              <a:sym typeface="Calibri"/>
            </a:endParaRPr>
          </a:p>
        </p:txBody>
      </p:sp>
      <p:sp>
        <p:nvSpPr>
          <p:cNvPr id="944" name="Google Shape;944;p55"/>
          <p:cNvSpPr/>
          <p:nvPr/>
        </p:nvSpPr>
        <p:spPr>
          <a:xfrm>
            <a:off x="5062184" y="3154075"/>
            <a:ext cx="2680138" cy="1669775"/>
          </a:xfrm>
          <a:prstGeom prst="rect">
            <a:avLst/>
          </a:prstGeom>
          <a:noFill/>
          <a:ln>
            <a:noFill/>
          </a:ln>
        </p:spPr>
        <p:txBody>
          <a:bodyPr anchorCtr="0" anchor="ctr" bIns="45700" lIns="91425" spcFirstLastPara="1" rIns="91425" wrap="square" tIns="45700">
            <a:noAutofit/>
          </a:bodyPr>
          <a:lstStyle/>
          <a:p>
            <a:pPr indent="0" lvl="0" marL="0" marR="0" rtl="1" algn="just">
              <a:spcBef>
                <a:spcPts val="0"/>
              </a:spcBef>
              <a:spcAft>
                <a:spcPts val="0"/>
              </a:spcAft>
              <a:buNone/>
            </a:pPr>
            <a:r>
              <a:t/>
            </a:r>
            <a:endParaRPr b="1" i="0" sz="2800" u="none" cap="none" strike="noStrike">
              <a:solidFill>
                <a:schemeClr val="dk1"/>
              </a:solidFill>
              <a:latin typeface="Calibri"/>
              <a:ea typeface="Calibri"/>
              <a:cs typeface="Calibri"/>
              <a:sym typeface="Calibri"/>
            </a:endParaRPr>
          </a:p>
        </p:txBody>
      </p:sp>
      <p:sp>
        <p:nvSpPr>
          <p:cNvPr id="945" name="Google Shape;945;p55"/>
          <p:cNvSpPr/>
          <p:nvPr/>
        </p:nvSpPr>
        <p:spPr>
          <a:xfrm>
            <a:off x="2775350" y="3428998"/>
            <a:ext cx="2077278" cy="49695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2800" u="none" cap="none" strike="noStrike">
              <a:solidFill>
                <a:schemeClr val="dk1"/>
              </a:solidFill>
              <a:latin typeface="Calibri"/>
              <a:ea typeface="Calibri"/>
              <a:cs typeface="Calibri"/>
              <a:sym typeface="Calibri"/>
            </a:endParaRPr>
          </a:p>
        </p:txBody>
      </p:sp>
      <p:sp>
        <p:nvSpPr>
          <p:cNvPr id="946" name="Google Shape;946;p55"/>
          <p:cNvSpPr/>
          <p:nvPr/>
        </p:nvSpPr>
        <p:spPr>
          <a:xfrm>
            <a:off x="409866" y="3237155"/>
            <a:ext cx="2077278" cy="49695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chemeClr val="dk1"/>
                </a:solidFill>
                <a:latin typeface="Calibri"/>
                <a:ea typeface="Calibri"/>
                <a:cs typeface="Calibri"/>
                <a:sym typeface="Calibri"/>
              </a:rPr>
              <a:t> </a:t>
            </a:r>
            <a:endParaRPr b="1" i="0" sz="2800" u="none" cap="none" strike="noStrike">
              <a:solidFill>
                <a:schemeClr val="dk1"/>
              </a:solidFill>
              <a:latin typeface="Calibri"/>
              <a:ea typeface="Calibri"/>
              <a:cs typeface="Calibri"/>
              <a:sym typeface="Calibri"/>
            </a:endParaRPr>
          </a:p>
        </p:txBody>
      </p:sp>
      <p:graphicFrame>
        <p:nvGraphicFramePr>
          <p:cNvPr id="947" name="Google Shape;947;p55"/>
          <p:cNvGraphicFramePr/>
          <p:nvPr/>
        </p:nvGraphicFramePr>
        <p:xfrm>
          <a:off x="536713" y="1803030"/>
          <a:ext cx="3000000" cy="3000000"/>
        </p:xfrm>
        <a:graphic>
          <a:graphicData uri="http://schemas.openxmlformats.org/drawingml/2006/table">
            <a:tbl>
              <a:tblPr bandRow="1" firstRow="1">
                <a:noFill/>
                <a:tableStyleId>{C4435717-F525-4EB0-AD74-C313D44F723E}</a:tableStyleId>
              </a:tblPr>
              <a:tblGrid>
                <a:gridCol w="2740275"/>
                <a:gridCol w="2740275"/>
                <a:gridCol w="2740275"/>
                <a:gridCol w="2740275"/>
              </a:tblGrid>
              <a:tr h="791075">
                <a:tc>
                  <a:txBody>
                    <a:bodyPr/>
                    <a:lstStyle/>
                    <a:p>
                      <a:pPr indent="0" lvl="0" marL="0" marR="0" rtl="1" algn="r">
                        <a:spcBef>
                          <a:spcPts val="0"/>
                        </a:spcBef>
                        <a:spcAft>
                          <a:spcPts val="0"/>
                        </a:spcAft>
                        <a:buNone/>
                      </a:pPr>
                      <a:r>
                        <a:rPr b="1" lang="ar-MA" sz="3600">
                          <a:solidFill>
                            <a:schemeClr val="dk1"/>
                          </a:solidFill>
                          <a:latin typeface="Calibri"/>
                          <a:ea typeface="Calibri"/>
                          <a:cs typeface="Calibri"/>
                          <a:sym typeface="Calibri"/>
                        </a:rPr>
                        <a:t>الهدف</a:t>
                      </a:r>
                      <a:endParaRPr b="1" sz="3600">
                        <a:solidFill>
                          <a:schemeClr val="dk1"/>
                        </a:solidFill>
                        <a:latin typeface="Calibri"/>
                        <a:ea typeface="Calibri"/>
                        <a:cs typeface="Calibri"/>
                        <a:sym typeface="Calibri"/>
                      </a:endParaRPr>
                    </a:p>
                  </a:txBody>
                  <a:tcPr marT="45725" marB="45725" marR="91450" marL="91450">
                    <a:solidFill>
                      <a:srgbClr val="CCECFF"/>
                    </a:solidFill>
                  </a:tcPr>
                </a:tc>
                <a:tc>
                  <a:txBody>
                    <a:bodyPr/>
                    <a:lstStyle/>
                    <a:p>
                      <a:pPr indent="0" lvl="0" marL="0" marR="0" rtl="1" algn="r">
                        <a:spcBef>
                          <a:spcPts val="0"/>
                        </a:spcBef>
                        <a:spcAft>
                          <a:spcPts val="0"/>
                        </a:spcAft>
                        <a:buNone/>
                      </a:pPr>
                      <a:r>
                        <a:rPr b="1" lang="ar-MA" sz="3600">
                          <a:solidFill>
                            <a:schemeClr val="dk1"/>
                          </a:solidFill>
                          <a:latin typeface="Calibri"/>
                          <a:ea typeface="Calibri"/>
                          <a:cs typeface="Calibri"/>
                          <a:sym typeface="Calibri"/>
                        </a:rPr>
                        <a:t>موضوع الخبر </a:t>
                      </a:r>
                      <a:endParaRPr b="1" sz="3600">
                        <a:solidFill>
                          <a:schemeClr val="dk1"/>
                        </a:solidFill>
                        <a:latin typeface="Calibri"/>
                        <a:ea typeface="Calibri"/>
                        <a:cs typeface="Calibri"/>
                        <a:sym typeface="Calibri"/>
                      </a:endParaRPr>
                    </a:p>
                  </a:txBody>
                  <a:tcPr marT="45725" marB="45725" marR="91450" marL="91450">
                    <a:solidFill>
                      <a:srgbClr val="CCECFF"/>
                    </a:solidFill>
                  </a:tcPr>
                </a:tc>
                <a:tc>
                  <a:txBody>
                    <a:bodyPr/>
                    <a:lstStyle/>
                    <a:p>
                      <a:pPr indent="0" lvl="0" marL="0" marR="0" rtl="1" algn="r">
                        <a:spcBef>
                          <a:spcPts val="0"/>
                        </a:spcBef>
                        <a:spcAft>
                          <a:spcPts val="0"/>
                        </a:spcAft>
                        <a:buNone/>
                      </a:pPr>
                      <a:r>
                        <a:rPr b="1" lang="ar-MA" sz="3600">
                          <a:solidFill>
                            <a:schemeClr val="dk1"/>
                          </a:solidFill>
                          <a:latin typeface="Calibri"/>
                          <a:ea typeface="Calibri"/>
                          <a:cs typeface="Calibri"/>
                          <a:sym typeface="Calibri"/>
                        </a:rPr>
                        <a:t>مصدر الخبر </a:t>
                      </a:r>
                      <a:endParaRPr b="1" sz="3600">
                        <a:solidFill>
                          <a:schemeClr val="dk1"/>
                        </a:solidFill>
                        <a:latin typeface="Calibri"/>
                        <a:ea typeface="Calibri"/>
                        <a:cs typeface="Calibri"/>
                        <a:sym typeface="Calibri"/>
                      </a:endParaRPr>
                    </a:p>
                  </a:txBody>
                  <a:tcPr marT="45725" marB="45725" marR="91450" marL="91450">
                    <a:solidFill>
                      <a:srgbClr val="CCECFF"/>
                    </a:solidFill>
                  </a:tcPr>
                </a:tc>
                <a:tc>
                  <a:txBody>
                    <a:bodyPr/>
                    <a:lstStyle/>
                    <a:p>
                      <a:pPr indent="0" lvl="0" marL="0" marR="0" rtl="1" algn="r">
                        <a:spcBef>
                          <a:spcPts val="0"/>
                        </a:spcBef>
                        <a:spcAft>
                          <a:spcPts val="0"/>
                        </a:spcAft>
                        <a:buNone/>
                      </a:pPr>
                      <a:r>
                        <a:rPr b="1" lang="ar-MA" sz="3600">
                          <a:solidFill>
                            <a:schemeClr val="dk1"/>
                          </a:solidFill>
                          <a:latin typeface="Calibri"/>
                          <a:ea typeface="Calibri"/>
                          <a:cs typeface="Calibri"/>
                          <a:sym typeface="Calibri"/>
                        </a:rPr>
                        <a:t>ناقل الخبر</a:t>
                      </a:r>
                      <a:endParaRPr b="1" sz="3600">
                        <a:solidFill>
                          <a:schemeClr val="dk1"/>
                        </a:solidFill>
                        <a:latin typeface="Calibri"/>
                        <a:ea typeface="Calibri"/>
                        <a:cs typeface="Calibri"/>
                        <a:sym typeface="Calibri"/>
                      </a:endParaRPr>
                    </a:p>
                  </a:txBody>
                  <a:tcPr marT="45725" marB="45725" marR="91450" marL="91450">
                    <a:solidFill>
                      <a:srgbClr val="CCECFF"/>
                    </a:solidFill>
                  </a:tcPr>
                </a:tc>
              </a:tr>
              <a:tr h="1454050">
                <a:tc>
                  <a:txBody>
                    <a:bodyPr/>
                    <a:lstStyle/>
                    <a:p>
                      <a:pPr indent="0" lvl="0" marL="0" marR="0" rtl="1" algn="r">
                        <a:spcBef>
                          <a:spcPts val="0"/>
                        </a:spcBef>
                        <a:spcAft>
                          <a:spcPts val="0"/>
                        </a:spcAft>
                        <a:buNone/>
                      </a:pPr>
                      <a:r>
                        <a:rPr b="1" lang="ar-MA" sz="3600">
                          <a:solidFill>
                            <a:schemeClr val="dk1"/>
                          </a:solidFill>
                          <a:latin typeface="Calibri"/>
                          <a:ea typeface="Calibri"/>
                          <a:cs typeface="Calibri"/>
                          <a:sym typeface="Calibri"/>
                        </a:rPr>
                        <a:t>التعريف بالمخترع وتشجيع الكفاءات المغربية.</a:t>
                      </a:r>
                      <a:endParaRPr b="1" sz="3600">
                        <a:solidFill>
                          <a:schemeClr val="dk1"/>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b="1" lang="ar-MA" sz="3600">
                          <a:solidFill>
                            <a:schemeClr val="dk1"/>
                          </a:solidFill>
                          <a:latin typeface="Calibri"/>
                          <a:ea typeface="Calibri"/>
                          <a:cs typeface="Calibri"/>
                          <a:sym typeface="Calibri"/>
                        </a:rPr>
                        <a:t>صناعة أول سيارة مغربية الصنع</a:t>
                      </a:r>
                      <a:endParaRPr b="1" sz="3600">
                        <a:solidFill>
                          <a:schemeClr val="dk1"/>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b="1" lang="ar-MA" sz="3600">
                          <a:solidFill>
                            <a:schemeClr val="dk1"/>
                          </a:solidFill>
                          <a:latin typeface="Calibri"/>
                          <a:ea typeface="Calibri"/>
                          <a:cs typeface="Calibri"/>
                          <a:sym typeface="Calibri"/>
                        </a:rPr>
                        <a:t>المدير التنفيذي لشركة "نيو موتورز" </a:t>
                      </a:r>
                      <a:endParaRPr b="1" sz="3600">
                        <a:solidFill>
                          <a:schemeClr val="dk1"/>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b="1" lang="ar-MA" sz="3600">
                          <a:solidFill>
                            <a:schemeClr val="dk1"/>
                          </a:solidFill>
                          <a:latin typeface="Calibri"/>
                          <a:ea typeface="Calibri"/>
                          <a:cs typeface="Calibri"/>
                          <a:sym typeface="Calibri"/>
                        </a:rPr>
                        <a:t>وسائل الإعلام</a:t>
                      </a:r>
                      <a:endParaRPr b="1" sz="3600">
                        <a:solidFill>
                          <a:schemeClr val="dk1"/>
                        </a:solidFill>
                        <a:latin typeface="Calibri"/>
                        <a:ea typeface="Calibri"/>
                        <a:cs typeface="Calibri"/>
                        <a:sym typeface="Calibri"/>
                      </a:endParaRPr>
                    </a:p>
                  </a:txBody>
                  <a:tcPr marT="45725" marB="45725" marR="91450" marL="91450"/>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1" name="Shape 951"/>
        <p:cNvGrpSpPr/>
        <p:nvPr/>
      </p:nvGrpSpPr>
      <p:grpSpPr>
        <a:xfrm>
          <a:off x="0" y="0"/>
          <a:ext cx="0" cy="0"/>
          <a:chOff x="0" y="0"/>
          <a:chExt cx="0" cy="0"/>
        </a:xfrm>
      </p:grpSpPr>
      <p:grpSp>
        <p:nvGrpSpPr>
          <p:cNvPr id="952" name="Google Shape;952;p56"/>
          <p:cNvGrpSpPr/>
          <p:nvPr/>
        </p:nvGrpSpPr>
        <p:grpSpPr>
          <a:xfrm>
            <a:off x="654217" y="656003"/>
            <a:ext cx="10567685" cy="5198169"/>
            <a:chOff x="2184400" y="1402025"/>
            <a:chExt cx="7823200" cy="4942038"/>
          </a:xfrm>
        </p:grpSpPr>
        <p:sp>
          <p:nvSpPr>
            <p:cNvPr id="953" name="Google Shape;953;p56"/>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954" name="Google Shape;954;p56"/>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p:txBody>
        </p:sp>
      </p:grpSp>
      <p:grpSp>
        <p:nvGrpSpPr>
          <p:cNvPr id="955" name="Google Shape;955;p56"/>
          <p:cNvGrpSpPr/>
          <p:nvPr/>
        </p:nvGrpSpPr>
        <p:grpSpPr>
          <a:xfrm>
            <a:off x="8534400" y="4917801"/>
            <a:ext cx="2687502" cy="936371"/>
            <a:chOff x="8534400" y="4917801"/>
            <a:chExt cx="2687501" cy="936370"/>
          </a:xfrm>
        </p:grpSpPr>
        <p:sp>
          <p:nvSpPr>
            <p:cNvPr id="956" name="Google Shape;956;p56"/>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957" name="Google Shape;957;p56"/>
            <p:cNvSpPr/>
            <p:nvPr/>
          </p:nvSpPr>
          <p:spPr>
            <a:xfrm>
              <a:off x="8534400" y="5060928"/>
              <a:ext cx="1831686"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MA" sz="3600" u="none" cap="none" strike="noStrike">
                  <a:solidFill>
                    <a:srgbClr val="44546A"/>
                  </a:solidFill>
                  <a:latin typeface="Calibri"/>
                  <a:ea typeface="Calibri"/>
                  <a:cs typeface="Calibri"/>
                  <a:sym typeface="Calibri"/>
                </a:rPr>
                <a:t>10 دقائق</a:t>
              </a:r>
              <a:endParaRPr b="1" i="0" sz="3600" u="none" cap="none" strike="noStrike">
                <a:solidFill>
                  <a:schemeClr val="accent2"/>
                </a:solidFill>
                <a:latin typeface="Calibri"/>
                <a:ea typeface="Calibri"/>
                <a:cs typeface="Calibri"/>
                <a:sym typeface="Calibri"/>
              </a:endParaRPr>
            </a:p>
          </p:txBody>
        </p:sp>
      </p:grpSp>
      <p:sp>
        <p:nvSpPr>
          <p:cNvPr id="958" name="Google Shape;958;p56"/>
          <p:cNvSpPr txBox="1"/>
          <p:nvPr/>
        </p:nvSpPr>
        <p:spPr>
          <a:xfrm>
            <a:off x="2665200" y="4042739"/>
            <a:ext cx="5869200" cy="677108"/>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4400" u="none" cap="none" strike="noStrike">
                <a:solidFill>
                  <a:srgbClr val="FF0000"/>
                </a:solidFill>
                <a:latin typeface="Calibri"/>
                <a:ea typeface="Calibri"/>
                <a:cs typeface="Calibri"/>
                <a:sym typeface="Calibri"/>
              </a:rPr>
              <a:t>أستمع وأفهم</a:t>
            </a:r>
            <a:endParaRPr/>
          </a:p>
        </p:txBody>
      </p:sp>
      <p:sp>
        <p:nvSpPr>
          <p:cNvPr id="959" name="Google Shape;959;p56"/>
          <p:cNvSpPr txBox="1"/>
          <p:nvPr/>
        </p:nvSpPr>
        <p:spPr>
          <a:xfrm>
            <a:off x="2738031" y="4719847"/>
            <a:ext cx="5869200" cy="738664"/>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4800" u="none" cap="none" strike="noStrike">
                <a:solidFill>
                  <a:srgbClr val="44546A"/>
                </a:solidFill>
                <a:latin typeface="Calibri"/>
                <a:ea typeface="Calibri"/>
                <a:cs typeface="Calibri"/>
                <a:sym typeface="Calibri"/>
              </a:rPr>
              <a:t>التسميع 3</a:t>
            </a:r>
            <a:endParaRPr b="1" i="0" sz="4800" u="none" cap="none" strike="noStrike">
              <a:solidFill>
                <a:srgbClr val="44546A"/>
              </a:solidFill>
              <a:latin typeface="Calibri"/>
              <a:ea typeface="Calibri"/>
              <a:cs typeface="Calibri"/>
              <a:sym typeface="Calibri"/>
            </a:endParaRPr>
          </a:p>
        </p:txBody>
      </p:sp>
      <p:pic>
        <p:nvPicPr>
          <p:cNvPr id="960" name="Google Shape;960;p56"/>
          <p:cNvPicPr preferRelativeResize="0"/>
          <p:nvPr/>
        </p:nvPicPr>
        <p:blipFill rotWithShape="1">
          <a:blip r:embed="rId4">
            <a:alphaModFix/>
          </a:blip>
          <a:srcRect b="0" l="0" r="0" t="0"/>
          <a:stretch/>
        </p:blipFill>
        <p:spPr>
          <a:xfrm>
            <a:off x="4322034" y="1048214"/>
            <a:ext cx="2701193" cy="2701193"/>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4" name="Shape 964"/>
        <p:cNvGrpSpPr/>
        <p:nvPr/>
      </p:nvGrpSpPr>
      <p:grpSpPr>
        <a:xfrm>
          <a:off x="0" y="0"/>
          <a:ext cx="0" cy="0"/>
          <a:chOff x="0" y="0"/>
          <a:chExt cx="0" cy="0"/>
        </a:xfrm>
      </p:grpSpPr>
      <p:sp>
        <p:nvSpPr>
          <p:cNvPr id="965" name="Google Shape;965;p57"/>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966" name="Google Shape;966;p57"/>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967" name="Google Shape;967;p57"/>
          <p:cNvSpPr txBox="1"/>
          <p:nvPr>
            <p:ph type="title"/>
          </p:nvPr>
        </p:nvSpPr>
        <p:spPr>
          <a:xfrm>
            <a:off x="875957" y="18773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قبل التسميع أقدم لكم المهمة التي ينبغي إنجازها: استخراج مؤشرات دالة على الاختراع وتشجيع المخترعين</a:t>
            </a:r>
            <a:endParaRPr/>
          </a:p>
        </p:txBody>
      </p:sp>
      <p:sp>
        <p:nvSpPr>
          <p:cNvPr id="968" name="Google Shape;968;p57"/>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يعرف المدرس المتعلمين بالمهمة التي ينبغي إنجازها، ويطلب منهم توظيف تقنية رؤوس الأقلام.</a:t>
            </a:r>
            <a:endParaRPr sz="1400"/>
          </a:p>
        </p:txBody>
      </p:sp>
      <p:sp>
        <p:nvSpPr>
          <p:cNvPr id="969" name="Google Shape;969;p57"/>
          <p:cNvSpPr txBox="1"/>
          <p:nvPr/>
        </p:nvSpPr>
        <p:spPr>
          <a:xfrm>
            <a:off x="8249479" y="4728719"/>
            <a:ext cx="2317310" cy="756000"/>
          </a:xfrm>
          <a:prstGeom prst="rect">
            <a:avLst/>
          </a:prstGeom>
          <a:noFill/>
          <a:ln cap="flat" cmpd="sng" w="762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279400" lvl="0" marL="228600" marR="0" rtl="1" algn="r">
              <a:lnSpc>
                <a:spcPct val="90000"/>
              </a:lnSpc>
              <a:spcBef>
                <a:spcPts val="0"/>
              </a:spcBef>
              <a:spcAft>
                <a:spcPts val="0"/>
              </a:spcAft>
              <a:buClr>
                <a:schemeClr val="dk1"/>
              </a:buClr>
              <a:buSzPts val="4400"/>
              <a:buFont typeface="Noto Sans Symbols"/>
              <a:buChar char="❑"/>
            </a:pPr>
            <a:r>
              <a:rPr b="1" i="0" lang="ar-MA" sz="4400" u="none" cap="none" strike="noStrike">
                <a:solidFill>
                  <a:schemeClr val="dk1"/>
                </a:solidFill>
                <a:latin typeface="Calibri"/>
                <a:ea typeface="Calibri"/>
                <a:cs typeface="Calibri"/>
                <a:sym typeface="Calibri"/>
              </a:rPr>
              <a:t>تعابير</a:t>
            </a:r>
            <a:endParaRPr b="1" i="0" sz="4400" u="none" cap="none" strike="noStrike">
              <a:solidFill>
                <a:schemeClr val="dk1"/>
              </a:solidFill>
              <a:latin typeface="Calibri"/>
              <a:ea typeface="Calibri"/>
              <a:cs typeface="Calibri"/>
              <a:sym typeface="Calibri"/>
            </a:endParaRPr>
          </a:p>
        </p:txBody>
      </p:sp>
      <p:sp>
        <p:nvSpPr>
          <p:cNvPr id="970" name="Google Shape;970;p57"/>
          <p:cNvSpPr txBox="1"/>
          <p:nvPr/>
        </p:nvSpPr>
        <p:spPr>
          <a:xfrm>
            <a:off x="963057" y="4703486"/>
            <a:ext cx="2972840" cy="756000"/>
          </a:xfrm>
          <a:prstGeom prst="rect">
            <a:avLst/>
          </a:prstGeom>
          <a:noFill/>
          <a:ln cap="flat" cmpd="sng" w="5715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279400" lvl="0" marL="228600" marR="0" rtl="1" algn="r">
              <a:lnSpc>
                <a:spcPct val="90000"/>
              </a:lnSpc>
              <a:spcBef>
                <a:spcPts val="0"/>
              </a:spcBef>
              <a:spcAft>
                <a:spcPts val="0"/>
              </a:spcAft>
              <a:buClr>
                <a:schemeClr val="dk1"/>
              </a:buClr>
              <a:buSzPts val="4400"/>
              <a:buFont typeface="Noto Sans Symbols"/>
              <a:buChar char="❑"/>
            </a:pPr>
            <a:r>
              <a:rPr b="1" i="0" lang="ar-MA" sz="4400" u="none" cap="none" strike="noStrike">
                <a:solidFill>
                  <a:schemeClr val="dk1"/>
                </a:solidFill>
                <a:latin typeface="Calibri"/>
                <a:ea typeface="Calibri"/>
                <a:cs typeface="Calibri"/>
                <a:sym typeface="Calibri"/>
              </a:rPr>
              <a:t>أفعال</a:t>
            </a:r>
            <a:endParaRPr b="1" i="0" sz="4400" u="none" cap="none" strike="noStrike">
              <a:solidFill>
                <a:schemeClr val="dk1"/>
              </a:solidFill>
              <a:latin typeface="Calibri"/>
              <a:ea typeface="Calibri"/>
              <a:cs typeface="Calibri"/>
              <a:sym typeface="Calibri"/>
            </a:endParaRPr>
          </a:p>
        </p:txBody>
      </p:sp>
      <p:cxnSp>
        <p:nvCxnSpPr>
          <p:cNvPr id="971" name="Google Shape;971;p57"/>
          <p:cNvCxnSpPr>
            <a:endCxn id="969" idx="0"/>
          </p:cNvCxnSpPr>
          <p:nvPr/>
        </p:nvCxnSpPr>
        <p:spPr>
          <a:xfrm>
            <a:off x="6140534" y="3386819"/>
            <a:ext cx="3267600" cy="1341900"/>
          </a:xfrm>
          <a:prstGeom prst="straightConnector1">
            <a:avLst/>
          </a:prstGeom>
          <a:noFill/>
          <a:ln cap="flat" cmpd="sng" w="19050">
            <a:solidFill>
              <a:schemeClr val="accent1"/>
            </a:solidFill>
            <a:prstDash val="solid"/>
            <a:miter lim="800000"/>
            <a:headEnd len="sm" w="sm" type="none"/>
            <a:tailEnd len="med" w="med" type="triangle"/>
          </a:ln>
        </p:spPr>
      </p:cxnSp>
      <p:cxnSp>
        <p:nvCxnSpPr>
          <p:cNvPr id="972" name="Google Shape;972;p57"/>
          <p:cNvCxnSpPr>
            <a:endCxn id="970" idx="0"/>
          </p:cNvCxnSpPr>
          <p:nvPr/>
        </p:nvCxnSpPr>
        <p:spPr>
          <a:xfrm flipH="1">
            <a:off x="2449477" y="3386786"/>
            <a:ext cx="3691200" cy="1316700"/>
          </a:xfrm>
          <a:prstGeom prst="straightConnector1">
            <a:avLst/>
          </a:prstGeom>
          <a:noFill/>
          <a:ln cap="flat" cmpd="sng" w="19050">
            <a:solidFill>
              <a:schemeClr val="accent1"/>
            </a:solidFill>
            <a:prstDash val="solid"/>
            <a:miter lim="800000"/>
            <a:headEnd len="sm" w="sm" type="none"/>
            <a:tailEnd len="med" w="med" type="triangle"/>
          </a:ln>
        </p:spPr>
      </p:cxnSp>
      <p:pic>
        <p:nvPicPr>
          <p:cNvPr id="973" name="Google Shape;973;p57"/>
          <p:cNvPicPr preferRelativeResize="0"/>
          <p:nvPr/>
        </p:nvPicPr>
        <p:blipFill rotWithShape="1">
          <a:blip r:embed="rId4">
            <a:alphaModFix/>
          </a:blip>
          <a:srcRect b="0" l="0" r="0" t="0"/>
          <a:stretch/>
        </p:blipFill>
        <p:spPr>
          <a:xfrm>
            <a:off x="568589" y="2774822"/>
            <a:ext cx="10941062" cy="6120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7" name="Shape 977"/>
        <p:cNvGrpSpPr/>
        <p:nvPr/>
      </p:nvGrpSpPr>
      <p:grpSpPr>
        <a:xfrm>
          <a:off x="0" y="0"/>
          <a:ext cx="0" cy="0"/>
          <a:chOff x="0" y="0"/>
          <a:chExt cx="0" cy="0"/>
        </a:xfrm>
      </p:grpSpPr>
      <p:sp>
        <p:nvSpPr>
          <p:cNvPr id="978" name="Google Shape;978;p58"/>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979" name="Google Shape;979;p58"/>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كيف أعرف أن طفلي لا يسمع؟ 10 أعراض تنذر بالإصابة بضعف السمع" id="980" name="Google Shape;980;p58"/>
          <p:cNvPicPr preferRelativeResize="0"/>
          <p:nvPr/>
        </p:nvPicPr>
        <p:blipFill rotWithShape="1">
          <a:blip r:embed="rId4">
            <a:alphaModFix/>
          </a:blip>
          <a:srcRect b="0" l="0" r="0" t="0"/>
          <a:stretch/>
        </p:blipFill>
        <p:spPr>
          <a:xfrm>
            <a:off x="2438400" y="1338263"/>
            <a:ext cx="7315200" cy="4181475"/>
          </a:xfrm>
          <a:prstGeom prst="rect">
            <a:avLst/>
          </a:prstGeom>
          <a:noFill/>
          <a:ln>
            <a:noFill/>
          </a:ln>
        </p:spPr>
      </p:pic>
      <p:sp>
        <p:nvSpPr>
          <p:cNvPr id="981" name="Google Shape;981;p58"/>
          <p:cNvSpPr txBox="1"/>
          <p:nvPr>
            <p:ph type="title"/>
          </p:nvPr>
        </p:nvSpPr>
        <p:spPr>
          <a:xfrm>
            <a:off x="941030" y="180923"/>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سأسمعكم النص مرة ثالثة، انتبهوا سوف نبدأ، أنصتوا جيدا. نشتغل في الصفحة 20، نشاط أستمع وأفهم.</a:t>
            </a:r>
            <a:endParaRPr/>
          </a:p>
        </p:txBody>
      </p:sp>
      <p:sp>
        <p:nvSpPr>
          <p:cNvPr id="982" name="Google Shape;982;p58"/>
          <p:cNvSpPr txBox="1"/>
          <p:nvPr>
            <p:ph idx="2" type="body"/>
          </p:nvPr>
        </p:nvSpPr>
        <p:spPr>
          <a:xfrm>
            <a:off x="1318722" y="538875"/>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rgbClr val="AEABAB"/>
              </a:buClr>
              <a:buSzPts val="1400"/>
              <a:buFont typeface="Calibri"/>
              <a:buNone/>
            </a:pPr>
            <a:r>
              <a:rPr lang="ar-MA">
                <a:latin typeface="Calibri"/>
                <a:ea typeface="Calibri"/>
                <a:cs typeface="Calibri"/>
                <a:sym typeface="Calibri"/>
              </a:rPr>
              <a:t>يوجه المدرس المتعلمين إلى الانتباه والإصغاء الجيد</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6" name="Shape 986"/>
        <p:cNvGrpSpPr/>
        <p:nvPr/>
      </p:nvGrpSpPr>
      <p:grpSpPr>
        <a:xfrm>
          <a:off x="0" y="0"/>
          <a:ext cx="0" cy="0"/>
          <a:chOff x="0" y="0"/>
          <a:chExt cx="0" cy="0"/>
        </a:xfrm>
      </p:grpSpPr>
      <p:pic>
        <p:nvPicPr>
          <p:cNvPr descr="Image générée" id="987" name="Google Shape;987;p59"/>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988" name="Google Shape;988;p59"/>
          <p:cNvSpPr txBox="1"/>
          <p:nvPr/>
        </p:nvSpPr>
        <p:spPr>
          <a:xfrm>
            <a:off x="1903459" y="439041"/>
            <a:ext cx="9224920"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يشرح المدرس ضوابط الاستماع الجيد، ويقدم الأسئلة التي ينبغي للمتعلمين الإجابة عنها.</a:t>
            </a:r>
            <a:endParaRPr b="0" i="1" sz="1400" u="none" cap="none" strike="noStrike">
              <a:solidFill>
                <a:schemeClr val="dk1"/>
              </a:solidFill>
              <a:latin typeface="Arial"/>
              <a:ea typeface="Arial"/>
              <a:cs typeface="Arial"/>
              <a:sym typeface="Arial"/>
            </a:endParaRPr>
          </a:p>
        </p:txBody>
      </p:sp>
      <p:sp>
        <p:nvSpPr>
          <p:cNvPr id="989" name="Google Shape;989;p59"/>
          <p:cNvSpPr txBox="1"/>
          <p:nvPr/>
        </p:nvSpPr>
        <p:spPr>
          <a:xfrm>
            <a:off x="953451" y="151349"/>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سوف نستمع مرة ثالثة للنص. ونحاول الإجابة عن الأسئلة الآتية:</a:t>
            </a:r>
            <a:endParaRPr b="0" i="0" sz="1000" u="none" cap="none" strike="noStrike">
              <a:solidFill>
                <a:schemeClr val="dk1"/>
              </a:solidFill>
              <a:latin typeface="Play"/>
              <a:ea typeface="Play"/>
              <a:cs typeface="Play"/>
              <a:sym typeface="Play"/>
            </a:endParaRPr>
          </a:p>
        </p:txBody>
      </p:sp>
      <p:sp>
        <p:nvSpPr>
          <p:cNvPr id="990" name="Google Shape;990;p59"/>
          <p:cNvSpPr/>
          <p:nvPr/>
        </p:nvSpPr>
        <p:spPr>
          <a:xfrm>
            <a:off x="0" y="0"/>
            <a:ext cx="12192000" cy="6848122"/>
          </a:xfrm>
          <a:prstGeom prst="rect">
            <a:avLst/>
          </a:prstGeom>
          <a:noFill/>
          <a:ln cap="flat" cmpd="sng" w="76200">
            <a:solidFill>
              <a:srgbClr val="00B0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id="991" name="Google Shape;991;p59"/>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sp>
        <p:nvSpPr>
          <p:cNvPr id="992" name="Google Shape;992;p59"/>
          <p:cNvSpPr/>
          <p:nvPr/>
        </p:nvSpPr>
        <p:spPr>
          <a:xfrm>
            <a:off x="2159882" y="4988286"/>
            <a:ext cx="8458200" cy="869950"/>
          </a:xfrm>
          <a:prstGeom prst="roundRect">
            <a:avLst>
              <a:gd fmla="val 16667" name="adj"/>
            </a:avLst>
          </a:prstGeom>
          <a:solidFill>
            <a:srgbClr val="00B050"/>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None/>
            </a:pPr>
            <a:r>
              <a:rPr b="1" i="0" lang="ar-MA" sz="2800" u="none" cap="none" strike="noStrike">
                <a:solidFill>
                  <a:schemeClr val="dk1"/>
                </a:solidFill>
                <a:latin typeface="Calibri"/>
                <a:ea typeface="Calibri"/>
                <a:cs typeface="Calibri"/>
                <a:sym typeface="Calibri"/>
              </a:rPr>
              <a:t>أذكر مؤشرات  (أفعال )  تدل </a:t>
            </a:r>
            <a:r>
              <a:rPr b="1" i="0" lang="ar-MA" sz="2800" u="none" cap="none" strike="noStrike">
                <a:solidFill>
                  <a:schemeClr val="lt1"/>
                </a:solidFill>
                <a:latin typeface="Calibri"/>
                <a:ea typeface="Calibri"/>
                <a:cs typeface="Calibri"/>
                <a:sym typeface="Calibri"/>
              </a:rPr>
              <a:t>على الاختراع وتشجيع المخترعين.</a:t>
            </a:r>
            <a:endParaRPr b="1" i="0" sz="2800" u="none" cap="none" strike="noStrike">
              <a:solidFill>
                <a:schemeClr val="lt1"/>
              </a:solidFill>
              <a:latin typeface="Calibri"/>
              <a:ea typeface="Calibri"/>
              <a:cs typeface="Calibri"/>
              <a:sym typeface="Calibri"/>
            </a:endParaRPr>
          </a:p>
        </p:txBody>
      </p:sp>
      <p:sp>
        <p:nvSpPr>
          <p:cNvPr id="993" name="Google Shape;993;p59"/>
          <p:cNvSpPr/>
          <p:nvPr/>
        </p:nvSpPr>
        <p:spPr>
          <a:xfrm>
            <a:off x="2253080" y="3128451"/>
            <a:ext cx="8458200" cy="869950"/>
          </a:xfrm>
          <a:prstGeom prst="roundRect">
            <a:avLst>
              <a:gd fmla="val 16667" name="adj"/>
            </a:avLst>
          </a:prstGeom>
          <a:solidFill>
            <a:srgbClr val="00B0F0"/>
          </a:solidFill>
          <a:ln cap="flat" cmpd="sng" w="571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6000"/>
              </a:lnSpc>
              <a:spcBef>
                <a:spcPts val="0"/>
              </a:spcBef>
              <a:spcAft>
                <a:spcPts val="800"/>
              </a:spcAft>
              <a:buNone/>
            </a:pPr>
            <a:r>
              <a:rPr b="1" i="0" lang="ar-MA" sz="2800" u="none" cap="none" strike="noStrike">
                <a:solidFill>
                  <a:schemeClr val="dk1"/>
                </a:solidFill>
                <a:latin typeface="Calibri"/>
                <a:ea typeface="Calibri"/>
                <a:cs typeface="Calibri"/>
                <a:sym typeface="Calibri"/>
              </a:rPr>
              <a:t>أذكر مؤشرات  (تعابير</a:t>
            </a:r>
            <a:r>
              <a:rPr b="1" lang="ar-MA" sz="2800">
                <a:solidFill>
                  <a:schemeClr val="dk1"/>
                </a:solidFill>
                <a:latin typeface="Calibri"/>
                <a:ea typeface="Calibri"/>
                <a:cs typeface="Calibri"/>
                <a:sym typeface="Calibri"/>
              </a:rPr>
              <a:t>)</a:t>
            </a:r>
            <a:r>
              <a:rPr b="1" i="0" lang="ar-MA" sz="2800" u="none" cap="none" strike="noStrike">
                <a:solidFill>
                  <a:schemeClr val="dk1"/>
                </a:solidFill>
                <a:latin typeface="Calibri"/>
                <a:ea typeface="Calibri"/>
                <a:cs typeface="Calibri"/>
                <a:sym typeface="Calibri"/>
              </a:rPr>
              <a:t> </a:t>
            </a:r>
            <a:r>
              <a:rPr b="1" i="0" lang="ar-MA" sz="2800" u="none" cap="none" strike="noStrike">
                <a:solidFill>
                  <a:schemeClr val="dk1"/>
                </a:solidFill>
                <a:latin typeface="Calibri"/>
                <a:ea typeface="Calibri"/>
                <a:cs typeface="Calibri"/>
                <a:sym typeface="Calibri"/>
              </a:rPr>
              <a:t>تدل</a:t>
            </a:r>
            <a:r>
              <a:rPr b="1" i="0" lang="ar-MA" sz="2800" u="none" cap="none" strike="noStrike">
                <a:solidFill>
                  <a:schemeClr val="dk1"/>
                </a:solidFill>
                <a:latin typeface="Calibri"/>
                <a:ea typeface="Calibri"/>
                <a:cs typeface="Calibri"/>
                <a:sym typeface="Calibri"/>
              </a:rPr>
              <a:t> على </a:t>
            </a:r>
            <a:r>
              <a:rPr b="1" i="0" lang="ar-MA" sz="2800" u="none" cap="none" strike="noStrike">
                <a:solidFill>
                  <a:srgbClr val="FF0000"/>
                </a:solidFill>
                <a:latin typeface="Calibri"/>
                <a:ea typeface="Calibri"/>
                <a:cs typeface="Calibri"/>
                <a:sym typeface="Calibri"/>
              </a:rPr>
              <a:t>الاختراع وتشجيع المخترعين</a:t>
            </a:r>
            <a:endParaRPr b="1" i="0" sz="2800" u="none" cap="none" strike="noStrike">
              <a:solidFill>
                <a:srgbClr val="FF0000"/>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7" name="Shape 997"/>
        <p:cNvGrpSpPr/>
        <p:nvPr/>
      </p:nvGrpSpPr>
      <p:grpSpPr>
        <a:xfrm>
          <a:off x="0" y="0"/>
          <a:ext cx="0" cy="0"/>
          <a:chOff x="0" y="0"/>
          <a:chExt cx="0" cy="0"/>
        </a:xfrm>
      </p:grpSpPr>
      <p:pic>
        <p:nvPicPr>
          <p:cNvPr id="998" name="Google Shape;998;p60"/>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999" name="Google Shape;999;p60"/>
          <p:cNvSpPr/>
          <p:nvPr/>
        </p:nvSpPr>
        <p:spPr>
          <a:xfrm>
            <a:off x="941030" y="1406095"/>
            <a:ext cx="9803989" cy="3569028"/>
          </a:xfrm>
          <a:prstGeom prst="roundRect">
            <a:avLst>
              <a:gd fmla="val 16667" name="adj"/>
            </a:avLst>
          </a:prstGeom>
          <a:solidFill>
            <a:srgbClr val="F6C5AB"/>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200000"/>
              </a:lnSpc>
              <a:spcBef>
                <a:spcPts val="0"/>
              </a:spcBef>
              <a:spcAft>
                <a:spcPts val="0"/>
              </a:spcAft>
              <a:buNone/>
            </a:pPr>
            <a:r>
              <a:rPr b="1" i="0" lang="ar-MA" sz="2800" u="none" cap="none" strike="noStrike">
                <a:solidFill>
                  <a:srgbClr val="FF0000"/>
                </a:solidFill>
                <a:latin typeface="Calibri"/>
                <a:ea typeface="Calibri"/>
                <a:cs typeface="Calibri"/>
                <a:sym typeface="Calibri"/>
              </a:rPr>
              <a:t>ما هو المؤشر؟</a:t>
            </a:r>
            <a:endParaRPr/>
          </a:p>
          <a:p>
            <a:pPr indent="0" lvl="0" marL="0" marR="0" rtl="1" algn="r">
              <a:lnSpc>
                <a:spcPct val="200000"/>
              </a:lnSpc>
              <a:spcBef>
                <a:spcPts val="800"/>
              </a:spcBef>
              <a:spcAft>
                <a:spcPts val="0"/>
              </a:spcAft>
              <a:buNone/>
            </a:pPr>
            <a:r>
              <a:rPr b="0" i="0" lang="ar-MA" sz="2800" u="none" cap="none" strike="noStrike">
                <a:solidFill>
                  <a:schemeClr val="dk1"/>
                </a:solidFill>
                <a:latin typeface="Calibri"/>
                <a:ea typeface="Calibri"/>
                <a:cs typeface="Calibri"/>
                <a:sym typeface="Calibri"/>
              </a:rPr>
              <a:t>كل ما </a:t>
            </a:r>
            <a:r>
              <a:rPr b="0" i="0" lang="ar-MA" sz="2400" u="none" cap="none" strike="noStrike">
                <a:solidFill>
                  <a:schemeClr val="dk1"/>
                </a:solidFill>
                <a:latin typeface="Calibri"/>
                <a:ea typeface="Calibri"/>
                <a:cs typeface="Calibri"/>
                <a:sym typeface="Calibri"/>
              </a:rPr>
              <a:t>يشير أو يدلّ على شيء في النص، وتُستخدم المؤشرات النصية لتوجيه القارئ أثناء الفهم والقراءة مثلما تُستخدم الإشارات المرورية في الطريق لتوجيه السائق؛</a:t>
            </a:r>
            <a:endParaRPr/>
          </a:p>
          <a:p>
            <a:pPr indent="0" lvl="0" marL="0" marR="0" rtl="1" algn="r">
              <a:lnSpc>
                <a:spcPct val="200000"/>
              </a:lnSpc>
              <a:spcBef>
                <a:spcPts val="800"/>
              </a:spcBef>
              <a:spcAft>
                <a:spcPts val="800"/>
              </a:spcAft>
              <a:buNone/>
            </a:pPr>
            <a:r>
              <a:rPr b="1" i="0" lang="ar-MA" sz="2800" u="none" cap="none" strike="noStrike">
                <a:solidFill>
                  <a:schemeClr val="dk1"/>
                </a:solidFill>
                <a:latin typeface="Calibri"/>
                <a:ea typeface="Calibri"/>
                <a:cs typeface="Calibri"/>
                <a:sym typeface="Calibri"/>
              </a:rPr>
              <a:t>المؤشرات النصية قد تكون:  </a:t>
            </a:r>
            <a:r>
              <a:rPr b="0" i="0" lang="ar-MA" sz="2400" u="none" cap="none" strike="noStrike">
                <a:solidFill>
                  <a:schemeClr val="dk1"/>
                </a:solidFill>
                <a:latin typeface="Calibri"/>
                <a:ea typeface="Calibri"/>
                <a:cs typeface="Calibri"/>
                <a:sym typeface="Calibri"/>
              </a:rPr>
              <a:t>عبارات وتعابير أو أفعالا أو مواقف... </a:t>
            </a:r>
            <a:endParaRPr/>
          </a:p>
        </p:txBody>
      </p:sp>
      <p:sp>
        <p:nvSpPr>
          <p:cNvPr id="1000" name="Google Shape;1000;p60"/>
          <p:cNvSpPr txBox="1"/>
          <p:nvPr>
            <p:ph type="title"/>
          </p:nvPr>
        </p:nvSpPr>
        <p:spPr>
          <a:xfrm>
            <a:off x="968557" y="195966"/>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انتبهوا. سوف أريكم كيف نستخرج مؤشرات من النص المسموع</a:t>
            </a:r>
            <a:endParaRPr/>
          </a:p>
        </p:txBody>
      </p:sp>
      <p:sp>
        <p:nvSpPr>
          <p:cNvPr id="1001" name="Google Shape;1001;p60"/>
          <p:cNvSpPr txBox="1"/>
          <p:nvPr>
            <p:ph idx="2" type="body"/>
          </p:nvPr>
        </p:nvSpPr>
        <p:spPr>
          <a:xfrm>
            <a:off x="1108116" y="436016"/>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يطرح المدرّس سؤالا حول تعريف المؤشر، ويجيب عنه كما يأتي: </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5" name="Shape 1005"/>
        <p:cNvGrpSpPr/>
        <p:nvPr/>
      </p:nvGrpSpPr>
      <p:grpSpPr>
        <a:xfrm>
          <a:off x="0" y="0"/>
          <a:ext cx="0" cy="0"/>
          <a:chOff x="0" y="0"/>
          <a:chExt cx="0" cy="0"/>
        </a:xfrm>
      </p:grpSpPr>
      <p:pic>
        <p:nvPicPr>
          <p:cNvPr id="1006" name="Google Shape;1006;p61"/>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1007" name="Google Shape;1007;p61"/>
          <p:cNvSpPr/>
          <p:nvPr/>
        </p:nvSpPr>
        <p:spPr>
          <a:xfrm>
            <a:off x="2408360" y="3154939"/>
            <a:ext cx="8458200" cy="869950"/>
          </a:xfrm>
          <a:prstGeom prst="roundRect">
            <a:avLst>
              <a:gd fmla="val 16667" name="adj"/>
            </a:avLst>
          </a:prstGeom>
          <a:solidFill>
            <a:srgbClr val="00B0F0"/>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6000"/>
              </a:lnSpc>
              <a:spcBef>
                <a:spcPts val="0"/>
              </a:spcBef>
              <a:spcAft>
                <a:spcPts val="800"/>
              </a:spcAft>
              <a:buNone/>
            </a:pPr>
            <a:r>
              <a:rPr b="1" i="0" lang="ar-MA" sz="2800" u="none" cap="none" strike="noStrike">
                <a:solidFill>
                  <a:schemeClr val="dk1"/>
                </a:solidFill>
                <a:latin typeface="Calibri"/>
                <a:ea typeface="Calibri"/>
                <a:cs typeface="Calibri"/>
                <a:sym typeface="Calibri"/>
              </a:rPr>
              <a:t>أذكر مؤشرات  </a:t>
            </a:r>
            <a:r>
              <a:rPr b="1" lang="ar-MA" sz="2800">
                <a:solidFill>
                  <a:schemeClr val="dk1"/>
                </a:solidFill>
                <a:latin typeface="Calibri"/>
                <a:ea typeface="Calibri"/>
                <a:cs typeface="Calibri"/>
                <a:sym typeface="Calibri"/>
              </a:rPr>
              <a:t>(تعابير)</a:t>
            </a:r>
            <a:r>
              <a:rPr b="1" i="0" lang="ar-MA" sz="2800" u="none" cap="none" strike="noStrike">
                <a:solidFill>
                  <a:schemeClr val="dk1"/>
                </a:solidFill>
                <a:latin typeface="Calibri"/>
                <a:ea typeface="Calibri"/>
                <a:cs typeface="Calibri"/>
                <a:sym typeface="Calibri"/>
              </a:rPr>
              <a:t> تدل على </a:t>
            </a:r>
            <a:r>
              <a:rPr b="1" i="0" lang="ar-MA" sz="2800" u="none" cap="none" strike="noStrike">
                <a:solidFill>
                  <a:srgbClr val="FF0000"/>
                </a:solidFill>
                <a:latin typeface="Calibri"/>
                <a:ea typeface="Calibri"/>
                <a:cs typeface="Calibri"/>
                <a:sym typeface="Calibri"/>
              </a:rPr>
              <a:t>الاختراع وتشجيع المخترعين</a:t>
            </a:r>
            <a:endParaRPr b="0" i="0" sz="2800" u="none" cap="none" strike="noStrike">
              <a:solidFill>
                <a:srgbClr val="FF0000"/>
              </a:solidFill>
              <a:latin typeface="Arial"/>
              <a:ea typeface="Arial"/>
              <a:cs typeface="Arial"/>
              <a:sym typeface="Arial"/>
            </a:endParaRPr>
          </a:p>
        </p:txBody>
      </p:sp>
      <p:sp>
        <p:nvSpPr>
          <p:cNvPr id="1008" name="Google Shape;1008;p61"/>
          <p:cNvSpPr txBox="1"/>
          <p:nvPr>
            <p:ph type="title"/>
          </p:nvPr>
        </p:nvSpPr>
        <p:spPr>
          <a:xfrm>
            <a:off x="941030" y="201105"/>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الممارسة الموجهة الثنائية: حاولوا الإجابة عن هذا السؤال باستعمال الاستراتيجية  نفسها.</a:t>
            </a:r>
            <a:endParaRPr/>
          </a:p>
        </p:txBody>
      </p:sp>
      <p:sp>
        <p:nvSpPr>
          <p:cNvPr id="1009" name="Google Shape;1009;p6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i="1" lang="ar-MA" sz="1400"/>
              <a:t> </a:t>
            </a:r>
            <a:r>
              <a:rPr lang="ar-MA" sz="1400">
                <a:latin typeface="Calibri"/>
                <a:ea typeface="Calibri"/>
                <a:cs typeface="Calibri"/>
                <a:sym typeface="Calibri"/>
              </a:rPr>
              <a:t>يطرح المدرس السؤال على كل ثنائي ويحفز المتعلمين على الإنجاز  ثم يختار متعلما يقدم الإجابة ويطلب منه شرح سيرورة الإنجاز أمام زملائه ويبدون رأيهم في جوابه.</a:t>
            </a:r>
            <a:endParaRPr sz="1400"/>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3" name="Shape 1013"/>
        <p:cNvGrpSpPr/>
        <p:nvPr/>
      </p:nvGrpSpPr>
      <p:grpSpPr>
        <a:xfrm>
          <a:off x="0" y="0"/>
          <a:ext cx="0" cy="0"/>
          <a:chOff x="0" y="0"/>
          <a:chExt cx="0" cy="0"/>
        </a:xfrm>
      </p:grpSpPr>
      <p:sp>
        <p:nvSpPr>
          <p:cNvPr id="1014" name="Google Shape;1014;p63"/>
          <p:cNvSpPr txBox="1"/>
          <p:nvPr/>
        </p:nvSpPr>
        <p:spPr>
          <a:xfrm>
            <a:off x="1192696" y="421703"/>
            <a:ext cx="10161104" cy="470617"/>
          </a:xfrm>
          <a:prstGeom prst="rect">
            <a:avLst/>
          </a:prstGeom>
          <a:noFill/>
          <a:ln>
            <a:noFill/>
          </a:ln>
        </p:spPr>
        <p:txBody>
          <a:bodyPr anchorCtr="0" anchor="t" bIns="45700" lIns="91425" spcFirstLastPara="1" rIns="91425" wrap="square" tIns="45700">
            <a:normAutofit/>
          </a:bodyPr>
          <a:lstStyle/>
          <a:p>
            <a:pPr indent="0" lvl="0" marL="0" marR="0" rtl="1" algn="r">
              <a:lnSpc>
                <a:spcPct val="100000"/>
              </a:lnSpc>
              <a:spcBef>
                <a:spcPts val="0"/>
              </a:spcBef>
              <a:spcAft>
                <a:spcPts val="0"/>
              </a:spcAft>
              <a:buClr>
                <a:schemeClr val="dk1"/>
              </a:buClr>
              <a:buSzPts val="1400"/>
              <a:buFont typeface="Play"/>
              <a:buNone/>
            </a:pPr>
            <a:r>
              <a:t/>
            </a:r>
            <a:endParaRPr b="0" i="0" sz="1400" u="none" cap="none" strike="noStrike">
              <a:solidFill>
                <a:srgbClr val="AEAEAE"/>
              </a:solidFill>
              <a:latin typeface="Calibri"/>
              <a:ea typeface="Calibri"/>
              <a:cs typeface="Calibri"/>
              <a:sym typeface="Calibri"/>
            </a:endParaRPr>
          </a:p>
        </p:txBody>
      </p:sp>
      <p:sp>
        <p:nvSpPr>
          <p:cNvPr id="1015" name="Google Shape;1015;p63"/>
          <p:cNvSpPr/>
          <p:nvPr/>
        </p:nvSpPr>
        <p:spPr>
          <a:xfrm>
            <a:off x="7936992" y="3704535"/>
            <a:ext cx="3666744" cy="811226"/>
          </a:xfrm>
          <a:prstGeom prst="ellipse">
            <a:avLst/>
          </a:prstGeom>
          <a:noFill/>
          <a:ln cap="flat" cmpd="sng" w="190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cxnSp>
        <p:nvCxnSpPr>
          <p:cNvPr id="1016" name="Google Shape;1016;p63"/>
          <p:cNvCxnSpPr/>
          <p:nvPr/>
        </p:nvCxnSpPr>
        <p:spPr>
          <a:xfrm rot="10800000">
            <a:off x="4472609" y="2498294"/>
            <a:ext cx="3464383" cy="1615138"/>
          </a:xfrm>
          <a:prstGeom prst="straightConnector1">
            <a:avLst/>
          </a:prstGeom>
          <a:noFill/>
          <a:ln cap="flat" cmpd="sng" w="28575">
            <a:solidFill>
              <a:schemeClr val="accent1"/>
            </a:solidFill>
            <a:prstDash val="solid"/>
            <a:miter lim="800000"/>
            <a:headEnd len="sm" w="sm" type="none"/>
            <a:tailEnd len="med" w="med" type="triangle"/>
          </a:ln>
        </p:spPr>
      </p:cxnSp>
      <p:sp>
        <p:nvSpPr>
          <p:cNvPr id="1017" name="Google Shape;1017;p63"/>
          <p:cNvSpPr txBox="1"/>
          <p:nvPr/>
        </p:nvSpPr>
        <p:spPr>
          <a:xfrm>
            <a:off x="268356" y="1453886"/>
            <a:ext cx="8408505" cy="993926"/>
          </a:xfrm>
          <a:prstGeom prst="rect">
            <a:avLst/>
          </a:prstGeom>
          <a:solidFill>
            <a:srgbClr val="00B0F0"/>
          </a:solidFill>
          <a:ln cap="flat" cmpd="sng" w="9525">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269875" lvl="0" marL="0" marR="0" rtl="1" algn="r">
              <a:lnSpc>
                <a:spcPct val="107000"/>
              </a:lnSpc>
              <a:spcBef>
                <a:spcPts val="0"/>
              </a:spcBef>
              <a:spcAft>
                <a:spcPts val="0"/>
              </a:spcAft>
              <a:buNone/>
            </a:pPr>
            <a:r>
              <a:rPr b="1" i="0" lang="ar-MA" sz="2800" u="none" cap="none" strike="noStrike">
                <a:solidFill>
                  <a:schemeClr val="dk1"/>
                </a:solidFill>
                <a:latin typeface="Calibri"/>
                <a:ea typeface="Calibri"/>
                <a:cs typeface="Calibri"/>
                <a:sym typeface="Calibri"/>
              </a:rPr>
              <a:t>تحوّل حلم تصنيع أول سيارة محلية في المغرب إلى حقيقة بفضل خبرات مغربية.</a:t>
            </a:r>
            <a:endParaRPr b="1" i="0" sz="2800" u="none" cap="none" strike="noStrike">
              <a:solidFill>
                <a:schemeClr val="dk1"/>
              </a:solidFill>
              <a:latin typeface="Calibri"/>
              <a:ea typeface="Calibri"/>
              <a:cs typeface="Calibri"/>
              <a:sym typeface="Calibri"/>
            </a:endParaRPr>
          </a:p>
        </p:txBody>
      </p:sp>
      <p:sp>
        <p:nvSpPr>
          <p:cNvPr id="1018" name="Google Shape;1018;p63"/>
          <p:cNvSpPr/>
          <p:nvPr/>
        </p:nvSpPr>
        <p:spPr>
          <a:xfrm>
            <a:off x="8607287" y="3737636"/>
            <a:ext cx="2554356" cy="87153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None/>
            </a:pPr>
            <a:r>
              <a:rPr b="1" i="0" lang="ar-MA" sz="2800" u="none" cap="none" strike="noStrike">
                <a:solidFill>
                  <a:srgbClr val="FF0000"/>
                </a:solidFill>
                <a:latin typeface="Calibri"/>
                <a:ea typeface="Calibri"/>
                <a:cs typeface="Calibri"/>
                <a:sym typeface="Calibri"/>
              </a:rPr>
              <a:t>الاختراع وتشجيع المخترعين</a:t>
            </a:r>
            <a:endParaRPr b="0" i="0" sz="2800" u="none" cap="none" strike="noStrike">
              <a:solidFill>
                <a:srgbClr val="FF0000"/>
              </a:solidFill>
              <a:latin typeface="Arial"/>
              <a:ea typeface="Arial"/>
              <a:cs typeface="Arial"/>
              <a:sym typeface="Arial"/>
            </a:endParaRPr>
          </a:p>
        </p:txBody>
      </p:sp>
      <p:sp>
        <p:nvSpPr>
          <p:cNvPr id="1019" name="Google Shape;1019;p63"/>
          <p:cNvSpPr txBox="1"/>
          <p:nvPr/>
        </p:nvSpPr>
        <p:spPr>
          <a:xfrm>
            <a:off x="8019023" y="3141905"/>
            <a:ext cx="2756359"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ar-MA" sz="2400" u="none" cap="none" strike="noStrike">
                <a:solidFill>
                  <a:schemeClr val="dk1"/>
                </a:solidFill>
                <a:latin typeface="Calibri"/>
                <a:ea typeface="Calibri"/>
                <a:cs typeface="Calibri"/>
                <a:sym typeface="Calibri"/>
              </a:rPr>
              <a:t>تعابير تدل على :</a:t>
            </a:r>
            <a:endParaRPr b="0" i="0" sz="2400" u="none" cap="none" strike="noStrike">
              <a:solidFill>
                <a:schemeClr val="dk1"/>
              </a:solidFill>
              <a:latin typeface="Calibri"/>
              <a:ea typeface="Calibri"/>
              <a:cs typeface="Calibri"/>
              <a:sym typeface="Calibri"/>
            </a:endParaRPr>
          </a:p>
        </p:txBody>
      </p:sp>
      <p:sp>
        <p:nvSpPr>
          <p:cNvPr id="1020" name="Google Shape;1020;p63"/>
          <p:cNvSpPr txBox="1"/>
          <p:nvPr>
            <p:ph type="title"/>
          </p:nvPr>
        </p:nvSpPr>
        <p:spPr>
          <a:xfrm>
            <a:off x="867240" y="237446"/>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حاولوا الإجابة عن هذا السؤال باستعمال الاستراتيجية  نفسها</a:t>
            </a:r>
            <a:endParaRPr/>
          </a:p>
        </p:txBody>
      </p:sp>
      <p:sp>
        <p:nvSpPr>
          <p:cNvPr id="1021" name="Google Shape;1021;p63"/>
          <p:cNvSpPr txBox="1"/>
          <p:nvPr>
            <p:ph idx="2" type="body"/>
          </p:nvPr>
        </p:nvSpPr>
        <p:spPr>
          <a:xfrm>
            <a:off x="1127846" y="573950"/>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latin typeface="Calibri"/>
                <a:ea typeface="Calibri"/>
                <a:cs typeface="Calibri"/>
                <a:sym typeface="Calibri"/>
              </a:rPr>
              <a:t>ينوه المدرس بجهود المتعلمين ويدعوهم إلى تذكر عناصر الشبكة.</a:t>
            </a:r>
            <a:endParaRPr sz="1400">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5" name="Shape 1025"/>
        <p:cNvGrpSpPr/>
        <p:nvPr/>
      </p:nvGrpSpPr>
      <p:grpSpPr>
        <a:xfrm>
          <a:off x="0" y="0"/>
          <a:ext cx="0" cy="0"/>
          <a:chOff x="0" y="0"/>
          <a:chExt cx="0" cy="0"/>
        </a:xfrm>
      </p:grpSpPr>
      <p:sp>
        <p:nvSpPr>
          <p:cNvPr id="1026" name="Google Shape;1026;p64"/>
          <p:cNvSpPr txBox="1"/>
          <p:nvPr/>
        </p:nvSpPr>
        <p:spPr>
          <a:xfrm>
            <a:off x="96889" y="2092028"/>
            <a:ext cx="11576116" cy="4706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400"/>
              <a:buFont typeface="Play"/>
              <a:buNone/>
            </a:pPr>
            <a:r>
              <a:t/>
            </a:r>
            <a:endParaRPr b="0" i="0" sz="1400" u="none" cap="none" strike="noStrike">
              <a:solidFill>
                <a:schemeClr val="dk1"/>
              </a:solidFill>
              <a:latin typeface="Calibri"/>
              <a:ea typeface="Calibri"/>
              <a:cs typeface="Calibri"/>
              <a:sym typeface="Calibri"/>
            </a:endParaRPr>
          </a:p>
        </p:txBody>
      </p:sp>
      <p:sp>
        <p:nvSpPr>
          <p:cNvPr id="1027" name="Google Shape;1027;p64"/>
          <p:cNvSpPr/>
          <p:nvPr/>
        </p:nvSpPr>
        <p:spPr>
          <a:xfrm>
            <a:off x="2040612" y="2820322"/>
            <a:ext cx="8458200" cy="869950"/>
          </a:xfrm>
          <a:prstGeom prst="roundRect">
            <a:avLst>
              <a:gd fmla="val 16667" name="adj"/>
            </a:avLst>
          </a:prstGeom>
          <a:solidFill>
            <a:srgbClr val="00B050"/>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None/>
            </a:pPr>
            <a:r>
              <a:rPr b="1" i="0" lang="ar-MA" sz="2800" u="none" cap="none" strike="noStrike">
                <a:solidFill>
                  <a:schemeClr val="dk1"/>
                </a:solidFill>
                <a:latin typeface="Calibri"/>
                <a:ea typeface="Calibri"/>
                <a:cs typeface="Calibri"/>
                <a:sym typeface="Calibri"/>
              </a:rPr>
              <a:t>أذكر مؤشرات  (أفعال )  دالة </a:t>
            </a:r>
            <a:r>
              <a:rPr b="1" i="0" lang="ar-MA" sz="2800" u="none" cap="none" strike="noStrike">
                <a:solidFill>
                  <a:srgbClr val="0C0C0C"/>
                </a:solidFill>
                <a:latin typeface="Calibri"/>
                <a:ea typeface="Calibri"/>
                <a:cs typeface="Calibri"/>
                <a:sym typeface="Calibri"/>
              </a:rPr>
              <a:t>على الاختراع وتشجيع المخترعين</a:t>
            </a:r>
            <a:r>
              <a:rPr b="1" i="0" lang="ar-MA" sz="2800" u="none" cap="none" strike="noStrike">
                <a:solidFill>
                  <a:schemeClr val="lt1"/>
                </a:solidFill>
                <a:latin typeface="Calibri"/>
                <a:ea typeface="Calibri"/>
                <a:cs typeface="Calibri"/>
                <a:sym typeface="Calibri"/>
              </a:rPr>
              <a:t>.</a:t>
            </a:r>
            <a:endParaRPr b="1" i="0" sz="2800" u="none" cap="none" strike="noStrike">
              <a:solidFill>
                <a:schemeClr val="lt1"/>
              </a:solidFill>
              <a:latin typeface="Calibri"/>
              <a:ea typeface="Calibri"/>
              <a:cs typeface="Calibri"/>
              <a:sym typeface="Calibri"/>
            </a:endParaRPr>
          </a:p>
        </p:txBody>
      </p:sp>
      <p:sp>
        <p:nvSpPr>
          <p:cNvPr id="1028" name="Google Shape;1028;p64"/>
          <p:cNvSpPr txBox="1"/>
          <p:nvPr>
            <p:ph type="title"/>
          </p:nvPr>
        </p:nvSpPr>
        <p:spPr>
          <a:xfrm>
            <a:off x="867240" y="228345"/>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حاولوا الإجابة عن هذا السؤال  بشكل فردي باستعمال الشبكة نفسها.</a:t>
            </a:r>
            <a:endParaRPr/>
          </a:p>
        </p:txBody>
      </p:sp>
      <p:sp>
        <p:nvSpPr>
          <p:cNvPr id="1029" name="Google Shape;1029;p64"/>
          <p:cNvSpPr txBox="1"/>
          <p:nvPr>
            <p:ph idx="2" type="body"/>
          </p:nvPr>
        </p:nvSpPr>
        <p:spPr>
          <a:xfrm>
            <a:off x="1146359" y="52387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i="1" lang="ar-MA" sz="1400">
                <a:latin typeface="Calibri"/>
                <a:ea typeface="Calibri"/>
                <a:cs typeface="Calibri"/>
                <a:sym typeface="Calibri"/>
              </a:rPr>
              <a:t> </a:t>
            </a:r>
            <a:r>
              <a:rPr lang="ar-MA" sz="1400">
                <a:latin typeface="Calibri"/>
                <a:ea typeface="Calibri"/>
                <a:cs typeface="Calibri"/>
                <a:sym typeface="Calibri"/>
              </a:rPr>
              <a:t>يدعو المدرس المتعلمين إلى الإجابة عن السؤال بشكل </a:t>
            </a:r>
            <a:r>
              <a:rPr lang="ar-MA" sz="1400">
                <a:highlight>
                  <a:srgbClr val="FFFF00"/>
                </a:highlight>
                <a:latin typeface="Calibri"/>
                <a:ea typeface="Calibri"/>
                <a:cs typeface="Calibri"/>
                <a:sym typeface="Calibri"/>
              </a:rPr>
              <a:t>مستقل</a:t>
            </a:r>
            <a:r>
              <a:rPr lang="ar-MA" sz="1400">
                <a:latin typeface="Calibri"/>
                <a:ea typeface="Calibri"/>
                <a:cs typeface="Calibri"/>
                <a:sym typeface="Calibri"/>
              </a:rPr>
              <a:t> ، ويتنقل بين الصفوف لتقديم الدعم المناسب وتشجيع المتفوقين عبر التنويه بعملهم ويطلب منهم شرح سيرورة التوصل إلى الجواب الصحيح.</a:t>
            </a:r>
            <a:endParaRPr sz="1400">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3" name="Shape 1033"/>
        <p:cNvGrpSpPr/>
        <p:nvPr/>
      </p:nvGrpSpPr>
      <p:grpSpPr>
        <a:xfrm>
          <a:off x="0" y="0"/>
          <a:ext cx="0" cy="0"/>
          <a:chOff x="0" y="0"/>
          <a:chExt cx="0" cy="0"/>
        </a:xfrm>
      </p:grpSpPr>
      <p:pic>
        <p:nvPicPr>
          <p:cNvPr id="1034" name="Google Shape;1034;p65"/>
          <p:cNvPicPr preferRelativeResize="0"/>
          <p:nvPr/>
        </p:nvPicPr>
        <p:blipFill rotWithShape="1">
          <a:blip r:embed="rId3">
            <a:alphaModFix/>
          </a:blip>
          <a:srcRect b="0" l="0" r="0" t="0"/>
          <a:stretch/>
        </p:blipFill>
        <p:spPr>
          <a:xfrm>
            <a:off x="212882" y="1062098"/>
            <a:ext cx="12069038" cy="5813527"/>
          </a:xfrm>
          <a:prstGeom prst="rect">
            <a:avLst/>
          </a:prstGeom>
          <a:noFill/>
          <a:ln>
            <a:noFill/>
          </a:ln>
        </p:spPr>
      </p:pic>
      <p:sp>
        <p:nvSpPr>
          <p:cNvPr id="1035" name="Google Shape;1035;p65"/>
          <p:cNvSpPr/>
          <p:nvPr/>
        </p:nvSpPr>
        <p:spPr>
          <a:xfrm>
            <a:off x="8362188" y="3778290"/>
            <a:ext cx="2799455" cy="87153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None/>
            </a:pPr>
            <a:r>
              <a:rPr b="1" i="0" lang="ar-MA" sz="2800" u="none" cap="none" strike="noStrike">
                <a:solidFill>
                  <a:srgbClr val="0C0C0C"/>
                </a:solidFill>
                <a:latin typeface="Calibri"/>
                <a:ea typeface="Calibri"/>
                <a:cs typeface="Calibri"/>
                <a:sym typeface="Calibri"/>
              </a:rPr>
              <a:t>الاختراع وتشجيع المخترعين</a:t>
            </a:r>
            <a:endParaRPr b="0" i="0" sz="2800" u="none" cap="none" strike="noStrike">
              <a:solidFill>
                <a:srgbClr val="0C0C0C"/>
              </a:solidFill>
              <a:latin typeface="Arial"/>
              <a:ea typeface="Arial"/>
              <a:cs typeface="Arial"/>
              <a:sym typeface="Arial"/>
            </a:endParaRPr>
          </a:p>
        </p:txBody>
      </p:sp>
      <p:sp>
        <p:nvSpPr>
          <p:cNvPr id="1036" name="Google Shape;1036;p65"/>
          <p:cNvSpPr/>
          <p:nvPr/>
        </p:nvSpPr>
        <p:spPr>
          <a:xfrm>
            <a:off x="7936992" y="3737636"/>
            <a:ext cx="3666744" cy="811226"/>
          </a:xfrm>
          <a:prstGeom prst="ellipse">
            <a:avLst/>
          </a:prstGeom>
          <a:noFill/>
          <a:ln cap="flat" cmpd="sng" w="190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37" name="Google Shape;1037;p65"/>
          <p:cNvSpPr/>
          <p:nvPr/>
        </p:nvSpPr>
        <p:spPr>
          <a:xfrm>
            <a:off x="804672" y="3845144"/>
            <a:ext cx="5138928" cy="745023"/>
          </a:xfrm>
          <a:prstGeom prst="roundRect">
            <a:avLst>
              <a:gd fmla="val 16667" name="adj"/>
            </a:avLst>
          </a:prstGeom>
          <a:solidFill>
            <a:srgbClr val="00B050"/>
          </a:solidFill>
          <a:ln cap="flat" cmpd="sng" w="19050">
            <a:solidFill>
              <a:srgbClr val="82CAE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38" name="Google Shape;1038;p65"/>
          <p:cNvSpPr txBox="1"/>
          <p:nvPr/>
        </p:nvSpPr>
        <p:spPr>
          <a:xfrm>
            <a:off x="8362188" y="3182559"/>
            <a:ext cx="2413194"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ar-MA" sz="2400" u="none" cap="none" strike="noStrike">
                <a:solidFill>
                  <a:schemeClr val="dk1"/>
                </a:solidFill>
                <a:latin typeface="Calibri"/>
                <a:ea typeface="Calibri"/>
                <a:cs typeface="Calibri"/>
                <a:sym typeface="Calibri"/>
              </a:rPr>
              <a:t>أفعال تدل على:</a:t>
            </a:r>
            <a:endParaRPr b="0" i="0" sz="2400" u="none" cap="none" strike="noStrike">
              <a:solidFill>
                <a:schemeClr val="dk1"/>
              </a:solidFill>
              <a:latin typeface="Calibri"/>
              <a:ea typeface="Calibri"/>
              <a:cs typeface="Calibri"/>
              <a:sym typeface="Calibri"/>
            </a:endParaRPr>
          </a:p>
        </p:txBody>
      </p:sp>
      <p:cxnSp>
        <p:nvCxnSpPr>
          <p:cNvPr id="1039" name="Google Shape;1039;p65"/>
          <p:cNvCxnSpPr/>
          <p:nvPr/>
        </p:nvCxnSpPr>
        <p:spPr>
          <a:xfrm flipH="1">
            <a:off x="5943600" y="4143249"/>
            <a:ext cx="1993392" cy="1"/>
          </a:xfrm>
          <a:prstGeom prst="straightConnector1">
            <a:avLst/>
          </a:prstGeom>
          <a:noFill/>
          <a:ln cap="flat" cmpd="sng" w="28575">
            <a:solidFill>
              <a:schemeClr val="accent1"/>
            </a:solidFill>
            <a:prstDash val="solid"/>
            <a:miter lim="800000"/>
            <a:headEnd len="sm" w="sm" type="none"/>
            <a:tailEnd len="med" w="med" type="triangle"/>
          </a:ln>
        </p:spPr>
      </p:cxnSp>
      <p:sp>
        <p:nvSpPr>
          <p:cNvPr id="1040" name="Google Shape;1040;p65"/>
          <p:cNvSpPr txBox="1"/>
          <p:nvPr/>
        </p:nvSpPr>
        <p:spPr>
          <a:xfrm>
            <a:off x="1168396" y="372155"/>
            <a:ext cx="10161104" cy="470617"/>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chemeClr val="dk1"/>
              </a:buClr>
              <a:buSzPts val="1400"/>
              <a:buFont typeface="Play"/>
              <a:buNone/>
            </a:pPr>
            <a:r>
              <a:t/>
            </a:r>
            <a:endParaRPr b="0" i="0" sz="1400" u="none" cap="none" strike="noStrike">
              <a:solidFill>
                <a:srgbClr val="AEAEAE"/>
              </a:solidFill>
              <a:latin typeface="Calibri"/>
              <a:ea typeface="Calibri"/>
              <a:cs typeface="Calibri"/>
              <a:sym typeface="Calibri"/>
            </a:endParaRPr>
          </a:p>
        </p:txBody>
      </p:sp>
      <p:sp>
        <p:nvSpPr>
          <p:cNvPr id="1041" name="Google Shape;1041;p65"/>
          <p:cNvSpPr txBox="1"/>
          <p:nvPr>
            <p:ph type="title"/>
          </p:nvPr>
        </p:nvSpPr>
        <p:spPr>
          <a:xfrm>
            <a:off x="1006799" y="152828"/>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استخرجوا أفعالا دالة على الاختراع وتشجيع المخترعين:</a:t>
            </a:r>
            <a:endParaRPr/>
          </a:p>
        </p:txBody>
      </p:sp>
      <p:sp>
        <p:nvSpPr>
          <p:cNvPr id="1042" name="Google Shape;1042;p65"/>
          <p:cNvSpPr txBox="1"/>
          <p:nvPr>
            <p:ph idx="2" type="body"/>
          </p:nvPr>
        </p:nvSpPr>
        <p:spPr>
          <a:xfrm>
            <a:off x="1168396" y="450183"/>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latin typeface="Calibri"/>
                <a:ea typeface="Calibri"/>
                <a:cs typeface="Calibri"/>
                <a:sym typeface="Calibri"/>
              </a:rPr>
              <a:t>يذكر المدرس بشبكة المؤشرات وعناصرها ثم يستمر في التنقل بين الصفوف وتقديم المزيد من الشروحات للمتعلمين الذين يجدون صعوبة في التوصل إلى الإجابة الصحيحة.</a:t>
            </a:r>
            <a:endParaRPr sz="1400">
              <a:latin typeface="Calibri"/>
              <a:ea typeface="Calibri"/>
              <a:cs typeface="Calibri"/>
              <a:sym typeface="Calibri"/>
            </a:endParaRPr>
          </a:p>
        </p:txBody>
      </p:sp>
      <p:pic>
        <p:nvPicPr>
          <p:cNvPr id="1043" name="Google Shape;1043;p65"/>
          <p:cNvPicPr preferRelativeResize="0"/>
          <p:nvPr/>
        </p:nvPicPr>
        <p:blipFill rotWithShape="1">
          <a:blip r:embed="rId4">
            <a:alphaModFix/>
          </a:blip>
          <a:srcRect b="0" l="0" r="0" t="0"/>
          <a:stretch/>
        </p:blipFill>
        <p:spPr>
          <a:xfrm>
            <a:off x="818718" y="198472"/>
            <a:ext cx="648055" cy="648055"/>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7" name="Shape 1047"/>
        <p:cNvGrpSpPr/>
        <p:nvPr/>
      </p:nvGrpSpPr>
      <p:grpSpPr>
        <a:xfrm>
          <a:off x="0" y="0"/>
          <a:ext cx="0" cy="0"/>
          <a:chOff x="0" y="0"/>
          <a:chExt cx="0" cy="0"/>
        </a:xfrm>
      </p:grpSpPr>
      <p:sp>
        <p:nvSpPr>
          <p:cNvPr id="1048" name="Google Shape;1048;p66"/>
          <p:cNvSpPr/>
          <p:nvPr/>
        </p:nvSpPr>
        <p:spPr>
          <a:xfrm>
            <a:off x="3733800" y="2044065"/>
            <a:ext cx="8458200" cy="87153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None/>
            </a:pPr>
            <a:r>
              <a:rPr b="1" i="0" lang="ar-MA" sz="2800" u="none" cap="none" strike="noStrike">
                <a:solidFill>
                  <a:schemeClr val="dk1"/>
                </a:solidFill>
                <a:latin typeface="Calibri"/>
                <a:ea typeface="Calibri"/>
                <a:cs typeface="Calibri"/>
                <a:sym typeface="Calibri"/>
              </a:rPr>
              <a:t>الاختراع وتشجيع المخترعين</a:t>
            </a:r>
            <a:endParaRPr b="0" i="0" sz="2800" u="none" cap="none" strike="noStrike">
              <a:solidFill>
                <a:schemeClr val="dk1"/>
              </a:solidFill>
              <a:latin typeface="Arial"/>
              <a:ea typeface="Arial"/>
              <a:cs typeface="Arial"/>
              <a:sym typeface="Arial"/>
            </a:endParaRPr>
          </a:p>
        </p:txBody>
      </p:sp>
      <p:pic>
        <p:nvPicPr>
          <p:cNvPr id="1049" name="Google Shape;1049;p66"/>
          <p:cNvPicPr preferRelativeResize="0"/>
          <p:nvPr/>
        </p:nvPicPr>
        <p:blipFill rotWithShape="1">
          <a:blip r:embed="rId3">
            <a:alphaModFix/>
          </a:blip>
          <a:srcRect b="0" l="0" r="0" t="0"/>
          <a:stretch/>
        </p:blipFill>
        <p:spPr>
          <a:xfrm>
            <a:off x="376775" y="61243"/>
            <a:ext cx="730250" cy="730250"/>
          </a:xfrm>
          <a:prstGeom prst="rect">
            <a:avLst/>
          </a:prstGeom>
          <a:noFill/>
          <a:ln>
            <a:noFill/>
          </a:ln>
        </p:spPr>
      </p:pic>
      <p:sp>
        <p:nvSpPr>
          <p:cNvPr id="1050" name="Google Shape;1050;p66"/>
          <p:cNvSpPr/>
          <p:nvPr/>
        </p:nvSpPr>
        <p:spPr>
          <a:xfrm>
            <a:off x="6158484" y="2021648"/>
            <a:ext cx="3666744" cy="811226"/>
          </a:xfrm>
          <a:prstGeom prst="ellipse">
            <a:avLst/>
          </a:prstGeom>
          <a:noFill/>
          <a:ln cap="flat" cmpd="sng" w="190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51" name="Google Shape;1051;p66"/>
          <p:cNvSpPr txBox="1"/>
          <p:nvPr/>
        </p:nvSpPr>
        <p:spPr>
          <a:xfrm>
            <a:off x="8154740" y="1211134"/>
            <a:ext cx="2413194"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ar-MA" sz="2400" u="none" cap="none" strike="noStrike">
                <a:solidFill>
                  <a:schemeClr val="dk1"/>
                </a:solidFill>
                <a:latin typeface="Calibri"/>
                <a:ea typeface="Calibri"/>
                <a:cs typeface="Calibri"/>
                <a:sym typeface="Calibri"/>
              </a:rPr>
              <a:t>أفعال تدل على:</a:t>
            </a:r>
            <a:endParaRPr b="0" i="0" sz="2400" u="none" cap="none" strike="noStrike">
              <a:solidFill>
                <a:schemeClr val="dk1"/>
              </a:solidFill>
              <a:latin typeface="Calibri"/>
              <a:ea typeface="Calibri"/>
              <a:cs typeface="Calibri"/>
              <a:sym typeface="Calibri"/>
            </a:endParaRPr>
          </a:p>
        </p:txBody>
      </p:sp>
      <p:cxnSp>
        <p:nvCxnSpPr>
          <p:cNvPr id="1052" name="Google Shape;1052;p66"/>
          <p:cNvCxnSpPr>
            <a:stCxn id="1050" idx="4"/>
          </p:cNvCxnSpPr>
          <p:nvPr/>
        </p:nvCxnSpPr>
        <p:spPr>
          <a:xfrm flipH="1">
            <a:off x="5177856" y="2832874"/>
            <a:ext cx="2814000" cy="1756500"/>
          </a:xfrm>
          <a:prstGeom prst="straightConnector1">
            <a:avLst/>
          </a:prstGeom>
          <a:noFill/>
          <a:ln cap="flat" cmpd="sng" w="28575">
            <a:solidFill>
              <a:schemeClr val="accent1"/>
            </a:solidFill>
            <a:prstDash val="solid"/>
            <a:miter lim="800000"/>
            <a:headEnd len="sm" w="sm" type="none"/>
            <a:tailEnd len="med" w="med" type="triangle"/>
          </a:ln>
        </p:spPr>
      </p:cxnSp>
      <p:sp>
        <p:nvSpPr>
          <p:cNvPr id="1053" name="Google Shape;1053;p66"/>
          <p:cNvSpPr txBox="1"/>
          <p:nvPr>
            <p:ph type="title"/>
          </p:nvPr>
        </p:nvSpPr>
        <p:spPr>
          <a:xfrm>
            <a:off x="1074457" y="229002"/>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الأفعال الدالة على الاختراع وتشجيع المخترعين هي:</a:t>
            </a:r>
            <a:endParaRPr/>
          </a:p>
        </p:txBody>
      </p:sp>
      <p:sp>
        <p:nvSpPr>
          <p:cNvPr id="1054" name="Google Shape;1054;p66"/>
          <p:cNvSpPr txBox="1"/>
          <p:nvPr>
            <p:ph idx="2" type="body"/>
          </p:nvPr>
        </p:nvSpPr>
        <p:spPr>
          <a:xfrm>
            <a:off x="1353576" y="524715"/>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latin typeface="Calibri"/>
                <a:ea typeface="Calibri"/>
                <a:cs typeface="Calibri"/>
                <a:sym typeface="Calibri"/>
              </a:rPr>
              <a:t>يختار المدرس نموذجين لتقديم إجاباتهم مع المطالبة بشرح سيرورة التوصل إلى إجاباتهم. تم يطلب من المتعلمين تدوين إجاباتهم في الكراسة.</a:t>
            </a:r>
            <a:endParaRPr sz="1400">
              <a:latin typeface="Calibri"/>
              <a:ea typeface="Calibri"/>
              <a:cs typeface="Calibri"/>
              <a:sym typeface="Calibri"/>
            </a:endParaRPr>
          </a:p>
        </p:txBody>
      </p:sp>
      <p:sp>
        <p:nvSpPr>
          <p:cNvPr id="1055" name="Google Shape;1055;p66"/>
          <p:cNvSpPr txBox="1"/>
          <p:nvPr/>
        </p:nvSpPr>
        <p:spPr>
          <a:xfrm>
            <a:off x="292748" y="4815869"/>
            <a:ext cx="9770165" cy="830997"/>
          </a:xfrm>
          <a:prstGeom prst="rect">
            <a:avLst/>
          </a:prstGeom>
          <a:solidFill>
            <a:srgbClr val="92D050"/>
          </a:solidFill>
          <a:ln>
            <a:noFill/>
          </a:ln>
        </p:spPr>
        <p:txBody>
          <a:bodyPr anchorCtr="0" anchor="t" bIns="45700" lIns="91425" spcFirstLastPara="1" rIns="91425" wrap="square" tIns="45700">
            <a:spAutoFit/>
          </a:bodyPr>
          <a:lstStyle/>
          <a:p>
            <a:pPr indent="0" lvl="0" marL="0" marR="0" rtl="1" algn="just">
              <a:spcBef>
                <a:spcPts val="0"/>
              </a:spcBef>
              <a:spcAft>
                <a:spcPts val="0"/>
              </a:spcAft>
              <a:buNone/>
            </a:pPr>
            <a:r>
              <a:rPr b="1" i="0" lang="ar-MA" sz="2400" u="none" cap="none" strike="noStrike">
                <a:solidFill>
                  <a:schemeClr val="dk1"/>
                </a:solidFill>
                <a:latin typeface="Calibri"/>
                <a:ea typeface="Calibri"/>
                <a:cs typeface="Calibri"/>
                <a:sym typeface="Calibri"/>
              </a:rPr>
              <a:t>وَشَّحَ </a:t>
            </a:r>
            <a:r>
              <a:rPr b="1" i="0" lang="ar-MA" sz="2400" u="sng" cap="none" strike="noStrike">
                <a:solidFill>
                  <a:schemeClr val="dk1"/>
                </a:solidFill>
                <a:latin typeface="Calibri"/>
                <a:ea typeface="Calibri"/>
                <a:cs typeface="Calibri"/>
                <a:sym typeface="Calibri"/>
                <a:hlinkClick r:id="rId4">
                  <a:extLst>
                    <a:ext uri="{A12FA001-AC4F-418D-AE19-62706E023703}">
                      <ahyp:hlinkClr val="tx"/>
                    </a:ext>
                  </a:extLst>
                </a:hlinkClick>
              </a:rPr>
              <a:t>العاهل المغربي الملك محمد السادس</a:t>
            </a:r>
            <a:r>
              <a:rPr b="1" i="0" lang="ar-MA" sz="2400" u="none" cap="none" strike="noStrike">
                <a:solidFill>
                  <a:schemeClr val="dk1"/>
                </a:solidFill>
                <a:latin typeface="Calibri"/>
                <a:ea typeface="Calibri"/>
                <a:cs typeface="Calibri"/>
                <a:sym typeface="Calibri"/>
              </a:rPr>
              <a:t> المدير المؤسس لشركة "نيو موتورز" بوسام الكفاءة الفكرية.</a:t>
            </a:r>
            <a:endParaRPr b="1" i="0" sz="2400" u="none" cap="none" strike="noStrike">
              <a:solidFill>
                <a:schemeClr val="dk1"/>
              </a:solidFill>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9" name="Shape 1059"/>
        <p:cNvGrpSpPr/>
        <p:nvPr/>
      </p:nvGrpSpPr>
      <p:grpSpPr>
        <a:xfrm>
          <a:off x="0" y="0"/>
          <a:ext cx="0" cy="0"/>
          <a:chOff x="0" y="0"/>
          <a:chExt cx="0" cy="0"/>
        </a:xfrm>
      </p:grpSpPr>
      <p:grpSp>
        <p:nvGrpSpPr>
          <p:cNvPr id="1060" name="Google Shape;1060;p67"/>
          <p:cNvGrpSpPr/>
          <p:nvPr/>
        </p:nvGrpSpPr>
        <p:grpSpPr>
          <a:xfrm>
            <a:off x="654217" y="656003"/>
            <a:ext cx="10567685" cy="5198169"/>
            <a:chOff x="2184400" y="1402025"/>
            <a:chExt cx="7823200" cy="4942038"/>
          </a:xfrm>
        </p:grpSpPr>
        <p:sp>
          <p:nvSpPr>
            <p:cNvPr id="1061" name="Google Shape;1061;p67"/>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1062" name="Google Shape;1062;p6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p:txBody>
        </p:sp>
      </p:grpSp>
      <p:grpSp>
        <p:nvGrpSpPr>
          <p:cNvPr id="1063" name="Google Shape;1063;p67"/>
          <p:cNvGrpSpPr/>
          <p:nvPr/>
        </p:nvGrpSpPr>
        <p:grpSpPr>
          <a:xfrm>
            <a:off x="8534400" y="4917801"/>
            <a:ext cx="2687502" cy="936371"/>
            <a:chOff x="8534400" y="4917801"/>
            <a:chExt cx="2687501" cy="936370"/>
          </a:xfrm>
        </p:grpSpPr>
        <p:sp>
          <p:nvSpPr>
            <p:cNvPr id="1064" name="Google Shape;1064;p67"/>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1065" name="Google Shape;1065;p67"/>
            <p:cNvSpPr/>
            <p:nvPr/>
          </p:nvSpPr>
          <p:spPr>
            <a:xfrm>
              <a:off x="8534400" y="5060928"/>
              <a:ext cx="1831686"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MA" sz="3600" u="none" cap="none" strike="noStrike">
                  <a:solidFill>
                    <a:srgbClr val="44546A"/>
                  </a:solidFill>
                  <a:latin typeface="Calibri"/>
                  <a:ea typeface="Calibri"/>
                  <a:cs typeface="Calibri"/>
                  <a:sym typeface="Calibri"/>
                </a:rPr>
                <a:t>4 دقائق</a:t>
              </a:r>
              <a:endParaRPr b="1" i="0" sz="3600" u="none" cap="none" strike="noStrike">
                <a:solidFill>
                  <a:schemeClr val="accent2"/>
                </a:solidFill>
                <a:latin typeface="Calibri"/>
                <a:ea typeface="Calibri"/>
                <a:cs typeface="Calibri"/>
                <a:sym typeface="Calibri"/>
              </a:endParaRPr>
            </a:p>
          </p:txBody>
        </p:sp>
      </p:grpSp>
      <p:sp>
        <p:nvSpPr>
          <p:cNvPr id="1066" name="Google Shape;1066;p67"/>
          <p:cNvSpPr txBox="1"/>
          <p:nvPr/>
        </p:nvSpPr>
        <p:spPr>
          <a:xfrm>
            <a:off x="2665200" y="4042739"/>
            <a:ext cx="5869200" cy="677108"/>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4400" u="none" cap="none" strike="noStrike">
                <a:solidFill>
                  <a:srgbClr val="FF0000"/>
                </a:solidFill>
                <a:latin typeface="Calibri"/>
                <a:ea typeface="Calibri"/>
                <a:cs typeface="Calibri"/>
                <a:sym typeface="Calibri"/>
              </a:rPr>
              <a:t>أستثمر</a:t>
            </a:r>
            <a:endParaRPr/>
          </a:p>
        </p:txBody>
      </p:sp>
      <p:pic>
        <p:nvPicPr>
          <p:cNvPr id="1067" name="Google Shape;1067;p67"/>
          <p:cNvPicPr preferRelativeResize="0"/>
          <p:nvPr/>
        </p:nvPicPr>
        <p:blipFill rotWithShape="1">
          <a:blip r:embed="rId4">
            <a:alphaModFix/>
          </a:blip>
          <a:srcRect b="0" l="0" r="0" t="0"/>
          <a:stretch/>
        </p:blipFill>
        <p:spPr>
          <a:xfrm>
            <a:off x="4274859" y="1002764"/>
            <a:ext cx="2795544" cy="2795544"/>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1" name="Shape 1071"/>
        <p:cNvGrpSpPr/>
        <p:nvPr/>
      </p:nvGrpSpPr>
      <p:grpSpPr>
        <a:xfrm>
          <a:off x="0" y="0"/>
          <a:ext cx="0" cy="0"/>
          <a:chOff x="0" y="0"/>
          <a:chExt cx="0" cy="0"/>
        </a:xfrm>
      </p:grpSpPr>
      <p:pic>
        <p:nvPicPr>
          <p:cNvPr id="1072" name="Google Shape;1072;p68"/>
          <p:cNvPicPr preferRelativeResize="0"/>
          <p:nvPr/>
        </p:nvPicPr>
        <p:blipFill rotWithShape="1">
          <a:blip r:embed="rId3">
            <a:alphaModFix/>
          </a:blip>
          <a:srcRect b="0" l="0" r="0" t="0"/>
          <a:stretch/>
        </p:blipFill>
        <p:spPr>
          <a:xfrm>
            <a:off x="780440" y="135399"/>
            <a:ext cx="731837" cy="731837"/>
          </a:xfrm>
          <a:prstGeom prst="rect">
            <a:avLst/>
          </a:prstGeom>
          <a:noFill/>
          <a:ln>
            <a:noFill/>
          </a:ln>
        </p:spPr>
      </p:pic>
      <p:pic>
        <p:nvPicPr>
          <p:cNvPr descr="Image générée" id="1073" name="Google Shape;1073;p68"/>
          <p:cNvPicPr preferRelativeResize="0"/>
          <p:nvPr/>
        </p:nvPicPr>
        <p:blipFill rotWithShape="1">
          <a:blip r:embed="rId4">
            <a:alphaModFix/>
          </a:blip>
          <a:srcRect b="4644" l="4008" r="68628" t="77363"/>
          <a:stretch/>
        </p:blipFill>
        <p:spPr>
          <a:xfrm>
            <a:off x="67374" y="181505"/>
            <a:ext cx="1044783" cy="787109"/>
          </a:xfrm>
          <a:prstGeom prst="rect">
            <a:avLst/>
          </a:prstGeom>
          <a:noFill/>
          <a:ln>
            <a:noFill/>
          </a:ln>
        </p:spPr>
      </p:pic>
      <p:sp>
        <p:nvSpPr>
          <p:cNvPr id="1074" name="Google Shape;1074;p68"/>
          <p:cNvSpPr txBox="1"/>
          <p:nvPr>
            <p:ph type="title"/>
          </p:nvPr>
        </p:nvSpPr>
        <p:spPr>
          <a:xfrm>
            <a:off x="1006799" y="195667"/>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أجيب شفهيا:</a:t>
            </a:r>
            <a:endParaRPr/>
          </a:p>
        </p:txBody>
      </p:sp>
      <p:sp>
        <p:nvSpPr>
          <p:cNvPr id="1075" name="Google Shape;1075;p68"/>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t>يمنح المدرس</a:t>
            </a:r>
            <a:r>
              <a:rPr lang="ar-MA" sz="1400">
                <a:solidFill>
                  <a:srgbClr val="FF0000"/>
                </a:solidFill>
              </a:rPr>
              <a:t> 30 </a:t>
            </a:r>
            <a:r>
              <a:rPr lang="ar-MA">
                <a:solidFill>
                  <a:srgbClr val="FF0000"/>
                </a:solidFill>
              </a:rPr>
              <a:t>ثانية </a:t>
            </a:r>
            <a:r>
              <a:rPr lang="ar-MA" sz="1400"/>
              <a:t>للتفكير، ثم يختار 3 متعلمين لتقديم إجاباتهم، ويستفسر 4 عن رأيه في إجابات زملائهم.</a:t>
            </a:r>
            <a:endParaRPr i="1" sz="1400"/>
          </a:p>
        </p:txBody>
      </p:sp>
      <p:pic>
        <p:nvPicPr>
          <p:cNvPr id="1076" name="Google Shape;1076;p68"/>
          <p:cNvPicPr preferRelativeResize="0"/>
          <p:nvPr/>
        </p:nvPicPr>
        <p:blipFill rotWithShape="1">
          <a:blip r:embed="rId5">
            <a:alphaModFix/>
          </a:blip>
          <a:srcRect b="0" l="0" r="0" t="0"/>
          <a:stretch/>
        </p:blipFill>
        <p:spPr>
          <a:xfrm>
            <a:off x="995362" y="2538412"/>
            <a:ext cx="10201275" cy="178117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1080" name="Shape 1080"/>
        <p:cNvGrpSpPr/>
        <p:nvPr/>
      </p:nvGrpSpPr>
      <p:grpSpPr>
        <a:xfrm>
          <a:off x="0" y="0"/>
          <a:ext cx="0" cy="0"/>
          <a:chOff x="0" y="0"/>
          <a:chExt cx="0" cy="0"/>
        </a:xfrm>
      </p:grpSpPr>
      <p:grpSp>
        <p:nvGrpSpPr>
          <p:cNvPr id="1081" name="Google Shape;1081;p69"/>
          <p:cNvGrpSpPr/>
          <p:nvPr/>
        </p:nvGrpSpPr>
        <p:grpSpPr>
          <a:xfrm>
            <a:off x="812158" y="844906"/>
            <a:ext cx="10567685" cy="5198169"/>
            <a:chOff x="2184399" y="1402024"/>
            <a:chExt cx="7823200" cy="4942038"/>
          </a:xfrm>
        </p:grpSpPr>
        <p:sp>
          <p:nvSpPr>
            <p:cNvPr id="1082" name="Google Shape;1082;p69"/>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1083" name="Google Shape;1083;p69"/>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p:txBody>
        </p:sp>
      </p:grpSp>
      <p:grpSp>
        <p:nvGrpSpPr>
          <p:cNvPr id="1084" name="Google Shape;1084;p69"/>
          <p:cNvGrpSpPr/>
          <p:nvPr/>
        </p:nvGrpSpPr>
        <p:grpSpPr>
          <a:xfrm>
            <a:off x="8559384" y="4917801"/>
            <a:ext cx="2662518" cy="936371"/>
            <a:chOff x="8559384" y="4917801"/>
            <a:chExt cx="2662517" cy="936370"/>
          </a:xfrm>
        </p:grpSpPr>
        <p:sp>
          <p:nvSpPr>
            <p:cNvPr id="1085" name="Google Shape;1085;p69"/>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1086" name="Google Shape;1086;p69"/>
            <p:cNvSpPr/>
            <p:nvPr/>
          </p:nvSpPr>
          <p:spPr>
            <a:xfrm>
              <a:off x="8559384" y="5060928"/>
              <a:ext cx="1806702"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3600" u="none" cap="none" strike="noStrike">
                  <a:solidFill>
                    <a:srgbClr val="000000"/>
                  </a:solidFill>
                  <a:latin typeface="Calibri"/>
                  <a:ea typeface="Calibri"/>
                  <a:cs typeface="Calibri"/>
                  <a:sym typeface="Calibri"/>
                </a:rPr>
                <a:t> 5دقائق</a:t>
              </a:r>
              <a:endParaRPr/>
            </a:p>
          </p:txBody>
        </p:sp>
      </p:grpSp>
      <p:sp>
        <p:nvSpPr>
          <p:cNvPr id="1087" name="Google Shape;1087;p69"/>
          <p:cNvSpPr txBox="1"/>
          <p:nvPr/>
        </p:nvSpPr>
        <p:spPr>
          <a:xfrm>
            <a:off x="2455648" y="3675675"/>
            <a:ext cx="7007087" cy="906595"/>
          </a:xfrm>
          <a:prstGeom prst="rect">
            <a:avLst/>
          </a:prstGeom>
          <a:noFill/>
          <a:ln>
            <a:noFill/>
          </a:ln>
        </p:spPr>
        <p:txBody>
          <a:bodyPr anchorCtr="0" anchor="t" bIns="45700" lIns="91425" spcFirstLastPara="1" rIns="91425" wrap="square" tIns="45700">
            <a:spAutoFit/>
          </a:bodyPr>
          <a:lstStyle/>
          <a:p>
            <a:pPr indent="0" lvl="0" marL="0" marR="0" rtl="0" algn="ctr">
              <a:lnSpc>
                <a:spcPct val="131218"/>
              </a:lnSpc>
              <a:spcBef>
                <a:spcPts val="0"/>
              </a:spcBef>
              <a:spcAft>
                <a:spcPts val="0"/>
              </a:spcAft>
              <a:buNone/>
            </a:pPr>
            <a:r>
              <a:rPr b="1" i="0" lang="ar-MA" sz="4400" u="none" cap="none" strike="noStrike">
                <a:solidFill>
                  <a:srgbClr val="F19D19"/>
                </a:solidFill>
                <a:latin typeface="Calibri"/>
                <a:ea typeface="Calibri"/>
                <a:cs typeface="Calibri"/>
                <a:sym typeface="Calibri"/>
              </a:rPr>
              <a:t>اختتام الحصة</a:t>
            </a:r>
            <a:endParaRPr/>
          </a:p>
        </p:txBody>
      </p:sp>
      <p:pic>
        <p:nvPicPr>
          <p:cNvPr id="1088" name="Google Shape;1088;p69"/>
          <p:cNvPicPr preferRelativeResize="0"/>
          <p:nvPr/>
        </p:nvPicPr>
        <p:blipFill rotWithShape="1">
          <a:blip r:embed="rId4">
            <a:alphaModFix/>
          </a:blip>
          <a:srcRect b="0" l="0" r="0" t="0"/>
          <a:stretch/>
        </p:blipFill>
        <p:spPr>
          <a:xfrm>
            <a:off x="5287051" y="1448277"/>
            <a:ext cx="2084271" cy="2084271"/>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2" name="Shape 1092"/>
        <p:cNvGrpSpPr/>
        <p:nvPr/>
      </p:nvGrpSpPr>
      <p:grpSpPr>
        <a:xfrm>
          <a:off x="0" y="0"/>
          <a:ext cx="0" cy="0"/>
          <a:chOff x="0" y="0"/>
          <a:chExt cx="0" cy="0"/>
        </a:xfrm>
      </p:grpSpPr>
      <p:pic>
        <p:nvPicPr>
          <p:cNvPr descr="Lever la main - Icônes mains et gestes gratuites" id="1093" name="Google Shape;1093;p70"/>
          <p:cNvPicPr preferRelativeResize="0"/>
          <p:nvPr/>
        </p:nvPicPr>
        <p:blipFill rotWithShape="1">
          <a:blip r:embed="rId3">
            <a:alphaModFix/>
          </a:blip>
          <a:srcRect b="0" l="0" r="0" t="0"/>
          <a:stretch/>
        </p:blipFill>
        <p:spPr>
          <a:xfrm>
            <a:off x="0" y="58295"/>
            <a:ext cx="702642" cy="702642"/>
          </a:xfrm>
          <a:prstGeom prst="rect">
            <a:avLst/>
          </a:prstGeom>
          <a:noFill/>
          <a:ln>
            <a:noFill/>
          </a:ln>
        </p:spPr>
      </p:pic>
      <p:sp>
        <p:nvSpPr>
          <p:cNvPr id="1094" name="Google Shape;1094;p70"/>
          <p:cNvSpPr txBox="1"/>
          <p:nvPr/>
        </p:nvSpPr>
        <p:spPr>
          <a:xfrm>
            <a:off x="3468300" y="2989500"/>
            <a:ext cx="4798124" cy="1503617"/>
          </a:xfrm>
          <a:prstGeom prst="rect">
            <a:avLst/>
          </a:prstGeom>
          <a:noFill/>
          <a:ln>
            <a:noFill/>
          </a:ln>
        </p:spPr>
        <p:txBody>
          <a:bodyPr anchorCtr="0" anchor="t" bIns="45700" lIns="91425" spcFirstLastPara="1" rIns="91425" wrap="square" tIns="45700">
            <a:spAutoFit/>
          </a:bodyPr>
          <a:lstStyle/>
          <a:p>
            <a:pPr indent="195263" lvl="0" marL="0" marR="0" rtl="1" algn="r">
              <a:lnSpc>
                <a:spcPct val="150000"/>
              </a:lnSpc>
              <a:spcBef>
                <a:spcPts val="0"/>
              </a:spcBef>
              <a:spcAft>
                <a:spcPts val="0"/>
              </a:spcAft>
              <a:buClr>
                <a:schemeClr val="dk1"/>
              </a:buClr>
              <a:buSzPts val="2800"/>
              <a:buFont typeface="Arial"/>
              <a:buNone/>
            </a:pPr>
            <a:r>
              <a:rPr b="1" i="0" lang="ar-MA" sz="2800" u="none" cap="none" strike="noStrike">
                <a:solidFill>
                  <a:schemeClr val="dk1"/>
                </a:solidFill>
                <a:latin typeface="Calibri"/>
                <a:ea typeface="Calibri"/>
                <a:cs typeface="Calibri"/>
                <a:sym typeface="Calibri"/>
              </a:rPr>
              <a:t>ما المعجم الذي اكتسبناه اليوم؟</a:t>
            </a:r>
            <a:endParaRPr/>
          </a:p>
          <a:p>
            <a:pPr indent="195263" lvl="0" marL="0" marR="0" rtl="1" algn="r">
              <a:lnSpc>
                <a:spcPct val="150000"/>
              </a:lnSpc>
              <a:spcBef>
                <a:spcPts val="800"/>
              </a:spcBef>
              <a:spcAft>
                <a:spcPts val="0"/>
              </a:spcAft>
              <a:buClr>
                <a:schemeClr val="dk1"/>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1095" name="Google Shape;1095;p70"/>
          <p:cNvSpPr txBox="1"/>
          <p:nvPr>
            <p:ph type="title"/>
          </p:nvPr>
        </p:nvSpPr>
        <p:spPr>
          <a:xfrm>
            <a:off x="1006799" y="180644"/>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t>من يذكرني بما تعلمناه اليوم على مستوى المعجم؟</a:t>
            </a:r>
            <a:endParaRPr/>
          </a:p>
        </p:txBody>
      </p:sp>
      <p:sp>
        <p:nvSpPr>
          <p:cNvPr id="1096" name="Google Shape;1096;p70"/>
          <p:cNvSpPr txBox="1"/>
          <p:nvPr>
            <p:ph idx="2" type="body"/>
          </p:nvPr>
        </p:nvSpPr>
        <p:spPr>
          <a:xfrm>
            <a:off x="1146358" y="439416"/>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MA" sz="1400"/>
              <a:t>يوجه المدرس  المتعلمين إلى تحديد المعجم المكتسب</a:t>
            </a:r>
            <a:endParaRPr sz="1400"/>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0" name="Shape 1100"/>
        <p:cNvGrpSpPr/>
        <p:nvPr/>
      </p:nvGrpSpPr>
      <p:grpSpPr>
        <a:xfrm>
          <a:off x="0" y="0"/>
          <a:ext cx="0" cy="0"/>
          <a:chOff x="0" y="0"/>
          <a:chExt cx="0" cy="0"/>
        </a:xfrm>
      </p:grpSpPr>
      <p:pic>
        <p:nvPicPr>
          <p:cNvPr id="1101" name="Google Shape;1101;p71"/>
          <p:cNvPicPr preferRelativeResize="0"/>
          <p:nvPr/>
        </p:nvPicPr>
        <p:blipFill rotWithShape="1">
          <a:blip r:embed="rId3">
            <a:alphaModFix/>
          </a:blip>
          <a:srcRect b="0" l="0" r="0" t="0"/>
          <a:stretch/>
        </p:blipFill>
        <p:spPr>
          <a:xfrm>
            <a:off x="376775" y="7677"/>
            <a:ext cx="730250" cy="730250"/>
          </a:xfrm>
          <a:prstGeom prst="rect">
            <a:avLst/>
          </a:prstGeom>
          <a:noFill/>
          <a:ln>
            <a:noFill/>
          </a:ln>
        </p:spPr>
      </p:pic>
      <p:sp>
        <p:nvSpPr>
          <p:cNvPr id="1102" name="Google Shape;1102;p71"/>
          <p:cNvSpPr txBox="1"/>
          <p:nvPr>
            <p:ph type="title"/>
          </p:nvPr>
        </p:nvSpPr>
        <p:spPr>
          <a:xfrm>
            <a:off x="1001271" y="233664"/>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t>قدموا لي الكلمات التي تعرفنا عليها اليوم.</a:t>
            </a:r>
            <a:endParaRPr/>
          </a:p>
        </p:txBody>
      </p:sp>
      <p:sp>
        <p:nvSpPr>
          <p:cNvPr id="1103" name="Google Shape;1103;p7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MA" sz="1400"/>
              <a:t>يوجه المدرس  المتعلمين إلى تحديد المعجم المكتسب.</a:t>
            </a:r>
            <a:endParaRPr sz="1400"/>
          </a:p>
        </p:txBody>
      </p:sp>
      <p:pic>
        <p:nvPicPr>
          <p:cNvPr id="1104" name="Google Shape;1104;p71"/>
          <p:cNvPicPr preferRelativeResize="0"/>
          <p:nvPr/>
        </p:nvPicPr>
        <p:blipFill rotWithShape="1">
          <a:blip r:embed="rId4">
            <a:alphaModFix/>
          </a:blip>
          <a:srcRect b="0" l="0" r="3073" t="0"/>
          <a:stretch/>
        </p:blipFill>
        <p:spPr>
          <a:xfrm>
            <a:off x="1094993" y="1100387"/>
            <a:ext cx="9856892" cy="500400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8" name="Shape 1108"/>
        <p:cNvGrpSpPr/>
        <p:nvPr/>
      </p:nvGrpSpPr>
      <p:grpSpPr>
        <a:xfrm>
          <a:off x="0" y="0"/>
          <a:ext cx="0" cy="0"/>
          <a:chOff x="0" y="0"/>
          <a:chExt cx="0" cy="0"/>
        </a:xfrm>
      </p:grpSpPr>
      <p:sp>
        <p:nvSpPr>
          <p:cNvPr id="1109" name="Google Shape;1109;p72"/>
          <p:cNvSpPr/>
          <p:nvPr/>
        </p:nvSpPr>
        <p:spPr>
          <a:xfrm>
            <a:off x="1107025" y="1344740"/>
            <a:ext cx="9817329" cy="962025"/>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Clr>
                <a:schemeClr val="dk1"/>
              </a:buClr>
              <a:buSzPts val="3200"/>
              <a:buFont typeface="Calibri"/>
              <a:buNone/>
            </a:pPr>
            <a:r>
              <a:rPr b="1" i="0" lang="ar-MA" sz="3200" u="none" cap="none" strike="noStrike">
                <a:solidFill>
                  <a:schemeClr val="dk1"/>
                </a:solidFill>
                <a:latin typeface="Calibri"/>
                <a:ea typeface="Calibri"/>
                <a:cs typeface="Calibri"/>
                <a:sym typeface="Calibri"/>
              </a:rPr>
              <a:t>تدربنا على مهارة الاستماع بتركيز والاستدلال باستعمال مؤشرات في النص المسموع.</a:t>
            </a:r>
            <a:endParaRPr b="0" i="0" sz="1800" u="none" cap="none" strike="noStrike">
              <a:solidFill>
                <a:schemeClr val="dk1"/>
              </a:solidFill>
              <a:latin typeface="Arial"/>
              <a:ea typeface="Arial"/>
              <a:cs typeface="Arial"/>
              <a:sym typeface="Arial"/>
            </a:endParaRPr>
          </a:p>
        </p:txBody>
      </p:sp>
      <p:pic>
        <p:nvPicPr>
          <p:cNvPr id="1110" name="Google Shape;1110;p72"/>
          <p:cNvPicPr preferRelativeResize="0"/>
          <p:nvPr/>
        </p:nvPicPr>
        <p:blipFill rotWithShape="1">
          <a:blip r:embed="rId3">
            <a:alphaModFix/>
          </a:blip>
          <a:srcRect b="0" l="0" r="0" t="0"/>
          <a:stretch/>
        </p:blipFill>
        <p:spPr>
          <a:xfrm>
            <a:off x="107950" y="45232"/>
            <a:ext cx="730250" cy="730250"/>
          </a:xfrm>
          <a:prstGeom prst="rect">
            <a:avLst/>
          </a:prstGeom>
          <a:noFill/>
          <a:ln>
            <a:noFill/>
          </a:ln>
        </p:spPr>
      </p:pic>
      <p:pic>
        <p:nvPicPr>
          <p:cNvPr id="1111" name="Google Shape;1111;p72"/>
          <p:cNvPicPr preferRelativeResize="0"/>
          <p:nvPr/>
        </p:nvPicPr>
        <p:blipFill rotWithShape="1">
          <a:blip r:embed="rId4">
            <a:alphaModFix/>
          </a:blip>
          <a:srcRect b="0" l="0" r="0" t="0"/>
          <a:stretch/>
        </p:blipFill>
        <p:spPr>
          <a:xfrm>
            <a:off x="1671917" y="3034958"/>
            <a:ext cx="8498244" cy="3229907"/>
          </a:xfrm>
          <a:prstGeom prst="rect">
            <a:avLst/>
          </a:prstGeom>
          <a:noFill/>
          <a:ln>
            <a:noFill/>
          </a:ln>
        </p:spPr>
      </p:pic>
      <p:sp>
        <p:nvSpPr>
          <p:cNvPr id="1112" name="Google Shape;1112;p72"/>
          <p:cNvSpPr txBox="1"/>
          <p:nvPr>
            <p:ph type="title"/>
          </p:nvPr>
        </p:nvSpPr>
        <p:spPr>
          <a:xfrm>
            <a:off x="906369" y="240102"/>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ما المهارة التي اعتمدتم عليها ومكنتكم من الإجابة عن الأسئلة؟</a:t>
            </a:r>
            <a:endParaRPr/>
          </a:p>
        </p:txBody>
      </p:sp>
      <p:sp>
        <p:nvSpPr>
          <p:cNvPr id="1113" name="Google Shape;1113;p72"/>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Calibri"/>
              <a:buNone/>
            </a:pPr>
            <a:r>
              <a:rPr i="1" lang="ar-MA" sz="1400">
                <a:latin typeface="Calibri"/>
                <a:ea typeface="Calibri"/>
                <a:cs typeface="Calibri"/>
                <a:sym typeface="Calibri"/>
              </a:rPr>
              <a:t>يقدم المدرس شبكة المؤشرات وعناصرها.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9"/>
                                        </p:tgtEl>
                                        <p:attrNameLst>
                                          <p:attrName>style.visibility</p:attrName>
                                        </p:attrNameLst>
                                      </p:cBhvr>
                                      <p:to>
                                        <p:strVal val="visible"/>
                                      </p:to>
                                    </p:set>
                                    <p:animEffect filter="fade" transition="in">
                                      <p:cBhvr>
                                        <p:cTn dur="1000"/>
                                        <p:tgtEl>
                                          <p:spTgt spid="11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7" name="Shape 1117"/>
        <p:cNvGrpSpPr/>
        <p:nvPr/>
      </p:nvGrpSpPr>
      <p:grpSpPr>
        <a:xfrm>
          <a:off x="0" y="0"/>
          <a:ext cx="0" cy="0"/>
          <a:chOff x="0" y="0"/>
          <a:chExt cx="0" cy="0"/>
        </a:xfrm>
      </p:grpSpPr>
      <p:pic>
        <p:nvPicPr>
          <p:cNvPr id="1118" name="Google Shape;1118;p73"/>
          <p:cNvPicPr preferRelativeResize="0"/>
          <p:nvPr/>
        </p:nvPicPr>
        <p:blipFill rotWithShape="1">
          <a:blip r:embed="rId3">
            <a:alphaModFix/>
          </a:blip>
          <a:srcRect b="0" l="0" r="0" t="0"/>
          <a:stretch/>
        </p:blipFill>
        <p:spPr>
          <a:xfrm>
            <a:off x="161925" y="52897"/>
            <a:ext cx="731837" cy="731837"/>
          </a:xfrm>
          <a:prstGeom prst="rect">
            <a:avLst/>
          </a:prstGeom>
          <a:noFill/>
          <a:ln>
            <a:noFill/>
          </a:ln>
        </p:spPr>
      </p:pic>
      <p:sp>
        <p:nvSpPr>
          <p:cNvPr id="1119" name="Google Shape;1119;p73"/>
          <p:cNvSpPr txBox="1"/>
          <p:nvPr>
            <p:ph type="title"/>
          </p:nvPr>
        </p:nvSpPr>
        <p:spPr>
          <a:xfrm>
            <a:off x="893762" y="271214"/>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MA" sz="1800"/>
              <a:t>قبل توديعكم، أدعوكم إلى الإجابة عن هذا السؤال في منازلكم: عرف باختراع من الاختراعات التي تراها أكثر حضورا في حياتك اليومية</a:t>
            </a:r>
            <a:endParaRPr b="1" sz="1800"/>
          </a:p>
        </p:txBody>
      </p:sp>
      <p:sp>
        <p:nvSpPr>
          <p:cNvPr id="1120" name="Google Shape;1120;p7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i="1" lang="ar-MA" sz="1400">
                <a:latin typeface="Arial"/>
                <a:ea typeface="Arial"/>
                <a:cs typeface="Arial"/>
                <a:sym typeface="Arial"/>
              </a:rPr>
              <a:t>يشرح المدرس النشاط ويقدم مثالا للجواب.</a:t>
            </a:r>
            <a:endParaRPr i="1" sz="1400"/>
          </a:p>
        </p:txBody>
      </p:sp>
      <p:pic>
        <p:nvPicPr>
          <p:cNvPr id="1121" name="Google Shape;1121;p73"/>
          <p:cNvPicPr preferRelativeResize="0"/>
          <p:nvPr/>
        </p:nvPicPr>
        <p:blipFill rotWithShape="1">
          <a:blip r:embed="rId4">
            <a:alphaModFix/>
          </a:blip>
          <a:srcRect b="13643" l="0" r="0" t="13643"/>
          <a:stretch/>
        </p:blipFill>
        <p:spPr>
          <a:xfrm>
            <a:off x="4063844" y="2063312"/>
            <a:ext cx="3891983" cy="2830008"/>
          </a:xfrm>
          <a:prstGeom prst="rect">
            <a:avLst/>
          </a:prstGeom>
          <a:noFill/>
          <a:ln>
            <a:noFill/>
          </a:ln>
        </p:spPr>
      </p:pic>
      <p:sp>
        <p:nvSpPr>
          <p:cNvPr id="1122" name="Google Shape;1122;p73"/>
          <p:cNvSpPr/>
          <p:nvPr/>
        </p:nvSpPr>
        <p:spPr>
          <a:xfrm>
            <a:off x="8067094" y="1761655"/>
            <a:ext cx="3723587" cy="1255732"/>
          </a:xfrm>
          <a:prstGeom prst="roundRect">
            <a:avLst>
              <a:gd fmla="val 16667" name="adj"/>
            </a:avLst>
          </a:prstGeom>
          <a:solidFill>
            <a:schemeClr val="lt1"/>
          </a:solidFill>
          <a:ln cap="flat" cmpd="sng" w="57150">
            <a:solidFill>
              <a:srgbClr val="44546A"/>
            </a:solidFill>
            <a:prstDash val="solid"/>
            <a:miter lim="800000"/>
            <a:headEnd len="sm" w="sm" type="none"/>
            <a:tailEnd len="sm" w="sm" type="none"/>
          </a:ln>
        </p:spPr>
        <p:txBody>
          <a:bodyPr anchorCtr="0" anchor="ctr" bIns="45700" lIns="91425" spcFirstLastPara="1" rIns="91425" wrap="square" tIns="45700">
            <a:noAutofit/>
          </a:bodyPr>
          <a:lstStyle/>
          <a:p>
            <a:pPr indent="-457200" lvl="0" marL="457200" marR="0" rtl="1" algn="ctr">
              <a:spcBef>
                <a:spcPts val="0"/>
              </a:spcBef>
              <a:spcAft>
                <a:spcPts val="0"/>
              </a:spcAft>
              <a:buClr>
                <a:schemeClr val="dk1"/>
              </a:buClr>
              <a:buSzPts val="3200"/>
              <a:buFont typeface="Calibri"/>
              <a:buChar char="©"/>
            </a:pPr>
            <a:r>
              <a:rPr b="1" i="0" lang="ar-MA" sz="3200" u="none" cap="none" strike="noStrike">
                <a:solidFill>
                  <a:schemeClr val="dk1"/>
                </a:solidFill>
                <a:latin typeface="Calibri"/>
                <a:ea typeface="Calibri"/>
                <a:cs typeface="Calibri"/>
                <a:sym typeface="Calibri"/>
              </a:rPr>
              <a:t>اسم الاختراع</a:t>
            </a:r>
            <a:endParaRPr b="1" i="0" sz="3200" u="none" cap="none" strike="noStrike">
              <a:solidFill>
                <a:schemeClr val="dk1"/>
              </a:solidFill>
              <a:latin typeface="Calibri"/>
              <a:ea typeface="Calibri"/>
              <a:cs typeface="Calibri"/>
              <a:sym typeface="Calibri"/>
            </a:endParaRPr>
          </a:p>
        </p:txBody>
      </p:sp>
      <p:sp>
        <p:nvSpPr>
          <p:cNvPr id="1123" name="Google Shape;1123;p73"/>
          <p:cNvSpPr/>
          <p:nvPr/>
        </p:nvSpPr>
        <p:spPr>
          <a:xfrm>
            <a:off x="8046668" y="3963797"/>
            <a:ext cx="3723587" cy="1255732"/>
          </a:xfrm>
          <a:prstGeom prst="roundRect">
            <a:avLst>
              <a:gd fmla="val 16667" name="adj"/>
            </a:avLst>
          </a:prstGeom>
          <a:solidFill>
            <a:schemeClr val="lt1"/>
          </a:solidFill>
          <a:ln cap="flat" cmpd="sng" w="57150">
            <a:solidFill>
              <a:srgbClr val="007A94"/>
            </a:solidFill>
            <a:prstDash val="solid"/>
            <a:miter lim="800000"/>
            <a:headEnd len="sm" w="sm" type="none"/>
            <a:tailEnd len="sm" w="sm" type="none"/>
          </a:ln>
        </p:spPr>
        <p:txBody>
          <a:bodyPr anchorCtr="0" anchor="ctr" bIns="45700" lIns="91425" spcFirstLastPara="1" rIns="91425" wrap="square" tIns="45700">
            <a:noAutofit/>
          </a:bodyPr>
          <a:lstStyle/>
          <a:p>
            <a:pPr indent="-457200" lvl="0" marL="457200" marR="0" rtl="1" algn="ctr">
              <a:spcBef>
                <a:spcPts val="0"/>
              </a:spcBef>
              <a:spcAft>
                <a:spcPts val="0"/>
              </a:spcAft>
              <a:buClr>
                <a:schemeClr val="dk1"/>
              </a:buClr>
              <a:buSzPts val="3200"/>
              <a:buFont typeface="Calibri"/>
              <a:buChar char="©"/>
            </a:pPr>
            <a:r>
              <a:rPr b="1" i="0" lang="ar-MA" sz="3200" u="none" cap="none" strike="noStrike">
                <a:solidFill>
                  <a:schemeClr val="dk1"/>
                </a:solidFill>
                <a:latin typeface="Calibri"/>
                <a:ea typeface="Calibri"/>
                <a:cs typeface="Calibri"/>
                <a:sym typeface="Calibri"/>
              </a:rPr>
              <a:t>مخترعه</a:t>
            </a:r>
            <a:endParaRPr b="1" i="0" sz="3200" u="none" cap="none" strike="noStrike">
              <a:solidFill>
                <a:schemeClr val="dk1"/>
              </a:solidFill>
              <a:latin typeface="Calibri"/>
              <a:ea typeface="Calibri"/>
              <a:cs typeface="Calibri"/>
              <a:sym typeface="Calibri"/>
            </a:endParaRPr>
          </a:p>
        </p:txBody>
      </p:sp>
      <p:sp>
        <p:nvSpPr>
          <p:cNvPr id="1124" name="Google Shape;1124;p73"/>
          <p:cNvSpPr/>
          <p:nvPr/>
        </p:nvSpPr>
        <p:spPr>
          <a:xfrm>
            <a:off x="261700" y="1355347"/>
            <a:ext cx="3802144" cy="3537973"/>
          </a:xfrm>
          <a:prstGeom prst="roundRect">
            <a:avLst>
              <a:gd fmla="val 16667" name="adj"/>
            </a:avLst>
          </a:prstGeom>
          <a:solidFill>
            <a:schemeClr val="lt1"/>
          </a:solidFill>
          <a:ln cap="flat" cmpd="sng" w="571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457200" lvl="0" marL="457200" marR="0" rtl="1" algn="ctr">
              <a:spcBef>
                <a:spcPts val="0"/>
              </a:spcBef>
              <a:spcAft>
                <a:spcPts val="0"/>
              </a:spcAft>
              <a:buClr>
                <a:schemeClr val="dk1"/>
              </a:buClr>
              <a:buSzPts val="3200"/>
              <a:buFont typeface="Calibri"/>
              <a:buChar char="©"/>
            </a:pPr>
            <a:r>
              <a:rPr b="1" i="0" lang="ar-MA" sz="3200" u="none" cap="none" strike="noStrike">
                <a:solidFill>
                  <a:schemeClr val="dk1"/>
                </a:solidFill>
                <a:latin typeface="Calibri"/>
                <a:ea typeface="Calibri"/>
                <a:cs typeface="Calibri"/>
                <a:sym typeface="Calibri"/>
              </a:rPr>
              <a:t>مميزاته:</a:t>
            </a:r>
            <a:endParaRPr/>
          </a:p>
          <a:p>
            <a:pPr indent="0" lvl="0" marL="0" marR="0" rtl="1" algn="ctr">
              <a:spcBef>
                <a:spcPts val="0"/>
              </a:spcBef>
              <a:spcAft>
                <a:spcPts val="0"/>
              </a:spcAft>
              <a:buNone/>
            </a:pPr>
            <a:r>
              <a:rPr b="1" i="0" lang="ar-MA" sz="3200" u="none" cap="none" strike="noStrike">
                <a:solidFill>
                  <a:schemeClr val="dk1"/>
                </a:solidFill>
                <a:latin typeface="Calibri"/>
                <a:ea typeface="Calibri"/>
                <a:cs typeface="Calibri"/>
                <a:sym typeface="Calibri"/>
              </a:rPr>
              <a:t>1-.............</a:t>
            </a:r>
            <a:endParaRPr/>
          </a:p>
          <a:p>
            <a:pPr indent="0" lvl="0" marL="0" marR="0" rtl="1" algn="ctr">
              <a:spcBef>
                <a:spcPts val="0"/>
              </a:spcBef>
              <a:spcAft>
                <a:spcPts val="0"/>
              </a:spcAft>
              <a:buNone/>
            </a:pPr>
            <a:r>
              <a:rPr b="1" i="0" lang="ar-MA" sz="3200" u="none" cap="none" strike="noStrike">
                <a:solidFill>
                  <a:schemeClr val="dk1"/>
                </a:solidFill>
                <a:latin typeface="Calibri"/>
                <a:ea typeface="Calibri"/>
                <a:cs typeface="Calibri"/>
                <a:sym typeface="Calibri"/>
              </a:rPr>
              <a:t>2-.............</a:t>
            </a:r>
            <a:endParaRPr/>
          </a:p>
          <a:p>
            <a:pPr indent="0" lvl="0" marL="0" marR="0" rtl="1" algn="ctr">
              <a:spcBef>
                <a:spcPts val="0"/>
              </a:spcBef>
              <a:spcAft>
                <a:spcPts val="0"/>
              </a:spcAft>
              <a:buNone/>
            </a:pPr>
            <a:r>
              <a:rPr b="1" i="0" lang="ar-MA" sz="3200" u="none" cap="none" strike="noStrike">
                <a:solidFill>
                  <a:schemeClr val="dk1"/>
                </a:solidFill>
                <a:latin typeface="Calibri"/>
                <a:ea typeface="Calibri"/>
                <a:cs typeface="Calibri"/>
                <a:sym typeface="Calibri"/>
              </a:rPr>
              <a:t>3-............</a:t>
            </a:r>
            <a:endParaRPr/>
          </a:p>
          <a:p>
            <a:pPr indent="0" lvl="0" marL="0" marR="0" rtl="1" algn="ctr">
              <a:spcBef>
                <a:spcPts val="0"/>
              </a:spcBef>
              <a:spcAft>
                <a:spcPts val="0"/>
              </a:spcAft>
              <a:buNone/>
            </a:pPr>
            <a:r>
              <a:rPr b="1" i="0" lang="ar-MA" sz="3200" u="none" cap="none" strike="noStrike">
                <a:solidFill>
                  <a:schemeClr val="dk1"/>
                </a:solidFill>
                <a:latin typeface="Calibri"/>
                <a:ea typeface="Calibri"/>
                <a:cs typeface="Calibri"/>
                <a:sym typeface="Calibri"/>
              </a:rPr>
              <a:t>4-.............</a:t>
            </a:r>
            <a:endParaRPr b="1" i="0" sz="3200" u="none" cap="none" strike="noStrike">
              <a:solidFill>
                <a:schemeClr val="dk1"/>
              </a:solidFill>
              <a:latin typeface="Calibri"/>
              <a:ea typeface="Calibri"/>
              <a:cs typeface="Calibri"/>
              <a:sym typeface="Calibri"/>
            </a:endParaRPr>
          </a:p>
        </p:txBody>
      </p:sp>
      <p:sp>
        <p:nvSpPr>
          <p:cNvPr id="1125" name="Google Shape;1125;p73"/>
          <p:cNvSpPr/>
          <p:nvPr/>
        </p:nvSpPr>
        <p:spPr>
          <a:xfrm>
            <a:off x="3756794" y="5219529"/>
            <a:ext cx="3723587" cy="1255732"/>
          </a:xfrm>
          <a:prstGeom prst="roundRect">
            <a:avLst>
              <a:gd fmla="val 16667" name="adj"/>
            </a:avLst>
          </a:prstGeom>
          <a:solidFill>
            <a:schemeClr val="lt1"/>
          </a:solidFill>
          <a:ln cap="flat" cmpd="sng" w="5715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457200" lvl="0" marL="457200" marR="0" rtl="1" algn="ctr">
              <a:spcBef>
                <a:spcPts val="0"/>
              </a:spcBef>
              <a:spcAft>
                <a:spcPts val="0"/>
              </a:spcAft>
              <a:buClr>
                <a:schemeClr val="dk1"/>
              </a:buClr>
              <a:buSzPts val="3200"/>
              <a:buFont typeface="Calibri"/>
              <a:buChar char="©"/>
            </a:pPr>
            <a:r>
              <a:rPr b="1" i="0" lang="ar-MA" sz="3200" u="none" cap="none" strike="noStrike">
                <a:solidFill>
                  <a:schemeClr val="dk1"/>
                </a:solidFill>
                <a:latin typeface="Calibri"/>
                <a:ea typeface="Calibri"/>
                <a:cs typeface="Calibri"/>
                <a:sym typeface="Calibri"/>
              </a:rPr>
              <a:t>وظيفته</a:t>
            </a:r>
            <a:endParaRPr b="1" i="0" sz="3200" u="none" cap="none" strike="noStrike">
              <a:solidFill>
                <a:schemeClr val="dk1"/>
              </a:solidFill>
              <a:latin typeface="Calibri"/>
              <a:ea typeface="Calibri"/>
              <a:cs typeface="Calibri"/>
              <a:sym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1129" name="Shape 1129"/>
        <p:cNvGrpSpPr/>
        <p:nvPr/>
      </p:nvGrpSpPr>
      <p:grpSpPr>
        <a:xfrm>
          <a:off x="0" y="0"/>
          <a:ext cx="0" cy="0"/>
          <a:chOff x="0" y="0"/>
          <a:chExt cx="0" cy="0"/>
        </a:xfrm>
      </p:grpSpPr>
      <p:grpSp>
        <p:nvGrpSpPr>
          <p:cNvPr id="1130" name="Google Shape;1130;p74"/>
          <p:cNvGrpSpPr/>
          <p:nvPr/>
        </p:nvGrpSpPr>
        <p:grpSpPr>
          <a:xfrm>
            <a:off x="812158" y="844906"/>
            <a:ext cx="10567685" cy="5198169"/>
            <a:chOff x="2184399" y="1402024"/>
            <a:chExt cx="7823200" cy="4942038"/>
          </a:xfrm>
        </p:grpSpPr>
        <p:sp>
          <p:nvSpPr>
            <p:cNvPr id="1131" name="Google Shape;1131;p74"/>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1132" name="Google Shape;1132;p74"/>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p:txBody>
        </p:sp>
      </p:grpSp>
      <p:pic>
        <p:nvPicPr>
          <p:cNvPr id="1133" name="Google Shape;1133;p74"/>
          <p:cNvPicPr preferRelativeResize="0"/>
          <p:nvPr/>
        </p:nvPicPr>
        <p:blipFill rotWithShape="1">
          <a:blip r:embed="rId3">
            <a:alphaModFix/>
          </a:blip>
          <a:srcRect b="0" l="0" r="0" t="0"/>
          <a:stretch/>
        </p:blipFill>
        <p:spPr>
          <a:xfrm>
            <a:off x="4773062" y="1827456"/>
            <a:ext cx="2797349" cy="2644919"/>
          </a:xfrm>
          <a:prstGeom prst="rect">
            <a:avLst/>
          </a:prstGeom>
          <a:noFill/>
          <a:ln>
            <a:noFill/>
          </a:ln>
        </p:spPr>
      </p:pic>
      <p:sp>
        <p:nvSpPr>
          <p:cNvPr id="1134" name="Google Shape;1134;p74"/>
          <p:cNvSpPr txBox="1"/>
          <p:nvPr/>
        </p:nvSpPr>
        <p:spPr>
          <a:xfrm>
            <a:off x="946948" y="5181599"/>
            <a:ext cx="10298102"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ar-MA" sz="3600" u="none" cap="none" strike="noStrike">
                <a:solidFill>
                  <a:srgbClr val="000000"/>
                </a:solidFill>
                <a:latin typeface="Inter"/>
                <a:ea typeface="Inter"/>
                <a:cs typeface="Inter"/>
                <a:sym typeface="Inter"/>
              </a:rPr>
              <a:t>إلى الحصة القادمة!</a:t>
            </a:r>
            <a:endParaRPr/>
          </a:p>
        </p:txBody>
      </p:sp>
      <p:sp>
        <p:nvSpPr>
          <p:cNvPr id="1135" name="Google Shape;1135;p74"/>
          <p:cNvSpPr txBox="1"/>
          <p:nvPr/>
        </p:nvSpPr>
        <p:spPr>
          <a:xfrm>
            <a:off x="946948" y="947237"/>
            <a:ext cx="10298102"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1" lang="ar-MA" sz="2800" u="none" cap="none" strike="noStrike">
                <a:solidFill>
                  <a:srgbClr val="000000"/>
                </a:solidFill>
                <a:latin typeface="Calibri"/>
                <a:ea typeface="Calibri"/>
                <a:cs typeface="Calibri"/>
                <a:sym typeface="Calibri"/>
              </a:rPr>
              <a:t>وَصَلْنَا إِلَى نِهَايَةِ ٱلْحِصَّةِ. لَا تَنْسَوْا مُرَاجَعَةَ دُرُوسِكُمْ، وَإِنْجَازَ وَاجِبَاتِكُمْ.</a:t>
            </a:r>
            <a:endParaRPr/>
          </a:p>
        </p:txBody>
      </p:sp>
    </p:spTree>
  </p:cSld>
  <p:clrMapOvr>
    <a:masterClrMapping/>
  </p:clrMapOvr>
</p:sld>
</file>

<file path=ppt/theme/theme1.xml><?xml version="1.0" encoding="utf-8"?>
<a:theme xmlns:a="http://schemas.openxmlformats.org/drawingml/2006/main" xmlns:r="http://schemas.openxmlformats.org/officeDocument/2006/relationships" name="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2025-11-03T10:55:47Z</dcterms:created>
  <dc:creator>Mehdi Alaoui</dc:creator>
</cp:coreProperties>
</file>