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4"/>
  </p:notesMasterIdLst>
  <p:handoutMasterIdLst>
    <p:handoutMasterId r:id="rId55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784" r:id="rId11"/>
    <p:sldId id="766" r:id="rId12"/>
    <p:sldId id="2134807202" r:id="rId13"/>
    <p:sldId id="2134807116" r:id="rId14"/>
    <p:sldId id="2134807269" r:id="rId15"/>
    <p:sldId id="2134807277" r:id="rId16"/>
    <p:sldId id="2134807195" r:id="rId17"/>
    <p:sldId id="2134807279" r:id="rId18"/>
    <p:sldId id="2134807294" r:id="rId19"/>
    <p:sldId id="2134807295" r:id="rId20"/>
    <p:sldId id="2134807316" r:id="rId21"/>
    <p:sldId id="2134807317" r:id="rId22"/>
    <p:sldId id="2134807296" r:id="rId23"/>
    <p:sldId id="2134807299" r:id="rId24"/>
    <p:sldId id="2134807301" r:id="rId25"/>
    <p:sldId id="786" r:id="rId26"/>
    <p:sldId id="812" r:id="rId27"/>
    <p:sldId id="2134807321" r:id="rId28"/>
    <p:sldId id="2134807322" r:id="rId29"/>
    <p:sldId id="2134807323" r:id="rId30"/>
    <p:sldId id="2134807320" r:id="rId31"/>
    <p:sldId id="2134807324" r:id="rId32"/>
    <p:sldId id="2134807302" r:id="rId33"/>
    <p:sldId id="2134807325" r:id="rId34"/>
    <p:sldId id="2134807326" r:id="rId35"/>
    <p:sldId id="2134807327" r:id="rId36"/>
    <p:sldId id="2134807328" r:id="rId37"/>
    <p:sldId id="833" r:id="rId38"/>
    <p:sldId id="918" r:id="rId39"/>
    <p:sldId id="2134807308" r:id="rId40"/>
    <p:sldId id="2134807314" r:id="rId41"/>
    <p:sldId id="2134807315" r:id="rId42"/>
    <p:sldId id="2134807312" r:id="rId43"/>
    <p:sldId id="2134807307" r:id="rId44"/>
    <p:sldId id="2134807292" r:id="rId45"/>
    <p:sldId id="788" r:id="rId46"/>
    <p:sldId id="935" r:id="rId47"/>
    <p:sldId id="2134806699" r:id="rId48"/>
    <p:sldId id="2134807260" r:id="rId49"/>
    <p:sldId id="2134807262" r:id="rId50"/>
    <p:sldId id="2134807261" r:id="rId51"/>
    <p:sldId id="2134806700" r:id="rId52"/>
    <p:sldId id="789" r:id="rId53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6"/>
      <p:bold r:id="rId57"/>
    </p:embeddedFont>
    <p:embeddedFont>
      <p:font typeface="Dosis" pitchFamily="2" charset="0"/>
      <p:regular r:id="rId58"/>
      <p:bold r:id="rId59"/>
    </p:embeddedFont>
    <p:embeddedFont>
      <p:font typeface="Microsoft Uighur" panose="02000000000000000000" pitchFamily="2" charset="-78"/>
      <p:regular r:id="rId60"/>
      <p:bold r:id="rId6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7AB98"/>
    <a:srgbClr val="FC8D00"/>
    <a:srgbClr val="F6BB00"/>
    <a:srgbClr val="CEFADA"/>
    <a:srgbClr val="B2B3AE"/>
    <a:srgbClr val="00AB9B"/>
    <a:srgbClr val="FFEFB9"/>
    <a:srgbClr val="FAE496"/>
    <a:srgbClr val="4B5050"/>
    <a:srgbClr val="7F80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88" autoAdjust="0"/>
    <p:restoredTop sz="96290" autoAdjust="0"/>
  </p:normalViewPr>
  <p:slideViewPr>
    <p:cSldViewPr snapToGrid="0">
      <p:cViewPr varScale="1">
        <p:scale>
          <a:sx n="70" d="100"/>
          <a:sy n="70" d="100"/>
        </p:scale>
        <p:origin x="96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handoutMaster" Target="handoutMasters/handoutMaster1.xml"/><Relationship Id="rId63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font" Target="fonts/font3.fntdata"/><Relationship Id="rId66" Type="http://schemas.microsoft.com/office/2018/10/relationships/authors" Target="authors.xml"/><Relationship Id="rId5" Type="http://schemas.openxmlformats.org/officeDocument/2006/relationships/slide" Target="slides/slide2.xml"/><Relationship Id="rId61" Type="http://schemas.openxmlformats.org/officeDocument/2006/relationships/font" Target="fonts/font6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1.fntdata"/><Relationship Id="rId64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4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notesMaster" Target="notesMasters/notesMaster1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2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font" Target="fonts/font5.fntdata"/><Relationship Id="rId65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9B98F-C83B-F2C3-AE39-23C0EBCB0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A98CF4-D096-AFD2-ADB8-906838B69C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1C4B8D3-A8E3-7B5C-8B1B-7F6B2CEFAC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54CC3F-CE4D-DE49-829C-FC5267CDD3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96211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B6A45-F6C2-7809-C3CD-B565B8DC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FD28EE-BE83-90F5-1D94-5CB6A4108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7B7DAF-2DA2-09D8-5314-A33FA53DD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E0EC93-6926-CFBA-9919-A1F61E066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7782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D3501-8EBF-35E5-EDB9-40B335EDD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F1099D7-46F3-9655-20B6-3BD7293D96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5E2CC8-48AA-0AE2-DDD4-022B3955F4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381EB28-97E4-6BCE-CC73-9B76937DBF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65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4406D-760E-0B41-4E26-89AE184F9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96F3BD4-2153-EAAA-25BF-6DB0C9B3F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152F13-CC30-1054-D223-04044E5B4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9B8930-79B8-0245-DC77-4989538236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559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4BFBA-EA6F-444B-7658-1A04A6BA9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6CC277-33D6-8B22-BF59-FB6219E9E4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7B78BD-6CB2-0081-2725-48B586EA82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EF7924C-87B0-36AB-0160-83747EF410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851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5CFB5-026A-BED2-2BFA-06E0D2B45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FE9D17-560E-1F02-36A3-681E2CD298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FBDDFD6-D7E1-00D4-BCB7-07BEB6F25D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1CBA76-CD95-D1A0-A43B-86D21250F7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80079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EAAC5-65B2-D1FD-4C42-026B0FDB9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88B092-B0AD-3750-3456-1BC87C1EB6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AA7FB38-8666-4DE5-D876-CC7ECF0A37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A011A21-86BF-A158-0CA2-0D605E6576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65215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546D0-74D5-1689-CDB3-C483114D8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A1564EF-396F-5B5C-F4D2-BC22E6BF81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B682576-A061-1EE5-E171-1AE00BA436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82C7DB7-2A44-23E5-1E46-715738FE7E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83009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B0548-6B39-7509-3200-074D1649C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0E1E80-9483-3CDA-3ED2-44CE7FBDA1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CA9F94-D846-4D31-C454-87F8D89032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23D0A9-1195-E80C-EA9F-E13A7770B0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24948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6ACC4-03E0-763A-85E6-3D6000406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A1909B1-A7A2-57A2-9D4C-036D5DC973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D73DA12-71E1-AF39-1C21-02DEB5F5EA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8AF854-F2D9-6D90-2AED-7663A77323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2871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svg"/><Relationship Id="rId5" Type="http://schemas.openxmlformats.org/officeDocument/2006/relationships/image" Target="../media/image37.svg"/><Relationship Id="rId4" Type="http://schemas.openxmlformats.org/officeDocument/2006/relationships/image" Target="../media/image36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540053" y="6037180"/>
            <a:ext cx="1190970" cy="288630"/>
            <a:chOff x="5305598" y="5893431"/>
            <a:chExt cx="1190970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05598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7203343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9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تفكيك وتركيب الأعداد الصحيحة الطبيعية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تَجْمِيعَاتٌ وَتَوْلِيفَاتٌ (</a:t>
              </a: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582189" y="2962923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تَجْمِيعَاتٌ وَتَوْلِيفَاتٌ (1)</a:t>
            </a: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668703" y="2467458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457200" rtl="1">
              <a:buNone/>
              <a:defRPr/>
            </a:pPr>
            <a:r>
              <a:rPr lang="ar-M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اَلْمُتَوَسِّطُ الْحِسَابِيُّ </a:t>
            </a:r>
            <a:r>
              <a:rPr lang="ar-MA" sz="1600" b="1" kern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وَٱلْمَدَى</a:t>
            </a:r>
            <a:endParaRPr lang="ar-MA" sz="1600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تَجْمِيعَاتٌ وَتَوْلِيفَاتٌ (1)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2219C8-23C9-D77A-0E32-62349204C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797" y="2416929"/>
            <a:ext cx="2626910" cy="371840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F8B33D-C640-00BA-DA8B-43B451AAA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6421" y="2416929"/>
            <a:ext cx="2629886" cy="371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979555" y="3821400"/>
            <a:ext cx="5986102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تَعَرُّفِ وَتَوْظِيفِ طُرُقٍ لِإِنْشَاءِ تَجْمِيعَاتٍ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7ED7F5-A98D-8755-9923-8A25E73746C3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مراجعة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 ص 25؛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كراساتكم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477D15-2933-CF63-DA72-7D192C41B6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465" y="2762458"/>
            <a:ext cx="8288593" cy="179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8677288-0A3C-B50F-511D-B8140DFFA0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7823" b="17984"/>
          <a:stretch>
            <a:fillRect/>
          </a:stretch>
        </p:blipFill>
        <p:spPr>
          <a:xfrm>
            <a:off x="324463" y="2952213"/>
            <a:ext cx="8259097" cy="176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59002-C9CB-D726-C213-614B51657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A15C2C8-B236-A9CE-95C3-DC1D12BCF355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9F7DA3A-7E55-AAC8-DE4A-4311F267763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2509CC7-A1A2-CD81-7771-744B9CDF528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0D0CA94-BC39-B419-B5D9-FE7EEB87DE34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B7C920B-F533-C8CE-B467-A13EFE70D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068352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B346D22-E8A5-080B-E6BD-B61C37FF01A7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8C5D00A-C375-A51E-5F25-3CEA16747F32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مراجعة</a:t>
            </a:r>
          </a:p>
        </p:txBody>
      </p:sp>
    </p:spTree>
    <p:extLst>
      <p:ext uri="{BB962C8B-B14F-4D97-AF65-F5344CB8AC3E}">
        <p14:creationId xmlns:p14="http://schemas.microsoft.com/office/powerpoint/2010/main" val="333996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5303B-1487-9B32-7B6E-59E59C290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F67A53-BA78-57B9-0291-0B548785B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A80BD30C-DF19-61BE-3E8B-9C616BC4B887}"/>
              </a:ext>
            </a:extLst>
          </p:cNvPr>
          <p:cNvSpPr txBox="1"/>
          <p:nvPr/>
        </p:nvSpPr>
        <p:spPr>
          <a:xfrm>
            <a:off x="1120877" y="796350"/>
            <a:ext cx="62672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لاحظوا الإجابتين التاليتين من الحساب الذهني</a:t>
            </a:r>
            <a:b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ليشرح لنا كيف أنجزنا التحويلات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9A3D61-9D9C-F01E-DCEE-5060464528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835" t="18217" r="236" b="48304"/>
          <a:stretch>
            <a:fillRect/>
          </a:stretch>
        </p:blipFill>
        <p:spPr>
          <a:xfrm>
            <a:off x="5097235" y="2939946"/>
            <a:ext cx="2593130" cy="152883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991DFF-7EFC-E7F3-7B45-48F093D4479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95" t="17823" r="72976" b="48698"/>
          <a:stretch>
            <a:fillRect/>
          </a:stretch>
        </p:blipFill>
        <p:spPr>
          <a:xfrm>
            <a:off x="1120877" y="2968151"/>
            <a:ext cx="2545290" cy="150063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EA455D4-5297-F8CA-97DE-F7475F423515}"/>
              </a:ext>
            </a:extLst>
          </p:cNvPr>
          <p:cNvSpPr txBox="1"/>
          <p:nvPr/>
        </p:nvSpPr>
        <p:spPr>
          <a:xfrm>
            <a:off x="6125497" y="4468784"/>
            <a:ext cx="7669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17AB98"/>
                </a:solidFill>
              </a:rPr>
              <a:t>1</a:t>
            </a:r>
            <a:endParaRPr lang="fr-MA" sz="3200" b="1" dirty="0">
              <a:solidFill>
                <a:srgbClr val="17AB98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5625FD8-36E0-4C01-7560-F5365C5AA7E5}"/>
              </a:ext>
            </a:extLst>
          </p:cNvPr>
          <p:cNvSpPr txBox="1"/>
          <p:nvPr/>
        </p:nvSpPr>
        <p:spPr>
          <a:xfrm>
            <a:off x="2069057" y="4436519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17AB98"/>
                </a:solidFill>
              </a:rPr>
              <a:t>2</a:t>
            </a:r>
            <a:endParaRPr lang="fr-MA" sz="3200" b="1" dirty="0">
              <a:solidFill>
                <a:srgbClr val="17AB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121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EC17-CA09-28C3-38E8-6DED8B6D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1A84D685-CD67-B449-3989-02D11B4F0104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586A4E-A071-D925-D0E1-2BE7ED602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ABE19F-3CB7-AD5F-A58A-EE1F80AA56A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186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A5AC8-8AA0-7B63-3750-BE315042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072F2C-91BD-D300-E724-5814A016F3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1FAAF138-E8F3-F366-AB3C-192F7919121A}"/>
              </a:ext>
            </a:extLst>
          </p:cNvPr>
          <p:cNvSpPr txBox="1"/>
          <p:nvPr/>
        </p:nvSpPr>
        <p:spPr>
          <a:xfrm>
            <a:off x="776747" y="934850"/>
            <a:ext cx="6749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ما يلي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E007849-E2B5-7E8F-0151-533B32A8F3AE}"/>
              </a:ext>
            </a:extLst>
          </p:cNvPr>
          <p:cNvSpPr txBox="1"/>
          <p:nvPr/>
        </p:nvSpPr>
        <p:spPr>
          <a:xfrm>
            <a:off x="1170038" y="3429000"/>
            <a:ext cx="6803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4000" dirty="0"/>
              <a:t>2h 15</a:t>
            </a:r>
            <a:r>
              <a:rPr lang="ar-MA" sz="4000" dirty="0"/>
              <a:t> </a:t>
            </a:r>
            <a:r>
              <a:rPr lang="fr-MA" sz="4000" dirty="0"/>
              <a:t>min </a:t>
            </a:r>
            <a:r>
              <a:rPr lang="fr-MA" sz="4000" dirty="0">
                <a:solidFill>
                  <a:srgbClr val="FF0000"/>
                </a:solidFill>
              </a:rPr>
              <a:t>+</a:t>
            </a:r>
            <a:r>
              <a:rPr lang="fr-MA" sz="4000" dirty="0"/>
              <a:t> 1h 20</a:t>
            </a:r>
            <a:r>
              <a:rPr lang="ar-MA" sz="4000" dirty="0"/>
              <a:t> </a:t>
            </a:r>
            <a:r>
              <a:rPr lang="fr-MA" sz="4000" dirty="0"/>
              <a:t>min = …</a:t>
            </a:r>
          </a:p>
        </p:txBody>
      </p:sp>
    </p:spTree>
    <p:extLst>
      <p:ext uri="{BB962C8B-B14F-4D97-AF65-F5344CB8AC3E}">
        <p14:creationId xmlns:p14="http://schemas.microsoft.com/office/powerpoint/2010/main" val="134749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11742-EEAA-C7A5-3458-CA605B136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701FA611-47EA-93A3-7023-912E88451F2F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F6FDB7-DEAC-1DE0-E909-EDFB1C0ED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CB5BD3-BBEE-DC2D-9947-A69F4FD0BEB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319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A089D-EB56-4596-BB97-15324CA9E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F443E5-EAD9-ABCF-1710-8486EBD04B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35CA4E29-73F4-A901-DCEB-214621F5E005}"/>
              </a:ext>
            </a:extLst>
          </p:cNvPr>
          <p:cNvSpPr txBox="1"/>
          <p:nvPr/>
        </p:nvSpPr>
        <p:spPr>
          <a:xfrm>
            <a:off x="776747" y="934850"/>
            <a:ext cx="6749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للنتيجة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F8C3B7B-8DBB-BC17-810A-C9F8AA6EB8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19511"/>
              </p:ext>
            </p:extLst>
          </p:nvPr>
        </p:nvGraphicFramePr>
        <p:xfrm>
          <a:off x="1991031" y="2658560"/>
          <a:ext cx="5161937" cy="2306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5872">
                  <a:extLst>
                    <a:ext uri="{9D8B030D-6E8A-4147-A177-3AD203B41FA5}">
                      <a16:colId xmlns:a16="http://schemas.microsoft.com/office/drawing/2014/main" val="1417220535"/>
                    </a:ext>
                  </a:extLst>
                </a:gridCol>
                <a:gridCol w="2112691">
                  <a:extLst>
                    <a:ext uri="{9D8B030D-6E8A-4147-A177-3AD203B41FA5}">
                      <a16:colId xmlns:a16="http://schemas.microsoft.com/office/drawing/2014/main" val="1545007549"/>
                    </a:ext>
                  </a:extLst>
                </a:gridCol>
                <a:gridCol w="2243374">
                  <a:extLst>
                    <a:ext uri="{9D8B030D-6E8A-4147-A177-3AD203B41FA5}">
                      <a16:colId xmlns:a16="http://schemas.microsoft.com/office/drawing/2014/main" val="304369767"/>
                    </a:ext>
                  </a:extLst>
                </a:gridCol>
              </a:tblGrid>
              <a:tr h="665578">
                <a:tc rowSpan="2">
                  <a:txBody>
                    <a:bodyPr/>
                    <a:lstStyle/>
                    <a:p>
                      <a:pPr algn="r" rtl="1"/>
                      <a:endParaRPr lang="ar-MA" sz="3200" dirty="0"/>
                    </a:p>
                    <a:p>
                      <a:pPr algn="r" rtl="1"/>
                      <a:r>
                        <a:rPr lang="fr-MA" sz="3200" dirty="0"/>
                        <a:t>+</a:t>
                      </a:r>
                      <a:endParaRPr lang="ar-MA" sz="3200" dirty="0"/>
                    </a:p>
                    <a:p>
                      <a:pPr algn="r" rtl="1"/>
                      <a:endParaRPr lang="fr-M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3200" dirty="0"/>
                        <a:t>2h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3200" dirty="0"/>
                        <a:t>15 min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3270305"/>
                  </a:ext>
                </a:extLst>
              </a:tr>
              <a:tr h="975574"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3200" dirty="0"/>
                        <a:t>1h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3200" dirty="0"/>
                        <a:t>20 min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5264721"/>
                  </a:ext>
                </a:extLst>
              </a:tr>
              <a:tr h="665578">
                <a:tc>
                  <a:txBody>
                    <a:bodyPr/>
                    <a:lstStyle/>
                    <a:p>
                      <a:pPr algn="r" rtl="1"/>
                      <a:r>
                        <a:rPr lang="fr-MA" sz="3200" dirty="0"/>
                        <a:t>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3 </a:t>
                      </a:r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fr-MA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35 </a:t>
                      </a:r>
                      <a:r>
                        <a:rPr lang="fr-MA" sz="3200" dirty="0">
                          <a:solidFill>
                            <a:schemeClr val="tx1"/>
                          </a:solidFill>
                        </a:rPr>
                        <a:t>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5708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584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25036-ED3F-6F5B-861C-32C5D8E07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62B01E9-0306-7D17-E2E8-D487D40C1F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85958A4E-C992-01A9-48A2-BAFC32BDD0C2}"/>
              </a:ext>
            </a:extLst>
          </p:cNvPr>
          <p:cNvSpPr txBox="1"/>
          <p:nvPr/>
        </p:nvSpPr>
        <p:spPr>
          <a:xfrm>
            <a:off x="776747" y="934850"/>
            <a:ext cx="6749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ما يلي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A96DF54-7A20-2A5C-BC15-D2037DE00F79}"/>
              </a:ext>
            </a:extLst>
          </p:cNvPr>
          <p:cNvSpPr txBox="1"/>
          <p:nvPr/>
        </p:nvSpPr>
        <p:spPr>
          <a:xfrm>
            <a:off x="1170038" y="3429000"/>
            <a:ext cx="6803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dirty="0"/>
              <a:t>5</a:t>
            </a:r>
            <a:r>
              <a:rPr lang="fr-MA" sz="4000" dirty="0"/>
              <a:t>h 15</a:t>
            </a:r>
            <a:r>
              <a:rPr lang="ar-MA" sz="4000" dirty="0"/>
              <a:t> </a:t>
            </a:r>
            <a:r>
              <a:rPr lang="fr-MA" sz="4000" dirty="0"/>
              <a:t>min </a:t>
            </a:r>
            <a:r>
              <a:rPr lang="ar-MA" sz="4000" dirty="0">
                <a:solidFill>
                  <a:srgbClr val="FF0000"/>
                </a:solidFill>
              </a:rPr>
              <a:t>-</a:t>
            </a:r>
            <a:r>
              <a:rPr lang="fr-MA" sz="4000" dirty="0"/>
              <a:t> </a:t>
            </a:r>
            <a:r>
              <a:rPr lang="ar-MA" sz="4000" dirty="0"/>
              <a:t>3</a:t>
            </a:r>
            <a:r>
              <a:rPr lang="fr-MA" sz="4000" dirty="0"/>
              <a:t>h </a:t>
            </a:r>
            <a:r>
              <a:rPr lang="ar-MA" sz="4000" dirty="0"/>
              <a:t> 07</a:t>
            </a:r>
            <a:r>
              <a:rPr lang="fr-MA" sz="4000" dirty="0"/>
              <a:t>min = …</a:t>
            </a:r>
          </a:p>
        </p:txBody>
      </p:sp>
    </p:spTree>
    <p:extLst>
      <p:ext uri="{BB962C8B-B14F-4D97-AF65-F5344CB8AC3E}">
        <p14:creationId xmlns:p14="http://schemas.microsoft.com/office/powerpoint/2010/main" val="123486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8FBB6-DA33-8AD8-DDDE-B8ED40B02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23D72B-67E4-EE63-AC2D-4BC848536E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ECC79769-FD36-A8AD-3175-3C82F8E71C1E}"/>
              </a:ext>
            </a:extLst>
          </p:cNvPr>
          <p:cNvSpPr txBox="1"/>
          <p:nvPr/>
        </p:nvSpPr>
        <p:spPr>
          <a:xfrm>
            <a:off x="776747" y="934850"/>
            <a:ext cx="6749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للنتيجة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65E5E7C-C8EA-FDD4-B456-AFBF17EED2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036958"/>
              </p:ext>
            </p:extLst>
          </p:nvPr>
        </p:nvGraphicFramePr>
        <p:xfrm>
          <a:off x="1991031" y="2658560"/>
          <a:ext cx="5161937" cy="2306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5872">
                  <a:extLst>
                    <a:ext uri="{9D8B030D-6E8A-4147-A177-3AD203B41FA5}">
                      <a16:colId xmlns:a16="http://schemas.microsoft.com/office/drawing/2014/main" val="1417220535"/>
                    </a:ext>
                  </a:extLst>
                </a:gridCol>
                <a:gridCol w="2112691">
                  <a:extLst>
                    <a:ext uri="{9D8B030D-6E8A-4147-A177-3AD203B41FA5}">
                      <a16:colId xmlns:a16="http://schemas.microsoft.com/office/drawing/2014/main" val="1545007549"/>
                    </a:ext>
                  </a:extLst>
                </a:gridCol>
                <a:gridCol w="2243374">
                  <a:extLst>
                    <a:ext uri="{9D8B030D-6E8A-4147-A177-3AD203B41FA5}">
                      <a16:colId xmlns:a16="http://schemas.microsoft.com/office/drawing/2014/main" val="304369767"/>
                    </a:ext>
                  </a:extLst>
                </a:gridCol>
              </a:tblGrid>
              <a:tr h="665578">
                <a:tc rowSpan="2">
                  <a:txBody>
                    <a:bodyPr/>
                    <a:lstStyle/>
                    <a:p>
                      <a:pPr algn="r" rtl="1"/>
                      <a:endParaRPr lang="ar-MA" sz="3200" dirty="0"/>
                    </a:p>
                    <a:p>
                      <a:pPr algn="r" rtl="1"/>
                      <a:r>
                        <a:rPr lang="ar-MA" sz="3200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  <a:p>
                      <a:pPr algn="r" rtl="1"/>
                      <a:endParaRPr lang="fr-M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/>
                        <a:t>5</a:t>
                      </a:r>
                      <a:r>
                        <a:rPr lang="fr-MA" sz="3200" dirty="0"/>
                        <a:t>h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3200" dirty="0"/>
                        <a:t>15 min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3270305"/>
                  </a:ext>
                </a:extLst>
              </a:tr>
              <a:tr h="975574"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/>
                        <a:t>3</a:t>
                      </a:r>
                      <a:r>
                        <a:rPr lang="fr-MA" sz="3200" dirty="0"/>
                        <a:t>h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/>
                        <a:t>07</a:t>
                      </a:r>
                      <a:r>
                        <a:rPr lang="fr-MA" sz="3200" dirty="0"/>
                        <a:t> min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5264721"/>
                  </a:ext>
                </a:extLst>
              </a:tr>
              <a:tr h="665578">
                <a:tc>
                  <a:txBody>
                    <a:bodyPr/>
                    <a:lstStyle/>
                    <a:p>
                      <a:pPr algn="r" rtl="1"/>
                      <a:r>
                        <a:rPr lang="fr-MA" sz="3200" dirty="0"/>
                        <a:t>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fr-MA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FF0000"/>
                          </a:solidFill>
                        </a:rPr>
                        <a:t>08</a:t>
                      </a:r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MA" sz="3200" dirty="0">
                          <a:solidFill>
                            <a:schemeClr val="tx1"/>
                          </a:solidFill>
                        </a:rPr>
                        <a:t>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5708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903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6558C-ED09-53D1-5917-B36AC17C9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9ED733BC-1B19-D9EC-42EF-BB5A2330BEBA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احسبوا المدة الزمنية 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CFCFAB-63E2-AE16-0168-93C8153F69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9A9ACB8-27AD-9AE4-DDEC-3EA93516CB6E}"/>
              </a:ext>
            </a:extLst>
          </p:cNvPr>
          <p:cNvSpPr txBox="1"/>
          <p:nvPr/>
        </p:nvSpPr>
        <p:spPr>
          <a:xfrm>
            <a:off x="1056967" y="2855770"/>
            <a:ext cx="7030065" cy="184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بَدَأَ عَرْضُ مَسْرَحِيَّةٍ فِي </a:t>
            </a:r>
            <a:r>
              <a:rPr lang="fr-MA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9h 45min</a:t>
            </a:r>
            <a:r>
              <a:rPr lang="ar-MA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وانْتَهَى فيِ </a:t>
            </a:r>
            <a:r>
              <a:rPr lang="fr-MA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21h 15min</a:t>
            </a:r>
            <a:r>
              <a:rPr lang="ar-MA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 </a:t>
            </a:r>
            <a:r>
              <a:rPr lang="ar-MA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مُدَّتُهَا؟</a:t>
            </a:r>
            <a:endParaRPr lang="fr-MA" sz="4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57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28689-2A78-DF7A-84ED-D0E2650FB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13BA5EEC-3A20-516E-B2C6-6BFC9B7C6CE5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371F886-1D3C-127C-5374-47265E54F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597AB3-A44B-B41E-7AE8-3ED0575EF59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986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3E280-09CB-C75E-4B65-653FD2712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B68D155-D688-2960-C4F0-DE42EA068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F53335E3-BC76-8BBA-4824-4A4C6C4FAF1F}"/>
              </a:ext>
            </a:extLst>
          </p:cNvPr>
          <p:cNvSpPr txBox="1"/>
          <p:nvPr/>
        </p:nvSpPr>
        <p:spPr>
          <a:xfrm>
            <a:off x="776747" y="934850"/>
            <a:ext cx="6749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للنتيجة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00F6325-B1AD-463A-7213-FBD93239CB3E}"/>
              </a:ext>
            </a:extLst>
          </p:cNvPr>
          <p:cNvSpPr txBox="1"/>
          <p:nvPr/>
        </p:nvSpPr>
        <p:spPr>
          <a:xfrm>
            <a:off x="1056965" y="4912654"/>
            <a:ext cx="7030065" cy="921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مُدَّةُ العَرْضِ المَسْرَحِي:</a:t>
            </a:r>
            <a:r>
              <a:rPr lang="fr-MA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FF0000"/>
                </a:solidFill>
              </a:rPr>
              <a:t> </a:t>
            </a:r>
            <a:r>
              <a:rPr lang="en-GB" sz="4000" dirty="0">
                <a:solidFill>
                  <a:srgbClr val="FF0000"/>
                </a:solidFill>
              </a:rPr>
              <a:t>1 </a:t>
            </a:r>
            <a:r>
              <a:rPr lang="en-GB" sz="4000" dirty="0"/>
              <a:t>h </a:t>
            </a:r>
            <a:r>
              <a:rPr lang="en-GB" sz="4000" dirty="0">
                <a:solidFill>
                  <a:srgbClr val="FF0000"/>
                </a:solidFill>
              </a:rPr>
              <a:t>30</a:t>
            </a:r>
            <a:r>
              <a:rPr lang="en-GB" sz="4000" dirty="0"/>
              <a:t> min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59E1EE5-D159-8E4C-786E-36A85ED89B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620786"/>
              </p:ext>
            </p:extLst>
          </p:nvPr>
        </p:nvGraphicFramePr>
        <p:xfrm>
          <a:off x="1991028" y="2114720"/>
          <a:ext cx="5161937" cy="2306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5872">
                  <a:extLst>
                    <a:ext uri="{9D8B030D-6E8A-4147-A177-3AD203B41FA5}">
                      <a16:colId xmlns:a16="http://schemas.microsoft.com/office/drawing/2014/main" val="1417220535"/>
                    </a:ext>
                  </a:extLst>
                </a:gridCol>
                <a:gridCol w="2112691">
                  <a:extLst>
                    <a:ext uri="{9D8B030D-6E8A-4147-A177-3AD203B41FA5}">
                      <a16:colId xmlns:a16="http://schemas.microsoft.com/office/drawing/2014/main" val="1545007549"/>
                    </a:ext>
                  </a:extLst>
                </a:gridCol>
                <a:gridCol w="2243374">
                  <a:extLst>
                    <a:ext uri="{9D8B030D-6E8A-4147-A177-3AD203B41FA5}">
                      <a16:colId xmlns:a16="http://schemas.microsoft.com/office/drawing/2014/main" val="304369767"/>
                    </a:ext>
                  </a:extLst>
                </a:gridCol>
              </a:tblGrid>
              <a:tr h="665578">
                <a:tc rowSpan="2">
                  <a:txBody>
                    <a:bodyPr/>
                    <a:lstStyle/>
                    <a:p>
                      <a:pPr algn="r" rtl="1"/>
                      <a:endParaRPr lang="ar-MA" sz="3200" dirty="0"/>
                    </a:p>
                    <a:p>
                      <a:pPr algn="r" rtl="1"/>
                      <a:r>
                        <a:rPr lang="ar-MA" sz="3200" dirty="0"/>
                        <a:t>-</a:t>
                      </a:r>
                    </a:p>
                    <a:p>
                      <a:pPr algn="r" rtl="1"/>
                      <a:endParaRPr lang="fr-M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3200" dirty="0"/>
                        <a:t>21h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3200" dirty="0"/>
                        <a:t>15 min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3270305"/>
                  </a:ext>
                </a:extLst>
              </a:tr>
              <a:tr h="975574"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3200" dirty="0"/>
                        <a:t>19h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3200" dirty="0"/>
                        <a:t>45 min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5264721"/>
                  </a:ext>
                </a:extLst>
              </a:tr>
              <a:tr h="665578">
                <a:tc>
                  <a:txBody>
                    <a:bodyPr/>
                    <a:lstStyle/>
                    <a:p>
                      <a:pPr algn="r" rtl="1"/>
                      <a:r>
                        <a:rPr lang="fr-MA" sz="3200" dirty="0"/>
                        <a:t>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1 </a:t>
                      </a:r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fr-MA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30 </a:t>
                      </a:r>
                      <a:r>
                        <a:rPr lang="fr-MA" sz="3200" dirty="0">
                          <a:solidFill>
                            <a:schemeClr val="tx1"/>
                          </a:solidFill>
                        </a:rPr>
                        <a:t>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5708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236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1632155" y="3129128"/>
            <a:ext cx="5207986" cy="1668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50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أَتَعَرَّفُ وَأُوَظِّفُ طُرُقًا لِإِنْشَاءِ تَجْمِيعَاتٍ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سَنَتَعَلَّمُ اَلْيَوْمَ كَيْفَ نُنَظِّمُ اَلْحَالاَتِ اَلْمُمْكِنَةَ </a:t>
            </a:r>
            <a:r>
              <a:rPr lang="ar-MA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بِٱسْتِعْمَالِ</a:t>
            </a:r>
            <a:r>
              <a:rPr lang="ar-MA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مُخَطَّطِ اَلشَّجَرَةِ </a:t>
            </a:r>
            <a:r>
              <a:rPr lang="ar-MA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وَٱلْجَدْوَلِ</a:t>
            </a:r>
            <a:r>
              <a:rPr lang="ar-MA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ar-S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Google Shape;102;p2">
            <a:extLst>
              <a:ext uri="{FF2B5EF4-FFF2-40B4-BE49-F238E27FC236}">
                <a16:creationId xmlns:a16="http://schemas.microsoft.com/office/drawing/2014/main" id="{9DA7AC98-FD00-A094-4FCE-7D07C2ECA699}"/>
              </a:ext>
            </a:extLst>
          </p:cNvPr>
          <p:cNvSpPr/>
          <p:nvPr/>
        </p:nvSpPr>
        <p:spPr>
          <a:xfrm>
            <a:off x="1449374" y="2373406"/>
            <a:ext cx="6069907" cy="316481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لَدى نَدى ثَلاثُ بِطاقاتٍ كُتِبَتْ عَلَيْها الْأَرْقامُ: 4؛ 5؛ 6.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ar-MA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تُريدُ نَدى تَشْكيلَ أَعْدادٍ مِنْ ثَلاثَةِ أَرْقامٍ </a:t>
            </a:r>
            <a:r>
              <a:rPr lang="ar-MA" sz="2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بِٱسْتِعْمالِ</a:t>
            </a:r>
            <a:r>
              <a:rPr lang="ar-MA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ٱلْبِطاقاتِ</a:t>
            </a:r>
            <a:r>
              <a:rPr lang="ar-MA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ٱلثَّلاثِ</a:t>
            </a:r>
            <a:r>
              <a:rPr lang="ar-MA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كُلِّها، دونَ تَكْرارِ أَيِّ بِطاقَةٍ.</a:t>
            </a: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lang="ar-MA" sz="2400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كَمْ عَدَدًا يُمْكِنُ تَشْكيلُهُ؟</a:t>
            </a:r>
            <a:endParaRPr sz="2400" b="0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103;p2">
            <a:extLst>
              <a:ext uri="{FF2B5EF4-FFF2-40B4-BE49-F238E27FC236}">
                <a16:creationId xmlns:a16="http://schemas.microsoft.com/office/drawing/2014/main" id="{C397BD7C-3E7D-3923-4729-7437B24B679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8465" t="27079" r="6958" b="44150"/>
          <a:stretch/>
        </p:blipFill>
        <p:spPr>
          <a:xfrm>
            <a:off x="2369052" y="3139819"/>
            <a:ext cx="4029382" cy="91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BC44C-89AB-83D2-1AA3-91E30C43F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1C39964-0640-745C-1976-4CE4349E5574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بِدَايَةً أَقْرَأُ وَأَفْهَمُ اَلْوَضْعِيَّةَ</a:t>
            </a:r>
            <a:endParaRPr lang="ar-S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E5304E-2EA4-7DC5-AC32-CDB99CF6A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Google Shape;102;p2">
            <a:extLst>
              <a:ext uri="{FF2B5EF4-FFF2-40B4-BE49-F238E27FC236}">
                <a16:creationId xmlns:a16="http://schemas.microsoft.com/office/drawing/2014/main" id="{287AA5C0-9B02-4128-A627-0FDC2E1F6ECA}"/>
              </a:ext>
            </a:extLst>
          </p:cNvPr>
          <p:cNvSpPr/>
          <p:nvPr/>
        </p:nvSpPr>
        <p:spPr>
          <a:xfrm>
            <a:off x="1449374" y="2373406"/>
            <a:ext cx="6069907" cy="316481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لَدى نَدى ثَلاثُ بِطاقاتٍ كُتِبَتْ عَلَيْها الْأَرْقامُ: 4؛ 5؛ 6.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ar-MA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تُريدُ نَدى تَشْكيلَ أَعْدادٍ مِنْ ثَلاثَةِ أَرْقامٍ </a:t>
            </a:r>
            <a:r>
              <a:rPr lang="ar-MA" sz="2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بِٱسْتِعْمالِ</a:t>
            </a:r>
            <a:r>
              <a:rPr lang="ar-MA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ٱلْبِطاقاتِ</a:t>
            </a:r>
            <a:r>
              <a:rPr lang="ar-MA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ٱلثَّلاثِ</a:t>
            </a:r>
            <a:r>
              <a:rPr lang="ar-MA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كُلِّها، دونَ تَكْرارِ أَيِّ بِطاقَةٍ.</a:t>
            </a: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lang="ar-MA" sz="2400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كَمْ عَدَدًا يُمْكِنُ تَشْكيلُهُ؟</a:t>
            </a:r>
            <a:endParaRPr sz="2400" b="0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103;p2">
            <a:extLst>
              <a:ext uri="{FF2B5EF4-FFF2-40B4-BE49-F238E27FC236}">
                <a16:creationId xmlns:a16="http://schemas.microsoft.com/office/drawing/2014/main" id="{36E91D71-E9A6-7CF8-A40A-4A2DA7D1121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8465" t="27079" r="6958" b="44150"/>
          <a:stretch/>
        </p:blipFill>
        <p:spPr>
          <a:xfrm>
            <a:off x="2369052" y="3139819"/>
            <a:ext cx="4029382" cy="91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91422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E6417-D62D-4A5D-00EB-9DFC61CD3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2F2E31F-6BE4-82B9-F5CE-5C65165F1B04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MA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اَلْمَطْلُوبُ هُوَ أَنْ:</a:t>
            </a:r>
            <a:r>
              <a:rPr lang="ar-MA" dirty="0">
                <a:sym typeface="Arial"/>
              </a:rPr>
              <a:t> </a:t>
            </a:r>
            <a:r>
              <a:rPr lang="ar-MA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أُكَوِّنَ أَعْدَادًا مِنْ ثَلَاثَةِ أَرْقَامٍ.</a:t>
            </a:r>
            <a:r>
              <a:rPr lang="ar-MA" dirty="0">
                <a:sym typeface="Arial"/>
              </a:rPr>
              <a:t> </a:t>
            </a:r>
            <a:r>
              <a:rPr lang="ar-MA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وَأَعْرِفَ عَدَدَ الحَالَاتِ المُمْكِنَةِ</a:t>
            </a:r>
            <a:endParaRPr lang="ar-S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70840F-DA91-6DA1-BE54-26F4690F25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Google Shape;102;p2">
            <a:extLst>
              <a:ext uri="{FF2B5EF4-FFF2-40B4-BE49-F238E27FC236}">
                <a16:creationId xmlns:a16="http://schemas.microsoft.com/office/drawing/2014/main" id="{3367904A-A135-79AA-7C7B-5D17769FB122}"/>
              </a:ext>
            </a:extLst>
          </p:cNvPr>
          <p:cNvSpPr/>
          <p:nvPr/>
        </p:nvSpPr>
        <p:spPr>
          <a:xfrm>
            <a:off x="1449374" y="2373406"/>
            <a:ext cx="6069907" cy="316481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لَدى نَدى ثَلاثُ بِطاقاتٍ كُتِبَتْ عَلَيْها الْأَرْقامُ: 4؛ 5؛ 6.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ar-MA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تُريدُ نَدى تَشْكيلَ أَعْدادٍ مِنْ ثَلاثَةِ أَرْقامٍ </a:t>
            </a:r>
            <a:r>
              <a:rPr lang="ar-MA" sz="2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بِٱسْتِعْمالِ</a:t>
            </a:r>
            <a:r>
              <a:rPr lang="ar-MA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ٱلْبِطاقاتِ</a:t>
            </a:r>
            <a:r>
              <a:rPr lang="ar-MA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ٱلثَّلاثِ</a:t>
            </a:r>
            <a:r>
              <a:rPr lang="ar-MA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كُلِّها، دونَ تَكْرارِ أَيِّ بِطاقَةٍ.</a:t>
            </a: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lang="ar-MA" sz="2400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كَمْ عَدَدًا يُمْكِنُ تَشْكيلُهُ؟</a:t>
            </a:r>
            <a:endParaRPr sz="2400" b="0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103;p2">
            <a:extLst>
              <a:ext uri="{FF2B5EF4-FFF2-40B4-BE49-F238E27FC236}">
                <a16:creationId xmlns:a16="http://schemas.microsoft.com/office/drawing/2014/main" id="{70976519-AB0B-B875-474C-7A49E0FB10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8465" t="27079" r="6958" b="44150"/>
          <a:stretch/>
        </p:blipFill>
        <p:spPr>
          <a:xfrm>
            <a:off x="2369052" y="3139819"/>
            <a:ext cx="4029382" cy="91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32447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F1813-F250-8A2D-FDD1-8BFB9B273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6DA2C4A-144F-03F5-4BE1-47481C0223C7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سَأَسْتَعْمِلُ مُخَطَّطَ شجَرَةِ الاِخْتِيَارَاتِ وجَدْوَلاً بثَلَاثِ خَانَاتٍ </a:t>
            </a:r>
            <a:endParaRPr lang="ar-S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245433-159B-FB42-D32E-BDE01E9D6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5" name="Google Shape;136;p5">
            <a:extLst>
              <a:ext uri="{FF2B5EF4-FFF2-40B4-BE49-F238E27FC236}">
                <a16:creationId xmlns:a16="http://schemas.microsoft.com/office/drawing/2014/main" id="{BEA2E360-0256-2078-0E91-684031C7FE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5374739"/>
              </p:ext>
            </p:extLst>
          </p:nvPr>
        </p:nvGraphicFramePr>
        <p:xfrm>
          <a:off x="4113350" y="2426802"/>
          <a:ext cx="4434150" cy="356212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4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87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اَلْمِئاتُ</a:t>
                      </a: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اَلْعَشَراتُ</a:t>
                      </a: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اَلْوَحَداتُ</a:t>
                      </a: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Google Shape;137;p5">
            <a:extLst>
              <a:ext uri="{FF2B5EF4-FFF2-40B4-BE49-F238E27FC236}">
                <a16:creationId xmlns:a16="http://schemas.microsoft.com/office/drawing/2014/main" id="{FF3E8F23-D102-851E-47E4-38A92A242AAF}"/>
              </a:ext>
            </a:extLst>
          </p:cNvPr>
          <p:cNvSpPr/>
          <p:nvPr/>
        </p:nvSpPr>
        <p:spPr>
          <a:xfrm>
            <a:off x="620486" y="2196219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38;p5">
            <a:extLst>
              <a:ext uri="{FF2B5EF4-FFF2-40B4-BE49-F238E27FC236}">
                <a16:creationId xmlns:a16="http://schemas.microsoft.com/office/drawing/2014/main" id="{FF7E3EAE-6D7B-87DC-C7AE-4C9788573D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2286" t="27079" r="21503" b="43950"/>
          <a:stretch/>
        </p:blipFill>
        <p:spPr>
          <a:xfrm>
            <a:off x="5285378" y="1635154"/>
            <a:ext cx="2090058" cy="71859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39;p5">
            <a:extLst>
              <a:ext uri="{FF2B5EF4-FFF2-40B4-BE49-F238E27FC236}">
                <a16:creationId xmlns:a16="http://schemas.microsoft.com/office/drawing/2014/main" id="{E4BB41C9-7F3F-DBA1-41CC-A405BC879E2D}"/>
              </a:ext>
            </a:extLst>
          </p:cNvPr>
          <p:cNvSpPr/>
          <p:nvPr/>
        </p:nvSpPr>
        <p:spPr>
          <a:xfrm>
            <a:off x="1820960" y="1789798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40;p5">
            <a:extLst>
              <a:ext uri="{FF2B5EF4-FFF2-40B4-BE49-F238E27FC236}">
                <a16:creationId xmlns:a16="http://schemas.microsoft.com/office/drawing/2014/main" id="{C66754AA-3ABD-CE66-FA1D-CAFED198A2F5}"/>
              </a:ext>
            </a:extLst>
          </p:cNvPr>
          <p:cNvSpPr/>
          <p:nvPr/>
        </p:nvSpPr>
        <p:spPr>
          <a:xfrm>
            <a:off x="3021434" y="1789797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41;p5">
            <a:extLst>
              <a:ext uri="{FF2B5EF4-FFF2-40B4-BE49-F238E27FC236}">
                <a16:creationId xmlns:a16="http://schemas.microsoft.com/office/drawing/2014/main" id="{A2D7D334-3E72-F3DD-B45D-FAAF8C08BB2B}"/>
              </a:ext>
            </a:extLst>
          </p:cNvPr>
          <p:cNvSpPr/>
          <p:nvPr/>
        </p:nvSpPr>
        <p:spPr>
          <a:xfrm>
            <a:off x="1820960" y="2622363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42;p5">
            <a:extLst>
              <a:ext uri="{FF2B5EF4-FFF2-40B4-BE49-F238E27FC236}">
                <a16:creationId xmlns:a16="http://schemas.microsoft.com/office/drawing/2014/main" id="{9B36303F-D3DB-CF99-C454-F2C70E4A5979}"/>
              </a:ext>
            </a:extLst>
          </p:cNvPr>
          <p:cNvSpPr/>
          <p:nvPr/>
        </p:nvSpPr>
        <p:spPr>
          <a:xfrm>
            <a:off x="3021434" y="2622209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" name="Google Shape;143;p5">
            <a:extLst>
              <a:ext uri="{FF2B5EF4-FFF2-40B4-BE49-F238E27FC236}">
                <a16:creationId xmlns:a16="http://schemas.microsoft.com/office/drawing/2014/main" id="{92CEF348-EC01-FC3D-67F6-27451904E647}"/>
              </a:ext>
            </a:extLst>
          </p:cNvPr>
          <p:cNvCxnSpPr>
            <a:stCxn id="7" idx="3"/>
            <a:endCxn id="9" idx="1"/>
          </p:cNvCxnSpPr>
          <p:nvPr/>
        </p:nvCxnSpPr>
        <p:spPr>
          <a:xfrm rot="10800000" flipH="1">
            <a:off x="1208314" y="2101233"/>
            <a:ext cx="612600" cy="40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14" name="Google Shape;144;p5">
            <a:extLst>
              <a:ext uri="{FF2B5EF4-FFF2-40B4-BE49-F238E27FC236}">
                <a16:creationId xmlns:a16="http://schemas.microsoft.com/office/drawing/2014/main" id="{A9224D89-F553-248A-8956-67A68CFA34C3}"/>
              </a:ext>
            </a:extLst>
          </p:cNvPr>
          <p:cNvCxnSpPr>
            <a:stCxn id="7" idx="3"/>
            <a:endCxn id="11" idx="1"/>
          </p:cNvCxnSpPr>
          <p:nvPr/>
        </p:nvCxnSpPr>
        <p:spPr>
          <a:xfrm>
            <a:off x="1208314" y="2507733"/>
            <a:ext cx="612600" cy="4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15" name="Google Shape;145;p5">
            <a:extLst>
              <a:ext uri="{FF2B5EF4-FFF2-40B4-BE49-F238E27FC236}">
                <a16:creationId xmlns:a16="http://schemas.microsoft.com/office/drawing/2014/main" id="{0BD00AB9-B8DF-1C55-A27F-00C4A567B00D}"/>
              </a:ext>
            </a:extLst>
          </p:cNvPr>
          <p:cNvCxnSpPr>
            <a:stCxn id="9" idx="3"/>
            <a:endCxn id="10" idx="1"/>
          </p:cNvCxnSpPr>
          <p:nvPr/>
        </p:nvCxnSpPr>
        <p:spPr>
          <a:xfrm>
            <a:off x="2408788" y="2101312"/>
            <a:ext cx="612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6" name="Google Shape;146;p5">
            <a:extLst>
              <a:ext uri="{FF2B5EF4-FFF2-40B4-BE49-F238E27FC236}">
                <a16:creationId xmlns:a16="http://schemas.microsoft.com/office/drawing/2014/main" id="{731D592E-4853-BCF5-D330-F750ECAE26BB}"/>
              </a:ext>
            </a:extLst>
          </p:cNvPr>
          <p:cNvCxnSpPr/>
          <p:nvPr/>
        </p:nvCxnSpPr>
        <p:spPr>
          <a:xfrm rot="10800000" flipH="1">
            <a:off x="2408788" y="2952034"/>
            <a:ext cx="612646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7" name="Google Shape;147;p5">
            <a:extLst>
              <a:ext uri="{FF2B5EF4-FFF2-40B4-BE49-F238E27FC236}">
                <a16:creationId xmlns:a16="http://schemas.microsoft.com/office/drawing/2014/main" id="{ED238DD5-72E4-E9C1-6EC4-E632C20ADAC0}"/>
              </a:ext>
            </a:extLst>
          </p:cNvPr>
          <p:cNvSpPr/>
          <p:nvPr/>
        </p:nvSpPr>
        <p:spPr>
          <a:xfrm>
            <a:off x="620486" y="3865567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48;p5">
            <a:extLst>
              <a:ext uri="{FF2B5EF4-FFF2-40B4-BE49-F238E27FC236}">
                <a16:creationId xmlns:a16="http://schemas.microsoft.com/office/drawing/2014/main" id="{9A0778AB-30EC-8126-B72F-6752AAD704B3}"/>
              </a:ext>
            </a:extLst>
          </p:cNvPr>
          <p:cNvSpPr/>
          <p:nvPr/>
        </p:nvSpPr>
        <p:spPr>
          <a:xfrm>
            <a:off x="1820960" y="3459146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49;p5">
            <a:extLst>
              <a:ext uri="{FF2B5EF4-FFF2-40B4-BE49-F238E27FC236}">
                <a16:creationId xmlns:a16="http://schemas.microsoft.com/office/drawing/2014/main" id="{FF958493-E467-8B2B-5278-0743360FBC95}"/>
              </a:ext>
            </a:extLst>
          </p:cNvPr>
          <p:cNvSpPr/>
          <p:nvPr/>
        </p:nvSpPr>
        <p:spPr>
          <a:xfrm>
            <a:off x="3021434" y="3459145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50;p5">
            <a:extLst>
              <a:ext uri="{FF2B5EF4-FFF2-40B4-BE49-F238E27FC236}">
                <a16:creationId xmlns:a16="http://schemas.microsoft.com/office/drawing/2014/main" id="{808BA724-0FA2-E881-A13F-DC45C3D0E63F}"/>
              </a:ext>
            </a:extLst>
          </p:cNvPr>
          <p:cNvSpPr/>
          <p:nvPr/>
        </p:nvSpPr>
        <p:spPr>
          <a:xfrm>
            <a:off x="1820960" y="4291711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51;p5">
            <a:extLst>
              <a:ext uri="{FF2B5EF4-FFF2-40B4-BE49-F238E27FC236}">
                <a16:creationId xmlns:a16="http://schemas.microsoft.com/office/drawing/2014/main" id="{854E9ED1-843B-4EEA-9EFC-2F377189F86A}"/>
              </a:ext>
            </a:extLst>
          </p:cNvPr>
          <p:cNvSpPr/>
          <p:nvPr/>
        </p:nvSpPr>
        <p:spPr>
          <a:xfrm>
            <a:off x="3021434" y="4291557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" name="Google Shape;152;p5">
            <a:extLst>
              <a:ext uri="{FF2B5EF4-FFF2-40B4-BE49-F238E27FC236}">
                <a16:creationId xmlns:a16="http://schemas.microsoft.com/office/drawing/2014/main" id="{60EFF9C9-D6C6-68CA-55DA-E0602C5E4E12}"/>
              </a:ext>
            </a:extLst>
          </p:cNvPr>
          <p:cNvCxnSpPr>
            <a:stCxn id="17" idx="3"/>
            <a:endCxn id="18" idx="1"/>
          </p:cNvCxnSpPr>
          <p:nvPr/>
        </p:nvCxnSpPr>
        <p:spPr>
          <a:xfrm rot="10800000" flipH="1">
            <a:off x="1208314" y="3770581"/>
            <a:ext cx="612600" cy="40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23" name="Google Shape;153;p5">
            <a:extLst>
              <a:ext uri="{FF2B5EF4-FFF2-40B4-BE49-F238E27FC236}">
                <a16:creationId xmlns:a16="http://schemas.microsoft.com/office/drawing/2014/main" id="{9E98169C-502E-1FDD-6A2C-705079248026}"/>
              </a:ext>
            </a:extLst>
          </p:cNvPr>
          <p:cNvCxnSpPr>
            <a:stCxn id="17" idx="3"/>
            <a:endCxn id="20" idx="1"/>
          </p:cNvCxnSpPr>
          <p:nvPr/>
        </p:nvCxnSpPr>
        <p:spPr>
          <a:xfrm>
            <a:off x="1208314" y="4177081"/>
            <a:ext cx="612600" cy="4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24" name="Google Shape;154;p5">
            <a:extLst>
              <a:ext uri="{FF2B5EF4-FFF2-40B4-BE49-F238E27FC236}">
                <a16:creationId xmlns:a16="http://schemas.microsoft.com/office/drawing/2014/main" id="{90FA672F-BE05-7FD2-B7C2-6DF72E0E94E5}"/>
              </a:ext>
            </a:extLst>
          </p:cNvPr>
          <p:cNvCxnSpPr>
            <a:stCxn id="18" idx="3"/>
            <a:endCxn id="19" idx="1"/>
          </p:cNvCxnSpPr>
          <p:nvPr/>
        </p:nvCxnSpPr>
        <p:spPr>
          <a:xfrm>
            <a:off x="2408788" y="3770660"/>
            <a:ext cx="612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25" name="Google Shape;155;p5">
            <a:extLst>
              <a:ext uri="{FF2B5EF4-FFF2-40B4-BE49-F238E27FC236}">
                <a16:creationId xmlns:a16="http://schemas.microsoft.com/office/drawing/2014/main" id="{F0FEF318-C61F-3A5E-BAB5-CA77C6E9F8EB}"/>
              </a:ext>
            </a:extLst>
          </p:cNvPr>
          <p:cNvCxnSpPr/>
          <p:nvPr/>
        </p:nvCxnSpPr>
        <p:spPr>
          <a:xfrm rot="10800000" flipH="1">
            <a:off x="2408788" y="4621382"/>
            <a:ext cx="612646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156;p5">
            <a:extLst>
              <a:ext uri="{FF2B5EF4-FFF2-40B4-BE49-F238E27FC236}">
                <a16:creationId xmlns:a16="http://schemas.microsoft.com/office/drawing/2014/main" id="{2A4D1B06-7FE2-ED64-D954-27A23AD63AFE}"/>
              </a:ext>
            </a:extLst>
          </p:cNvPr>
          <p:cNvSpPr/>
          <p:nvPr/>
        </p:nvSpPr>
        <p:spPr>
          <a:xfrm>
            <a:off x="620486" y="5508059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157;p5">
            <a:extLst>
              <a:ext uri="{FF2B5EF4-FFF2-40B4-BE49-F238E27FC236}">
                <a16:creationId xmlns:a16="http://schemas.microsoft.com/office/drawing/2014/main" id="{07F4DD41-665C-6F22-D3F3-B73A0BF29C6C}"/>
              </a:ext>
            </a:extLst>
          </p:cNvPr>
          <p:cNvSpPr/>
          <p:nvPr/>
        </p:nvSpPr>
        <p:spPr>
          <a:xfrm>
            <a:off x="1820960" y="5101638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158;p5">
            <a:extLst>
              <a:ext uri="{FF2B5EF4-FFF2-40B4-BE49-F238E27FC236}">
                <a16:creationId xmlns:a16="http://schemas.microsoft.com/office/drawing/2014/main" id="{54D3A703-C2E7-9DF3-A0FE-89AA1063E7A7}"/>
              </a:ext>
            </a:extLst>
          </p:cNvPr>
          <p:cNvSpPr/>
          <p:nvPr/>
        </p:nvSpPr>
        <p:spPr>
          <a:xfrm>
            <a:off x="3021434" y="5101637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159;p5">
            <a:extLst>
              <a:ext uri="{FF2B5EF4-FFF2-40B4-BE49-F238E27FC236}">
                <a16:creationId xmlns:a16="http://schemas.microsoft.com/office/drawing/2014/main" id="{2A038D12-D909-6BEB-68B0-0CCDAB64B66C}"/>
              </a:ext>
            </a:extLst>
          </p:cNvPr>
          <p:cNvSpPr/>
          <p:nvPr/>
        </p:nvSpPr>
        <p:spPr>
          <a:xfrm>
            <a:off x="1820960" y="5934203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160;p5">
            <a:extLst>
              <a:ext uri="{FF2B5EF4-FFF2-40B4-BE49-F238E27FC236}">
                <a16:creationId xmlns:a16="http://schemas.microsoft.com/office/drawing/2014/main" id="{6880BDAB-70AB-D518-C364-6CDF8FCF746B}"/>
              </a:ext>
            </a:extLst>
          </p:cNvPr>
          <p:cNvSpPr/>
          <p:nvPr/>
        </p:nvSpPr>
        <p:spPr>
          <a:xfrm>
            <a:off x="3021434" y="5934049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" name="Google Shape;161;p5">
            <a:extLst>
              <a:ext uri="{FF2B5EF4-FFF2-40B4-BE49-F238E27FC236}">
                <a16:creationId xmlns:a16="http://schemas.microsoft.com/office/drawing/2014/main" id="{3C168F94-A42D-9E5F-5B50-02793E069087}"/>
              </a:ext>
            </a:extLst>
          </p:cNvPr>
          <p:cNvCxnSpPr>
            <a:stCxn id="26" idx="3"/>
            <a:endCxn id="27" idx="1"/>
          </p:cNvCxnSpPr>
          <p:nvPr/>
        </p:nvCxnSpPr>
        <p:spPr>
          <a:xfrm rot="10800000" flipH="1">
            <a:off x="1208314" y="5413073"/>
            <a:ext cx="612600" cy="40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2" name="Google Shape;162;p5">
            <a:extLst>
              <a:ext uri="{FF2B5EF4-FFF2-40B4-BE49-F238E27FC236}">
                <a16:creationId xmlns:a16="http://schemas.microsoft.com/office/drawing/2014/main" id="{B897A4E0-654F-677B-D691-F098C53DF7F4}"/>
              </a:ext>
            </a:extLst>
          </p:cNvPr>
          <p:cNvCxnSpPr>
            <a:stCxn id="26" idx="3"/>
            <a:endCxn id="29" idx="1"/>
          </p:cNvCxnSpPr>
          <p:nvPr/>
        </p:nvCxnSpPr>
        <p:spPr>
          <a:xfrm>
            <a:off x="1208314" y="5819573"/>
            <a:ext cx="612600" cy="4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3" name="Google Shape;163;p5">
            <a:extLst>
              <a:ext uri="{FF2B5EF4-FFF2-40B4-BE49-F238E27FC236}">
                <a16:creationId xmlns:a16="http://schemas.microsoft.com/office/drawing/2014/main" id="{91B24AF5-8241-E15F-99DB-A3B342E3CA7B}"/>
              </a:ext>
            </a:extLst>
          </p:cNvPr>
          <p:cNvCxnSpPr>
            <a:stCxn id="27" idx="3"/>
            <a:endCxn id="28" idx="1"/>
          </p:cNvCxnSpPr>
          <p:nvPr/>
        </p:nvCxnSpPr>
        <p:spPr>
          <a:xfrm>
            <a:off x="2408788" y="5413152"/>
            <a:ext cx="612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34" name="Google Shape;164;p5">
            <a:extLst>
              <a:ext uri="{FF2B5EF4-FFF2-40B4-BE49-F238E27FC236}">
                <a16:creationId xmlns:a16="http://schemas.microsoft.com/office/drawing/2014/main" id="{A40EEC14-0896-491B-5857-C9A75F24E1CA}"/>
              </a:ext>
            </a:extLst>
          </p:cNvPr>
          <p:cNvCxnSpPr/>
          <p:nvPr/>
        </p:nvCxnSpPr>
        <p:spPr>
          <a:xfrm rot="10800000" flipH="1">
            <a:off x="2408788" y="6263874"/>
            <a:ext cx="612646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42387416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5D5D4-CF6C-ED33-390B-28B94DE41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17B45CD-EC34-5677-9085-0052BDD19C8F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أَبْدَأُ بِبِطَاقَةِ </a:t>
            </a:r>
            <a:r>
              <a:rPr lang="ar-MA" b="1" dirty="0" err="1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ٱلرَّقْمِ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 أَضَعُهُ فِي مُخَطَّطِ الشَّجَرَةِ وَأَكْتُبُهُ فِي خَانَةِ اَلْمِئَاتِ. </a:t>
            </a:r>
            <a:endParaRPr lang="ar-S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BDFC5E-DAE4-EFD9-A8F3-D297C41E61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22D0CF6-2E5A-30B5-91ED-2091579C977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Google Shape;136;p5">
            <a:extLst>
              <a:ext uri="{FF2B5EF4-FFF2-40B4-BE49-F238E27FC236}">
                <a16:creationId xmlns:a16="http://schemas.microsoft.com/office/drawing/2014/main" id="{1694DE5A-C4FA-1521-3C04-F6088872C0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8610719"/>
              </p:ext>
            </p:extLst>
          </p:nvPr>
        </p:nvGraphicFramePr>
        <p:xfrm>
          <a:off x="4113350" y="2426802"/>
          <a:ext cx="4434150" cy="363238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4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87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اَلْمِئاتُ</a:t>
                      </a: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اَلْعَشَراتُ</a:t>
                      </a: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اَلْوَحَداتُ</a:t>
                      </a: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i="0" u="none" strike="noStrike" cap="none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Google Shape;137;p5">
            <a:extLst>
              <a:ext uri="{FF2B5EF4-FFF2-40B4-BE49-F238E27FC236}">
                <a16:creationId xmlns:a16="http://schemas.microsoft.com/office/drawing/2014/main" id="{1CFFFFF2-D2F1-EA60-5238-FEB6DB99D2B3}"/>
              </a:ext>
            </a:extLst>
          </p:cNvPr>
          <p:cNvSpPr/>
          <p:nvPr/>
        </p:nvSpPr>
        <p:spPr>
          <a:xfrm>
            <a:off x="620486" y="2196219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4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oogle Shape;138;p5">
            <a:extLst>
              <a:ext uri="{FF2B5EF4-FFF2-40B4-BE49-F238E27FC236}">
                <a16:creationId xmlns:a16="http://schemas.microsoft.com/office/drawing/2014/main" id="{79B9F25B-B96C-0F69-C560-C5AE7B38944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2286" t="27079" r="21503" b="43950"/>
          <a:stretch/>
        </p:blipFill>
        <p:spPr>
          <a:xfrm>
            <a:off x="5285378" y="1635154"/>
            <a:ext cx="2090058" cy="71859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39;p5">
            <a:extLst>
              <a:ext uri="{FF2B5EF4-FFF2-40B4-BE49-F238E27FC236}">
                <a16:creationId xmlns:a16="http://schemas.microsoft.com/office/drawing/2014/main" id="{AE03FE91-ED07-D571-551B-CC1CA0E7CEA1}"/>
              </a:ext>
            </a:extLst>
          </p:cNvPr>
          <p:cNvSpPr/>
          <p:nvPr/>
        </p:nvSpPr>
        <p:spPr>
          <a:xfrm>
            <a:off x="1820960" y="1789798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40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40;p5">
            <a:extLst>
              <a:ext uri="{FF2B5EF4-FFF2-40B4-BE49-F238E27FC236}">
                <a16:creationId xmlns:a16="http://schemas.microsoft.com/office/drawing/2014/main" id="{CED9EF36-1D35-F14B-66F6-D95393D4FE09}"/>
              </a:ext>
            </a:extLst>
          </p:cNvPr>
          <p:cNvSpPr/>
          <p:nvPr/>
        </p:nvSpPr>
        <p:spPr>
          <a:xfrm>
            <a:off x="3021434" y="1789797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40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41;p5">
            <a:extLst>
              <a:ext uri="{FF2B5EF4-FFF2-40B4-BE49-F238E27FC236}">
                <a16:creationId xmlns:a16="http://schemas.microsoft.com/office/drawing/2014/main" id="{4F7B4268-969A-FCC5-DBFC-8BA87063B4D0}"/>
              </a:ext>
            </a:extLst>
          </p:cNvPr>
          <p:cNvSpPr/>
          <p:nvPr/>
        </p:nvSpPr>
        <p:spPr>
          <a:xfrm>
            <a:off x="1820960" y="2622363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40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42;p5">
            <a:extLst>
              <a:ext uri="{FF2B5EF4-FFF2-40B4-BE49-F238E27FC236}">
                <a16:creationId xmlns:a16="http://schemas.microsoft.com/office/drawing/2014/main" id="{029994F4-C341-900C-8E53-B85951942601}"/>
              </a:ext>
            </a:extLst>
          </p:cNvPr>
          <p:cNvSpPr/>
          <p:nvPr/>
        </p:nvSpPr>
        <p:spPr>
          <a:xfrm>
            <a:off x="3021434" y="2622209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40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" name="Google Shape;143;p5">
            <a:extLst>
              <a:ext uri="{FF2B5EF4-FFF2-40B4-BE49-F238E27FC236}">
                <a16:creationId xmlns:a16="http://schemas.microsoft.com/office/drawing/2014/main" id="{42842503-6689-3BF1-0115-5243EB370B66}"/>
              </a:ext>
            </a:extLst>
          </p:cNvPr>
          <p:cNvCxnSpPr>
            <a:stCxn id="6" idx="3"/>
            <a:endCxn id="10" idx="1"/>
          </p:cNvCxnSpPr>
          <p:nvPr/>
        </p:nvCxnSpPr>
        <p:spPr>
          <a:xfrm rot="10800000" flipH="1">
            <a:off x="1208314" y="2101233"/>
            <a:ext cx="612600" cy="40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15" name="Google Shape;144;p5">
            <a:extLst>
              <a:ext uri="{FF2B5EF4-FFF2-40B4-BE49-F238E27FC236}">
                <a16:creationId xmlns:a16="http://schemas.microsoft.com/office/drawing/2014/main" id="{E6739823-232B-311C-4828-B3ADC0A6B557}"/>
              </a:ext>
            </a:extLst>
          </p:cNvPr>
          <p:cNvCxnSpPr>
            <a:stCxn id="6" idx="3"/>
            <a:endCxn id="12" idx="1"/>
          </p:cNvCxnSpPr>
          <p:nvPr/>
        </p:nvCxnSpPr>
        <p:spPr>
          <a:xfrm>
            <a:off x="1208314" y="2507733"/>
            <a:ext cx="612600" cy="4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16" name="Google Shape;145;p5">
            <a:extLst>
              <a:ext uri="{FF2B5EF4-FFF2-40B4-BE49-F238E27FC236}">
                <a16:creationId xmlns:a16="http://schemas.microsoft.com/office/drawing/2014/main" id="{335B830F-EE0F-CB23-6E77-85BCAE4BC867}"/>
              </a:ext>
            </a:extLst>
          </p:cNvPr>
          <p:cNvCxnSpPr>
            <a:stCxn id="10" idx="3"/>
            <a:endCxn id="11" idx="1"/>
          </p:cNvCxnSpPr>
          <p:nvPr/>
        </p:nvCxnSpPr>
        <p:spPr>
          <a:xfrm>
            <a:off x="2408788" y="2101312"/>
            <a:ext cx="612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7" name="Google Shape;146;p5">
            <a:extLst>
              <a:ext uri="{FF2B5EF4-FFF2-40B4-BE49-F238E27FC236}">
                <a16:creationId xmlns:a16="http://schemas.microsoft.com/office/drawing/2014/main" id="{C976D5A1-0DD1-2C47-8A2F-90634F16A262}"/>
              </a:ext>
            </a:extLst>
          </p:cNvPr>
          <p:cNvCxnSpPr/>
          <p:nvPr/>
        </p:nvCxnSpPr>
        <p:spPr>
          <a:xfrm rot="10800000" flipH="1">
            <a:off x="2408788" y="2952034"/>
            <a:ext cx="612646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8" name="Google Shape;147;p5">
            <a:extLst>
              <a:ext uri="{FF2B5EF4-FFF2-40B4-BE49-F238E27FC236}">
                <a16:creationId xmlns:a16="http://schemas.microsoft.com/office/drawing/2014/main" id="{C20C0523-0638-B855-995C-BA116C4A01CF}"/>
              </a:ext>
            </a:extLst>
          </p:cNvPr>
          <p:cNvSpPr/>
          <p:nvPr/>
        </p:nvSpPr>
        <p:spPr>
          <a:xfrm>
            <a:off x="620486" y="3865567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48;p5">
            <a:extLst>
              <a:ext uri="{FF2B5EF4-FFF2-40B4-BE49-F238E27FC236}">
                <a16:creationId xmlns:a16="http://schemas.microsoft.com/office/drawing/2014/main" id="{99C8BB7F-2109-9A32-7A72-9CB170D40D5D}"/>
              </a:ext>
            </a:extLst>
          </p:cNvPr>
          <p:cNvSpPr/>
          <p:nvPr/>
        </p:nvSpPr>
        <p:spPr>
          <a:xfrm>
            <a:off x="1820960" y="3459146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49;p5">
            <a:extLst>
              <a:ext uri="{FF2B5EF4-FFF2-40B4-BE49-F238E27FC236}">
                <a16:creationId xmlns:a16="http://schemas.microsoft.com/office/drawing/2014/main" id="{5453C45E-8F18-18AC-8B35-63334DBB07E4}"/>
              </a:ext>
            </a:extLst>
          </p:cNvPr>
          <p:cNvSpPr/>
          <p:nvPr/>
        </p:nvSpPr>
        <p:spPr>
          <a:xfrm>
            <a:off x="3021434" y="3459145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50;p5">
            <a:extLst>
              <a:ext uri="{FF2B5EF4-FFF2-40B4-BE49-F238E27FC236}">
                <a16:creationId xmlns:a16="http://schemas.microsoft.com/office/drawing/2014/main" id="{38546B56-B8B7-E2DE-FBF8-2E852A5A9B2B}"/>
              </a:ext>
            </a:extLst>
          </p:cNvPr>
          <p:cNvSpPr/>
          <p:nvPr/>
        </p:nvSpPr>
        <p:spPr>
          <a:xfrm>
            <a:off x="1820960" y="4291711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51;p5">
            <a:extLst>
              <a:ext uri="{FF2B5EF4-FFF2-40B4-BE49-F238E27FC236}">
                <a16:creationId xmlns:a16="http://schemas.microsoft.com/office/drawing/2014/main" id="{767DCDFE-09B7-2D10-48D8-4BE81FF50160}"/>
              </a:ext>
            </a:extLst>
          </p:cNvPr>
          <p:cNvSpPr/>
          <p:nvPr/>
        </p:nvSpPr>
        <p:spPr>
          <a:xfrm>
            <a:off x="3021434" y="4291557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" name="Google Shape;152;p5">
            <a:extLst>
              <a:ext uri="{FF2B5EF4-FFF2-40B4-BE49-F238E27FC236}">
                <a16:creationId xmlns:a16="http://schemas.microsoft.com/office/drawing/2014/main" id="{CD54018B-D9A2-BAE8-12F4-23DD28C585DB}"/>
              </a:ext>
            </a:extLst>
          </p:cNvPr>
          <p:cNvCxnSpPr>
            <a:stCxn id="18" idx="3"/>
            <a:endCxn id="19" idx="1"/>
          </p:cNvCxnSpPr>
          <p:nvPr/>
        </p:nvCxnSpPr>
        <p:spPr>
          <a:xfrm rot="10800000" flipH="1">
            <a:off x="1208314" y="3770581"/>
            <a:ext cx="612600" cy="40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24" name="Google Shape;153;p5">
            <a:extLst>
              <a:ext uri="{FF2B5EF4-FFF2-40B4-BE49-F238E27FC236}">
                <a16:creationId xmlns:a16="http://schemas.microsoft.com/office/drawing/2014/main" id="{7F20A614-A123-D665-B2CA-D8F753B03F92}"/>
              </a:ext>
            </a:extLst>
          </p:cNvPr>
          <p:cNvCxnSpPr>
            <a:stCxn id="18" idx="3"/>
            <a:endCxn id="21" idx="1"/>
          </p:cNvCxnSpPr>
          <p:nvPr/>
        </p:nvCxnSpPr>
        <p:spPr>
          <a:xfrm>
            <a:off x="1208314" y="4177081"/>
            <a:ext cx="612600" cy="4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25" name="Google Shape;154;p5">
            <a:extLst>
              <a:ext uri="{FF2B5EF4-FFF2-40B4-BE49-F238E27FC236}">
                <a16:creationId xmlns:a16="http://schemas.microsoft.com/office/drawing/2014/main" id="{F6F46B7B-5D6A-9B8E-13C9-98FF46604E65}"/>
              </a:ext>
            </a:extLst>
          </p:cNvPr>
          <p:cNvCxnSpPr>
            <a:stCxn id="19" idx="3"/>
            <a:endCxn id="20" idx="1"/>
          </p:cNvCxnSpPr>
          <p:nvPr/>
        </p:nvCxnSpPr>
        <p:spPr>
          <a:xfrm>
            <a:off x="2408788" y="3770660"/>
            <a:ext cx="612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26" name="Google Shape;155;p5">
            <a:extLst>
              <a:ext uri="{FF2B5EF4-FFF2-40B4-BE49-F238E27FC236}">
                <a16:creationId xmlns:a16="http://schemas.microsoft.com/office/drawing/2014/main" id="{170B2D01-5B8E-6BC7-027D-4BE568D843AB}"/>
              </a:ext>
            </a:extLst>
          </p:cNvPr>
          <p:cNvCxnSpPr/>
          <p:nvPr/>
        </p:nvCxnSpPr>
        <p:spPr>
          <a:xfrm rot="10800000" flipH="1">
            <a:off x="2408788" y="4621382"/>
            <a:ext cx="612646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7" name="Google Shape;156;p5">
            <a:extLst>
              <a:ext uri="{FF2B5EF4-FFF2-40B4-BE49-F238E27FC236}">
                <a16:creationId xmlns:a16="http://schemas.microsoft.com/office/drawing/2014/main" id="{CEBB03ED-5521-499A-D78E-51FE5DE1D1B1}"/>
              </a:ext>
            </a:extLst>
          </p:cNvPr>
          <p:cNvSpPr/>
          <p:nvPr/>
        </p:nvSpPr>
        <p:spPr>
          <a:xfrm>
            <a:off x="620486" y="5508059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157;p5">
            <a:extLst>
              <a:ext uri="{FF2B5EF4-FFF2-40B4-BE49-F238E27FC236}">
                <a16:creationId xmlns:a16="http://schemas.microsoft.com/office/drawing/2014/main" id="{22C1B14A-61DC-FD3F-15A5-BE177095BBCA}"/>
              </a:ext>
            </a:extLst>
          </p:cNvPr>
          <p:cNvSpPr/>
          <p:nvPr/>
        </p:nvSpPr>
        <p:spPr>
          <a:xfrm>
            <a:off x="1820960" y="5101638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158;p5">
            <a:extLst>
              <a:ext uri="{FF2B5EF4-FFF2-40B4-BE49-F238E27FC236}">
                <a16:creationId xmlns:a16="http://schemas.microsoft.com/office/drawing/2014/main" id="{D7890A0F-70AB-C38C-329C-55B093E7A743}"/>
              </a:ext>
            </a:extLst>
          </p:cNvPr>
          <p:cNvSpPr/>
          <p:nvPr/>
        </p:nvSpPr>
        <p:spPr>
          <a:xfrm>
            <a:off x="3021434" y="5101637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159;p5">
            <a:extLst>
              <a:ext uri="{FF2B5EF4-FFF2-40B4-BE49-F238E27FC236}">
                <a16:creationId xmlns:a16="http://schemas.microsoft.com/office/drawing/2014/main" id="{630B1BD7-B768-D1CC-252B-87A3425BEED9}"/>
              </a:ext>
            </a:extLst>
          </p:cNvPr>
          <p:cNvSpPr/>
          <p:nvPr/>
        </p:nvSpPr>
        <p:spPr>
          <a:xfrm>
            <a:off x="1820960" y="5934203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160;p5">
            <a:extLst>
              <a:ext uri="{FF2B5EF4-FFF2-40B4-BE49-F238E27FC236}">
                <a16:creationId xmlns:a16="http://schemas.microsoft.com/office/drawing/2014/main" id="{704F2BC1-229F-8365-D29A-F1F780138CE5}"/>
              </a:ext>
            </a:extLst>
          </p:cNvPr>
          <p:cNvSpPr/>
          <p:nvPr/>
        </p:nvSpPr>
        <p:spPr>
          <a:xfrm>
            <a:off x="3021434" y="5934049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" name="Google Shape;161;p5">
            <a:extLst>
              <a:ext uri="{FF2B5EF4-FFF2-40B4-BE49-F238E27FC236}">
                <a16:creationId xmlns:a16="http://schemas.microsoft.com/office/drawing/2014/main" id="{56E73FCF-9B39-04B1-24FA-E1E8AD57A757}"/>
              </a:ext>
            </a:extLst>
          </p:cNvPr>
          <p:cNvCxnSpPr>
            <a:stCxn id="27" idx="3"/>
            <a:endCxn id="28" idx="1"/>
          </p:cNvCxnSpPr>
          <p:nvPr/>
        </p:nvCxnSpPr>
        <p:spPr>
          <a:xfrm rot="10800000" flipH="1">
            <a:off x="1208314" y="5413073"/>
            <a:ext cx="612600" cy="40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3" name="Google Shape;162;p5">
            <a:extLst>
              <a:ext uri="{FF2B5EF4-FFF2-40B4-BE49-F238E27FC236}">
                <a16:creationId xmlns:a16="http://schemas.microsoft.com/office/drawing/2014/main" id="{4A77C994-268E-D92C-EA9E-B9AAC142A043}"/>
              </a:ext>
            </a:extLst>
          </p:cNvPr>
          <p:cNvCxnSpPr>
            <a:stCxn id="27" idx="3"/>
            <a:endCxn id="30" idx="1"/>
          </p:cNvCxnSpPr>
          <p:nvPr/>
        </p:nvCxnSpPr>
        <p:spPr>
          <a:xfrm>
            <a:off x="1208314" y="5819573"/>
            <a:ext cx="612600" cy="4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4" name="Google Shape;163;p5">
            <a:extLst>
              <a:ext uri="{FF2B5EF4-FFF2-40B4-BE49-F238E27FC236}">
                <a16:creationId xmlns:a16="http://schemas.microsoft.com/office/drawing/2014/main" id="{B3E3E55E-D8FD-A4B8-1359-64678D691BAC}"/>
              </a:ext>
            </a:extLst>
          </p:cNvPr>
          <p:cNvCxnSpPr>
            <a:stCxn id="28" idx="3"/>
            <a:endCxn id="29" idx="1"/>
          </p:cNvCxnSpPr>
          <p:nvPr/>
        </p:nvCxnSpPr>
        <p:spPr>
          <a:xfrm>
            <a:off x="2408788" y="5413152"/>
            <a:ext cx="612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35" name="Google Shape;164;p5">
            <a:extLst>
              <a:ext uri="{FF2B5EF4-FFF2-40B4-BE49-F238E27FC236}">
                <a16:creationId xmlns:a16="http://schemas.microsoft.com/office/drawing/2014/main" id="{CF2BF8D8-3D14-0628-1931-1FDBA9E41D2E}"/>
              </a:ext>
            </a:extLst>
          </p:cNvPr>
          <p:cNvCxnSpPr/>
          <p:nvPr/>
        </p:nvCxnSpPr>
        <p:spPr>
          <a:xfrm rot="10800000" flipH="1">
            <a:off x="2408788" y="6263874"/>
            <a:ext cx="612646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127589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9A8B7-3604-4492-1974-F68756566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850FC81-5F06-39C9-7EA1-1E813EAC99C3}"/>
              </a:ext>
            </a:extLst>
          </p:cNvPr>
          <p:cNvSpPr txBox="1"/>
          <p:nvPr/>
        </p:nvSpPr>
        <p:spPr>
          <a:xfrm>
            <a:off x="74600" y="881256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أن حددت رقم المئات لدي إمكانيتين لرقم العشرات ورقم الوحدات </a:t>
            </a:r>
          </a:p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حصلت على العددين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456 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465</a:t>
            </a:r>
            <a:endParaRPr lang="ar-S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9D14527-06DE-1849-6EDB-DC9B4D2779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0240FE96-6131-CC64-C59C-ACE6FCFC3F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Google Shape;136;p5">
            <a:extLst>
              <a:ext uri="{FF2B5EF4-FFF2-40B4-BE49-F238E27FC236}">
                <a16:creationId xmlns:a16="http://schemas.microsoft.com/office/drawing/2014/main" id="{B5755F74-FA21-BB4A-E229-9F6BE1B16C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9912286"/>
              </p:ext>
            </p:extLst>
          </p:nvPr>
        </p:nvGraphicFramePr>
        <p:xfrm>
          <a:off x="4113350" y="2426802"/>
          <a:ext cx="4434150" cy="370263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4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87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اَلْمِئاتُ</a:t>
                      </a: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اَلْعَشَراتُ</a:t>
                      </a: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اَلْوَحَداتُ</a:t>
                      </a: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i="0" u="none" strike="noStrike" cap="none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endParaRPr sz="3200" b="1" i="0" u="none" strike="noStrike" kern="1200" cap="none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endParaRPr sz="3200" b="1" i="0" u="none" strike="noStrike" kern="1200" cap="none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  <a:endParaRPr sz="3200" b="1" i="0" u="none" strike="noStrike" kern="1200" cap="none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endParaRPr sz="3200" b="1" i="0" u="none" strike="noStrike" kern="1200" cap="none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endParaRPr sz="3200" b="1" i="0" u="none" strike="noStrike" kern="1200" cap="none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/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Google Shape;137;p5">
            <a:extLst>
              <a:ext uri="{FF2B5EF4-FFF2-40B4-BE49-F238E27FC236}">
                <a16:creationId xmlns:a16="http://schemas.microsoft.com/office/drawing/2014/main" id="{C044D212-7C3F-B8AF-E21A-1F0E1CBBD4CA}"/>
              </a:ext>
            </a:extLst>
          </p:cNvPr>
          <p:cNvSpPr/>
          <p:nvPr/>
        </p:nvSpPr>
        <p:spPr>
          <a:xfrm>
            <a:off x="620486" y="2196219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4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oogle Shape;138;p5">
            <a:extLst>
              <a:ext uri="{FF2B5EF4-FFF2-40B4-BE49-F238E27FC236}">
                <a16:creationId xmlns:a16="http://schemas.microsoft.com/office/drawing/2014/main" id="{7A4666FC-BDD0-E9BE-C13D-73EB663A9AD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2286" t="27079" r="21503" b="43950"/>
          <a:stretch/>
        </p:blipFill>
        <p:spPr>
          <a:xfrm>
            <a:off x="5285378" y="1635154"/>
            <a:ext cx="2090058" cy="71859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39;p5">
            <a:extLst>
              <a:ext uri="{FF2B5EF4-FFF2-40B4-BE49-F238E27FC236}">
                <a16:creationId xmlns:a16="http://schemas.microsoft.com/office/drawing/2014/main" id="{2405F991-7945-1280-8268-2D7B865B509E}"/>
              </a:ext>
            </a:extLst>
          </p:cNvPr>
          <p:cNvSpPr/>
          <p:nvPr/>
        </p:nvSpPr>
        <p:spPr>
          <a:xfrm>
            <a:off x="1820960" y="1789798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40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40;p5">
            <a:extLst>
              <a:ext uri="{FF2B5EF4-FFF2-40B4-BE49-F238E27FC236}">
                <a16:creationId xmlns:a16="http://schemas.microsoft.com/office/drawing/2014/main" id="{447EF7F8-13A2-68E9-847B-1D358CAF45D8}"/>
              </a:ext>
            </a:extLst>
          </p:cNvPr>
          <p:cNvSpPr/>
          <p:nvPr/>
        </p:nvSpPr>
        <p:spPr>
          <a:xfrm>
            <a:off x="3021434" y="1789797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40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41;p5">
            <a:extLst>
              <a:ext uri="{FF2B5EF4-FFF2-40B4-BE49-F238E27FC236}">
                <a16:creationId xmlns:a16="http://schemas.microsoft.com/office/drawing/2014/main" id="{12DB5CAA-C97D-B5D3-FBF9-693878D673D7}"/>
              </a:ext>
            </a:extLst>
          </p:cNvPr>
          <p:cNvSpPr/>
          <p:nvPr/>
        </p:nvSpPr>
        <p:spPr>
          <a:xfrm>
            <a:off x="1820960" y="2622363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40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42;p5">
            <a:extLst>
              <a:ext uri="{FF2B5EF4-FFF2-40B4-BE49-F238E27FC236}">
                <a16:creationId xmlns:a16="http://schemas.microsoft.com/office/drawing/2014/main" id="{758599FC-BD12-A928-943C-7BE7EDA7E38E}"/>
              </a:ext>
            </a:extLst>
          </p:cNvPr>
          <p:cNvSpPr/>
          <p:nvPr/>
        </p:nvSpPr>
        <p:spPr>
          <a:xfrm>
            <a:off x="3021434" y="2622209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40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" name="Google Shape;143;p5">
            <a:extLst>
              <a:ext uri="{FF2B5EF4-FFF2-40B4-BE49-F238E27FC236}">
                <a16:creationId xmlns:a16="http://schemas.microsoft.com/office/drawing/2014/main" id="{BA9CAEE3-C30F-DC67-825F-260FF5FB7C14}"/>
              </a:ext>
            </a:extLst>
          </p:cNvPr>
          <p:cNvCxnSpPr>
            <a:stCxn id="6" idx="3"/>
            <a:endCxn id="10" idx="1"/>
          </p:cNvCxnSpPr>
          <p:nvPr/>
        </p:nvCxnSpPr>
        <p:spPr>
          <a:xfrm rot="10800000" flipH="1">
            <a:off x="1208314" y="2101233"/>
            <a:ext cx="612600" cy="40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15" name="Google Shape;144;p5">
            <a:extLst>
              <a:ext uri="{FF2B5EF4-FFF2-40B4-BE49-F238E27FC236}">
                <a16:creationId xmlns:a16="http://schemas.microsoft.com/office/drawing/2014/main" id="{4CE55E89-E279-8561-FE42-893B44F775D2}"/>
              </a:ext>
            </a:extLst>
          </p:cNvPr>
          <p:cNvCxnSpPr>
            <a:stCxn id="6" idx="3"/>
            <a:endCxn id="12" idx="1"/>
          </p:cNvCxnSpPr>
          <p:nvPr/>
        </p:nvCxnSpPr>
        <p:spPr>
          <a:xfrm>
            <a:off x="1208314" y="2507733"/>
            <a:ext cx="612600" cy="4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16" name="Google Shape;145;p5">
            <a:extLst>
              <a:ext uri="{FF2B5EF4-FFF2-40B4-BE49-F238E27FC236}">
                <a16:creationId xmlns:a16="http://schemas.microsoft.com/office/drawing/2014/main" id="{297DCDC8-D1D6-E21B-1BAF-5AB19EAD1A1E}"/>
              </a:ext>
            </a:extLst>
          </p:cNvPr>
          <p:cNvCxnSpPr>
            <a:stCxn id="10" idx="3"/>
            <a:endCxn id="11" idx="1"/>
          </p:cNvCxnSpPr>
          <p:nvPr/>
        </p:nvCxnSpPr>
        <p:spPr>
          <a:xfrm>
            <a:off x="2408788" y="2101312"/>
            <a:ext cx="612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7" name="Google Shape;146;p5">
            <a:extLst>
              <a:ext uri="{FF2B5EF4-FFF2-40B4-BE49-F238E27FC236}">
                <a16:creationId xmlns:a16="http://schemas.microsoft.com/office/drawing/2014/main" id="{3CC717ED-6442-5DB2-6490-1FEB0CDC7F89}"/>
              </a:ext>
            </a:extLst>
          </p:cNvPr>
          <p:cNvCxnSpPr/>
          <p:nvPr/>
        </p:nvCxnSpPr>
        <p:spPr>
          <a:xfrm rot="10800000" flipH="1">
            <a:off x="2408788" y="2952034"/>
            <a:ext cx="612646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8" name="Google Shape;147;p5">
            <a:extLst>
              <a:ext uri="{FF2B5EF4-FFF2-40B4-BE49-F238E27FC236}">
                <a16:creationId xmlns:a16="http://schemas.microsoft.com/office/drawing/2014/main" id="{3DAF2EA5-AD14-23FB-19A9-FCD225B690C8}"/>
              </a:ext>
            </a:extLst>
          </p:cNvPr>
          <p:cNvSpPr/>
          <p:nvPr/>
        </p:nvSpPr>
        <p:spPr>
          <a:xfrm>
            <a:off x="620486" y="3865567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48;p5">
            <a:extLst>
              <a:ext uri="{FF2B5EF4-FFF2-40B4-BE49-F238E27FC236}">
                <a16:creationId xmlns:a16="http://schemas.microsoft.com/office/drawing/2014/main" id="{86E846C6-1731-7B5F-090B-A80C9864C9E1}"/>
              </a:ext>
            </a:extLst>
          </p:cNvPr>
          <p:cNvSpPr/>
          <p:nvPr/>
        </p:nvSpPr>
        <p:spPr>
          <a:xfrm>
            <a:off x="1820960" y="3459146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49;p5">
            <a:extLst>
              <a:ext uri="{FF2B5EF4-FFF2-40B4-BE49-F238E27FC236}">
                <a16:creationId xmlns:a16="http://schemas.microsoft.com/office/drawing/2014/main" id="{0B1C0EC8-991F-5C3B-8DAA-01FC9BB320EF}"/>
              </a:ext>
            </a:extLst>
          </p:cNvPr>
          <p:cNvSpPr/>
          <p:nvPr/>
        </p:nvSpPr>
        <p:spPr>
          <a:xfrm>
            <a:off x="3021434" y="3459145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50;p5">
            <a:extLst>
              <a:ext uri="{FF2B5EF4-FFF2-40B4-BE49-F238E27FC236}">
                <a16:creationId xmlns:a16="http://schemas.microsoft.com/office/drawing/2014/main" id="{E681E030-4E21-8C2B-4024-7C48823C05B1}"/>
              </a:ext>
            </a:extLst>
          </p:cNvPr>
          <p:cNvSpPr/>
          <p:nvPr/>
        </p:nvSpPr>
        <p:spPr>
          <a:xfrm>
            <a:off x="1820960" y="4291711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51;p5">
            <a:extLst>
              <a:ext uri="{FF2B5EF4-FFF2-40B4-BE49-F238E27FC236}">
                <a16:creationId xmlns:a16="http://schemas.microsoft.com/office/drawing/2014/main" id="{9995037A-DBB5-51E5-FAD7-3ED8A8AFD3EB}"/>
              </a:ext>
            </a:extLst>
          </p:cNvPr>
          <p:cNvSpPr/>
          <p:nvPr/>
        </p:nvSpPr>
        <p:spPr>
          <a:xfrm>
            <a:off x="3021434" y="4291557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" name="Google Shape;152;p5">
            <a:extLst>
              <a:ext uri="{FF2B5EF4-FFF2-40B4-BE49-F238E27FC236}">
                <a16:creationId xmlns:a16="http://schemas.microsoft.com/office/drawing/2014/main" id="{F6BCB831-4318-15AE-7906-29538D387AC5}"/>
              </a:ext>
            </a:extLst>
          </p:cNvPr>
          <p:cNvCxnSpPr>
            <a:stCxn id="18" idx="3"/>
            <a:endCxn id="19" idx="1"/>
          </p:cNvCxnSpPr>
          <p:nvPr/>
        </p:nvCxnSpPr>
        <p:spPr>
          <a:xfrm rot="10800000" flipH="1">
            <a:off x="1208314" y="3770581"/>
            <a:ext cx="612600" cy="40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24" name="Google Shape;153;p5">
            <a:extLst>
              <a:ext uri="{FF2B5EF4-FFF2-40B4-BE49-F238E27FC236}">
                <a16:creationId xmlns:a16="http://schemas.microsoft.com/office/drawing/2014/main" id="{07030B89-A871-ACC0-63AC-6948BCBD7202}"/>
              </a:ext>
            </a:extLst>
          </p:cNvPr>
          <p:cNvCxnSpPr>
            <a:stCxn id="18" idx="3"/>
            <a:endCxn id="21" idx="1"/>
          </p:cNvCxnSpPr>
          <p:nvPr/>
        </p:nvCxnSpPr>
        <p:spPr>
          <a:xfrm>
            <a:off x="1208314" y="4177081"/>
            <a:ext cx="612600" cy="4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25" name="Google Shape;154;p5">
            <a:extLst>
              <a:ext uri="{FF2B5EF4-FFF2-40B4-BE49-F238E27FC236}">
                <a16:creationId xmlns:a16="http://schemas.microsoft.com/office/drawing/2014/main" id="{FFBD3DEF-0BCD-F02D-2A9A-574F34E88093}"/>
              </a:ext>
            </a:extLst>
          </p:cNvPr>
          <p:cNvCxnSpPr>
            <a:stCxn id="19" idx="3"/>
            <a:endCxn id="20" idx="1"/>
          </p:cNvCxnSpPr>
          <p:nvPr/>
        </p:nvCxnSpPr>
        <p:spPr>
          <a:xfrm>
            <a:off x="2408788" y="3770660"/>
            <a:ext cx="612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26" name="Google Shape;155;p5">
            <a:extLst>
              <a:ext uri="{FF2B5EF4-FFF2-40B4-BE49-F238E27FC236}">
                <a16:creationId xmlns:a16="http://schemas.microsoft.com/office/drawing/2014/main" id="{0CF1218E-2823-7D9B-57CA-99D44867DD71}"/>
              </a:ext>
            </a:extLst>
          </p:cNvPr>
          <p:cNvCxnSpPr/>
          <p:nvPr/>
        </p:nvCxnSpPr>
        <p:spPr>
          <a:xfrm rot="10800000" flipH="1">
            <a:off x="2408788" y="4621382"/>
            <a:ext cx="612646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7" name="Google Shape;156;p5">
            <a:extLst>
              <a:ext uri="{FF2B5EF4-FFF2-40B4-BE49-F238E27FC236}">
                <a16:creationId xmlns:a16="http://schemas.microsoft.com/office/drawing/2014/main" id="{1FA5BC5B-3F5F-FE2C-D489-6EAEB1BF75F7}"/>
              </a:ext>
            </a:extLst>
          </p:cNvPr>
          <p:cNvSpPr/>
          <p:nvPr/>
        </p:nvSpPr>
        <p:spPr>
          <a:xfrm>
            <a:off x="620486" y="5508059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157;p5">
            <a:extLst>
              <a:ext uri="{FF2B5EF4-FFF2-40B4-BE49-F238E27FC236}">
                <a16:creationId xmlns:a16="http://schemas.microsoft.com/office/drawing/2014/main" id="{2BD6F914-9A79-9468-929E-C72C4AB5CE64}"/>
              </a:ext>
            </a:extLst>
          </p:cNvPr>
          <p:cNvSpPr/>
          <p:nvPr/>
        </p:nvSpPr>
        <p:spPr>
          <a:xfrm>
            <a:off x="1820960" y="5101638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158;p5">
            <a:extLst>
              <a:ext uri="{FF2B5EF4-FFF2-40B4-BE49-F238E27FC236}">
                <a16:creationId xmlns:a16="http://schemas.microsoft.com/office/drawing/2014/main" id="{589064DE-4B6F-7379-FDF0-D7A62595898C}"/>
              </a:ext>
            </a:extLst>
          </p:cNvPr>
          <p:cNvSpPr/>
          <p:nvPr/>
        </p:nvSpPr>
        <p:spPr>
          <a:xfrm>
            <a:off x="3021434" y="5101637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159;p5">
            <a:extLst>
              <a:ext uri="{FF2B5EF4-FFF2-40B4-BE49-F238E27FC236}">
                <a16:creationId xmlns:a16="http://schemas.microsoft.com/office/drawing/2014/main" id="{AB9EA0B2-FF3E-822A-7A3F-01737132DFE9}"/>
              </a:ext>
            </a:extLst>
          </p:cNvPr>
          <p:cNvSpPr/>
          <p:nvPr/>
        </p:nvSpPr>
        <p:spPr>
          <a:xfrm>
            <a:off x="1820960" y="5934203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160;p5">
            <a:extLst>
              <a:ext uri="{FF2B5EF4-FFF2-40B4-BE49-F238E27FC236}">
                <a16:creationId xmlns:a16="http://schemas.microsoft.com/office/drawing/2014/main" id="{C5425175-FC6F-5D14-FDAA-6D9376898567}"/>
              </a:ext>
            </a:extLst>
          </p:cNvPr>
          <p:cNvSpPr/>
          <p:nvPr/>
        </p:nvSpPr>
        <p:spPr>
          <a:xfrm>
            <a:off x="3021434" y="5934049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" name="Google Shape;161;p5">
            <a:extLst>
              <a:ext uri="{FF2B5EF4-FFF2-40B4-BE49-F238E27FC236}">
                <a16:creationId xmlns:a16="http://schemas.microsoft.com/office/drawing/2014/main" id="{2BBDB25C-6BBB-F5F3-079A-9AA8FAC43E00}"/>
              </a:ext>
            </a:extLst>
          </p:cNvPr>
          <p:cNvCxnSpPr>
            <a:stCxn id="27" idx="3"/>
            <a:endCxn id="28" idx="1"/>
          </p:cNvCxnSpPr>
          <p:nvPr/>
        </p:nvCxnSpPr>
        <p:spPr>
          <a:xfrm rot="10800000" flipH="1">
            <a:off x="1208314" y="5413073"/>
            <a:ext cx="612600" cy="40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3" name="Google Shape;162;p5">
            <a:extLst>
              <a:ext uri="{FF2B5EF4-FFF2-40B4-BE49-F238E27FC236}">
                <a16:creationId xmlns:a16="http://schemas.microsoft.com/office/drawing/2014/main" id="{57485386-41E6-D39E-EBFD-A3C9F4B3EF94}"/>
              </a:ext>
            </a:extLst>
          </p:cNvPr>
          <p:cNvCxnSpPr>
            <a:stCxn id="27" idx="3"/>
            <a:endCxn id="30" idx="1"/>
          </p:cNvCxnSpPr>
          <p:nvPr/>
        </p:nvCxnSpPr>
        <p:spPr>
          <a:xfrm>
            <a:off x="1208314" y="5819573"/>
            <a:ext cx="612600" cy="4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4" name="Google Shape;163;p5">
            <a:extLst>
              <a:ext uri="{FF2B5EF4-FFF2-40B4-BE49-F238E27FC236}">
                <a16:creationId xmlns:a16="http://schemas.microsoft.com/office/drawing/2014/main" id="{6928665B-152A-C4D2-706E-234871D8AE45}"/>
              </a:ext>
            </a:extLst>
          </p:cNvPr>
          <p:cNvCxnSpPr>
            <a:stCxn id="28" idx="3"/>
            <a:endCxn id="29" idx="1"/>
          </p:cNvCxnSpPr>
          <p:nvPr/>
        </p:nvCxnSpPr>
        <p:spPr>
          <a:xfrm>
            <a:off x="2408788" y="5413152"/>
            <a:ext cx="612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35" name="Google Shape;164;p5">
            <a:extLst>
              <a:ext uri="{FF2B5EF4-FFF2-40B4-BE49-F238E27FC236}">
                <a16:creationId xmlns:a16="http://schemas.microsoft.com/office/drawing/2014/main" id="{124D9D44-BA64-132E-1286-EC0E6F92E119}"/>
              </a:ext>
            </a:extLst>
          </p:cNvPr>
          <p:cNvCxnSpPr/>
          <p:nvPr/>
        </p:nvCxnSpPr>
        <p:spPr>
          <a:xfrm rot="10800000" flipH="1">
            <a:off x="2408788" y="6263874"/>
            <a:ext cx="612646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479167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47220-ADC4-A415-6F9D-0C3D15387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63D9B-5A0F-3A0D-4740-5050C962F25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– اكتبوا العددين الممكنين بحيث رقم المئات هو  5 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38CA45-3406-87FC-3C02-82ECB5D1A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55DE258-109C-2BCE-ADFB-0B34B1FABA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" name="Google Shape;136;p5">
            <a:extLst>
              <a:ext uri="{FF2B5EF4-FFF2-40B4-BE49-F238E27FC236}">
                <a16:creationId xmlns:a16="http://schemas.microsoft.com/office/drawing/2014/main" id="{271C6B54-7AEA-9E43-2E7F-4506C6C7CD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1268682"/>
              </p:ext>
            </p:extLst>
          </p:nvPr>
        </p:nvGraphicFramePr>
        <p:xfrm>
          <a:off x="4113350" y="2426802"/>
          <a:ext cx="4434150" cy="371193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4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87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اَلْمِئاتُ</a:t>
                      </a: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اَلْعَشَراتُ</a:t>
                      </a: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اَلْوَحَداتُ</a:t>
                      </a: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i="0" u="none" strike="noStrike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cap="none" dirty="0">
                          <a:solidFill>
                            <a:srgbClr val="FF0000"/>
                          </a:solidFill>
                        </a:rPr>
                        <a:t>5</a:t>
                      </a:r>
                      <a:endParaRPr sz="2800" b="1" u="none" strike="noStrike" cap="none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" name="Google Shape;137;p5">
            <a:extLst>
              <a:ext uri="{FF2B5EF4-FFF2-40B4-BE49-F238E27FC236}">
                <a16:creationId xmlns:a16="http://schemas.microsoft.com/office/drawing/2014/main" id="{5847BEAC-44E7-9ACB-1500-3A1997813A25}"/>
              </a:ext>
            </a:extLst>
          </p:cNvPr>
          <p:cNvSpPr/>
          <p:nvPr/>
        </p:nvSpPr>
        <p:spPr>
          <a:xfrm>
            <a:off x="620486" y="2196219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4</a:t>
            </a:r>
            <a:endParaRPr sz="4000" b="1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38;p5">
            <a:extLst>
              <a:ext uri="{FF2B5EF4-FFF2-40B4-BE49-F238E27FC236}">
                <a16:creationId xmlns:a16="http://schemas.microsoft.com/office/drawing/2014/main" id="{516FCCD1-A75B-DE7E-8F1C-100543F6B54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2286" t="27079" r="21503" b="43950"/>
          <a:stretch/>
        </p:blipFill>
        <p:spPr>
          <a:xfrm>
            <a:off x="5285378" y="1635154"/>
            <a:ext cx="2090058" cy="718596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39;p5">
            <a:extLst>
              <a:ext uri="{FF2B5EF4-FFF2-40B4-BE49-F238E27FC236}">
                <a16:creationId xmlns:a16="http://schemas.microsoft.com/office/drawing/2014/main" id="{ABEDD8A6-5710-8A3A-E954-F7DB5FD21675}"/>
              </a:ext>
            </a:extLst>
          </p:cNvPr>
          <p:cNvSpPr/>
          <p:nvPr/>
        </p:nvSpPr>
        <p:spPr>
          <a:xfrm>
            <a:off x="1820960" y="1789798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latin typeface="Calibri"/>
                <a:ea typeface="Calibri"/>
                <a:cs typeface="Calibri"/>
                <a:sym typeface="Calibri"/>
              </a:rPr>
              <a:t>5</a:t>
            </a:r>
            <a:endParaRPr sz="40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40;p5">
            <a:extLst>
              <a:ext uri="{FF2B5EF4-FFF2-40B4-BE49-F238E27FC236}">
                <a16:creationId xmlns:a16="http://schemas.microsoft.com/office/drawing/2014/main" id="{E53064ED-3BA0-3997-D725-9C7A7BE939BD}"/>
              </a:ext>
            </a:extLst>
          </p:cNvPr>
          <p:cNvSpPr/>
          <p:nvPr/>
        </p:nvSpPr>
        <p:spPr>
          <a:xfrm>
            <a:off x="3021434" y="1789797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latin typeface="Calibri"/>
                <a:ea typeface="Calibri"/>
                <a:cs typeface="Calibri"/>
                <a:sym typeface="Calibri"/>
              </a:rPr>
              <a:t>6</a:t>
            </a:r>
            <a:endParaRPr sz="40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41;p5">
            <a:extLst>
              <a:ext uri="{FF2B5EF4-FFF2-40B4-BE49-F238E27FC236}">
                <a16:creationId xmlns:a16="http://schemas.microsoft.com/office/drawing/2014/main" id="{FC9A6362-42DC-86A9-C47F-93D08A0CD5B4}"/>
              </a:ext>
            </a:extLst>
          </p:cNvPr>
          <p:cNvSpPr/>
          <p:nvPr/>
        </p:nvSpPr>
        <p:spPr>
          <a:xfrm>
            <a:off x="1820960" y="2622363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latin typeface="Calibri"/>
                <a:ea typeface="Calibri"/>
                <a:cs typeface="Calibri"/>
                <a:sym typeface="Calibri"/>
              </a:rPr>
              <a:t>6</a:t>
            </a:r>
            <a:endParaRPr sz="40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42;p5">
            <a:extLst>
              <a:ext uri="{FF2B5EF4-FFF2-40B4-BE49-F238E27FC236}">
                <a16:creationId xmlns:a16="http://schemas.microsoft.com/office/drawing/2014/main" id="{A863D1F9-796F-2365-0DD8-EF4DF4C9FE35}"/>
              </a:ext>
            </a:extLst>
          </p:cNvPr>
          <p:cNvSpPr/>
          <p:nvPr/>
        </p:nvSpPr>
        <p:spPr>
          <a:xfrm>
            <a:off x="3021434" y="2622209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latin typeface="Calibri"/>
                <a:ea typeface="Calibri"/>
                <a:cs typeface="Calibri"/>
                <a:sym typeface="Calibri"/>
              </a:rPr>
              <a:t>5</a:t>
            </a:r>
            <a:endParaRPr sz="4000" b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" name="Google Shape;143;p5">
            <a:extLst>
              <a:ext uri="{FF2B5EF4-FFF2-40B4-BE49-F238E27FC236}">
                <a16:creationId xmlns:a16="http://schemas.microsoft.com/office/drawing/2014/main" id="{83F75281-A3BA-809C-DFD0-7BD0FB2F99E2}"/>
              </a:ext>
            </a:extLst>
          </p:cNvPr>
          <p:cNvCxnSpPr>
            <a:stCxn id="14" idx="3"/>
            <a:endCxn id="16" idx="1"/>
          </p:cNvCxnSpPr>
          <p:nvPr/>
        </p:nvCxnSpPr>
        <p:spPr>
          <a:xfrm rot="10800000" flipH="1">
            <a:off x="1208314" y="2101233"/>
            <a:ext cx="612600" cy="40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21" name="Google Shape;144;p5">
            <a:extLst>
              <a:ext uri="{FF2B5EF4-FFF2-40B4-BE49-F238E27FC236}">
                <a16:creationId xmlns:a16="http://schemas.microsoft.com/office/drawing/2014/main" id="{E15E01D8-0786-946C-F5FE-2E0FF6C66FC5}"/>
              </a:ext>
            </a:extLst>
          </p:cNvPr>
          <p:cNvCxnSpPr>
            <a:stCxn id="14" idx="3"/>
            <a:endCxn id="18" idx="1"/>
          </p:cNvCxnSpPr>
          <p:nvPr/>
        </p:nvCxnSpPr>
        <p:spPr>
          <a:xfrm>
            <a:off x="1208314" y="2507733"/>
            <a:ext cx="612600" cy="4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22" name="Google Shape;145;p5">
            <a:extLst>
              <a:ext uri="{FF2B5EF4-FFF2-40B4-BE49-F238E27FC236}">
                <a16:creationId xmlns:a16="http://schemas.microsoft.com/office/drawing/2014/main" id="{2AAA183A-3FFC-A74C-3386-CFC85405A31A}"/>
              </a:ext>
            </a:extLst>
          </p:cNvPr>
          <p:cNvCxnSpPr>
            <a:stCxn id="16" idx="3"/>
            <a:endCxn id="17" idx="1"/>
          </p:cNvCxnSpPr>
          <p:nvPr/>
        </p:nvCxnSpPr>
        <p:spPr>
          <a:xfrm>
            <a:off x="2408788" y="2101312"/>
            <a:ext cx="612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23" name="Google Shape;146;p5">
            <a:extLst>
              <a:ext uri="{FF2B5EF4-FFF2-40B4-BE49-F238E27FC236}">
                <a16:creationId xmlns:a16="http://schemas.microsoft.com/office/drawing/2014/main" id="{2B8AA3FB-3807-D19F-9630-BFCAE12366B8}"/>
              </a:ext>
            </a:extLst>
          </p:cNvPr>
          <p:cNvCxnSpPr/>
          <p:nvPr/>
        </p:nvCxnSpPr>
        <p:spPr>
          <a:xfrm rot="10800000" flipH="1">
            <a:off x="2408788" y="2952034"/>
            <a:ext cx="612646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4" name="Google Shape;147;p5">
            <a:extLst>
              <a:ext uri="{FF2B5EF4-FFF2-40B4-BE49-F238E27FC236}">
                <a16:creationId xmlns:a16="http://schemas.microsoft.com/office/drawing/2014/main" id="{B8DC21D4-FB77-FB93-7A03-141CF90F2100}"/>
              </a:ext>
            </a:extLst>
          </p:cNvPr>
          <p:cNvSpPr/>
          <p:nvPr/>
        </p:nvSpPr>
        <p:spPr>
          <a:xfrm>
            <a:off x="620486" y="3865567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36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148;p5">
            <a:extLst>
              <a:ext uri="{FF2B5EF4-FFF2-40B4-BE49-F238E27FC236}">
                <a16:creationId xmlns:a16="http://schemas.microsoft.com/office/drawing/2014/main" id="{32C47804-A8AC-C66B-682D-B68F8A776FFC}"/>
              </a:ext>
            </a:extLst>
          </p:cNvPr>
          <p:cNvSpPr/>
          <p:nvPr/>
        </p:nvSpPr>
        <p:spPr>
          <a:xfrm>
            <a:off x="1820960" y="3459146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149;p5">
            <a:extLst>
              <a:ext uri="{FF2B5EF4-FFF2-40B4-BE49-F238E27FC236}">
                <a16:creationId xmlns:a16="http://schemas.microsoft.com/office/drawing/2014/main" id="{127A22F4-0B23-96DB-89C6-CB9644B72B53}"/>
              </a:ext>
            </a:extLst>
          </p:cNvPr>
          <p:cNvSpPr/>
          <p:nvPr/>
        </p:nvSpPr>
        <p:spPr>
          <a:xfrm>
            <a:off x="3021434" y="3459145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150;p5">
            <a:extLst>
              <a:ext uri="{FF2B5EF4-FFF2-40B4-BE49-F238E27FC236}">
                <a16:creationId xmlns:a16="http://schemas.microsoft.com/office/drawing/2014/main" id="{538FB80E-0EAE-140A-9D13-C7F24926F4F4}"/>
              </a:ext>
            </a:extLst>
          </p:cNvPr>
          <p:cNvSpPr/>
          <p:nvPr/>
        </p:nvSpPr>
        <p:spPr>
          <a:xfrm>
            <a:off x="1820960" y="4291711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151;p5">
            <a:extLst>
              <a:ext uri="{FF2B5EF4-FFF2-40B4-BE49-F238E27FC236}">
                <a16:creationId xmlns:a16="http://schemas.microsoft.com/office/drawing/2014/main" id="{7C739BD5-D5C9-F016-87F2-0B35697D011D}"/>
              </a:ext>
            </a:extLst>
          </p:cNvPr>
          <p:cNvSpPr/>
          <p:nvPr/>
        </p:nvSpPr>
        <p:spPr>
          <a:xfrm>
            <a:off x="3021434" y="4291557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" name="Google Shape;152;p5">
            <a:extLst>
              <a:ext uri="{FF2B5EF4-FFF2-40B4-BE49-F238E27FC236}">
                <a16:creationId xmlns:a16="http://schemas.microsoft.com/office/drawing/2014/main" id="{DC1EBAAA-9A3B-AC33-59D1-51D580B54DC1}"/>
              </a:ext>
            </a:extLst>
          </p:cNvPr>
          <p:cNvCxnSpPr>
            <a:stCxn id="24" idx="3"/>
            <a:endCxn id="25" idx="1"/>
          </p:cNvCxnSpPr>
          <p:nvPr/>
        </p:nvCxnSpPr>
        <p:spPr>
          <a:xfrm rot="10800000" flipH="1">
            <a:off x="1208314" y="3770581"/>
            <a:ext cx="612600" cy="40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0" name="Google Shape;153;p5">
            <a:extLst>
              <a:ext uri="{FF2B5EF4-FFF2-40B4-BE49-F238E27FC236}">
                <a16:creationId xmlns:a16="http://schemas.microsoft.com/office/drawing/2014/main" id="{E83E63F8-4F47-62BC-4E9B-B5042A676908}"/>
              </a:ext>
            </a:extLst>
          </p:cNvPr>
          <p:cNvCxnSpPr>
            <a:stCxn id="24" idx="3"/>
            <a:endCxn id="27" idx="1"/>
          </p:cNvCxnSpPr>
          <p:nvPr/>
        </p:nvCxnSpPr>
        <p:spPr>
          <a:xfrm>
            <a:off x="1208314" y="4177081"/>
            <a:ext cx="612600" cy="4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1" name="Google Shape;154;p5">
            <a:extLst>
              <a:ext uri="{FF2B5EF4-FFF2-40B4-BE49-F238E27FC236}">
                <a16:creationId xmlns:a16="http://schemas.microsoft.com/office/drawing/2014/main" id="{ADE3AE99-5CE1-8F9D-40DD-9A49E68EE575}"/>
              </a:ext>
            </a:extLst>
          </p:cNvPr>
          <p:cNvCxnSpPr>
            <a:stCxn id="25" idx="3"/>
            <a:endCxn id="26" idx="1"/>
          </p:cNvCxnSpPr>
          <p:nvPr/>
        </p:nvCxnSpPr>
        <p:spPr>
          <a:xfrm>
            <a:off x="2408788" y="3770660"/>
            <a:ext cx="612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32" name="Google Shape;155;p5">
            <a:extLst>
              <a:ext uri="{FF2B5EF4-FFF2-40B4-BE49-F238E27FC236}">
                <a16:creationId xmlns:a16="http://schemas.microsoft.com/office/drawing/2014/main" id="{9D459390-4DB1-0107-0B42-67B1887B89EB}"/>
              </a:ext>
            </a:extLst>
          </p:cNvPr>
          <p:cNvCxnSpPr/>
          <p:nvPr/>
        </p:nvCxnSpPr>
        <p:spPr>
          <a:xfrm rot="10800000" flipH="1">
            <a:off x="2408788" y="4621382"/>
            <a:ext cx="612646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3" name="Google Shape;156;p5">
            <a:extLst>
              <a:ext uri="{FF2B5EF4-FFF2-40B4-BE49-F238E27FC236}">
                <a16:creationId xmlns:a16="http://schemas.microsoft.com/office/drawing/2014/main" id="{F3FB485D-587D-E6DD-B644-A1C33CE99F94}"/>
              </a:ext>
            </a:extLst>
          </p:cNvPr>
          <p:cNvSpPr/>
          <p:nvPr/>
        </p:nvSpPr>
        <p:spPr>
          <a:xfrm>
            <a:off x="620486" y="5508059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157;p5">
            <a:extLst>
              <a:ext uri="{FF2B5EF4-FFF2-40B4-BE49-F238E27FC236}">
                <a16:creationId xmlns:a16="http://schemas.microsoft.com/office/drawing/2014/main" id="{B27B934B-2FEA-C2E5-E7A9-3FA468E3874A}"/>
              </a:ext>
            </a:extLst>
          </p:cNvPr>
          <p:cNvSpPr/>
          <p:nvPr/>
        </p:nvSpPr>
        <p:spPr>
          <a:xfrm>
            <a:off x="1820960" y="5101638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158;p5">
            <a:extLst>
              <a:ext uri="{FF2B5EF4-FFF2-40B4-BE49-F238E27FC236}">
                <a16:creationId xmlns:a16="http://schemas.microsoft.com/office/drawing/2014/main" id="{D7A02960-F79E-3992-3A49-ED3AAC7568D0}"/>
              </a:ext>
            </a:extLst>
          </p:cNvPr>
          <p:cNvSpPr/>
          <p:nvPr/>
        </p:nvSpPr>
        <p:spPr>
          <a:xfrm>
            <a:off x="3021434" y="5101637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159;p5">
            <a:extLst>
              <a:ext uri="{FF2B5EF4-FFF2-40B4-BE49-F238E27FC236}">
                <a16:creationId xmlns:a16="http://schemas.microsoft.com/office/drawing/2014/main" id="{4D83A7F4-0D62-9609-94ED-A34DE51459CB}"/>
              </a:ext>
            </a:extLst>
          </p:cNvPr>
          <p:cNvSpPr/>
          <p:nvPr/>
        </p:nvSpPr>
        <p:spPr>
          <a:xfrm>
            <a:off x="1820960" y="5934203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160;p5">
            <a:extLst>
              <a:ext uri="{FF2B5EF4-FFF2-40B4-BE49-F238E27FC236}">
                <a16:creationId xmlns:a16="http://schemas.microsoft.com/office/drawing/2014/main" id="{04403DDF-A48A-A8F5-ABC2-AC05F4ABABE9}"/>
              </a:ext>
            </a:extLst>
          </p:cNvPr>
          <p:cNvSpPr/>
          <p:nvPr/>
        </p:nvSpPr>
        <p:spPr>
          <a:xfrm>
            <a:off x="3021434" y="5934049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" name="Google Shape;161;p5">
            <a:extLst>
              <a:ext uri="{FF2B5EF4-FFF2-40B4-BE49-F238E27FC236}">
                <a16:creationId xmlns:a16="http://schemas.microsoft.com/office/drawing/2014/main" id="{29F47465-90B9-6E8A-73C2-100569CA9CFD}"/>
              </a:ext>
            </a:extLst>
          </p:cNvPr>
          <p:cNvCxnSpPr>
            <a:stCxn id="33" idx="3"/>
            <a:endCxn id="34" idx="1"/>
          </p:cNvCxnSpPr>
          <p:nvPr/>
        </p:nvCxnSpPr>
        <p:spPr>
          <a:xfrm rot="10800000" flipH="1">
            <a:off x="1208314" y="5413073"/>
            <a:ext cx="612600" cy="40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9" name="Google Shape;162;p5">
            <a:extLst>
              <a:ext uri="{FF2B5EF4-FFF2-40B4-BE49-F238E27FC236}">
                <a16:creationId xmlns:a16="http://schemas.microsoft.com/office/drawing/2014/main" id="{EFFEB631-10CF-AD28-9C1D-027C6E66F480}"/>
              </a:ext>
            </a:extLst>
          </p:cNvPr>
          <p:cNvCxnSpPr>
            <a:stCxn id="33" idx="3"/>
            <a:endCxn id="36" idx="1"/>
          </p:cNvCxnSpPr>
          <p:nvPr/>
        </p:nvCxnSpPr>
        <p:spPr>
          <a:xfrm>
            <a:off x="1208314" y="5819573"/>
            <a:ext cx="612600" cy="4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40" name="Google Shape;163;p5">
            <a:extLst>
              <a:ext uri="{FF2B5EF4-FFF2-40B4-BE49-F238E27FC236}">
                <a16:creationId xmlns:a16="http://schemas.microsoft.com/office/drawing/2014/main" id="{D64D572B-4505-1996-4DA3-F12E21E0B576}"/>
              </a:ext>
            </a:extLst>
          </p:cNvPr>
          <p:cNvCxnSpPr>
            <a:stCxn id="34" idx="3"/>
            <a:endCxn id="35" idx="1"/>
          </p:cNvCxnSpPr>
          <p:nvPr/>
        </p:nvCxnSpPr>
        <p:spPr>
          <a:xfrm>
            <a:off x="2408788" y="5413152"/>
            <a:ext cx="612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41" name="Google Shape;164;p5">
            <a:extLst>
              <a:ext uri="{FF2B5EF4-FFF2-40B4-BE49-F238E27FC236}">
                <a16:creationId xmlns:a16="http://schemas.microsoft.com/office/drawing/2014/main" id="{14BF9B56-4EC1-A7FA-84B3-E8476C67D9C8}"/>
              </a:ext>
            </a:extLst>
          </p:cNvPr>
          <p:cNvCxnSpPr/>
          <p:nvPr/>
        </p:nvCxnSpPr>
        <p:spPr>
          <a:xfrm rot="10800000" flipH="1">
            <a:off x="2408788" y="6263874"/>
            <a:ext cx="612646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83484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6B242-35BB-BCE8-6487-CA78C6477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34023D5-4863-BAE4-1A9D-303C0DFF4F87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– العددان هما 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EF7664-68D4-DB95-B709-0546386A3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13" name="Google Shape;136;p5">
            <a:extLst>
              <a:ext uri="{FF2B5EF4-FFF2-40B4-BE49-F238E27FC236}">
                <a16:creationId xmlns:a16="http://schemas.microsoft.com/office/drawing/2014/main" id="{B2C6E023-4B09-BA69-C775-68AB32EE0E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2141645"/>
              </p:ext>
            </p:extLst>
          </p:nvPr>
        </p:nvGraphicFramePr>
        <p:xfrm>
          <a:off x="4113350" y="2426802"/>
          <a:ext cx="4434150" cy="373981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4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87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اَلْمِئاتُ</a:t>
                      </a: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اَلْعَشَراتُ</a:t>
                      </a: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اَلْوَحَداتُ</a:t>
                      </a: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i="0" u="none" strike="noStrike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" name="Google Shape;137;p5">
            <a:extLst>
              <a:ext uri="{FF2B5EF4-FFF2-40B4-BE49-F238E27FC236}">
                <a16:creationId xmlns:a16="http://schemas.microsoft.com/office/drawing/2014/main" id="{1744A45C-ABCC-82BB-2677-AC17F6448D64}"/>
              </a:ext>
            </a:extLst>
          </p:cNvPr>
          <p:cNvSpPr/>
          <p:nvPr/>
        </p:nvSpPr>
        <p:spPr>
          <a:xfrm>
            <a:off x="620486" y="2196219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4</a:t>
            </a:r>
            <a:endParaRPr sz="4000" b="1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38;p5">
            <a:extLst>
              <a:ext uri="{FF2B5EF4-FFF2-40B4-BE49-F238E27FC236}">
                <a16:creationId xmlns:a16="http://schemas.microsoft.com/office/drawing/2014/main" id="{39F38BA5-E0C4-7785-9A4D-573E4FD0EE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2286" t="27079" r="21503" b="43950"/>
          <a:stretch/>
        </p:blipFill>
        <p:spPr>
          <a:xfrm>
            <a:off x="5285378" y="1635154"/>
            <a:ext cx="2090058" cy="718596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39;p5">
            <a:extLst>
              <a:ext uri="{FF2B5EF4-FFF2-40B4-BE49-F238E27FC236}">
                <a16:creationId xmlns:a16="http://schemas.microsoft.com/office/drawing/2014/main" id="{B72357D9-A46E-6E9C-DBBC-F97A541EAD21}"/>
              </a:ext>
            </a:extLst>
          </p:cNvPr>
          <p:cNvSpPr/>
          <p:nvPr/>
        </p:nvSpPr>
        <p:spPr>
          <a:xfrm>
            <a:off x="1820960" y="1789798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latin typeface="Calibri"/>
                <a:ea typeface="Calibri"/>
                <a:cs typeface="Calibri"/>
                <a:sym typeface="Calibri"/>
              </a:rPr>
              <a:t>5</a:t>
            </a:r>
            <a:endParaRPr sz="40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40;p5">
            <a:extLst>
              <a:ext uri="{FF2B5EF4-FFF2-40B4-BE49-F238E27FC236}">
                <a16:creationId xmlns:a16="http://schemas.microsoft.com/office/drawing/2014/main" id="{4006A8DC-0166-DE69-AC38-37839706D64E}"/>
              </a:ext>
            </a:extLst>
          </p:cNvPr>
          <p:cNvSpPr/>
          <p:nvPr/>
        </p:nvSpPr>
        <p:spPr>
          <a:xfrm>
            <a:off x="3021434" y="1789797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latin typeface="Calibri"/>
                <a:ea typeface="Calibri"/>
                <a:cs typeface="Calibri"/>
                <a:sym typeface="Calibri"/>
              </a:rPr>
              <a:t>6</a:t>
            </a:r>
            <a:endParaRPr sz="40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41;p5">
            <a:extLst>
              <a:ext uri="{FF2B5EF4-FFF2-40B4-BE49-F238E27FC236}">
                <a16:creationId xmlns:a16="http://schemas.microsoft.com/office/drawing/2014/main" id="{1E98E9A6-9879-A4F1-F8C9-24D292F04BB9}"/>
              </a:ext>
            </a:extLst>
          </p:cNvPr>
          <p:cNvSpPr/>
          <p:nvPr/>
        </p:nvSpPr>
        <p:spPr>
          <a:xfrm>
            <a:off x="1820960" y="2622363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latin typeface="Calibri"/>
                <a:ea typeface="Calibri"/>
                <a:cs typeface="Calibri"/>
                <a:sym typeface="Calibri"/>
              </a:rPr>
              <a:t>6</a:t>
            </a:r>
            <a:endParaRPr sz="40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42;p5">
            <a:extLst>
              <a:ext uri="{FF2B5EF4-FFF2-40B4-BE49-F238E27FC236}">
                <a16:creationId xmlns:a16="http://schemas.microsoft.com/office/drawing/2014/main" id="{C5D9B8A8-9AC7-6B56-C525-71A999FC7FDE}"/>
              </a:ext>
            </a:extLst>
          </p:cNvPr>
          <p:cNvSpPr/>
          <p:nvPr/>
        </p:nvSpPr>
        <p:spPr>
          <a:xfrm>
            <a:off x="3021434" y="2622209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latin typeface="Calibri"/>
                <a:ea typeface="Calibri"/>
                <a:cs typeface="Calibri"/>
                <a:sym typeface="Calibri"/>
              </a:rPr>
              <a:t>5</a:t>
            </a:r>
            <a:endParaRPr sz="4000" b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" name="Google Shape;143;p5">
            <a:extLst>
              <a:ext uri="{FF2B5EF4-FFF2-40B4-BE49-F238E27FC236}">
                <a16:creationId xmlns:a16="http://schemas.microsoft.com/office/drawing/2014/main" id="{FD3850B2-A76B-935A-B321-C8F3865A8AD0}"/>
              </a:ext>
            </a:extLst>
          </p:cNvPr>
          <p:cNvCxnSpPr>
            <a:stCxn id="14" idx="3"/>
            <a:endCxn id="16" idx="1"/>
          </p:cNvCxnSpPr>
          <p:nvPr/>
        </p:nvCxnSpPr>
        <p:spPr>
          <a:xfrm rot="10800000" flipH="1">
            <a:off x="1208314" y="2101233"/>
            <a:ext cx="612600" cy="40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21" name="Google Shape;144;p5">
            <a:extLst>
              <a:ext uri="{FF2B5EF4-FFF2-40B4-BE49-F238E27FC236}">
                <a16:creationId xmlns:a16="http://schemas.microsoft.com/office/drawing/2014/main" id="{34F14794-9D93-5350-96DA-F9854028E190}"/>
              </a:ext>
            </a:extLst>
          </p:cNvPr>
          <p:cNvCxnSpPr>
            <a:stCxn id="14" idx="3"/>
            <a:endCxn id="18" idx="1"/>
          </p:cNvCxnSpPr>
          <p:nvPr/>
        </p:nvCxnSpPr>
        <p:spPr>
          <a:xfrm>
            <a:off x="1208314" y="2507733"/>
            <a:ext cx="612600" cy="4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22" name="Google Shape;145;p5">
            <a:extLst>
              <a:ext uri="{FF2B5EF4-FFF2-40B4-BE49-F238E27FC236}">
                <a16:creationId xmlns:a16="http://schemas.microsoft.com/office/drawing/2014/main" id="{887742B7-4D9E-62DE-6217-C55D539C73F0}"/>
              </a:ext>
            </a:extLst>
          </p:cNvPr>
          <p:cNvCxnSpPr>
            <a:stCxn id="16" idx="3"/>
            <a:endCxn id="17" idx="1"/>
          </p:cNvCxnSpPr>
          <p:nvPr/>
        </p:nvCxnSpPr>
        <p:spPr>
          <a:xfrm>
            <a:off x="2408788" y="2101312"/>
            <a:ext cx="612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23" name="Google Shape;146;p5">
            <a:extLst>
              <a:ext uri="{FF2B5EF4-FFF2-40B4-BE49-F238E27FC236}">
                <a16:creationId xmlns:a16="http://schemas.microsoft.com/office/drawing/2014/main" id="{2942E9DC-9E93-6193-EACE-8263E580C685}"/>
              </a:ext>
            </a:extLst>
          </p:cNvPr>
          <p:cNvCxnSpPr/>
          <p:nvPr/>
        </p:nvCxnSpPr>
        <p:spPr>
          <a:xfrm rot="10800000" flipH="1">
            <a:off x="2408788" y="2952034"/>
            <a:ext cx="612646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4" name="Google Shape;147;p5">
            <a:extLst>
              <a:ext uri="{FF2B5EF4-FFF2-40B4-BE49-F238E27FC236}">
                <a16:creationId xmlns:a16="http://schemas.microsoft.com/office/drawing/2014/main" id="{58832AB8-DE7F-46CE-02CC-E60B8499D822}"/>
              </a:ext>
            </a:extLst>
          </p:cNvPr>
          <p:cNvSpPr/>
          <p:nvPr/>
        </p:nvSpPr>
        <p:spPr>
          <a:xfrm>
            <a:off x="620486" y="3865567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36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148;p5">
            <a:extLst>
              <a:ext uri="{FF2B5EF4-FFF2-40B4-BE49-F238E27FC236}">
                <a16:creationId xmlns:a16="http://schemas.microsoft.com/office/drawing/2014/main" id="{FCF15D77-A518-FE90-4FC5-59F8A8120555}"/>
              </a:ext>
            </a:extLst>
          </p:cNvPr>
          <p:cNvSpPr/>
          <p:nvPr/>
        </p:nvSpPr>
        <p:spPr>
          <a:xfrm>
            <a:off x="1820960" y="3459146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32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149;p5">
            <a:extLst>
              <a:ext uri="{FF2B5EF4-FFF2-40B4-BE49-F238E27FC236}">
                <a16:creationId xmlns:a16="http://schemas.microsoft.com/office/drawing/2014/main" id="{CF23973D-8971-E096-2842-F98664664F74}"/>
              </a:ext>
            </a:extLst>
          </p:cNvPr>
          <p:cNvSpPr/>
          <p:nvPr/>
        </p:nvSpPr>
        <p:spPr>
          <a:xfrm>
            <a:off x="3021434" y="3459145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32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150;p5">
            <a:extLst>
              <a:ext uri="{FF2B5EF4-FFF2-40B4-BE49-F238E27FC236}">
                <a16:creationId xmlns:a16="http://schemas.microsoft.com/office/drawing/2014/main" id="{9DB13875-4277-2584-D6F4-E949B0700D2C}"/>
              </a:ext>
            </a:extLst>
          </p:cNvPr>
          <p:cNvSpPr/>
          <p:nvPr/>
        </p:nvSpPr>
        <p:spPr>
          <a:xfrm>
            <a:off x="1820960" y="4291711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32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151;p5">
            <a:extLst>
              <a:ext uri="{FF2B5EF4-FFF2-40B4-BE49-F238E27FC236}">
                <a16:creationId xmlns:a16="http://schemas.microsoft.com/office/drawing/2014/main" id="{5C930F22-C06C-E675-5C82-CC41FA175C80}"/>
              </a:ext>
            </a:extLst>
          </p:cNvPr>
          <p:cNvSpPr/>
          <p:nvPr/>
        </p:nvSpPr>
        <p:spPr>
          <a:xfrm>
            <a:off x="3021434" y="4291557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32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" name="Google Shape;152;p5">
            <a:extLst>
              <a:ext uri="{FF2B5EF4-FFF2-40B4-BE49-F238E27FC236}">
                <a16:creationId xmlns:a16="http://schemas.microsoft.com/office/drawing/2014/main" id="{B3FAA1C1-D4D3-FDDC-33A0-77FA475B6AFD}"/>
              </a:ext>
            </a:extLst>
          </p:cNvPr>
          <p:cNvCxnSpPr>
            <a:stCxn id="24" idx="3"/>
            <a:endCxn id="25" idx="1"/>
          </p:cNvCxnSpPr>
          <p:nvPr/>
        </p:nvCxnSpPr>
        <p:spPr>
          <a:xfrm rot="10800000" flipH="1">
            <a:off x="1208314" y="3770581"/>
            <a:ext cx="612600" cy="40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0" name="Google Shape;153;p5">
            <a:extLst>
              <a:ext uri="{FF2B5EF4-FFF2-40B4-BE49-F238E27FC236}">
                <a16:creationId xmlns:a16="http://schemas.microsoft.com/office/drawing/2014/main" id="{086A19F6-D27D-BB7F-26E1-73FF03590F2A}"/>
              </a:ext>
            </a:extLst>
          </p:cNvPr>
          <p:cNvCxnSpPr>
            <a:stCxn id="24" idx="3"/>
            <a:endCxn id="27" idx="1"/>
          </p:cNvCxnSpPr>
          <p:nvPr/>
        </p:nvCxnSpPr>
        <p:spPr>
          <a:xfrm>
            <a:off x="1208314" y="4177081"/>
            <a:ext cx="612600" cy="4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1" name="Google Shape;154;p5">
            <a:extLst>
              <a:ext uri="{FF2B5EF4-FFF2-40B4-BE49-F238E27FC236}">
                <a16:creationId xmlns:a16="http://schemas.microsoft.com/office/drawing/2014/main" id="{ADD5CAFD-626B-CDCE-E3B8-4550EFC9098A}"/>
              </a:ext>
            </a:extLst>
          </p:cNvPr>
          <p:cNvCxnSpPr>
            <a:stCxn id="25" idx="3"/>
            <a:endCxn id="26" idx="1"/>
          </p:cNvCxnSpPr>
          <p:nvPr/>
        </p:nvCxnSpPr>
        <p:spPr>
          <a:xfrm>
            <a:off x="2408788" y="3770660"/>
            <a:ext cx="612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32" name="Google Shape;155;p5">
            <a:extLst>
              <a:ext uri="{FF2B5EF4-FFF2-40B4-BE49-F238E27FC236}">
                <a16:creationId xmlns:a16="http://schemas.microsoft.com/office/drawing/2014/main" id="{856FFD95-729B-7D4B-C7CD-AE43B72D37CC}"/>
              </a:ext>
            </a:extLst>
          </p:cNvPr>
          <p:cNvCxnSpPr/>
          <p:nvPr/>
        </p:nvCxnSpPr>
        <p:spPr>
          <a:xfrm rot="10800000" flipH="1">
            <a:off x="2408788" y="4621382"/>
            <a:ext cx="612646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3" name="Google Shape;156;p5">
            <a:extLst>
              <a:ext uri="{FF2B5EF4-FFF2-40B4-BE49-F238E27FC236}">
                <a16:creationId xmlns:a16="http://schemas.microsoft.com/office/drawing/2014/main" id="{D3EF2CCA-13D3-43EF-07C0-B2EF8C9D5F58}"/>
              </a:ext>
            </a:extLst>
          </p:cNvPr>
          <p:cNvSpPr/>
          <p:nvPr/>
        </p:nvSpPr>
        <p:spPr>
          <a:xfrm>
            <a:off x="620486" y="5508059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157;p5">
            <a:extLst>
              <a:ext uri="{FF2B5EF4-FFF2-40B4-BE49-F238E27FC236}">
                <a16:creationId xmlns:a16="http://schemas.microsoft.com/office/drawing/2014/main" id="{C873F251-3CC9-78CF-60F1-BDCA7204009F}"/>
              </a:ext>
            </a:extLst>
          </p:cNvPr>
          <p:cNvSpPr/>
          <p:nvPr/>
        </p:nvSpPr>
        <p:spPr>
          <a:xfrm>
            <a:off x="1820960" y="5101638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158;p5">
            <a:extLst>
              <a:ext uri="{FF2B5EF4-FFF2-40B4-BE49-F238E27FC236}">
                <a16:creationId xmlns:a16="http://schemas.microsoft.com/office/drawing/2014/main" id="{A62315F9-F07F-B297-519B-011627C0E16B}"/>
              </a:ext>
            </a:extLst>
          </p:cNvPr>
          <p:cNvSpPr/>
          <p:nvPr/>
        </p:nvSpPr>
        <p:spPr>
          <a:xfrm>
            <a:off x="3021434" y="5101637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159;p5">
            <a:extLst>
              <a:ext uri="{FF2B5EF4-FFF2-40B4-BE49-F238E27FC236}">
                <a16:creationId xmlns:a16="http://schemas.microsoft.com/office/drawing/2014/main" id="{6807B33B-7CED-185E-83CC-846F5B15F79D}"/>
              </a:ext>
            </a:extLst>
          </p:cNvPr>
          <p:cNvSpPr/>
          <p:nvPr/>
        </p:nvSpPr>
        <p:spPr>
          <a:xfrm>
            <a:off x="1820960" y="5934203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160;p5">
            <a:extLst>
              <a:ext uri="{FF2B5EF4-FFF2-40B4-BE49-F238E27FC236}">
                <a16:creationId xmlns:a16="http://schemas.microsoft.com/office/drawing/2014/main" id="{80140072-225E-25E6-A238-C6C2DD43DD6C}"/>
              </a:ext>
            </a:extLst>
          </p:cNvPr>
          <p:cNvSpPr/>
          <p:nvPr/>
        </p:nvSpPr>
        <p:spPr>
          <a:xfrm>
            <a:off x="3021434" y="5934049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" name="Google Shape;161;p5">
            <a:extLst>
              <a:ext uri="{FF2B5EF4-FFF2-40B4-BE49-F238E27FC236}">
                <a16:creationId xmlns:a16="http://schemas.microsoft.com/office/drawing/2014/main" id="{4C47DB3C-A1D4-242C-1F7F-FF1AC9A848DE}"/>
              </a:ext>
            </a:extLst>
          </p:cNvPr>
          <p:cNvCxnSpPr>
            <a:stCxn id="33" idx="3"/>
            <a:endCxn id="34" idx="1"/>
          </p:cNvCxnSpPr>
          <p:nvPr/>
        </p:nvCxnSpPr>
        <p:spPr>
          <a:xfrm rot="10800000" flipH="1">
            <a:off x="1208314" y="5413073"/>
            <a:ext cx="612600" cy="40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9" name="Google Shape;162;p5">
            <a:extLst>
              <a:ext uri="{FF2B5EF4-FFF2-40B4-BE49-F238E27FC236}">
                <a16:creationId xmlns:a16="http://schemas.microsoft.com/office/drawing/2014/main" id="{AB41A056-709B-39F8-2EFA-8369745EB6F2}"/>
              </a:ext>
            </a:extLst>
          </p:cNvPr>
          <p:cNvCxnSpPr>
            <a:stCxn id="33" idx="3"/>
            <a:endCxn id="36" idx="1"/>
          </p:cNvCxnSpPr>
          <p:nvPr/>
        </p:nvCxnSpPr>
        <p:spPr>
          <a:xfrm>
            <a:off x="1208314" y="5819573"/>
            <a:ext cx="612600" cy="4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40" name="Google Shape;163;p5">
            <a:extLst>
              <a:ext uri="{FF2B5EF4-FFF2-40B4-BE49-F238E27FC236}">
                <a16:creationId xmlns:a16="http://schemas.microsoft.com/office/drawing/2014/main" id="{B2E5DF6C-4F15-E079-3C3E-C0C9F6CD2DA3}"/>
              </a:ext>
            </a:extLst>
          </p:cNvPr>
          <p:cNvCxnSpPr>
            <a:stCxn id="34" idx="3"/>
            <a:endCxn id="35" idx="1"/>
          </p:cNvCxnSpPr>
          <p:nvPr/>
        </p:nvCxnSpPr>
        <p:spPr>
          <a:xfrm>
            <a:off x="2408788" y="5413152"/>
            <a:ext cx="612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41" name="Google Shape;164;p5">
            <a:extLst>
              <a:ext uri="{FF2B5EF4-FFF2-40B4-BE49-F238E27FC236}">
                <a16:creationId xmlns:a16="http://schemas.microsoft.com/office/drawing/2014/main" id="{EC757FC5-3A21-6D0E-9301-264D03DA0237}"/>
              </a:ext>
            </a:extLst>
          </p:cNvPr>
          <p:cNvCxnSpPr/>
          <p:nvPr/>
        </p:nvCxnSpPr>
        <p:spPr>
          <a:xfrm rot="10800000" flipH="1">
            <a:off x="2408788" y="6263874"/>
            <a:ext cx="612646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9558970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2E59E-677D-CE2C-73EE-AF58349E0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60C7C77-E28E-650D-C4D9-4830EE85251E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– اكتبوا العددين الممكنين بحيث رقم المئات هو  6 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E69D562-1F1A-9AAF-031C-45C1020C7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13" name="Google Shape;136;p5">
            <a:extLst>
              <a:ext uri="{FF2B5EF4-FFF2-40B4-BE49-F238E27FC236}">
                <a16:creationId xmlns:a16="http://schemas.microsoft.com/office/drawing/2014/main" id="{B626A96D-7F67-ECC4-184E-61C2F07DAB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3514728"/>
              </p:ext>
            </p:extLst>
          </p:nvPr>
        </p:nvGraphicFramePr>
        <p:xfrm>
          <a:off x="4113350" y="2426802"/>
          <a:ext cx="4434150" cy="386173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4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87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اَلْمِئاتُ</a:t>
                      </a: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اَلْعَشَراتُ</a:t>
                      </a: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اَلْوَحَداتُ</a:t>
                      </a: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i="0" u="none" strike="noStrike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sz="2800" b="1" u="none" strike="noStrike" kern="1200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sz="2800" b="1" u="none" strike="noStrike" kern="1200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sz="2800" b="1" u="none" strike="noStrike" kern="1200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sz="2800" b="1" u="none" strike="noStrike" kern="1200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sz="2800" b="1" u="none" strike="noStrike" kern="1200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sz="2800" b="1" u="none" strike="noStrike" kern="1200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3200" b="1" u="none" strike="noStrike" cap="none" dirty="0">
                          <a:solidFill>
                            <a:srgbClr val="FF0000"/>
                          </a:solidFill>
                        </a:rPr>
                        <a:t>6</a:t>
                      </a:r>
                      <a:endParaRPr sz="3200" b="1" u="none" strike="noStrike" cap="none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b="1" u="none" strike="noStrike" cap="none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b="1" u="none" strike="noStrike" cap="none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3200" b="1" u="none" strike="noStrike" cap="none" dirty="0">
                          <a:solidFill>
                            <a:srgbClr val="FF0000"/>
                          </a:solidFill>
                        </a:rPr>
                        <a:t>6</a:t>
                      </a:r>
                      <a:endParaRPr sz="3200" b="1" u="none" strike="noStrike" cap="none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b="1" u="none" strike="noStrike" cap="none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b="1" u="none" strike="noStrike" cap="none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5" name="Google Shape;138;p5">
            <a:extLst>
              <a:ext uri="{FF2B5EF4-FFF2-40B4-BE49-F238E27FC236}">
                <a16:creationId xmlns:a16="http://schemas.microsoft.com/office/drawing/2014/main" id="{1B3CB67F-6856-BB53-46CC-3EE138DC92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2286" t="27079" r="21503" b="43950"/>
          <a:stretch/>
        </p:blipFill>
        <p:spPr>
          <a:xfrm>
            <a:off x="5285378" y="1635154"/>
            <a:ext cx="2090058" cy="718596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156;p5">
            <a:extLst>
              <a:ext uri="{FF2B5EF4-FFF2-40B4-BE49-F238E27FC236}">
                <a16:creationId xmlns:a16="http://schemas.microsoft.com/office/drawing/2014/main" id="{CB80A836-B112-44A6-3113-EE5A02293E74}"/>
              </a:ext>
            </a:extLst>
          </p:cNvPr>
          <p:cNvSpPr/>
          <p:nvPr/>
        </p:nvSpPr>
        <p:spPr>
          <a:xfrm>
            <a:off x="620486" y="5508059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36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157;p5">
            <a:extLst>
              <a:ext uri="{FF2B5EF4-FFF2-40B4-BE49-F238E27FC236}">
                <a16:creationId xmlns:a16="http://schemas.microsoft.com/office/drawing/2014/main" id="{05D6B2F5-B4AF-AB01-99C1-FE5F7AD58807}"/>
              </a:ext>
            </a:extLst>
          </p:cNvPr>
          <p:cNvSpPr/>
          <p:nvPr/>
        </p:nvSpPr>
        <p:spPr>
          <a:xfrm>
            <a:off x="1820960" y="5101638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158;p5">
            <a:extLst>
              <a:ext uri="{FF2B5EF4-FFF2-40B4-BE49-F238E27FC236}">
                <a16:creationId xmlns:a16="http://schemas.microsoft.com/office/drawing/2014/main" id="{AACE0750-38FC-AFFB-1CF6-CE634C211489}"/>
              </a:ext>
            </a:extLst>
          </p:cNvPr>
          <p:cNvSpPr/>
          <p:nvPr/>
        </p:nvSpPr>
        <p:spPr>
          <a:xfrm>
            <a:off x="3021434" y="5101637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159;p5">
            <a:extLst>
              <a:ext uri="{FF2B5EF4-FFF2-40B4-BE49-F238E27FC236}">
                <a16:creationId xmlns:a16="http://schemas.microsoft.com/office/drawing/2014/main" id="{824B4275-63DE-8D67-11E2-89AA0993D462}"/>
              </a:ext>
            </a:extLst>
          </p:cNvPr>
          <p:cNvSpPr/>
          <p:nvPr/>
        </p:nvSpPr>
        <p:spPr>
          <a:xfrm>
            <a:off x="1820960" y="5934203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160;p5">
            <a:extLst>
              <a:ext uri="{FF2B5EF4-FFF2-40B4-BE49-F238E27FC236}">
                <a16:creationId xmlns:a16="http://schemas.microsoft.com/office/drawing/2014/main" id="{620ED914-32FE-A588-3F92-1DFD1E43D016}"/>
              </a:ext>
            </a:extLst>
          </p:cNvPr>
          <p:cNvSpPr/>
          <p:nvPr/>
        </p:nvSpPr>
        <p:spPr>
          <a:xfrm>
            <a:off x="3021434" y="5934049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" name="Google Shape;161;p5">
            <a:extLst>
              <a:ext uri="{FF2B5EF4-FFF2-40B4-BE49-F238E27FC236}">
                <a16:creationId xmlns:a16="http://schemas.microsoft.com/office/drawing/2014/main" id="{EB747F55-9327-1978-339E-4A54430E4D35}"/>
              </a:ext>
            </a:extLst>
          </p:cNvPr>
          <p:cNvCxnSpPr>
            <a:stCxn id="33" idx="3"/>
            <a:endCxn id="34" idx="1"/>
          </p:cNvCxnSpPr>
          <p:nvPr/>
        </p:nvCxnSpPr>
        <p:spPr>
          <a:xfrm rot="10800000" flipH="1">
            <a:off x="1208314" y="5413073"/>
            <a:ext cx="612600" cy="40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9" name="Google Shape;162;p5">
            <a:extLst>
              <a:ext uri="{FF2B5EF4-FFF2-40B4-BE49-F238E27FC236}">
                <a16:creationId xmlns:a16="http://schemas.microsoft.com/office/drawing/2014/main" id="{29D83A5E-039E-6B83-E5C3-18B2C0BCF94D}"/>
              </a:ext>
            </a:extLst>
          </p:cNvPr>
          <p:cNvCxnSpPr>
            <a:stCxn id="33" idx="3"/>
            <a:endCxn id="36" idx="1"/>
          </p:cNvCxnSpPr>
          <p:nvPr/>
        </p:nvCxnSpPr>
        <p:spPr>
          <a:xfrm>
            <a:off x="1208314" y="5819573"/>
            <a:ext cx="612600" cy="4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40" name="Google Shape;163;p5">
            <a:extLst>
              <a:ext uri="{FF2B5EF4-FFF2-40B4-BE49-F238E27FC236}">
                <a16:creationId xmlns:a16="http://schemas.microsoft.com/office/drawing/2014/main" id="{58CABDCB-AF58-D0E4-1302-FC4F8733E1E9}"/>
              </a:ext>
            </a:extLst>
          </p:cNvPr>
          <p:cNvCxnSpPr>
            <a:stCxn id="34" idx="3"/>
            <a:endCxn id="35" idx="1"/>
          </p:cNvCxnSpPr>
          <p:nvPr/>
        </p:nvCxnSpPr>
        <p:spPr>
          <a:xfrm>
            <a:off x="2408788" y="5413152"/>
            <a:ext cx="612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41" name="Google Shape;164;p5">
            <a:extLst>
              <a:ext uri="{FF2B5EF4-FFF2-40B4-BE49-F238E27FC236}">
                <a16:creationId xmlns:a16="http://schemas.microsoft.com/office/drawing/2014/main" id="{6CC7B49B-E6AA-5E9A-BED8-594160836904}"/>
              </a:ext>
            </a:extLst>
          </p:cNvPr>
          <p:cNvCxnSpPr/>
          <p:nvPr/>
        </p:nvCxnSpPr>
        <p:spPr>
          <a:xfrm rot="10800000" flipH="1">
            <a:off x="2408788" y="6263874"/>
            <a:ext cx="612646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4" name="Google Shape;137;p5">
            <a:extLst>
              <a:ext uri="{FF2B5EF4-FFF2-40B4-BE49-F238E27FC236}">
                <a16:creationId xmlns:a16="http://schemas.microsoft.com/office/drawing/2014/main" id="{7C393F41-8998-4A56-51EF-0A4E53DBBE3C}"/>
              </a:ext>
            </a:extLst>
          </p:cNvPr>
          <p:cNvSpPr/>
          <p:nvPr/>
        </p:nvSpPr>
        <p:spPr>
          <a:xfrm>
            <a:off x="620486" y="2196219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4</a:t>
            </a:r>
            <a:endParaRPr sz="4000" b="1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39;p5">
            <a:extLst>
              <a:ext uri="{FF2B5EF4-FFF2-40B4-BE49-F238E27FC236}">
                <a16:creationId xmlns:a16="http://schemas.microsoft.com/office/drawing/2014/main" id="{AB97AC47-3D56-5CA5-EB89-0E35312509D1}"/>
              </a:ext>
            </a:extLst>
          </p:cNvPr>
          <p:cNvSpPr/>
          <p:nvPr/>
        </p:nvSpPr>
        <p:spPr>
          <a:xfrm>
            <a:off x="1820960" y="1789798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latin typeface="Calibri"/>
                <a:ea typeface="Calibri"/>
                <a:cs typeface="Calibri"/>
                <a:sym typeface="Calibri"/>
              </a:rPr>
              <a:t>5</a:t>
            </a:r>
            <a:endParaRPr sz="40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40;p5">
            <a:extLst>
              <a:ext uri="{FF2B5EF4-FFF2-40B4-BE49-F238E27FC236}">
                <a16:creationId xmlns:a16="http://schemas.microsoft.com/office/drawing/2014/main" id="{33A90F95-9084-9F65-BB98-0693427BB773}"/>
              </a:ext>
            </a:extLst>
          </p:cNvPr>
          <p:cNvSpPr/>
          <p:nvPr/>
        </p:nvSpPr>
        <p:spPr>
          <a:xfrm>
            <a:off x="3021434" y="1789797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latin typeface="Calibri"/>
                <a:ea typeface="Calibri"/>
                <a:cs typeface="Calibri"/>
                <a:sym typeface="Calibri"/>
              </a:rPr>
              <a:t>6</a:t>
            </a:r>
            <a:endParaRPr sz="40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41;p5">
            <a:extLst>
              <a:ext uri="{FF2B5EF4-FFF2-40B4-BE49-F238E27FC236}">
                <a16:creationId xmlns:a16="http://schemas.microsoft.com/office/drawing/2014/main" id="{17B4854B-69AC-59E6-55F0-EA6B2425E3C2}"/>
              </a:ext>
            </a:extLst>
          </p:cNvPr>
          <p:cNvSpPr/>
          <p:nvPr/>
        </p:nvSpPr>
        <p:spPr>
          <a:xfrm>
            <a:off x="1820960" y="2622363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latin typeface="Calibri"/>
                <a:ea typeface="Calibri"/>
                <a:cs typeface="Calibri"/>
                <a:sym typeface="Calibri"/>
              </a:rPr>
              <a:t>6</a:t>
            </a:r>
            <a:endParaRPr sz="40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42;p5">
            <a:extLst>
              <a:ext uri="{FF2B5EF4-FFF2-40B4-BE49-F238E27FC236}">
                <a16:creationId xmlns:a16="http://schemas.microsoft.com/office/drawing/2014/main" id="{2277EE90-086B-299E-BCD6-860DA99CF495}"/>
              </a:ext>
            </a:extLst>
          </p:cNvPr>
          <p:cNvSpPr/>
          <p:nvPr/>
        </p:nvSpPr>
        <p:spPr>
          <a:xfrm>
            <a:off x="3021434" y="2622209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latin typeface="Calibri"/>
                <a:ea typeface="Calibri"/>
                <a:cs typeface="Calibri"/>
                <a:sym typeface="Calibri"/>
              </a:rPr>
              <a:t>5</a:t>
            </a:r>
            <a:endParaRPr sz="4000" b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" name="Google Shape;143;p5">
            <a:extLst>
              <a:ext uri="{FF2B5EF4-FFF2-40B4-BE49-F238E27FC236}">
                <a16:creationId xmlns:a16="http://schemas.microsoft.com/office/drawing/2014/main" id="{9206D74A-ACA9-0A6F-DA95-AD6BF3B17BB3}"/>
              </a:ext>
            </a:extLst>
          </p:cNvPr>
          <p:cNvCxnSpPr>
            <a:stCxn id="4" idx="3"/>
            <a:endCxn id="5" idx="1"/>
          </p:cNvCxnSpPr>
          <p:nvPr/>
        </p:nvCxnSpPr>
        <p:spPr>
          <a:xfrm rot="10800000" flipH="1">
            <a:off x="1208314" y="2101233"/>
            <a:ext cx="612600" cy="40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11" name="Google Shape;144;p5">
            <a:extLst>
              <a:ext uri="{FF2B5EF4-FFF2-40B4-BE49-F238E27FC236}">
                <a16:creationId xmlns:a16="http://schemas.microsoft.com/office/drawing/2014/main" id="{C6CC9C91-5A07-E91D-F82D-1831640F2AFE}"/>
              </a:ext>
            </a:extLst>
          </p:cNvPr>
          <p:cNvCxnSpPr>
            <a:stCxn id="4" idx="3"/>
            <a:endCxn id="8" idx="1"/>
          </p:cNvCxnSpPr>
          <p:nvPr/>
        </p:nvCxnSpPr>
        <p:spPr>
          <a:xfrm>
            <a:off x="1208314" y="2507733"/>
            <a:ext cx="612600" cy="4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12" name="Google Shape;145;p5">
            <a:extLst>
              <a:ext uri="{FF2B5EF4-FFF2-40B4-BE49-F238E27FC236}">
                <a16:creationId xmlns:a16="http://schemas.microsoft.com/office/drawing/2014/main" id="{8007DB1B-C48F-0E91-4198-8810E1B6534F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2408788" y="2101312"/>
            <a:ext cx="612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42" name="Google Shape;146;p5">
            <a:extLst>
              <a:ext uri="{FF2B5EF4-FFF2-40B4-BE49-F238E27FC236}">
                <a16:creationId xmlns:a16="http://schemas.microsoft.com/office/drawing/2014/main" id="{A3629B72-C602-CB8B-83AE-8618816BA23E}"/>
              </a:ext>
            </a:extLst>
          </p:cNvPr>
          <p:cNvCxnSpPr/>
          <p:nvPr/>
        </p:nvCxnSpPr>
        <p:spPr>
          <a:xfrm rot="10800000" flipH="1">
            <a:off x="2408788" y="2952034"/>
            <a:ext cx="612646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43" name="Google Shape;147;p5">
            <a:extLst>
              <a:ext uri="{FF2B5EF4-FFF2-40B4-BE49-F238E27FC236}">
                <a16:creationId xmlns:a16="http://schemas.microsoft.com/office/drawing/2014/main" id="{85C2D2D9-3BA6-3842-BC74-396B79B986D2}"/>
              </a:ext>
            </a:extLst>
          </p:cNvPr>
          <p:cNvSpPr/>
          <p:nvPr/>
        </p:nvSpPr>
        <p:spPr>
          <a:xfrm>
            <a:off x="620486" y="3865567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5</a:t>
            </a:r>
            <a:endParaRPr sz="3600" b="1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148;p5">
            <a:extLst>
              <a:ext uri="{FF2B5EF4-FFF2-40B4-BE49-F238E27FC236}">
                <a16:creationId xmlns:a16="http://schemas.microsoft.com/office/drawing/2014/main" id="{50D426C4-56E0-79DE-21F0-D2EDFD0186E0}"/>
              </a:ext>
            </a:extLst>
          </p:cNvPr>
          <p:cNvSpPr/>
          <p:nvPr/>
        </p:nvSpPr>
        <p:spPr>
          <a:xfrm>
            <a:off x="1820960" y="3459146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4</a:t>
            </a:r>
            <a:endParaRPr sz="3200" b="1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149;p5">
            <a:extLst>
              <a:ext uri="{FF2B5EF4-FFF2-40B4-BE49-F238E27FC236}">
                <a16:creationId xmlns:a16="http://schemas.microsoft.com/office/drawing/2014/main" id="{D755000C-ED73-8ED9-C4ED-5B2BE4C9BD26}"/>
              </a:ext>
            </a:extLst>
          </p:cNvPr>
          <p:cNvSpPr/>
          <p:nvPr/>
        </p:nvSpPr>
        <p:spPr>
          <a:xfrm>
            <a:off x="3021434" y="3459145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6</a:t>
            </a:r>
            <a:endParaRPr sz="3200" b="1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150;p5">
            <a:extLst>
              <a:ext uri="{FF2B5EF4-FFF2-40B4-BE49-F238E27FC236}">
                <a16:creationId xmlns:a16="http://schemas.microsoft.com/office/drawing/2014/main" id="{483D22C0-7423-9027-2AB8-A26F70EB4747}"/>
              </a:ext>
            </a:extLst>
          </p:cNvPr>
          <p:cNvSpPr/>
          <p:nvPr/>
        </p:nvSpPr>
        <p:spPr>
          <a:xfrm>
            <a:off x="1820960" y="4291711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6</a:t>
            </a:r>
            <a:endParaRPr sz="3200" b="1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151;p5">
            <a:extLst>
              <a:ext uri="{FF2B5EF4-FFF2-40B4-BE49-F238E27FC236}">
                <a16:creationId xmlns:a16="http://schemas.microsoft.com/office/drawing/2014/main" id="{8E1A88A2-6DC8-E5A9-6E15-54C302C173A9}"/>
              </a:ext>
            </a:extLst>
          </p:cNvPr>
          <p:cNvSpPr/>
          <p:nvPr/>
        </p:nvSpPr>
        <p:spPr>
          <a:xfrm>
            <a:off x="3021434" y="4291557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4</a:t>
            </a:r>
            <a:endParaRPr sz="3200" b="1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8" name="Google Shape;152;p5">
            <a:extLst>
              <a:ext uri="{FF2B5EF4-FFF2-40B4-BE49-F238E27FC236}">
                <a16:creationId xmlns:a16="http://schemas.microsoft.com/office/drawing/2014/main" id="{89B1CFE5-2178-D80D-90C8-06E979726958}"/>
              </a:ext>
            </a:extLst>
          </p:cNvPr>
          <p:cNvCxnSpPr>
            <a:stCxn id="43" idx="3"/>
            <a:endCxn id="44" idx="1"/>
          </p:cNvCxnSpPr>
          <p:nvPr/>
        </p:nvCxnSpPr>
        <p:spPr>
          <a:xfrm rot="10800000" flipH="1">
            <a:off x="1208314" y="3770581"/>
            <a:ext cx="612600" cy="40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49" name="Google Shape;153;p5">
            <a:extLst>
              <a:ext uri="{FF2B5EF4-FFF2-40B4-BE49-F238E27FC236}">
                <a16:creationId xmlns:a16="http://schemas.microsoft.com/office/drawing/2014/main" id="{8E441F98-3571-6F3E-DDD5-1CD818C19126}"/>
              </a:ext>
            </a:extLst>
          </p:cNvPr>
          <p:cNvCxnSpPr>
            <a:stCxn id="43" idx="3"/>
            <a:endCxn id="46" idx="1"/>
          </p:cNvCxnSpPr>
          <p:nvPr/>
        </p:nvCxnSpPr>
        <p:spPr>
          <a:xfrm>
            <a:off x="1208314" y="4177081"/>
            <a:ext cx="612600" cy="4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50" name="Google Shape;154;p5">
            <a:extLst>
              <a:ext uri="{FF2B5EF4-FFF2-40B4-BE49-F238E27FC236}">
                <a16:creationId xmlns:a16="http://schemas.microsoft.com/office/drawing/2014/main" id="{6216B7B1-35FD-CE15-5080-BDB78F92BC89}"/>
              </a:ext>
            </a:extLst>
          </p:cNvPr>
          <p:cNvCxnSpPr>
            <a:stCxn id="44" idx="3"/>
            <a:endCxn id="45" idx="1"/>
          </p:cNvCxnSpPr>
          <p:nvPr/>
        </p:nvCxnSpPr>
        <p:spPr>
          <a:xfrm>
            <a:off x="2408788" y="3770660"/>
            <a:ext cx="612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51" name="Google Shape;155;p5">
            <a:extLst>
              <a:ext uri="{FF2B5EF4-FFF2-40B4-BE49-F238E27FC236}">
                <a16:creationId xmlns:a16="http://schemas.microsoft.com/office/drawing/2014/main" id="{41B46D32-5934-CF9B-DD74-F992A7934D7C}"/>
              </a:ext>
            </a:extLst>
          </p:cNvPr>
          <p:cNvCxnSpPr/>
          <p:nvPr/>
        </p:nvCxnSpPr>
        <p:spPr>
          <a:xfrm rot="10800000" flipH="1">
            <a:off x="2408788" y="4621382"/>
            <a:ext cx="612646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1474437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2720A-8B8E-52E4-1A5E-8221D3436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4AE8CA0-F17B-BF62-DB1D-8B3AD2FE3CFE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– العددان هما 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713AF40-11CF-6472-BE99-AC9E7E7C5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13" name="Google Shape;136;p5">
            <a:extLst>
              <a:ext uri="{FF2B5EF4-FFF2-40B4-BE49-F238E27FC236}">
                <a16:creationId xmlns:a16="http://schemas.microsoft.com/office/drawing/2014/main" id="{9E48D80D-682A-FD32-DD15-1DDFA5A3BA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066094"/>
              </p:ext>
            </p:extLst>
          </p:nvPr>
        </p:nvGraphicFramePr>
        <p:xfrm>
          <a:off x="4113350" y="2426802"/>
          <a:ext cx="4434150" cy="373981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4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87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اَلْمِئاتُ</a:t>
                      </a: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اَلْعَشَراتُ</a:t>
                      </a: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اَلْوَحَداتُ</a:t>
                      </a: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i="0" u="none" strike="noStrike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sz="2800" b="1" u="none" strike="noStrike" kern="1200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sz="2800" b="1" u="none" strike="noStrike" kern="1200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sz="2800" b="1" u="none" strike="noStrike" kern="1200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sz="2800" b="1" u="none" strike="noStrike" kern="1200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sz="2800" b="1" u="none" strike="noStrike" kern="1200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sz="2800" b="1" u="none" strike="noStrike" kern="1200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" name="Google Shape;137;p5">
            <a:extLst>
              <a:ext uri="{FF2B5EF4-FFF2-40B4-BE49-F238E27FC236}">
                <a16:creationId xmlns:a16="http://schemas.microsoft.com/office/drawing/2014/main" id="{494272EF-4EC0-86A8-FB16-3ADC52FB8082}"/>
              </a:ext>
            </a:extLst>
          </p:cNvPr>
          <p:cNvSpPr/>
          <p:nvPr/>
        </p:nvSpPr>
        <p:spPr>
          <a:xfrm>
            <a:off x="620486" y="2196219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4</a:t>
            </a:r>
            <a:endParaRPr sz="4000" b="1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38;p5">
            <a:extLst>
              <a:ext uri="{FF2B5EF4-FFF2-40B4-BE49-F238E27FC236}">
                <a16:creationId xmlns:a16="http://schemas.microsoft.com/office/drawing/2014/main" id="{D10BE6CE-B92A-1E61-17B0-EC466295361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2286" t="27079" r="21503" b="43950"/>
          <a:stretch/>
        </p:blipFill>
        <p:spPr>
          <a:xfrm>
            <a:off x="5285378" y="1635154"/>
            <a:ext cx="2090058" cy="718596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39;p5">
            <a:extLst>
              <a:ext uri="{FF2B5EF4-FFF2-40B4-BE49-F238E27FC236}">
                <a16:creationId xmlns:a16="http://schemas.microsoft.com/office/drawing/2014/main" id="{8091BB12-18D4-1D21-9D9D-675CFE6DC074}"/>
              </a:ext>
            </a:extLst>
          </p:cNvPr>
          <p:cNvSpPr/>
          <p:nvPr/>
        </p:nvSpPr>
        <p:spPr>
          <a:xfrm>
            <a:off x="1820960" y="1789798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latin typeface="Calibri"/>
                <a:ea typeface="Calibri"/>
                <a:cs typeface="Calibri"/>
                <a:sym typeface="Calibri"/>
              </a:rPr>
              <a:t>5</a:t>
            </a:r>
            <a:endParaRPr sz="40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40;p5">
            <a:extLst>
              <a:ext uri="{FF2B5EF4-FFF2-40B4-BE49-F238E27FC236}">
                <a16:creationId xmlns:a16="http://schemas.microsoft.com/office/drawing/2014/main" id="{53593837-0106-CD53-A3A7-F5274DE73E42}"/>
              </a:ext>
            </a:extLst>
          </p:cNvPr>
          <p:cNvSpPr/>
          <p:nvPr/>
        </p:nvSpPr>
        <p:spPr>
          <a:xfrm>
            <a:off x="3021434" y="1789797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latin typeface="Calibri"/>
                <a:ea typeface="Calibri"/>
                <a:cs typeface="Calibri"/>
                <a:sym typeface="Calibri"/>
              </a:rPr>
              <a:t>6</a:t>
            </a:r>
            <a:endParaRPr sz="40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41;p5">
            <a:extLst>
              <a:ext uri="{FF2B5EF4-FFF2-40B4-BE49-F238E27FC236}">
                <a16:creationId xmlns:a16="http://schemas.microsoft.com/office/drawing/2014/main" id="{47319B8A-AEFA-5710-32F6-B37D357467FD}"/>
              </a:ext>
            </a:extLst>
          </p:cNvPr>
          <p:cNvSpPr/>
          <p:nvPr/>
        </p:nvSpPr>
        <p:spPr>
          <a:xfrm>
            <a:off x="1820960" y="2622363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latin typeface="Calibri"/>
                <a:ea typeface="Calibri"/>
                <a:cs typeface="Calibri"/>
                <a:sym typeface="Calibri"/>
              </a:rPr>
              <a:t>6</a:t>
            </a:r>
            <a:endParaRPr sz="40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42;p5">
            <a:extLst>
              <a:ext uri="{FF2B5EF4-FFF2-40B4-BE49-F238E27FC236}">
                <a16:creationId xmlns:a16="http://schemas.microsoft.com/office/drawing/2014/main" id="{72BE8B60-D6F3-8339-2AA9-ED9404CBA4D8}"/>
              </a:ext>
            </a:extLst>
          </p:cNvPr>
          <p:cNvSpPr/>
          <p:nvPr/>
        </p:nvSpPr>
        <p:spPr>
          <a:xfrm>
            <a:off x="3021434" y="2622209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latin typeface="Calibri"/>
                <a:ea typeface="Calibri"/>
                <a:cs typeface="Calibri"/>
                <a:sym typeface="Calibri"/>
              </a:rPr>
              <a:t>5</a:t>
            </a:r>
            <a:endParaRPr sz="4000" b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" name="Google Shape;143;p5">
            <a:extLst>
              <a:ext uri="{FF2B5EF4-FFF2-40B4-BE49-F238E27FC236}">
                <a16:creationId xmlns:a16="http://schemas.microsoft.com/office/drawing/2014/main" id="{BAFC9A69-5179-DACD-50E7-DB011976EE99}"/>
              </a:ext>
            </a:extLst>
          </p:cNvPr>
          <p:cNvCxnSpPr>
            <a:stCxn id="14" idx="3"/>
            <a:endCxn id="16" idx="1"/>
          </p:cNvCxnSpPr>
          <p:nvPr/>
        </p:nvCxnSpPr>
        <p:spPr>
          <a:xfrm rot="10800000" flipH="1">
            <a:off x="1208314" y="2101233"/>
            <a:ext cx="612600" cy="40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21" name="Google Shape;144;p5">
            <a:extLst>
              <a:ext uri="{FF2B5EF4-FFF2-40B4-BE49-F238E27FC236}">
                <a16:creationId xmlns:a16="http://schemas.microsoft.com/office/drawing/2014/main" id="{6E4389D2-6C8A-7202-6A02-7A33902248CD}"/>
              </a:ext>
            </a:extLst>
          </p:cNvPr>
          <p:cNvCxnSpPr>
            <a:stCxn id="14" idx="3"/>
            <a:endCxn id="18" idx="1"/>
          </p:cNvCxnSpPr>
          <p:nvPr/>
        </p:nvCxnSpPr>
        <p:spPr>
          <a:xfrm>
            <a:off x="1208314" y="2507733"/>
            <a:ext cx="612600" cy="4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22" name="Google Shape;145;p5">
            <a:extLst>
              <a:ext uri="{FF2B5EF4-FFF2-40B4-BE49-F238E27FC236}">
                <a16:creationId xmlns:a16="http://schemas.microsoft.com/office/drawing/2014/main" id="{6DB04FF3-9267-FB95-6920-24D1F399D268}"/>
              </a:ext>
            </a:extLst>
          </p:cNvPr>
          <p:cNvCxnSpPr>
            <a:stCxn id="16" idx="3"/>
            <a:endCxn id="17" idx="1"/>
          </p:cNvCxnSpPr>
          <p:nvPr/>
        </p:nvCxnSpPr>
        <p:spPr>
          <a:xfrm>
            <a:off x="2408788" y="2101312"/>
            <a:ext cx="612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23" name="Google Shape;146;p5">
            <a:extLst>
              <a:ext uri="{FF2B5EF4-FFF2-40B4-BE49-F238E27FC236}">
                <a16:creationId xmlns:a16="http://schemas.microsoft.com/office/drawing/2014/main" id="{9D96A3E2-42D2-33A8-AF5B-FEE29F10062F}"/>
              </a:ext>
            </a:extLst>
          </p:cNvPr>
          <p:cNvCxnSpPr/>
          <p:nvPr/>
        </p:nvCxnSpPr>
        <p:spPr>
          <a:xfrm rot="10800000" flipH="1">
            <a:off x="2408788" y="2952034"/>
            <a:ext cx="612646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4" name="Google Shape;147;p5">
            <a:extLst>
              <a:ext uri="{FF2B5EF4-FFF2-40B4-BE49-F238E27FC236}">
                <a16:creationId xmlns:a16="http://schemas.microsoft.com/office/drawing/2014/main" id="{6CC52DC1-CE5F-93DD-3EB5-FE0CF039B784}"/>
              </a:ext>
            </a:extLst>
          </p:cNvPr>
          <p:cNvSpPr/>
          <p:nvPr/>
        </p:nvSpPr>
        <p:spPr>
          <a:xfrm>
            <a:off x="620486" y="3865567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5</a:t>
            </a:r>
            <a:endParaRPr sz="3600" b="1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148;p5">
            <a:extLst>
              <a:ext uri="{FF2B5EF4-FFF2-40B4-BE49-F238E27FC236}">
                <a16:creationId xmlns:a16="http://schemas.microsoft.com/office/drawing/2014/main" id="{8CE56828-F645-F8C2-0642-E42ECC995FFA}"/>
              </a:ext>
            </a:extLst>
          </p:cNvPr>
          <p:cNvSpPr/>
          <p:nvPr/>
        </p:nvSpPr>
        <p:spPr>
          <a:xfrm>
            <a:off x="1820960" y="3459146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4</a:t>
            </a:r>
            <a:endParaRPr sz="3200" b="1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149;p5">
            <a:extLst>
              <a:ext uri="{FF2B5EF4-FFF2-40B4-BE49-F238E27FC236}">
                <a16:creationId xmlns:a16="http://schemas.microsoft.com/office/drawing/2014/main" id="{3AA0359A-91B3-06FF-6948-ED2459FB0788}"/>
              </a:ext>
            </a:extLst>
          </p:cNvPr>
          <p:cNvSpPr/>
          <p:nvPr/>
        </p:nvSpPr>
        <p:spPr>
          <a:xfrm>
            <a:off x="3021434" y="3459145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6</a:t>
            </a:r>
            <a:endParaRPr sz="3200" b="1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150;p5">
            <a:extLst>
              <a:ext uri="{FF2B5EF4-FFF2-40B4-BE49-F238E27FC236}">
                <a16:creationId xmlns:a16="http://schemas.microsoft.com/office/drawing/2014/main" id="{A8F8C28D-4540-4CB2-2A84-2E2294298041}"/>
              </a:ext>
            </a:extLst>
          </p:cNvPr>
          <p:cNvSpPr/>
          <p:nvPr/>
        </p:nvSpPr>
        <p:spPr>
          <a:xfrm>
            <a:off x="1820960" y="4291711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6</a:t>
            </a:r>
            <a:endParaRPr sz="3200" b="1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151;p5">
            <a:extLst>
              <a:ext uri="{FF2B5EF4-FFF2-40B4-BE49-F238E27FC236}">
                <a16:creationId xmlns:a16="http://schemas.microsoft.com/office/drawing/2014/main" id="{136C78E0-5FB0-1035-9B79-90FCB82DCABA}"/>
              </a:ext>
            </a:extLst>
          </p:cNvPr>
          <p:cNvSpPr/>
          <p:nvPr/>
        </p:nvSpPr>
        <p:spPr>
          <a:xfrm>
            <a:off x="3021434" y="4291557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4</a:t>
            </a:r>
            <a:endParaRPr sz="3200" b="1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" name="Google Shape;152;p5">
            <a:extLst>
              <a:ext uri="{FF2B5EF4-FFF2-40B4-BE49-F238E27FC236}">
                <a16:creationId xmlns:a16="http://schemas.microsoft.com/office/drawing/2014/main" id="{1617547D-6977-9FBA-945A-1E00D3864672}"/>
              </a:ext>
            </a:extLst>
          </p:cNvPr>
          <p:cNvCxnSpPr>
            <a:stCxn id="24" idx="3"/>
            <a:endCxn id="25" idx="1"/>
          </p:cNvCxnSpPr>
          <p:nvPr/>
        </p:nvCxnSpPr>
        <p:spPr>
          <a:xfrm rot="10800000" flipH="1">
            <a:off x="1208314" y="3770581"/>
            <a:ext cx="612600" cy="40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0" name="Google Shape;153;p5">
            <a:extLst>
              <a:ext uri="{FF2B5EF4-FFF2-40B4-BE49-F238E27FC236}">
                <a16:creationId xmlns:a16="http://schemas.microsoft.com/office/drawing/2014/main" id="{821A5468-AFC0-D3D0-8119-55FA10B270BB}"/>
              </a:ext>
            </a:extLst>
          </p:cNvPr>
          <p:cNvCxnSpPr>
            <a:stCxn id="24" idx="3"/>
            <a:endCxn id="27" idx="1"/>
          </p:cNvCxnSpPr>
          <p:nvPr/>
        </p:nvCxnSpPr>
        <p:spPr>
          <a:xfrm>
            <a:off x="1208314" y="4177081"/>
            <a:ext cx="612600" cy="4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1" name="Google Shape;154;p5">
            <a:extLst>
              <a:ext uri="{FF2B5EF4-FFF2-40B4-BE49-F238E27FC236}">
                <a16:creationId xmlns:a16="http://schemas.microsoft.com/office/drawing/2014/main" id="{7D49AF6F-D084-7226-4B36-5ED7456F92DA}"/>
              </a:ext>
            </a:extLst>
          </p:cNvPr>
          <p:cNvCxnSpPr>
            <a:stCxn id="25" idx="3"/>
            <a:endCxn id="26" idx="1"/>
          </p:cNvCxnSpPr>
          <p:nvPr/>
        </p:nvCxnSpPr>
        <p:spPr>
          <a:xfrm>
            <a:off x="2408788" y="3770660"/>
            <a:ext cx="612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32" name="Google Shape;155;p5">
            <a:extLst>
              <a:ext uri="{FF2B5EF4-FFF2-40B4-BE49-F238E27FC236}">
                <a16:creationId xmlns:a16="http://schemas.microsoft.com/office/drawing/2014/main" id="{AE43A671-E18C-BF04-B184-4B83B56BBD0F}"/>
              </a:ext>
            </a:extLst>
          </p:cNvPr>
          <p:cNvCxnSpPr/>
          <p:nvPr/>
        </p:nvCxnSpPr>
        <p:spPr>
          <a:xfrm rot="10800000" flipH="1">
            <a:off x="2408788" y="4621382"/>
            <a:ext cx="612646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3" name="Google Shape;156;p5">
            <a:extLst>
              <a:ext uri="{FF2B5EF4-FFF2-40B4-BE49-F238E27FC236}">
                <a16:creationId xmlns:a16="http://schemas.microsoft.com/office/drawing/2014/main" id="{40563176-33E1-AB8E-6A9B-F513C696A267}"/>
              </a:ext>
            </a:extLst>
          </p:cNvPr>
          <p:cNvSpPr/>
          <p:nvPr/>
        </p:nvSpPr>
        <p:spPr>
          <a:xfrm>
            <a:off x="620486" y="5508059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4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157;p5">
            <a:extLst>
              <a:ext uri="{FF2B5EF4-FFF2-40B4-BE49-F238E27FC236}">
                <a16:creationId xmlns:a16="http://schemas.microsoft.com/office/drawing/2014/main" id="{0EEC3358-285C-535F-9DAA-69CF727E480A}"/>
              </a:ext>
            </a:extLst>
          </p:cNvPr>
          <p:cNvSpPr/>
          <p:nvPr/>
        </p:nvSpPr>
        <p:spPr>
          <a:xfrm>
            <a:off x="1820960" y="5101638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4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158;p5">
            <a:extLst>
              <a:ext uri="{FF2B5EF4-FFF2-40B4-BE49-F238E27FC236}">
                <a16:creationId xmlns:a16="http://schemas.microsoft.com/office/drawing/2014/main" id="{DD73685D-F61C-3918-929F-5F035703E17E}"/>
              </a:ext>
            </a:extLst>
          </p:cNvPr>
          <p:cNvSpPr/>
          <p:nvPr/>
        </p:nvSpPr>
        <p:spPr>
          <a:xfrm>
            <a:off x="3021434" y="5101637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4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159;p5">
            <a:extLst>
              <a:ext uri="{FF2B5EF4-FFF2-40B4-BE49-F238E27FC236}">
                <a16:creationId xmlns:a16="http://schemas.microsoft.com/office/drawing/2014/main" id="{4813BE6B-B092-286D-83B2-433ECEBCDB7B}"/>
              </a:ext>
            </a:extLst>
          </p:cNvPr>
          <p:cNvSpPr/>
          <p:nvPr/>
        </p:nvSpPr>
        <p:spPr>
          <a:xfrm>
            <a:off x="1820960" y="5934203"/>
            <a:ext cx="587828" cy="623027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4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160;p5">
            <a:extLst>
              <a:ext uri="{FF2B5EF4-FFF2-40B4-BE49-F238E27FC236}">
                <a16:creationId xmlns:a16="http://schemas.microsoft.com/office/drawing/2014/main" id="{63DD149E-D7A2-0D3B-C95E-DE2EF6280599}"/>
              </a:ext>
            </a:extLst>
          </p:cNvPr>
          <p:cNvSpPr/>
          <p:nvPr/>
        </p:nvSpPr>
        <p:spPr>
          <a:xfrm>
            <a:off x="3021434" y="5934049"/>
            <a:ext cx="587828" cy="62302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2641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4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" name="Google Shape;161;p5">
            <a:extLst>
              <a:ext uri="{FF2B5EF4-FFF2-40B4-BE49-F238E27FC236}">
                <a16:creationId xmlns:a16="http://schemas.microsoft.com/office/drawing/2014/main" id="{6FCCF80B-F0CA-BE60-34A2-4F2042F41722}"/>
              </a:ext>
            </a:extLst>
          </p:cNvPr>
          <p:cNvCxnSpPr>
            <a:stCxn id="33" idx="3"/>
            <a:endCxn id="34" idx="1"/>
          </p:cNvCxnSpPr>
          <p:nvPr/>
        </p:nvCxnSpPr>
        <p:spPr>
          <a:xfrm rot="10800000" flipH="1">
            <a:off x="1208314" y="5413073"/>
            <a:ext cx="612600" cy="40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9" name="Google Shape;162;p5">
            <a:extLst>
              <a:ext uri="{FF2B5EF4-FFF2-40B4-BE49-F238E27FC236}">
                <a16:creationId xmlns:a16="http://schemas.microsoft.com/office/drawing/2014/main" id="{6677020E-7045-EE83-6301-E1B23D805ECA}"/>
              </a:ext>
            </a:extLst>
          </p:cNvPr>
          <p:cNvCxnSpPr>
            <a:stCxn id="33" idx="3"/>
            <a:endCxn id="36" idx="1"/>
          </p:cNvCxnSpPr>
          <p:nvPr/>
        </p:nvCxnSpPr>
        <p:spPr>
          <a:xfrm>
            <a:off x="1208314" y="5819573"/>
            <a:ext cx="612600" cy="4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40" name="Google Shape;163;p5">
            <a:extLst>
              <a:ext uri="{FF2B5EF4-FFF2-40B4-BE49-F238E27FC236}">
                <a16:creationId xmlns:a16="http://schemas.microsoft.com/office/drawing/2014/main" id="{7954B7E7-FE0D-EEFC-6089-1379AD45EB16}"/>
              </a:ext>
            </a:extLst>
          </p:cNvPr>
          <p:cNvCxnSpPr>
            <a:stCxn id="34" idx="3"/>
            <a:endCxn id="35" idx="1"/>
          </p:cNvCxnSpPr>
          <p:nvPr/>
        </p:nvCxnSpPr>
        <p:spPr>
          <a:xfrm>
            <a:off x="2408788" y="5413152"/>
            <a:ext cx="612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41" name="Google Shape;164;p5">
            <a:extLst>
              <a:ext uri="{FF2B5EF4-FFF2-40B4-BE49-F238E27FC236}">
                <a16:creationId xmlns:a16="http://schemas.microsoft.com/office/drawing/2014/main" id="{8923BA4C-BB12-6E06-9235-4FBF4694D556}"/>
              </a:ext>
            </a:extLst>
          </p:cNvPr>
          <p:cNvCxnSpPr/>
          <p:nvPr/>
        </p:nvCxnSpPr>
        <p:spPr>
          <a:xfrm rot="10800000" flipH="1">
            <a:off x="2408788" y="6263874"/>
            <a:ext cx="612646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9180730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83F92-1A0D-A08C-223B-371B1E4B1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71B209C-7BA0-D617-86D0-966613BB5F77}"/>
              </a:ext>
            </a:extLst>
          </p:cNvPr>
          <p:cNvSpPr txBox="1"/>
          <p:nvPr/>
        </p:nvSpPr>
        <p:spPr>
          <a:xfrm>
            <a:off x="66211" y="864478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هل بقيت إمكانية لتكوين عدد آخر دون تكرار نفس الرقم في العدد؟ </a:t>
            </a:r>
          </a:p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عدد الحالات التي حصلنا عليها؟ 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2FC41B-F7A4-218D-6268-6B8D4BEB1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13" name="Google Shape;136;p5">
            <a:extLst>
              <a:ext uri="{FF2B5EF4-FFF2-40B4-BE49-F238E27FC236}">
                <a16:creationId xmlns:a16="http://schemas.microsoft.com/office/drawing/2014/main" id="{C66B382A-78E8-5C48-7BA4-25EC3BE902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8594573"/>
              </p:ext>
            </p:extLst>
          </p:nvPr>
        </p:nvGraphicFramePr>
        <p:xfrm>
          <a:off x="2354925" y="2301443"/>
          <a:ext cx="4434150" cy="373981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4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87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اَلْمِئاتُ</a:t>
                      </a: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اَلْعَشَراتُ</a:t>
                      </a: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اَلْوَحَداتُ</a:t>
                      </a:r>
                      <a:endParaRPr sz="18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i="0" u="none" strike="noStrike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endParaRPr sz="3200" b="1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sz="2800" b="1" u="none" strike="noStrike" kern="1200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sz="2800" b="1" u="none" strike="noStrike" kern="1200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sz="2800" b="1" u="none" strike="noStrike" kern="1200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sz="2800" b="1" u="none" strike="noStrike" kern="1200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sz="2800" b="1" u="none" strike="noStrike" kern="1200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sz="2800" b="1" u="none" strike="noStrike" kern="1200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875"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u="none" strike="noStrike" kern="1200" cap="none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sz="2800" b="1" u="none" strike="noStrike" kern="1200" cap="none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5" name="Google Shape;138;p5">
            <a:extLst>
              <a:ext uri="{FF2B5EF4-FFF2-40B4-BE49-F238E27FC236}">
                <a16:creationId xmlns:a16="http://schemas.microsoft.com/office/drawing/2014/main" id="{B219F873-6C9E-A1D7-F415-6B0F9176D2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2286" t="27079" r="21503" b="43950"/>
          <a:stretch/>
        </p:blipFill>
        <p:spPr>
          <a:xfrm>
            <a:off x="3526971" y="1510809"/>
            <a:ext cx="2090058" cy="71859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7CCD57A-4DD5-7B69-9C43-D7C22C13FEE1}"/>
              </a:ext>
            </a:extLst>
          </p:cNvPr>
          <p:cNvSpPr txBox="1"/>
          <p:nvPr/>
        </p:nvSpPr>
        <p:spPr>
          <a:xfrm>
            <a:off x="915604" y="6082938"/>
            <a:ext cx="7361804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الحَالَاتِ المُمْكِنَةِ لِتَشْكِيلِ عَدَدٍ مِنْ 3 أَرْقَامٍ انْطِلَاقًا مِنْ بِطَاقَاتِ أرقام مختلفة  هُوَ: </a:t>
            </a:r>
            <a:r>
              <a:rPr lang="ar-M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حَالَاتٍ.</a:t>
            </a:r>
          </a:p>
        </p:txBody>
      </p:sp>
      <p:sp>
        <p:nvSpPr>
          <p:cNvPr id="5" name="Accolade ouvrante 4">
            <a:extLst>
              <a:ext uri="{FF2B5EF4-FFF2-40B4-BE49-F238E27FC236}">
                <a16:creationId xmlns:a16="http://schemas.microsoft.com/office/drawing/2014/main" id="{07A9082D-58D9-3B17-ABDA-82BF1D514CDE}"/>
              </a:ext>
            </a:extLst>
          </p:cNvPr>
          <p:cNvSpPr/>
          <p:nvPr/>
        </p:nvSpPr>
        <p:spPr>
          <a:xfrm>
            <a:off x="1993392" y="2843785"/>
            <a:ext cx="293296" cy="3110332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0247871-0B5C-C0D5-82B5-6535DCC74F39}"/>
              </a:ext>
            </a:extLst>
          </p:cNvPr>
          <p:cNvSpPr txBox="1"/>
          <p:nvPr/>
        </p:nvSpPr>
        <p:spPr>
          <a:xfrm>
            <a:off x="992957" y="3766719"/>
            <a:ext cx="939769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حَالَاتٍ</a:t>
            </a:r>
          </a:p>
        </p:txBody>
      </p:sp>
    </p:spTree>
    <p:extLst>
      <p:ext uri="{BB962C8B-B14F-4D97-AF65-F5344CB8AC3E}">
        <p14:creationId xmlns:p14="http://schemas.microsoft.com/office/powerpoint/2010/main" val="5280961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83287" y="837070"/>
            <a:ext cx="71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سننجز النشاط التالي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1D2B6B2-53B6-324F-4E42-1A95F48C9274}"/>
              </a:ext>
            </a:extLst>
          </p:cNvPr>
          <p:cNvSpPr txBox="1"/>
          <p:nvPr/>
        </p:nvSpPr>
        <p:spPr>
          <a:xfrm>
            <a:off x="844887" y="2583172"/>
            <a:ext cx="7081041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لَدَى سَلْمَى ثَلَاثُ بِطَاقَاتِ أَرْقَامٍ.</a:t>
            </a:r>
          </a:p>
          <a:p>
            <a:pPr algn="ctr" rtl="1">
              <a:lnSpc>
                <a:spcPct val="150000"/>
              </a:lnSpc>
            </a:pPr>
            <a:endParaRPr lang="ar-MA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تُرِيدُ سَلْمَى أَنْ تُشَكِّلَ أَعْدَادًا مِنْ 3 أَرْقَامٍ بِاسْتِعْمَالِ البِطَاقَاتِ الثَّلَاثِ كُلِّهَا، دُونَ تَكْرَارِ أَيِّ بِطَاقَةٍ.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6FF54D3-CB1A-BF85-C052-95FED411EB25}"/>
              </a:ext>
            </a:extLst>
          </p:cNvPr>
          <p:cNvSpPr/>
          <p:nvPr/>
        </p:nvSpPr>
        <p:spPr>
          <a:xfrm>
            <a:off x="3239729" y="3156155"/>
            <a:ext cx="599768" cy="64633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36FCB4B-B8AD-B6AF-4B22-CAE83AE53A15}"/>
              </a:ext>
            </a:extLst>
          </p:cNvPr>
          <p:cNvSpPr/>
          <p:nvPr/>
        </p:nvSpPr>
        <p:spPr>
          <a:xfrm>
            <a:off x="4085523" y="3156154"/>
            <a:ext cx="599768" cy="64633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7A37322-094D-BCA1-1D88-B2FBCE92DD51}"/>
              </a:ext>
            </a:extLst>
          </p:cNvPr>
          <p:cNvSpPr/>
          <p:nvPr/>
        </p:nvSpPr>
        <p:spPr>
          <a:xfrm>
            <a:off x="4983060" y="3156154"/>
            <a:ext cx="599768" cy="64633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9061E9C-ED1B-E4F2-F2FC-B579562B5FB1}"/>
              </a:ext>
            </a:extLst>
          </p:cNvPr>
          <p:cNvSpPr/>
          <p:nvPr/>
        </p:nvSpPr>
        <p:spPr>
          <a:xfrm>
            <a:off x="844887" y="2674374"/>
            <a:ext cx="7114437" cy="2251064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166190F-37E0-4DDE-3A63-7219F9176001}"/>
              </a:ext>
            </a:extLst>
          </p:cNvPr>
          <p:cNvSpPr txBox="1"/>
          <p:nvPr/>
        </p:nvSpPr>
        <p:spPr>
          <a:xfrm>
            <a:off x="6941809" y="2074046"/>
            <a:ext cx="984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u="sng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الوضعية:</a:t>
            </a:r>
            <a:endParaRPr lang="fr-MA" b="1" u="sng" dirty="0">
              <a:solidFill>
                <a:srgbClr val="17AB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A9832-43FC-001C-A12E-6CE7C65B4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412396C-0D73-C80B-D6A4-6F9141585BD0}"/>
              </a:ext>
            </a:extLst>
          </p:cNvPr>
          <p:cNvSpPr txBox="1"/>
          <p:nvPr/>
        </p:nvSpPr>
        <p:spPr>
          <a:xfrm>
            <a:off x="256706" y="763858"/>
            <a:ext cx="71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دفاتر البحث – وارسموا جدول الحالات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1190952-9144-070C-C338-9614F67F5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C73CF8E-CF8B-C35E-2380-4E08B40477D9}"/>
              </a:ext>
            </a:extLst>
          </p:cNvPr>
          <p:cNvSpPr/>
          <p:nvPr/>
        </p:nvSpPr>
        <p:spPr>
          <a:xfrm>
            <a:off x="3267161" y="1521009"/>
            <a:ext cx="599768" cy="64633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4A4D65C-4F66-6B06-6908-E47B890D0EF9}"/>
              </a:ext>
            </a:extLst>
          </p:cNvPr>
          <p:cNvSpPr/>
          <p:nvPr/>
        </p:nvSpPr>
        <p:spPr>
          <a:xfrm>
            <a:off x="4112955" y="1521008"/>
            <a:ext cx="599768" cy="64633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FE99EAD-A215-A3ED-C6F6-0330897C86C6}"/>
              </a:ext>
            </a:extLst>
          </p:cNvPr>
          <p:cNvSpPr/>
          <p:nvPr/>
        </p:nvSpPr>
        <p:spPr>
          <a:xfrm>
            <a:off x="5010492" y="1521008"/>
            <a:ext cx="599768" cy="64633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dirty="0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4F38436-BE5A-BA13-4E41-1B914E9B31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374825"/>
              </p:ext>
            </p:extLst>
          </p:nvPr>
        </p:nvGraphicFramePr>
        <p:xfrm>
          <a:off x="2632790" y="2555157"/>
          <a:ext cx="3560097" cy="325065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186699">
                  <a:extLst>
                    <a:ext uri="{9D8B030D-6E8A-4147-A177-3AD203B41FA5}">
                      <a16:colId xmlns:a16="http://schemas.microsoft.com/office/drawing/2014/main" val="3446985280"/>
                    </a:ext>
                  </a:extLst>
                </a:gridCol>
                <a:gridCol w="1186699">
                  <a:extLst>
                    <a:ext uri="{9D8B030D-6E8A-4147-A177-3AD203B41FA5}">
                      <a16:colId xmlns:a16="http://schemas.microsoft.com/office/drawing/2014/main" val="1908164610"/>
                    </a:ext>
                  </a:extLst>
                </a:gridCol>
                <a:gridCol w="1186699">
                  <a:extLst>
                    <a:ext uri="{9D8B030D-6E8A-4147-A177-3AD203B41FA5}">
                      <a16:colId xmlns:a16="http://schemas.microsoft.com/office/drawing/2014/main" val="106917069"/>
                    </a:ext>
                  </a:extLst>
                </a:gridCol>
              </a:tblGrid>
              <a:tr h="464379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اَلْمِئَاتُ</a:t>
                      </a:r>
                      <a:endParaRPr lang="fr-MA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اَلْعَشَرَاتُ</a:t>
                      </a:r>
                      <a:endParaRPr lang="fr-MA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ٱلْوَحَدَاتُ</a:t>
                      </a:r>
                      <a:endParaRPr lang="fr-MA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1982495"/>
                  </a:ext>
                </a:extLst>
              </a:tr>
              <a:tr h="464379">
                <a:tc>
                  <a:txBody>
                    <a:bodyPr/>
                    <a:lstStyle/>
                    <a:p>
                      <a:pPr algn="ctr"/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401934"/>
                  </a:ext>
                </a:extLst>
              </a:tr>
              <a:tr h="464379">
                <a:tc>
                  <a:txBody>
                    <a:bodyPr/>
                    <a:lstStyle/>
                    <a:p>
                      <a:pPr algn="ctr"/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758914"/>
                  </a:ext>
                </a:extLst>
              </a:tr>
              <a:tr h="464379">
                <a:tc>
                  <a:txBody>
                    <a:bodyPr/>
                    <a:lstStyle/>
                    <a:p>
                      <a:pPr algn="ctr"/>
                      <a:endParaRPr lang="fr-MA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281950"/>
                  </a:ext>
                </a:extLst>
              </a:tr>
              <a:tr h="464379">
                <a:tc>
                  <a:txBody>
                    <a:bodyPr/>
                    <a:lstStyle/>
                    <a:p>
                      <a:pPr algn="ctr"/>
                      <a:endParaRPr lang="fr-MA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529826"/>
                  </a:ext>
                </a:extLst>
              </a:tr>
              <a:tr h="464379">
                <a:tc>
                  <a:txBody>
                    <a:bodyPr/>
                    <a:lstStyle/>
                    <a:p>
                      <a:pPr algn="ctr"/>
                      <a:endParaRPr lang="fr-MA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588449"/>
                  </a:ext>
                </a:extLst>
              </a:tr>
              <a:tr h="464379">
                <a:tc>
                  <a:txBody>
                    <a:bodyPr/>
                    <a:lstStyle/>
                    <a:p>
                      <a:pPr algn="ctr"/>
                      <a:endParaRPr lang="fr-MA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851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75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9044A-17D9-29E9-E103-4DFBA799A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97FE2B2-392C-4546-4E02-36586C61FC84}"/>
              </a:ext>
            </a:extLst>
          </p:cNvPr>
          <p:cNvSpPr txBox="1"/>
          <p:nvPr/>
        </p:nvSpPr>
        <p:spPr>
          <a:xfrm>
            <a:off x="321662" y="736096"/>
            <a:ext cx="7165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ليشرح لنا كيف توصل للجواب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992E57-604E-1CE1-BA23-7F38E766E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5994029-336E-8A3D-8AB9-7873363FFEF6}"/>
              </a:ext>
            </a:extLst>
          </p:cNvPr>
          <p:cNvSpPr/>
          <p:nvPr/>
        </p:nvSpPr>
        <p:spPr>
          <a:xfrm>
            <a:off x="701136" y="1877886"/>
            <a:ext cx="587828" cy="6230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1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8057860-4D44-70CD-BE8A-F3B15B0C7A00}"/>
              </a:ext>
            </a:extLst>
          </p:cNvPr>
          <p:cNvSpPr/>
          <p:nvPr/>
        </p:nvSpPr>
        <p:spPr>
          <a:xfrm>
            <a:off x="1901610" y="1471465"/>
            <a:ext cx="587828" cy="6230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2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364DD46-FADC-02ED-612C-5330194AC659}"/>
              </a:ext>
            </a:extLst>
          </p:cNvPr>
          <p:cNvSpPr/>
          <p:nvPr/>
        </p:nvSpPr>
        <p:spPr>
          <a:xfrm>
            <a:off x="3102084" y="1471464"/>
            <a:ext cx="587828" cy="6230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8935E32-2A14-B706-8D97-C68AE2445E25}"/>
              </a:ext>
            </a:extLst>
          </p:cNvPr>
          <p:cNvSpPr/>
          <p:nvPr/>
        </p:nvSpPr>
        <p:spPr>
          <a:xfrm>
            <a:off x="1901610" y="2304030"/>
            <a:ext cx="587828" cy="6230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A2EF1E2-213A-06A7-899F-16C504FB903C}"/>
              </a:ext>
            </a:extLst>
          </p:cNvPr>
          <p:cNvSpPr/>
          <p:nvPr/>
        </p:nvSpPr>
        <p:spPr>
          <a:xfrm>
            <a:off x="3102084" y="2303876"/>
            <a:ext cx="587828" cy="6230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2</a:t>
            </a:r>
            <a:endParaRPr lang="fr-MA" b="1" dirty="0">
              <a:solidFill>
                <a:srgbClr val="FF0000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AEE87FFE-09DC-45E6-A1D1-C82F5E333B1B}"/>
              </a:ext>
            </a:extLst>
          </p:cNvPr>
          <p:cNvCxnSpPr>
            <a:cxnSpLocks/>
            <a:stCxn id="14" idx="3"/>
            <a:endCxn id="15" idx="1"/>
          </p:cNvCxnSpPr>
          <p:nvPr/>
        </p:nvCxnSpPr>
        <p:spPr>
          <a:xfrm flipV="1">
            <a:off x="1288964" y="1782979"/>
            <a:ext cx="612646" cy="406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9762167-0D3B-C522-9D68-FF9569DEB762}"/>
              </a:ext>
            </a:extLst>
          </p:cNvPr>
          <p:cNvCxnSpPr>
            <a:cxnSpLocks/>
            <a:stCxn id="14" idx="3"/>
            <a:endCxn id="17" idx="1"/>
          </p:cNvCxnSpPr>
          <p:nvPr/>
        </p:nvCxnSpPr>
        <p:spPr>
          <a:xfrm>
            <a:off x="1288964" y="2189400"/>
            <a:ext cx="612646" cy="4261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5F75A02-FE30-DC71-81BA-50594543DFC0}"/>
              </a:ext>
            </a:extLst>
          </p:cNvPr>
          <p:cNvCxnSpPr>
            <a:cxnSpLocks/>
            <a:stCxn id="15" idx="3"/>
            <a:endCxn id="16" idx="1"/>
          </p:cNvCxnSpPr>
          <p:nvPr/>
        </p:nvCxnSpPr>
        <p:spPr>
          <a:xfrm flipV="1">
            <a:off x="2489438" y="1782978"/>
            <a:ext cx="612646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EF596190-D066-0C77-EDFF-3D9C23480C45}"/>
              </a:ext>
            </a:extLst>
          </p:cNvPr>
          <p:cNvCxnSpPr/>
          <p:nvPr/>
        </p:nvCxnSpPr>
        <p:spPr>
          <a:xfrm flipV="1">
            <a:off x="2489438" y="2633701"/>
            <a:ext cx="612646" cy="1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034CDCD-DE83-141C-C68E-F04FEC06E33C}"/>
              </a:ext>
            </a:extLst>
          </p:cNvPr>
          <p:cNvSpPr/>
          <p:nvPr/>
        </p:nvSpPr>
        <p:spPr>
          <a:xfrm>
            <a:off x="701136" y="3547234"/>
            <a:ext cx="587828" cy="6230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2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4548EA5-A095-B55F-0374-E2728E81FAAB}"/>
              </a:ext>
            </a:extLst>
          </p:cNvPr>
          <p:cNvSpPr/>
          <p:nvPr/>
        </p:nvSpPr>
        <p:spPr>
          <a:xfrm>
            <a:off x="1901610" y="3140813"/>
            <a:ext cx="587828" cy="6230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1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12C773A5-6EAF-CD76-E502-1AA61705CBA6}"/>
              </a:ext>
            </a:extLst>
          </p:cNvPr>
          <p:cNvSpPr/>
          <p:nvPr/>
        </p:nvSpPr>
        <p:spPr>
          <a:xfrm>
            <a:off x="3102084" y="3140812"/>
            <a:ext cx="587828" cy="6230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B70955B5-7933-DCBD-9DEB-338CC4736991}"/>
              </a:ext>
            </a:extLst>
          </p:cNvPr>
          <p:cNvSpPr/>
          <p:nvPr/>
        </p:nvSpPr>
        <p:spPr>
          <a:xfrm>
            <a:off x="1901610" y="3973378"/>
            <a:ext cx="587828" cy="6230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6215AE63-1746-D7EC-49C3-1BBC927699F2}"/>
              </a:ext>
            </a:extLst>
          </p:cNvPr>
          <p:cNvSpPr/>
          <p:nvPr/>
        </p:nvSpPr>
        <p:spPr>
          <a:xfrm>
            <a:off x="3102084" y="3973224"/>
            <a:ext cx="587828" cy="6230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1</a:t>
            </a:r>
            <a:endParaRPr lang="fr-MA" b="1" dirty="0">
              <a:solidFill>
                <a:srgbClr val="FF0000"/>
              </a:solidFill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49690D11-3A5B-21A1-A7F2-F041FEC945FE}"/>
              </a:ext>
            </a:extLst>
          </p:cNvPr>
          <p:cNvCxnSpPr>
            <a:stCxn id="23" idx="3"/>
            <a:endCxn id="24" idx="1"/>
          </p:cNvCxnSpPr>
          <p:nvPr/>
        </p:nvCxnSpPr>
        <p:spPr>
          <a:xfrm flipV="1">
            <a:off x="1288964" y="3452327"/>
            <a:ext cx="612646" cy="4064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9F93A595-5662-0035-BAE1-74E971162336}"/>
              </a:ext>
            </a:extLst>
          </p:cNvPr>
          <p:cNvCxnSpPr>
            <a:stCxn id="23" idx="3"/>
            <a:endCxn id="26" idx="1"/>
          </p:cNvCxnSpPr>
          <p:nvPr/>
        </p:nvCxnSpPr>
        <p:spPr>
          <a:xfrm>
            <a:off x="1288964" y="3858748"/>
            <a:ext cx="612646" cy="4261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AFF37E87-1D0D-4A55-6D60-0D8884F79ADD}"/>
              </a:ext>
            </a:extLst>
          </p:cNvPr>
          <p:cNvCxnSpPr>
            <a:cxnSpLocks/>
            <a:stCxn id="24" idx="3"/>
            <a:endCxn id="25" idx="1"/>
          </p:cNvCxnSpPr>
          <p:nvPr/>
        </p:nvCxnSpPr>
        <p:spPr>
          <a:xfrm flipV="1">
            <a:off x="2489438" y="3452326"/>
            <a:ext cx="612646" cy="1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45557DEB-BDAE-5430-8C63-CEBBB63110D1}"/>
              </a:ext>
            </a:extLst>
          </p:cNvPr>
          <p:cNvCxnSpPr/>
          <p:nvPr/>
        </p:nvCxnSpPr>
        <p:spPr>
          <a:xfrm flipV="1">
            <a:off x="2489438" y="4303049"/>
            <a:ext cx="612646" cy="1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96E27DA-1DA1-01F7-F0DB-3382C94806D8}"/>
              </a:ext>
            </a:extLst>
          </p:cNvPr>
          <p:cNvSpPr/>
          <p:nvPr/>
        </p:nvSpPr>
        <p:spPr>
          <a:xfrm>
            <a:off x="701136" y="5189726"/>
            <a:ext cx="587828" cy="6230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C12E733-7ABD-1AAB-BA45-5DCCD4BF47E2}"/>
              </a:ext>
            </a:extLst>
          </p:cNvPr>
          <p:cNvSpPr/>
          <p:nvPr/>
        </p:nvSpPr>
        <p:spPr>
          <a:xfrm>
            <a:off x="1901610" y="4783305"/>
            <a:ext cx="587828" cy="6230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1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94585C4-1E86-49D7-0934-4DAD94A637B6}"/>
              </a:ext>
            </a:extLst>
          </p:cNvPr>
          <p:cNvSpPr/>
          <p:nvPr/>
        </p:nvSpPr>
        <p:spPr>
          <a:xfrm>
            <a:off x="3102084" y="4783304"/>
            <a:ext cx="587828" cy="6230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2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176831A4-DB43-EFE3-0CEE-7F7BB670DBF4}"/>
              </a:ext>
            </a:extLst>
          </p:cNvPr>
          <p:cNvSpPr/>
          <p:nvPr/>
        </p:nvSpPr>
        <p:spPr>
          <a:xfrm>
            <a:off x="1901610" y="5615870"/>
            <a:ext cx="587828" cy="6230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2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D3A21002-9236-E811-9833-DBD4C5974EAC}"/>
              </a:ext>
            </a:extLst>
          </p:cNvPr>
          <p:cNvSpPr/>
          <p:nvPr/>
        </p:nvSpPr>
        <p:spPr>
          <a:xfrm>
            <a:off x="3102084" y="5615716"/>
            <a:ext cx="587828" cy="6230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1</a:t>
            </a:r>
            <a:endParaRPr lang="fr-MA" b="1" dirty="0">
              <a:solidFill>
                <a:srgbClr val="FF0000"/>
              </a:solidFill>
            </a:endParaRP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9AD751FD-C749-00D7-1E26-8C4138CC1D98}"/>
              </a:ext>
            </a:extLst>
          </p:cNvPr>
          <p:cNvCxnSpPr>
            <a:stCxn id="32" idx="3"/>
            <a:endCxn id="33" idx="1"/>
          </p:cNvCxnSpPr>
          <p:nvPr/>
        </p:nvCxnSpPr>
        <p:spPr>
          <a:xfrm flipV="1">
            <a:off x="1288964" y="5094819"/>
            <a:ext cx="612646" cy="4064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0FCBEEA5-A46C-61FE-C39D-C50317CB70E2}"/>
              </a:ext>
            </a:extLst>
          </p:cNvPr>
          <p:cNvCxnSpPr>
            <a:stCxn id="32" idx="3"/>
            <a:endCxn id="35" idx="1"/>
          </p:cNvCxnSpPr>
          <p:nvPr/>
        </p:nvCxnSpPr>
        <p:spPr>
          <a:xfrm>
            <a:off x="1288964" y="5501240"/>
            <a:ext cx="612646" cy="4261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5DAA438D-91E9-DE03-8D97-E2CED138CBA5}"/>
              </a:ext>
            </a:extLst>
          </p:cNvPr>
          <p:cNvCxnSpPr>
            <a:cxnSpLocks/>
            <a:stCxn id="33" idx="3"/>
            <a:endCxn id="34" idx="1"/>
          </p:cNvCxnSpPr>
          <p:nvPr/>
        </p:nvCxnSpPr>
        <p:spPr>
          <a:xfrm flipV="1">
            <a:off x="2489438" y="5094818"/>
            <a:ext cx="612646" cy="1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172B4974-33FE-BD0C-C86B-B010B80AA05E}"/>
              </a:ext>
            </a:extLst>
          </p:cNvPr>
          <p:cNvCxnSpPr/>
          <p:nvPr/>
        </p:nvCxnSpPr>
        <p:spPr>
          <a:xfrm flipV="1">
            <a:off x="2489438" y="5945541"/>
            <a:ext cx="612646" cy="1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aphicFrame>
        <p:nvGraphicFramePr>
          <p:cNvPr id="41" name="Tableau 40">
            <a:extLst>
              <a:ext uri="{FF2B5EF4-FFF2-40B4-BE49-F238E27FC236}">
                <a16:creationId xmlns:a16="http://schemas.microsoft.com/office/drawing/2014/main" id="{8E800FA8-57B5-042F-8C82-06C0DC9D4C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97824"/>
              </p:ext>
            </p:extLst>
          </p:nvPr>
        </p:nvGraphicFramePr>
        <p:xfrm>
          <a:off x="4444817" y="2676731"/>
          <a:ext cx="3560097" cy="357333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186699">
                  <a:extLst>
                    <a:ext uri="{9D8B030D-6E8A-4147-A177-3AD203B41FA5}">
                      <a16:colId xmlns:a16="http://schemas.microsoft.com/office/drawing/2014/main" val="3446985280"/>
                    </a:ext>
                  </a:extLst>
                </a:gridCol>
                <a:gridCol w="1186699">
                  <a:extLst>
                    <a:ext uri="{9D8B030D-6E8A-4147-A177-3AD203B41FA5}">
                      <a16:colId xmlns:a16="http://schemas.microsoft.com/office/drawing/2014/main" val="1908164610"/>
                    </a:ext>
                  </a:extLst>
                </a:gridCol>
                <a:gridCol w="1186699">
                  <a:extLst>
                    <a:ext uri="{9D8B030D-6E8A-4147-A177-3AD203B41FA5}">
                      <a16:colId xmlns:a16="http://schemas.microsoft.com/office/drawing/2014/main" val="106917069"/>
                    </a:ext>
                  </a:extLst>
                </a:gridCol>
              </a:tblGrid>
              <a:tr h="464379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اَلْمِئَاتُ</a:t>
                      </a:r>
                      <a:endParaRPr lang="fr-MA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اَلْعَشَرَاتُ</a:t>
                      </a:r>
                      <a:endParaRPr lang="fr-MA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ٱلْوَحَدَاتُ</a:t>
                      </a:r>
                      <a:endParaRPr lang="fr-MA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1982495"/>
                  </a:ext>
                </a:extLst>
              </a:tr>
              <a:tr h="464379"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fr-M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fr-M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401934"/>
                  </a:ext>
                </a:extLst>
              </a:tr>
              <a:tr h="464379"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fr-M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fr-M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758914"/>
                  </a:ext>
                </a:extLst>
              </a:tr>
              <a:tr h="464379"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fr-M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fr-M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281950"/>
                  </a:ext>
                </a:extLst>
              </a:tr>
              <a:tr h="464379"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fr-M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fr-M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529826"/>
                  </a:ext>
                </a:extLst>
              </a:tr>
              <a:tr h="464379"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fr-M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fr-M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588449"/>
                  </a:ext>
                </a:extLst>
              </a:tr>
              <a:tr h="464379"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fr-M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fr-M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851020"/>
                  </a:ext>
                </a:extLst>
              </a:tr>
            </a:tbl>
          </a:graphicData>
        </a:graphic>
      </p:graphicFrame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7C059201-1A07-9B04-1CB3-9DDB1B6A8907}"/>
              </a:ext>
            </a:extLst>
          </p:cNvPr>
          <p:cNvSpPr/>
          <p:nvPr/>
        </p:nvSpPr>
        <p:spPr>
          <a:xfrm>
            <a:off x="5014807" y="1640225"/>
            <a:ext cx="599768" cy="64633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b="1" dirty="0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10183B95-9388-D9A7-2BBC-C5232C6C84DD}"/>
              </a:ext>
            </a:extLst>
          </p:cNvPr>
          <p:cNvSpPr/>
          <p:nvPr/>
        </p:nvSpPr>
        <p:spPr>
          <a:xfrm>
            <a:off x="5860601" y="1640224"/>
            <a:ext cx="599768" cy="64633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b="1" dirty="0"/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FC419F5F-AD3D-184D-E923-9BCE3FC27529}"/>
              </a:ext>
            </a:extLst>
          </p:cNvPr>
          <p:cNvSpPr/>
          <p:nvPr/>
        </p:nvSpPr>
        <p:spPr>
          <a:xfrm>
            <a:off x="6758138" y="1640224"/>
            <a:ext cx="599768" cy="64633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230048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05F59-E764-0F3F-42DC-C52C08459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38AEE70-8817-09BA-7879-B23F5327837F}"/>
              </a:ext>
            </a:extLst>
          </p:cNvPr>
          <p:cNvSpPr txBox="1"/>
          <p:nvPr/>
        </p:nvSpPr>
        <p:spPr>
          <a:xfrm>
            <a:off x="321662" y="736096"/>
            <a:ext cx="71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عدد الحالات التي حصلنا عليها؟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3BF556-CB46-3976-B86A-175C2EE26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graphicFrame>
        <p:nvGraphicFramePr>
          <p:cNvPr id="41" name="Tableau 40">
            <a:extLst>
              <a:ext uri="{FF2B5EF4-FFF2-40B4-BE49-F238E27FC236}">
                <a16:creationId xmlns:a16="http://schemas.microsoft.com/office/drawing/2014/main" id="{6782610D-5CE8-3C7D-5009-79CA9EC567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923094"/>
              </p:ext>
            </p:extLst>
          </p:nvPr>
        </p:nvGraphicFramePr>
        <p:xfrm>
          <a:off x="2838403" y="2486186"/>
          <a:ext cx="3234174" cy="286048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078058">
                  <a:extLst>
                    <a:ext uri="{9D8B030D-6E8A-4147-A177-3AD203B41FA5}">
                      <a16:colId xmlns:a16="http://schemas.microsoft.com/office/drawing/2014/main" val="3446985280"/>
                    </a:ext>
                  </a:extLst>
                </a:gridCol>
                <a:gridCol w="1078058">
                  <a:extLst>
                    <a:ext uri="{9D8B030D-6E8A-4147-A177-3AD203B41FA5}">
                      <a16:colId xmlns:a16="http://schemas.microsoft.com/office/drawing/2014/main" val="1908164610"/>
                    </a:ext>
                  </a:extLst>
                </a:gridCol>
                <a:gridCol w="1078058">
                  <a:extLst>
                    <a:ext uri="{9D8B030D-6E8A-4147-A177-3AD203B41FA5}">
                      <a16:colId xmlns:a16="http://schemas.microsoft.com/office/drawing/2014/main" val="106917069"/>
                    </a:ext>
                  </a:extLst>
                </a:gridCol>
              </a:tblGrid>
              <a:tr h="400548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اَلْمِئَاتُ</a:t>
                      </a:r>
                      <a:endParaRPr lang="fr-MA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اَلْعَشَرَاتُ</a:t>
                      </a:r>
                      <a:endParaRPr lang="fr-MA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ٱلْوَحَدَاتُ</a:t>
                      </a:r>
                      <a:endParaRPr lang="fr-MA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1982495"/>
                  </a:ext>
                </a:extLst>
              </a:tr>
              <a:tr h="400548"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401934"/>
                  </a:ext>
                </a:extLst>
              </a:tr>
              <a:tr h="400548"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758914"/>
                  </a:ext>
                </a:extLst>
              </a:tr>
              <a:tr h="400548"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281950"/>
                  </a:ext>
                </a:extLst>
              </a:tr>
              <a:tr h="400548"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529826"/>
                  </a:ext>
                </a:extLst>
              </a:tr>
              <a:tr h="400548">
                <a:tc>
                  <a:txBody>
                    <a:bodyPr/>
                    <a:lstStyle/>
                    <a:p>
                      <a:pPr algn="ctr"/>
                      <a:r>
                        <a:rPr lang="fr-MA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588449"/>
                  </a:ext>
                </a:extLst>
              </a:tr>
              <a:tr h="400548">
                <a:tc>
                  <a:txBody>
                    <a:bodyPr/>
                    <a:lstStyle/>
                    <a:p>
                      <a:pPr algn="ctr"/>
                      <a:r>
                        <a:rPr lang="fr-MA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851020"/>
                  </a:ext>
                </a:extLst>
              </a:tr>
            </a:tbl>
          </a:graphicData>
        </a:graphic>
      </p:graphicFrame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2CB0D574-EB62-6561-A54F-770946EBD130}"/>
              </a:ext>
            </a:extLst>
          </p:cNvPr>
          <p:cNvSpPr/>
          <p:nvPr/>
        </p:nvSpPr>
        <p:spPr>
          <a:xfrm>
            <a:off x="3309813" y="1511326"/>
            <a:ext cx="599768" cy="64633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b="1" dirty="0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DF4208F5-1171-65DE-7002-965858E22DF2}"/>
              </a:ext>
            </a:extLst>
          </p:cNvPr>
          <p:cNvSpPr/>
          <p:nvPr/>
        </p:nvSpPr>
        <p:spPr>
          <a:xfrm>
            <a:off x="4155607" y="1511325"/>
            <a:ext cx="599768" cy="64633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b="1" dirty="0"/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AE8D559E-663F-4445-4502-446E6AE3FB97}"/>
              </a:ext>
            </a:extLst>
          </p:cNvPr>
          <p:cNvSpPr/>
          <p:nvPr/>
        </p:nvSpPr>
        <p:spPr>
          <a:xfrm>
            <a:off x="5053144" y="1511325"/>
            <a:ext cx="599768" cy="64633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2EA37E8-8018-C702-4559-E65280CD728B}"/>
              </a:ext>
            </a:extLst>
          </p:cNvPr>
          <p:cNvSpPr txBox="1"/>
          <p:nvPr/>
        </p:nvSpPr>
        <p:spPr>
          <a:xfrm>
            <a:off x="915877" y="5458549"/>
            <a:ext cx="7079225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الحَالَاتِ المُمْكِنَةِ لِتَشْكِيلِ عَدَدٍ مِنْ 3 أَرْقَامٍ انْطِلَاقًا مِنْ بِطَاقَاتِ الأَرْقَامِ 1 وَ2 وَ</a:t>
            </a:r>
            <a:r>
              <a:rPr lang="f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هُوَ: </a:t>
            </a:r>
          </a:p>
          <a:p>
            <a:pPr algn="ctr" rtl="1">
              <a:lnSpc>
                <a:spcPct val="150000"/>
              </a:lnSpc>
            </a:pPr>
            <a:r>
              <a:rPr lang="ar-M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حَالَاتٍ.</a:t>
            </a:r>
          </a:p>
        </p:txBody>
      </p:sp>
      <p:sp>
        <p:nvSpPr>
          <p:cNvPr id="4" name="Accolade ouvrante 3">
            <a:extLst>
              <a:ext uri="{FF2B5EF4-FFF2-40B4-BE49-F238E27FC236}">
                <a16:creationId xmlns:a16="http://schemas.microsoft.com/office/drawing/2014/main" id="{8E9552AC-FD78-D8CB-2F9A-68175638E592}"/>
              </a:ext>
            </a:extLst>
          </p:cNvPr>
          <p:cNvSpPr/>
          <p:nvPr/>
        </p:nvSpPr>
        <p:spPr>
          <a:xfrm>
            <a:off x="2399071" y="3097161"/>
            <a:ext cx="353961" cy="2103591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CD74078-DE02-4639-8CF5-57F4AD6A31BA}"/>
              </a:ext>
            </a:extLst>
          </p:cNvPr>
          <p:cNvSpPr txBox="1"/>
          <p:nvPr/>
        </p:nvSpPr>
        <p:spPr>
          <a:xfrm>
            <a:off x="1264922" y="3822713"/>
            <a:ext cx="1134149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حَالَاتٍ</a:t>
            </a:r>
          </a:p>
        </p:txBody>
      </p:sp>
    </p:spTree>
    <p:extLst>
      <p:ext uri="{BB962C8B-B14F-4D97-AF65-F5344CB8AC3E}">
        <p14:creationId xmlns:p14="http://schemas.microsoft.com/office/powerpoint/2010/main" val="13116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14AF8-6EAA-E358-2F24-D1B18C209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A3837E-27F2-ED42-1624-D0E3C64D928C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C07960-5966-BEDB-064F-4059F9E953E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BA46B916-946A-0C7A-6427-48E011F439B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D611C96-0600-4F00-33AC-D849D21C0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3797929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08F88FC-FBBF-C100-1453-50C9287F61F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8852D579-6989-D747-22D5-1EF5EF7D044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32F2CB2-61C3-AD41-5A37-8FEA5B1A1D8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3F6BE0A-EAC9-6C2E-C4A2-64A560A720F0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14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A8AF5-3E3B-2D09-03F1-4C432D5A0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55DF080-1F76-60DB-95A9-BD7337FCDCB8}"/>
              </a:ext>
            </a:extLst>
          </p:cNvPr>
          <p:cNvSpPr txBox="1"/>
          <p:nvPr/>
        </p:nvSpPr>
        <p:spPr>
          <a:xfrm>
            <a:off x="313713" y="699419"/>
            <a:ext cx="7165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التالي على كراساتكم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5 دقائق. سأمر بين الصفوف لمراقبة إنجازاتكم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9E7C854-74F4-2627-708B-4451677BC8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0518994-1EDE-3B64-5340-4524612CC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47" y="1887794"/>
            <a:ext cx="7975150" cy="456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60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7DBC3-1AD4-AE0F-1170-DFBFF39C1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BA2126-211F-123E-ED4C-3DEEC56C7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A996FEF-A85B-7E52-992D-3BFD8AFEBF23}"/>
              </a:ext>
            </a:extLst>
          </p:cNvPr>
          <p:cNvSpPr txBox="1"/>
          <p:nvPr/>
        </p:nvSpPr>
        <p:spPr>
          <a:xfrm>
            <a:off x="-127820" y="722272"/>
            <a:ext cx="7477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ثنائيات - ناقشوا استراتيجية الحل التي اعتمدها كل واحد منكم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أمامكم دقيقة واحدة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C1E591-F111-F560-BDF0-4E4E8B555E11}"/>
              </a:ext>
            </a:extLst>
          </p:cNvPr>
          <p:cNvSpPr/>
          <p:nvPr/>
        </p:nvSpPr>
        <p:spPr>
          <a:xfrm>
            <a:off x="6375413" y="4958714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377B2E-0A5A-4D70-2422-8D00D70BF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1831" y="2615184"/>
            <a:ext cx="2343530" cy="234353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C70836-F25D-BEDA-D54E-55FD5CE20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453" y="2325693"/>
            <a:ext cx="4987080" cy="292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38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832585"/>
            <a:ext cx="7434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في المنزل النشاط 3 في الصفحة 145.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0CF7E1B-E2D0-F3A9-E55F-2480603DF8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3063" y="1471889"/>
            <a:ext cx="3321429" cy="509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2318DD-8DB1-FC2F-900B-1C5A3F4C52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ED52C8-20B8-B835-FC6C-3C4E90F421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3" name="ZoneTexte 8">
            <a:extLst>
              <a:ext uri="{FF2B5EF4-FFF2-40B4-BE49-F238E27FC236}">
                <a16:creationId xmlns:a16="http://schemas.microsoft.com/office/drawing/2014/main" id="{E07726C8-17D3-9359-14AA-08942A2AC66E}"/>
              </a:ext>
            </a:extLst>
          </p:cNvPr>
          <p:cNvSpPr txBox="1"/>
          <p:nvPr/>
        </p:nvSpPr>
        <p:spPr>
          <a:xfrm>
            <a:off x="221100" y="955377"/>
            <a:ext cx="736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الصفحة 158 من كراستكم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تمرين التناوب </a:t>
            </a:r>
            <a:endParaRPr lang="ar-S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96A8A2C-1455-2DFD-F5BD-B352FF94C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914" y="1458209"/>
            <a:ext cx="6940907" cy="5112013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F13BD0A-B2F1-8486-5F78-232278835087}"/>
              </a:ext>
            </a:extLst>
          </p:cNvPr>
          <p:cNvCxnSpPr/>
          <p:nvPr/>
        </p:nvCxnSpPr>
        <p:spPr>
          <a:xfrm flipH="1">
            <a:off x="3611880" y="2560320"/>
            <a:ext cx="1389888" cy="327355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90BCF80-08E7-AE9C-E5E4-D9AFD92B07FF}"/>
              </a:ext>
            </a:extLst>
          </p:cNvPr>
          <p:cNvCxnSpPr>
            <a:cxnSpLocks/>
          </p:cNvCxnSpPr>
          <p:nvPr/>
        </p:nvCxnSpPr>
        <p:spPr>
          <a:xfrm flipH="1">
            <a:off x="3611880" y="2928495"/>
            <a:ext cx="1389888" cy="16367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213798A-06E0-757B-F8C5-2E22F1CDAA36}"/>
              </a:ext>
            </a:extLst>
          </p:cNvPr>
          <p:cNvCxnSpPr>
            <a:cxnSpLocks/>
          </p:cNvCxnSpPr>
          <p:nvPr/>
        </p:nvCxnSpPr>
        <p:spPr>
          <a:xfrm flipH="1" flipV="1">
            <a:off x="3611880" y="2560320"/>
            <a:ext cx="1389888" cy="8183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071FAF9-0A69-0809-CA97-BA4DCB864711}"/>
              </a:ext>
            </a:extLst>
          </p:cNvPr>
          <p:cNvCxnSpPr>
            <a:cxnSpLocks/>
          </p:cNvCxnSpPr>
          <p:nvPr/>
        </p:nvCxnSpPr>
        <p:spPr>
          <a:xfrm flipH="1">
            <a:off x="3611880" y="3787902"/>
            <a:ext cx="1362456" cy="125958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8BF23CE6-73C2-4072-BC8B-A84B24717E53}"/>
              </a:ext>
            </a:extLst>
          </p:cNvPr>
          <p:cNvCxnSpPr>
            <a:cxnSpLocks/>
          </p:cNvCxnSpPr>
          <p:nvPr/>
        </p:nvCxnSpPr>
        <p:spPr>
          <a:xfrm flipH="1">
            <a:off x="3611880" y="4605655"/>
            <a:ext cx="1389888" cy="16374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A753D8B-4AD2-4255-B8D3-420B029BD88C}"/>
              </a:ext>
            </a:extLst>
          </p:cNvPr>
          <p:cNvCxnSpPr>
            <a:cxnSpLocks/>
          </p:cNvCxnSpPr>
          <p:nvPr/>
        </p:nvCxnSpPr>
        <p:spPr>
          <a:xfrm flipH="1" flipV="1">
            <a:off x="3611880" y="3001518"/>
            <a:ext cx="1403604" cy="11949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281C624-45CB-1232-95A6-C4A2EE59BF75}"/>
              </a:ext>
            </a:extLst>
          </p:cNvPr>
          <p:cNvCxnSpPr>
            <a:cxnSpLocks/>
          </p:cNvCxnSpPr>
          <p:nvPr/>
        </p:nvCxnSpPr>
        <p:spPr>
          <a:xfrm flipH="1" flipV="1">
            <a:off x="3591306" y="4180141"/>
            <a:ext cx="1403604" cy="8510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139899EB-5C70-54A0-9DB7-389586836EB1}"/>
              </a:ext>
            </a:extLst>
          </p:cNvPr>
          <p:cNvCxnSpPr>
            <a:cxnSpLocks/>
          </p:cNvCxnSpPr>
          <p:nvPr/>
        </p:nvCxnSpPr>
        <p:spPr>
          <a:xfrm flipH="1" flipV="1">
            <a:off x="3611880" y="3377437"/>
            <a:ext cx="1403604" cy="24878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A7BE00F-DB2E-EEEA-E824-D0CCF7D564B8}"/>
              </a:ext>
            </a:extLst>
          </p:cNvPr>
          <p:cNvCxnSpPr>
            <a:cxnSpLocks/>
          </p:cNvCxnSpPr>
          <p:nvPr/>
        </p:nvCxnSpPr>
        <p:spPr>
          <a:xfrm flipH="1" flipV="1">
            <a:off x="3584448" y="3754627"/>
            <a:ext cx="1403604" cy="169284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D87EC7E-FF79-C420-26BA-07EFA8CF7102}"/>
              </a:ext>
            </a:extLst>
          </p:cNvPr>
          <p:cNvCxnSpPr>
            <a:cxnSpLocks/>
          </p:cNvCxnSpPr>
          <p:nvPr/>
        </p:nvCxnSpPr>
        <p:spPr>
          <a:xfrm flipH="1" flipV="1">
            <a:off x="3502152" y="5339941"/>
            <a:ext cx="1472184" cy="92528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8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للمراجعة أنجزوا تمارين الصفحتين 158 و159.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98A891-5463-5521-278B-1E6848378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0777" y="2322577"/>
            <a:ext cx="2510661" cy="35210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45FD4DB-A56C-3ECC-2F5D-EBC08F807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310" y="2322576"/>
            <a:ext cx="2471687" cy="352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28414</TotalTime>
  <Words>1067</Words>
  <Application>Microsoft Office PowerPoint</Application>
  <PresentationFormat>Affichage à l'écran (4:3)</PresentationFormat>
  <Paragraphs>446</Paragraphs>
  <Slides>50</Slides>
  <Notes>20</Notes>
  <HiddenSlides>0</HiddenSlides>
  <MMClips>2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50</vt:i4>
      </vt:variant>
    </vt:vector>
  </HeadingPairs>
  <TitlesOfParts>
    <vt:vector size="60" baseType="lpstr">
      <vt:lpstr>Arial</vt:lpstr>
      <vt:lpstr>Microsoft Uighur</vt:lpstr>
      <vt:lpstr>DengXian</vt:lpstr>
      <vt:lpstr>Effra CC Arbc</vt:lpstr>
      <vt:lpstr>Dosis</vt:lpstr>
      <vt:lpstr>Calibri</vt:lpstr>
      <vt:lpstr>Aptos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185</cp:revision>
  <cp:lastPrinted>2025-08-13T10:11:39Z</cp:lastPrinted>
  <dcterms:created xsi:type="dcterms:W3CDTF">2025-08-01T12:31:49Z</dcterms:created>
  <dcterms:modified xsi:type="dcterms:W3CDTF">2026-06-07T20:39:32Z</dcterms:modified>
</cp:coreProperties>
</file>