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slideLayouts/slideLayout16.xml" ContentType="application/vnd.openxmlformats-officedocument.presentationml.slideLayout+xml"/>
  <Override PartName="/ppt/theme/theme7.xml" ContentType="application/vnd.openxmlformats-officedocument.theme+xml"/>
  <Override PartName="/ppt/slideLayouts/slideLayout17.xml" ContentType="application/vnd.openxmlformats-officedocument.presentationml.slideLayout+xml"/>
  <Override PartName="/ppt/theme/theme8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9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  <p:sldMasterId id="2147483898" r:id="rId4"/>
    <p:sldMasterId id="2147483901" r:id="rId5"/>
    <p:sldMasterId id="2147483909" r:id="rId6"/>
    <p:sldMasterId id="2147483912" r:id="rId7"/>
    <p:sldMasterId id="2147483916" r:id="rId8"/>
    <p:sldMasterId id="2147483918" r:id="rId9"/>
    <p:sldMasterId id="2147483921" r:id="rId10"/>
  </p:sldMasterIdLst>
  <p:notesMasterIdLst>
    <p:notesMasterId r:id="rId49"/>
  </p:notesMasterIdLst>
  <p:handoutMasterIdLst>
    <p:handoutMasterId r:id="rId50"/>
  </p:handoutMasterIdLst>
  <p:sldIdLst>
    <p:sldId id="939" r:id="rId11"/>
    <p:sldId id="780" r:id="rId12"/>
    <p:sldId id="2134806642" r:id="rId13"/>
    <p:sldId id="973" r:id="rId14"/>
    <p:sldId id="783" r:id="rId15"/>
    <p:sldId id="803" r:id="rId16"/>
    <p:sldId id="2134806680" r:id="rId17"/>
    <p:sldId id="2134806681" r:id="rId18"/>
    <p:sldId id="2134806682" r:id="rId19"/>
    <p:sldId id="2134806722" r:id="rId20"/>
    <p:sldId id="2134806688" r:id="rId21"/>
    <p:sldId id="2134806600" r:id="rId22"/>
    <p:sldId id="2134806689" r:id="rId23"/>
    <p:sldId id="2134806739" r:id="rId24"/>
    <p:sldId id="2134806741" r:id="rId25"/>
    <p:sldId id="2134806683" r:id="rId26"/>
    <p:sldId id="2134806762" r:id="rId27"/>
    <p:sldId id="2134806763" r:id="rId28"/>
    <p:sldId id="2134806764" r:id="rId29"/>
    <p:sldId id="2134806780" r:id="rId30"/>
    <p:sldId id="2134806781" r:id="rId31"/>
    <p:sldId id="2134806782" r:id="rId32"/>
    <p:sldId id="2134806786" r:id="rId33"/>
    <p:sldId id="2134806684" r:id="rId34"/>
    <p:sldId id="2134806644" r:id="rId35"/>
    <p:sldId id="2134806592" r:id="rId36"/>
    <p:sldId id="2134806745" r:id="rId37"/>
    <p:sldId id="2134806747" r:id="rId38"/>
    <p:sldId id="2134806761" r:id="rId39"/>
    <p:sldId id="2134806787" r:id="rId40"/>
    <p:sldId id="2134806788" r:id="rId41"/>
    <p:sldId id="2134806789" r:id="rId42"/>
    <p:sldId id="2134806790" r:id="rId43"/>
    <p:sldId id="2134806802" r:id="rId44"/>
    <p:sldId id="2134806791" r:id="rId45"/>
    <p:sldId id="795" r:id="rId46"/>
    <p:sldId id="794" r:id="rId47"/>
    <p:sldId id="793" r:id="rId48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2B3AE"/>
    <a:srgbClr val="106585"/>
    <a:srgbClr val="EDEDEC"/>
    <a:srgbClr val="17AB98"/>
    <a:srgbClr val="FC8D00"/>
    <a:srgbClr val="4B5050"/>
    <a:srgbClr val="FAE496"/>
    <a:srgbClr val="F6BB00"/>
    <a:srgbClr val="FFEFB9"/>
    <a:srgbClr val="EEB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85" autoAdjust="0"/>
    <p:restoredTop sz="86965" autoAdjust="0"/>
  </p:normalViewPr>
  <p:slideViewPr>
    <p:cSldViewPr snapToGrid="0">
      <p:cViewPr varScale="1">
        <p:scale>
          <a:sx n="56" d="100"/>
          <a:sy n="56" d="100"/>
        </p:scale>
        <p:origin x="1872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handoutMaster" Target="handoutMasters/handoutMaster1.xml"/><Relationship Id="rId55" Type="http://schemas.microsoft.com/office/2018/10/relationships/authors" Target="author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8" Type="http://schemas.openxmlformats.org/officeDocument/2006/relationships/slideMaster" Target="slideMasters/slideMaster8.xml"/><Relationship Id="rId51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9T10:58:09.829"/>
    </inkml:context>
    <inkml:brush xml:id="br0">
      <inkml:brushProperty name="width" value="0.035" units="cm"/>
      <inkml:brushProperty name="height" value="0.035" units="cm"/>
      <inkml:brushProperty name="color" value="#106585"/>
    </inkml:brush>
  </inkml:definitions>
  <inkml:trace contextRef="#ctx0" brushRef="#br0">0 0 24575,'0'15'0,"0"19"0,0 19 0,0 15 0,0-5-8191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9T10:58:09.893"/>
    </inkml:context>
    <inkml:brush xml:id="br0">
      <inkml:brushProperty name="width" value="0.035" units="cm"/>
      <inkml:brushProperty name="height" value="0.035" units="cm"/>
      <inkml:brushProperty name="color" value="#106585"/>
    </inkml:brush>
  </inkml:definitions>
  <inkml:trace contextRef="#ctx0" brushRef="#br0">149 677 24575,'-12'-14'0,"-5"-20"0,0-20 0,5-12 0,2-13 0,-8 9 0,-2 2 0,3-3 0,5-3 0,3-6 0,5 14-8191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9T10:58:09.894"/>
    </inkml:context>
    <inkml:brush xml:id="br0">
      <inkml:brushProperty name="width" value="0.025" units="cm"/>
      <inkml:brushProperty name="height" value="0.025" units="cm"/>
      <inkml:brushProperty name="color" value="#106585"/>
    </inkml:brush>
  </inkml:definitions>
  <inkml:trace contextRef="#ctx0" brushRef="#br0">0 671 24575,'0'-14'0,"0"-20"0,0-18 0,0-16 0,0-10 0,0-6 0,0-3 0,0-4 0,0 2 0,0 15-8191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9T10:58:09.895"/>
    </inkml:context>
    <inkml:brush xml:id="br0">
      <inkml:brushProperty name="width" value="0.025" units="cm"/>
      <inkml:brushProperty name="height" value="0.025" units="cm"/>
      <inkml:brushProperty name="color" value="#106585"/>
    </inkml:brush>
  </inkml:definitions>
  <inkml:trace contextRef="#ctx0" brushRef="#br0">569 451 24575,'-13'0'0,"-16"0"0,-16-14 0,-14-6 0,5-12 0,-2-2 0,-4-10 0,8-11 0,0 2 0,10-2 0,-1 6 0,7-1 0,9 5-8191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17210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DA112-EF5E-069B-A188-0E8200E0E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DE13EEB-716A-28BC-32E5-C471DE91D4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08DDB29-F416-29AE-9EE9-9C80B43A0F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297FBB-5A5C-F233-72B2-790ACE3D6D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60323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FDEA5-365F-49F1-48FD-C5654153C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AA41ED0-7F2F-3035-BCEB-D04ACCCB70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866D3F0-152B-71DE-1413-2491619A9D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A8E5FCE-3D3E-8838-54C1-00257088A0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26773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C50F6-76C1-4625-11CC-4C9456228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9188A4A-08D9-98DB-98F7-E5EFC3D106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A64BB44-E593-2E90-2DD3-E571659C22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B89DFCB-0FEC-B7EA-CF56-FF2423609A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21599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9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9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0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721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561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013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59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982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604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4503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4699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0798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8613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6300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117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1482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3751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045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9918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876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7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_rels/slideMaster6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6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7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theme" Target="../theme/theme9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2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2" r:id="rId2"/>
    <p:sldLayoutId id="2147483896" r:id="rId3"/>
    <p:sldLayoutId id="214748392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29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603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8975290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8888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655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2697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7515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2" r:id="rId1"/>
    <p:sldLayoutId id="214748392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2.mp4"/><Relationship Id="rId7" Type="http://schemas.openxmlformats.org/officeDocument/2006/relationships/image" Target="../media/image2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13" Type="http://schemas.openxmlformats.org/officeDocument/2006/relationships/image" Target="NULL"/><Relationship Id="rId3" Type="http://schemas.openxmlformats.org/officeDocument/2006/relationships/image" Target="../media/image28.png"/><Relationship Id="rId7" Type="http://schemas.openxmlformats.org/officeDocument/2006/relationships/image" Target="NULL"/><Relationship Id="rId12" Type="http://schemas.openxmlformats.org/officeDocument/2006/relationships/customXml" Target="../ink/ink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6" Type="http://schemas.openxmlformats.org/officeDocument/2006/relationships/customXml" Target="../ink/ink1.xml"/><Relationship Id="rId11" Type="http://schemas.openxmlformats.org/officeDocument/2006/relationships/image" Target="NULL"/><Relationship Id="rId5" Type="http://schemas.openxmlformats.org/officeDocument/2006/relationships/image" Target="../media/image25.emf"/><Relationship Id="rId10" Type="http://schemas.openxmlformats.org/officeDocument/2006/relationships/customXml" Target="../ink/ink3.xml"/><Relationship Id="rId4" Type="http://schemas.openxmlformats.org/officeDocument/2006/relationships/image" Target="../media/image23.png"/><Relationship Id="rId9" Type="http://schemas.openxmlformats.org/officeDocument/2006/relationships/image" Target="NUL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5.emf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29.png"/><Relationship Id="rId4" Type="http://schemas.openxmlformats.org/officeDocument/2006/relationships/image" Target="../media/image25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9.png"/><Relationship Id="rId5" Type="http://schemas.openxmlformats.org/officeDocument/2006/relationships/image" Target="NULL"/><Relationship Id="rId4" Type="http://schemas.openxmlformats.org/officeDocument/2006/relationships/image" Target="../media/image25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35.png"/><Relationship Id="rId4" Type="http://schemas.openxmlformats.org/officeDocument/2006/relationships/image" Target="../media/image25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5.png"/><Relationship Id="rId5" Type="http://schemas.openxmlformats.org/officeDocument/2006/relationships/image" Target="NULL"/><Relationship Id="rId4" Type="http://schemas.openxmlformats.org/officeDocument/2006/relationships/image" Target="../media/image25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emf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em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emf"/><Relationship Id="rId4" Type="http://schemas.openxmlformats.org/officeDocument/2006/relationships/image" Target="../media/image2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38.png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2244281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5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4329844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2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1490855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3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white"/>
                </a:solidFill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5F6B6F6-C771-79E5-AD8E-D17F6819D392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2B3AE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FC01999D-3914-DC5C-8C9F-D52282FDB63D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393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658E330-0BE1-3C0A-1F16-C22F350F0E8F}"/>
              </a:ext>
            </a:extLst>
          </p:cNvPr>
          <p:cNvGrpSpPr/>
          <p:nvPr/>
        </p:nvGrpSpPr>
        <p:grpSpPr>
          <a:xfrm>
            <a:off x="4663399" y="2778641"/>
            <a:ext cx="3934101" cy="2791259"/>
            <a:chOff x="2106827" y="2698928"/>
            <a:chExt cx="4432935" cy="295625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E70AE00-95A1-9F4D-2290-F67E87D52F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05746" y="2698928"/>
              <a:ext cx="2134016" cy="2844084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363CC25-37C7-F0F5-3FCB-A007DA8D9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06827" y="2699837"/>
              <a:ext cx="2253466" cy="2955345"/>
            </a:xfrm>
            <a:prstGeom prst="rect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A8A1B32-EF95-007B-7522-D3627E788E90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F4616960-00CE-7073-C7BF-FA686B78E8D3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مراجعة عامة</a:t>
            </a:r>
            <a:endParaRPr lang="fr-MA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24A1FAA-4E7B-D115-68D2-142A1B12A236}"/>
              </a:ext>
            </a:extLst>
          </p:cNvPr>
          <p:cNvGrpSpPr/>
          <p:nvPr/>
        </p:nvGrpSpPr>
        <p:grpSpPr>
          <a:xfrm>
            <a:off x="337000" y="2688533"/>
            <a:ext cx="4198015" cy="2972228"/>
            <a:chOff x="2129610" y="2612344"/>
            <a:chExt cx="4422729" cy="3126863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DADE138-8BBE-3624-FCCB-F7FD8A86D0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393170" y="2612344"/>
              <a:ext cx="2159169" cy="3017251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765BA2C-2689-D289-0AFB-8278406523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29610" y="2615810"/>
              <a:ext cx="2207898" cy="31233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أسبوع المراجعة  العامة لدروس السنة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243459" y="1986391"/>
            <a:ext cx="86570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112713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التركيز على الدروس التي تبين من خلال النتائج الصاعدة أنها تحتاج إلى مراجعة وتثبيت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E52851C-02A6-B158-B7BC-6540B95C62B2}"/>
              </a:ext>
            </a:extLst>
          </p:cNvPr>
          <p:cNvSpPr txBox="1"/>
          <p:nvPr/>
        </p:nvSpPr>
        <p:spPr>
          <a:xfrm>
            <a:off x="243459" y="2685569"/>
            <a:ext cx="865708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يخصص لكل درس أو هدف تمرينان اثنان على الأقل.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إنجاز التمرين الأول من كل درس على الألواح (إلا إذا تعذر الأمر فيتم على الدفاتر)؛ 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وكل نشاط لا تتحقق فيه نسبة أكبر من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80%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يتم التركيز عليه والتذكير بالخطوات في السؤال الموالي.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تصحيح التمرين الأول من طرف أحد التلاميذ على السبورة مع التذكير بالخطوات خطوة خطوة.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ar-MA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التصحيح جماعيا وتفاعليا بين الأستاذ</a:t>
            </a: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والتلميذ على السبورة والتلاميذ الآخرين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ar-MA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بالنسبة للتمرين الثاني يتم إنجازه على الكراسة أو الدفاتر أو الألواح (يتم التوجيه على الشرائح) 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ar-MA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تصحيح التمرين الثاني جماعيا.</a:t>
            </a:r>
          </a:p>
        </p:txBody>
      </p:sp>
      <p:pic>
        <p:nvPicPr>
          <p:cNvPr id="1028" name="Picture 4" descr="Attention - Icônes panneaux gratuites">
            <a:extLst>
              <a:ext uri="{FF2B5EF4-FFF2-40B4-BE49-F238E27FC236}">
                <a16:creationId xmlns:a16="http://schemas.microsoft.com/office/drawing/2014/main" id="{DD5A8EC0-7449-4E6B-A405-C0F3174FD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0025" y="3554083"/>
            <a:ext cx="379479" cy="379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ttention - Icônes panneaux gratuites">
            <a:extLst>
              <a:ext uri="{FF2B5EF4-FFF2-40B4-BE49-F238E27FC236}">
                <a16:creationId xmlns:a16="http://schemas.microsoft.com/office/drawing/2014/main" id="{90CB36AF-7A3F-A5BE-0669-4B25DC7CD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98" y="1938049"/>
            <a:ext cx="379479" cy="379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الحصة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الحصة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3268433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الحصة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1400" b="1" dirty="0">
                    <a:solidFill>
                      <a:srgbClr val="33878B"/>
                    </a:solidFill>
                    <a:latin typeface="Aptos" panose="02110004020202020204"/>
                  </a:rPr>
                  <a:t>45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extBox 17">
            <a:extLst>
              <a:ext uri="{FF2B5EF4-FFF2-40B4-BE49-F238E27FC236}">
                <a16:creationId xmlns:a16="http://schemas.microsoft.com/office/drawing/2014/main" id="{6BBD5662-B94D-54E2-7A51-1B81BAA2DFA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E03A0072-A9ED-26AA-A958-42E82F61DC1D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526BFCE-2B80-235A-739B-92FECEA48E99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366A00EA-C74C-453A-073A-8EC2081DDC44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F8FFF0D9-257F-F3C5-9C55-EAC8D162AE92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617E233-83EA-6739-05CA-177814F2344E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13" name="Chevron 12">
              <a:extLst>
                <a:ext uri="{FF2B5EF4-FFF2-40B4-BE49-F238E27FC236}">
                  <a16:creationId xmlns:a16="http://schemas.microsoft.com/office/drawing/2014/main" id="{5FEE32BE-850A-F544-27CB-EE3FB66EF960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BBDD7729-E74D-5209-695F-5540E5AAC549}"/>
                </a:ext>
              </a:extLst>
            </p:cNvPr>
            <p:cNvCxnSpPr>
              <a:cxnSpLocks/>
              <a:stCxn id="13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72B38E5B-B238-4A0A-F2BB-5F675F40F8EB}"/>
              </a:ext>
            </a:extLst>
          </p:cNvPr>
          <p:cNvSpPr txBox="1"/>
          <p:nvPr/>
        </p:nvSpPr>
        <p:spPr>
          <a:xfrm>
            <a:off x="1327900" y="4035711"/>
            <a:ext cx="651173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أنشئ مضلعات اعتيادية انطلاقا من خاصياتها</a:t>
            </a: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مساحة المضلعات الاعتيادية</a:t>
            </a: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قسمة عدد</a:t>
            </a:r>
            <a:r>
              <a:rPr lang="fr-FR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عشري على عدد صحيح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قسمة عدد صحيح على عدد صحيح والخارج عشري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B83AE-51F8-5EC8-6EF7-5D1ADEE42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A99A4FE-ECB8-3A60-32AE-F0B9B0D012B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87B88F35-2AC2-9511-CFBF-161606F49836}"/>
              </a:ext>
            </a:extLst>
          </p:cNvPr>
          <p:cNvGrpSpPr/>
          <p:nvPr/>
        </p:nvGrpSpPr>
        <p:grpSpPr>
          <a:xfrm>
            <a:off x="1992322" y="2239767"/>
            <a:ext cx="4953946" cy="2211463"/>
            <a:chOff x="2415604" y="2221113"/>
            <a:chExt cx="4566109" cy="2038331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28ED5C3E-4750-729F-C945-8E1054BEF979}"/>
                </a:ext>
              </a:extLst>
            </p:cNvPr>
            <p:cNvSpPr/>
            <p:nvPr/>
          </p:nvSpPr>
          <p:spPr>
            <a:xfrm>
              <a:off x="2505452" y="2601944"/>
              <a:ext cx="4476261" cy="16575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6" name="Image 1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8009D9E-2253-F5BA-43E9-3F588213B1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E4DC6875-90EA-EC96-A0BC-50B7FAD09F93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  <p:sp>
          <p:nvSpPr>
            <p:cNvPr id="18" name="Flowchart: Alternate Process 54">
              <a:extLst>
                <a:ext uri="{FF2B5EF4-FFF2-40B4-BE49-F238E27FC236}">
                  <a16:creationId xmlns:a16="http://schemas.microsoft.com/office/drawing/2014/main" id="{F63E2BB2-9EA7-0068-D73C-4400675C110A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5944E8E9-D65D-1185-9505-0EEC7DC467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6735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FDE0A-0FE5-DA38-153F-F0C55A24D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4E517FD-9334-D6EB-A098-AEF742B22468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سنبدأ بالحساب الذهني. خذوا دفاتر البحث.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BAC802B2-6FF9-81F0-09D9-127FAEC29B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233A78-3A81-82ED-D31A-0703718BAD9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E78254B5-2FA4-6BA3-B814-04A1CA465061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703FA37-53CB-FA82-20D3-7B0249D406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0CD4C4CF-7932-E3D4-23FF-15C89C87BD82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820F524-6DDF-4BF7-5419-54DCC6DEC07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91540687-D278-72A8-C5D2-FD822D328CF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B700BE2-0A3D-6F73-5741-718800B99A4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EED2146A-B21E-4FAD-1FE4-7265AA60DBB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D31DD5C-15C4-E7F4-A6AD-5A5C0A5280B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1DA03A9-6C1D-A6E3-7B80-E7BFE4B90D8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13C1D88-3DD4-83CA-0971-58C8A83BDD6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FF4F550-82D4-54E4-0DFF-35803431B33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165F15A-CF6A-9920-01F3-375B6D4BAC9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1602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7104CB-6619-697E-D083-6220F9D12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92E4535-7C52-CEAB-AECF-14923C1BABAB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لديكم دقيقة واحدة لحل هذه العمليات. دوّنوا النتيجة فقط في دفاتركم.</a:t>
            </a:r>
            <a:endParaRPr kumimoji="0" lang="fr-FR" sz="18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3F46A3-B7C9-2657-1752-FEAECDCEB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0984CE1-776A-3587-D9A7-DAC81E9DAD94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7692A6B5-AAE6-D8EC-660B-8925956EFA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FEEFFB9-EE03-D159-6BD2-13AA2F866D3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45DFADC-CDDA-4536-67D0-49C20806613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789E577-2FF7-B269-90C5-E1A2A424506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15181F7-A779-6C17-5CAB-31CF77D1145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AA24AB82-069E-6115-C103-A6CD2CF7270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D8BA4008-A11E-C994-FF3F-181804FBCB64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B452BF7A-C38B-C8D1-2A60-9204B9B31DA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EAC4C03-3A32-0BBF-87DB-2BC211F63E5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09FEB580-A3E0-F4EB-907D-CD7EED40427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EF976203-8254-11E5-57DD-2F6AD9C4EF4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B410D8F9-A1CA-ABF1-29BA-C7F65FEFEEE4}"/>
              </a:ext>
            </a:extLst>
          </p:cNvPr>
          <p:cNvGraphicFramePr>
            <a:graphicFrameLocks noGrp="1"/>
          </p:cNvGraphicFramePr>
          <p:nvPr/>
        </p:nvGraphicFramePr>
        <p:xfrm>
          <a:off x="638857" y="3308230"/>
          <a:ext cx="7859285" cy="79283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571857">
                  <a:extLst>
                    <a:ext uri="{9D8B030D-6E8A-4147-A177-3AD203B41FA5}">
                      <a16:colId xmlns:a16="http://schemas.microsoft.com/office/drawing/2014/main" val="3040768870"/>
                    </a:ext>
                  </a:extLst>
                </a:gridCol>
                <a:gridCol w="1571857">
                  <a:extLst>
                    <a:ext uri="{9D8B030D-6E8A-4147-A177-3AD203B41FA5}">
                      <a16:colId xmlns:a16="http://schemas.microsoft.com/office/drawing/2014/main" val="2119850428"/>
                    </a:ext>
                  </a:extLst>
                </a:gridCol>
                <a:gridCol w="1571857">
                  <a:extLst>
                    <a:ext uri="{9D8B030D-6E8A-4147-A177-3AD203B41FA5}">
                      <a16:colId xmlns:a16="http://schemas.microsoft.com/office/drawing/2014/main" val="3721414592"/>
                    </a:ext>
                  </a:extLst>
                </a:gridCol>
                <a:gridCol w="1571857">
                  <a:extLst>
                    <a:ext uri="{9D8B030D-6E8A-4147-A177-3AD203B41FA5}">
                      <a16:colId xmlns:a16="http://schemas.microsoft.com/office/drawing/2014/main" val="739314766"/>
                    </a:ext>
                  </a:extLst>
                </a:gridCol>
                <a:gridCol w="1571857">
                  <a:extLst>
                    <a:ext uri="{9D8B030D-6E8A-4147-A177-3AD203B41FA5}">
                      <a16:colId xmlns:a16="http://schemas.microsoft.com/office/drawing/2014/main" val="257961523"/>
                    </a:ext>
                  </a:extLst>
                </a:gridCol>
              </a:tblGrid>
              <a:tr h="3964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6 × 500 = ….</a:t>
                      </a:r>
                      <a:endParaRPr kumimoji="0" lang="fr-MA" sz="1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40 × 90 = ….</a:t>
                      </a:r>
                      <a:endParaRPr kumimoji="0" lang="fr-MA" sz="1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200 × 8 = ….</a:t>
                      </a:r>
                      <a:endParaRPr kumimoji="0" lang="fr-MA" sz="1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3 × 60 = ….</a:t>
                      </a:r>
                      <a:endParaRPr kumimoji="0" lang="fr-MA" sz="1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5 × 7 = ….</a:t>
                      </a:r>
                      <a:endParaRPr kumimoji="0" lang="fr-MA" sz="1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5251914"/>
                  </a:ext>
                </a:extLst>
              </a:tr>
              <a:tr h="3964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280 ÷ 7 = ….</a:t>
                      </a:r>
                      <a:endParaRPr kumimoji="0" lang="fr-MA" sz="1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4500 ÷ 9 = ….</a:t>
                      </a:r>
                      <a:endParaRPr kumimoji="0" lang="fr-MA" sz="1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900 ÷ 30 = ….</a:t>
                      </a:r>
                      <a:endParaRPr kumimoji="0" lang="fr-MA" sz="1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600 ÷ 30 = ….</a:t>
                      </a:r>
                      <a:endParaRPr kumimoji="0" lang="fr-MA" sz="1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70 × 80 = ….</a:t>
                      </a:r>
                      <a:endParaRPr kumimoji="0" lang="fr-MA" sz="1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2004758"/>
                  </a:ext>
                </a:extLst>
              </a:tr>
            </a:tbl>
          </a:graphicData>
        </a:graphic>
      </p:graphicFrame>
      <p:sp>
        <p:nvSpPr>
          <p:cNvPr id="3" name="Oval 81">
            <a:extLst>
              <a:ext uri="{FF2B5EF4-FFF2-40B4-BE49-F238E27FC236}">
                <a16:creationId xmlns:a16="http://schemas.microsoft.com/office/drawing/2014/main" id="{CE883F6C-62D5-B8D2-F547-980C200ED4FD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5" name="Corde 4">
            <a:extLst>
              <a:ext uri="{FF2B5EF4-FFF2-40B4-BE49-F238E27FC236}">
                <a16:creationId xmlns:a16="http://schemas.microsoft.com/office/drawing/2014/main" id="{6C682405-35E0-0526-5802-9014516329BB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3CD3F93-259F-BC5F-1000-C8091349C6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E812E5A-2C50-502F-9FDF-C89109FFE316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3630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F6B714-8568-BFA0-14EE-0F9580686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81">
            <a:extLst>
              <a:ext uri="{FF2B5EF4-FFF2-40B4-BE49-F238E27FC236}">
                <a16:creationId xmlns:a16="http://schemas.microsoft.com/office/drawing/2014/main" id="{0B1BD596-9499-D8C2-6684-D36AD6A03D92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9" name="Corde 8">
            <a:extLst>
              <a:ext uri="{FF2B5EF4-FFF2-40B4-BE49-F238E27FC236}">
                <a16:creationId xmlns:a16="http://schemas.microsoft.com/office/drawing/2014/main" id="{7E0DF3D7-159E-7509-AA53-59024EBB07A2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32CD187-AE46-5291-4E5E-2A02A5EEEA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7636AB6-83CF-1B0B-BDDC-64C711C2EEC7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76978E0-CD88-91DF-06E7-6BF565C6DDFC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لديكم دقيقة واحدة للتصحيح.</a:t>
            </a:r>
            <a:endParaRPr kumimoji="0" lang="fr-FR" sz="18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D28334-61AA-502A-21F7-857C2F7D18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822C31EC-4D2C-E950-DE33-52829B9EAEBC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E355020-115B-E13F-1EB0-261C4D721D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39AABE66-EE5B-240C-40C7-3AF455585BE8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6C72F4EC-E2D8-CEDE-9362-80ABF15CB55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FFEB79AC-2C5B-8DE8-2E5C-3F751DED537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1CA26AA0-FE7C-C099-08EA-2F20B0A6B72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985CF448-1C84-D397-08EC-C948E4C0C01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BCFAEC8-7521-5217-02D7-96FFF6314BDB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E305F491-B619-8776-0F52-EC84AB38D68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1EAE3D69-6A1A-9F59-CAB6-C53129FDAF9A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76938688-1DEA-AB40-26D1-3355C690C6F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0F402BC9-F2D5-0A30-5DD8-BAEC3525AB5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4CE58E30-F23D-3705-79A9-9A95EFD7D20A}"/>
              </a:ext>
            </a:extLst>
          </p:cNvPr>
          <p:cNvGraphicFramePr>
            <a:graphicFrameLocks noGrp="1"/>
          </p:cNvGraphicFramePr>
          <p:nvPr/>
        </p:nvGraphicFramePr>
        <p:xfrm>
          <a:off x="638857" y="3308230"/>
          <a:ext cx="7859285" cy="79283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571857">
                  <a:extLst>
                    <a:ext uri="{9D8B030D-6E8A-4147-A177-3AD203B41FA5}">
                      <a16:colId xmlns:a16="http://schemas.microsoft.com/office/drawing/2014/main" val="3040768870"/>
                    </a:ext>
                  </a:extLst>
                </a:gridCol>
                <a:gridCol w="1571857">
                  <a:extLst>
                    <a:ext uri="{9D8B030D-6E8A-4147-A177-3AD203B41FA5}">
                      <a16:colId xmlns:a16="http://schemas.microsoft.com/office/drawing/2014/main" val="2119850428"/>
                    </a:ext>
                  </a:extLst>
                </a:gridCol>
                <a:gridCol w="1571857">
                  <a:extLst>
                    <a:ext uri="{9D8B030D-6E8A-4147-A177-3AD203B41FA5}">
                      <a16:colId xmlns:a16="http://schemas.microsoft.com/office/drawing/2014/main" val="3721414592"/>
                    </a:ext>
                  </a:extLst>
                </a:gridCol>
                <a:gridCol w="1571857">
                  <a:extLst>
                    <a:ext uri="{9D8B030D-6E8A-4147-A177-3AD203B41FA5}">
                      <a16:colId xmlns:a16="http://schemas.microsoft.com/office/drawing/2014/main" val="739314766"/>
                    </a:ext>
                  </a:extLst>
                </a:gridCol>
                <a:gridCol w="1571857">
                  <a:extLst>
                    <a:ext uri="{9D8B030D-6E8A-4147-A177-3AD203B41FA5}">
                      <a16:colId xmlns:a16="http://schemas.microsoft.com/office/drawing/2014/main" val="257961523"/>
                    </a:ext>
                  </a:extLst>
                </a:gridCol>
              </a:tblGrid>
              <a:tr h="3964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6 × 500 = </a:t>
                      </a: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3 000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40 × 90 = </a:t>
                      </a: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3 600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200 × 8 = </a:t>
                      </a: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1 600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3 × 60 = </a:t>
                      </a: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5 × 7 = </a:t>
                      </a: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5251914"/>
                  </a:ext>
                </a:extLst>
              </a:tr>
              <a:tr h="3964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280 ÷ 7 = </a:t>
                      </a: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40</a:t>
                      </a:r>
                      <a:endParaRPr kumimoji="0" lang="fr-MA" sz="1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4 500 ÷ 9 = </a:t>
                      </a: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500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900 ÷ 30 = </a:t>
                      </a: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600 ÷ 30 = </a:t>
                      </a: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70 × 80 = </a:t>
                      </a:r>
                      <a:r>
                        <a:rPr kumimoji="0" lang="fr-MA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5 600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20047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6600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6F544065-F2EA-00CD-5165-1F756B132D11}"/>
              </a:ext>
            </a:extLst>
          </p:cNvPr>
          <p:cNvSpPr txBox="1"/>
          <p:nvPr/>
        </p:nvSpPr>
        <p:spPr>
          <a:xfrm>
            <a:off x="309521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546F6596-0F53-D313-768D-EF8AA3DDFE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7069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0E7458E5-26D2-F929-9B94-01200084BC5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9828" y="1935166"/>
            <a:ext cx="2328862" cy="414020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18103EFF-A292-5AB6-A199-46E96729AF4E}"/>
              </a:ext>
            </a:extLst>
          </p:cNvPr>
          <p:cNvSpPr>
            <a:spLocks/>
          </p:cNvSpPr>
          <p:nvPr/>
        </p:nvSpPr>
        <p:spPr>
          <a:xfrm>
            <a:off x="407045" y="876816"/>
            <a:ext cx="7669764" cy="50341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09630" marR="0" lvl="2" indent="0" algn="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مرحباً يا أصدقاء. اليوم، سنراجع بعض الدروس السابقة استعدادا لاجتياز الرائز.</a:t>
            </a:r>
          </a:p>
          <a:p>
            <a:pPr marL="609630" marR="0" lvl="2" indent="0" algn="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7F46A772-281D-4B60-92BA-99EE0F85111B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5CCB4C7-4240-A037-01DC-11F848A0862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6A646FA-0186-DA64-701E-92C8B95E1CD6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AC20AFA-60FA-2C2D-30EF-5F8346239DE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0900B2C-D8C3-ED56-E5EA-E446ADE1172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5280A6B-178C-F323-6332-A1ADA115D38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0244EB3-52A4-2B2F-1E43-A215FABC7CD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47EFF1B-E797-EA0D-47BF-288340FB6EA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01B67C4-B30B-76B6-313A-1D39B3E1914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6DCB6A8-A15B-867F-F6E8-349C780C543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B782BFF8-669B-92C3-86B7-21175AAC495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D19479A-1E37-E966-E779-9B16B42CFE5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0843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683CB8-84DC-C29A-0EDD-B6703920A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8575018-0B8F-7CB9-A950-14396D024EE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DE4670B-038D-C8DD-8C79-AEE3788B2A38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FC00277-A10B-BE66-23F5-E3EFAFC1AD0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9B156A1-AB4C-60BD-79C0-BDECD0A07AB4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أنشئ مضلعات اعتيادية انطلاقا من خاصياتها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2CD1C15F-E3B9-451A-1FFF-C8ECFB3A9841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1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348CD988-F843-7536-561B-4C6154FC8938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338543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06E2768D-2638-A03F-5D43-A22470C4A6FC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540A71F5-30C9-D141-5341-39FF1E9730FB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639C0CA-1301-58AE-EC78-0558695B50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5F12FFE-7D87-8BD0-B4DA-0D441B21A791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21AE37-C819-7FC1-49BE-CC433689D6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AE1B8C8B-964E-0FDD-4C53-79F3879FED6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خذوا الدفاتر.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7AB3BF0-C20F-4D58-4048-093D8D3AF394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9BD1808-DDEE-A713-BB93-30F59B71B5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D79962D-3479-075C-9BF0-610AF69DC655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B3255C5F-945F-0BBC-0E7F-386F69DF328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0777FED-5816-4A4B-1492-EB705963097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E45C34CC-6543-B597-9164-627B2D0DD94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4FF043BE-4CFA-D088-6637-2B21656DA1EE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D40F69EA-96EF-A0E0-A048-CCC5552314D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30604F9E-D41A-DF32-0F20-4EA801E39BD5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9246A3F8-7D7E-0A4C-82BE-C5C5B05DEDC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19A02D2A-5C1F-0A6F-7715-0F0FC72C396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2B1D6E52-FF66-BD04-304C-1DD8A21E07F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4C82C018-9B0A-7CDD-EE72-78A78A0B4A05}"/>
              </a:ext>
            </a:extLst>
          </p:cNvPr>
          <p:cNvSpPr txBox="1"/>
          <p:nvPr/>
        </p:nvSpPr>
        <p:spPr>
          <a:xfrm>
            <a:off x="440781" y="2028794"/>
            <a:ext cx="766976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ارسموا متوازي أضلاع </a:t>
            </a: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EFGH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طول ضلعه </a:t>
            </a: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EF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هو </a:t>
            </a: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8cm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وطول ضلعه </a:t>
            </a: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FG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هو</a:t>
            </a: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4cm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: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743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878D1-E699-CC64-0C27-424B59F1F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7278E8FD-1C38-BA60-07DD-6BC59AC369DB}"/>
              </a:ext>
            </a:extLst>
          </p:cNvPr>
          <p:cNvSpPr txBox="1"/>
          <p:nvPr/>
        </p:nvSpPr>
        <p:spPr>
          <a:xfrm>
            <a:off x="681912" y="874801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يقم ليرسم الشكل على السبورة مذكرا بالخطوات وبم نبدأ.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يساعد الأستاذ التلميذ ويوجهه تفاعليا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1489C4E-F645-DC99-92FA-708B3FF0D3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A09A511-4822-E55B-2399-F9AE73BEF682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9640C9E-856F-6EEC-3AB7-82ED1A2491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612737F-7565-9577-B17F-3783C29EE4FD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547CD20B-B867-EF43-2CF6-19479D5AA03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E83481CB-893C-DA0D-AC2A-6E454BA4158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83214F08-196B-CCC3-9EA0-FA421095474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A000BCDD-E1B6-CCB6-5122-A41FCD9C9939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0B7C5F44-9657-6B42-AA84-0DD75EE5947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78D7B8B9-773D-F2AA-E901-69150D3EABF1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7D516B7-9B2B-2575-4F4E-0CDAD6301061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FA671767-AB03-3EBD-65A3-78709EEB1A0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78860B7A-8ED7-03FE-60EB-9FBF4F7E68A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" name="Oval 81">
            <a:extLst>
              <a:ext uri="{FF2B5EF4-FFF2-40B4-BE49-F238E27FC236}">
                <a16:creationId xmlns:a16="http://schemas.microsoft.com/office/drawing/2014/main" id="{8DE84BC0-9123-2167-F991-CD4311BCA433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5" name="Corde 4">
            <a:extLst>
              <a:ext uri="{FF2B5EF4-FFF2-40B4-BE49-F238E27FC236}">
                <a16:creationId xmlns:a16="http://schemas.microsoft.com/office/drawing/2014/main" id="{B05E0B94-3D63-43D4-3A12-8771AE77B8EB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E2B6664-C311-3AEC-9020-E1B4C10ABD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049BC92-0BD1-A56C-68FD-9E46A53AC3B4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1853813-8768-C08C-2871-4B75790784DF}"/>
              </a:ext>
            </a:extLst>
          </p:cNvPr>
          <p:cNvGrpSpPr/>
          <p:nvPr/>
        </p:nvGrpSpPr>
        <p:grpSpPr>
          <a:xfrm>
            <a:off x="2685858" y="4025488"/>
            <a:ext cx="4226337" cy="1957711"/>
            <a:chOff x="2674795" y="4195363"/>
            <a:chExt cx="3022025" cy="121034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9" name="Encre 28">
                  <a:extLst>
                    <a:ext uri="{FF2B5EF4-FFF2-40B4-BE49-F238E27FC236}">
                      <a16:creationId xmlns:a16="http://schemas.microsoft.com/office/drawing/2014/main" id="{E1232599-D6D4-37C8-0D2A-3ADE24CB07C1}"/>
                    </a:ext>
                  </a:extLst>
                </p14:cNvPr>
                <p14:cNvContentPartPr/>
                <p14:nvPr/>
              </p14:nvContentPartPr>
              <p14:xfrm>
                <a:off x="5677020" y="4676683"/>
                <a:ext cx="360" cy="52200"/>
              </p14:xfrm>
            </p:contentPart>
          </mc:Choice>
          <mc:Fallback xmlns="">
            <p:pic>
              <p:nvPicPr>
                <p:cNvPr id="29" name="Encre 28">
                  <a:extLst>
                    <a:ext uri="{FF2B5EF4-FFF2-40B4-BE49-F238E27FC236}">
                      <a16:creationId xmlns:a16="http://schemas.microsoft.com/office/drawing/2014/main" id="{E1232599-D6D4-37C8-0D2A-3ADE24CB07C1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670900" y="4672891"/>
                  <a:ext cx="12600" cy="5978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30" name="Encre 29">
                  <a:extLst>
                    <a:ext uri="{FF2B5EF4-FFF2-40B4-BE49-F238E27FC236}">
                      <a16:creationId xmlns:a16="http://schemas.microsoft.com/office/drawing/2014/main" id="{D169C732-C989-DA92-B245-BB9A1FE732D8}"/>
                    </a:ext>
                  </a:extLst>
                </p14:cNvPr>
                <p14:cNvContentPartPr/>
                <p14:nvPr/>
              </p14:nvContentPartPr>
              <p14:xfrm>
                <a:off x="5657940" y="4659763"/>
                <a:ext cx="38880" cy="150840"/>
              </p14:xfrm>
            </p:contentPart>
          </mc:Choice>
          <mc:Fallback xmlns="">
            <p:pic>
              <p:nvPicPr>
                <p:cNvPr id="30" name="Encre 29">
                  <a:extLst>
                    <a:ext uri="{FF2B5EF4-FFF2-40B4-BE49-F238E27FC236}">
                      <a16:creationId xmlns:a16="http://schemas.microsoft.com/office/drawing/2014/main" id="{D169C732-C989-DA92-B245-BB9A1FE732D8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653504" y="4655975"/>
                  <a:ext cx="47752" cy="15841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31" name="Encre 30">
                  <a:extLst>
                    <a:ext uri="{FF2B5EF4-FFF2-40B4-BE49-F238E27FC236}">
                      <a16:creationId xmlns:a16="http://schemas.microsoft.com/office/drawing/2014/main" id="{33E510F2-D105-7DE4-0269-0F042623CED8}"/>
                    </a:ext>
                  </a:extLst>
                </p14:cNvPr>
                <p14:cNvContentPartPr/>
                <p14:nvPr/>
              </p14:nvContentPartPr>
              <p14:xfrm>
                <a:off x="2762460" y="4889503"/>
                <a:ext cx="360" cy="149760"/>
              </p14:xfrm>
            </p:contentPart>
          </mc:Choice>
          <mc:Fallback xmlns="">
            <p:pic>
              <p:nvPicPr>
                <p:cNvPr id="31" name="Encre 30">
                  <a:extLst>
                    <a:ext uri="{FF2B5EF4-FFF2-40B4-BE49-F238E27FC236}">
                      <a16:creationId xmlns:a16="http://schemas.microsoft.com/office/drawing/2014/main" id="{33E510F2-D105-7DE4-0269-0F042623CED8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758140" y="4886829"/>
                  <a:ext cx="9000" cy="15510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32" name="Encre 31">
                  <a:extLst>
                    <a:ext uri="{FF2B5EF4-FFF2-40B4-BE49-F238E27FC236}">
                      <a16:creationId xmlns:a16="http://schemas.microsoft.com/office/drawing/2014/main" id="{541DF615-2A01-E1E8-6B53-268D90BD8B68}"/>
                    </a:ext>
                  </a:extLst>
                </p14:cNvPr>
                <p14:cNvContentPartPr/>
                <p14:nvPr/>
              </p14:nvContentPartPr>
              <p14:xfrm>
                <a:off x="4806900" y="4195363"/>
                <a:ext cx="146880" cy="100800"/>
              </p14:xfrm>
            </p:contentPart>
          </mc:Choice>
          <mc:Fallback xmlns="">
            <p:pic>
              <p:nvPicPr>
                <p:cNvPr id="32" name="Encre 31">
                  <a:extLst>
                    <a:ext uri="{FF2B5EF4-FFF2-40B4-BE49-F238E27FC236}">
                      <a16:creationId xmlns:a16="http://schemas.microsoft.com/office/drawing/2014/main" id="{541DF615-2A01-E1E8-6B53-268D90BD8B68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803802" y="4192687"/>
                  <a:ext cx="153075" cy="106152"/>
                </a:xfrm>
                <a:prstGeom prst="rect">
                  <a:avLst/>
                </a:prstGeom>
              </p:spPr>
            </p:pic>
          </mc:Fallback>
        </mc:AlternateContent>
        <p:cxnSp>
          <p:nvCxnSpPr>
            <p:cNvPr id="34" name="Connecteur droit 33">
              <a:extLst>
                <a:ext uri="{FF2B5EF4-FFF2-40B4-BE49-F238E27FC236}">
                  <a16:creationId xmlns:a16="http://schemas.microsoft.com/office/drawing/2014/main" id="{9E2F45ED-EE16-51EB-A36F-CD7463FAB20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86060" y="4702783"/>
              <a:ext cx="2171880" cy="702929"/>
            </a:xfrm>
            <a:prstGeom prst="line">
              <a:avLst/>
            </a:prstGeom>
            <a:ln w="19050">
              <a:solidFill>
                <a:srgbClr val="10658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cteur droit 34">
              <a:extLst>
                <a:ext uri="{FF2B5EF4-FFF2-40B4-BE49-F238E27FC236}">
                  <a16:creationId xmlns:a16="http://schemas.microsoft.com/office/drawing/2014/main" id="{D9EBFDC5-F52E-640E-0ECC-44F3D372FF4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74795" y="4224665"/>
              <a:ext cx="2171880" cy="702929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eur droit 35">
              <a:extLst>
                <a:ext uri="{FF2B5EF4-FFF2-40B4-BE49-F238E27FC236}">
                  <a16:creationId xmlns:a16="http://schemas.microsoft.com/office/drawing/2014/main" id="{0C474BF0-442F-B935-AD66-81D91BCAFB96}"/>
                </a:ext>
              </a:extLst>
            </p:cNvPr>
            <p:cNvCxnSpPr>
              <a:cxnSpLocks/>
            </p:cNvCxnSpPr>
            <p:nvPr/>
          </p:nvCxnSpPr>
          <p:spPr>
            <a:xfrm>
              <a:off x="2762460" y="4927594"/>
              <a:ext cx="723600" cy="478118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cteur droit 36">
              <a:extLst>
                <a:ext uri="{FF2B5EF4-FFF2-40B4-BE49-F238E27FC236}">
                  <a16:creationId xmlns:a16="http://schemas.microsoft.com/office/drawing/2014/main" id="{05785C8A-B12C-525D-FF1A-8111782259EF}"/>
                </a:ext>
              </a:extLst>
            </p:cNvPr>
            <p:cNvCxnSpPr>
              <a:cxnSpLocks/>
            </p:cNvCxnSpPr>
            <p:nvPr/>
          </p:nvCxnSpPr>
          <p:spPr>
            <a:xfrm>
              <a:off x="4863032" y="4231088"/>
              <a:ext cx="813155" cy="471695"/>
            </a:xfrm>
            <a:prstGeom prst="line">
              <a:avLst/>
            </a:prstGeom>
            <a:ln w="19050">
              <a:solidFill>
                <a:srgbClr val="10658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ZoneTexte 43">
            <a:extLst>
              <a:ext uri="{FF2B5EF4-FFF2-40B4-BE49-F238E27FC236}">
                <a16:creationId xmlns:a16="http://schemas.microsoft.com/office/drawing/2014/main" id="{A0E67411-CDC9-CBAB-84D6-4D8A0465C168}"/>
              </a:ext>
            </a:extLst>
          </p:cNvPr>
          <p:cNvSpPr txBox="1"/>
          <p:nvPr/>
        </p:nvSpPr>
        <p:spPr>
          <a:xfrm rot="21436424">
            <a:off x="3828757" y="4138475"/>
            <a:ext cx="7910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 cm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6DB12CAD-85E0-F580-3FF2-A1D96C01A341}"/>
              </a:ext>
            </a:extLst>
          </p:cNvPr>
          <p:cNvSpPr txBox="1"/>
          <p:nvPr/>
        </p:nvSpPr>
        <p:spPr>
          <a:xfrm>
            <a:off x="2351643" y="5444803"/>
            <a:ext cx="7910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 cm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BF25470-46ED-E902-3F9C-D4B7F4B7023A}"/>
              </a:ext>
            </a:extLst>
          </p:cNvPr>
          <p:cNvSpPr txBox="1"/>
          <p:nvPr/>
        </p:nvSpPr>
        <p:spPr>
          <a:xfrm>
            <a:off x="440781" y="2028794"/>
            <a:ext cx="766976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ارسموا متوازي أضلاع </a:t>
            </a: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EFGH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طول ضلعه </a:t>
            </a: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EF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هو </a:t>
            </a: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8cm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وطول ضلعه </a:t>
            </a: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FG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هو</a:t>
            </a: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4cm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: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DDDAD65-A519-25F5-5029-A6A14D44BF3D}"/>
              </a:ext>
            </a:extLst>
          </p:cNvPr>
          <p:cNvSpPr txBox="1"/>
          <p:nvPr/>
        </p:nvSpPr>
        <p:spPr>
          <a:xfrm rot="21345993">
            <a:off x="5395890" y="3736582"/>
            <a:ext cx="4508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8F8CC48-4C86-E786-B608-132B18470466}"/>
              </a:ext>
            </a:extLst>
          </p:cNvPr>
          <p:cNvSpPr txBox="1"/>
          <p:nvPr/>
        </p:nvSpPr>
        <p:spPr>
          <a:xfrm rot="21345993">
            <a:off x="2506167" y="4897875"/>
            <a:ext cx="4508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C268A75-A714-52AC-FE59-049DD6CFDE3D}"/>
              </a:ext>
            </a:extLst>
          </p:cNvPr>
          <p:cNvSpPr txBox="1"/>
          <p:nvPr/>
        </p:nvSpPr>
        <p:spPr>
          <a:xfrm rot="21345993">
            <a:off x="4034313" y="5914367"/>
            <a:ext cx="4508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1F466A4-C1F8-DE19-5AF8-A1FE3A7BE039}"/>
              </a:ext>
            </a:extLst>
          </p:cNvPr>
          <p:cNvSpPr txBox="1"/>
          <p:nvPr/>
        </p:nvSpPr>
        <p:spPr>
          <a:xfrm rot="21345993">
            <a:off x="7032555" y="4818818"/>
            <a:ext cx="4508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087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CA62C8-D22B-885B-8EEA-7C8601B2B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54758073-4542-A76F-C47B-C6FB194319FC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898D8C49-53DE-B288-21E3-AC91B54CDC9B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1AC2636-7B64-C81B-5306-B659C1C74F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20AF21F-38A0-30C7-4A6E-D8FC18C76A6C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EFB04AB-9D1A-CB45-F9FA-B9AACB0840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988A9FD3-9E04-9EAB-632D-50AE0B7EC2B5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على الدفاتر ارسموا المعين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E668AC-CC28-E50D-3332-986D87562292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F6BAAFE-ED4C-C11E-B95E-FD2C4DF283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E5C7601-AA39-5060-1CB7-9C6830556440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8D2989E6-3656-B594-6CEE-2AE69FF74F6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9F5E6A6-F6E7-49A9-FE01-AB60985A99C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296A308-1D44-B224-6325-4A52F5395C1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C996360-B6A1-5E02-AD00-DC6A41359235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00CA4855-6087-D154-B5FF-F3F726B7A40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8FDCBF1B-180F-3F69-FBB2-B3A43040C7B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3DF08546-9639-F8A4-217C-029C8B2EF284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451CAC6C-75BE-AD99-9E79-F279D49262D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CC674A08-2F0B-5B4C-D6FF-45342FD2977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7C0D831-722F-E8C0-899F-2046DD3A536A}"/>
              </a:ext>
            </a:extLst>
          </p:cNvPr>
          <p:cNvSpPr txBox="1"/>
          <p:nvPr/>
        </p:nvSpPr>
        <p:spPr>
          <a:xfrm>
            <a:off x="440781" y="2028794"/>
            <a:ext cx="766976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ارسموا معينا </a:t>
            </a: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ABCD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طول قطره الكبير </a:t>
            </a: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AC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هو </a:t>
            </a: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6cm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وطول قطره الصغير </a:t>
            </a: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BD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هو</a:t>
            </a: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4cm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: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7097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ED6F49-E0FF-9936-756F-317089290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08467A8F-46AF-9B41-53A6-ADF8AD504052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8275310-BB9E-48FD-7A83-B18E91767E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12123F2-1C37-CAE0-2516-1CEEDAFB67D3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772B8E87-D221-1DA0-A5EB-7CD91B1EA2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823BEFF-F6E3-1967-FC4D-B04AB0911BEE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96706138-40FD-DFB8-C5D7-6B607B0DBA9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6C949249-4A60-C9A2-A848-49BD1A4C925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2A9E1141-55BA-4B7D-F881-7529BE799EC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20432C8A-2127-A102-E456-920BB8588B5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80AEFBC3-C157-701C-FFBE-B97BED7B87E1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D337A3B9-0416-B520-3E70-C84C372114E9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2D77D58-8608-8FAD-A71C-BC96B3A6B273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AF844EDC-1BB5-C5F1-488F-9D7041C83E3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3E9611E6-9A4D-283A-6026-FF9EA2A48E3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68714F6C-ADF1-A27D-DCC0-692B01A1F158}"/>
              </a:ext>
            </a:extLst>
          </p:cNvPr>
          <p:cNvGrpSpPr/>
          <p:nvPr/>
        </p:nvGrpSpPr>
        <p:grpSpPr>
          <a:xfrm rot="2630458">
            <a:off x="3700493" y="4129156"/>
            <a:ext cx="3161379" cy="1263594"/>
            <a:chOff x="2289907" y="4734173"/>
            <a:chExt cx="3161379" cy="1263594"/>
          </a:xfrm>
        </p:grpSpPr>
        <p:cxnSp>
          <p:nvCxnSpPr>
            <p:cNvPr id="40" name="Connecteur droit 39">
              <a:extLst>
                <a:ext uri="{FF2B5EF4-FFF2-40B4-BE49-F238E27FC236}">
                  <a16:creationId xmlns:a16="http://schemas.microsoft.com/office/drawing/2014/main" id="{7FBC1A43-66B8-5FBA-3FCA-FE8FAD54E407}"/>
                </a:ext>
              </a:extLst>
            </p:cNvPr>
            <p:cNvCxnSpPr>
              <a:cxnSpLocks/>
            </p:cNvCxnSpPr>
            <p:nvPr/>
          </p:nvCxnSpPr>
          <p:spPr>
            <a:xfrm rot="18969542" flipV="1">
              <a:off x="3582927" y="4734173"/>
              <a:ext cx="474199" cy="1263594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cteur droit 40">
              <a:extLst>
                <a:ext uri="{FF2B5EF4-FFF2-40B4-BE49-F238E27FC236}">
                  <a16:creationId xmlns:a16="http://schemas.microsoft.com/office/drawing/2014/main" id="{A6D73B7A-3F93-6FB5-CD6C-D089D452F038}"/>
                </a:ext>
              </a:extLst>
            </p:cNvPr>
            <p:cNvCxnSpPr>
              <a:cxnSpLocks/>
            </p:cNvCxnSpPr>
            <p:nvPr/>
          </p:nvCxnSpPr>
          <p:spPr>
            <a:xfrm rot="18969542">
              <a:off x="2289907" y="4764320"/>
              <a:ext cx="3161379" cy="1177603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9AC3481C-2D09-7FB1-036D-8792F3058374}"/>
                </a:ext>
              </a:extLst>
            </p:cNvPr>
            <p:cNvSpPr/>
            <p:nvPr/>
          </p:nvSpPr>
          <p:spPr>
            <a:xfrm rot="20133522">
              <a:off x="3869417" y="5294453"/>
              <a:ext cx="248059" cy="246353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E213D601-F2A8-8710-9D4B-D8913F6FA6CA}"/>
              </a:ext>
            </a:extLst>
          </p:cNvPr>
          <p:cNvGrpSpPr/>
          <p:nvPr/>
        </p:nvGrpSpPr>
        <p:grpSpPr>
          <a:xfrm>
            <a:off x="3654536" y="3781867"/>
            <a:ext cx="3216236" cy="1623508"/>
            <a:chOff x="516644" y="3405647"/>
            <a:chExt cx="3216236" cy="1623508"/>
          </a:xfrm>
        </p:grpSpPr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EE36B20E-F404-F8E6-EA7E-3DD9EEA532CD}"/>
                </a:ext>
              </a:extLst>
            </p:cNvPr>
            <p:cNvSpPr txBox="1"/>
            <p:nvPr/>
          </p:nvSpPr>
          <p:spPr>
            <a:xfrm rot="1273895">
              <a:off x="2389023" y="4309413"/>
              <a:ext cx="8953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8cm</a:t>
              </a:r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7C6B19EC-A6AB-6643-34FE-726A1E7C64FF}"/>
                </a:ext>
              </a:extLst>
            </p:cNvPr>
            <p:cNvSpPr txBox="1"/>
            <p:nvPr/>
          </p:nvSpPr>
          <p:spPr>
            <a:xfrm rot="17351858">
              <a:off x="1640248" y="3668656"/>
              <a:ext cx="8953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4cm</a:t>
              </a:r>
            </a:p>
          </p:txBody>
        </p:sp>
        <p:cxnSp>
          <p:nvCxnSpPr>
            <p:cNvPr id="48" name="Connecteur droit 47">
              <a:extLst>
                <a:ext uri="{FF2B5EF4-FFF2-40B4-BE49-F238E27FC236}">
                  <a16:creationId xmlns:a16="http://schemas.microsoft.com/office/drawing/2014/main" id="{5AB9064F-8C95-A79F-96A4-784B6D96B72B}"/>
                </a:ext>
              </a:extLst>
            </p:cNvPr>
            <p:cNvCxnSpPr>
              <a:cxnSpLocks/>
            </p:cNvCxnSpPr>
            <p:nvPr/>
          </p:nvCxnSpPr>
          <p:spPr>
            <a:xfrm>
              <a:off x="2324988" y="3686299"/>
              <a:ext cx="1407892" cy="1285487"/>
            </a:xfrm>
            <a:prstGeom prst="line">
              <a:avLst/>
            </a:prstGeom>
            <a:ln w="57150">
              <a:solidFill>
                <a:srgbClr val="10486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cteur droit 48">
              <a:extLst>
                <a:ext uri="{FF2B5EF4-FFF2-40B4-BE49-F238E27FC236}">
                  <a16:creationId xmlns:a16="http://schemas.microsoft.com/office/drawing/2014/main" id="{FBDEFDE0-4F8A-58D6-6E5E-1EA5DE11E323}"/>
                </a:ext>
              </a:extLst>
            </p:cNvPr>
            <p:cNvCxnSpPr>
              <a:cxnSpLocks/>
            </p:cNvCxnSpPr>
            <p:nvPr/>
          </p:nvCxnSpPr>
          <p:spPr>
            <a:xfrm>
              <a:off x="516644" y="3743668"/>
              <a:ext cx="1407892" cy="1285487"/>
            </a:xfrm>
            <a:prstGeom prst="line">
              <a:avLst/>
            </a:prstGeom>
            <a:ln w="57150">
              <a:solidFill>
                <a:srgbClr val="10486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necteur droit 49">
              <a:extLst>
                <a:ext uri="{FF2B5EF4-FFF2-40B4-BE49-F238E27FC236}">
                  <a16:creationId xmlns:a16="http://schemas.microsoft.com/office/drawing/2014/main" id="{533B34B1-3EFC-F737-1B9C-7788BF77135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8988" y="3743668"/>
              <a:ext cx="1815132" cy="42996"/>
            </a:xfrm>
            <a:prstGeom prst="line">
              <a:avLst/>
            </a:prstGeom>
            <a:ln w="57150">
              <a:solidFill>
                <a:srgbClr val="10486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cteur droit 50">
              <a:extLst>
                <a:ext uri="{FF2B5EF4-FFF2-40B4-BE49-F238E27FC236}">
                  <a16:creationId xmlns:a16="http://schemas.microsoft.com/office/drawing/2014/main" id="{DA067603-8882-45B6-08B9-90341CF584F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81361" y="4944589"/>
              <a:ext cx="1815132" cy="42996"/>
            </a:xfrm>
            <a:prstGeom prst="line">
              <a:avLst/>
            </a:prstGeom>
            <a:ln w="57150">
              <a:solidFill>
                <a:srgbClr val="10486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Oval 81">
            <a:extLst>
              <a:ext uri="{FF2B5EF4-FFF2-40B4-BE49-F238E27FC236}">
                <a16:creationId xmlns:a16="http://schemas.microsoft.com/office/drawing/2014/main" id="{6CEA4834-5C7D-35AB-02A1-854578BEE352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53" name="Corde 52">
            <a:extLst>
              <a:ext uri="{FF2B5EF4-FFF2-40B4-BE49-F238E27FC236}">
                <a16:creationId xmlns:a16="http://schemas.microsoft.com/office/drawing/2014/main" id="{AF1E3034-5779-9D40-23B4-8FBEB2CF241B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4" name="Image 53">
            <a:extLst>
              <a:ext uri="{FF2B5EF4-FFF2-40B4-BE49-F238E27FC236}">
                <a16:creationId xmlns:a16="http://schemas.microsoft.com/office/drawing/2014/main" id="{21367073-146F-B724-04B0-F2B98B76FB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55" name="ZoneTexte 54">
            <a:extLst>
              <a:ext uri="{FF2B5EF4-FFF2-40B4-BE49-F238E27FC236}">
                <a16:creationId xmlns:a16="http://schemas.microsoft.com/office/drawing/2014/main" id="{CDEF8E82-5CCA-3E95-D279-B1254F297F59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554C4C6-F7D6-B05A-0114-C82200DC6561}"/>
              </a:ext>
            </a:extLst>
          </p:cNvPr>
          <p:cNvSpPr txBox="1"/>
          <p:nvPr/>
        </p:nvSpPr>
        <p:spPr>
          <a:xfrm>
            <a:off x="440781" y="2028794"/>
            <a:ext cx="766976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ارسموا معينا </a:t>
            </a: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ABCD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طول قطره الكبير </a:t>
            </a: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AC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هو </a:t>
            </a: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6cm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وطول قطره الصغير </a:t>
            </a: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BD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هو</a:t>
            </a: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4cm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: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2A4C1B2-F1D3-EA11-E6DC-391843FA9F0A}"/>
              </a:ext>
            </a:extLst>
          </p:cNvPr>
          <p:cNvSpPr txBox="1"/>
          <p:nvPr/>
        </p:nvSpPr>
        <p:spPr>
          <a:xfrm rot="21345993">
            <a:off x="3289825" y="3813600"/>
            <a:ext cx="4508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6110DAB-C71A-BC62-0EB3-3A11A9BFF8F3}"/>
              </a:ext>
            </a:extLst>
          </p:cNvPr>
          <p:cNvSpPr txBox="1"/>
          <p:nvPr/>
        </p:nvSpPr>
        <p:spPr>
          <a:xfrm rot="21345993">
            <a:off x="5377410" y="3687516"/>
            <a:ext cx="4508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D8833E9-2656-B561-F98A-878F43754778}"/>
              </a:ext>
            </a:extLst>
          </p:cNvPr>
          <p:cNvSpPr txBox="1"/>
          <p:nvPr/>
        </p:nvSpPr>
        <p:spPr>
          <a:xfrm rot="21345993">
            <a:off x="6932125" y="5173057"/>
            <a:ext cx="4508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4E8BF9F-78B7-B192-5588-A08EEFB44DD8}"/>
              </a:ext>
            </a:extLst>
          </p:cNvPr>
          <p:cNvSpPr txBox="1"/>
          <p:nvPr/>
        </p:nvSpPr>
        <p:spPr>
          <a:xfrm rot="21345993">
            <a:off x="4552616" y="5238802"/>
            <a:ext cx="4508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0298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8209A7-AC10-6C7F-6F06-613F5F03F9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AC6D98F-FDB4-D309-F0D7-A4A3552766B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9522839-DA6D-7D9D-A773-B62CF32165AF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CD1622B-E046-49A9-AB1F-47DFD0A76CF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6CBE861-9610-5746-B66E-F786E224E454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مساحة المضلعات الاعتيادية</a:t>
            </a:r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CF06E767-6DD1-EA5F-E4F0-D8E046055CE3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2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A2263E39-E1B6-5E39-DF34-DDAD3080D557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56306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C2D35-C9AB-A773-DA00-33B676CB5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901DF1-AFD1-03FB-B202-2778D48A5A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8C54F4DE-07B8-E332-F08E-B5F3535812AA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7F4B2147-762D-F454-2F37-B220A224D2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2AAE5D72-64CC-C106-7EC1-F6B2408DEC2A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0FD2CE58-A377-FD8C-A01F-3A905145603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72BFB3C-4D84-971D-4B04-6EAE401F00D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1795838-2031-A5F1-4B98-CDB2EC9A78D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29E3F8FD-EAAF-D600-4DE5-5C459B75D767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550B6325-658F-A792-B3C9-D5FF35B85C0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FBD814C6-E60C-E20E-9357-6CD7B99F796F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B92BECE2-C67B-4B49-327F-F3FDF7D36C3F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49836DF3-F26E-F67E-0104-F8949EA5764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D624BC4E-DCB3-5497-2270-562A79E7EFA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Oval 81">
            <a:extLst>
              <a:ext uri="{FF2B5EF4-FFF2-40B4-BE49-F238E27FC236}">
                <a16:creationId xmlns:a16="http://schemas.microsoft.com/office/drawing/2014/main" id="{7E75D5CA-B878-E522-4E64-8ADD480ECB57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8" name="Corde 7">
            <a:extLst>
              <a:ext uri="{FF2B5EF4-FFF2-40B4-BE49-F238E27FC236}">
                <a16:creationId xmlns:a16="http://schemas.microsoft.com/office/drawing/2014/main" id="{FE5C1312-3FFA-B2F9-0546-AC09B490D861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3A1CF7B-8C7E-073E-A080-225DEB45CE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AA03526-C78E-0C26-304E-96ACB5A05FC3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  <p:sp>
        <p:nvSpPr>
          <p:cNvPr id="20" name="ZoneTexte 2">
            <a:extLst>
              <a:ext uri="{FF2B5EF4-FFF2-40B4-BE49-F238E27FC236}">
                <a16:creationId xmlns:a16="http://schemas.microsoft.com/office/drawing/2014/main" id="{DACE3BDE-2256-BA56-1A2C-CF1B1CF37388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على الألواح، اكتبوا مساحة المثلث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FFC1C74-5553-7DF7-73A2-5CD02F188E4E}"/>
              </a:ext>
            </a:extLst>
          </p:cNvPr>
          <p:cNvSpPr txBox="1"/>
          <p:nvPr/>
        </p:nvSpPr>
        <p:spPr>
          <a:xfrm>
            <a:off x="657031" y="5272922"/>
            <a:ext cx="14260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11 cm²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A0B2796-BF0B-6154-0CB3-63169A66B452}"/>
              </a:ext>
            </a:extLst>
          </p:cNvPr>
          <p:cNvSpPr txBox="1"/>
          <p:nvPr/>
        </p:nvSpPr>
        <p:spPr>
          <a:xfrm>
            <a:off x="2752234" y="5272922"/>
            <a:ext cx="14260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12 cm²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4CA827BA-9462-8C32-77BF-A19B999D3266}"/>
              </a:ext>
            </a:extLst>
          </p:cNvPr>
          <p:cNvSpPr txBox="1"/>
          <p:nvPr/>
        </p:nvSpPr>
        <p:spPr>
          <a:xfrm>
            <a:off x="4732713" y="5272922"/>
            <a:ext cx="14260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24 cm²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C9C416DB-3CBB-E5E3-C951-77E0A4DA1788}"/>
              </a:ext>
            </a:extLst>
          </p:cNvPr>
          <p:cNvSpPr txBox="1"/>
          <p:nvPr/>
        </p:nvSpPr>
        <p:spPr>
          <a:xfrm>
            <a:off x="7160359" y="5272922"/>
            <a:ext cx="14260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 cm²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CC7B349C-D33F-10DC-865F-C89CA6E87F8B}"/>
              </a:ext>
            </a:extLst>
          </p:cNvPr>
          <p:cNvGrpSpPr/>
          <p:nvPr/>
        </p:nvGrpSpPr>
        <p:grpSpPr>
          <a:xfrm>
            <a:off x="2626642" y="1549347"/>
            <a:ext cx="3605375" cy="2354531"/>
            <a:chOff x="2481943" y="2266783"/>
            <a:chExt cx="3605375" cy="2354531"/>
          </a:xfrm>
        </p:grpSpPr>
        <p:pic>
          <p:nvPicPr>
            <p:cNvPr id="28" name="Image 27" descr="Une image contenant ligne, triangle&#10;&#10;Le contenu généré par l’IA peut être incorrect.">
              <a:extLst>
                <a:ext uri="{FF2B5EF4-FFF2-40B4-BE49-F238E27FC236}">
                  <a16:creationId xmlns:a16="http://schemas.microsoft.com/office/drawing/2014/main" id="{192013E8-C9DF-26A7-B1B8-0D16B60DC14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81943" y="2266783"/>
              <a:ext cx="3605375" cy="2354531"/>
            </a:xfrm>
            <a:prstGeom prst="rect">
              <a:avLst/>
            </a:prstGeom>
          </p:spPr>
        </p:pic>
        <p:cxnSp>
          <p:nvCxnSpPr>
            <p:cNvPr id="29" name="Connecteur droit 28">
              <a:extLst>
                <a:ext uri="{FF2B5EF4-FFF2-40B4-BE49-F238E27FC236}">
                  <a16:creationId xmlns:a16="http://schemas.microsoft.com/office/drawing/2014/main" id="{2934A1F6-B310-9137-0A13-14CC4033D3B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46687" y="2695604"/>
              <a:ext cx="305702" cy="1296000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62A9DF4D-15D1-4E39-7BC5-BB635A0E8304}"/>
                </a:ext>
              </a:extLst>
            </p:cNvPr>
            <p:cNvSpPr/>
            <p:nvPr/>
          </p:nvSpPr>
          <p:spPr>
            <a:xfrm rot="873231">
              <a:off x="4181923" y="3766721"/>
              <a:ext cx="242128" cy="256456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FB5327A3-FE71-E96B-0E79-BBDBA29E873E}"/>
                </a:ext>
              </a:extLst>
            </p:cNvPr>
            <p:cNvSpPr txBox="1"/>
            <p:nvPr/>
          </p:nvSpPr>
          <p:spPr>
            <a:xfrm rot="843253">
              <a:off x="3707595" y="4015171"/>
              <a:ext cx="103566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b = 8 cm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C8F1C427-FA71-2B91-E8F5-E0477307ABE5}"/>
                </a:ext>
              </a:extLst>
            </p:cNvPr>
            <p:cNvSpPr txBox="1"/>
            <p:nvPr/>
          </p:nvSpPr>
          <p:spPr>
            <a:xfrm rot="17004683">
              <a:off x="3551801" y="3110610"/>
              <a:ext cx="103566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h = 3 cm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8166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5893D6-3242-B9C2-43D1-B59CCC3794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8CD2B04-017D-34B5-7426-72A7E166FFAA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F14BF5A-1638-DB46-C204-444E223599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AB6695E-8E01-0F1A-EA5B-FC0C8E181E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0AF8889-74C2-417B-9FB6-06C906DC7B04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4F32FEB8-8C34-311F-F7DD-0966F523AD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5BFCDD0-3B97-12CA-8DC8-C0C829F8006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8D6D20F5-9946-2B56-6072-BFC88DE9C0A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DF3906CE-9C50-40B2-33BD-F9CB620D0EB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555EC0D-55D4-013E-2BB0-BC2437629F4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EB0E067E-5C4A-9141-176B-7A883111753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8A68185-24F1-FF84-4869-D2A220CCBC6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B6E37C23-91F8-038E-999C-0D32E082433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69EBEBD-D92A-611E-AAA0-6B849F80AF1E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0F47705-8E78-867D-7A10-F07EB07C547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3480FFC-DAE5-8188-C989-149258FD7CF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3139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767CB1-C562-BACC-4C33-27C0965B96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6D5B6CA-7417-CE4F-3F97-8D183A062BD6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يقم يذكرنا بالقاعدة ويشرح لنا كيف وجد النتيجة مذكرا بالخطوات؟ 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4021A9F-4AEB-B045-ED2A-BE290353B5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403012E-925A-5D61-1002-51668BB0A127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B874AEE-55FC-5235-A587-B695AF2B7C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9416A44-5A78-66D1-9ED5-D48552501D0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D26A97A7-B37F-7EE1-7058-E5A8F295146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5E8997E2-F8C1-4137-8FC5-7F0B48261F1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5D66D8E-7EDF-A217-E780-31843272549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39C7532F-88BA-D5C4-7DA6-E31E42553E4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D815F871-A483-1794-B6B8-CF81D7DF7A69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CC310F22-3EAB-8741-B622-1FA72A3EA822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0FD408B6-C89B-6F9F-B3AF-D1F2AD15D0A7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4E9967A6-58A1-C3C2-E92A-E9983DBEAB2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E1A951D2-0F7F-EDBB-6ADE-213FAD3FDC9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" name="Oval 81">
            <a:extLst>
              <a:ext uri="{FF2B5EF4-FFF2-40B4-BE49-F238E27FC236}">
                <a16:creationId xmlns:a16="http://schemas.microsoft.com/office/drawing/2014/main" id="{2BED4882-5D07-1638-512C-FC7FE72A623E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1" name="Corde 10">
            <a:extLst>
              <a:ext uri="{FF2B5EF4-FFF2-40B4-BE49-F238E27FC236}">
                <a16:creationId xmlns:a16="http://schemas.microsoft.com/office/drawing/2014/main" id="{BF5DCDE3-5F13-E301-E9D7-E41176B348C8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42DD88B-2F6E-F383-0ACE-F930FDA8E3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44472DE-702D-676A-D098-6BB83906CA64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A319519-E834-5E3B-75DC-F208B01B6979}"/>
              </a:ext>
            </a:extLst>
          </p:cNvPr>
          <p:cNvSpPr txBox="1"/>
          <p:nvPr/>
        </p:nvSpPr>
        <p:spPr>
          <a:xfrm>
            <a:off x="3465248" y="4377729"/>
            <a:ext cx="44996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القاعدة طولها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 = 8 cm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77F317E-9BA5-BE8C-2AEF-0551CE50DE22}"/>
              </a:ext>
            </a:extLst>
          </p:cNvPr>
          <p:cNvSpPr txBox="1"/>
          <p:nvPr/>
        </p:nvSpPr>
        <p:spPr>
          <a:xfrm>
            <a:off x="3465248" y="4794592"/>
            <a:ext cx="44996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الارتفاع المقابل للقاعدة 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h = 3 cm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24E55B1-8696-FAE8-E53C-5EE52490B759}"/>
                  </a:ext>
                </a:extLst>
              </p:cNvPr>
              <p:cNvSpPr txBox="1"/>
              <p:nvPr/>
            </p:nvSpPr>
            <p:spPr>
              <a:xfrm>
                <a:off x="665329" y="5796142"/>
                <a:ext cx="5988706" cy="6956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MA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A 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MA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fr-MA" sz="2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b</m:t>
                        </m:r>
                        <m:r>
                          <m:rPr>
                            <m:nor/>
                          </m:rPr>
                          <a:rPr kumimoji="0" lang="fr-MA" sz="2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× </m:t>
                        </m:r>
                        <m:r>
                          <a:rPr kumimoji="0" lang="fr-MA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𝒉</m:t>
                        </m:r>
                      </m:num>
                      <m:den>
                        <m:r>
                          <a:rPr kumimoji="0" lang="fr-MA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𝟐</m:t>
                        </m:r>
                      </m:den>
                    </m:f>
                  </m:oMath>
                </a14:m>
                <a:r>
                  <a:rPr kumimoji="0" lang="fr-MA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MA" sz="20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fr-MA" sz="20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8</m:t>
                        </m:r>
                        <m:r>
                          <m:rPr>
                            <m:nor/>
                          </m:rPr>
                          <a:rPr kumimoji="0" lang="fr-MA" sz="20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m:rPr>
                            <m:nor/>
                          </m:rPr>
                          <a:rPr kumimoji="0" lang="fr-MA" sz="20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× </m:t>
                        </m:r>
                        <m:r>
                          <a:rPr kumimoji="0" lang="fr-MA" sz="2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𝟑</m:t>
                        </m:r>
                      </m:num>
                      <m:den>
                        <m:r>
                          <a:rPr kumimoji="0" lang="fr-MA" sz="20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𝟐</m:t>
                        </m:r>
                      </m:den>
                    </m:f>
                  </m:oMath>
                </a14:m>
                <a:r>
                  <a:rPr kumimoji="0" lang="fr-MA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MA" sz="20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MA" sz="2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𝟐𝟒</m:t>
                        </m:r>
                      </m:num>
                      <m:den>
                        <m:r>
                          <a:rPr kumimoji="0" lang="fr-MA" sz="20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𝟐</m:t>
                        </m:r>
                      </m:den>
                    </m:f>
                  </m:oMath>
                </a14:m>
                <a:r>
                  <a:rPr kumimoji="0" lang="fr-MA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= </a:t>
                </a:r>
                <a:r>
                  <a:rPr kumimoji="0" lang="f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12 cm² </a:t>
                </a:r>
                <a:endPara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24E55B1-8696-FAE8-E53C-5EE52490B7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329" y="5796142"/>
                <a:ext cx="5988706" cy="695640"/>
              </a:xfrm>
              <a:prstGeom prst="rect">
                <a:avLst/>
              </a:prstGeom>
              <a:blipFill>
                <a:blip r:embed="rId5"/>
                <a:stretch>
                  <a:fillRect l="-2543" t="-1754" b="-21930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ZoneTexte 27">
            <a:extLst>
              <a:ext uri="{FF2B5EF4-FFF2-40B4-BE49-F238E27FC236}">
                <a16:creationId xmlns:a16="http://schemas.microsoft.com/office/drawing/2014/main" id="{DF65D851-1446-5FCE-A511-33DB1E26059A}"/>
              </a:ext>
            </a:extLst>
          </p:cNvPr>
          <p:cNvSpPr txBox="1"/>
          <p:nvPr/>
        </p:nvSpPr>
        <p:spPr>
          <a:xfrm>
            <a:off x="744640" y="3611806"/>
            <a:ext cx="14260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11 cm²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F0682A7-B2D2-576C-2DF2-C6CD2B9785CD}"/>
              </a:ext>
            </a:extLst>
          </p:cNvPr>
          <p:cNvSpPr txBox="1"/>
          <p:nvPr/>
        </p:nvSpPr>
        <p:spPr>
          <a:xfrm>
            <a:off x="2839843" y="3611806"/>
            <a:ext cx="14260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12 cm²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B40D19AE-9892-0DE5-E092-0FDE3CE6305F}"/>
              </a:ext>
            </a:extLst>
          </p:cNvPr>
          <p:cNvSpPr txBox="1"/>
          <p:nvPr/>
        </p:nvSpPr>
        <p:spPr>
          <a:xfrm>
            <a:off x="4820322" y="3611806"/>
            <a:ext cx="14260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24 cm²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6BCABACE-5C79-394C-5B36-6CCDBF4E2D0A}"/>
              </a:ext>
            </a:extLst>
          </p:cNvPr>
          <p:cNvSpPr txBox="1"/>
          <p:nvPr/>
        </p:nvSpPr>
        <p:spPr>
          <a:xfrm>
            <a:off x="7247968" y="3611806"/>
            <a:ext cx="14260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 cm²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53D7D0AA-03A3-6FBC-B74F-5EFC83B0774F}"/>
              </a:ext>
            </a:extLst>
          </p:cNvPr>
          <p:cNvSpPr/>
          <p:nvPr/>
        </p:nvSpPr>
        <p:spPr>
          <a:xfrm>
            <a:off x="2605177" y="3429000"/>
            <a:ext cx="1718502" cy="94872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95370993-2DF5-0CC3-42EF-75FF2144F884}"/>
              </a:ext>
            </a:extLst>
          </p:cNvPr>
          <p:cNvGrpSpPr/>
          <p:nvPr/>
        </p:nvGrpSpPr>
        <p:grpSpPr>
          <a:xfrm>
            <a:off x="2170668" y="1401061"/>
            <a:ext cx="3584207" cy="2027939"/>
            <a:chOff x="2481943" y="2266783"/>
            <a:chExt cx="3605375" cy="2354531"/>
          </a:xfrm>
        </p:grpSpPr>
        <p:pic>
          <p:nvPicPr>
            <p:cNvPr id="37" name="Image 36" descr="Une image contenant ligne, triangle&#10;&#10;Le contenu généré par l’IA peut être incorrect.">
              <a:extLst>
                <a:ext uri="{FF2B5EF4-FFF2-40B4-BE49-F238E27FC236}">
                  <a16:creationId xmlns:a16="http://schemas.microsoft.com/office/drawing/2014/main" id="{86995DD2-D6BC-DB09-1C1F-EDF22F95ADD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481943" y="2266783"/>
              <a:ext cx="3605375" cy="2354531"/>
            </a:xfrm>
            <a:prstGeom prst="rect">
              <a:avLst/>
            </a:prstGeom>
          </p:spPr>
        </p:pic>
        <p:cxnSp>
          <p:nvCxnSpPr>
            <p:cNvPr id="38" name="Connecteur droit 37">
              <a:extLst>
                <a:ext uri="{FF2B5EF4-FFF2-40B4-BE49-F238E27FC236}">
                  <a16:creationId xmlns:a16="http://schemas.microsoft.com/office/drawing/2014/main" id="{ABDEB45D-885D-6CC5-C863-05FDD35B958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46687" y="2695604"/>
              <a:ext cx="305702" cy="1296000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85A71E62-1974-2EDB-2515-285C4914FA52}"/>
                </a:ext>
              </a:extLst>
            </p:cNvPr>
            <p:cNvSpPr/>
            <p:nvPr/>
          </p:nvSpPr>
          <p:spPr>
            <a:xfrm rot="873231">
              <a:off x="4181923" y="3766721"/>
              <a:ext cx="242128" cy="256456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31A238D7-C3C7-1B2D-6BB7-D00616DB92DE}"/>
                </a:ext>
              </a:extLst>
            </p:cNvPr>
            <p:cNvSpPr txBox="1"/>
            <p:nvPr/>
          </p:nvSpPr>
          <p:spPr>
            <a:xfrm rot="843253">
              <a:off x="3707595" y="4015171"/>
              <a:ext cx="103566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b = 8 cm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D343DD7C-9AA1-05AC-61E1-6715F7ADB477}"/>
                </a:ext>
              </a:extLst>
            </p:cNvPr>
            <p:cNvSpPr txBox="1"/>
            <p:nvPr/>
          </p:nvSpPr>
          <p:spPr>
            <a:xfrm rot="17004683">
              <a:off x="3551801" y="3140478"/>
              <a:ext cx="1035663" cy="3095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h = 3 cm </a:t>
              </a:r>
              <a:endParaRPr kumimoji="0" lang="fr-MA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7010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EB24B-2498-66AF-ED06-590A1FACC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33CE4BE-FC9D-EEB7-E36B-6D2F019198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20719D75-8F57-D680-03EA-C9AC977165C4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B44DC5B4-2175-0DC0-478E-FDE9452759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FD14292A-B1E0-D27F-9A6C-43AF782873D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FC0D177A-E9F0-1D67-1887-C10C51DA5C2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DBBB0C6-AE0B-BC57-66A8-3AA6E75B5B6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9B7411EA-6B04-8111-1E2D-EFAC21634C1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31878C56-7DA8-C9A3-AB46-99AC32338835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CC6F4432-EC1C-BFD8-DAE8-090B892E65CB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2E4FCE01-8A79-E034-DBF8-78D52E31B600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999221ED-8802-4545-0A96-983523ED7294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786292EB-0F6F-6F4A-61DA-9CF996D9C15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BEE7226-E748-5087-4C64-3638D0CBF13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Oval 81">
            <a:extLst>
              <a:ext uri="{FF2B5EF4-FFF2-40B4-BE49-F238E27FC236}">
                <a16:creationId xmlns:a16="http://schemas.microsoft.com/office/drawing/2014/main" id="{2D94A3CF-23F2-7FE8-69ED-BE313C3A56DF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8" name="Corde 7">
            <a:extLst>
              <a:ext uri="{FF2B5EF4-FFF2-40B4-BE49-F238E27FC236}">
                <a16:creationId xmlns:a16="http://schemas.microsoft.com/office/drawing/2014/main" id="{55A7E696-8D67-3D5B-F5B3-C2061AC73A29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A4156FE-20EF-1A18-695F-D45C3A2214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B5F19599-3F59-2C45-A73B-35BE76E41988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  <p:sp>
        <p:nvSpPr>
          <p:cNvPr id="20" name="ZoneTexte 2">
            <a:extLst>
              <a:ext uri="{FF2B5EF4-FFF2-40B4-BE49-F238E27FC236}">
                <a16:creationId xmlns:a16="http://schemas.microsoft.com/office/drawing/2014/main" id="{00BBFA3A-EEC6-7748-3A44-47A633216EDE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على الألواح، اكتبوا مساحة المعين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24D49BD-586B-D785-EC64-09BDDBA2D2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864519">
            <a:off x="2541474" y="2374338"/>
            <a:ext cx="4061054" cy="210932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E8E4EC1-C51D-6C51-32A3-B4C48E5EF490}"/>
              </a:ext>
            </a:extLst>
          </p:cNvPr>
          <p:cNvSpPr txBox="1"/>
          <p:nvPr/>
        </p:nvSpPr>
        <p:spPr>
          <a:xfrm>
            <a:off x="657031" y="5272922"/>
            <a:ext cx="14260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60 cm²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D307467C-B40F-2037-A363-7D131B9C7A73}"/>
              </a:ext>
            </a:extLst>
          </p:cNvPr>
          <p:cNvSpPr txBox="1"/>
          <p:nvPr/>
        </p:nvSpPr>
        <p:spPr>
          <a:xfrm>
            <a:off x="2752234" y="5272922"/>
            <a:ext cx="14260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16 cm²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A6446EB4-2A64-AC17-B78C-CB98E9429D36}"/>
              </a:ext>
            </a:extLst>
          </p:cNvPr>
          <p:cNvSpPr txBox="1"/>
          <p:nvPr/>
        </p:nvSpPr>
        <p:spPr>
          <a:xfrm>
            <a:off x="4732713" y="5272922"/>
            <a:ext cx="14260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30 cm²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5AE63C69-33CD-F7A8-440F-7626EF6923B2}"/>
              </a:ext>
            </a:extLst>
          </p:cNvPr>
          <p:cNvSpPr txBox="1"/>
          <p:nvPr/>
        </p:nvSpPr>
        <p:spPr>
          <a:xfrm>
            <a:off x="7160359" y="5272922"/>
            <a:ext cx="14260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 cm²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79E93E7-925F-6A32-BC88-8381751648BA}"/>
              </a:ext>
            </a:extLst>
          </p:cNvPr>
          <p:cNvSpPr txBox="1"/>
          <p:nvPr/>
        </p:nvSpPr>
        <p:spPr>
          <a:xfrm rot="17952485">
            <a:off x="3761081" y="3509696"/>
            <a:ext cx="10684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 cm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17C839DA-A438-3897-1495-AFE4C016379E}"/>
              </a:ext>
            </a:extLst>
          </p:cNvPr>
          <p:cNvSpPr txBox="1"/>
          <p:nvPr/>
        </p:nvSpPr>
        <p:spPr>
          <a:xfrm rot="1706135">
            <a:off x="3450307" y="2835678"/>
            <a:ext cx="14260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10 cm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7411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EBBB95-CB38-CB08-FE26-D212FAC39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3DF4B7F-44DB-CAAC-5C98-84F1E0B3F17F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B78BFA1-3FBE-AF6D-978C-B4860A3E43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DA246B4-9B61-40F4-EEB0-2A56CDEF37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AADEFEC-F732-941F-E056-4C964C4E4FBA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1001063-E305-DB48-C6BE-326D02CDC3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8E70E02B-52C6-C527-B8DB-53A06A57A7A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223D866-440C-F056-A666-74C7ABFEE65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F6A6FEF-DA3F-BD47-3F95-B1AEDC73AAA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51BC92C-1E50-E953-6859-7C6ED9C1728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ADABB454-9A2A-4444-883A-A7FA3AB90063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2AE357F-F183-772A-5A36-7F543D58C6E5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D4D81D6D-C3F9-F09E-1528-3A4A0FF28155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00731C04-5413-BE26-1A61-824B692ADB9B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C96CF5F-E9E0-7385-7806-B4D1C200D4D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1E7754F-C3FE-D810-331F-15F8D8FD706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7168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78B810-7BEA-3286-33F0-3C9BFE92A2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6E09FE2-D7B1-E1BE-E8B3-F4D1EDC7AF81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يقم يذكرنا بالقاعدة ويشرح لنا كيف وجد النتيجة مذكرا بالخطوات؟ 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23E737-93B1-BD95-31CA-D783F6B8C4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F8C6D8E-4F52-E036-4A64-EFBA4F384E97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E41A448C-6D32-D0A8-C686-8264DCB6F7E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C74D37A6-2E09-9A44-7E85-CA9E003D72CC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A8ED120D-4B67-08B8-3411-8590B9D9CCD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AAC8A1E9-644B-2442-5683-796284F6AC5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9AAEB7C-F22C-935C-BD1E-FCAC65C2550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0EFBAEF6-0E80-8073-AB32-043A22E7A015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047CD5FE-9B75-E2F6-5111-AE8495E59125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8CFDDC0F-DA26-C969-FC21-926A7179FD6F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A8EB4CC0-CD4D-4568-ED89-2B990F0EE39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FF62CB77-6B14-6145-E608-1DCC021D336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3EA7A940-60DA-D3E0-FD15-05DDA6F9300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" name="Oval 81">
            <a:extLst>
              <a:ext uri="{FF2B5EF4-FFF2-40B4-BE49-F238E27FC236}">
                <a16:creationId xmlns:a16="http://schemas.microsoft.com/office/drawing/2014/main" id="{A3DCBE10-623A-2FEF-6DA4-0EB38D6BD0C2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1" name="Corde 10">
            <a:extLst>
              <a:ext uri="{FF2B5EF4-FFF2-40B4-BE49-F238E27FC236}">
                <a16:creationId xmlns:a16="http://schemas.microsoft.com/office/drawing/2014/main" id="{7E19411A-E7B4-6A81-24D1-360A53CC62DC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A6AA956-9895-AAF4-A530-2B9092A6C8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1A7E8FDA-A69F-BAE0-CB10-CE2C3244B307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62D42B6-176E-E367-DFA8-8217037CABDF}"/>
              </a:ext>
            </a:extLst>
          </p:cNvPr>
          <p:cNvSpPr txBox="1"/>
          <p:nvPr/>
        </p:nvSpPr>
        <p:spPr>
          <a:xfrm>
            <a:off x="4171417" y="4984227"/>
            <a:ext cx="44996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القطر الكبير طوله 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 = 10 cm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10BA0B1-1CAD-926C-2A46-D04551D9FABC}"/>
              </a:ext>
            </a:extLst>
          </p:cNvPr>
          <p:cNvSpPr txBox="1"/>
          <p:nvPr/>
        </p:nvSpPr>
        <p:spPr>
          <a:xfrm>
            <a:off x="4171417" y="5401090"/>
            <a:ext cx="44996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القطر الصغير طوله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d = 6 cm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4F80240-CA2A-8FC0-9E85-6D5F07E4EEDF}"/>
                  </a:ext>
                </a:extLst>
              </p:cNvPr>
              <p:cNvSpPr txBox="1"/>
              <p:nvPr/>
            </p:nvSpPr>
            <p:spPr>
              <a:xfrm>
                <a:off x="665329" y="5796142"/>
                <a:ext cx="5988706" cy="6796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MA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A 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MA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fr-MA" sz="2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D</m:t>
                        </m:r>
                        <m:r>
                          <m:rPr>
                            <m:nor/>
                          </m:rPr>
                          <a:rPr kumimoji="0" lang="fr-MA" sz="2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fr-MA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  <m:r>
                          <a:rPr kumimoji="0" lang="fr-MA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fr-MA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𝒅</m:t>
                        </m:r>
                        <m:r>
                          <a:rPr kumimoji="0" lang="fr-MA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</m:num>
                      <m:den>
                        <m:r>
                          <a:rPr kumimoji="0" lang="fr-MA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𝟐</m:t>
                        </m:r>
                      </m:den>
                    </m:f>
                  </m:oMath>
                </a14:m>
                <a:r>
                  <a:rPr kumimoji="0" lang="fr-MA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MA" sz="20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fr-MA" sz="2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10</m:t>
                        </m:r>
                        <m:r>
                          <m:rPr>
                            <m:nor/>
                          </m:rPr>
                          <a:rPr kumimoji="0" lang="fr-MA" sz="20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m:rPr>
                            <m:nor/>
                          </m:rPr>
                          <a:rPr kumimoji="0" lang="fr-MA" sz="20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×</m:t>
                        </m:r>
                        <m:r>
                          <m:rPr>
                            <m:nor/>
                          </m:rPr>
                          <a:rPr kumimoji="0" lang="fr-MA" sz="20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6</m:t>
                        </m:r>
                      </m:num>
                      <m:den>
                        <m:r>
                          <a:rPr kumimoji="0" lang="fr-MA" sz="20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𝟐</m:t>
                        </m:r>
                      </m:den>
                    </m:f>
                  </m:oMath>
                </a14:m>
                <a:r>
                  <a:rPr kumimoji="0" lang="fr-MA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MA" sz="20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MA" sz="2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𝟔𝟎</m:t>
                        </m:r>
                      </m:num>
                      <m:den>
                        <m:r>
                          <a:rPr kumimoji="0" lang="fr-MA" sz="20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𝟐</m:t>
                        </m:r>
                      </m:den>
                    </m:f>
                  </m:oMath>
                </a14:m>
                <a:r>
                  <a:rPr kumimoji="0" lang="fr-MA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= </a:t>
                </a:r>
                <a:r>
                  <a:rPr kumimoji="0" lang="f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30 cm² </a:t>
                </a:r>
                <a:endPara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4F80240-CA2A-8FC0-9E85-6D5F07E4EE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329" y="5796142"/>
                <a:ext cx="5988706" cy="679673"/>
              </a:xfrm>
              <a:prstGeom prst="rect">
                <a:avLst/>
              </a:prstGeom>
              <a:blipFill>
                <a:blip r:embed="rId5"/>
                <a:stretch>
                  <a:fillRect l="-2543" t="-3604" b="-23423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ZoneTexte 16">
            <a:extLst>
              <a:ext uri="{FF2B5EF4-FFF2-40B4-BE49-F238E27FC236}">
                <a16:creationId xmlns:a16="http://schemas.microsoft.com/office/drawing/2014/main" id="{06AE9C0E-D747-2398-4FF8-4CF2696BA739}"/>
              </a:ext>
            </a:extLst>
          </p:cNvPr>
          <p:cNvSpPr txBox="1"/>
          <p:nvPr/>
        </p:nvSpPr>
        <p:spPr>
          <a:xfrm>
            <a:off x="681209" y="4185684"/>
            <a:ext cx="14260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60 cm²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9C64DF7-8559-D342-ACD0-A9C2DF06CF79}"/>
              </a:ext>
            </a:extLst>
          </p:cNvPr>
          <p:cNvSpPr txBox="1"/>
          <p:nvPr/>
        </p:nvSpPr>
        <p:spPr>
          <a:xfrm>
            <a:off x="2776412" y="4185684"/>
            <a:ext cx="14260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16 cm²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CF5AB591-5358-5369-250F-688A6972D0DC}"/>
              </a:ext>
            </a:extLst>
          </p:cNvPr>
          <p:cNvSpPr txBox="1"/>
          <p:nvPr/>
        </p:nvSpPr>
        <p:spPr>
          <a:xfrm>
            <a:off x="4756891" y="4185684"/>
            <a:ext cx="14260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30 cm²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9574749-6CD1-FA89-B850-08865F963DFE}"/>
              </a:ext>
            </a:extLst>
          </p:cNvPr>
          <p:cNvSpPr txBox="1"/>
          <p:nvPr/>
        </p:nvSpPr>
        <p:spPr>
          <a:xfrm>
            <a:off x="7184537" y="4185684"/>
            <a:ext cx="14260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 cm²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EA36C3B8-FF02-9940-2BF4-A3C8FDBC16E2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864519">
            <a:off x="2726365" y="1617654"/>
            <a:ext cx="4061054" cy="2109324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F1A62674-0FBE-D514-15D5-9687E2BF1A09}"/>
              </a:ext>
            </a:extLst>
          </p:cNvPr>
          <p:cNvSpPr txBox="1"/>
          <p:nvPr/>
        </p:nvSpPr>
        <p:spPr>
          <a:xfrm rot="17952485">
            <a:off x="3945972" y="2753012"/>
            <a:ext cx="10684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 cm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D80878D-5B96-E24E-EE5B-59E19A346500}"/>
              </a:ext>
            </a:extLst>
          </p:cNvPr>
          <p:cNvSpPr txBox="1"/>
          <p:nvPr/>
        </p:nvSpPr>
        <p:spPr>
          <a:xfrm rot="1706135">
            <a:off x="3635198" y="2078994"/>
            <a:ext cx="14260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10 cm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1D7887FB-92C9-75B8-9606-AD8A8DA5AF74}"/>
              </a:ext>
            </a:extLst>
          </p:cNvPr>
          <p:cNvSpPr/>
          <p:nvPr/>
        </p:nvSpPr>
        <p:spPr>
          <a:xfrm>
            <a:off x="4348212" y="3965137"/>
            <a:ext cx="1718502" cy="94872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3995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869D89-9CF0-AB4D-FEF3-1FB89DAE5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BF380A1-F0C5-F400-4542-89AACBFCBB5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D87F00E-15E3-779D-ACC8-1A3CBBD6E940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57DF2D8-06C7-6D28-3100-8AB3298E9EE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9D50383-02EF-2F16-8605-E580AAAE1A32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قسمة عدد</a:t>
            </a:r>
            <a:r>
              <a:rPr lang="fr-FR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عشري على عدد صحيح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D41ADE86-45BF-0D1E-827B-ADF8F57AB940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3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13AA3C9F-08D8-B87B-1F4A-24A2A13DD930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22282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60E1B-F404-D061-D684-FFA07A395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564ACCB-DB63-4511-6185-3B1CCC371F19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ضعوا وأنجزوا العملية على الألواح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FC02A7D-DE18-2575-79B0-FB9A694248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B924C3A-6C03-1ACE-D0E8-09E43C4D0383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A417F91-FB4E-0086-DA3B-A15BC1CF06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E83E847-8AC3-9A5C-114D-0F53319DE12B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2AD48DA-6DAD-D9E6-FB28-A67B98FF1AD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F889D54-A9C6-806B-FB36-C51A006AA78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78B5D2BC-1C74-04BD-506E-C2192FB32BC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26C03D85-52AC-E887-E5D8-96048BE86462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78E2DD7-AFA8-7F4E-A4A4-5FCD2292B72E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36C057FE-A8E3-8C1D-66BB-E075472C9466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DF8E103-A680-FD6D-024C-B0D98710F721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0435DA86-0F12-86CE-FB56-0770682F4FC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7431ED3-8FE1-ED9D-2CB2-018E7ECD6A4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43BE41A4-E131-849B-DD64-9DE8D9EB89F5}"/>
              </a:ext>
            </a:extLst>
          </p:cNvPr>
          <p:cNvSpPr txBox="1"/>
          <p:nvPr/>
        </p:nvSpPr>
        <p:spPr>
          <a:xfrm>
            <a:off x="3258585" y="2794791"/>
            <a:ext cx="347991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93,25 ÷ 9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6E0DB999-F97F-BB82-1F81-561B51CE43C4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0" name="Corde 19">
            <a:extLst>
              <a:ext uri="{FF2B5EF4-FFF2-40B4-BE49-F238E27FC236}">
                <a16:creationId xmlns:a16="http://schemas.microsoft.com/office/drawing/2014/main" id="{2CDFD647-EFF6-2F1D-4593-08AB24866D51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C179B56D-2779-E4F9-9057-0648354CB9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0346882-8652-1A1A-A092-4A543EB86CAE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4183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AEC8E-B3E1-BF3A-479F-745EE2A00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2629326-0385-7B84-5E78-8DC6F91BD9F8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758B43F-E218-E4AF-4AF9-5D0C18860D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52EB841-DFCF-044B-3780-6ABED0CB32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E84A6A9-FAAE-9295-4444-CC20F59D4D4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9CB9F55-BD89-7545-6170-46F32EDCF8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FA1C7E3A-6BB7-A21D-A83D-8BBD19DB2B02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304964A-713A-221B-648B-FF6F7A743BE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F7B7D72A-87CA-A793-D86E-65627FBE835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A2F709D-0437-ACA0-692B-A6F296D2C11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AB317BF5-8D6B-7FB5-C450-5181AB5FEF0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55C3BC1-C12F-6AA4-90C9-6099B4ACBB1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9BE061A8-CF6D-63C3-B34D-6623FA21A31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500D0B4-BF5D-6638-4864-D26793F3D1CC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0845D885-D3FA-F89D-B5D7-021E5A4B776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E668F74-E415-5375-9489-8066E0CC4D3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85695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AF2CB-223B-7383-FD4C-63C7E2AB6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1920101A-A3AF-1F2F-8F9E-59E1459CFAC8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يقوم ليشرح لنا كيف وجد النتيجة مذكرا بالخطوات؟ 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FF15B5D-359B-5B64-F4C2-3F5C4EEB5E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97F3F1A-A70A-13A4-F29E-5DD88E657CD5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C8775CE-0114-710B-0C57-78CED021F6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2394A17C-9BFF-18F9-FA4E-444B391F54D5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2CF44823-E7DD-07EB-DF41-31475E78850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1F38A3DD-00BE-4E43-8646-537E9FD18CF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52AC77F-6CF8-0882-4089-3946F351E34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0C9D28CA-6F67-5D5C-A7D6-984405F07D3D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503B420-367A-2BA3-9AF5-03BE38C3811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8DA2D71B-4567-D97E-7EC4-D0032DC3EF6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FC4DAE0-E070-FDC2-368F-88D3D869FC96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4FDB6A8F-151B-DC0B-AD5C-7E3C789A9AA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4EF0701-71F6-911A-4BAD-1990531AAE2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0" name="ZoneTexte 29">
            <a:extLst>
              <a:ext uri="{FF2B5EF4-FFF2-40B4-BE49-F238E27FC236}">
                <a16:creationId xmlns:a16="http://schemas.microsoft.com/office/drawing/2014/main" id="{81CC541A-A0BD-AFCF-637A-BBEC6B9A26E5}"/>
              </a:ext>
            </a:extLst>
          </p:cNvPr>
          <p:cNvSpPr txBox="1"/>
          <p:nvPr/>
        </p:nvSpPr>
        <p:spPr>
          <a:xfrm>
            <a:off x="2752915" y="2631145"/>
            <a:ext cx="34799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9 3, 2 5     9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56CE8CE3-3FAA-3CFD-6E1A-AD72E6E1134A}"/>
              </a:ext>
            </a:extLst>
          </p:cNvPr>
          <p:cNvCxnSpPr/>
          <p:nvPr/>
        </p:nvCxnSpPr>
        <p:spPr>
          <a:xfrm>
            <a:off x="4142792" y="2546298"/>
            <a:ext cx="0" cy="2635302"/>
          </a:xfrm>
          <a:prstGeom prst="line">
            <a:avLst/>
          </a:prstGeom>
          <a:ln w="38100"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3536BF4A-B26D-73FA-9F83-E40DD7DBE837}"/>
              </a:ext>
            </a:extLst>
          </p:cNvPr>
          <p:cNvCxnSpPr>
            <a:cxnSpLocks/>
          </p:cNvCxnSpPr>
          <p:nvPr/>
        </p:nvCxnSpPr>
        <p:spPr>
          <a:xfrm>
            <a:off x="4142792" y="3429000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oneTexte 35">
            <a:extLst>
              <a:ext uri="{FF2B5EF4-FFF2-40B4-BE49-F238E27FC236}">
                <a16:creationId xmlns:a16="http://schemas.microsoft.com/office/drawing/2014/main" id="{2C505E34-194F-E496-7425-849E26E4A58C}"/>
              </a:ext>
            </a:extLst>
          </p:cNvPr>
          <p:cNvSpPr txBox="1"/>
          <p:nvPr/>
        </p:nvSpPr>
        <p:spPr>
          <a:xfrm>
            <a:off x="2752419" y="2952369"/>
            <a:ext cx="6627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E802AACB-E113-C6A4-18B6-803FBF580FB7}"/>
              </a:ext>
            </a:extLst>
          </p:cNvPr>
          <p:cNvSpPr txBox="1"/>
          <p:nvPr/>
        </p:nvSpPr>
        <p:spPr>
          <a:xfrm>
            <a:off x="4262710" y="3414163"/>
            <a:ext cx="12667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10,35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D2ED3249-D7B2-BBA2-7B61-9940684A05E7}"/>
              </a:ext>
            </a:extLst>
          </p:cNvPr>
          <p:cNvSpPr txBox="1"/>
          <p:nvPr/>
        </p:nvSpPr>
        <p:spPr>
          <a:xfrm>
            <a:off x="2789170" y="3395551"/>
            <a:ext cx="12667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0 3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B0EEC419-58CB-A6A0-F001-136E8F6E39C7}"/>
              </a:ext>
            </a:extLst>
          </p:cNvPr>
          <p:cNvSpPr txBox="1"/>
          <p:nvPr/>
        </p:nvSpPr>
        <p:spPr>
          <a:xfrm>
            <a:off x="2825425" y="3650756"/>
            <a:ext cx="12667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0 0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35F8539-F88A-7E4C-66E2-2189A1B2129E}"/>
              </a:ext>
            </a:extLst>
          </p:cNvPr>
          <p:cNvSpPr txBox="1"/>
          <p:nvPr/>
        </p:nvSpPr>
        <p:spPr>
          <a:xfrm>
            <a:off x="3129170" y="4217892"/>
            <a:ext cx="12667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2 7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93BA7AE0-919B-BFF2-8BDF-E3FEACCABC50}"/>
              </a:ext>
            </a:extLst>
          </p:cNvPr>
          <p:cNvCxnSpPr>
            <a:cxnSpLocks/>
          </p:cNvCxnSpPr>
          <p:nvPr/>
        </p:nvCxnSpPr>
        <p:spPr>
          <a:xfrm>
            <a:off x="2654735" y="3475589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7D6CCE27-3F31-1360-7EF5-6AFB0D337561}"/>
              </a:ext>
            </a:extLst>
          </p:cNvPr>
          <p:cNvCxnSpPr>
            <a:cxnSpLocks/>
          </p:cNvCxnSpPr>
          <p:nvPr/>
        </p:nvCxnSpPr>
        <p:spPr>
          <a:xfrm>
            <a:off x="2681007" y="4063960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ZoneTexte 42">
            <a:extLst>
              <a:ext uri="{FF2B5EF4-FFF2-40B4-BE49-F238E27FC236}">
                <a16:creationId xmlns:a16="http://schemas.microsoft.com/office/drawing/2014/main" id="{BF0B235B-8E04-C6CE-67B7-61AA00123179}"/>
              </a:ext>
            </a:extLst>
          </p:cNvPr>
          <p:cNvSpPr txBox="1"/>
          <p:nvPr/>
        </p:nvSpPr>
        <p:spPr>
          <a:xfrm>
            <a:off x="2339210" y="2883339"/>
            <a:ext cx="4137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FDF237C7-D2DF-D45E-BBD2-DC407686A658}"/>
              </a:ext>
            </a:extLst>
          </p:cNvPr>
          <p:cNvSpPr txBox="1"/>
          <p:nvPr/>
        </p:nvSpPr>
        <p:spPr>
          <a:xfrm>
            <a:off x="2509792" y="3507149"/>
            <a:ext cx="4137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46" name="Connecteur droit avec flèche 45">
            <a:extLst>
              <a:ext uri="{FF2B5EF4-FFF2-40B4-BE49-F238E27FC236}">
                <a16:creationId xmlns:a16="http://schemas.microsoft.com/office/drawing/2014/main" id="{3E08DD1A-F93A-1C93-82AD-90E5A5C5ADA3}"/>
              </a:ext>
            </a:extLst>
          </p:cNvPr>
          <p:cNvCxnSpPr>
            <a:cxnSpLocks/>
          </p:cNvCxnSpPr>
          <p:nvPr/>
        </p:nvCxnSpPr>
        <p:spPr>
          <a:xfrm>
            <a:off x="3213899" y="3021736"/>
            <a:ext cx="21008" cy="36000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00D38FAE-F524-45C0-4465-C74FB016BFD0}"/>
              </a:ext>
            </a:extLst>
          </p:cNvPr>
          <p:cNvSpPr txBox="1"/>
          <p:nvPr/>
        </p:nvSpPr>
        <p:spPr>
          <a:xfrm>
            <a:off x="2763021" y="1573134"/>
            <a:ext cx="347991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93,25 ÷ 9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2562102-8A23-CEA8-55D2-5CB59CE9F187}"/>
              </a:ext>
            </a:extLst>
          </p:cNvPr>
          <p:cNvSpPr txBox="1"/>
          <p:nvPr/>
        </p:nvSpPr>
        <p:spPr>
          <a:xfrm>
            <a:off x="2850369" y="3963370"/>
            <a:ext cx="12667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0 3 2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FC68055-27AC-FC31-2955-F16F2062CCF8}"/>
              </a:ext>
            </a:extLst>
          </p:cNvPr>
          <p:cNvSpPr txBox="1"/>
          <p:nvPr/>
        </p:nvSpPr>
        <p:spPr>
          <a:xfrm>
            <a:off x="3155442" y="4587180"/>
            <a:ext cx="126672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0 5 5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4 5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1 0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695AFDAA-511D-3153-FF8D-426101C51340}"/>
              </a:ext>
            </a:extLst>
          </p:cNvPr>
          <p:cNvCxnSpPr>
            <a:cxnSpLocks/>
          </p:cNvCxnSpPr>
          <p:nvPr/>
        </p:nvCxnSpPr>
        <p:spPr>
          <a:xfrm>
            <a:off x="2948099" y="4659750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2C3B873E-E4FC-C247-1BBD-B737E1295103}"/>
              </a:ext>
            </a:extLst>
          </p:cNvPr>
          <p:cNvCxnSpPr>
            <a:cxnSpLocks/>
          </p:cNvCxnSpPr>
          <p:nvPr/>
        </p:nvCxnSpPr>
        <p:spPr>
          <a:xfrm>
            <a:off x="3083791" y="5479807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AB1C5FF7-4E10-288A-AD37-0A5C46B1A0EB}"/>
              </a:ext>
            </a:extLst>
          </p:cNvPr>
          <p:cNvSpPr txBox="1"/>
          <p:nvPr/>
        </p:nvSpPr>
        <p:spPr>
          <a:xfrm>
            <a:off x="2618198" y="4140412"/>
            <a:ext cx="4137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4B56083-9FF6-113C-3A99-998BC73959B0}"/>
              </a:ext>
            </a:extLst>
          </p:cNvPr>
          <p:cNvSpPr txBox="1"/>
          <p:nvPr/>
        </p:nvSpPr>
        <p:spPr>
          <a:xfrm>
            <a:off x="2961031" y="4832754"/>
            <a:ext cx="4137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10276411-35EA-646E-C921-BFFE832A7428}"/>
              </a:ext>
            </a:extLst>
          </p:cNvPr>
          <p:cNvCxnSpPr>
            <a:cxnSpLocks/>
          </p:cNvCxnSpPr>
          <p:nvPr/>
        </p:nvCxnSpPr>
        <p:spPr>
          <a:xfrm>
            <a:off x="3553149" y="3044883"/>
            <a:ext cx="25196" cy="94645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FDD366D0-A30D-6A34-60FB-96D49B171423}"/>
              </a:ext>
            </a:extLst>
          </p:cNvPr>
          <p:cNvCxnSpPr>
            <a:cxnSpLocks/>
          </p:cNvCxnSpPr>
          <p:nvPr/>
        </p:nvCxnSpPr>
        <p:spPr>
          <a:xfrm>
            <a:off x="3850952" y="3096166"/>
            <a:ext cx="72390" cy="1541065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Oval 81">
            <a:extLst>
              <a:ext uri="{FF2B5EF4-FFF2-40B4-BE49-F238E27FC236}">
                <a16:creationId xmlns:a16="http://schemas.microsoft.com/office/drawing/2014/main" id="{D9A3619B-5F06-5C9A-D42D-6E66CD941B00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45" name="Corde 44">
            <a:extLst>
              <a:ext uri="{FF2B5EF4-FFF2-40B4-BE49-F238E27FC236}">
                <a16:creationId xmlns:a16="http://schemas.microsoft.com/office/drawing/2014/main" id="{A1A004E2-AC8C-1C6A-CDC4-5686AE3AB9E4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7" name="Image 46">
            <a:extLst>
              <a:ext uri="{FF2B5EF4-FFF2-40B4-BE49-F238E27FC236}">
                <a16:creationId xmlns:a16="http://schemas.microsoft.com/office/drawing/2014/main" id="{4C8263A5-4AAE-7AEC-B896-CF6AC4DF39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48" name="ZoneTexte 47">
            <a:extLst>
              <a:ext uri="{FF2B5EF4-FFF2-40B4-BE49-F238E27FC236}">
                <a16:creationId xmlns:a16="http://schemas.microsoft.com/office/drawing/2014/main" id="{2934B7DB-2F4E-318D-18A6-77F7A127A45E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141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AFE3EA-DFD3-043E-49DE-86637302E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3E927E4-CB04-3598-9797-795FB91D54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39047D0-D9A8-D230-F884-ACFA641955C2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على الألواح ضعوا وأنجزوا هذه العملية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C5F3A74-938D-09B0-87AC-85AC7F4BBA9E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70F31A37-0687-779A-97D2-1300F8CF97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830286D9-CB82-8932-8CE7-71DCAC4174B8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76D63200-5AC4-6E0D-67B4-0596E8E842F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A02C245-4D00-72CF-A9DF-D226A530CCC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0DE97FC-2849-E4C4-40B1-9F31DDB2CEC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494FDC67-AC4F-5407-2304-599BF0D30CA6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252A206-F571-F236-E41B-914D693DE50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175BD91E-8559-BACD-F38D-E4AA5B1BC4D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CEF4F24-47DA-AE1E-A42C-9F8F1DF6B886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EC60EBD8-7A29-34FA-9FE9-EA2C37DDEC1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F32A3B93-1692-1BEB-7F7D-FD64850C62B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Oval 81">
            <a:extLst>
              <a:ext uri="{FF2B5EF4-FFF2-40B4-BE49-F238E27FC236}">
                <a16:creationId xmlns:a16="http://schemas.microsoft.com/office/drawing/2014/main" id="{0AFDCBBE-5A52-0B69-5C72-1C38D445AE05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3" name="Corde 12">
            <a:extLst>
              <a:ext uri="{FF2B5EF4-FFF2-40B4-BE49-F238E27FC236}">
                <a16:creationId xmlns:a16="http://schemas.microsoft.com/office/drawing/2014/main" id="{7315F5EE-906F-43A7-27BF-77729899D6A5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5C6967F3-463C-3C1D-90AA-A5E411E672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B84D3943-C259-249F-94ED-161A0C278B5F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C4EC7F92-92A5-0F66-C392-EBE2EE5F8EBE}"/>
              </a:ext>
            </a:extLst>
          </p:cNvPr>
          <p:cNvSpPr txBox="1"/>
          <p:nvPr/>
        </p:nvSpPr>
        <p:spPr>
          <a:xfrm>
            <a:off x="2990643" y="2879420"/>
            <a:ext cx="347991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68,74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÷ </a:t>
            </a: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9304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5A5674-0993-3E06-5144-3A67EEB6A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492E68D-8437-B628-B3B6-679FE87F3075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77AF078-C975-ED01-95BD-7F538F3EFE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BE4D3AC-63FB-6231-6EF2-E506662AFF16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4181D58-C3D1-5D88-205B-066C9C0ED7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2EF32B6-AB81-2BDC-A0D3-4196220106A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B91A18A-3469-1162-C6E3-E9695192CD8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FA2CDB2-20E8-0C9D-751C-C970798E793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BA12060-9D42-812D-7C34-385A8A2C323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350F546-20BA-20E2-6519-C8ACB1A7DBED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26A4AEFE-0EF5-D168-3E49-5D0339445F7C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3DD7F176-8255-D527-51D4-B3EAD85A1DCC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81154EBA-EE3D-6098-FE34-438C0D838129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AE9EFD91-CC32-67AD-C9DA-FEC8C4FFFDB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6CB712E9-C979-A1E0-7179-8C165289C44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BA1BD587-675E-1F11-5685-A7C52D2AF263}"/>
              </a:ext>
            </a:extLst>
          </p:cNvPr>
          <p:cNvSpPr txBox="1"/>
          <p:nvPr/>
        </p:nvSpPr>
        <p:spPr>
          <a:xfrm>
            <a:off x="2752915" y="2631145"/>
            <a:ext cx="34799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6 8, 7 4       7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D9548B53-CE83-FBAE-F20B-D819C250E7DB}"/>
              </a:ext>
            </a:extLst>
          </p:cNvPr>
          <p:cNvCxnSpPr/>
          <p:nvPr/>
        </p:nvCxnSpPr>
        <p:spPr>
          <a:xfrm>
            <a:off x="4142792" y="2546298"/>
            <a:ext cx="0" cy="2635302"/>
          </a:xfrm>
          <a:prstGeom prst="line">
            <a:avLst/>
          </a:prstGeom>
          <a:ln w="38100"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BB0E1F66-DF51-FA48-38A2-E679687A283F}"/>
              </a:ext>
            </a:extLst>
          </p:cNvPr>
          <p:cNvCxnSpPr>
            <a:cxnSpLocks/>
          </p:cNvCxnSpPr>
          <p:nvPr/>
        </p:nvCxnSpPr>
        <p:spPr>
          <a:xfrm>
            <a:off x="4142792" y="3429000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oneTexte 37">
            <a:extLst>
              <a:ext uri="{FF2B5EF4-FFF2-40B4-BE49-F238E27FC236}">
                <a16:creationId xmlns:a16="http://schemas.microsoft.com/office/drawing/2014/main" id="{0D4F8B0E-A0BB-C7AE-171D-67A3E6270431}"/>
              </a:ext>
            </a:extLst>
          </p:cNvPr>
          <p:cNvSpPr txBox="1"/>
          <p:nvPr/>
        </p:nvSpPr>
        <p:spPr>
          <a:xfrm>
            <a:off x="2752419" y="2952369"/>
            <a:ext cx="6627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4954E1CC-0430-7451-F999-73CBC874331C}"/>
              </a:ext>
            </a:extLst>
          </p:cNvPr>
          <p:cNvSpPr txBox="1"/>
          <p:nvPr/>
        </p:nvSpPr>
        <p:spPr>
          <a:xfrm>
            <a:off x="4262710" y="3414163"/>
            <a:ext cx="12667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9,82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99AA45E8-A9E6-7362-37DE-BC97E11AE062}"/>
              </a:ext>
            </a:extLst>
          </p:cNvPr>
          <p:cNvSpPr txBox="1"/>
          <p:nvPr/>
        </p:nvSpPr>
        <p:spPr>
          <a:xfrm>
            <a:off x="2789170" y="3395551"/>
            <a:ext cx="12667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EBFA8EC0-5240-2A93-AAC1-888B43CA69C1}"/>
              </a:ext>
            </a:extLst>
          </p:cNvPr>
          <p:cNvSpPr txBox="1"/>
          <p:nvPr/>
        </p:nvSpPr>
        <p:spPr>
          <a:xfrm>
            <a:off x="3129170" y="4217892"/>
            <a:ext cx="12667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5 6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414038AD-F90C-2758-6FD3-F65FC6058DDF}"/>
              </a:ext>
            </a:extLst>
          </p:cNvPr>
          <p:cNvCxnSpPr>
            <a:cxnSpLocks/>
          </p:cNvCxnSpPr>
          <p:nvPr/>
        </p:nvCxnSpPr>
        <p:spPr>
          <a:xfrm>
            <a:off x="2654735" y="3475589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157E6BAB-BAE5-FACC-18C0-FD8BC49ECC7E}"/>
              </a:ext>
            </a:extLst>
          </p:cNvPr>
          <p:cNvCxnSpPr>
            <a:cxnSpLocks/>
          </p:cNvCxnSpPr>
          <p:nvPr/>
        </p:nvCxnSpPr>
        <p:spPr>
          <a:xfrm>
            <a:off x="2681007" y="4063960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oneTexte 43">
            <a:extLst>
              <a:ext uri="{FF2B5EF4-FFF2-40B4-BE49-F238E27FC236}">
                <a16:creationId xmlns:a16="http://schemas.microsoft.com/office/drawing/2014/main" id="{0B232471-8C54-B579-93D2-6A79DC12E21E}"/>
              </a:ext>
            </a:extLst>
          </p:cNvPr>
          <p:cNvSpPr txBox="1"/>
          <p:nvPr/>
        </p:nvSpPr>
        <p:spPr>
          <a:xfrm>
            <a:off x="2339210" y="2883339"/>
            <a:ext cx="4137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76A3C302-8F90-45C7-9364-F65D1620A5A6}"/>
              </a:ext>
            </a:extLst>
          </p:cNvPr>
          <p:cNvSpPr txBox="1"/>
          <p:nvPr/>
        </p:nvSpPr>
        <p:spPr>
          <a:xfrm>
            <a:off x="2509792" y="3507149"/>
            <a:ext cx="4137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46" name="Connecteur droit avec flèche 45">
            <a:extLst>
              <a:ext uri="{FF2B5EF4-FFF2-40B4-BE49-F238E27FC236}">
                <a16:creationId xmlns:a16="http://schemas.microsoft.com/office/drawing/2014/main" id="{310DFE5B-409A-2274-9588-95841333AE02}"/>
              </a:ext>
            </a:extLst>
          </p:cNvPr>
          <p:cNvCxnSpPr>
            <a:cxnSpLocks/>
          </p:cNvCxnSpPr>
          <p:nvPr/>
        </p:nvCxnSpPr>
        <p:spPr>
          <a:xfrm>
            <a:off x="3213899" y="3021736"/>
            <a:ext cx="21008" cy="36000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ZoneTexte 46">
            <a:extLst>
              <a:ext uri="{FF2B5EF4-FFF2-40B4-BE49-F238E27FC236}">
                <a16:creationId xmlns:a16="http://schemas.microsoft.com/office/drawing/2014/main" id="{59797D11-00B3-0C41-B07F-D5EDB42238D9}"/>
              </a:ext>
            </a:extLst>
          </p:cNvPr>
          <p:cNvSpPr txBox="1"/>
          <p:nvPr/>
        </p:nvSpPr>
        <p:spPr>
          <a:xfrm>
            <a:off x="2763021" y="1573134"/>
            <a:ext cx="347991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68,74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÷ </a:t>
            </a: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99232A53-3704-D990-6EA9-4F7D7E29412A}"/>
              </a:ext>
            </a:extLst>
          </p:cNvPr>
          <p:cNvSpPr txBox="1"/>
          <p:nvPr/>
        </p:nvSpPr>
        <p:spPr>
          <a:xfrm>
            <a:off x="2850369" y="3963370"/>
            <a:ext cx="12667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0 5 </a:t>
            </a: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882D5346-0382-979B-A975-4D6B1E60D2C6}"/>
              </a:ext>
            </a:extLst>
          </p:cNvPr>
          <p:cNvSpPr txBox="1"/>
          <p:nvPr/>
        </p:nvSpPr>
        <p:spPr>
          <a:xfrm>
            <a:off x="3155442" y="4587180"/>
            <a:ext cx="126672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0 1 </a:t>
            </a: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1 4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0 0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C88A91EA-76BF-DD74-A4A3-8DA4CE0A17AB}"/>
              </a:ext>
            </a:extLst>
          </p:cNvPr>
          <p:cNvCxnSpPr>
            <a:cxnSpLocks/>
          </p:cNvCxnSpPr>
          <p:nvPr/>
        </p:nvCxnSpPr>
        <p:spPr>
          <a:xfrm>
            <a:off x="2948099" y="4659750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2FF04349-258E-0173-24B1-F1E2D6C1A050}"/>
              </a:ext>
            </a:extLst>
          </p:cNvPr>
          <p:cNvCxnSpPr>
            <a:cxnSpLocks/>
          </p:cNvCxnSpPr>
          <p:nvPr/>
        </p:nvCxnSpPr>
        <p:spPr>
          <a:xfrm>
            <a:off x="3083791" y="5479807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oneTexte 51">
            <a:extLst>
              <a:ext uri="{FF2B5EF4-FFF2-40B4-BE49-F238E27FC236}">
                <a16:creationId xmlns:a16="http://schemas.microsoft.com/office/drawing/2014/main" id="{351E31DF-BEFB-ACC6-15F6-00214B9A9543}"/>
              </a:ext>
            </a:extLst>
          </p:cNvPr>
          <p:cNvSpPr txBox="1"/>
          <p:nvPr/>
        </p:nvSpPr>
        <p:spPr>
          <a:xfrm>
            <a:off x="2618198" y="4140412"/>
            <a:ext cx="4137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FE9A90BF-03A4-7319-A4EB-D39E586B9BA4}"/>
              </a:ext>
            </a:extLst>
          </p:cNvPr>
          <p:cNvSpPr txBox="1"/>
          <p:nvPr/>
        </p:nvSpPr>
        <p:spPr>
          <a:xfrm>
            <a:off x="2961031" y="4832754"/>
            <a:ext cx="4137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54" name="Connecteur droit avec flèche 53">
            <a:extLst>
              <a:ext uri="{FF2B5EF4-FFF2-40B4-BE49-F238E27FC236}">
                <a16:creationId xmlns:a16="http://schemas.microsoft.com/office/drawing/2014/main" id="{FF61C815-425E-D10B-1E50-A14DECAB5357}"/>
              </a:ext>
            </a:extLst>
          </p:cNvPr>
          <p:cNvCxnSpPr>
            <a:cxnSpLocks/>
          </p:cNvCxnSpPr>
          <p:nvPr/>
        </p:nvCxnSpPr>
        <p:spPr>
          <a:xfrm>
            <a:off x="3553149" y="3044883"/>
            <a:ext cx="25196" cy="94645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avec flèche 54">
            <a:extLst>
              <a:ext uri="{FF2B5EF4-FFF2-40B4-BE49-F238E27FC236}">
                <a16:creationId xmlns:a16="http://schemas.microsoft.com/office/drawing/2014/main" id="{06DE7AA7-F7BF-201A-8D8E-199B33862461}"/>
              </a:ext>
            </a:extLst>
          </p:cNvPr>
          <p:cNvCxnSpPr>
            <a:cxnSpLocks/>
          </p:cNvCxnSpPr>
          <p:nvPr/>
        </p:nvCxnSpPr>
        <p:spPr>
          <a:xfrm>
            <a:off x="3850952" y="3096166"/>
            <a:ext cx="72390" cy="1541065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oneTexte 55">
            <a:extLst>
              <a:ext uri="{FF2B5EF4-FFF2-40B4-BE49-F238E27FC236}">
                <a16:creationId xmlns:a16="http://schemas.microsoft.com/office/drawing/2014/main" id="{E2B8F3CE-B650-6378-5CF1-BDF94A1192CC}"/>
              </a:ext>
            </a:extLst>
          </p:cNvPr>
          <p:cNvSpPr txBox="1"/>
          <p:nvPr/>
        </p:nvSpPr>
        <p:spPr>
          <a:xfrm>
            <a:off x="2825425" y="3650756"/>
            <a:ext cx="12667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6 3</a:t>
            </a:r>
          </a:p>
        </p:txBody>
      </p:sp>
      <p:sp>
        <p:nvSpPr>
          <p:cNvPr id="57" name="Oval 81">
            <a:extLst>
              <a:ext uri="{FF2B5EF4-FFF2-40B4-BE49-F238E27FC236}">
                <a16:creationId xmlns:a16="http://schemas.microsoft.com/office/drawing/2014/main" id="{91D9817E-82F4-F640-0041-BCCAF26590E1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58" name="Corde 57">
            <a:extLst>
              <a:ext uri="{FF2B5EF4-FFF2-40B4-BE49-F238E27FC236}">
                <a16:creationId xmlns:a16="http://schemas.microsoft.com/office/drawing/2014/main" id="{113668D1-A36A-BF9D-B40B-24109D38FE62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9" name="Image 58">
            <a:extLst>
              <a:ext uri="{FF2B5EF4-FFF2-40B4-BE49-F238E27FC236}">
                <a16:creationId xmlns:a16="http://schemas.microsoft.com/office/drawing/2014/main" id="{8178833D-5E07-A512-140C-54691D97BF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60" name="ZoneTexte 59">
            <a:extLst>
              <a:ext uri="{FF2B5EF4-FFF2-40B4-BE49-F238E27FC236}">
                <a16:creationId xmlns:a16="http://schemas.microsoft.com/office/drawing/2014/main" id="{BE096251-B85A-2C31-235F-39F720429F64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077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E0660-BA2E-129A-4C6B-F21BB336A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1938496-4BA0-2112-C18C-F7B621F7F86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3426388-67FA-F1A3-4D75-B329A1B32905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1C82CAC-54F8-177C-D9E3-39FCD9107E8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C6F43F8-E629-D413-413B-23F1558EFE01}"/>
              </a:ext>
            </a:extLst>
          </p:cNvPr>
          <p:cNvSpPr txBox="1"/>
          <p:nvPr/>
        </p:nvSpPr>
        <p:spPr>
          <a:xfrm>
            <a:off x="1823212" y="3459396"/>
            <a:ext cx="432783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قسمة عدد صحيح على عدد صحيح والخارج عشري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74FD6480-0464-EC7D-01F9-6B4269B45F49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</a:t>
            </a:r>
            <a:r>
              <a:rPr lang="ar-MA" sz="2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838D559E-57B2-5C44-196F-367459EF7E82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6496947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6C306-DA89-179E-8AD9-5CB3D9CB8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5D9FC72-4681-2096-A1E5-13420EFBDD3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ضعوا وأنجزوا العملية على الألواح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FE984E6-20D8-2F42-3157-C9E192B35B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7689C91-ADFD-76DB-E9DF-77AFAC2C7830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4B46258-4491-CE1E-7E3C-A2239F56AF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45AC309-CA44-6360-D690-6E972C1CF5FD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61E58E6-00B8-07D0-3B02-0A915C62A25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33CB2BD0-6040-28EA-467A-346B29D56CD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F6C86E0-0FE2-A62C-1C3E-93D191FC4A6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C5AD90F4-87B5-DCD6-40E0-5D6AB7694B46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B3E43B4-EF0F-EB33-3181-9C969DB661A6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F485884-9DB5-1A2C-9627-935AE6DDD94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3BD0D882-E31D-8275-9C96-82CDC4FC311B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D8C8AD7B-5318-009B-260F-0F5789D58D1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0698EE55-A475-45A5-9625-4FBB6462556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C7AFD7A1-E821-6BD2-B98F-8F2494BA7F22}"/>
              </a:ext>
            </a:extLst>
          </p:cNvPr>
          <p:cNvSpPr txBox="1"/>
          <p:nvPr/>
        </p:nvSpPr>
        <p:spPr>
          <a:xfrm>
            <a:off x="3258585" y="2794791"/>
            <a:ext cx="347991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74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÷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C27A8BE8-706D-6A08-2F96-62137FBF5681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0" name="Corde 19">
            <a:extLst>
              <a:ext uri="{FF2B5EF4-FFF2-40B4-BE49-F238E27FC236}">
                <a16:creationId xmlns:a16="http://schemas.microsoft.com/office/drawing/2014/main" id="{032637E6-6CF6-D93E-3788-DDBA40145787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1128C18-B2F4-D298-0308-D72F99B939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18F287AC-DDD2-4770-C2C3-9D09A1DDBEE3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8917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F861DC-B7FB-7A6D-DF66-396782F41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165DE98-45C8-86A8-97D2-30563451513B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055B72F-A9D2-55D9-A917-0D82C01B81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9DCB1FF-4914-54A6-EFC5-5B0B886758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455A9AA-E2C9-FD5F-7E5B-EA2B27061317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8D8E88B-83F9-2661-5DE6-0933C801CE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519C515F-2407-A29D-FE8F-42292BCCD33E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F8143708-BA62-2535-5155-E2DF0778906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A7A37314-0345-58CA-2285-1254A3F67B0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B48F28D-BA3D-0E3E-3F78-42C4547B76B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357418FC-6FD0-68A5-691D-A81F8F94FB02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DBB3BB6-410B-AB9A-2C88-6711A9BB7A31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BF6ECD4C-F50A-0B66-1B7F-58A9683A79E6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81683EC-AAB3-5C0F-D471-AE6A77168ABA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5CFA20B6-68A8-F654-6E5D-40F1C99D672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E105D37-9AEC-D661-A262-72CFF167630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7152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E9B4C-44F7-570B-D3B8-DCB8A6158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F7342162-BC1F-BF57-2E3D-8C496CFE39A6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يقوم ليشرح لنا كيف وجد النتيجة مذكرا بالخطوات؟ 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5DD604C-869B-9E0A-4841-A43F83CEC0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F16A051-5B6E-8ADE-CFA0-AFA27A63ACE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E59484A-FE94-C6E0-2F43-50A5193533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11A1C8F-6C6E-6CEF-43BA-340D2E3A64F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E55C59C0-313A-2FCF-3382-5BEBCC9CE2F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1003213A-32ED-7661-87A2-588616AFD4C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4C1A2DB-D338-71FF-8D68-8282AA0494D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3B8E76C0-98DE-25E7-7625-435520D4838F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680D82A-26BB-898F-93A2-B5F8ECB0C54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6DF7E44F-23A1-38BD-E47F-3D90DBED6650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D0FE295-3329-1DB6-C4E1-E31587B2B8F4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A323B31-E7C7-47E8-BF6D-A7332AF8302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706F20F-4DBC-C9CA-0F03-3F9224AAF6E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0" name="ZoneTexte 29">
            <a:extLst>
              <a:ext uri="{FF2B5EF4-FFF2-40B4-BE49-F238E27FC236}">
                <a16:creationId xmlns:a16="http://schemas.microsoft.com/office/drawing/2014/main" id="{36DE9624-7BBF-4BAD-5072-2DC79CB87E2F}"/>
              </a:ext>
            </a:extLst>
          </p:cNvPr>
          <p:cNvSpPr txBox="1"/>
          <p:nvPr/>
        </p:nvSpPr>
        <p:spPr>
          <a:xfrm>
            <a:off x="2752914" y="2631145"/>
            <a:ext cx="12667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7 4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0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B88B38DD-614F-AF18-5F1A-82C7706C46E9}"/>
              </a:ext>
            </a:extLst>
          </p:cNvPr>
          <p:cNvCxnSpPr/>
          <p:nvPr/>
        </p:nvCxnSpPr>
        <p:spPr>
          <a:xfrm>
            <a:off x="4142792" y="2546298"/>
            <a:ext cx="0" cy="2635302"/>
          </a:xfrm>
          <a:prstGeom prst="line">
            <a:avLst/>
          </a:prstGeom>
          <a:ln w="38100"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4647DBCD-B757-BC6F-81F9-7D0A2B9A1636}"/>
              </a:ext>
            </a:extLst>
          </p:cNvPr>
          <p:cNvCxnSpPr>
            <a:cxnSpLocks/>
          </p:cNvCxnSpPr>
          <p:nvPr/>
        </p:nvCxnSpPr>
        <p:spPr>
          <a:xfrm>
            <a:off x="4142792" y="3429000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oneTexte 35">
            <a:extLst>
              <a:ext uri="{FF2B5EF4-FFF2-40B4-BE49-F238E27FC236}">
                <a16:creationId xmlns:a16="http://schemas.microsoft.com/office/drawing/2014/main" id="{B492B92B-B3B7-C141-6CB5-0D3806A6175A}"/>
              </a:ext>
            </a:extLst>
          </p:cNvPr>
          <p:cNvSpPr txBox="1"/>
          <p:nvPr/>
        </p:nvSpPr>
        <p:spPr>
          <a:xfrm>
            <a:off x="2752419" y="2952369"/>
            <a:ext cx="6627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E71C8284-BEBB-5CC7-E713-F596EE71F2C4}"/>
              </a:ext>
            </a:extLst>
          </p:cNvPr>
          <p:cNvSpPr txBox="1"/>
          <p:nvPr/>
        </p:nvSpPr>
        <p:spPr>
          <a:xfrm>
            <a:off x="4262710" y="3414163"/>
            <a:ext cx="12667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18,5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FF813685-BF55-2F7C-925E-8B340A8C2826}"/>
              </a:ext>
            </a:extLst>
          </p:cNvPr>
          <p:cNvSpPr txBox="1"/>
          <p:nvPr/>
        </p:nvSpPr>
        <p:spPr>
          <a:xfrm>
            <a:off x="2789170" y="3395551"/>
            <a:ext cx="12667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F4502AE1-D44D-F582-64DB-88442E4B6E63}"/>
              </a:ext>
            </a:extLst>
          </p:cNvPr>
          <p:cNvSpPr txBox="1"/>
          <p:nvPr/>
        </p:nvSpPr>
        <p:spPr>
          <a:xfrm>
            <a:off x="3129170" y="4217892"/>
            <a:ext cx="12667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2 0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F0BD713D-EB0C-5933-92DE-F16244C7302F}"/>
              </a:ext>
            </a:extLst>
          </p:cNvPr>
          <p:cNvCxnSpPr>
            <a:cxnSpLocks/>
          </p:cNvCxnSpPr>
          <p:nvPr/>
        </p:nvCxnSpPr>
        <p:spPr>
          <a:xfrm>
            <a:off x="2654735" y="3475589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52D39939-3B9E-11A0-7CE6-4FFB5D4F67C6}"/>
              </a:ext>
            </a:extLst>
          </p:cNvPr>
          <p:cNvCxnSpPr>
            <a:cxnSpLocks/>
          </p:cNvCxnSpPr>
          <p:nvPr/>
        </p:nvCxnSpPr>
        <p:spPr>
          <a:xfrm>
            <a:off x="2681007" y="4063960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ZoneTexte 42">
            <a:extLst>
              <a:ext uri="{FF2B5EF4-FFF2-40B4-BE49-F238E27FC236}">
                <a16:creationId xmlns:a16="http://schemas.microsoft.com/office/drawing/2014/main" id="{50AA3E7F-D486-F3ED-295A-89DED1402F09}"/>
              </a:ext>
            </a:extLst>
          </p:cNvPr>
          <p:cNvSpPr txBox="1"/>
          <p:nvPr/>
        </p:nvSpPr>
        <p:spPr>
          <a:xfrm>
            <a:off x="2339210" y="2883339"/>
            <a:ext cx="4137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5ECA6B8F-37D8-DF1F-362E-476BC764D4BA}"/>
              </a:ext>
            </a:extLst>
          </p:cNvPr>
          <p:cNvSpPr txBox="1"/>
          <p:nvPr/>
        </p:nvSpPr>
        <p:spPr>
          <a:xfrm>
            <a:off x="2509792" y="3507149"/>
            <a:ext cx="4137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46" name="Connecteur droit avec flèche 45">
            <a:extLst>
              <a:ext uri="{FF2B5EF4-FFF2-40B4-BE49-F238E27FC236}">
                <a16:creationId xmlns:a16="http://schemas.microsoft.com/office/drawing/2014/main" id="{415CA0BF-C60D-C2D0-2A6A-85024BAED252}"/>
              </a:ext>
            </a:extLst>
          </p:cNvPr>
          <p:cNvCxnSpPr>
            <a:cxnSpLocks/>
          </p:cNvCxnSpPr>
          <p:nvPr/>
        </p:nvCxnSpPr>
        <p:spPr>
          <a:xfrm>
            <a:off x="3213899" y="3021736"/>
            <a:ext cx="21008" cy="36000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58E20032-5761-EA8B-EC93-9445D45A54CE}"/>
              </a:ext>
            </a:extLst>
          </p:cNvPr>
          <p:cNvSpPr txBox="1"/>
          <p:nvPr/>
        </p:nvSpPr>
        <p:spPr>
          <a:xfrm>
            <a:off x="2763021" y="1573134"/>
            <a:ext cx="347991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74</a:t>
            </a: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÷ </a:t>
            </a: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2D75DBF-80F9-C159-1669-E5875B9A13BC}"/>
              </a:ext>
            </a:extLst>
          </p:cNvPr>
          <p:cNvSpPr txBox="1"/>
          <p:nvPr/>
        </p:nvSpPr>
        <p:spPr>
          <a:xfrm>
            <a:off x="3155442" y="4587180"/>
            <a:ext cx="12667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0 0</a:t>
            </a: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730D0353-33A8-BCAE-9E77-80E92E09E82E}"/>
              </a:ext>
            </a:extLst>
          </p:cNvPr>
          <p:cNvCxnSpPr>
            <a:cxnSpLocks/>
          </p:cNvCxnSpPr>
          <p:nvPr/>
        </p:nvCxnSpPr>
        <p:spPr>
          <a:xfrm>
            <a:off x="2948099" y="4659750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83220AAA-3EA6-DEA3-6CB4-55EA044524FB}"/>
              </a:ext>
            </a:extLst>
          </p:cNvPr>
          <p:cNvSpPr txBox="1"/>
          <p:nvPr/>
        </p:nvSpPr>
        <p:spPr>
          <a:xfrm>
            <a:off x="2618198" y="4140412"/>
            <a:ext cx="4137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EF269A20-AC48-EAD8-4A89-68E43CA29B5C}"/>
              </a:ext>
            </a:extLst>
          </p:cNvPr>
          <p:cNvCxnSpPr>
            <a:cxnSpLocks/>
          </p:cNvCxnSpPr>
          <p:nvPr/>
        </p:nvCxnSpPr>
        <p:spPr>
          <a:xfrm>
            <a:off x="3553149" y="3044883"/>
            <a:ext cx="25196" cy="94645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3D5395EA-73DC-0CCB-349B-BBDDBD9A003F}"/>
              </a:ext>
            </a:extLst>
          </p:cNvPr>
          <p:cNvSpPr txBox="1"/>
          <p:nvPr/>
        </p:nvSpPr>
        <p:spPr>
          <a:xfrm>
            <a:off x="4249586" y="2607453"/>
            <a:ext cx="9348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6AA37300-6ACF-A536-0654-3106CF094D51}"/>
              </a:ext>
            </a:extLst>
          </p:cNvPr>
          <p:cNvSpPr txBox="1"/>
          <p:nvPr/>
        </p:nvSpPr>
        <p:spPr>
          <a:xfrm>
            <a:off x="2825425" y="3650756"/>
            <a:ext cx="12667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3 2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2755F0FA-59AD-9142-58CD-941EE52D9641}"/>
              </a:ext>
            </a:extLst>
          </p:cNvPr>
          <p:cNvSpPr txBox="1"/>
          <p:nvPr/>
        </p:nvSpPr>
        <p:spPr>
          <a:xfrm>
            <a:off x="2850369" y="3963370"/>
            <a:ext cx="12667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0 2 0</a:t>
            </a: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8B6EB02F-5CD9-5F96-1FD0-F17A007BEAD0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50" name="Corde 49">
            <a:extLst>
              <a:ext uri="{FF2B5EF4-FFF2-40B4-BE49-F238E27FC236}">
                <a16:creationId xmlns:a16="http://schemas.microsoft.com/office/drawing/2014/main" id="{A55D0439-6C4F-04B6-6703-BCCB8AD353D9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1" name="Image 50">
            <a:extLst>
              <a:ext uri="{FF2B5EF4-FFF2-40B4-BE49-F238E27FC236}">
                <a16:creationId xmlns:a16="http://schemas.microsoft.com/office/drawing/2014/main" id="{57CA92F6-E4A8-B994-48D8-4ECE9D4967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52" name="ZoneTexte 51">
            <a:extLst>
              <a:ext uri="{FF2B5EF4-FFF2-40B4-BE49-F238E27FC236}">
                <a16:creationId xmlns:a16="http://schemas.microsoft.com/office/drawing/2014/main" id="{2A5CA528-0E9F-1F55-613C-39C5281FA9EF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393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BD9D4-7C50-2566-D366-BF0833514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7C5E1A7-EABC-DBA7-F4CA-FFF969AF71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E2E3881-FCFC-43F7-3162-42092BC12E32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على الألواح ضعوا وأنجزوا هذه العملية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320B62C-401C-87ED-8D9C-DB4E911D8F70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9060962-1607-FC42-B23C-CAF5278286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E418D0FF-CB6E-4BBC-BC3A-C7D792A41BA6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95385499-1E45-EA3F-AC6A-BFBEDE0552C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8A6B5B8-38C0-EC84-7BD8-10A0436A4CB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D1FFCE85-FC43-D18C-BE1E-967BC9D7DED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46F9982A-8E23-B3CC-28CB-ABEA7172C6D3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51AA3FE0-154E-17C4-89A9-70F03027EFAC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20E76AAB-A7A1-3D5A-76FB-8C87B740E2C5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D19B096-D4D1-33A3-5FF0-BA8C416C25BA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4929D2BF-D1E2-B28E-7A8B-4E6AF32D94A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E2C609F-6CBE-0352-A90D-C895AD20EB1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Oval 81">
            <a:extLst>
              <a:ext uri="{FF2B5EF4-FFF2-40B4-BE49-F238E27FC236}">
                <a16:creationId xmlns:a16="http://schemas.microsoft.com/office/drawing/2014/main" id="{20BA86DC-A0F6-649E-B0B3-EBC90079A200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3" name="Corde 12">
            <a:extLst>
              <a:ext uri="{FF2B5EF4-FFF2-40B4-BE49-F238E27FC236}">
                <a16:creationId xmlns:a16="http://schemas.microsoft.com/office/drawing/2014/main" id="{C954C0A4-1773-06D8-BF32-C718906831C7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D62AA43B-F095-8756-F028-B1A6C4F7D1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4375AAA9-56F9-FF54-A71E-2DAF9CD0DDC2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6B13B06D-F6CD-B7C1-4E30-0AFCA38D5CAA}"/>
              </a:ext>
            </a:extLst>
          </p:cNvPr>
          <p:cNvSpPr txBox="1"/>
          <p:nvPr/>
        </p:nvSpPr>
        <p:spPr>
          <a:xfrm>
            <a:off x="3059070" y="3044279"/>
            <a:ext cx="347991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138 ÷ 8</a:t>
            </a:r>
            <a:endParaRPr lang="ar-MA" sz="4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110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98B71-0875-0A9F-B1B2-4450CF952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EF7B31F-D467-26B4-5071-F107E1D71C69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64F6E8C-43A7-E338-4BBA-86A789F1A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C91EA08-E3A2-AD56-2C94-8631138FCB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C5BB31A-50C4-F300-C67E-C845EDCE3FB3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86BB823-2A30-3F0A-D804-6B9692051A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8A2515DE-041E-63C1-052C-127D8290E71E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F3EC072-7CA6-F6C3-B25F-CB4EBA9A422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F94B43A-5460-9B10-60D5-AC2BB549457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CE92874-74AF-E335-8961-A1CE12219E9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B1F35EE9-0E63-00FD-3892-FA84BA9B033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393D841-3FF0-2727-7D09-00E96D6EAAAF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0FB0533E-3A81-09A6-C124-549171A167DC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8F8E470F-580F-9803-487A-6FE84EC3DFA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FA391C11-5532-7048-943E-EAA3C894829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AEA7852-D147-8A27-87DC-B610B4F1A8D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46795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7FFC5-8C0A-C886-CCDF-42AFBBD3A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6FDF892-7C19-7A00-8DBB-CDA80B6B4A0D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220D51C-23B9-8099-A8D6-80D108908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2F06B72-094E-D7C1-E2A6-F2116E8D68EE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711A556-523E-FA6C-EC35-F46DA13C611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9687D72E-9EAE-EA13-EA09-3670D34D7A9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ADB23150-9B79-20E1-E469-0D4ACD5E4B5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F40FAAD3-D906-1D0C-EA24-6702BA06E35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98D60C7-101E-A670-64F3-D2C21DACAF0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163CBF74-5B3F-0D2E-8EA7-7C0C9ACFEEB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B5A3051F-8354-27CF-5210-CCE465AFCDA6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E6016C0C-B7DA-8215-36B3-0CEB45D49D43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E5CCEA2D-22F8-D3A2-D38E-170876A4C97F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2BB66DAD-C220-1D1B-49E3-746EA98B72F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8EB6CC90-591E-9C69-D024-794765CA51F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52035D8A-8F44-0720-9F8E-84E8CA84C3BF}"/>
              </a:ext>
            </a:extLst>
          </p:cNvPr>
          <p:cNvSpPr txBox="1"/>
          <p:nvPr/>
        </p:nvSpPr>
        <p:spPr>
          <a:xfrm>
            <a:off x="2509792" y="2631145"/>
            <a:ext cx="15098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1 3 8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0 0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3984362F-C2B2-A59B-4689-B505BEC5E892}"/>
              </a:ext>
            </a:extLst>
          </p:cNvPr>
          <p:cNvCxnSpPr/>
          <p:nvPr/>
        </p:nvCxnSpPr>
        <p:spPr>
          <a:xfrm>
            <a:off x="4142792" y="2546298"/>
            <a:ext cx="0" cy="2635302"/>
          </a:xfrm>
          <a:prstGeom prst="line">
            <a:avLst/>
          </a:prstGeom>
          <a:ln w="38100"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E4AAACCD-8846-EC28-5B8F-1155E22E0CB3}"/>
              </a:ext>
            </a:extLst>
          </p:cNvPr>
          <p:cNvCxnSpPr>
            <a:cxnSpLocks/>
          </p:cNvCxnSpPr>
          <p:nvPr/>
        </p:nvCxnSpPr>
        <p:spPr>
          <a:xfrm>
            <a:off x="4142792" y="3429000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oneTexte 37">
            <a:extLst>
              <a:ext uri="{FF2B5EF4-FFF2-40B4-BE49-F238E27FC236}">
                <a16:creationId xmlns:a16="http://schemas.microsoft.com/office/drawing/2014/main" id="{C342EFDE-09B3-AE40-9BFA-C96CF5187DCF}"/>
              </a:ext>
            </a:extLst>
          </p:cNvPr>
          <p:cNvSpPr txBox="1"/>
          <p:nvPr/>
        </p:nvSpPr>
        <p:spPr>
          <a:xfrm>
            <a:off x="2530318" y="2913156"/>
            <a:ext cx="6627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0 8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46BCDFE7-B1E7-CCC4-4F2D-1C0B2CB3A3F7}"/>
              </a:ext>
            </a:extLst>
          </p:cNvPr>
          <p:cNvSpPr txBox="1"/>
          <p:nvPr/>
        </p:nvSpPr>
        <p:spPr>
          <a:xfrm>
            <a:off x="4262710" y="3414163"/>
            <a:ext cx="12667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17,25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431329E5-890A-3EC7-D684-611F42F67207}"/>
              </a:ext>
            </a:extLst>
          </p:cNvPr>
          <p:cNvSpPr txBox="1"/>
          <p:nvPr/>
        </p:nvSpPr>
        <p:spPr>
          <a:xfrm>
            <a:off x="2789170" y="3540271"/>
            <a:ext cx="12667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5 6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486C87CB-C7A3-C00D-65A1-6297572297B2}"/>
              </a:ext>
            </a:extLst>
          </p:cNvPr>
          <p:cNvSpPr txBox="1"/>
          <p:nvPr/>
        </p:nvSpPr>
        <p:spPr>
          <a:xfrm>
            <a:off x="2795643" y="3855830"/>
            <a:ext cx="12667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0 2 0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22C12BB6-3AAF-21B1-27B4-A3A1898BBA09}"/>
              </a:ext>
            </a:extLst>
          </p:cNvPr>
          <p:cNvCxnSpPr>
            <a:cxnSpLocks/>
          </p:cNvCxnSpPr>
          <p:nvPr/>
        </p:nvCxnSpPr>
        <p:spPr>
          <a:xfrm>
            <a:off x="2567651" y="3329951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7231834A-1B27-5AAA-B1B6-C4AE58B2ED29}"/>
              </a:ext>
            </a:extLst>
          </p:cNvPr>
          <p:cNvCxnSpPr>
            <a:cxnSpLocks/>
          </p:cNvCxnSpPr>
          <p:nvPr/>
        </p:nvCxnSpPr>
        <p:spPr>
          <a:xfrm>
            <a:off x="2681007" y="4600493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oneTexte 43">
            <a:extLst>
              <a:ext uri="{FF2B5EF4-FFF2-40B4-BE49-F238E27FC236}">
                <a16:creationId xmlns:a16="http://schemas.microsoft.com/office/drawing/2014/main" id="{5A9D5496-8A18-F2F7-358F-7A550B67732C}"/>
              </a:ext>
            </a:extLst>
          </p:cNvPr>
          <p:cNvSpPr txBox="1"/>
          <p:nvPr/>
        </p:nvSpPr>
        <p:spPr>
          <a:xfrm>
            <a:off x="2339210" y="2883339"/>
            <a:ext cx="4137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1F626FE4-729B-404B-C6E2-3F14AEB050F8}"/>
              </a:ext>
            </a:extLst>
          </p:cNvPr>
          <p:cNvSpPr txBox="1"/>
          <p:nvPr/>
        </p:nvSpPr>
        <p:spPr>
          <a:xfrm>
            <a:off x="2509792" y="4043682"/>
            <a:ext cx="4137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46" name="Connecteur droit avec flèche 45">
            <a:extLst>
              <a:ext uri="{FF2B5EF4-FFF2-40B4-BE49-F238E27FC236}">
                <a16:creationId xmlns:a16="http://schemas.microsoft.com/office/drawing/2014/main" id="{347B7770-8EFB-790D-2931-D002D247BCDB}"/>
              </a:ext>
            </a:extLst>
          </p:cNvPr>
          <p:cNvCxnSpPr>
            <a:cxnSpLocks/>
          </p:cNvCxnSpPr>
          <p:nvPr/>
        </p:nvCxnSpPr>
        <p:spPr>
          <a:xfrm>
            <a:off x="3213589" y="3076376"/>
            <a:ext cx="21008" cy="36000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ZoneTexte 46">
            <a:extLst>
              <a:ext uri="{FF2B5EF4-FFF2-40B4-BE49-F238E27FC236}">
                <a16:creationId xmlns:a16="http://schemas.microsoft.com/office/drawing/2014/main" id="{A89298A5-26B8-2A1A-C668-A6291847E6D3}"/>
              </a:ext>
            </a:extLst>
          </p:cNvPr>
          <p:cNvSpPr txBox="1"/>
          <p:nvPr/>
        </p:nvSpPr>
        <p:spPr>
          <a:xfrm>
            <a:off x="2763021" y="1573134"/>
            <a:ext cx="347991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138 ÷ 8</a:t>
            </a:r>
            <a:endParaRPr lang="ar-MA" sz="4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F79B9D39-287B-4CB6-86F9-60307483E8C9}"/>
              </a:ext>
            </a:extLst>
          </p:cNvPr>
          <p:cNvSpPr txBox="1"/>
          <p:nvPr/>
        </p:nvSpPr>
        <p:spPr>
          <a:xfrm>
            <a:off x="3305271" y="5294945"/>
            <a:ext cx="12667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0 0</a:t>
            </a:r>
          </a:p>
        </p:txBody>
      </p: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D6F2ABEC-FA53-8253-0B9C-ED32A30F40B6}"/>
              </a:ext>
            </a:extLst>
          </p:cNvPr>
          <p:cNvCxnSpPr>
            <a:cxnSpLocks/>
          </p:cNvCxnSpPr>
          <p:nvPr/>
        </p:nvCxnSpPr>
        <p:spPr>
          <a:xfrm>
            <a:off x="2999069" y="5347046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oneTexte 49">
            <a:extLst>
              <a:ext uri="{FF2B5EF4-FFF2-40B4-BE49-F238E27FC236}">
                <a16:creationId xmlns:a16="http://schemas.microsoft.com/office/drawing/2014/main" id="{21F90771-F31C-9430-80B6-D8D13051B734}"/>
              </a:ext>
            </a:extLst>
          </p:cNvPr>
          <p:cNvSpPr txBox="1"/>
          <p:nvPr/>
        </p:nvSpPr>
        <p:spPr>
          <a:xfrm>
            <a:off x="2618198" y="4676945"/>
            <a:ext cx="4137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51" name="Connecteur droit avec flèche 50">
            <a:extLst>
              <a:ext uri="{FF2B5EF4-FFF2-40B4-BE49-F238E27FC236}">
                <a16:creationId xmlns:a16="http://schemas.microsoft.com/office/drawing/2014/main" id="{9E9CC86F-1413-7A5E-EFF1-896D090A993B}"/>
              </a:ext>
            </a:extLst>
          </p:cNvPr>
          <p:cNvCxnSpPr>
            <a:cxnSpLocks/>
          </p:cNvCxnSpPr>
          <p:nvPr/>
        </p:nvCxnSpPr>
        <p:spPr>
          <a:xfrm>
            <a:off x="3552711" y="3076376"/>
            <a:ext cx="0" cy="859505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oneTexte 51">
            <a:extLst>
              <a:ext uri="{FF2B5EF4-FFF2-40B4-BE49-F238E27FC236}">
                <a16:creationId xmlns:a16="http://schemas.microsoft.com/office/drawing/2014/main" id="{92F4262C-1D19-04C5-2179-4F580E4A9910}"/>
              </a:ext>
            </a:extLst>
          </p:cNvPr>
          <p:cNvSpPr txBox="1"/>
          <p:nvPr/>
        </p:nvSpPr>
        <p:spPr>
          <a:xfrm>
            <a:off x="4249586" y="2607453"/>
            <a:ext cx="9348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5C81EF37-03FB-72C4-69FD-63E8C0800D1A}"/>
              </a:ext>
            </a:extLst>
          </p:cNvPr>
          <p:cNvSpPr txBox="1"/>
          <p:nvPr/>
        </p:nvSpPr>
        <p:spPr>
          <a:xfrm>
            <a:off x="2546062" y="3259762"/>
            <a:ext cx="9258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0 5 8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46AC5DE6-69F1-DA81-8006-78B7142BFAB3}"/>
              </a:ext>
            </a:extLst>
          </p:cNvPr>
          <p:cNvSpPr txBox="1"/>
          <p:nvPr/>
        </p:nvSpPr>
        <p:spPr>
          <a:xfrm>
            <a:off x="3046646" y="4167386"/>
            <a:ext cx="9831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1 6</a:t>
            </a:r>
          </a:p>
        </p:txBody>
      </p:sp>
      <p:cxnSp>
        <p:nvCxnSpPr>
          <p:cNvPr id="56" name="Connecteur droit 55">
            <a:extLst>
              <a:ext uri="{FF2B5EF4-FFF2-40B4-BE49-F238E27FC236}">
                <a16:creationId xmlns:a16="http://schemas.microsoft.com/office/drawing/2014/main" id="{39B34F6A-0D2E-4626-B572-2F3646AA94EE}"/>
              </a:ext>
            </a:extLst>
          </p:cNvPr>
          <p:cNvCxnSpPr>
            <a:cxnSpLocks/>
          </p:cNvCxnSpPr>
          <p:nvPr/>
        </p:nvCxnSpPr>
        <p:spPr>
          <a:xfrm>
            <a:off x="2601542" y="3935881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ZoneTexte 56">
            <a:extLst>
              <a:ext uri="{FF2B5EF4-FFF2-40B4-BE49-F238E27FC236}">
                <a16:creationId xmlns:a16="http://schemas.microsoft.com/office/drawing/2014/main" id="{6169B4D5-28BA-B534-1406-5451EE1DE8FF}"/>
              </a:ext>
            </a:extLst>
          </p:cNvPr>
          <p:cNvSpPr txBox="1"/>
          <p:nvPr/>
        </p:nvSpPr>
        <p:spPr>
          <a:xfrm>
            <a:off x="3068545" y="4479615"/>
            <a:ext cx="9831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0 4 0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E1B9585D-6EF8-C998-935A-7DD916C9120B}"/>
              </a:ext>
            </a:extLst>
          </p:cNvPr>
          <p:cNvSpPr txBox="1"/>
          <p:nvPr/>
        </p:nvSpPr>
        <p:spPr>
          <a:xfrm>
            <a:off x="3305271" y="4854570"/>
            <a:ext cx="12667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0</a:t>
            </a:r>
          </a:p>
        </p:txBody>
      </p:sp>
      <p:cxnSp>
        <p:nvCxnSpPr>
          <p:cNvPr id="59" name="Connecteur droit avec flèche 58">
            <a:extLst>
              <a:ext uri="{FF2B5EF4-FFF2-40B4-BE49-F238E27FC236}">
                <a16:creationId xmlns:a16="http://schemas.microsoft.com/office/drawing/2014/main" id="{127AEFB4-8CBB-F143-A07F-C56515142067}"/>
              </a:ext>
            </a:extLst>
          </p:cNvPr>
          <p:cNvCxnSpPr>
            <a:cxnSpLocks/>
          </p:cNvCxnSpPr>
          <p:nvPr/>
        </p:nvCxnSpPr>
        <p:spPr>
          <a:xfrm flipH="1">
            <a:off x="3788807" y="3051095"/>
            <a:ext cx="32997" cy="1515807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Oval 81">
            <a:extLst>
              <a:ext uri="{FF2B5EF4-FFF2-40B4-BE49-F238E27FC236}">
                <a16:creationId xmlns:a16="http://schemas.microsoft.com/office/drawing/2014/main" id="{B4B4A4FB-98BA-C761-54E5-A6980BD503B2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62" name="Corde 61">
            <a:extLst>
              <a:ext uri="{FF2B5EF4-FFF2-40B4-BE49-F238E27FC236}">
                <a16:creationId xmlns:a16="http://schemas.microsoft.com/office/drawing/2014/main" id="{419105FA-0E81-85FD-0EFB-1D23CDEAB990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3" name="Image 62">
            <a:extLst>
              <a:ext uri="{FF2B5EF4-FFF2-40B4-BE49-F238E27FC236}">
                <a16:creationId xmlns:a16="http://schemas.microsoft.com/office/drawing/2014/main" id="{320EF9B7-A377-70B5-455F-B65D7013B9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64" name="ZoneTexte 63">
            <a:extLst>
              <a:ext uri="{FF2B5EF4-FFF2-40B4-BE49-F238E27FC236}">
                <a16:creationId xmlns:a16="http://schemas.microsoft.com/office/drawing/2014/main" id="{68307AC3-D365-5AAC-529D-6C0A36EEB101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830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8271A-ADFD-4E28-7C35-7A38EF345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2A9913A-7A86-90B9-9967-898681B58DE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001AE1D-23BC-5234-0C11-EAF99366AABB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1864DDEE-25F5-A42C-30D6-EF3384A871EF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الحصة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0FD89DB-C1D0-1610-79F5-247860FE88BE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orme libre : forme 105">
            <a:extLst>
              <a:ext uri="{FF2B5EF4-FFF2-40B4-BE49-F238E27FC236}">
                <a16:creationId xmlns:a16="http://schemas.microsoft.com/office/drawing/2014/main" id="{1F9A9C2E-DB4B-3DB6-F596-643240A1CA20}"/>
              </a:ext>
            </a:extLst>
          </p:cNvPr>
          <p:cNvSpPr/>
          <p:nvPr/>
        </p:nvSpPr>
        <p:spPr>
          <a:xfrm>
            <a:off x="6159582" y="3838660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160B0C-06CA-9E01-E8CC-020C987F53CA}"/>
              </a:ext>
            </a:extLst>
          </p:cNvPr>
          <p:cNvSpPr/>
          <p:nvPr/>
        </p:nvSpPr>
        <p:spPr>
          <a:xfrm>
            <a:off x="2453371" y="3561847"/>
            <a:ext cx="3708400" cy="6372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FC000"/>
                </a:solidFill>
                <a:latin typeface="Dosis" pitchFamily="2" charset="0"/>
                <a:cs typeface="Calibri" panose="020F0502020204030204" pitchFamily="34" charset="0"/>
              </a:rPr>
              <a:t>الواجبات</a:t>
            </a:r>
            <a:r>
              <a:rPr lang="ar-MA" sz="32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rgbClr val="FFC000"/>
                </a:solidFill>
                <a:latin typeface="Dosis" pitchFamily="2" charset="0"/>
                <a:cs typeface="Calibri" panose="020F0502020204030204" pitchFamily="34" charset="0"/>
              </a:rPr>
              <a:t>المنزلية</a:t>
            </a:r>
          </a:p>
          <a:p>
            <a:pPr algn="ctr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853413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89328" y="781664"/>
            <a:ext cx="7190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المنزل، أنجزوا الأنشطة المكافئة  ما بين الصفحتين 144 و176.</a:t>
            </a:r>
          </a:p>
          <a:p>
            <a:pPr algn="r"/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وراجعوا أيضا ملخصات الدروس على مفكرتي في الرياضيات</a:t>
            </a: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0316CC-DA3F-3B3E-C572-E605742BBC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4672" y="712629"/>
            <a:ext cx="900000" cy="900000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CE7BB942-A802-27C7-4E41-1A172A247104}"/>
              </a:ext>
            </a:extLst>
          </p:cNvPr>
          <p:cNvGrpSpPr/>
          <p:nvPr/>
        </p:nvGrpSpPr>
        <p:grpSpPr>
          <a:xfrm>
            <a:off x="2748335" y="2675124"/>
            <a:ext cx="3934101" cy="2791259"/>
            <a:chOff x="2106827" y="2698928"/>
            <a:chExt cx="4432935" cy="295625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57601E-F83A-8BD9-E302-1DF5CB3FB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05746" y="2698928"/>
              <a:ext cx="2134016" cy="2844084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8647B2A-DEC2-16A3-2BD7-9F8DA9FAB4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06827" y="2699837"/>
              <a:ext cx="2253466" cy="29553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</a:t>
            </a: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0316CC-DA3F-3B3E-C572-E605742BBC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4672" y="712629"/>
            <a:ext cx="900000" cy="900000"/>
          </a:xfrm>
          <a:prstGeom prst="ellipse">
            <a:avLst/>
          </a:prstGeom>
        </p:spPr>
      </p:pic>
      <p:pic>
        <p:nvPicPr>
          <p:cNvPr id="6" name="Style_clean_flat_202509302313">
            <a:hlinkClick r:id="" action="ppaction://media"/>
            <a:extLst>
              <a:ext uri="{FF2B5EF4-FFF2-40B4-BE49-F238E27FC236}">
                <a16:creationId xmlns:a16="http://schemas.microsoft.com/office/drawing/2014/main" id="{0F008D93-8CC5-176C-5CC7-8A65A1DFA2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b="2448"/>
          <a:stretch>
            <a:fillRect/>
          </a:stretch>
        </p:blipFill>
        <p:spPr>
          <a:xfrm>
            <a:off x="1314225" y="2127708"/>
            <a:ext cx="6515550" cy="360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2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4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23695</TotalTime>
  <Words>1141</Words>
  <Application>Microsoft Office PowerPoint</Application>
  <PresentationFormat>Affichage à l'écran (4:3)</PresentationFormat>
  <Paragraphs>422</Paragraphs>
  <Slides>38</Slides>
  <Notes>5</Notes>
  <HiddenSlides>0</HiddenSlides>
  <MMClips>3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38</vt:i4>
      </vt:variant>
    </vt:vector>
  </HeadingPairs>
  <TitlesOfParts>
    <vt:vector size="56" baseType="lpstr">
      <vt:lpstr>Aptos</vt:lpstr>
      <vt:lpstr>Aptos Display</vt:lpstr>
      <vt:lpstr>Arial</vt:lpstr>
      <vt:lpstr>Arimo Italics</vt:lpstr>
      <vt:lpstr>Calibri</vt:lpstr>
      <vt:lpstr>Cambria Math</vt:lpstr>
      <vt:lpstr>Dosis</vt:lpstr>
      <vt:lpstr>Effra CC Arbc</vt:lpstr>
      <vt:lpstr>2_Conception personnalisée</vt:lpstr>
      <vt:lpstr>Page d'entree</vt:lpstr>
      <vt:lpstr>partie 1</vt:lpstr>
      <vt:lpstr>1_Page d'entree</vt:lpstr>
      <vt:lpstr>salam</vt:lpstr>
      <vt:lpstr>3_Conception personnalisée</vt:lpstr>
      <vt:lpstr>1_partie 1</vt:lpstr>
      <vt:lpstr>2_Page d'entree</vt:lpstr>
      <vt:lpstr>2_partie 1</vt:lpstr>
      <vt:lpstr>4_Conception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SAMIR.BOUNAGA</cp:lastModifiedBy>
  <cp:revision>291</cp:revision>
  <cp:lastPrinted>2025-08-13T10:11:39Z</cp:lastPrinted>
  <dcterms:created xsi:type="dcterms:W3CDTF">2025-08-01T12:31:49Z</dcterms:created>
  <dcterms:modified xsi:type="dcterms:W3CDTF">2026-06-14T09:57:56Z</dcterms:modified>
</cp:coreProperties>
</file>