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theme/theme6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7.xml" ContentType="application/vnd.openxmlformats-officedocument.theme+xml"/>
  <Override PartName="/ppt/slideLayouts/slideLayout1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notesSlides/notesSlide8.xml" ContentType="application/vnd.openxmlformats-officedocument.presentationml.notesSlide+xml"/>
  <Override PartName="/ppt/ink/ink2.xml" ContentType="application/inkml+xml"/>
  <Override PartName="/ppt/notesSlides/notesSlide9.xml" ContentType="application/vnd.openxmlformats-officedocument.presentationml.notesSlide+xml"/>
  <Override PartName="/ppt/ink/ink3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8" r:id="rId4"/>
    <p:sldMasterId id="2147483901" r:id="rId5"/>
    <p:sldMasterId id="2147483909" r:id="rId6"/>
    <p:sldMasterId id="2147483912" r:id="rId7"/>
    <p:sldMasterId id="2147483916" r:id="rId8"/>
  </p:sldMasterIdLst>
  <p:notesMasterIdLst>
    <p:notesMasterId r:id="rId64"/>
  </p:notesMasterIdLst>
  <p:handoutMasterIdLst>
    <p:handoutMasterId r:id="rId65"/>
  </p:handoutMasterIdLst>
  <p:sldIdLst>
    <p:sldId id="939" r:id="rId9"/>
    <p:sldId id="971" r:id="rId10"/>
    <p:sldId id="738" r:id="rId11"/>
    <p:sldId id="780" r:id="rId12"/>
    <p:sldId id="2134806642" r:id="rId13"/>
    <p:sldId id="973" r:id="rId14"/>
    <p:sldId id="783" r:id="rId15"/>
    <p:sldId id="803" r:id="rId16"/>
    <p:sldId id="2134806722" r:id="rId17"/>
    <p:sldId id="2134806680" r:id="rId18"/>
    <p:sldId id="2134806681" r:id="rId19"/>
    <p:sldId id="2134806682" r:id="rId20"/>
    <p:sldId id="2134806688" r:id="rId21"/>
    <p:sldId id="2134806600" r:id="rId22"/>
    <p:sldId id="2134806655" r:id="rId23"/>
    <p:sldId id="2134806689" r:id="rId24"/>
    <p:sldId id="2134806739" r:id="rId25"/>
    <p:sldId id="2134806740" r:id="rId26"/>
    <p:sldId id="2134806741" r:id="rId27"/>
    <p:sldId id="2134806827" r:id="rId28"/>
    <p:sldId id="2134806828" r:id="rId29"/>
    <p:sldId id="2134806829" r:id="rId30"/>
    <p:sldId id="2134806830" r:id="rId31"/>
    <p:sldId id="2134806831" r:id="rId32"/>
    <p:sldId id="2134806832" r:id="rId33"/>
    <p:sldId id="2134806683" r:id="rId34"/>
    <p:sldId id="2134806684" r:id="rId35"/>
    <p:sldId id="2134806644" r:id="rId36"/>
    <p:sldId id="2134806592" r:id="rId37"/>
    <p:sldId id="2134806833" r:id="rId38"/>
    <p:sldId id="2134806834" r:id="rId39"/>
    <p:sldId id="2134806835" r:id="rId40"/>
    <p:sldId id="2134806786" r:id="rId41"/>
    <p:sldId id="2134806787" r:id="rId42"/>
    <p:sldId id="2134806788" r:id="rId43"/>
    <p:sldId id="2134806789" r:id="rId44"/>
    <p:sldId id="2134806790" r:id="rId45"/>
    <p:sldId id="2134806802" r:id="rId46"/>
    <p:sldId id="2134806791" r:id="rId47"/>
    <p:sldId id="2134806818" r:id="rId48"/>
    <p:sldId id="2134806819" r:id="rId49"/>
    <p:sldId id="2134806820" r:id="rId50"/>
    <p:sldId id="2134806821" r:id="rId51"/>
    <p:sldId id="2134806822" r:id="rId52"/>
    <p:sldId id="2134806823" r:id="rId53"/>
    <p:sldId id="2134806761" r:id="rId54"/>
    <p:sldId id="2134806793" r:id="rId55"/>
    <p:sldId id="2134806824" r:id="rId56"/>
    <p:sldId id="2134806794" r:id="rId57"/>
    <p:sldId id="2134806836" r:id="rId58"/>
    <p:sldId id="2134806837" r:id="rId59"/>
    <p:sldId id="2134806838" r:id="rId60"/>
    <p:sldId id="795" r:id="rId61"/>
    <p:sldId id="2134806826" r:id="rId62"/>
    <p:sldId id="793" r:id="rId63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2B3AE"/>
    <a:srgbClr val="106585"/>
    <a:srgbClr val="EDEDEC"/>
    <a:srgbClr val="17AB98"/>
    <a:srgbClr val="FC8D00"/>
    <a:srgbClr val="4B5050"/>
    <a:srgbClr val="FAE496"/>
    <a:srgbClr val="F6BB00"/>
    <a:srgbClr val="FFEFB9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85" autoAdjust="0"/>
    <p:restoredTop sz="86965" autoAdjust="0"/>
  </p:normalViewPr>
  <p:slideViewPr>
    <p:cSldViewPr snapToGrid="0">
      <p:cViewPr varScale="1">
        <p:scale>
          <a:sx n="56" d="100"/>
          <a:sy n="56" d="100"/>
        </p:scale>
        <p:origin x="187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viewProps" Target="viewProp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0T22:34:35.974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1 272 24575,'32'-29'0,"2"1"0,67-42 0,7-5 0,-95 66 0,-1 1 0,2 0 0,-1 1 0,1 1 0,1 0 0,-1 1 0,1 0 0,-1 1 0,1 1 0,27-2 0,13 1 0,91 7 0,-62 0 0,-68-2 0,0 1 0,0 0 0,-1 1 0,1 0 0,-1 1 0,29 13 0,-11-1 0,59 37 0,51 28-1365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0T22:34:35.974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1 272 24575,'32'-29'0,"2"1"0,67-42 0,7-5 0,-95 66 0,-1 1 0,2 0 0,-1 1 0,1 1 0,1 0 0,-1 1 0,1 0 0,-1 1 0,1 1 0,27-2 0,13 1 0,91 7 0,-62 0 0,-68-2 0,0 1 0,0 0 0,-1 1 0,1 0 0,-1 1 0,29 13 0,-11-1 0,59 37 0,51 28-1365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0T23:03:00.37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227 51 24575,'-6'0'0,"-8"0"0,-2-6 0,-4-1 0,-4-1 0,-5 2 0,-3 2 0,-2 1 0,4-4 0,8-2-8191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1721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DA112-EF5E-069B-A188-0E8200E0E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DE13EEB-716A-28BC-32E5-C471DE91D4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8DDB29-F416-29AE-9EE9-9C80B43A0F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297FBB-5A5C-F233-72B2-790ACE3D6D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6032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1CC2D-0D26-2670-8FB5-DC2F9544F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E70646F-CA20-7228-FDDE-41DCE811C6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A793418-28F3-B844-8C8F-1AFC10E252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6B2758-89CC-1DBA-4693-6BEB871557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06913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72821-147E-DB0B-6A6E-56165EEE8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6580593-A9AD-AC4E-D860-9EBE3E8372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1FB3FC1-DD82-F2E7-B485-23B824A379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AFFA57-F341-C9A7-98A7-F46B4A53D6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965537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FDEA5-365F-49F1-48FD-C5654153C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AA41ED0-7F2F-3035-BCEB-D04ACCCB70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866D3F0-152B-71DE-1413-2491619A9D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A8E5FCE-3D3E-8838-54C1-00257088A0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677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B38E6-B81A-32A5-6A13-49BDCF381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91FF57-D9A7-60B2-77B2-0DC958672E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ED3BA96-567E-5544-D369-EC54328563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0532B0-1DE5-52C9-3B2F-246D05BC1B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88242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C50F6-76C1-4625-11CC-4C9456228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9188A4A-08D9-98DB-98F7-E5EFC3D106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A64BB44-E593-2E90-2DD3-E571659C22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89DFCB-0FEC-B7EA-CF56-FF2423609A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21599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42648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FFE44-865E-4D99-77E9-0B6204AE2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5072ABC-28E1-C991-F90B-5C6402FFA1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DA59CC1-442A-8A9E-97B1-78775D26EF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B9F24D2-A2F5-7F49-DB49-824640A04B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2460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6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338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59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82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04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50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699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798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61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0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84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17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369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4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896" r:id="rId3"/>
    <p:sldLayoutId id="214748391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03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97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888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5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4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7.png"/><Relationship Id="rId5" Type="http://schemas.openxmlformats.org/officeDocument/2006/relationships/customXml" Target="../ink/ink1.xml"/><Relationship Id="rId4" Type="http://schemas.openxmlformats.org/officeDocument/2006/relationships/image" Target="../media/image34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7.png"/><Relationship Id="rId5" Type="http://schemas.openxmlformats.org/officeDocument/2006/relationships/customXml" Target="../ink/ink2.xml"/><Relationship Id="rId4" Type="http://schemas.openxmlformats.org/officeDocument/2006/relationships/image" Target="../media/image34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8.png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4" Type="http://schemas.openxmlformats.org/officeDocument/2006/relationships/image" Target="../media/image34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8.png"/><Relationship Id="rId4" Type="http://schemas.openxmlformats.org/officeDocument/2006/relationships/image" Target="../media/image34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4" Type="http://schemas.openxmlformats.org/officeDocument/2006/relationships/image" Target="../media/image34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4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90.png"/><Relationship Id="rId5" Type="http://schemas.openxmlformats.org/officeDocument/2006/relationships/customXml" Target="../ink/ink3.xml"/><Relationship Id="rId4" Type="http://schemas.openxmlformats.org/officeDocument/2006/relationships/image" Target="../media/image34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4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4.em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em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4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5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/>
                </a:solidFill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5F6B6F6-C771-79E5-AD8E-D17F6819D392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2B3A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C01999D-3914-DC5C-8C9F-D52282FDB63D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93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21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DF2893ED-EAC3-B9EF-5EC8-61D00C0C3C7E}"/>
              </a:ext>
            </a:extLst>
          </p:cNvPr>
          <p:cNvGrpSpPr/>
          <p:nvPr/>
        </p:nvGrpSpPr>
        <p:grpSpPr>
          <a:xfrm>
            <a:off x="451170" y="246500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580635E8-5423-A34D-ACB8-4668A4BD114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1" name="Organigramme : Terminateur 21">
              <a:extLst>
                <a:ext uri="{FF2B5EF4-FFF2-40B4-BE49-F238E27FC236}">
                  <a16:creationId xmlns:a16="http://schemas.microsoft.com/office/drawing/2014/main" id="{0534D71B-74E8-43F9-16FB-4C9305BBEBF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Espace réservé du texte 5">
              <a:extLst>
                <a:ext uri="{FF2B5EF4-FFF2-40B4-BE49-F238E27FC236}">
                  <a16:creationId xmlns:a16="http://schemas.microsoft.com/office/drawing/2014/main" id="{B666D630-6F76-369D-06EC-3CC903C9F54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مراجعة (2)</a:t>
              </a:r>
            </a:p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A5B16035-4A40-81DF-96EA-FF878292B8AC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8B7A0D08-630F-0AE6-27AD-8165F281420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5" name="Organigramme : Terminateur 21">
              <a:extLst>
                <a:ext uri="{FF2B5EF4-FFF2-40B4-BE49-F238E27FC236}">
                  <a16:creationId xmlns:a16="http://schemas.microsoft.com/office/drawing/2014/main" id="{0728EB05-1AC8-B074-054C-F6AD0A4B7A8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Espace réservé du texte 5">
              <a:extLst>
                <a:ext uri="{FF2B5EF4-FFF2-40B4-BE49-F238E27FC236}">
                  <a16:creationId xmlns:a16="http://schemas.microsoft.com/office/drawing/2014/main" id="{99749FC2-CF7C-4645-1A84-657068CB284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21E6C21C-D12F-9643-8FD3-8F53D247E52D}"/>
              </a:ext>
            </a:extLst>
          </p:cNvPr>
          <p:cNvGrpSpPr/>
          <p:nvPr/>
        </p:nvGrpSpPr>
        <p:grpSpPr>
          <a:xfrm>
            <a:off x="2106250" y="509433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21C964BC-FE4F-DC48-0080-B4DB5EFA279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9" name="Organigramme : Terminateur 58">
              <a:extLst>
                <a:ext uri="{FF2B5EF4-FFF2-40B4-BE49-F238E27FC236}">
                  <a16:creationId xmlns:a16="http://schemas.microsoft.com/office/drawing/2014/main" id="{1D472290-018B-0B4C-1613-83B4068A19C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Espace réservé du texte 5">
              <a:extLst>
                <a:ext uri="{FF2B5EF4-FFF2-40B4-BE49-F238E27FC236}">
                  <a16:creationId xmlns:a16="http://schemas.microsoft.com/office/drawing/2014/main" id="{D65CBDE7-B972-1280-E469-B2D552BB77B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1" name="ZoneTexte 60">
            <a:extLst>
              <a:ext uri="{FF2B5EF4-FFF2-40B4-BE49-F238E27FC236}">
                <a16:creationId xmlns:a16="http://schemas.microsoft.com/office/drawing/2014/main" id="{B47180C9-595A-7487-EDE6-52989D432D3D}"/>
              </a:ext>
            </a:extLst>
          </p:cNvPr>
          <p:cNvSpPr txBox="1"/>
          <p:nvPr/>
        </p:nvSpPr>
        <p:spPr>
          <a:xfrm>
            <a:off x="2285312" y="5582572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(5)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72702ABC-7F61-5B4A-8A47-1AA6456801F9}"/>
              </a:ext>
            </a:extLst>
          </p:cNvPr>
          <p:cNvSpPr txBox="1"/>
          <p:nvPr/>
        </p:nvSpPr>
        <p:spPr>
          <a:xfrm>
            <a:off x="4700548" y="4343792"/>
            <a:ext cx="3270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مراجعة (3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FDD21254-C1EC-7CC8-0EA9-DA79F8D1DDBA}"/>
              </a:ext>
            </a:extLst>
          </p:cNvPr>
          <p:cNvGrpSpPr/>
          <p:nvPr/>
        </p:nvGrpSpPr>
        <p:grpSpPr>
          <a:xfrm>
            <a:off x="4677358" y="248816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BAACE019-16AE-64E6-361E-B050A85ACBD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65" name="Organigramme : Terminateur 21">
              <a:extLst>
                <a:ext uri="{FF2B5EF4-FFF2-40B4-BE49-F238E27FC236}">
                  <a16:creationId xmlns:a16="http://schemas.microsoft.com/office/drawing/2014/main" id="{85FFDF7D-5307-9B02-AFED-1E1F15570BC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Espace réservé du texte 5">
              <a:extLst>
                <a:ext uri="{FF2B5EF4-FFF2-40B4-BE49-F238E27FC236}">
                  <a16:creationId xmlns:a16="http://schemas.microsoft.com/office/drawing/2014/main" id="{7EDD337D-C947-E405-DA9F-917DE788897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تمرير الرائز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B210690-6B7C-9A21-BEC9-09294AE8D74E}"/>
              </a:ext>
            </a:extLst>
          </p:cNvPr>
          <p:cNvGrpSpPr/>
          <p:nvPr/>
        </p:nvGrpSpPr>
        <p:grpSpPr>
          <a:xfrm>
            <a:off x="477682" y="3845216"/>
            <a:ext cx="3656552" cy="1123837"/>
            <a:chOff x="648000" y="1949241"/>
            <a:chExt cx="3780000" cy="1123837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261939C0-2804-48FC-C68D-773C6F4F8BD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12B04B4E-D313-796D-6D1F-FA2E2C39537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55B2D9F7-8C66-8ADF-99C0-F49890C66810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7" name="Google Shape;59;p2">
            <a:extLst>
              <a:ext uri="{FF2B5EF4-FFF2-40B4-BE49-F238E27FC236}">
                <a16:creationId xmlns:a16="http://schemas.microsoft.com/office/drawing/2014/main" id="{676CF4BC-1161-D9E1-93C1-EFEE73472481}"/>
              </a:ext>
            </a:extLst>
          </p:cNvPr>
          <p:cNvGrpSpPr/>
          <p:nvPr/>
        </p:nvGrpSpPr>
        <p:grpSpPr>
          <a:xfrm>
            <a:off x="477682" y="3845216"/>
            <a:ext cx="3656552" cy="1123837"/>
            <a:chOff x="648000" y="1949241"/>
            <a:chExt cx="3780000" cy="1123837"/>
          </a:xfrm>
        </p:grpSpPr>
        <p:sp>
          <p:nvSpPr>
            <p:cNvPr id="8" name="Google Shape;60;p2">
              <a:extLst>
                <a:ext uri="{FF2B5EF4-FFF2-40B4-BE49-F238E27FC236}">
                  <a16:creationId xmlns:a16="http://schemas.microsoft.com/office/drawing/2014/main" id="{DF0C44C7-A6B0-6A3B-2135-BC007BE6823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61;p2">
              <a:extLst>
                <a:ext uri="{FF2B5EF4-FFF2-40B4-BE49-F238E27FC236}">
                  <a16:creationId xmlns:a16="http://schemas.microsoft.com/office/drawing/2014/main" id="{FCA882F7-C30A-DAE5-F75D-F941640D856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62;p2">
              <a:extLst>
                <a:ext uri="{FF2B5EF4-FFF2-40B4-BE49-F238E27FC236}">
                  <a16:creationId xmlns:a16="http://schemas.microsoft.com/office/drawing/2014/main" id="{2EA6846A-D259-6D50-1DB2-AF733DAC51C8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FD4E4F8-079E-4BC6-83B1-4B043A6FCF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723" y="4068358"/>
            <a:ext cx="3765568" cy="929994"/>
          </a:xfrm>
          <a:prstGeom prst="rect">
            <a:avLst/>
          </a:prstGeom>
        </p:spPr>
      </p:pic>
      <p:sp>
        <p:nvSpPr>
          <p:cNvPr id="12" name="Organigramme : Terminateur 21">
            <a:extLst>
              <a:ext uri="{FF2B5EF4-FFF2-40B4-BE49-F238E27FC236}">
                <a16:creationId xmlns:a16="http://schemas.microsoft.com/office/drawing/2014/main" id="{D6067CD4-878C-D96D-003D-4EF58D3A8F52}"/>
              </a:ext>
            </a:extLst>
          </p:cNvPr>
          <p:cNvSpPr/>
          <p:nvPr/>
        </p:nvSpPr>
        <p:spPr>
          <a:xfrm>
            <a:off x="2636952" y="3840379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4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6BD1D83-9389-BED7-9C33-E51646F0CE6D}"/>
              </a:ext>
            </a:extLst>
          </p:cNvPr>
          <p:cNvSpPr txBox="1"/>
          <p:nvPr/>
        </p:nvSpPr>
        <p:spPr>
          <a:xfrm>
            <a:off x="1577899" y="4326384"/>
            <a:ext cx="2256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     مراجعة (4)</a:t>
            </a: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658E330-0BE1-3C0A-1F16-C22F350F0E8F}"/>
              </a:ext>
            </a:extLst>
          </p:cNvPr>
          <p:cNvGrpSpPr/>
          <p:nvPr/>
        </p:nvGrpSpPr>
        <p:grpSpPr>
          <a:xfrm>
            <a:off x="4663399" y="2778641"/>
            <a:ext cx="3934101" cy="2791259"/>
            <a:chOff x="2106827" y="2698928"/>
            <a:chExt cx="4432935" cy="295625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E70AE00-95A1-9F4D-2290-F67E87D52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5746" y="2698928"/>
              <a:ext cx="2134016" cy="284408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63CC25-37C7-F0F5-3FCB-A007DA8D9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6827" y="2699837"/>
              <a:ext cx="2253466" cy="2955345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8A1B32-EF95-007B-7522-D3627E788E90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4616960-00CE-7073-C7BF-FA686B78E8D3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مراجعة عامة</a:t>
            </a:r>
            <a:endParaRPr lang="fr-MA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24A1FAA-4E7B-D115-68D2-142A1B12A236}"/>
              </a:ext>
            </a:extLst>
          </p:cNvPr>
          <p:cNvGrpSpPr/>
          <p:nvPr/>
        </p:nvGrpSpPr>
        <p:grpSpPr>
          <a:xfrm>
            <a:off x="337000" y="2688533"/>
            <a:ext cx="4198015" cy="2972228"/>
            <a:chOff x="2129610" y="2612344"/>
            <a:chExt cx="4422729" cy="3126863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DADE138-8BBE-3624-FCCB-F7FD8A86D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93170" y="2612344"/>
              <a:ext cx="2159169" cy="3017251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765BA2C-2689-D289-0AFB-827840652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29610" y="2615810"/>
              <a:ext cx="2207898" cy="31233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أسبوع المراجعة  العامة لدروس السنة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243459" y="1986391"/>
            <a:ext cx="86570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112713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التركيز على الدروس التي تبين من خلال النتائج الصاعدة أنها تحتاج إلى مراجعة وتثبيت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52851C-02A6-B158-B7BC-6540B95C62B2}"/>
              </a:ext>
            </a:extLst>
          </p:cNvPr>
          <p:cNvSpPr txBox="1"/>
          <p:nvPr/>
        </p:nvSpPr>
        <p:spPr>
          <a:xfrm>
            <a:off x="243459" y="2685569"/>
            <a:ext cx="865708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يخصص لكل درس أو هدف تمرينان اثنان على الأقل.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إنجاز التمرين الأول من كل درس على الألواح (إلا إذا تعذر الأمر فيتم على الدفاتر)؛ 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وكل نشاط لا تتحقق فيه نسبة أكبر من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يتم التركيز عليه والتذكير بالخطوات في السؤال الموالي.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تصحيح التمرين الأول من طرف أحد التلاميذ على السبورة مع التذكير بالخطوات خطوة خطوة.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التصحيح جماعيا وتفاعليا بين الأستاذ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والتلميذ على السبورة والتلاميذ الآخرين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بالنسبة للتمرين الثاني يتم إنجازه على الكراسة أو الدفاتر أو الألواح (يتم التوجيه على الشرائح) 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تصحيح التمرين الثاني جماعيا.</a:t>
            </a:r>
          </a:p>
        </p:txBody>
      </p:sp>
      <p:pic>
        <p:nvPicPr>
          <p:cNvPr id="1028" name="Picture 4" descr="Attention - Icônes panneaux gratuites">
            <a:extLst>
              <a:ext uri="{FF2B5EF4-FFF2-40B4-BE49-F238E27FC236}">
                <a16:creationId xmlns:a16="http://schemas.microsoft.com/office/drawing/2014/main" id="{DD5A8EC0-7449-4E6B-A405-C0F3174FD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025" y="3554083"/>
            <a:ext cx="379479" cy="37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ttention - Icônes panneaux gratuites">
            <a:extLst>
              <a:ext uri="{FF2B5EF4-FFF2-40B4-BE49-F238E27FC236}">
                <a16:creationId xmlns:a16="http://schemas.microsoft.com/office/drawing/2014/main" id="{90CB36AF-7A3F-A5BE-0669-4B25DC7CD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98" y="1938049"/>
            <a:ext cx="379479" cy="37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الحصة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الحصة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3268433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الحصة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400" b="1" dirty="0">
                    <a:solidFill>
                      <a:srgbClr val="33878B"/>
                    </a:solidFill>
                    <a:latin typeface="Aptos" panose="02110004020202020204"/>
                  </a:rPr>
                  <a:t>45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2B38E5B-B238-4A0A-F2BB-5F675F40F8EB}"/>
              </a:ext>
            </a:extLst>
          </p:cNvPr>
          <p:cNvSpPr txBox="1"/>
          <p:nvPr/>
        </p:nvSpPr>
        <p:spPr>
          <a:xfrm>
            <a:off x="1327900" y="4035711"/>
            <a:ext cx="65117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الرقم والقيمة المكانية</a:t>
            </a: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وأنجز العمليات الأربع</a:t>
            </a: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أقيس وأرسم وأقدر قياس زوايا</a:t>
            </a: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 تحويلات على الأطوال</a:t>
            </a:r>
          </a:p>
        </p:txBody>
      </p: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B83AE-51F8-5EC8-6EF7-5D1ADEE42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A99A4FE-ECB8-3A60-32AE-F0B9B0D012B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7B88F35-2AC2-9511-CFBF-161606F49836}"/>
              </a:ext>
            </a:extLst>
          </p:cNvPr>
          <p:cNvGrpSpPr/>
          <p:nvPr/>
        </p:nvGrpSpPr>
        <p:grpSpPr>
          <a:xfrm>
            <a:off x="1992322" y="2239767"/>
            <a:ext cx="4953946" cy="2211463"/>
            <a:chOff x="2415604" y="2221113"/>
            <a:chExt cx="4566109" cy="2038331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8ED5C3E-4750-729F-C945-8E1054BEF979}"/>
                </a:ext>
              </a:extLst>
            </p:cNvPr>
            <p:cNvSpPr/>
            <p:nvPr/>
          </p:nvSpPr>
          <p:spPr>
            <a:xfrm>
              <a:off x="2505452" y="2601944"/>
              <a:ext cx="4476261" cy="16575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6" name="Image 1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8009D9E-2253-F5BA-43E9-3F588213B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4DC6875-90EA-EC96-A0BC-50B7FAD09F93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8" name="Flowchart: Alternate Process 54">
              <a:extLst>
                <a:ext uri="{FF2B5EF4-FFF2-40B4-BE49-F238E27FC236}">
                  <a16:creationId xmlns:a16="http://schemas.microsoft.com/office/drawing/2014/main" id="{F63E2BB2-9EA7-0068-D73C-4400675C110A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5944E8E9-D65D-1185-9505-0EEC7DC467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673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407045" y="876816"/>
            <a:ext cx="7669764" cy="50341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يا أصدقاء. اليوم، سنراجع بعض الدروس السابقة استعدادا لاجتياز الرائز.</a:t>
            </a:r>
          </a:p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46A772-281D-4B60-92BA-99EE0F85111B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5CCB4C7-4240-A037-01DC-11F848A08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A646FA-0186-DA64-701E-92C8B95E1CD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C20AFA-60FA-2C2D-30EF-5F8346239D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900B2C-D8C3-ED56-E5EA-E446ADE117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5280A6B-178C-F323-6332-A1ADA115D3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244EB3-52A4-2B2F-1E43-A215FABC7C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47EFF1B-E797-EA0D-47BF-288340FB6EA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01B67C4-B30B-76B6-313A-1D39B3E191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6DCB6A8-A15B-867F-F6E8-349C780C543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82BFF8-669B-92C3-86B7-21175AAC49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D19479A-1E37-E966-E779-9B16B42CFE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FDE0A-0FE5-DA38-153F-F0C55A24D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4E517FD-9334-D6EB-A098-AEF742B22468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سنبدأ بالحساب الذهني. خذوا دفاتر البحث.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BAC802B2-6FF9-81F0-09D9-127FAEC29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233A78-3A81-82ED-D31A-0703718BAD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78254B5-2FA4-6BA3-B814-04A1CA465061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703FA37-53CB-FA82-20D3-7B0249D40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CD4C4CF-7932-E3D4-23FF-15C89C87BD8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820F524-6DDF-4BF7-5419-54DCC6DEC07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1540687-D278-72A8-C5D2-FD822D328CF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B700BE2-0A3D-6F73-5741-718800B99A4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EED2146A-B21E-4FAD-1FE4-7265AA60DBB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D31DD5C-15C4-E7F4-A6AD-5A5C0A5280B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1DA03A9-6C1D-A6E3-7B80-E7BFE4B90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13C1D88-3DD4-83CA-0971-58C8A83BDD6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FF4F550-82D4-54E4-0DFF-35803431B33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165F15A-CF6A-9920-01F3-375B6D4BAC9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602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104CB-6619-697E-D083-6220F9D12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2E4535-7C52-CEAB-AECF-14923C1BABAB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لديكم دقيقة واحدة لحل هذه العمليات. دوّنوا النتيجة فقط في دفاتركم.</a:t>
            </a:r>
            <a:endParaRPr lang="fr-FR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3F46A3-B7C9-2657-1752-FEAECDCEB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984CE1-776A-3587-D9A7-DAC81E9DAD94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692A6B5-AAE6-D8EC-660B-8925956EF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FEEFFB9-EE03-D159-6BD2-13AA2F866D3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45DFADC-CDDA-4536-67D0-49C20806613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789E577-2FF7-B269-90C5-E1A2A424506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15181F7-A779-6C17-5CAB-31CF77D1145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A24AB82-069E-6115-C103-A6CD2CF7270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8BA4008-A11E-C994-FF3F-181804FBCB6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B452BF7A-C38B-C8D1-2A60-9204B9B31DA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EAC4C03-3A32-0BBF-87DB-2BC211F63E5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09FEB580-A3E0-F4EB-907D-CD7EED40427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F976203-8254-11E5-57DD-2F6AD9C4EF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" name="Oval 81">
            <a:extLst>
              <a:ext uri="{FF2B5EF4-FFF2-40B4-BE49-F238E27FC236}">
                <a16:creationId xmlns:a16="http://schemas.microsoft.com/office/drawing/2014/main" id="{CE883F6C-62D5-B8D2-F547-980C200ED4FD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6C682405-35E0-0526-5802-9014516329B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3CD3F93-259F-BC5F-1000-C8091349C6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E812E5A-2C50-502F-9FDF-C89109FFE316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317183C-0148-4CEF-BD9E-C63149D6CA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91151"/>
              </p:ext>
            </p:extLst>
          </p:nvPr>
        </p:nvGraphicFramePr>
        <p:xfrm>
          <a:off x="663604" y="2458054"/>
          <a:ext cx="7544012" cy="236930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823282">
                  <a:extLst>
                    <a:ext uri="{9D8B030D-6E8A-4147-A177-3AD203B41FA5}">
                      <a16:colId xmlns:a16="http://schemas.microsoft.com/office/drawing/2014/main" val="613711221"/>
                    </a:ext>
                  </a:extLst>
                </a:gridCol>
                <a:gridCol w="3720730">
                  <a:extLst>
                    <a:ext uri="{9D8B030D-6E8A-4147-A177-3AD203B41FA5}">
                      <a16:colId xmlns:a16="http://schemas.microsoft.com/office/drawing/2014/main" val="3602782847"/>
                    </a:ext>
                  </a:extLst>
                </a:gridCol>
              </a:tblGrid>
              <a:tr h="482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 +(6 ÷ 2) = ….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ar-MA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 × 4) – 5 = ….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273414"/>
                  </a:ext>
                </a:extLst>
              </a:tr>
              <a:tr h="482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5,1 × 4 = ….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2,3 × 2 = ….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536681"/>
                  </a:ext>
                </a:extLst>
              </a:tr>
              <a:tr h="482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64 × 0,1 = ….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48 × 0,1 = ….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2023401"/>
                  </a:ext>
                </a:extLst>
              </a:tr>
              <a:tr h="482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847 × 0,01 = ….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279 × 0,01 = ….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7637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8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542 g = …           Kg</a:t>
                      </a:r>
                      <a:endParaRPr lang="fr-MA" sz="2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8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 kg = …             g</a:t>
                      </a:r>
                      <a:endParaRPr lang="fr-MA" sz="2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1336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363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6B714-8568-BFA0-14EE-0F9580686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81">
            <a:extLst>
              <a:ext uri="{FF2B5EF4-FFF2-40B4-BE49-F238E27FC236}">
                <a16:creationId xmlns:a16="http://schemas.microsoft.com/office/drawing/2014/main" id="{0B1BD596-9499-D8C2-6684-D36AD6A03D9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9" name="Corde 8">
            <a:extLst>
              <a:ext uri="{FF2B5EF4-FFF2-40B4-BE49-F238E27FC236}">
                <a16:creationId xmlns:a16="http://schemas.microsoft.com/office/drawing/2014/main" id="{7E0DF3D7-159E-7509-AA53-59024EBB07A2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2CD187-AE46-5291-4E5E-2A02A5EEE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7636AB6-83CF-1B0B-BDDC-64C711C2EEC7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76978E0-CD88-91DF-06E7-6BF565C6DDFC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 لديكم دقيقة واحدة للتصحيح.</a:t>
            </a:r>
            <a:endParaRPr lang="fr-FR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D28334-61AA-502A-21F7-857C2F7D1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22C31EC-4D2C-E950-DE33-52829B9EAEBC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E355020-115B-E13F-1EB0-261C4D721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39AABE66-EE5B-240C-40C7-3AF455585BE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C72F4EC-E2D8-CEDE-9362-80ABF15CB55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FFEB79AC-2C5B-8DE8-2E5C-3F751DED537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CA26AA0-FE7C-C099-08EA-2F20B0A6B72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985CF448-1C84-D397-08EC-C948E4C0C01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BCFAEC8-7521-5217-02D7-96FFF6314BDB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E305F491-B619-8776-0F52-EC84AB38D68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EAE3D69-6A1A-9F59-CAB6-C53129FDAF9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6938688-1DEA-AB40-26D1-3355C690C6F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F402BC9-F2D5-0A30-5DD8-BAEC3525AB5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80B55E68-1563-E85F-DFDD-06DF480CCC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557084"/>
              </p:ext>
            </p:extLst>
          </p:nvPr>
        </p:nvGraphicFramePr>
        <p:xfrm>
          <a:off x="663604" y="2458054"/>
          <a:ext cx="7544012" cy="236930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823282">
                  <a:extLst>
                    <a:ext uri="{9D8B030D-6E8A-4147-A177-3AD203B41FA5}">
                      <a16:colId xmlns:a16="http://schemas.microsoft.com/office/drawing/2014/main" val="613711221"/>
                    </a:ext>
                  </a:extLst>
                </a:gridCol>
                <a:gridCol w="3720730">
                  <a:extLst>
                    <a:ext uri="{9D8B030D-6E8A-4147-A177-3AD203B41FA5}">
                      <a16:colId xmlns:a16="http://schemas.microsoft.com/office/drawing/2014/main" val="3602782847"/>
                    </a:ext>
                  </a:extLst>
                </a:gridCol>
              </a:tblGrid>
              <a:tr h="482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 +(6 ÷ 2) = </a:t>
                      </a:r>
                      <a:r>
                        <a:rPr kumimoji="0" lang="fr-FR" sz="28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7</a:t>
                      </a:r>
                      <a:endParaRPr kumimoji="0" lang="fr-MA" sz="28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ar-MA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 × 4) – 5 = </a:t>
                      </a:r>
                      <a:r>
                        <a:rPr kumimoji="0" lang="fr-FR" sz="28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7</a:t>
                      </a:r>
                      <a:endParaRPr kumimoji="0" lang="fr-MA" sz="28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273414"/>
                  </a:ext>
                </a:extLst>
              </a:tr>
              <a:tr h="482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5,1 × 4 =</a:t>
                      </a:r>
                      <a:r>
                        <a:rPr kumimoji="0" lang="fr-FR" sz="28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20,4</a:t>
                      </a:r>
                      <a:endParaRPr kumimoji="0" lang="fr-MA" sz="28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2,3 × 2 = </a:t>
                      </a:r>
                      <a:r>
                        <a:rPr kumimoji="0" lang="fr-FR" sz="28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4,6</a:t>
                      </a:r>
                      <a:endParaRPr kumimoji="0" lang="fr-MA" sz="28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536681"/>
                  </a:ext>
                </a:extLst>
              </a:tr>
              <a:tr h="482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64 × 0,1 = </a:t>
                      </a:r>
                      <a:r>
                        <a:rPr kumimoji="0" lang="fr-FR" sz="28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6,4</a:t>
                      </a:r>
                      <a:endParaRPr kumimoji="0" lang="fr-MA" sz="28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48 × 0,1 = </a:t>
                      </a:r>
                      <a:r>
                        <a:rPr kumimoji="0" lang="fr-FR" sz="28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4,8</a:t>
                      </a:r>
                      <a:endParaRPr kumimoji="0" lang="fr-MA" sz="28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2023401"/>
                  </a:ext>
                </a:extLst>
              </a:tr>
              <a:tr h="482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847 × 0,01 = </a:t>
                      </a:r>
                      <a:r>
                        <a:rPr kumimoji="0" lang="fr-FR" sz="28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8,47</a:t>
                      </a:r>
                      <a:endParaRPr kumimoji="0" lang="fr-MA" sz="28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279 × 0,01 = </a:t>
                      </a:r>
                      <a:r>
                        <a:rPr kumimoji="0" lang="fr-FR" sz="28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2,79</a:t>
                      </a:r>
                      <a:endParaRPr kumimoji="0" lang="fr-MA" sz="28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7637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8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542 g = </a:t>
                      </a:r>
                      <a:r>
                        <a:rPr kumimoji="0" lang="fr-FR" sz="28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0,542</a:t>
                      </a:r>
                      <a:r>
                        <a:rPr lang="fr-FR" sz="28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Kg</a:t>
                      </a:r>
                      <a:endParaRPr lang="fr-MA" sz="2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8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 kg = </a:t>
                      </a:r>
                      <a:r>
                        <a:rPr kumimoji="0" lang="fr-FR" sz="28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8 000   </a:t>
                      </a:r>
                      <a:r>
                        <a:rPr lang="fr-FR" sz="28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</a:t>
                      </a:r>
                      <a:endParaRPr lang="fr-MA" sz="2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1336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660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3CB8-84DC-C29A-0EDD-B6703920A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575018-0B8F-7CB9-A950-14396D024E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DE4670B-038D-C8DD-8C79-AEE3788B2A38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C00277-A10B-BE66-23F5-E3EFAFC1AD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B156A1-AB4C-60BD-79C0-BDECD0A07AB4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الرقم والقيمة المكانية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CD1C15F-E3B9-451A-1FFF-C8ECFB3A984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1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348CD988-F843-7536-561B-4C6154FC8938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338543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06E2768D-2638-A03F-5D43-A22470C4A6FC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540A71F5-30C9-D141-5341-39FF1E9730F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39C0CA-1301-58AE-EC78-0558695B5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F12FFE-7D87-8BD0-B4DA-0D441B21A791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21AE37-C819-7FC1-49BE-CC433689D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AE1B8C8B-964E-0FDD-4C53-79F3879FED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اكتبوا على الألواح رقم وحدات آلاف العدد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7AB3BF0-C20F-4D58-4048-093D8D3AF39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9BD1808-DDEE-A713-BB93-30F59B71B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D79962D-3479-075C-9BF0-610AF69DC65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3255C5F-945F-0BBC-0E7F-386F69DF328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0777FED-5816-4A4B-1492-EB705963097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45C34CC-6543-B597-9164-627B2D0DD94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4FF043BE-4CFA-D088-6637-2B21656DA1E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40F69EA-96EF-A0E0-A048-CCC5552314D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30604F9E-D41A-DF32-0F20-4EA801E39BD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246A3F8-7D7E-0A4C-82BE-C5C5B05DEDC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19A02D2A-5C1F-0A6F-7715-0F0FC72C396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2B1D6E52-FF66-BD04-304C-1DD8A21E07F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DD970B38-ED89-1257-B051-A78A40687F9A}"/>
              </a:ext>
            </a:extLst>
          </p:cNvPr>
          <p:cNvSpPr txBox="1"/>
          <p:nvPr/>
        </p:nvSpPr>
        <p:spPr>
          <a:xfrm>
            <a:off x="1415899" y="4556035"/>
            <a:ext cx="6713403" cy="596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2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رقم وحدات الألف هو:.......................</a:t>
            </a:r>
            <a:endParaRPr lang="fr-MA" sz="3200" kern="1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D2F112D-6ECE-F17E-79DC-DB9C138707B1}"/>
              </a:ext>
            </a:extLst>
          </p:cNvPr>
          <p:cNvSpPr txBox="1"/>
          <p:nvPr/>
        </p:nvSpPr>
        <p:spPr>
          <a:xfrm>
            <a:off x="2946863" y="2382560"/>
            <a:ext cx="4496738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60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74 258</a:t>
            </a:r>
            <a:endParaRPr lang="fr-MA" sz="6000" kern="1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43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7EA2C-BBEB-58B1-891A-0561706FA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980E69D-C7CD-A19B-2E71-4FEE701D7CA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2834AE4-E98C-802E-B399-789DB2CD9C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9C5CC6-A73E-7252-58B7-9092EA4D4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61795EE-65F7-363E-C831-B3EA557F380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C3A5AD-7224-3845-E507-625636486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21EE959-FE9F-43AF-E0DA-896D09C5FC7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820E55A-9AA3-57FD-DE78-E74C51E3044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C547896-8D17-3FB2-0E40-B534DBD60BB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329C13B-4D0C-FFDA-E6E3-C295BD92BBD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F6FBEF85-3716-0BB8-0452-D0BED0C8673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404A2D0-5DCE-8E12-A606-45610B91FDB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6C566D-0754-F6FE-2C49-56C4E35EBCE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519907A-F133-16A7-3F48-A934832C378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285FD4E-CE46-E6FF-C156-839BBBD0043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E0FFC28-3C8B-A95E-1AE1-D7ABE70A965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50347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878D1-E699-CC64-0C27-424B59F1F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278E8FD-1C38-BA60-07DD-6BC59AC369D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ليشرح لنا كيف وجد النتيجة؟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1489C4E-F645-DC99-92FA-708B3FF0D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A09A511-4822-E55B-2399-F9AE73BEF68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9640C9E-856F-6EEC-3AB7-82ED1A249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12737F-7565-9577-B17F-3783C29EE4F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47CD20B-B867-EF43-2CF6-19479D5AA03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83481CB-893C-DA0D-AC2A-6E454BA4158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83214F08-196B-CCC3-9EA0-FA421095474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A000BCDD-E1B6-CCB6-5122-A41FCD9C993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B7C5F44-9657-6B42-AA84-0DD75EE5947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78D7B8B9-773D-F2AA-E901-69150D3EABF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7D516B7-9B2B-2575-4F4E-0CDAD630106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FA671767-AB03-3EBD-65A3-78709EEB1A0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8860B7A-8ED7-03FE-60EB-9FBF4F7E68A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Oval 81">
            <a:extLst>
              <a:ext uri="{FF2B5EF4-FFF2-40B4-BE49-F238E27FC236}">
                <a16:creationId xmlns:a16="http://schemas.microsoft.com/office/drawing/2014/main" id="{8DE84BC0-9123-2167-F991-CD4311BCA433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B05E0B94-3D63-43D4-3A12-8771AE77B8EB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2B6664-C311-3AEC-9020-E1B4C10ABD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049BC92-0BD1-A56C-68FD-9E46A53AC3B4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B8B9713-27F2-7441-71DD-30F2424A893B}"/>
              </a:ext>
            </a:extLst>
          </p:cNvPr>
          <p:cNvSpPr txBox="1"/>
          <p:nvPr/>
        </p:nvSpPr>
        <p:spPr>
          <a:xfrm>
            <a:off x="1415899" y="4556035"/>
            <a:ext cx="6713403" cy="596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2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رقم وحدات الألف هو:.....</a:t>
            </a:r>
            <a:r>
              <a:rPr lang="ar-MA" sz="32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</a:t>
            </a:r>
            <a:r>
              <a:rPr lang="ar-MA" sz="32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...............</a:t>
            </a:r>
            <a:endParaRPr lang="fr-MA" sz="3200" kern="1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E03A7BF-171C-90FF-194E-AA10E69E0D24}"/>
              </a:ext>
            </a:extLst>
          </p:cNvPr>
          <p:cNvSpPr txBox="1"/>
          <p:nvPr/>
        </p:nvSpPr>
        <p:spPr>
          <a:xfrm>
            <a:off x="2946863" y="2382560"/>
            <a:ext cx="4496738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60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</a:t>
            </a:r>
            <a:r>
              <a:rPr lang="fr-FR" sz="60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</a:t>
            </a:r>
            <a:r>
              <a:rPr lang="fr-FR" sz="60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258</a:t>
            </a:r>
            <a:endParaRPr lang="fr-MA" sz="6000" kern="1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Accolade fermante 15">
            <a:extLst>
              <a:ext uri="{FF2B5EF4-FFF2-40B4-BE49-F238E27FC236}">
                <a16:creationId xmlns:a16="http://schemas.microsoft.com/office/drawing/2014/main" id="{01FCAF6C-43F1-BB5D-DB33-9BD2D4D2AEA2}"/>
              </a:ext>
            </a:extLst>
          </p:cNvPr>
          <p:cNvSpPr/>
          <p:nvPr/>
        </p:nvSpPr>
        <p:spPr>
          <a:xfrm rot="16200000">
            <a:off x="4374132" y="1760562"/>
            <a:ext cx="555415" cy="119899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0B08632-B1E0-1519-5ECC-4860BDA99B9C}"/>
              </a:ext>
            </a:extLst>
          </p:cNvPr>
          <p:cNvSpPr txBox="1"/>
          <p:nvPr/>
        </p:nvSpPr>
        <p:spPr>
          <a:xfrm>
            <a:off x="4317767" y="1649324"/>
            <a:ext cx="3178647" cy="596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2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فصل الوحدات البسيطة</a:t>
            </a:r>
            <a:endParaRPr lang="fr-MA" sz="3200" kern="1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Accolade fermante 18">
            <a:extLst>
              <a:ext uri="{FF2B5EF4-FFF2-40B4-BE49-F238E27FC236}">
                <a16:creationId xmlns:a16="http://schemas.microsoft.com/office/drawing/2014/main" id="{09F473B5-3A89-7A6C-D69A-CD449CB6AF13}"/>
              </a:ext>
            </a:extLst>
          </p:cNvPr>
          <p:cNvSpPr/>
          <p:nvPr/>
        </p:nvSpPr>
        <p:spPr>
          <a:xfrm rot="16200000">
            <a:off x="3122357" y="1906856"/>
            <a:ext cx="555416" cy="9064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64E7859-656A-9EF4-DE8F-E312E4593571}"/>
              </a:ext>
            </a:extLst>
          </p:cNvPr>
          <p:cNvSpPr txBox="1"/>
          <p:nvPr/>
        </p:nvSpPr>
        <p:spPr>
          <a:xfrm>
            <a:off x="1160020" y="1563693"/>
            <a:ext cx="2526253" cy="596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2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فصل الآلاف</a:t>
            </a:r>
            <a:endParaRPr lang="fr-MA" sz="3200" kern="1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87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A62C8-D22B-885B-8EEA-7C8601B2B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FB04AB-9D1A-CB45-F9FA-B9AACB0840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988A9FD3-9E04-9EAB-632D-50AE0B7EC2B5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اكتبوا رقم المئات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E668AC-CC28-E50D-3332-986D8756229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F6BAAFE-ED4C-C11E-B95E-FD2C4DF28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E5C7601-AA39-5060-1CB7-9C683055644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D2989E6-3656-B594-6CEE-2AE69FF74F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9F5E6A6-F6E7-49A9-FE01-AB60985A99C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296A308-1D44-B224-6325-4A52F5395C1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C996360-B6A1-5E02-AD00-DC6A4135923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0CA4855-6087-D154-B5FF-F3F726B7A40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8FDCBF1B-180F-3F69-FBB2-B3A43040C7B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3DF08546-9639-F8A4-217C-029C8B2EF28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451CAC6C-75BE-AD99-9E79-F279D49262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CC674A08-2F0B-5B4C-D6FF-45342FD2977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6" name="Oval 81">
            <a:extLst>
              <a:ext uri="{FF2B5EF4-FFF2-40B4-BE49-F238E27FC236}">
                <a16:creationId xmlns:a16="http://schemas.microsoft.com/office/drawing/2014/main" id="{5B4165EA-75FE-CE14-5C30-20EB49BD1DE1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7" name="Corde 36">
            <a:extLst>
              <a:ext uri="{FF2B5EF4-FFF2-40B4-BE49-F238E27FC236}">
                <a16:creationId xmlns:a16="http://schemas.microsoft.com/office/drawing/2014/main" id="{AE2D3F5B-5FFF-5C52-CCEC-4DAE77B43F9A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F0A865C1-A733-7646-8D27-3FC8972A07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E01072DD-8F40-64D8-D45A-B19C9DE516EB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0AB9879-084D-9FEE-1B64-1B609768D6CD}"/>
              </a:ext>
            </a:extLst>
          </p:cNvPr>
          <p:cNvSpPr txBox="1"/>
          <p:nvPr/>
        </p:nvSpPr>
        <p:spPr>
          <a:xfrm>
            <a:off x="1415899" y="4556035"/>
            <a:ext cx="6713403" cy="596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2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رقم المئات هو:....................</a:t>
            </a:r>
            <a:endParaRPr lang="fr-MA" sz="3200" kern="1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C64E4FF-66C1-8090-FD85-7C95E324C852}"/>
              </a:ext>
            </a:extLst>
          </p:cNvPr>
          <p:cNvSpPr txBox="1"/>
          <p:nvPr/>
        </p:nvSpPr>
        <p:spPr>
          <a:xfrm>
            <a:off x="2946863" y="2382560"/>
            <a:ext cx="4496738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60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74 258</a:t>
            </a:r>
            <a:endParaRPr lang="fr-MA" sz="6000" kern="1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09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0B675-B074-87B3-0E77-39713CB68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15BDF15-F5A4-E98B-8FFB-E665D986CB97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9C4B778-1125-07CB-0510-D5ACF614D3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0669392-A84A-C9A7-CA59-F72FBA29F6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720FBCA-AC3C-96B0-E5EB-0EBDE4F93FB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6D86F9D-302A-A446-5645-343F7AE02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FAAC66B-3A61-ED23-7621-0B1CF56B8B7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EC6D201-6166-4EE0-469F-3C8ACAC55E7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7E8782F-978F-33D7-FC0B-7BCAFF49B99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400B5F8-57CD-2550-6541-2B928B72D61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430A655-349E-7A7F-F80A-719203DA03E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450768A-BEB5-E418-763F-02858F0ADA0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6ABC8138-7C92-E6C8-C4B9-AB6988E4DD8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EFB00BB-8E63-76D9-1F70-ED213CAA499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4A76496-0D2E-DD96-0032-6003CC33A8E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814005F-3099-1F8F-06FD-C64429244A0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5769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D6F49-E0FF-9936-756F-317089290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08467A8F-46AF-9B41-53A6-ADF8AD504052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8275310-BB9E-48FD-7A83-B18E91767E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12123F2-1C37-CAE0-2516-1CEEDAFB67D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72B8E87-D221-1DA0-A5EB-7CD91B1EA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823BEFF-F6E3-1967-FC4D-B04AB0911BE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6706138-40FD-DFB8-C5D7-6B607B0DBA9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6C949249-4A60-C9A2-A848-49BD1A4C925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2A9E1141-55BA-4B7D-F881-7529BE799EC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20432C8A-2127-A102-E456-920BB8588B5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80AEFBC3-C157-701C-FFBE-B97BED7B87E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D337A3B9-0416-B520-3E70-C84C372114E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2D77D58-8608-8FAD-A71C-BC96B3A6B27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AF844EDC-1BB5-C5F1-488F-9D7041C83E3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E9611E6-9A4D-283A-6026-FF9EA2A48E3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3" name="Oval 81">
            <a:extLst>
              <a:ext uri="{FF2B5EF4-FFF2-40B4-BE49-F238E27FC236}">
                <a16:creationId xmlns:a16="http://schemas.microsoft.com/office/drawing/2014/main" id="{EA240F0D-DD92-F1FE-9BA0-25D87B4A1E7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44" name="Corde 43">
            <a:extLst>
              <a:ext uri="{FF2B5EF4-FFF2-40B4-BE49-F238E27FC236}">
                <a16:creationId xmlns:a16="http://schemas.microsoft.com/office/drawing/2014/main" id="{AC3B23BB-3AFE-08CE-8F45-B9DD149BEED0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53B4E388-37B3-4F2E-D628-F3824DEA5C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46" name="ZoneTexte 45">
            <a:extLst>
              <a:ext uri="{FF2B5EF4-FFF2-40B4-BE49-F238E27FC236}">
                <a16:creationId xmlns:a16="http://schemas.microsoft.com/office/drawing/2014/main" id="{FA65E86C-5C4B-35A5-47CD-313079D0C1C8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EFE30F4-7498-8F7C-4DCB-190E305F0B0A}"/>
              </a:ext>
            </a:extLst>
          </p:cNvPr>
          <p:cNvSpPr txBox="1"/>
          <p:nvPr/>
        </p:nvSpPr>
        <p:spPr>
          <a:xfrm>
            <a:off x="1415899" y="4556035"/>
            <a:ext cx="6713403" cy="596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2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رقم المئات هو:........</a:t>
            </a:r>
            <a:r>
              <a:rPr lang="ar-MA" sz="32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</a:t>
            </a:r>
            <a:r>
              <a:rPr lang="ar-MA" sz="32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.........</a:t>
            </a:r>
            <a:endParaRPr lang="fr-MA" sz="3200" kern="1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CF51392-3F6F-16CA-291F-4B15D1B348ED}"/>
              </a:ext>
            </a:extLst>
          </p:cNvPr>
          <p:cNvSpPr txBox="1"/>
          <p:nvPr/>
        </p:nvSpPr>
        <p:spPr>
          <a:xfrm>
            <a:off x="2946863" y="2382560"/>
            <a:ext cx="4496738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60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74 2</a:t>
            </a:r>
            <a:r>
              <a:rPr lang="fr-FR" sz="60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</a:t>
            </a:r>
            <a:r>
              <a:rPr lang="fr-FR" sz="60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8</a:t>
            </a:r>
            <a:endParaRPr lang="fr-MA" sz="6000" kern="1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Accolade fermante 12">
            <a:extLst>
              <a:ext uri="{FF2B5EF4-FFF2-40B4-BE49-F238E27FC236}">
                <a16:creationId xmlns:a16="http://schemas.microsoft.com/office/drawing/2014/main" id="{0DB1D937-5F16-7667-89A3-810ECBC28E05}"/>
              </a:ext>
            </a:extLst>
          </p:cNvPr>
          <p:cNvSpPr/>
          <p:nvPr/>
        </p:nvSpPr>
        <p:spPr>
          <a:xfrm rot="16200000">
            <a:off x="4374132" y="1760562"/>
            <a:ext cx="555415" cy="119899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1F33D60-63A2-66B0-FE32-43A05D6B6685}"/>
              </a:ext>
            </a:extLst>
          </p:cNvPr>
          <p:cNvSpPr txBox="1"/>
          <p:nvPr/>
        </p:nvSpPr>
        <p:spPr>
          <a:xfrm>
            <a:off x="4317767" y="1649324"/>
            <a:ext cx="3178647" cy="596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2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فصل الوحدات البسيطة</a:t>
            </a:r>
            <a:endParaRPr lang="fr-MA" sz="3200" kern="1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Accolade fermante 15">
            <a:extLst>
              <a:ext uri="{FF2B5EF4-FFF2-40B4-BE49-F238E27FC236}">
                <a16:creationId xmlns:a16="http://schemas.microsoft.com/office/drawing/2014/main" id="{3FF4B0DC-3670-0A0F-EA0C-4FFA8F831FD8}"/>
              </a:ext>
            </a:extLst>
          </p:cNvPr>
          <p:cNvSpPr/>
          <p:nvPr/>
        </p:nvSpPr>
        <p:spPr>
          <a:xfrm rot="16200000">
            <a:off x="3122357" y="1906856"/>
            <a:ext cx="555416" cy="9064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47A5BE8-4763-23E8-FCC1-9D542B742432}"/>
              </a:ext>
            </a:extLst>
          </p:cNvPr>
          <p:cNvSpPr txBox="1"/>
          <p:nvPr/>
        </p:nvSpPr>
        <p:spPr>
          <a:xfrm>
            <a:off x="1160020" y="1563693"/>
            <a:ext cx="2526253" cy="596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2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فصل الآلاف</a:t>
            </a:r>
            <a:endParaRPr lang="fr-MA" sz="3200" kern="1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29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177D0-5F2A-82BA-FD9B-25DD08197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3380F6-B497-C3D9-9502-BAE25C8102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19DED0B1-F159-DC81-3535-7BE84AAF82B0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اكتبوا القيمة المكانية للرقم 9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DBF3724-4433-F960-B07E-BD836BB6E12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1E7B18C-15C7-0683-72AB-8FFF2E0B5B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CC45F9F-9083-02DF-3EF2-C0B40FFC0DF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7C8FDB3-B497-4D8B-47E4-24F76AA7872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26BECA6-8425-A346-EC3B-EEF81C218DF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B946511-C386-A44F-26D3-2BB9DC53A92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5A61C5D-6951-545F-C84D-60D98D22CDC1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69972BA-14E9-1813-4218-D12A61B765F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B725071A-0712-3D2A-2914-614C22206ADD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53305B4-6D20-AF84-A235-0753CCB5911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54FD1C09-0F53-494B-1520-37ED584577A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6F2BBB53-067C-2EF0-35BC-F3A69A12561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6" name="Oval 81">
            <a:extLst>
              <a:ext uri="{FF2B5EF4-FFF2-40B4-BE49-F238E27FC236}">
                <a16:creationId xmlns:a16="http://schemas.microsoft.com/office/drawing/2014/main" id="{951CD028-96D3-C587-B126-EE383BBF2250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7" name="Corde 36">
            <a:extLst>
              <a:ext uri="{FF2B5EF4-FFF2-40B4-BE49-F238E27FC236}">
                <a16:creationId xmlns:a16="http://schemas.microsoft.com/office/drawing/2014/main" id="{8520DE56-6A53-7556-E08E-E40B02BED72B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5DA1C0D7-0A78-F3E2-933D-F62831EBB6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345C0323-EDE8-35EA-24D7-13C5D025E136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34755DF-4570-436D-09D8-B4664D30DFD0}"/>
              </a:ext>
            </a:extLst>
          </p:cNvPr>
          <p:cNvSpPr txBox="1"/>
          <p:nvPr/>
        </p:nvSpPr>
        <p:spPr>
          <a:xfrm>
            <a:off x="1415899" y="4556035"/>
            <a:ext cx="6713403" cy="596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2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القيمة المكانية للرقم 9:....................</a:t>
            </a:r>
            <a:endParaRPr lang="fr-MA" sz="3200" kern="1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CA5DC06-691F-E0A6-BB25-1EFA75E9466D}"/>
              </a:ext>
            </a:extLst>
          </p:cNvPr>
          <p:cNvSpPr txBox="1"/>
          <p:nvPr/>
        </p:nvSpPr>
        <p:spPr>
          <a:xfrm>
            <a:off x="2946863" y="2382560"/>
            <a:ext cx="4496738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60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231 </a:t>
            </a:r>
            <a:r>
              <a:rPr lang="fr-FR" sz="60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9</a:t>
            </a:r>
            <a:r>
              <a:rPr lang="fr-FR" sz="60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45</a:t>
            </a:r>
            <a:endParaRPr lang="fr-MA" sz="6000" kern="1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85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B523F-A932-FC59-F2A1-5D28E85DA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3A348E0-EF82-D682-F9AB-0EA14E40CB89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AF9AB36-893C-79CD-536C-3B39840E8A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31AB470-4BCB-F104-93E3-0C006B663E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DF06077-C7F6-CAEC-3661-BD7DFC6BBD4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65BC8A3-0E8D-D91B-3D01-8FD54FA44F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A14E122-200D-D5F0-9E8B-B9DD38C9A22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38ED9EB-BAB7-257B-6AFE-43D4EE0F57B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E9BD458-91B6-C21F-0D66-FB04719FA0F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895D314-3A32-84BB-6448-A79F44CE896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7CBD5D1A-A78E-0665-39CA-EE5F7145847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416AEEB-7DAA-ADA3-B81C-0334CB799EE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29D87297-6521-C315-79E7-3E478FAF1F8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3785C8D-A9C2-9DA6-A31E-438322203C2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9AE7966-9F07-1276-0BD8-F7735A6F008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12344AE-1058-A6DC-60D7-6E03EA6C298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73978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6AA8C-3C82-2648-2540-6A91ABE13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CF30590A-F11B-7CA3-63A6-3EBEC983C5A4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EF84DAD-F24A-6EDC-06E8-C52D97D5F0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9D7F896-D328-74FE-9ED7-F69F90705B3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ACD20BD-2CA8-DC37-6D0E-F5F270B44D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024F6FF-0589-6108-B873-111456911B5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68F7B216-82D4-9C82-0E2B-38C35119A1D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964AA336-91C7-038F-092A-ACA579AE9AA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AA39A19-2603-D0CF-A29C-4D35AFA0250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6E084F1-AF28-E2A2-59F1-3300136D582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8FCA44D-1E93-74F0-27BB-4BD018923BA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BE2D53AA-39BE-FE88-97C6-25F2271F9D9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24162A5-AB9C-2B5F-8CE7-2C3566819E1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AB6FB02E-1765-3470-7401-B37D863E8B0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85C96B90-31BB-ABAB-BE70-B3772ABFF0A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3" name="Oval 81">
            <a:extLst>
              <a:ext uri="{FF2B5EF4-FFF2-40B4-BE49-F238E27FC236}">
                <a16:creationId xmlns:a16="http://schemas.microsoft.com/office/drawing/2014/main" id="{CB6C1D17-5D83-B4E5-F867-44B554947FED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44" name="Corde 43">
            <a:extLst>
              <a:ext uri="{FF2B5EF4-FFF2-40B4-BE49-F238E27FC236}">
                <a16:creationId xmlns:a16="http://schemas.microsoft.com/office/drawing/2014/main" id="{6C596EC8-F759-BCD9-B77C-8AE73A32FB6E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F462AE3B-83AE-5B17-ECAE-00C8648824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46" name="ZoneTexte 45">
            <a:extLst>
              <a:ext uri="{FF2B5EF4-FFF2-40B4-BE49-F238E27FC236}">
                <a16:creationId xmlns:a16="http://schemas.microsoft.com/office/drawing/2014/main" id="{304CF841-944C-69B2-11ED-7385FD1629E7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5CECFE1-3613-178F-5A54-CAD093BADE6D}"/>
              </a:ext>
            </a:extLst>
          </p:cNvPr>
          <p:cNvSpPr txBox="1"/>
          <p:nvPr/>
        </p:nvSpPr>
        <p:spPr>
          <a:xfrm>
            <a:off x="1463993" y="5960530"/>
            <a:ext cx="6713403" cy="596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2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القيمة المكانية للرقم 9:......</a:t>
            </a:r>
            <a:r>
              <a:rPr lang="ar-MA" sz="32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900</a:t>
            </a:r>
            <a:r>
              <a:rPr lang="ar-MA" sz="32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...........</a:t>
            </a:r>
            <a:endParaRPr lang="fr-MA" sz="3200" kern="1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D94E1B2-8AF2-5FAD-B1F3-5B2B789BE22B}"/>
              </a:ext>
            </a:extLst>
          </p:cNvPr>
          <p:cNvSpPr txBox="1"/>
          <p:nvPr/>
        </p:nvSpPr>
        <p:spPr>
          <a:xfrm>
            <a:off x="2971744" y="1673257"/>
            <a:ext cx="4496738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60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231 </a:t>
            </a:r>
            <a:r>
              <a:rPr lang="fr-FR" sz="60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9</a:t>
            </a:r>
            <a:r>
              <a:rPr lang="fr-FR" sz="60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45</a:t>
            </a:r>
            <a:endParaRPr lang="fr-MA" sz="6000" kern="1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0635BED-4FC1-15EC-0B94-C84C3AFB4390}"/>
              </a:ext>
            </a:extLst>
          </p:cNvPr>
          <p:cNvSpPr txBox="1"/>
          <p:nvPr/>
        </p:nvSpPr>
        <p:spPr>
          <a:xfrm>
            <a:off x="2999676" y="2273113"/>
            <a:ext cx="4496738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6000" kern="100" dirty="0">
                <a:solidFill>
                  <a:srgbClr val="FF000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2</a:t>
            </a:r>
            <a:r>
              <a:rPr lang="fr-FR" sz="6000" kern="1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00 000</a:t>
            </a:r>
            <a:endParaRPr lang="fr-MA" sz="6000" kern="1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7D8AFC1-B6CE-97AD-02B2-B3499A6A4802}"/>
              </a:ext>
            </a:extLst>
          </p:cNvPr>
          <p:cNvSpPr txBox="1"/>
          <p:nvPr/>
        </p:nvSpPr>
        <p:spPr>
          <a:xfrm>
            <a:off x="3430742" y="2796333"/>
            <a:ext cx="4496738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60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</a:t>
            </a:r>
            <a:r>
              <a:rPr lang="fr-FR" sz="60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0 000</a:t>
            </a:r>
            <a:endParaRPr lang="fr-MA" sz="6000" kern="1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3BADD27-5AD4-B3FB-6F6C-42006BD92A88}"/>
              </a:ext>
            </a:extLst>
          </p:cNvPr>
          <p:cNvSpPr txBox="1"/>
          <p:nvPr/>
        </p:nvSpPr>
        <p:spPr>
          <a:xfrm>
            <a:off x="3808820" y="3319553"/>
            <a:ext cx="4496738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6000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</a:t>
            </a:r>
            <a:r>
              <a:rPr lang="fr-FR" sz="60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000</a:t>
            </a:r>
            <a:endParaRPr lang="fr-MA" sz="6000" kern="1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6B2B9C2-79CA-541C-6301-E5D47266C733}"/>
              </a:ext>
            </a:extLst>
          </p:cNvPr>
          <p:cNvSpPr txBox="1"/>
          <p:nvPr/>
        </p:nvSpPr>
        <p:spPr>
          <a:xfrm>
            <a:off x="4371743" y="3867650"/>
            <a:ext cx="4496738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60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900</a:t>
            </a:r>
            <a:endParaRPr lang="fr-MA" sz="6000" kern="100" dirty="0">
              <a:solidFill>
                <a:srgbClr val="FF0000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CB551CE-6A31-F2C1-8E5D-C6CFD293719E}"/>
              </a:ext>
            </a:extLst>
          </p:cNvPr>
          <p:cNvSpPr txBox="1"/>
          <p:nvPr/>
        </p:nvSpPr>
        <p:spPr>
          <a:xfrm>
            <a:off x="4772601" y="4390870"/>
            <a:ext cx="4496738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6000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</a:t>
            </a:r>
            <a:r>
              <a:rPr lang="fr-FR" sz="60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0</a:t>
            </a:r>
            <a:endParaRPr lang="fr-MA" sz="6000" kern="1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B1F769C-1069-4077-A7D9-42A91674FADB}"/>
              </a:ext>
            </a:extLst>
          </p:cNvPr>
          <p:cNvSpPr txBox="1"/>
          <p:nvPr/>
        </p:nvSpPr>
        <p:spPr>
          <a:xfrm>
            <a:off x="5173459" y="4938967"/>
            <a:ext cx="4496738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6000" kern="100" dirty="0">
                <a:solidFill>
                  <a:srgbClr val="FF000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5</a:t>
            </a:r>
            <a:endParaRPr lang="fr-MA" sz="6000" kern="1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CB05DB6-ED4F-4501-EA41-4A60250EFA61}"/>
              </a:ext>
            </a:extLst>
          </p:cNvPr>
          <p:cNvSpPr/>
          <p:nvPr/>
        </p:nvSpPr>
        <p:spPr>
          <a:xfrm>
            <a:off x="4286351" y="1832612"/>
            <a:ext cx="626799" cy="286015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1593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5DF8B-6F4D-B3B6-2CF8-961996C89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C0B13A-4D8A-530C-DF16-0505C0FCF9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E77AF290-0D4C-238D-52E8-77E9175AC7A2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اكتبوا القيمة المكانية للرقم 7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2E4F301-A352-E1FE-F10A-9B4C4544C5D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DF03108-02B4-A86A-A6A7-AC446F01F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7B30A80-2464-A6CD-2DCB-0E8FB404DAF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ED2154F-495F-ECA4-0084-39B3D5E2A52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1EC2A0A-14B8-BD68-8926-EAEFD8DA95C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9A170B9-2009-71AB-D3E9-EB3EF49B7BC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55EE51C7-1866-9F1B-6373-2545BE37C9F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7C0D9E1A-6413-64FF-FFE3-31D168FD6679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A7F2C932-97EC-2201-82C9-6F1F9CD4A464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D49C890D-1F13-A8FE-83DA-BB736B208CC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E6618F2-8EF8-7212-993A-98215F9AECD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4690C9D9-430C-3DBE-6211-0CDCAAD73D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6" name="Oval 81">
            <a:extLst>
              <a:ext uri="{FF2B5EF4-FFF2-40B4-BE49-F238E27FC236}">
                <a16:creationId xmlns:a16="http://schemas.microsoft.com/office/drawing/2014/main" id="{2D7E8D50-361C-602E-94DC-651AD4BF09F4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7" name="Corde 36">
            <a:extLst>
              <a:ext uri="{FF2B5EF4-FFF2-40B4-BE49-F238E27FC236}">
                <a16:creationId xmlns:a16="http://schemas.microsoft.com/office/drawing/2014/main" id="{F0D93213-1FAC-90DA-770B-0B23DE21CE10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A0401125-D8F5-CA81-AFBD-37B7EDC5C6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CF66AEBB-118D-431B-1FD8-85A96053D4A2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4533854-25D0-B47B-F1AF-31317FF8092E}"/>
              </a:ext>
            </a:extLst>
          </p:cNvPr>
          <p:cNvSpPr txBox="1"/>
          <p:nvPr/>
        </p:nvSpPr>
        <p:spPr>
          <a:xfrm>
            <a:off x="1415899" y="4556035"/>
            <a:ext cx="6713403" cy="596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2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القيمة المكانية للرقم </a:t>
            </a:r>
            <a:r>
              <a:rPr lang="fr-FR" sz="32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</a:t>
            </a:r>
            <a:r>
              <a:rPr lang="ar-MA" sz="32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:....................</a:t>
            </a:r>
            <a:endParaRPr lang="fr-MA" sz="3200" kern="1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19D9446-D116-5210-04C4-A7B49EB57B03}"/>
              </a:ext>
            </a:extLst>
          </p:cNvPr>
          <p:cNvSpPr txBox="1"/>
          <p:nvPr/>
        </p:nvSpPr>
        <p:spPr>
          <a:xfrm>
            <a:off x="2946863" y="2382560"/>
            <a:ext cx="4496738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60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</a:t>
            </a:r>
            <a:r>
              <a:rPr lang="fr-FR" sz="60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</a:t>
            </a:r>
            <a:r>
              <a:rPr lang="fr-FR" sz="60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218</a:t>
            </a:r>
            <a:endParaRPr lang="fr-MA" sz="6000" kern="1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4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1D9C8-8DB8-821C-3399-4AC707A3A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57608A4-0F8B-BCB3-9622-DDBFF75F5FA4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CBB8F63-E0CF-EB44-9231-1604088640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33C837-D74F-1B77-6B35-D73FAA3ACF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703A3C0-909D-7317-D24C-1EF4FCFB374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54048EB-51E8-EEAF-0B21-77BFFDDDCD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BBECF003-3F27-2DA7-C316-316E198EED0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807391F-FD93-3481-E5B8-D49B022A0BC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10D3593-2F82-BF93-FA10-63AE65E228C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61EA35B-CE9B-19BD-DBF5-2AC25D9A37B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276E17A6-65E6-CABD-D4BD-4EF5688FA761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E07E1B0-818F-792D-0A83-4A3C2D25352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02700940-2450-4A2A-724C-B852FC1B9F0D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CD2AC18-6320-2671-461C-0DE590A7853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88BED95-7747-6375-2F50-C6D9D9E4069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757C96E-9E53-A763-9DD7-0A06B6E7DFD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21600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FB2CE-C3EC-25A0-F3A3-0C63522AE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0D0A71DC-B3E0-8C53-98DB-5199C5E957D9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B0BFEB1-C742-9696-8101-B4010E31B6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ADF8315-D208-C28A-1B65-89F0A5DA0A8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DD81FEC-83D7-09AC-AF62-1D1D69D976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432EDB7F-7510-523A-792F-AE44441799E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1435768-AF03-3416-4886-E6B831A00BB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00273A23-3CCE-3AC6-E60C-253742BC4EE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12FC416-D158-01E5-1223-0FBBF2D42ED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18BE084A-CCFA-DCAD-C755-595570AB109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BB1A020-36B4-B1CE-9FF1-5FB42D1F5D1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6F6EB775-BC01-88F8-FCE3-9ED9EA08E12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1A4345F-B720-BF29-6134-CD5E32EBE82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38D1AF39-D14A-2049-9AE7-4CBCC9A0F63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AB9D0F7-AFE6-E4B7-38AE-AD5B2F1DF98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3" name="Oval 81">
            <a:extLst>
              <a:ext uri="{FF2B5EF4-FFF2-40B4-BE49-F238E27FC236}">
                <a16:creationId xmlns:a16="http://schemas.microsoft.com/office/drawing/2014/main" id="{87F8F290-6C8D-C0F8-C05A-1577C6F5C2D6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44" name="Corde 43">
            <a:extLst>
              <a:ext uri="{FF2B5EF4-FFF2-40B4-BE49-F238E27FC236}">
                <a16:creationId xmlns:a16="http://schemas.microsoft.com/office/drawing/2014/main" id="{604FA98F-4188-8B25-05CB-C57586BC39F5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DF302297-8666-989B-B85D-6BD3663A40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46" name="ZoneTexte 45">
            <a:extLst>
              <a:ext uri="{FF2B5EF4-FFF2-40B4-BE49-F238E27FC236}">
                <a16:creationId xmlns:a16="http://schemas.microsoft.com/office/drawing/2014/main" id="{535D99ED-CBD2-D578-A03A-426501D8B9DB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FE449E0-35B1-8E01-D2E2-50A0B5D059EB}"/>
              </a:ext>
            </a:extLst>
          </p:cNvPr>
          <p:cNvSpPr txBox="1"/>
          <p:nvPr/>
        </p:nvSpPr>
        <p:spPr>
          <a:xfrm>
            <a:off x="3330626" y="3158799"/>
            <a:ext cx="4496738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60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7 000</a:t>
            </a:r>
            <a:endParaRPr lang="fr-MA" sz="6000" kern="100" dirty="0">
              <a:solidFill>
                <a:srgbClr val="FF0000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E18F89B-E293-2678-C270-5E73D4FC5B0A}"/>
              </a:ext>
            </a:extLst>
          </p:cNvPr>
          <p:cNvSpPr txBox="1"/>
          <p:nvPr/>
        </p:nvSpPr>
        <p:spPr>
          <a:xfrm>
            <a:off x="1415899" y="4556035"/>
            <a:ext cx="6713403" cy="596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2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القيمة المكانية للرقم </a:t>
            </a:r>
            <a:r>
              <a:rPr lang="fr-FR" sz="32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</a:t>
            </a:r>
            <a:r>
              <a:rPr lang="ar-MA" sz="32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:........</a:t>
            </a:r>
            <a:r>
              <a:rPr lang="fr-FR" sz="32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7 000</a:t>
            </a:r>
            <a:r>
              <a:rPr lang="ar-MA" sz="32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......</a:t>
            </a:r>
            <a:endParaRPr lang="fr-MA" sz="3200" kern="1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E131427-9DDF-2032-EDE6-20F28B820AA6}"/>
              </a:ext>
            </a:extLst>
          </p:cNvPr>
          <p:cNvSpPr txBox="1"/>
          <p:nvPr/>
        </p:nvSpPr>
        <p:spPr>
          <a:xfrm>
            <a:off x="2946863" y="2382560"/>
            <a:ext cx="4496738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60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</a:t>
            </a:r>
            <a:r>
              <a:rPr lang="fr-FR" sz="60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</a:t>
            </a:r>
            <a:r>
              <a:rPr lang="fr-FR" sz="60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218</a:t>
            </a:r>
            <a:endParaRPr lang="fr-MA" sz="6000" kern="1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41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209A7-AC10-6C7F-6F06-613F5F03F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AC6D98F-FDB4-D309-F0D7-A4A3552766B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9522839-DA6D-7D9D-A773-B62CF32165AF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CD1622B-E046-49A9-AB1F-47DFD0A76CF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6CBE861-9610-5746-B66E-F786E224E454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وأنجز العمليات الأربع</a:t>
            </a: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CF06E767-6DD1-EA5F-E4F0-D8E046055CE3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2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A2263E39-E1B6-5E39-DF34-DDAD3080D557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6306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60E1B-F404-D061-D684-FFA07A395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64ACCB-DB63-4511-6185-3B1CCC371F1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ضعوا وأنجزوا العملية ثم أكملوا المتساوية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C02A7D-DE18-2575-79B0-FB9A694248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B924C3A-6C03-1ACE-D0E8-09E43C4D038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A417F91-FB4E-0086-DA3B-A15BC1CF06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E83E847-8AC3-9A5C-114D-0F53319DE12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2AD48DA-6DAD-D9E6-FB28-A67B98FF1AD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F889D54-A9C6-806B-FB36-C51A006AA78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8B5D2BC-1C74-04BD-506E-C2192FB32BC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26C03D85-52AC-E887-E5D8-96048BE8646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78E2DD7-AFA8-7F4E-A4A4-5FCD2292B72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6C057FE-A8E3-8C1D-66BB-E075472C946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DF8E103-A680-FD6D-024C-B0D98710F72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435DA86-0F12-86CE-FB56-0770682F4FC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7431ED3-8FE1-ED9D-2CB2-018E7ECD6A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6E0DB999-F97F-BB82-1F81-561B51CE43C4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2CDFD647-EFF6-2F1D-4593-08AB24866D51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179B56D-2779-E4F9-9057-0648354CB9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0346882-8652-1A1A-A092-4A543EB86CAE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EBA5C59-B483-0ED3-F26C-C0A7509BDC7F}"/>
              </a:ext>
            </a:extLst>
          </p:cNvPr>
          <p:cNvSpPr txBox="1"/>
          <p:nvPr/>
        </p:nvSpPr>
        <p:spPr>
          <a:xfrm>
            <a:off x="3251304" y="1856661"/>
            <a:ext cx="2641391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681 ÷ 7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3B522BB-5C97-CDF0-DBCE-8EDF0AF4A8D6}"/>
              </a:ext>
            </a:extLst>
          </p:cNvPr>
          <p:cNvSpPr txBox="1"/>
          <p:nvPr/>
        </p:nvSpPr>
        <p:spPr>
          <a:xfrm>
            <a:off x="1864613" y="5859428"/>
            <a:ext cx="5603869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681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= (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×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…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18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AEC8E-B3E1-BF3A-479F-745EE2A00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2629326-0385-7B84-5E78-8DC6F91BD9F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758B43F-E218-E4AF-4AF9-5D0C18860D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2EB841-DFCF-044B-3780-6ABED0CB3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E84A6A9-FAAE-9295-4444-CC20F59D4D4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9CB9F55-BD89-7545-6170-46F32EDCF8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A1C7E3A-6BB7-A21D-A83D-8BBD19DB2B0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304964A-713A-221B-648B-FF6F7A743BE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7B7D72A-87CA-A793-D86E-65627FBE835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A2F709D-0437-ACA0-692B-A6F296D2C11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B317BF5-8D6B-7FB5-C450-5181AB5FEF0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55C3BC1-C12F-6AA4-90C9-6099B4ACBB1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9BE061A8-CF6D-63C3-B34D-6623FA21A31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500D0B4-BF5D-6638-4864-D26793F3D1C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845D885-D3FA-F89D-B5D7-021E5A4B776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E668F74-E415-5375-9489-8066E0CC4D3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8569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AF2CB-223B-7383-FD4C-63C7E2AB6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1920101A-A3AF-1F2F-8F9E-59E1459CFAC8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أنجز العملية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FF15B5D-359B-5B64-F4C2-3F5C4EEB5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97F3F1A-A70A-13A4-F29E-5DD88E657CD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C8775CE-0114-710B-0C57-78CED021F6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2394A17C-9BFF-18F9-FA4E-444B391F54D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2CF44823-E7DD-07EB-DF41-31475E78850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F38A3DD-00BE-4E43-8646-537E9FD18CF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52AC77F-6CF8-0882-4089-3946F351E34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0C9D28CA-6F67-5D5C-A7D6-984405F07D3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503B420-367A-2BA3-9AF5-03BE38C3811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DA2D71B-4567-D97E-7EC4-D0032DC3EF6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FC4DAE0-E070-FDC2-368F-88D3D869FC9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FDB6A8F-151B-DC0B-AD5C-7E3C789A9AA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4EF0701-71F6-911A-4BAD-1990531AAE2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5" name="Oval 81">
            <a:extLst>
              <a:ext uri="{FF2B5EF4-FFF2-40B4-BE49-F238E27FC236}">
                <a16:creationId xmlns:a16="http://schemas.microsoft.com/office/drawing/2014/main" id="{D9A3619B-5F06-5C9A-D42D-6E66CD941B00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45" name="Corde 44">
            <a:extLst>
              <a:ext uri="{FF2B5EF4-FFF2-40B4-BE49-F238E27FC236}">
                <a16:creationId xmlns:a16="http://schemas.microsoft.com/office/drawing/2014/main" id="{A1A004E2-AC8C-1C6A-CDC4-5686AE3AB9E4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4C8263A5-4AAE-7AEC-B896-CF6AC4DF39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2934B7DB-2F4E-318D-18A6-77F7A127A45E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1" name="Encre 20">
                <a:extLst>
                  <a:ext uri="{FF2B5EF4-FFF2-40B4-BE49-F238E27FC236}">
                    <a16:creationId xmlns:a16="http://schemas.microsoft.com/office/drawing/2014/main" id="{1D72827A-827E-B113-416A-AD3F7AE4E81B}"/>
                  </a:ext>
                </a:extLst>
              </p14:cNvPr>
              <p14:cNvContentPartPr/>
              <p14:nvPr/>
            </p14:nvContentPartPr>
            <p14:xfrm>
              <a:off x="3218603" y="2576215"/>
              <a:ext cx="413280" cy="98280"/>
            </p14:xfrm>
          </p:contentPart>
        </mc:Choice>
        <mc:Fallback xmlns="">
          <p:pic>
            <p:nvPicPr>
              <p:cNvPr id="21" name="Encre 20">
                <a:extLst>
                  <a:ext uri="{FF2B5EF4-FFF2-40B4-BE49-F238E27FC236}">
                    <a16:creationId xmlns:a16="http://schemas.microsoft.com/office/drawing/2014/main" id="{1D72827A-827E-B113-416A-AD3F7AE4E81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182603" y="2540215"/>
                <a:ext cx="484920" cy="169920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ZoneTexte 21">
            <a:extLst>
              <a:ext uri="{FF2B5EF4-FFF2-40B4-BE49-F238E27FC236}">
                <a16:creationId xmlns:a16="http://schemas.microsoft.com/office/drawing/2014/main" id="{784E9AD3-0856-ABAA-9E4D-D6A03415ECE0}"/>
              </a:ext>
            </a:extLst>
          </p:cNvPr>
          <p:cNvSpPr txBox="1"/>
          <p:nvPr/>
        </p:nvSpPr>
        <p:spPr>
          <a:xfrm>
            <a:off x="4735680" y="3294714"/>
            <a:ext cx="12553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9 7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A1FC2ED4-899D-4ACD-4B0C-59FB7D43AC9F}"/>
              </a:ext>
            </a:extLst>
          </p:cNvPr>
          <p:cNvCxnSpPr>
            <a:cxnSpLocks/>
          </p:cNvCxnSpPr>
          <p:nvPr/>
        </p:nvCxnSpPr>
        <p:spPr>
          <a:xfrm>
            <a:off x="4484644" y="3276600"/>
            <a:ext cx="15160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08389AEF-AC7E-892D-898C-E8B31957CF36}"/>
              </a:ext>
            </a:extLst>
          </p:cNvPr>
          <p:cNvCxnSpPr/>
          <p:nvPr/>
        </p:nvCxnSpPr>
        <p:spPr>
          <a:xfrm>
            <a:off x="4484644" y="2628900"/>
            <a:ext cx="0" cy="28575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26E1974C-9F5B-91D5-4E5B-D109A016F1FC}"/>
              </a:ext>
            </a:extLst>
          </p:cNvPr>
          <p:cNvSpPr txBox="1"/>
          <p:nvPr/>
        </p:nvSpPr>
        <p:spPr>
          <a:xfrm>
            <a:off x="4383761" y="2611072"/>
            <a:ext cx="13828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CDD7D49-0CD0-3E50-08B3-E8E2F07F9CBC}"/>
              </a:ext>
            </a:extLst>
          </p:cNvPr>
          <p:cNvSpPr txBox="1"/>
          <p:nvPr/>
        </p:nvSpPr>
        <p:spPr>
          <a:xfrm>
            <a:off x="2530434" y="2568714"/>
            <a:ext cx="21043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6 8 1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510A360-57D0-26D0-11E1-D1B878362FA1}"/>
              </a:ext>
            </a:extLst>
          </p:cNvPr>
          <p:cNvSpPr txBox="1"/>
          <p:nvPr/>
        </p:nvSpPr>
        <p:spPr>
          <a:xfrm>
            <a:off x="2954948" y="2965015"/>
            <a:ext cx="125533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C00000"/>
                </a:solidFill>
                <a:latin typeface="Aptos" panose="02110004020202020204"/>
              </a:rPr>
              <a:t>6 3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 </a:t>
            </a:r>
            <a:r>
              <a:rPr lang="fr-FR" sz="4000" b="1" dirty="0">
                <a:solidFill>
                  <a:srgbClr val="C00000"/>
                </a:solidFill>
                <a:latin typeface="Aptos" panose="02110004020202020204"/>
              </a:rPr>
              <a:t>5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fr-FR" sz="4000" b="1" dirty="0">
                <a:solidFill>
                  <a:srgbClr val="C00000"/>
                </a:solidFill>
                <a:latin typeface="Aptos" panose="02110004020202020204"/>
              </a:rPr>
              <a:t>1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</a:t>
            </a:r>
            <a:r>
              <a:rPr lang="fr-FR" sz="4000" b="1" dirty="0">
                <a:solidFill>
                  <a:srgbClr val="C00000"/>
                </a:solidFill>
                <a:latin typeface="Aptos" panose="02110004020202020204"/>
              </a:rPr>
              <a:t>4 9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</a:t>
            </a:r>
            <a:r>
              <a:rPr lang="fr-FR" sz="4000" b="1" dirty="0">
                <a:solidFill>
                  <a:srgbClr val="C00000"/>
                </a:solidFill>
                <a:latin typeface="Aptos" panose="02110004020202020204"/>
              </a:rPr>
              <a:t>0 2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431FAF0C-E2B2-31C9-43DF-4ACA42D05FBB}"/>
              </a:ext>
            </a:extLst>
          </p:cNvPr>
          <p:cNvCxnSpPr>
            <a:cxnSpLocks/>
          </p:cNvCxnSpPr>
          <p:nvPr/>
        </p:nvCxnSpPr>
        <p:spPr>
          <a:xfrm>
            <a:off x="3018134" y="3626734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96DEE691-3C17-4733-5FD5-50AA06B672CA}"/>
              </a:ext>
            </a:extLst>
          </p:cNvPr>
          <p:cNvSpPr txBox="1"/>
          <p:nvPr/>
        </p:nvSpPr>
        <p:spPr>
          <a:xfrm>
            <a:off x="2720887" y="2914083"/>
            <a:ext cx="31048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8B757361-4A59-D4E7-A091-966FEDFC3589}"/>
              </a:ext>
            </a:extLst>
          </p:cNvPr>
          <p:cNvCxnSpPr/>
          <p:nvPr/>
        </p:nvCxnSpPr>
        <p:spPr>
          <a:xfrm>
            <a:off x="3924239" y="3175730"/>
            <a:ext cx="0" cy="400036"/>
          </a:xfrm>
          <a:prstGeom prst="straightConnector1">
            <a:avLst/>
          </a:prstGeom>
          <a:ln w="38100">
            <a:solidFill>
              <a:srgbClr val="10486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531519F6-2AC0-700A-2A22-C2A636F7716F}"/>
              </a:ext>
            </a:extLst>
          </p:cNvPr>
          <p:cNvCxnSpPr>
            <a:cxnSpLocks/>
          </p:cNvCxnSpPr>
          <p:nvPr/>
        </p:nvCxnSpPr>
        <p:spPr>
          <a:xfrm>
            <a:off x="3207582" y="4845934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BB9851FB-049D-498D-9E84-0DB875314172}"/>
              </a:ext>
            </a:extLst>
          </p:cNvPr>
          <p:cNvSpPr txBox="1"/>
          <p:nvPr/>
        </p:nvSpPr>
        <p:spPr>
          <a:xfrm>
            <a:off x="2799707" y="4091328"/>
            <a:ext cx="31048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ECE5388-8F26-73FE-4B0D-18588131BFB1}"/>
              </a:ext>
            </a:extLst>
          </p:cNvPr>
          <p:cNvSpPr txBox="1"/>
          <p:nvPr/>
        </p:nvSpPr>
        <p:spPr>
          <a:xfrm>
            <a:off x="3251304" y="1856661"/>
            <a:ext cx="2641391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681 ÷ 7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A423142-04F9-682B-C29B-E41D80E7787C}"/>
              </a:ext>
            </a:extLst>
          </p:cNvPr>
          <p:cNvSpPr txBox="1"/>
          <p:nvPr/>
        </p:nvSpPr>
        <p:spPr>
          <a:xfrm>
            <a:off x="1864613" y="5859428"/>
            <a:ext cx="5603869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681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= (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× </a:t>
            </a:r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97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4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93041-DA72-C7D3-369D-7F70D75B0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D37EC0-2453-E2E1-1E86-390588C826A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ضعوا وأنجزوا العملية ثم أكملوا المتساوية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F2CD47F-70D5-DE01-3556-C12FC9DFBC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3AA2E0D-279F-766B-018E-185A1A2C97C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91FA000-3F3E-A26E-1097-F4051F40F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ADE9283-760E-3986-3EF9-F15D343D41E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DEBB4AF-D38F-D291-152B-A9BEC9054D0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B015898-3DD4-7494-F579-ED607181997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1C39B0E-0015-F380-5020-DE59B9C4670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11388C53-C86F-286C-EE08-DDFA0438334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BC3A65A-7242-6A61-D947-7B410D8B008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9406455-6A80-DD94-13AA-5BDA77E314C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549A93F-EC97-15B6-98E5-57A32D04A3D5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507BBFD4-1C2C-191D-6FF5-F5A64668B60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5D29ACE-C4D7-F934-9C16-11EC4818306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13A87771-5F82-2185-CAF4-E3ADFEC312D9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2AEA3F1E-2A2A-9393-123B-B03759F60EAC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191A919-709A-544A-BD6D-8ABB953A21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1AF673C4-FC10-5344-3FF8-036C0B376092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6A39B7B-90D5-E2E7-F3D7-25ADB757B941}"/>
              </a:ext>
            </a:extLst>
          </p:cNvPr>
          <p:cNvSpPr txBox="1"/>
          <p:nvPr/>
        </p:nvSpPr>
        <p:spPr>
          <a:xfrm>
            <a:off x="3251304" y="1856661"/>
            <a:ext cx="2641391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457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÷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12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AD2F8A5-B0D2-2358-21B1-E534B859F54E}"/>
              </a:ext>
            </a:extLst>
          </p:cNvPr>
          <p:cNvSpPr txBox="1"/>
          <p:nvPr/>
        </p:nvSpPr>
        <p:spPr>
          <a:xfrm>
            <a:off x="1864613" y="5859428"/>
            <a:ext cx="5603869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457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= (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12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×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…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28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337C9-BAEA-C45D-7D47-571D12450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11CFD2-DAE9-EF64-7781-A85490C092B3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E47918-88CA-B714-878C-3D58860BEE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A2CE52E-5B0B-988C-CC5D-AF110DBE05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E6E0DE2-354D-5DE5-2AD1-496672F5867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0DDDD78-274C-F740-F90C-A3478B407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092CE5E-5049-EC89-3FE6-65FCF9B0A061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41A7808-E386-C265-085A-7A1B2320D14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1EF0EB1-8A12-3A18-4BB9-0B92D60B9F7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DA3CBEF-DB0F-9C85-F7A5-02418F289DE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BB4C76E9-9EEC-90A2-3FF9-D55FF139895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BCAD285-ECA2-BBF4-74C6-5084C63A326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662ECD83-BA7A-D35A-D97A-4D5635E26FF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FE17B80-C319-B75E-E03A-D61BEE4CF66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B9A69F6-8737-8F83-1CD4-B803AAEAF40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FDE3C40-60C0-2DB2-2581-901CE69F4A8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10617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1125C-9B6A-7A4D-6D6A-010E66224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AB19FDA2-551A-2CB8-B967-9249716C1D4E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أنجز العملية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A60AD2A-6BEA-845F-7810-80AD85AD1E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16A4253-83D7-9AFC-5478-1C6177C3015F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72207DC-FFDF-879E-23F2-CF4322964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3FE64979-5F16-8D4E-0549-1C023137E6C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5508754-FC6C-3BF5-EF4E-1CC24ACB93C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09E0BD57-89FD-8E82-C7F8-835B68DD1E7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0E57D91-7FB0-D9BF-9F8E-AED1BB28AE0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E6439DA-A85A-CCB4-C429-78BE205AE8E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0415CE1-B33F-BADA-6973-44110B47D78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B2D47258-A153-CFDA-7FD7-B9FF7A11B074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B903FB3-BD96-09CC-E4E4-4354D8A7336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E3EE0EA-1368-3BAD-28AD-2A64C0DC207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E454D88-9903-7977-7BD5-A784C0E1FEF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5" name="Oval 81">
            <a:extLst>
              <a:ext uri="{FF2B5EF4-FFF2-40B4-BE49-F238E27FC236}">
                <a16:creationId xmlns:a16="http://schemas.microsoft.com/office/drawing/2014/main" id="{F69136C0-C8AC-514D-F423-99026B84375D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45" name="Corde 44">
            <a:extLst>
              <a:ext uri="{FF2B5EF4-FFF2-40B4-BE49-F238E27FC236}">
                <a16:creationId xmlns:a16="http://schemas.microsoft.com/office/drawing/2014/main" id="{D8F5A4E9-A837-900E-4D8F-1F5A4137306C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FDAB8F59-E158-5A36-A995-AAC0689DBD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67AFDCE2-F192-B987-8F7C-8231DA6AB328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B0CDDF9-4868-655A-F010-36BD52253932}"/>
              </a:ext>
            </a:extLst>
          </p:cNvPr>
          <p:cNvSpPr txBox="1"/>
          <p:nvPr/>
        </p:nvSpPr>
        <p:spPr>
          <a:xfrm>
            <a:off x="3251304" y="1856661"/>
            <a:ext cx="2641391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457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÷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12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D3D8B6B-B94B-D133-F58F-15850C4EFBE6}"/>
              </a:ext>
            </a:extLst>
          </p:cNvPr>
          <p:cNvSpPr txBox="1"/>
          <p:nvPr/>
        </p:nvSpPr>
        <p:spPr>
          <a:xfrm>
            <a:off x="1864613" y="5859428"/>
            <a:ext cx="5603869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457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= (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12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×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38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1" name="Encre 20">
                <a:extLst>
                  <a:ext uri="{FF2B5EF4-FFF2-40B4-BE49-F238E27FC236}">
                    <a16:creationId xmlns:a16="http://schemas.microsoft.com/office/drawing/2014/main" id="{BD91349F-27E3-DF10-1995-13C70929740B}"/>
                  </a:ext>
                </a:extLst>
              </p14:cNvPr>
              <p14:cNvContentPartPr/>
              <p14:nvPr/>
            </p14:nvContentPartPr>
            <p14:xfrm>
              <a:off x="3218603" y="2576215"/>
              <a:ext cx="413280" cy="98280"/>
            </p14:xfrm>
          </p:contentPart>
        </mc:Choice>
        <mc:Fallback xmlns="">
          <p:pic>
            <p:nvPicPr>
              <p:cNvPr id="21" name="Encre 20">
                <a:extLst>
                  <a:ext uri="{FF2B5EF4-FFF2-40B4-BE49-F238E27FC236}">
                    <a16:creationId xmlns:a16="http://schemas.microsoft.com/office/drawing/2014/main" id="{BD91349F-27E3-DF10-1995-13C70929740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182603" y="2540215"/>
                <a:ext cx="484920" cy="169920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ZoneTexte 21">
            <a:extLst>
              <a:ext uri="{FF2B5EF4-FFF2-40B4-BE49-F238E27FC236}">
                <a16:creationId xmlns:a16="http://schemas.microsoft.com/office/drawing/2014/main" id="{0FBDB321-DD13-68D7-8C9D-64DBBDB5CAA2}"/>
              </a:ext>
            </a:extLst>
          </p:cNvPr>
          <p:cNvSpPr txBox="1"/>
          <p:nvPr/>
        </p:nvSpPr>
        <p:spPr>
          <a:xfrm>
            <a:off x="4735680" y="3294714"/>
            <a:ext cx="12553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3 8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467F1377-1EA2-D727-5362-A40758319561}"/>
              </a:ext>
            </a:extLst>
          </p:cNvPr>
          <p:cNvCxnSpPr>
            <a:cxnSpLocks/>
          </p:cNvCxnSpPr>
          <p:nvPr/>
        </p:nvCxnSpPr>
        <p:spPr>
          <a:xfrm>
            <a:off x="4484644" y="3276600"/>
            <a:ext cx="15160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8B86AEE7-82D6-345D-5469-DFA3C4FFAF38}"/>
              </a:ext>
            </a:extLst>
          </p:cNvPr>
          <p:cNvCxnSpPr/>
          <p:nvPr/>
        </p:nvCxnSpPr>
        <p:spPr>
          <a:xfrm>
            <a:off x="4484644" y="2628900"/>
            <a:ext cx="0" cy="28575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F62208E5-9EF4-122F-72C2-DDD4CBD6C3C8}"/>
              </a:ext>
            </a:extLst>
          </p:cNvPr>
          <p:cNvSpPr txBox="1"/>
          <p:nvPr/>
        </p:nvSpPr>
        <p:spPr>
          <a:xfrm>
            <a:off x="4383761" y="2611072"/>
            <a:ext cx="13828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</a:t>
            </a:r>
            <a:r>
              <a:rPr lang="fr-FR" sz="4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C93976D-7D91-641C-D2FB-4A2CD9D79DEE}"/>
              </a:ext>
            </a:extLst>
          </p:cNvPr>
          <p:cNvSpPr txBox="1"/>
          <p:nvPr/>
        </p:nvSpPr>
        <p:spPr>
          <a:xfrm>
            <a:off x="2530434" y="2568714"/>
            <a:ext cx="21043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4 5 7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C495098-7DF7-8C9D-1975-60648EE04674}"/>
              </a:ext>
            </a:extLst>
          </p:cNvPr>
          <p:cNvSpPr txBox="1"/>
          <p:nvPr/>
        </p:nvSpPr>
        <p:spPr>
          <a:xfrm>
            <a:off x="2954948" y="2965015"/>
            <a:ext cx="125533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C00000"/>
                </a:solidFill>
                <a:latin typeface="Aptos" panose="02110004020202020204"/>
              </a:rPr>
              <a:t>3 6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0 9 7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</a:t>
            </a:r>
            <a:r>
              <a:rPr lang="fr-FR" sz="4000" b="1" dirty="0">
                <a:solidFill>
                  <a:srgbClr val="C00000"/>
                </a:solidFill>
                <a:latin typeface="Aptos" panose="02110004020202020204"/>
              </a:rPr>
              <a:t>9 6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</a:t>
            </a:r>
            <a:r>
              <a:rPr lang="fr-FR" sz="4000" b="1" dirty="0">
                <a:solidFill>
                  <a:srgbClr val="C00000"/>
                </a:solidFill>
                <a:latin typeface="Aptos" panose="02110004020202020204"/>
              </a:rPr>
              <a:t>0 1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EB42FC52-DD78-F3B4-9CD5-463528FD19C7}"/>
              </a:ext>
            </a:extLst>
          </p:cNvPr>
          <p:cNvCxnSpPr>
            <a:cxnSpLocks/>
          </p:cNvCxnSpPr>
          <p:nvPr/>
        </p:nvCxnSpPr>
        <p:spPr>
          <a:xfrm>
            <a:off x="3018134" y="3626734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77F4451C-FE6C-CBFB-162E-4C642A5183E6}"/>
              </a:ext>
            </a:extLst>
          </p:cNvPr>
          <p:cNvSpPr txBox="1"/>
          <p:nvPr/>
        </p:nvSpPr>
        <p:spPr>
          <a:xfrm>
            <a:off x="2720887" y="2914083"/>
            <a:ext cx="31048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3CEA0A0A-F475-5542-8182-12A7AD71D07E}"/>
              </a:ext>
            </a:extLst>
          </p:cNvPr>
          <p:cNvCxnSpPr/>
          <p:nvPr/>
        </p:nvCxnSpPr>
        <p:spPr>
          <a:xfrm>
            <a:off x="3924239" y="3175730"/>
            <a:ext cx="0" cy="400036"/>
          </a:xfrm>
          <a:prstGeom prst="straightConnector1">
            <a:avLst/>
          </a:prstGeom>
          <a:ln w="38100">
            <a:solidFill>
              <a:srgbClr val="10486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C0018C47-084E-F03A-2C0D-D20FD9FBBDCA}"/>
              </a:ext>
            </a:extLst>
          </p:cNvPr>
          <p:cNvCxnSpPr>
            <a:cxnSpLocks/>
          </p:cNvCxnSpPr>
          <p:nvPr/>
        </p:nvCxnSpPr>
        <p:spPr>
          <a:xfrm>
            <a:off x="3207582" y="4845934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0058958D-B93F-B33B-39B1-7C997B8EC7CA}"/>
              </a:ext>
            </a:extLst>
          </p:cNvPr>
          <p:cNvSpPr txBox="1"/>
          <p:nvPr/>
        </p:nvSpPr>
        <p:spPr>
          <a:xfrm>
            <a:off x="2799707" y="4091328"/>
            <a:ext cx="31048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409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69D89-9CF0-AB4D-FEF3-1FB89DAE5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BF380A1-F0C5-F400-4542-89AACBFCBB5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87F00E-15E3-779D-ACC8-1A3CBBD6E940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57DF2D8-06C7-6D28-3100-8AB3298E9EE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9D50383-02EF-2F16-8605-E580AAAE1A32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أقيس وأرسم وأقدر قياس زوايا</a:t>
            </a: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D41ADE86-45BF-0D1E-827B-ADF8F57AB940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3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13AA3C9F-08D8-B87B-1F4A-24A2A13DD930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2282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6C306-DA89-179E-8AD9-5CB3D9CB8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5D9FC72-4681-2096-A1E5-13420EFBDD3B}"/>
              </a:ext>
            </a:extLst>
          </p:cNvPr>
          <p:cNvSpPr txBox="1"/>
          <p:nvPr/>
        </p:nvSpPr>
        <p:spPr>
          <a:xfrm>
            <a:off x="657031" y="868581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صفحة 116 نشاط 1  واستعملوا المنقلة.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قياس الزاوية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E984E6-20D8-2F42-3157-C9E192B35B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7689C91-ADFD-76DB-E9DF-77AFAC2C783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4B46258-4491-CE1E-7E3C-A2239F56AF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45AC309-CA44-6360-D690-6E972C1CF5F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61E58E6-00B8-07D0-3B02-0A915C62A25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3CB2BD0-6040-28EA-467A-346B29D56CD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F6C86E0-0FE2-A62C-1C3E-93D191FC4A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5AD90F4-87B5-DCD6-40E0-5D6AB7694B4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B3E43B4-EF0F-EB33-3181-9C969DB661A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F485884-9DB5-1A2C-9627-935AE6DDD94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BD0D882-E31D-8275-9C96-82CDC4FC311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D8C8AD7B-5318-009B-260F-0F5789D58D1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698EE55-A475-45A5-9625-4FBB6462556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C27A8BE8-706D-6A08-2F96-62137FBF5681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032637E6-6CF6-D93E-3788-DDBA40145787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1128C18-B2F4-D298-0308-D72F99B939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18F287AC-DDD2-4770-C2C3-9D09A1DDBEE3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CCB3967-2CF1-1FF9-BCCA-F89BEB1D33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8458" y="2040746"/>
            <a:ext cx="6786570" cy="3958833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27E113E-88AB-EE15-4C2B-742C2F37490E}"/>
              </a:ext>
            </a:extLst>
          </p:cNvPr>
          <p:cNvSpPr/>
          <p:nvPr/>
        </p:nvSpPr>
        <p:spPr>
          <a:xfrm>
            <a:off x="4371743" y="2449902"/>
            <a:ext cx="3383285" cy="353951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891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861DC-B7FB-7A6D-DF66-396782F41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165DE98-45C8-86A8-97D2-30563451513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055B72F-A9D2-55D9-A917-0D82C01B81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9DCB1FF-4914-54A6-EFC5-5B0B886758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455A9AA-E2C9-FD5F-7E5B-EA2B2706131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8D8E88B-83F9-2661-5DE6-0933C801CE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519C515F-2407-A29D-FE8F-42292BCCD33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8143708-BA62-2535-5155-E2DF0778906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7A37314-0345-58CA-2285-1254A3F67B0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B48F28D-BA3D-0E3E-3F78-42C4547B76B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357418FC-6FD0-68A5-691D-A81F8F94FB0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DBB3BB6-410B-AB9A-2C88-6711A9BB7A3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6ECD4C-F50A-0B66-1B7F-58A9683A79E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81683EC-AAB3-5C0F-D471-AE6A77168AB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CFA20B6-68A8-F654-6E5D-40F1C99D672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E105D37-9AEC-D661-A262-72CFF167630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7152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E9B4C-44F7-570B-D3B8-DCB8A6158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F7342162-BC1F-BF57-2E3D-8C496CFE39A6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5DD604C-869B-9E0A-4841-A43F83CEC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F16A051-5B6E-8ADE-CFA0-AFA27A63ACE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E59484A-FE94-C6E0-2F43-50A519353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11A1C8F-6C6E-6CEF-43BA-340D2E3A64F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55C59C0-313A-2FCF-3382-5BEBCC9CE2F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003213A-32ED-7661-87A2-588616AFD4C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4C1A2DB-D338-71FF-8D68-8282AA0494D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B8E76C0-98DE-25E7-7625-435520D4838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680D82A-26BB-898F-93A2-B5F8ECB0C54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DF7E44F-23A1-38BD-E47F-3D90DBED665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D0FE295-3329-1DB6-C4E1-E31587B2B8F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A323B31-E7C7-47E8-BF6D-A7332AF8302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706F20F-4DBC-C9CA-0F03-3F9224AAF6E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9" name="Oval 81">
            <a:extLst>
              <a:ext uri="{FF2B5EF4-FFF2-40B4-BE49-F238E27FC236}">
                <a16:creationId xmlns:a16="http://schemas.microsoft.com/office/drawing/2014/main" id="{8B6EB02F-5CD9-5F96-1FD0-F17A007BEAD0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50" name="Corde 49">
            <a:extLst>
              <a:ext uri="{FF2B5EF4-FFF2-40B4-BE49-F238E27FC236}">
                <a16:creationId xmlns:a16="http://schemas.microsoft.com/office/drawing/2014/main" id="{A55D0439-6C4F-04B6-6703-BCCB8AD353D9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1" name="Image 50">
            <a:extLst>
              <a:ext uri="{FF2B5EF4-FFF2-40B4-BE49-F238E27FC236}">
                <a16:creationId xmlns:a16="http://schemas.microsoft.com/office/drawing/2014/main" id="{57CA92F6-E4A8-B994-48D8-4ECE9D4967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52" name="ZoneTexte 51">
            <a:extLst>
              <a:ext uri="{FF2B5EF4-FFF2-40B4-BE49-F238E27FC236}">
                <a16:creationId xmlns:a16="http://schemas.microsoft.com/office/drawing/2014/main" id="{2A5CA528-0E9F-1F55-613C-39C5281FA9EF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45F974C-276C-9A3D-183B-B3E095BC2A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458" y="2040746"/>
            <a:ext cx="6786570" cy="395883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B0FA0E1-D819-D79E-903B-F7C36E81621E}"/>
              </a:ext>
            </a:extLst>
          </p:cNvPr>
          <p:cNvSpPr/>
          <p:nvPr/>
        </p:nvSpPr>
        <p:spPr>
          <a:xfrm>
            <a:off x="4371743" y="2449902"/>
            <a:ext cx="3383285" cy="353951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0" name="Picture 2" descr="Rapporteur 'sans bordures' 10 cm – Crim ...">
            <a:extLst>
              <a:ext uri="{FF2B5EF4-FFF2-40B4-BE49-F238E27FC236}">
                <a16:creationId xmlns:a16="http://schemas.microsoft.com/office/drawing/2014/main" id="{947BA179-61D0-D572-AFAD-BE048EAD6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90429">
            <a:off x="3239639" y="2847233"/>
            <a:ext cx="3654096" cy="2098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F36D0E9A-3DC6-FB40-69BE-71475B7A2D43}"/>
              </a:ext>
            </a:extLst>
          </p:cNvPr>
          <p:cNvSpPr txBox="1"/>
          <p:nvPr/>
        </p:nvSpPr>
        <p:spPr>
          <a:xfrm>
            <a:off x="5886450" y="5086673"/>
            <a:ext cx="7592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86°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39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BD9D4-7C50-2566-D366-BF0833514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C5E1A7-EABC-DBA7-F4CA-FFF969AF71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E2E3881-FCFC-43F7-3162-42092BC12E32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على الألواح احسبوا قياس الزاوية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320B62C-401C-87ED-8D9C-DB4E911D8F7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9060962-1607-FC42-B23C-CAF527828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418D0FF-CB6E-4BBC-BC3A-C7D792A41BA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5385499-1E45-EA3F-AC6A-BFBEDE0552C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8A6B5B8-38C0-EC84-7BD8-10A0436A4CB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D1FFCE85-FC43-D18C-BE1E-967BC9D7DE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6F9982A-8E23-B3CC-28CB-ABEA7172C6D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1AA3FE0-154E-17C4-89A9-70F03027EFA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0E76AAB-A7A1-3D5A-76FB-8C87B740E2C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D19B096-D4D1-33A3-5FF0-BA8C416C25B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929D2BF-D1E2-B28E-7A8B-4E6AF32D94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E2C609F-6CBE-0352-A90D-C895AD20EB1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20BA86DC-A0F6-649E-B0B3-EBC90079A200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3" name="Corde 12">
            <a:extLst>
              <a:ext uri="{FF2B5EF4-FFF2-40B4-BE49-F238E27FC236}">
                <a16:creationId xmlns:a16="http://schemas.microsoft.com/office/drawing/2014/main" id="{C954C0A4-1773-06D8-BF32-C718906831C7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62AA43B-F095-8756-F028-B1A6C4F7D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4375AAA9-56F9-FF54-A71E-2DAF9CD0DDC2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89CD9C56-2DFD-7F7E-5BC6-B82E5F87E4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458" y="2040746"/>
            <a:ext cx="6786570" cy="3958833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84719C2C-347F-8068-A68D-1594B46270F3}"/>
              </a:ext>
            </a:extLst>
          </p:cNvPr>
          <p:cNvSpPr/>
          <p:nvPr/>
        </p:nvSpPr>
        <p:spPr>
          <a:xfrm>
            <a:off x="966958" y="2391398"/>
            <a:ext cx="3383285" cy="353951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305A343-4F6A-4EDE-1826-C8CF47A35016}"/>
              </a:ext>
            </a:extLst>
          </p:cNvPr>
          <p:cNvSpPr txBox="1"/>
          <p:nvPr/>
        </p:nvSpPr>
        <p:spPr>
          <a:xfrm>
            <a:off x="5886450" y="5086673"/>
            <a:ext cx="7592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86°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11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98B71-0875-0A9F-B1B2-4450CF952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EF7B31F-D467-26B4-5071-F107E1D71C69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4F6E8C-43A7-E338-4BBA-86A789F1A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C91EA08-E3A2-AD56-2C94-8631138FCB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C5BB31A-50C4-F300-C67E-C845EDCE3FB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86BB823-2A30-3F0A-D804-6B9692051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A2515DE-041E-63C1-052C-127D8290E71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F3EC072-7CA6-F6C3-B25F-CB4EBA9A422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F94B43A-5460-9B10-60D5-AC2BB549457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CE92874-74AF-E335-8961-A1CE12219E9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B1F35EE9-0E63-00FD-3892-FA84BA9B033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393D841-3FF0-2727-7D09-00E96D6EAAA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0FB0533E-3A81-09A6-C124-549171A167D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F8E470F-580F-9803-487A-6FE84EC3DFA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A391C11-5532-7048-943E-EAA3C894829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AEA7852-D147-8A27-87DC-B610B4F1A8D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46795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7FFC5-8C0A-C886-CCDF-42AFBBD3A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6FDF892-7C19-7A00-8DBB-CDA80B6B4A0D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220D51C-23B9-8099-A8D6-80D108908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2F06B72-094E-D7C1-E2A6-F2116E8D68E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711A556-523E-FA6C-EC35-F46DA13C6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9687D72E-9EAE-EA13-EA09-3670D34D7A9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DB23150-9B79-20E1-E469-0D4ACD5E4B5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40FAAD3-D906-1D0C-EA24-6702BA06E35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98D60C7-101E-A670-64F3-D2C21DACAF0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63CBF74-5B3F-0D2E-8EA7-7C0C9ACFEEB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5A3051F-8354-27CF-5210-CCE465AFCDA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E6016C0C-B7DA-8215-36B3-0CEB45D49D4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5CCEA2D-22F8-D3A2-D38E-170876A4C97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2BB66DAD-C220-1D1B-49E3-746EA98B72F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EB6CC90-591E-9C69-D024-794765CA51F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61" name="Oval 81">
            <a:extLst>
              <a:ext uri="{FF2B5EF4-FFF2-40B4-BE49-F238E27FC236}">
                <a16:creationId xmlns:a16="http://schemas.microsoft.com/office/drawing/2014/main" id="{B4B4A4FB-98BA-C761-54E5-A6980BD503B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62" name="Corde 61">
            <a:extLst>
              <a:ext uri="{FF2B5EF4-FFF2-40B4-BE49-F238E27FC236}">
                <a16:creationId xmlns:a16="http://schemas.microsoft.com/office/drawing/2014/main" id="{419105FA-0E81-85FD-0EFB-1D23CDEAB990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3" name="Image 62">
            <a:extLst>
              <a:ext uri="{FF2B5EF4-FFF2-40B4-BE49-F238E27FC236}">
                <a16:creationId xmlns:a16="http://schemas.microsoft.com/office/drawing/2014/main" id="{320EF9B7-A377-70B5-455F-B65D7013B9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64" name="ZoneTexte 63">
            <a:extLst>
              <a:ext uri="{FF2B5EF4-FFF2-40B4-BE49-F238E27FC236}">
                <a16:creationId xmlns:a16="http://schemas.microsoft.com/office/drawing/2014/main" id="{68307AC3-D365-5AAC-529D-6C0A36EEB101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15C8E6-001A-D1D8-92D9-6C84DF8126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458" y="2040746"/>
            <a:ext cx="6786570" cy="395883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A2D09AF-02B9-EFE6-CE9A-92D8BDFB7A04}"/>
              </a:ext>
            </a:extLst>
          </p:cNvPr>
          <p:cNvSpPr/>
          <p:nvPr/>
        </p:nvSpPr>
        <p:spPr>
          <a:xfrm>
            <a:off x="978458" y="2513924"/>
            <a:ext cx="3383285" cy="353951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2" name="Picture 2" descr="Rapporteur 'sans bordures' 10 cm – Crim ...">
            <a:extLst>
              <a:ext uri="{FF2B5EF4-FFF2-40B4-BE49-F238E27FC236}">
                <a16:creationId xmlns:a16="http://schemas.microsoft.com/office/drawing/2014/main" id="{9F306CE7-5103-B701-08FD-D3B3115B3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011448">
            <a:off x="1181379" y="2498508"/>
            <a:ext cx="3654096" cy="2098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4F3EF9AD-EC8E-B155-1230-EA03ACAA3D59}"/>
              </a:ext>
            </a:extLst>
          </p:cNvPr>
          <p:cNvSpPr txBox="1"/>
          <p:nvPr/>
        </p:nvSpPr>
        <p:spPr>
          <a:xfrm>
            <a:off x="5886450" y="5086673"/>
            <a:ext cx="7592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86°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F7214C4-A36C-8F78-CD6E-B018D39CA96E}"/>
              </a:ext>
            </a:extLst>
          </p:cNvPr>
          <p:cNvSpPr txBox="1"/>
          <p:nvPr/>
        </p:nvSpPr>
        <p:spPr>
          <a:xfrm>
            <a:off x="2171700" y="5071994"/>
            <a:ext cx="8784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110°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83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593DA-8ACA-9941-E64C-B3180CB53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6B0563-3E7A-0815-9BEC-1DCE756721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3EC623A-756A-9415-AAA6-9DA146F201B0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على الألواح ارسموا زاوية قياسها °50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BDC5D8-B0D9-10EC-59A4-C264C5355A1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A7AFDC1-76CD-3EFA-21F4-F64DF0F39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9FDD4D0-9616-CAC0-AE8B-72E35131C1A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12A0BD4-41A9-61E0-5F64-3B51341A07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9C2EEFC-C245-2428-CC72-C3492E99749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A895FC2-636D-DCBE-2342-0009C6849A8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40635DE-291D-2F70-B943-6DD503BB802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198EC38-83B7-E0B4-2C7C-31AFD9A1CA0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BF428D4-0E69-F417-AC2E-A44C9C291C5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B917C91-B600-FCF4-E43E-303387375D8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27539EB2-F998-782B-E774-BF69DBE8B62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A962424-0B93-AF33-FAFB-46E3AD88A67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40CC40C8-5C6C-9635-EA02-D435F305D837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3" name="Corde 12">
            <a:extLst>
              <a:ext uri="{FF2B5EF4-FFF2-40B4-BE49-F238E27FC236}">
                <a16:creationId xmlns:a16="http://schemas.microsoft.com/office/drawing/2014/main" id="{2271133D-A3CF-4A1B-EC58-3185F1A2BBD7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BC8E435-72F9-64DA-CFDD-6F6D726FA6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49AA9AFD-71F5-8B01-DABE-A39AD5B8277A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1183D08-2392-A285-582D-E469F41FE514}"/>
              </a:ext>
            </a:extLst>
          </p:cNvPr>
          <p:cNvSpPr txBox="1"/>
          <p:nvPr/>
        </p:nvSpPr>
        <p:spPr>
          <a:xfrm>
            <a:off x="3551348" y="2422164"/>
            <a:ext cx="49443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200" dirty="0">
                <a:solidFill>
                  <a:srgbClr val="104862"/>
                </a:solidFill>
              </a:rPr>
              <a:t>أَرْسُمُ زاوِيَةً (</a:t>
            </a:r>
            <a:r>
              <a:rPr lang="fr-FR" sz="3200" dirty="0">
                <a:solidFill>
                  <a:srgbClr val="104862"/>
                </a:solidFill>
              </a:rPr>
              <a:t>AOB</a:t>
            </a:r>
            <a:r>
              <a:rPr lang="ar-MA" sz="3200" dirty="0">
                <a:solidFill>
                  <a:srgbClr val="104862"/>
                </a:solidFill>
              </a:rPr>
              <a:t>) قياسُها °50</a:t>
            </a:r>
          </a:p>
        </p:txBody>
      </p:sp>
    </p:spTree>
    <p:extLst>
      <p:ext uri="{BB962C8B-B14F-4D97-AF65-F5344CB8AC3E}">
        <p14:creationId xmlns:p14="http://schemas.microsoft.com/office/powerpoint/2010/main" val="20263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7997A-85E0-809F-6D9D-9F5159696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0149BB1-8A2C-7BD5-7F8F-72E7F9683191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DFEF536-4501-F13B-29D6-B7644CE16B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06AD4F6-32A7-7675-38E3-51CC24C45D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D60F219-4C4E-169D-B921-EFDA2FD11E9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82F23E4-93CD-7813-E6E1-8407AD421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3F2B287-F2AB-4362-192C-85622E5F987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D003222-E8E1-614C-400A-66CB6620CA4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7FAD0582-52BC-F472-B573-10BFD313EBE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D6BC184-6572-3877-75A2-360CCB36629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32D8D9BD-48E0-3426-368A-1383E9B402F1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3CECC83-6905-9814-7371-5CA4E88056E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7E2A9F79-1DE8-B4F7-8693-F14004C2D97D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D2FAE78-BFE4-B1BB-490E-EE7A1B3CFD6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6E87B41-A286-8A9A-A117-E087F6F1A4B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86FD016-292F-5F88-92DF-3B7597AD23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565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8AD19-723E-9FB6-C9BE-19267C65C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9D473E0-F3FB-7A3C-BDD2-6892AD1FFFDF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يرسم الزوية على السبورة مذكرا بالخطوات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D617FF-73F5-4B5C-9625-225FC50094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DA9F816-201F-AFBC-9996-BA41FE9F941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1BA3EBE-3502-8BDE-B1C1-0D5DB2BC56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5F18D8C-4217-AB37-024B-815B3E8DEF0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DF9BCE3-20FD-BD8A-487A-E6D89D8EAA2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EC1A3393-847F-F279-E324-E930D669DA2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6FDC770-A30A-683E-9FD6-BB947377846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3D2E5AE-5700-75AB-E507-B3345BE9CF9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F94D552-D8F7-C605-510E-12A2CBB8921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14A7D6DD-1075-D1D7-6285-DB43292CAB1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62A5316B-73FA-FD2C-32C9-40E0722E76B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ECBD69A8-988A-0467-43C4-1D1D1CFFE1E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6D349EF-DB33-1932-4EF7-B4B89AC2ED6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61" name="Oval 81">
            <a:extLst>
              <a:ext uri="{FF2B5EF4-FFF2-40B4-BE49-F238E27FC236}">
                <a16:creationId xmlns:a16="http://schemas.microsoft.com/office/drawing/2014/main" id="{26B7183C-2F7A-FF23-186E-AF3A018FEA35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62" name="Corde 61">
            <a:extLst>
              <a:ext uri="{FF2B5EF4-FFF2-40B4-BE49-F238E27FC236}">
                <a16:creationId xmlns:a16="http://schemas.microsoft.com/office/drawing/2014/main" id="{C6B55221-2087-13D1-733A-88802EBAE8B5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3" name="Image 62">
            <a:extLst>
              <a:ext uri="{FF2B5EF4-FFF2-40B4-BE49-F238E27FC236}">
                <a16:creationId xmlns:a16="http://schemas.microsoft.com/office/drawing/2014/main" id="{ED111D18-7DEC-F15F-FA9A-794AC1F14F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64" name="ZoneTexte 63">
            <a:extLst>
              <a:ext uri="{FF2B5EF4-FFF2-40B4-BE49-F238E27FC236}">
                <a16:creationId xmlns:a16="http://schemas.microsoft.com/office/drawing/2014/main" id="{11AAC62B-ECB2-7EA4-EAA1-0812793E5E4A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77EF94A-3A75-9334-AF10-48D0C97F077F}"/>
              </a:ext>
            </a:extLst>
          </p:cNvPr>
          <p:cNvSpPr txBox="1"/>
          <p:nvPr/>
        </p:nvSpPr>
        <p:spPr>
          <a:xfrm>
            <a:off x="3551348" y="2422164"/>
            <a:ext cx="49443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200" dirty="0">
                <a:solidFill>
                  <a:srgbClr val="104862"/>
                </a:solidFill>
              </a:rPr>
              <a:t>أَرْسُمُ زاوِيَةً (</a:t>
            </a:r>
            <a:r>
              <a:rPr lang="fr-FR" sz="3200" dirty="0">
                <a:solidFill>
                  <a:srgbClr val="104862"/>
                </a:solidFill>
              </a:rPr>
              <a:t>AOB</a:t>
            </a:r>
            <a:r>
              <a:rPr lang="ar-MA" sz="3200" dirty="0">
                <a:solidFill>
                  <a:srgbClr val="104862"/>
                </a:solidFill>
              </a:rPr>
              <a:t>) قياسُها °50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B801571-1CB6-3396-73D4-1D4B616730A0}"/>
              </a:ext>
            </a:extLst>
          </p:cNvPr>
          <p:cNvGrpSpPr/>
          <p:nvPr/>
        </p:nvGrpSpPr>
        <p:grpSpPr>
          <a:xfrm>
            <a:off x="3106320" y="3399436"/>
            <a:ext cx="4630579" cy="2882370"/>
            <a:chOff x="3106320" y="3399436"/>
            <a:chExt cx="4630579" cy="2882370"/>
          </a:xfrm>
        </p:grpSpPr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D1E660A0-9E96-E72A-AED7-C4E1BC1FFC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15392" y="3532002"/>
              <a:ext cx="246158" cy="225919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54DB6473-29EC-9876-63D4-F91D8890BC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19650" y="4000500"/>
              <a:ext cx="2676764" cy="179070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4404E03C-7371-6528-85D9-9BFF429A55B9}"/>
                </a:ext>
              </a:extLst>
            </p:cNvPr>
            <p:cNvSpPr txBox="1"/>
            <p:nvPr/>
          </p:nvSpPr>
          <p:spPr>
            <a:xfrm>
              <a:off x="4764490" y="5697031"/>
              <a:ext cx="49529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/>
              <a:r>
                <a:rPr lang="fr-FR" sz="3200" dirty="0">
                  <a:solidFill>
                    <a:srgbClr val="104862"/>
                  </a:solidFill>
                </a:rPr>
                <a:t>O</a:t>
              </a:r>
              <a:endParaRPr lang="ar-MA" sz="3200" dirty="0">
                <a:solidFill>
                  <a:srgbClr val="104862"/>
                </a:solidFill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EEA00F46-AA84-6302-5EAD-A5CD2ADC978C}"/>
                </a:ext>
              </a:extLst>
            </p:cNvPr>
            <p:cNvSpPr txBox="1"/>
            <p:nvPr/>
          </p:nvSpPr>
          <p:spPr>
            <a:xfrm>
              <a:off x="7241600" y="4139625"/>
              <a:ext cx="49529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/>
              <a:r>
                <a:rPr lang="fr-FR" sz="3200" dirty="0">
                  <a:solidFill>
                    <a:srgbClr val="104862"/>
                  </a:solidFill>
                </a:rPr>
                <a:t>B</a:t>
              </a:r>
              <a:endParaRPr lang="ar-MA" sz="3200" dirty="0">
                <a:solidFill>
                  <a:srgbClr val="104862"/>
                </a:solidFill>
              </a:endParaRP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9" name="Encre 28">
                  <a:extLst>
                    <a:ext uri="{FF2B5EF4-FFF2-40B4-BE49-F238E27FC236}">
                      <a16:creationId xmlns:a16="http://schemas.microsoft.com/office/drawing/2014/main" id="{F14B66BA-AA1C-D1BC-ED87-D5B983E67C89}"/>
                    </a:ext>
                  </a:extLst>
                </p14:cNvPr>
                <p14:cNvContentPartPr/>
                <p14:nvPr/>
              </p14:nvContentPartPr>
              <p14:xfrm>
                <a:off x="3106320" y="5252020"/>
                <a:ext cx="82080" cy="18360"/>
              </p14:xfrm>
            </p:contentPart>
          </mc:Choice>
          <mc:Fallback xmlns="">
            <p:pic>
              <p:nvPicPr>
                <p:cNvPr id="33" name="Encre 32">
                  <a:extLst>
                    <a:ext uri="{FF2B5EF4-FFF2-40B4-BE49-F238E27FC236}">
                      <a16:creationId xmlns:a16="http://schemas.microsoft.com/office/drawing/2014/main" id="{ABB465C5-7183-0EE5-5E3B-BE80DA94590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100200" y="5245900"/>
                  <a:ext cx="94320" cy="3060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84E68C52-000F-B09E-490C-18B18D8A0D9C}"/>
                </a:ext>
              </a:extLst>
            </p:cNvPr>
            <p:cNvSpPr txBox="1"/>
            <p:nvPr/>
          </p:nvSpPr>
          <p:spPr>
            <a:xfrm>
              <a:off x="4524951" y="3399436"/>
              <a:ext cx="49529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/>
              <a:r>
                <a:rPr lang="fr-FR" sz="3200" dirty="0">
                  <a:solidFill>
                    <a:srgbClr val="104862"/>
                  </a:solidFill>
                </a:rPr>
                <a:t>A</a:t>
              </a:r>
              <a:endParaRPr lang="ar-MA" sz="3200" dirty="0">
                <a:solidFill>
                  <a:srgbClr val="104862"/>
                </a:solidFill>
              </a:endParaRPr>
            </a:p>
          </p:txBody>
        </p:sp>
      </p:grpSp>
      <p:pic>
        <p:nvPicPr>
          <p:cNvPr id="31" name="Picture 2" descr="Rapporteur 'sans bordures' 10 cm – Crim ...">
            <a:extLst>
              <a:ext uri="{FF2B5EF4-FFF2-40B4-BE49-F238E27FC236}">
                <a16:creationId xmlns:a16="http://schemas.microsoft.com/office/drawing/2014/main" id="{F1E61C93-E148-46F5-2D31-B22ECC875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79105">
            <a:off x="2636285" y="4018443"/>
            <a:ext cx="3654096" cy="2098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12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75A0E-941B-7C98-F735-EBB998E00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508AA18-8A96-D141-C492-A9B52543D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AC52C4A-B619-7BD2-05CD-E9BD031BF28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على الألواح اكتبوا القياس الموافق لقياس الزاوية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7637FEE-D495-F430-583B-578A4CB67A0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F183EFE-A5E1-5CFE-0893-EDF3FDB3A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EB363B5-F4C3-F61E-C726-38F484406FE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200EA7C-32D1-5EB0-5EBD-3B11A8A1D85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53ED662-BBA3-241B-ACA4-F7797C706B1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CF82462-9878-887F-2E1E-1A57ED2950F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BD38BCB-E798-1E1B-BA9E-15643F41275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3122908-3CDF-B0E3-B63D-C73BA489D77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382887E9-A129-DC08-17A8-8BDFBB2942A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B5C9939-13B5-9753-8302-1AA29FBC975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12785D26-0EB7-BA69-57F3-C5EBB70AF74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8588CDCC-1873-5039-2AA4-EE6C2D2A02F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447CCDB1-A2E8-D7F3-E9A5-730C7FAB2592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3" name="Corde 12">
            <a:extLst>
              <a:ext uri="{FF2B5EF4-FFF2-40B4-BE49-F238E27FC236}">
                <a16:creationId xmlns:a16="http://schemas.microsoft.com/office/drawing/2014/main" id="{60BAE7CD-5A78-6B70-7D13-217286AB7F7D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46BCB0A-D647-0DB6-6CB1-7B00F8703B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01806831-8C8E-D8C1-AD5B-1E10ACD191D2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A1A04AB-0F15-A009-F44E-88F52C4F8DB1}"/>
              </a:ext>
            </a:extLst>
          </p:cNvPr>
          <p:cNvSpPr txBox="1"/>
          <p:nvPr/>
        </p:nvSpPr>
        <p:spPr>
          <a:xfrm>
            <a:off x="1166785" y="5466199"/>
            <a:ext cx="7287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30°</a:t>
            </a:r>
            <a:endParaRPr lang="fr-MA" sz="2800" dirty="0">
              <a:solidFill>
                <a:srgbClr val="104862"/>
              </a:solidFill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6C1204EA-5F83-A478-1A6F-CE3D9574858C}"/>
              </a:ext>
            </a:extLst>
          </p:cNvPr>
          <p:cNvGrpSpPr/>
          <p:nvPr/>
        </p:nvGrpSpPr>
        <p:grpSpPr>
          <a:xfrm>
            <a:off x="2068764" y="1987815"/>
            <a:ext cx="5374837" cy="2882370"/>
            <a:chOff x="2362062" y="3399436"/>
            <a:chExt cx="5374837" cy="2882370"/>
          </a:xfrm>
        </p:grpSpPr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59EE9DCF-3DB2-34ED-0B7B-FBABE174787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636448" y="3399436"/>
              <a:ext cx="2178944" cy="239176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2DF321B7-FF4D-6467-0733-FD14EAC942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19650" y="4000500"/>
              <a:ext cx="2676764" cy="179070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00027A84-564D-71A5-78DF-2E4D343FCBB0}"/>
                </a:ext>
              </a:extLst>
            </p:cNvPr>
            <p:cNvSpPr txBox="1"/>
            <p:nvPr/>
          </p:nvSpPr>
          <p:spPr>
            <a:xfrm>
              <a:off x="4764490" y="5697031"/>
              <a:ext cx="49529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/>
              <a:r>
                <a:rPr lang="fr-FR" sz="3200" dirty="0">
                  <a:solidFill>
                    <a:srgbClr val="104862"/>
                  </a:solidFill>
                </a:rPr>
                <a:t>O</a:t>
              </a:r>
              <a:endParaRPr lang="ar-MA" sz="3200" dirty="0">
                <a:solidFill>
                  <a:srgbClr val="104862"/>
                </a:solidFill>
              </a:endParaRP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1CB6319B-5CB9-9255-9A5F-19C7967FF787}"/>
                </a:ext>
              </a:extLst>
            </p:cNvPr>
            <p:cNvSpPr txBox="1"/>
            <p:nvPr/>
          </p:nvSpPr>
          <p:spPr>
            <a:xfrm>
              <a:off x="7241600" y="4139625"/>
              <a:ext cx="49529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/>
              <a:r>
                <a:rPr lang="fr-FR" sz="3200" dirty="0">
                  <a:solidFill>
                    <a:srgbClr val="104862"/>
                  </a:solidFill>
                </a:rPr>
                <a:t>B</a:t>
              </a:r>
              <a:endParaRPr lang="ar-MA" sz="3200" dirty="0">
                <a:solidFill>
                  <a:srgbClr val="104862"/>
                </a:solidFill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20645A86-C2F7-4120-DB4B-A33A19A165A0}"/>
                </a:ext>
              </a:extLst>
            </p:cNvPr>
            <p:cNvSpPr txBox="1"/>
            <p:nvPr/>
          </p:nvSpPr>
          <p:spPr>
            <a:xfrm>
              <a:off x="2362062" y="3478085"/>
              <a:ext cx="49529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/>
              <a:r>
                <a:rPr lang="fr-FR" sz="3200" dirty="0">
                  <a:solidFill>
                    <a:srgbClr val="104862"/>
                  </a:solidFill>
                </a:rPr>
                <a:t>A</a:t>
              </a:r>
              <a:endParaRPr lang="ar-MA" sz="3200" dirty="0">
                <a:solidFill>
                  <a:srgbClr val="104862"/>
                </a:solidFill>
              </a:endParaRPr>
            </a:p>
          </p:txBody>
        </p: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A4AF913A-3A43-2009-B94D-56990447E317}"/>
              </a:ext>
            </a:extLst>
          </p:cNvPr>
          <p:cNvSpPr txBox="1"/>
          <p:nvPr/>
        </p:nvSpPr>
        <p:spPr>
          <a:xfrm>
            <a:off x="3321571" y="5466199"/>
            <a:ext cx="7287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80°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F5A036E4-5C16-A6A6-E1AF-CD37B219D0D8}"/>
              </a:ext>
            </a:extLst>
          </p:cNvPr>
          <p:cNvSpPr txBox="1"/>
          <p:nvPr/>
        </p:nvSpPr>
        <p:spPr>
          <a:xfrm>
            <a:off x="5304126" y="5466199"/>
            <a:ext cx="9681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100°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6CCE2D8E-AB92-7212-19BC-A9D6A359EB8F}"/>
              </a:ext>
            </a:extLst>
          </p:cNvPr>
          <p:cNvSpPr txBox="1"/>
          <p:nvPr/>
        </p:nvSpPr>
        <p:spPr>
          <a:xfrm>
            <a:off x="7526120" y="5466199"/>
            <a:ext cx="9009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170°</a:t>
            </a:r>
            <a:endParaRPr lang="fr-MA" sz="2800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709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63BFC-4492-E6DE-19CE-8A60F8C76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14A35D6-F89A-D183-05A7-288C0CB074E2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8709639-69B5-7222-975E-3B87D36FAD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3C3641C-BC77-7ED7-3107-96C0CE272C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E8BAFFC-9C96-5AC5-3D1A-E4422B57A82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C759FA-44F8-AC89-DDBA-80423A3919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BD4A9965-9A3E-54EE-D54E-C67CFDA0547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0091773-8D28-7A07-04AD-5074B8C4250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CEBEDA6-7F53-2433-BC8E-1D9E09F58DD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2B19B25-5445-165C-FDD4-734E785B34C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10104E9-EB35-006D-C2C4-F37F560532F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F84750C-6548-D888-3408-58A21CACB5E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41B7E052-9533-B51A-1120-50DAB222E58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D7023E2-A840-EBB9-CE8A-7C561C4E941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17C6DEB-0697-02DE-16A0-801362DEF8C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A276E94-13B4-4AE5-CB77-06EB0F998FC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0625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6E8F0-BCB2-1E6B-0D6E-D9BC12880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05256D9-076D-6E3D-FBBB-40336B33D938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E3F0E7A-815B-BB4C-02F1-4DA32C877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9EC29AB-E698-5079-3377-AC663E0F440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AC44069-9099-3D2F-52FE-6FA86DA34F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7C26523-9CD0-D42E-DEEF-1266F320EE8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27760CD-B8DE-430F-C165-B97019E7913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6DC4F31-8A72-5950-AE7F-4CAAC4FAE19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13E2DDB-5BE5-67BE-ABA8-D99C6236BEB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B7F8A72-8DC7-2348-5463-DFBFBBA2CA4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FD6B825A-4465-AC8B-12A7-EFF08E7B69C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FECA224B-CEAA-7FC0-AB2A-79BC9B9C7F8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90F731C5-8D4B-7388-6798-8BA79C88B6A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E3001307-D976-9AFB-2C75-DD0EB5D9A76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24B10AB0-002C-250D-5398-C5604BA44A7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61" name="Oval 81">
            <a:extLst>
              <a:ext uri="{FF2B5EF4-FFF2-40B4-BE49-F238E27FC236}">
                <a16:creationId xmlns:a16="http://schemas.microsoft.com/office/drawing/2014/main" id="{D48DBB89-6BC8-E6E3-1BA3-231FF4205DD6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62" name="Corde 61">
            <a:extLst>
              <a:ext uri="{FF2B5EF4-FFF2-40B4-BE49-F238E27FC236}">
                <a16:creationId xmlns:a16="http://schemas.microsoft.com/office/drawing/2014/main" id="{23528437-B92F-6FFC-C39E-57D9B078B137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3" name="Image 62">
            <a:extLst>
              <a:ext uri="{FF2B5EF4-FFF2-40B4-BE49-F238E27FC236}">
                <a16:creationId xmlns:a16="http://schemas.microsoft.com/office/drawing/2014/main" id="{67574B8E-0FAC-1343-BD6E-37ECFAFD86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64" name="ZoneTexte 63">
            <a:extLst>
              <a:ext uri="{FF2B5EF4-FFF2-40B4-BE49-F238E27FC236}">
                <a16:creationId xmlns:a16="http://schemas.microsoft.com/office/drawing/2014/main" id="{911C3830-B0E1-FA4C-A75B-073DEA424EA7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53F515D-730D-5E36-BB3A-883344677F5D}"/>
              </a:ext>
            </a:extLst>
          </p:cNvPr>
          <p:cNvSpPr txBox="1"/>
          <p:nvPr/>
        </p:nvSpPr>
        <p:spPr>
          <a:xfrm>
            <a:off x="171450" y="5258182"/>
            <a:ext cx="83520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الزاوية (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AOB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منفرجة. إذا قياسها أكبر من °90 وبالتالي لا يمكن أن يكون قياسها °30 أو °80</a:t>
            </a:r>
            <a:endParaRPr lang="fr-MA" sz="2000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88E4413-CD4E-BE50-6898-3C306E0CCAAD}"/>
              </a:ext>
            </a:extLst>
          </p:cNvPr>
          <p:cNvSpPr txBox="1"/>
          <p:nvPr/>
        </p:nvSpPr>
        <p:spPr>
          <a:xfrm>
            <a:off x="1088552" y="4572071"/>
            <a:ext cx="7287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30°</a:t>
            </a:r>
            <a:endParaRPr lang="fr-MA" sz="2800" dirty="0">
              <a:solidFill>
                <a:srgbClr val="104862"/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AC93F30-9158-27EB-3B69-874A03947F76}"/>
              </a:ext>
            </a:extLst>
          </p:cNvPr>
          <p:cNvGrpSpPr/>
          <p:nvPr/>
        </p:nvGrpSpPr>
        <p:grpSpPr>
          <a:xfrm>
            <a:off x="2153195" y="1987815"/>
            <a:ext cx="5290406" cy="2882370"/>
            <a:chOff x="2446493" y="3399436"/>
            <a:chExt cx="5290406" cy="2882370"/>
          </a:xfrm>
        </p:grpSpPr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9DED3A39-8BBF-C261-5804-C2BE0F60B3A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636448" y="3399436"/>
              <a:ext cx="2178944" cy="239176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36BC63CC-97B0-16F3-65E1-E892DDBA15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19650" y="4000500"/>
              <a:ext cx="2676764" cy="179070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EE3F846-0C68-7E95-9988-8E772F7C9B0D}"/>
                </a:ext>
              </a:extLst>
            </p:cNvPr>
            <p:cNvSpPr txBox="1"/>
            <p:nvPr/>
          </p:nvSpPr>
          <p:spPr>
            <a:xfrm>
              <a:off x="4764490" y="5697031"/>
              <a:ext cx="49529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/>
              <a:r>
                <a:rPr lang="fr-FR" sz="3200" dirty="0">
                  <a:solidFill>
                    <a:srgbClr val="104862"/>
                  </a:solidFill>
                </a:rPr>
                <a:t>O</a:t>
              </a:r>
              <a:endParaRPr lang="ar-MA" sz="3200" dirty="0">
                <a:solidFill>
                  <a:srgbClr val="104862"/>
                </a:solidFill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C64F6A46-C7D7-CBD1-FDB4-4188562EB216}"/>
                </a:ext>
              </a:extLst>
            </p:cNvPr>
            <p:cNvSpPr txBox="1"/>
            <p:nvPr/>
          </p:nvSpPr>
          <p:spPr>
            <a:xfrm>
              <a:off x="7241600" y="4139625"/>
              <a:ext cx="49529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/>
              <a:r>
                <a:rPr lang="fr-FR" sz="3200" dirty="0">
                  <a:solidFill>
                    <a:srgbClr val="104862"/>
                  </a:solidFill>
                </a:rPr>
                <a:t>B</a:t>
              </a:r>
              <a:endParaRPr lang="ar-MA" sz="3200" dirty="0">
                <a:solidFill>
                  <a:srgbClr val="104862"/>
                </a:solidFill>
              </a:endParaRP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CBE054B5-140E-30AA-C94C-F8B7D94B344E}"/>
                </a:ext>
              </a:extLst>
            </p:cNvPr>
            <p:cNvSpPr txBox="1"/>
            <p:nvPr/>
          </p:nvSpPr>
          <p:spPr>
            <a:xfrm>
              <a:off x="2446493" y="3454736"/>
              <a:ext cx="49529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/>
              <a:r>
                <a:rPr lang="fr-FR" sz="3200" dirty="0">
                  <a:solidFill>
                    <a:srgbClr val="104862"/>
                  </a:solidFill>
                </a:rPr>
                <a:t>A</a:t>
              </a:r>
              <a:endParaRPr lang="ar-MA" sz="3200" dirty="0">
                <a:solidFill>
                  <a:srgbClr val="104862"/>
                </a:solidFill>
              </a:endParaRP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3CB78222-DFE2-2D6C-16E9-B613C43B944E}"/>
              </a:ext>
            </a:extLst>
          </p:cNvPr>
          <p:cNvSpPr txBox="1"/>
          <p:nvPr/>
        </p:nvSpPr>
        <p:spPr>
          <a:xfrm>
            <a:off x="3243338" y="4572071"/>
            <a:ext cx="7287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80°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A2CCB680-365A-CB69-A635-391D9A3C6BCB}"/>
              </a:ext>
            </a:extLst>
          </p:cNvPr>
          <p:cNvSpPr txBox="1"/>
          <p:nvPr/>
        </p:nvSpPr>
        <p:spPr>
          <a:xfrm>
            <a:off x="5225893" y="4572071"/>
            <a:ext cx="9681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100°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385D3D3A-61C8-5C72-92F3-7F4AB169A0DF}"/>
              </a:ext>
            </a:extLst>
          </p:cNvPr>
          <p:cNvSpPr txBox="1"/>
          <p:nvPr/>
        </p:nvSpPr>
        <p:spPr>
          <a:xfrm>
            <a:off x="7447887" y="4572071"/>
            <a:ext cx="9009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170°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767669CC-6587-66DC-0642-DD3234CB8FE4}"/>
              </a:ext>
            </a:extLst>
          </p:cNvPr>
          <p:cNvSpPr txBox="1"/>
          <p:nvPr/>
        </p:nvSpPr>
        <p:spPr>
          <a:xfrm>
            <a:off x="681912" y="5715070"/>
            <a:ext cx="78747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الزاوية °170 منفرجة وتقترب من أن تكون مستقيمة والزاوية (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AOB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منفرجة أكثر بقليل من الزاوية القائمة</a:t>
            </a:r>
            <a:endParaRPr lang="fr-MA" sz="2000" dirty="0">
              <a:solidFill>
                <a:srgbClr val="FF0000"/>
              </a:solidFill>
            </a:endParaRP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80A4CF4F-5F46-E045-816E-8FDAFE80EDF5}"/>
              </a:ext>
            </a:extLst>
          </p:cNvPr>
          <p:cNvCxnSpPr>
            <a:cxnSpLocks/>
          </p:cNvCxnSpPr>
          <p:nvPr/>
        </p:nvCxnSpPr>
        <p:spPr>
          <a:xfrm flipH="1">
            <a:off x="1028591" y="4456448"/>
            <a:ext cx="690960" cy="7655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84832948-AC1A-57F8-BEB6-1140A1ADF44E}"/>
              </a:ext>
            </a:extLst>
          </p:cNvPr>
          <p:cNvCxnSpPr>
            <a:cxnSpLocks/>
          </p:cNvCxnSpPr>
          <p:nvPr/>
        </p:nvCxnSpPr>
        <p:spPr>
          <a:xfrm flipH="1">
            <a:off x="3227148" y="4394088"/>
            <a:ext cx="690960" cy="7655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EE94ACBC-E510-98CF-416D-674D651D17D7}"/>
              </a:ext>
            </a:extLst>
          </p:cNvPr>
          <p:cNvCxnSpPr>
            <a:cxnSpLocks/>
          </p:cNvCxnSpPr>
          <p:nvPr/>
        </p:nvCxnSpPr>
        <p:spPr>
          <a:xfrm flipH="1">
            <a:off x="7532557" y="4394088"/>
            <a:ext cx="690960" cy="7655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070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E0660-BA2E-129A-4C6B-F21BB336A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938496-4BA0-2112-C18C-F7B621F7F86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3426388-67FA-F1A3-4D75-B329A1B32905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82CAC-54F8-177C-D9E3-39FCD9107E8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C6F43F8-E629-D413-413B-23F1558EFE01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 تحويلات على الأطوال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74FD6480-0464-EC7D-01F9-6B4269B45F49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</a:t>
            </a:r>
            <a:r>
              <a:rPr lang="ar-MA" sz="2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838D559E-57B2-5C44-196F-367459EF7E82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496947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9B50D-57D6-E849-F250-4B686A952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الألواح. احسبوا محيط هذا المضلع المنتظم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7C6C0E-8914-A250-8388-E5789987DF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A00D5D4-EED5-2860-214C-36BF3EA3BE7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322DFD2-6C6C-18BF-6AB9-5FACBF9D5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21D6E76-E6C5-DA6F-3236-81BCEF4412B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FD224CA-B942-53D3-D9FB-DA0390DD1A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8E0D324-0500-F36D-B31B-B9A11A3D11C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0282897-43C4-0250-3F41-0C881FD3D6C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3E5B68E0-F37A-CEA5-D2A6-4AA1CA379D8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2D3FDFC-F31F-07D2-CCC6-230A9B251A2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984AA81-70BE-ECE4-973C-3E1D7396292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6B2AFC5-972A-307D-5A03-F5CEA1B4B39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E242B7F-8DCB-7565-63A3-31D3DA0BC9D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2878346-17F8-884D-D74B-F2BC685D19D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D4B8F6CC-6BC4-3C99-3A91-72F83F63E96C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059C4C37-FEB1-043E-35CF-7B899A760127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64C2BC4-E5F0-B8F2-8C8C-FD77CC5E5B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783138D-1F65-0589-DD0D-1619B871A10E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3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04F4764-4A76-07DD-FF5A-D7DBCF855E32}"/>
              </a:ext>
            </a:extLst>
          </p:cNvPr>
          <p:cNvSpPr txBox="1"/>
          <p:nvPr/>
        </p:nvSpPr>
        <p:spPr>
          <a:xfrm>
            <a:off x="1999047" y="3429000"/>
            <a:ext cx="497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7,42 Km 30 m = …………………. m</a:t>
            </a:r>
            <a:endParaRPr lang="fr-MA" sz="2800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84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2AFF5-089E-3C9C-2048-B8792EB31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15E07DB-DBB7-C5A6-7B87-EE3B1B6803C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A1132A0-33F1-1EC8-1A31-818D6A37D0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074A5EB-2517-C2CB-FBCE-352EF8C51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6CFFFCD-3521-26F8-9489-3DD08851001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8BF0928-0421-79B4-586D-BCC55A1584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36A6BB0-4CA0-EE75-B5EE-5E41D003726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57431B0-9149-321A-8D05-F723DC7FB6A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23D723E-0A65-DF52-7374-FBA3FACE18D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C18BCE6-4DE2-171A-7EC8-31AF913B0F9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1FB5401-D511-CF5F-D013-B2C821EB75F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234458C-22BD-0120-7B62-C3B7855FC5B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5EE36E-FB93-F0D8-7FB3-C7B9433D3A8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B2639CC-1496-22A5-3936-D71D70F68AC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B803764-D925-BCF1-1F93-92DE7C3224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5D6CE50-81FA-DA57-4B44-8E6632EDA2C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7937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86073-7FE6-0ECF-2E03-ADDA42FFB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A454F458-DBC7-DF64-B9FA-4AEA9BC6E5A0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نصحح، من يشرح لنا الخطوات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E2D8C20-1AFF-5BB4-0BEB-C92889A1E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AAECC79-2C3B-B55A-A856-2309FDC7D27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0B6FCDC-3552-833F-7AA8-09834F680D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6970836-49F3-9B09-AA41-F4F3759DBED1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7B292131-9DA7-7FB7-2FC0-B317997902B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7E813978-6903-6567-FDD3-61F747FFAE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11B3E04-7EFB-B48E-CE46-04D0D4C44E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A686BDE-1A7E-BB73-B436-D2E8721E44A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B6E413F-8CDA-0A9C-1A5A-C9F3319EC23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9813635-2B88-610A-B65B-BF4CD3614A4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2C76427-D561-75D0-4EBF-7DB78FCC7F7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CD37E00-25A4-66FC-686E-A4A997E41F5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782EE4A-D893-0CC1-9F7F-EBEB3DD3A9A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597B6493-6A25-0922-7994-43BDC83FC691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6AC0A608-48F9-46C2-FB67-B3A8BE02E48F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6A3A771-8ABC-1445-FF2E-674F8660E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F8C3FE94-3CEB-7050-94E3-A8DBDD4AAA89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C673C2D-1CF9-CA51-6175-0D5659A09120}"/>
              </a:ext>
            </a:extLst>
          </p:cNvPr>
          <p:cNvSpPr txBox="1"/>
          <p:nvPr/>
        </p:nvSpPr>
        <p:spPr>
          <a:xfrm>
            <a:off x="2596812" y="3657162"/>
            <a:ext cx="35693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7,42 Km = 7 420 m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AE73717-DAE4-8175-2F99-E1499852D1EE}"/>
              </a:ext>
            </a:extLst>
          </p:cNvPr>
          <p:cNvSpPr txBox="1"/>
          <p:nvPr/>
        </p:nvSpPr>
        <p:spPr>
          <a:xfrm>
            <a:off x="1893569" y="2854620"/>
            <a:ext cx="497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7,42 Km 30 m = ……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7 450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……. m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2B1F32A-56D9-6410-6D5B-538619FF51DE}"/>
              </a:ext>
            </a:extLst>
          </p:cNvPr>
          <p:cNvSpPr txBox="1"/>
          <p:nvPr/>
        </p:nvSpPr>
        <p:spPr>
          <a:xfrm>
            <a:off x="2027622" y="5506145"/>
            <a:ext cx="59418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أحول جميع الوحدات إلى الوحدة المطلوبة</a:t>
            </a:r>
          </a:p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 أجمعها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026FC8C-617B-6192-77D2-92DF098123FD}"/>
              </a:ext>
            </a:extLst>
          </p:cNvPr>
          <p:cNvSpPr txBox="1"/>
          <p:nvPr/>
        </p:nvSpPr>
        <p:spPr>
          <a:xfrm>
            <a:off x="2599832" y="4402727"/>
            <a:ext cx="35693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7 420 + 30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7 450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31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A8AAE-80ED-0379-F1BE-610DE04FC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EA59B3E-48ED-FA55-097E-00060C1DFD7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الألواح. احسبوا محيط هذا المضلع المنتظم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2C4886A-5366-7F97-6708-2FE381DF4D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7561E84-2EF1-D418-2B1D-013DC6F9DC2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04D8CB4-0AD4-1FE9-4635-8684CB6DBB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235E29D-DF82-7441-C256-36C6460E8E0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EAB463A-1909-D141-2FC9-26066669CFA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3F8A395-0C26-97BC-2561-15E421CF863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4A97683-C75A-C119-5367-7E0F4AF4128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3B9EBE76-300F-A95B-A36B-56CF55187A3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24744A3-0287-82E8-D4EA-DDBBB80D344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C72EF09B-06B9-984E-BDDC-3449CBF8D10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FF39E896-5CC4-DF54-015A-CF46E8F17835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8846B4DC-652F-7732-BC2F-9173B080081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EBDFD42-D595-16E3-93B6-768A1C47573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3E269871-3F40-6043-B95B-A43C3F75DA77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E43061E1-533D-E65B-DDC3-14A4C7E90D7D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AB16CD9-3C99-A261-A243-F361E87DDF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E9F8295-89FF-C548-BC3E-2B45ADACCE0B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3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2EA131D-C5BF-3D41-7348-0A56AC65A498}"/>
              </a:ext>
            </a:extLst>
          </p:cNvPr>
          <p:cNvSpPr txBox="1"/>
          <p:nvPr/>
        </p:nvSpPr>
        <p:spPr>
          <a:xfrm>
            <a:off x="1999047" y="3429000"/>
            <a:ext cx="497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9,2 Km 40 m = …………………. m</a:t>
            </a:r>
            <a:endParaRPr lang="fr-MA" sz="2800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249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02B23-6E9A-468A-75FA-A49EB4034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2FAF1BD-6304-816D-88FE-2722DDF2C1E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49FDC97-008B-16A2-1664-91BCB69430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2AC7AF4-2AA1-BF65-7209-176101A5F2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5F772CF-2AC2-80C1-BA90-19E5788BC86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FBEC9AD-1DCE-F812-6CC4-16B2132FD4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5C4A1095-177B-9ED4-ECF8-4EA41B6E389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556AAB8-B9CE-40E3-E351-27BE4C49DF6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4C5EBBA-CECA-1083-840C-BF9956194C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3723CD6-4E25-071D-B968-3C8EDD41012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ED6BD9B2-29E0-BC42-B15E-07AABF4323F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F043640-EB8F-0F42-699E-35CDCAE4D1D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D48DB70C-E570-78EC-89E4-4A391DF1D76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BB30CC2-3E05-F9B4-245F-81117C7619D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0DCFDCE-043D-C354-DBD8-F5CCB3BBE30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D5A5C4D-EE65-A95F-4C75-ADC872136BC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61231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2CD13-CD7B-B80C-D3FD-E59DE9D58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011DF53-1F63-0CC4-516F-E6C2CD6FC2A8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نصحح، من يشرح لنا الخطوات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D1D9526-4201-D90F-CA85-B0AD0B9E49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ACFFB23-38BE-61D8-3705-1AE9149CFFF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D9E991BB-D59F-566A-6A94-48590698F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F885B17-9762-1FC2-CB47-A967AF52C43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9DBA5268-5BDD-E0E4-ED4E-630B7543CD5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8154D714-E075-79D7-3242-49AF24F1691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E543D73-B13B-6BC0-33BE-9143A62665F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8ABFB12B-A2D8-BC29-CC51-9A7025386AE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7D01E46-DA96-5199-1753-635CB5F153F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9F9B6E4-9BA1-D6EA-9031-A03987ED085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D352615-4D59-9F74-B425-93ACAA014FC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33DF7A1-1B1D-B206-AFB1-B0D480F82F4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0B79676-87BA-7C87-7EC3-F11DFECD8DD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52FB7D28-24AF-DBEE-2E36-A09020A45D30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8D2FF905-DD30-82AA-B4D6-1FA56DC4CB6E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75FDFAD-B683-49CC-9C9A-543184B58F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00B20027-4A6C-C051-9FCC-0DC337AACEBB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1ACA7D9-ADA0-5100-86CB-55F42B2EB8B8}"/>
              </a:ext>
            </a:extLst>
          </p:cNvPr>
          <p:cNvSpPr txBox="1"/>
          <p:nvPr/>
        </p:nvSpPr>
        <p:spPr>
          <a:xfrm>
            <a:off x="2596812" y="3657162"/>
            <a:ext cx="35693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9,2 Km = 9 200 m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5968B64-2EC6-4B28-AB92-885F76D07387}"/>
              </a:ext>
            </a:extLst>
          </p:cNvPr>
          <p:cNvSpPr txBox="1"/>
          <p:nvPr/>
        </p:nvSpPr>
        <p:spPr>
          <a:xfrm>
            <a:off x="1893569" y="2854620"/>
            <a:ext cx="497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9,2 Km 40 m = ……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9 240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……. m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0D9A328-4080-8660-2C7A-538A450459B2}"/>
              </a:ext>
            </a:extLst>
          </p:cNvPr>
          <p:cNvSpPr txBox="1"/>
          <p:nvPr/>
        </p:nvSpPr>
        <p:spPr>
          <a:xfrm>
            <a:off x="2027622" y="5506145"/>
            <a:ext cx="59418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أحول جميع الوحدات إلى الوحدة المطلوبة</a:t>
            </a:r>
          </a:p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 أجمعها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9E47343-250D-225A-4322-B54C8B47EEBA}"/>
              </a:ext>
            </a:extLst>
          </p:cNvPr>
          <p:cNvSpPr txBox="1"/>
          <p:nvPr/>
        </p:nvSpPr>
        <p:spPr>
          <a:xfrm>
            <a:off x="2599832" y="4402727"/>
            <a:ext cx="35693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9 200 + 40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9 240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623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8271A-ADFD-4E28-7C35-7A38EF3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2A9913A-7A86-90B9-9967-898681B58D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01AE1D-23BC-5234-0C11-EAF99366AAB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1864DDEE-25F5-A42C-30D6-EF3384A871E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0FD89DB-C1D0-1610-79F5-247860FE88BE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orme libre : forme 105">
            <a:extLst>
              <a:ext uri="{FF2B5EF4-FFF2-40B4-BE49-F238E27FC236}">
                <a16:creationId xmlns:a16="http://schemas.microsoft.com/office/drawing/2014/main" id="{1F9A9C2E-DB4B-3DB6-F596-643240A1CA20}"/>
              </a:ext>
            </a:extLst>
          </p:cNvPr>
          <p:cNvSpPr/>
          <p:nvPr/>
        </p:nvSpPr>
        <p:spPr>
          <a:xfrm>
            <a:off x="6159582" y="3838660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160B0C-06CA-9E01-E8CC-020C987F53CA}"/>
              </a:ext>
            </a:extLst>
          </p:cNvPr>
          <p:cNvSpPr/>
          <p:nvPr/>
        </p:nvSpPr>
        <p:spPr>
          <a:xfrm>
            <a:off x="2453371" y="3561847"/>
            <a:ext cx="3708400" cy="637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الواجبات</a:t>
            </a:r>
            <a:r>
              <a:rPr lang="ar-MA" sz="32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المنزلية</a:t>
            </a: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534131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781664"/>
            <a:ext cx="7190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المنزل، أنجزوا الأنشطة المكافئة  ما بين الصفحتين 144 و176.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وراجعوا أيضا ملخصات الدروس على مفكرتي في الرياضيات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CE7BB942-A802-27C7-4E41-1A172A247104}"/>
              </a:ext>
            </a:extLst>
          </p:cNvPr>
          <p:cNvGrpSpPr/>
          <p:nvPr/>
        </p:nvGrpSpPr>
        <p:grpSpPr>
          <a:xfrm>
            <a:off x="2748335" y="2675124"/>
            <a:ext cx="3934101" cy="2791259"/>
            <a:chOff x="2106827" y="2698928"/>
            <a:chExt cx="4432935" cy="295625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57601E-F83A-8BD9-E302-1DF5CB3FB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5746" y="2698928"/>
              <a:ext cx="2134016" cy="284408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8647B2A-DEC2-16A3-2BD7-9F8DA9FAB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6827" y="2699837"/>
              <a:ext cx="2253466" cy="29553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24318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24465</TotalTime>
  <Words>1449</Words>
  <Application>Microsoft Office PowerPoint</Application>
  <PresentationFormat>Affichage à l'écran (4:3)</PresentationFormat>
  <Paragraphs>554</Paragraphs>
  <Slides>55</Slides>
  <Notes>11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55</vt:i4>
      </vt:variant>
    </vt:vector>
  </HeadingPairs>
  <TitlesOfParts>
    <vt:vector size="71" baseType="lpstr">
      <vt:lpstr>Aptos</vt:lpstr>
      <vt:lpstr>Aptos Display</vt:lpstr>
      <vt:lpstr>Arial</vt:lpstr>
      <vt:lpstr>Arimo Italics</vt:lpstr>
      <vt:lpstr>Calibri</vt:lpstr>
      <vt:lpstr>Dosis</vt:lpstr>
      <vt:lpstr>Effra CC Arbc</vt:lpstr>
      <vt:lpstr>Noto Sans Symbols</vt:lpstr>
      <vt:lpstr>2_Conception personnalisée</vt:lpstr>
      <vt:lpstr>Page d'entree</vt:lpstr>
      <vt:lpstr>partie 1</vt:lpstr>
      <vt:lpstr>1_Page d'entree</vt:lpstr>
      <vt:lpstr>salam</vt:lpstr>
      <vt:lpstr>3_Conception personnalisée</vt:lpstr>
      <vt:lpstr>1_partie 1</vt:lpstr>
      <vt:lpstr>2_Page d'entree</vt:lpstr>
      <vt:lpstr>Présentation PowerPoint</vt:lpstr>
      <vt:lpstr>Présentation PowerPoint</vt:lpstr>
      <vt:lpstr>برمجة الأسبوع 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SAMIR.BOUNAGA</cp:lastModifiedBy>
  <cp:revision>289</cp:revision>
  <cp:lastPrinted>2025-08-13T10:11:39Z</cp:lastPrinted>
  <dcterms:created xsi:type="dcterms:W3CDTF">2025-08-01T12:31:49Z</dcterms:created>
  <dcterms:modified xsi:type="dcterms:W3CDTF">2026-06-02T22:49:58Z</dcterms:modified>
</cp:coreProperties>
</file>