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4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5.xml" ContentType="application/vnd.openxmlformats-officedocument.theme+xml"/>
  <Override PartName="/ppt/slideLayouts/slideLayout15.xml" ContentType="application/vnd.openxmlformats-officedocument.presentationml.slideLayout+xml"/>
  <Override PartName="/ppt/theme/theme6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7.xml" ContentType="application/vnd.openxmlformats-officedocument.theme+xml"/>
  <Override PartName="/ppt/slideLayouts/slideLayout18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2" r:id="rId1"/>
    <p:sldMasterId id="2147483852" r:id="rId2"/>
    <p:sldMasterId id="2147483880" r:id="rId3"/>
    <p:sldMasterId id="2147483898" r:id="rId4"/>
    <p:sldMasterId id="2147483901" r:id="rId5"/>
    <p:sldMasterId id="2147483909" r:id="rId6"/>
    <p:sldMasterId id="2147483912" r:id="rId7"/>
    <p:sldMasterId id="2147483916" r:id="rId8"/>
  </p:sldMasterIdLst>
  <p:notesMasterIdLst>
    <p:notesMasterId r:id="rId59"/>
  </p:notesMasterIdLst>
  <p:handoutMasterIdLst>
    <p:handoutMasterId r:id="rId60"/>
  </p:handoutMasterIdLst>
  <p:sldIdLst>
    <p:sldId id="939" r:id="rId9"/>
    <p:sldId id="971" r:id="rId10"/>
    <p:sldId id="738" r:id="rId11"/>
    <p:sldId id="780" r:id="rId12"/>
    <p:sldId id="2134806642" r:id="rId13"/>
    <p:sldId id="973" r:id="rId14"/>
    <p:sldId id="783" r:id="rId15"/>
    <p:sldId id="803" r:id="rId16"/>
    <p:sldId id="2134806722" r:id="rId17"/>
    <p:sldId id="2134806680" r:id="rId18"/>
    <p:sldId id="2134806681" r:id="rId19"/>
    <p:sldId id="2134806682" r:id="rId20"/>
    <p:sldId id="2134806688" r:id="rId21"/>
    <p:sldId id="2134806600" r:id="rId22"/>
    <p:sldId id="2134806655" r:id="rId23"/>
    <p:sldId id="2134806689" r:id="rId24"/>
    <p:sldId id="2134806837" r:id="rId25"/>
    <p:sldId id="2134806838" r:id="rId26"/>
    <p:sldId id="2134806839" r:id="rId27"/>
    <p:sldId id="2134806833" r:id="rId28"/>
    <p:sldId id="2134806834" r:id="rId29"/>
    <p:sldId id="2134806835" r:id="rId30"/>
    <p:sldId id="2134806836" r:id="rId31"/>
    <p:sldId id="2134806739" r:id="rId32"/>
    <p:sldId id="2134806740" r:id="rId33"/>
    <p:sldId id="2134806741" r:id="rId34"/>
    <p:sldId id="2134806683" r:id="rId35"/>
    <p:sldId id="2134806684" r:id="rId36"/>
    <p:sldId id="2134806644" r:id="rId37"/>
    <p:sldId id="2134806592" r:id="rId38"/>
    <p:sldId id="2134806806" r:id="rId39"/>
    <p:sldId id="2134806807" r:id="rId40"/>
    <p:sldId id="2134806808" r:id="rId41"/>
    <p:sldId id="2134806786" r:id="rId42"/>
    <p:sldId id="2134806787" r:id="rId43"/>
    <p:sldId id="2134806788" r:id="rId44"/>
    <p:sldId id="2134806820" r:id="rId45"/>
    <p:sldId id="2134806827" r:id="rId46"/>
    <p:sldId id="2134806828" r:id="rId47"/>
    <p:sldId id="2134806829" r:id="rId48"/>
    <p:sldId id="2134806761" r:id="rId49"/>
    <p:sldId id="2134806793" r:id="rId50"/>
    <p:sldId id="2134806824" r:id="rId51"/>
    <p:sldId id="2134806794" r:id="rId52"/>
    <p:sldId id="2134806830" r:id="rId53"/>
    <p:sldId id="2134806831" r:id="rId54"/>
    <p:sldId id="2134806832" r:id="rId55"/>
    <p:sldId id="795" r:id="rId56"/>
    <p:sldId id="2134806826" r:id="rId57"/>
    <p:sldId id="793" r:id="rId58"/>
  </p:sldIdLst>
  <p:sldSz cx="9144000" cy="6858000" type="screen4x3"/>
  <p:notesSz cx="6735763" cy="98663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106585"/>
    <a:srgbClr val="B2B3AE"/>
    <a:srgbClr val="EDEDEC"/>
    <a:srgbClr val="17AB98"/>
    <a:srgbClr val="FC8D00"/>
    <a:srgbClr val="4B5050"/>
    <a:srgbClr val="FAE496"/>
    <a:srgbClr val="F6BB00"/>
    <a:srgbClr val="FFEFB9"/>
    <a:srgbClr val="EEB5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985" autoAdjust="0"/>
    <p:restoredTop sz="86965" autoAdjust="0"/>
  </p:normalViewPr>
  <p:slideViewPr>
    <p:cSldViewPr snapToGrid="0">
      <p:cViewPr varScale="1">
        <p:scale>
          <a:sx n="56" d="100"/>
          <a:sy n="56" d="100"/>
        </p:scale>
        <p:origin x="1872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8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50" Type="http://schemas.openxmlformats.org/officeDocument/2006/relationships/slide" Target="slides/slide42.xml"/><Relationship Id="rId55" Type="http://schemas.openxmlformats.org/officeDocument/2006/relationships/slide" Target="slides/slide47.xml"/><Relationship Id="rId63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9" Type="http://schemas.openxmlformats.org/officeDocument/2006/relationships/slide" Target="slides/slide21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53" Type="http://schemas.openxmlformats.org/officeDocument/2006/relationships/slide" Target="slides/slide45.xml"/><Relationship Id="rId58" Type="http://schemas.openxmlformats.org/officeDocument/2006/relationships/slide" Target="slides/slide50.xml"/><Relationship Id="rId5" Type="http://schemas.openxmlformats.org/officeDocument/2006/relationships/slideMaster" Target="slideMasters/slideMaster5.xml"/><Relationship Id="rId61" Type="http://schemas.openxmlformats.org/officeDocument/2006/relationships/presProps" Target="presProps.xml"/><Relationship Id="rId19" Type="http://schemas.openxmlformats.org/officeDocument/2006/relationships/slide" Target="slides/slide1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slide" Target="slides/slide40.xml"/><Relationship Id="rId56" Type="http://schemas.openxmlformats.org/officeDocument/2006/relationships/slide" Target="slides/slide48.xml"/><Relationship Id="rId64" Type="http://schemas.openxmlformats.org/officeDocument/2006/relationships/tableStyles" Target="tableStyle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3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slide" Target="slides/slide38.xml"/><Relationship Id="rId59" Type="http://schemas.openxmlformats.org/officeDocument/2006/relationships/notesMaster" Target="notesMasters/notesMaster1.xml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54" Type="http://schemas.openxmlformats.org/officeDocument/2006/relationships/slide" Target="slides/slide46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slide" Target="slides/slide41.xml"/><Relationship Id="rId57" Type="http://schemas.openxmlformats.org/officeDocument/2006/relationships/slide" Target="slides/slide49.xml"/><Relationship Id="rId10" Type="http://schemas.openxmlformats.org/officeDocument/2006/relationships/slide" Target="slides/slide2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slide" Target="slides/slide44.xml"/><Relationship Id="rId60" Type="http://schemas.openxmlformats.org/officeDocument/2006/relationships/handoutMaster" Target="handoutMasters/handoutMaster1.xml"/><Relationship Id="rId65" Type="http://schemas.microsoft.com/office/2018/10/relationships/authors" Target="author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39" Type="http://schemas.openxmlformats.org/officeDocument/2006/relationships/slide" Target="slides/slide3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02/06/2026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02/06/2026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17210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9C20C5-31D3-D62D-39C0-5E055A8353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F3390D6-C318-AD7D-6E61-2D5A9265F73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7FB1572-06F6-C217-B35E-A972CEE9B0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6240EF6-9243-E147-781F-F5FBFC70512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880379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879DD8-B6C6-E232-D4D8-FE9D690245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3162707-584A-8E56-6FBE-DFC32759FAD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FCB1DF6-B8FF-42B0-201D-B118728757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CFB64FB-8265-C7B1-1EE8-61958E86680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746026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1DA112-EF5E-069B-A188-0E8200E0E6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DE13EEB-716A-28BC-32E5-C471DE91D4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08DDB29-F416-29AE-9EE9-9C80B43A0F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4297FBB-5A5C-F233-72B2-790ACE3D6D8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560323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FFDEA5-365F-49F1-48FD-C5654153C2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AA41ED0-7F2F-3035-BCEB-D04ACCCB70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866D3F0-152B-71DE-1413-2491619A9D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A8E5FCE-3D3E-8838-54C1-00257088A0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626773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B2C32F-37C9-0930-7831-990296D563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E151788-CFB1-0651-4FF3-4BA12130773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8ED6900-E6D6-B1A5-4ED4-A226835ABA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14F7A7B-183E-ED7E-D54D-A9CC8094F53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5495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6C50F6-76C1-4625-11CC-4C9456228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9188A4A-08D9-98DB-98F7-E5EFC3D106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A64BB44-E593-2E90-2DD3-E571659C22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B89DFCB-0FEC-B7EA-CF56-FF2423609AD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21599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076762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169C57-C425-166D-14FD-C60AD85A36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EB700B1-85AD-CB43-0FD8-28FC0FDDB77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FB16018-37FE-61D3-334E-749DFFFD25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40DBB7E-FCA5-523A-093C-7D657E3A18B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0395532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6F40E0-D0A4-5147-3951-8AA7C9F74D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426DF0A-E0C0-089D-9629-A2F241592B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05FB691-1B07-C05C-6159-0316E26E5B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75BA446-8EFA-D9DA-A31E-0F7A5234DBB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152384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7426482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9E88CB-4922-FAB2-67AC-541EEC5942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BD140CA-53CC-2058-1F76-63FEB66B50C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ED0AC46-B7A7-2114-A0C9-7FA990A73B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91B355C-8DF9-1CAE-64BE-9867F01EC39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29675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5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5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5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5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6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7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7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6">
            <a:extLst>
              <a:ext uri="{FF2B5EF4-FFF2-40B4-BE49-F238E27FC236}">
                <a16:creationId xmlns:a16="http://schemas.microsoft.com/office/drawing/2014/main" id="{5F80D9FE-CBCA-1832-BFD0-BD0298C08E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202A4981-C60A-DF4A-3E30-99E56A61B061}"/>
              </a:ext>
            </a:extLst>
          </p:cNvPr>
          <p:cNvSpPr txBox="1">
            <a:spLocks/>
          </p:cNvSpPr>
          <p:nvPr userDrawn="1"/>
        </p:nvSpPr>
        <p:spPr>
          <a:xfrm>
            <a:off x="3631660" y="5053937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ar-SA" dirty="0">
                <a:solidFill>
                  <a:srgbClr val="17AB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الأسبوع 1</a:t>
            </a:r>
            <a:endParaRPr lang="fr-FR" dirty="0">
              <a:solidFill>
                <a:srgbClr val="17AB9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8933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5619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BF4D0D2-63B2-71AB-616A-82EEE772F6F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53382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812595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19828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6F94848-A794-EFB4-F388-E05A8F499E5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56041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BF4D0D2-63B2-71AB-616A-82EEE772F6F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4503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28A7FD7-9926-EA3B-9CA1-964B7F22F2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24699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E51F951-1DB6-D806-006F-A6572E6B3F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0798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E51F951-1DB6-D806-006F-A6572E6B3F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8613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B3CA1AB-0FE2-8F2D-F142-C3A293CCF4E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4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6300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BF4D0D2-63B2-71AB-616A-82EEE772F6F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71841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61178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28A7FD7-9926-EA3B-9CA1-964B7F22F2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863690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01482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6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7" Type="http://schemas.openxmlformats.org/officeDocument/2006/relationships/theme" Target="../theme/theme5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2.xml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15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theme" Target="../theme/theme7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78EB058A-696C-3461-6B26-B309267AE8D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293" y="2015"/>
            <a:ext cx="9143894" cy="6855985"/>
          </a:xfrm>
          <a:prstGeom prst="rect">
            <a:avLst/>
          </a:prstGeom>
        </p:spPr>
      </p:pic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92" r:id="rId2"/>
    <p:sldLayoutId id="2147483896" r:id="rId3"/>
    <p:sldLayoutId id="2147483918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7E12AF0-3E54-FEC2-4E6B-F54D77BAD79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729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9" r:id="rId1"/>
    <p:sldLayoutId id="2147483900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6035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2" r:id="rId1"/>
    <p:sldLayoutId id="2147483903" r:id="rId2"/>
    <p:sldLayoutId id="2147483904" r:id="rId3"/>
    <p:sldLayoutId id="2147483905" r:id="rId4"/>
    <p:sldLayoutId id="2147483906" r:id="rId5"/>
    <p:sldLayoutId id="2147483907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88975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8888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6612B5A-6370-8635-7D3F-A7072DAC757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6550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7" r:id="rId1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microsoft.com/office/2007/relationships/media" Target="../media/media2.mp4"/><Relationship Id="rId7" Type="http://schemas.openxmlformats.org/officeDocument/2006/relationships/image" Target="../media/image29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8.png"/><Relationship Id="rId5" Type="http://schemas.openxmlformats.org/officeDocument/2006/relationships/slideLayout" Target="../slideLayouts/slideLayout9.xml"/><Relationship Id="rId4" Type="http://schemas.openxmlformats.org/officeDocument/2006/relationships/video" Target="../media/media2.mp4"/><Relationship Id="rId9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4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34.emf"/><Relationship Id="rId4" Type="http://schemas.openxmlformats.org/officeDocument/2006/relationships/image" Target="../media/image3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34.emf"/><Relationship Id="rId4" Type="http://schemas.openxmlformats.org/officeDocument/2006/relationships/image" Target="../media/image31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37.png"/><Relationship Id="rId4" Type="http://schemas.openxmlformats.org/officeDocument/2006/relationships/image" Target="../media/image3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7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6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38.png"/><Relationship Id="rId5" Type="http://schemas.openxmlformats.org/officeDocument/2006/relationships/image" Target="../media/image34.emf"/><Relationship Id="rId4" Type="http://schemas.openxmlformats.org/officeDocument/2006/relationships/image" Target="../media/image3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41.png"/><Relationship Id="rId4" Type="http://schemas.openxmlformats.org/officeDocument/2006/relationships/image" Target="../media/image34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7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6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2.png"/><Relationship Id="rId5" Type="http://schemas.openxmlformats.org/officeDocument/2006/relationships/image" Target="../media/image34.emf"/><Relationship Id="rId4" Type="http://schemas.openxmlformats.org/officeDocument/2006/relationships/image" Target="../media/image31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4.emf"/><Relationship Id="rId5" Type="http://schemas.openxmlformats.org/officeDocument/2006/relationships/image" Target="../media/image31.png"/><Relationship Id="rId4" Type="http://schemas.openxmlformats.org/officeDocument/2006/relationships/image" Target="../media/image2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4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34.e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45.png"/><Relationship Id="rId5" Type="http://schemas.openxmlformats.org/officeDocument/2006/relationships/image" Target="../media/image34.emf"/><Relationship Id="rId4" Type="http://schemas.openxmlformats.org/officeDocument/2006/relationships/image" Target="../media/image3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5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31.png"/><Relationship Id="rId7" Type="http://schemas.openxmlformats.org/officeDocument/2006/relationships/image" Target="../media/image48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34.emf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50.png"/><Relationship Id="rId5" Type="http://schemas.openxmlformats.org/officeDocument/2006/relationships/image" Target="../media/image34.emf"/><Relationship Id="rId4" Type="http://schemas.openxmlformats.org/officeDocument/2006/relationships/image" Target="../media/image3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50.png"/><Relationship Id="rId5" Type="http://schemas.openxmlformats.org/officeDocument/2006/relationships/image" Target="../media/image34.emf"/><Relationship Id="rId4" Type="http://schemas.openxmlformats.org/officeDocument/2006/relationships/image" Target="../media/image3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34.emf"/><Relationship Id="rId4" Type="http://schemas.openxmlformats.org/officeDocument/2006/relationships/image" Target="../media/image31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5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34.emf"/><Relationship Id="rId4" Type="http://schemas.openxmlformats.org/officeDocument/2006/relationships/image" Target="../media/image31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4.emf"/><Relationship Id="rId4" Type="http://schemas.openxmlformats.org/officeDocument/2006/relationships/image" Target="../media/image31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5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4.emf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4.emf"/><Relationship Id="rId4" Type="http://schemas.openxmlformats.org/officeDocument/2006/relationships/image" Target="../media/image31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5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4.emf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3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54.png"/><Relationship Id="rId4" Type="http://schemas.openxmlformats.org/officeDocument/2006/relationships/image" Target="../media/image5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 2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A894D70A-C151-8261-853B-54FCAF934A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743253" y="2260315"/>
            <a:ext cx="2840711" cy="2603455"/>
          </a:xfrm>
          <a:prstGeom prst="rect">
            <a:avLst/>
          </a:prstGeom>
        </p:spPr>
      </p:pic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5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DF75BF1-4BC6-B37A-B68A-E8148E8F0042}"/>
              </a:ext>
            </a:extLst>
          </p:cNvPr>
          <p:cNvGrpSpPr/>
          <p:nvPr/>
        </p:nvGrpSpPr>
        <p:grpSpPr>
          <a:xfrm>
            <a:off x="5606555" y="6021421"/>
            <a:ext cx="1124468" cy="288630"/>
            <a:chOff x="5372100" y="5877672"/>
            <a:chExt cx="1124468" cy="28863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84F9F020-6B27-1075-245B-D950AD03CA42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2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2A602D5D-2F95-2401-F621-B7B5C36F4B0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7BDE157-8D6C-992E-0EE1-1567A39C0693}"/>
              </a:ext>
            </a:extLst>
          </p:cNvPr>
          <p:cNvGrpSpPr/>
          <p:nvPr/>
        </p:nvGrpSpPr>
        <p:grpSpPr>
          <a:xfrm>
            <a:off x="4009767" y="6021421"/>
            <a:ext cx="1124468" cy="288630"/>
            <a:chOff x="5372100" y="5877672"/>
            <a:chExt cx="1124468" cy="28863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4561E7F-30F6-1DB7-FA5C-FDD31357B9F3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B2B3AE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3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3BF28019-F578-81FB-6FF0-C27E6D05284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C13548B8-9B6E-6668-077E-93F408EA9169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C2D1621-7E36-F09D-1D93-3A707B49ADDD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B2B3AE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4</a:t>
              </a:r>
              <a:endParaRPr lang="fr-FR" sz="14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3E1C07F9-A099-4DB8-315B-E64F6C658BD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8D8B085B-DD75-1613-7B04-5F6C61994D6E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4F6D2312-F913-FDA9-E269-4F6B2EA5C9C8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B2B3AE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5</a:t>
              </a:r>
              <a:endParaRPr lang="fr-FR" sz="14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C129DC01-D73E-F9CD-06A0-8B9AC36FA99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23" name="Titre 1">
            <a:extLst>
              <a:ext uri="{FF2B5EF4-FFF2-40B4-BE49-F238E27FC236}">
                <a16:creationId xmlns:a16="http://schemas.microsoft.com/office/drawing/2014/main" id="{7EF19756-6ED9-7A08-6B0C-358CEB25FAF1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3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5094AE90-C1AF-617B-4E6F-A76EC7B42160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>
                <a:solidFill>
                  <a:prstClr val="white"/>
                </a:solidFill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5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65F6B6F6-C771-79E5-AD8E-D17F6819D392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B2B3AE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1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FC01999D-3914-DC5C-8C9F-D52282FDB63D}"/>
              </a:ext>
            </a:extLst>
          </p:cNvPr>
          <p:cNvSpPr/>
          <p:nvPr/>
        </p:nvSpPr>
        <p:spPr>
          <a:xfrm>
            <a:off x="8063641" y="6037180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3938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3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توجيهات </a:t>
            </a:r>
            <a:r>
              <a:rPr kumimoji="0" lang="ar-MA" sz="1300" b="1" i="0" u="none" strike="noStrike" kern="120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61CE9C5-829A-9BF4-EB6D-672FF988EB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2215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 الثالث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49" name="Groupe 48">
            <a:extLst>
              <a:ext uri="{FF2B5EF4-FFF2-40B4-BE49-F238E27FC236}">
                <a16:creationId xmlns:a16="http://schemas.microsoft.com/office/drawing/2014/main" id="{DF2893ED-EAC3-B9EF-5EC8-61D00C0C3C7E}"/>
              </a:ext>
            </a:extLst>
          </p:cNvPr>
          <p:cNvGrpSpPr/>
          <p:nvPr/>
        </p:nvGrpSpPr>
        <p:grpSpPr>
          <a:xfrm>
            <a:off x="4540088" y="246500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50" name="Rectangle : coins arrondis 49">
              <a:extLst>
                <a:ext uri="{FF2B5EF4-FFF2-40B4-BE49-F238E27FC236}">
                  <a16:creationId xmlns:a16="http://schemas.microsoft.com/office/drawing/2014/main" id="{580635E8-5423-A34D-ACB8-4668A4BD1142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51" name="Organigramme : Terminateur 21">
              <a:extLst>
                <a:ext uri="{FF2B5EF4-FFF2-40B4-BE49-F238E27FC236}">
                  <a16:creationId xmlns:a16="http://schemas.microsoft.com/office/drawing/2014/main" id="{0534D71B-74E8-43F9-16FB-4C9305BBEBFD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</a:t>
              </a:r>
              <a:r>
                <a:rPr lang="ar-M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2" name="Espace réservé du texte 5">
              <a:extLst>
                <a:ext uri="{FF2B5EF4-FFF2-40B4-BE49-F238E27FC236}">
                  <a16:creationId xmlns:a16="http://schemas.microsoft.com/office/drawing/2014/main" id="{B666D630-6F76-369D-06EC-3CC903C9F54D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1">
                <a:buNone/>
              </a:pPr>
              <a:endParaRPr lang="ar-MA" sz="16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marL="0" indent="0" algn="r" rtl="1">
                <a:buNone/>
              </a:pPr>
              <a:r>
                <a:rPr lang="ar-MA" sz="16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مراجعة (1)</a:t>
              </a:r>
            </a:p>
            <a:p>
              <a:pPr marL="0" indent="0" algn="ctr" rtl="1">
                <a:buNone/>
              </a:pPr>
              <a:endParaRPr lang="ar-SA" sz="16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53" name="Groupe 52">
            <a:extLst>
              <a:ext uri="{FF2B5EF4-FFF2-40B4-BE49-F238E27FC236}">
                <a16:creationId xmlns:a16="http://schemas.microsoft.com/office/drawing/2014/main" id="{A5B16035-4A40-81DF-96EA-FF878292B8AC}"/>
              </a:ext>
            </a:extLst>
          </p:cNvPr>
          <p:cNvGrpSpPr/>
          <p:nvPr/>
        </p:nvGrpSpPr>
        <p:grpSpPr>
          <a:xfrm>
            <a:off x="4520548" y="3830406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54" name="Rectangle : coins arrondis 53">
              <a:extLst>
                <a:ext uri="{FF2B5EF4-FFF2-40B4-BE49-F238E27FC236}">
                  <a16:creationId xmlns:a16="http://schemas.microsoft.com/office/drawing/2014/main" id="{8B7A0D08-630F-0AE6-27AD-8165F2814203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55" name="Organigramme : Terminateur 21">
              <a:extLst>
                <a:ext uri="{FF2B5EF4-FFF2-40B4-BE49-F238E27FC236}">
                  <a16:creationId xmlns:a16="http://schemas.microsoft.com/office/drawing/2014/main" id="{0728EB05-1AC8-B074-054C-F6AD0A4B7A8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3 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6" name="Espace réservé du texte 5">
              <a:extLst>
                <a:ext uri="{FF2B5EF4-FFF2-40B4-BE49-F238E27FC236}">
                  <a16:creationId xmlns:a16="http://schemas.microsoft.com/office/drawing/2014/main" id="{99749FC2-CF7C-4645-1A84-657068CB284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1">
                <a:buNone/>
              </a:pPr>
              <a:endParaRPr lang="ar-SA" sz="16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57" name="Groupe 56">
            <a:extLst>
              <a:ext uri="{FF2B5EF4-FFF2-40B4-BE49-F238E27FC236}">
                <a16:creationId xmlns:a16="http://schemas.microsoft.com/office/drawing/2014/main" id="{21E6C21C-D12F-9643-8FD3-8F53D247E52D}"/>
              </a:ext>
            </a:extLst>
          </p:cNvPr>
          <p:cNvGrpSpPr/>
          <p:nvPr/>
        </p:nvGrpSpPr>
        <p:grpSpPr>
          <a:xfrm>
            <a:off x="2106250" y="5094336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58" name="Rectangle : coins arrondis 57">
              <a:extLst>
                <a:ext uri="{FF2B5EF4-FFF2-40B4-BE49-F238E27FC236}">
                  <a16:creationId xmlns:a16="http://schemas.microsoft.com/office/drawing/2014/main" id="{21C964BC-FE4F-DC48-0080-B4DB5EFA2791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59" name="Organigramme : Terminateur 58">
              <a:extLst>
                <a:ext uri="{FF2B5EF4-FFF2-40B4-BE49-F238E27FC236}">
                  <a16:creationId xmlns:a16="http://schemas.microsoft.com/office/drawing/2014/main" id="{1D472290-018B-0B4C-1613-83B4068A19CF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5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0" name="Espace réservé du texte 5">
              <a:extLst>
                <a:ext uri="{FF2B5EF4-FFF2-40B4-BE49-F238E27FC236}">
                  <a16:creationId xmlns:a16="http://schemas.microsoft.com/office/drawing/2014/main" id="{D65CBDE7-B972-1280-E469-B2D552BB77BE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61" name="ZoneTexte 60">
            <a:extLst>
              <a:ext uri="{FF2B5EF4-FFF2-40B4-BE49-F238E27FC236}">
                <a16:creationId xmlns:a16="http://schemas.microsoft.com/office/drawing/2014/main" id="{B47180C9-595A-7487-EDE6-52989D432D3D}"/>
              </a:ext>
            </a:extLst>
          </p:cNvPr>
          <p:cNvSpPr txBox="1"/>
          <p:nvPr/>
        </p:nvSpPr>
        <p:spPr>
          <a:xfrm>
            <a:off x="2285312" y="5582572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تصحيح الرائز  </a:t>
            </a:r>
          </a:p>
        </p:txBody>
      </p:sp>
      <p:sp>
        <p:nvSpPr>
          <p:cNvPr id="62" name="ZoneTexte 61">
            <a:extLst>
              <a:ext uri="{FF2B5EF4-FFF2-40B4-BE49-F238E27FC236}">
                <a16:creationId xmlns:a16="http://schemas.microsoft.com/office/drawing/2014/main" id="{72702ABC-7F61-5B4A-8A47-1AA6456801F9}"/>
              </a:ext>
            </a:extLst>
          </p:cNvPr>
          <p:cNvSpPr txBox="1"/>
          <p:nvPr/>
        </p:nvSpPr>
        <p:spPr>
          <a:xfrm>
            <a:off x="4700548" y="4343792"/>
            <a:ext cx="32705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مراجعة (3</a:t>
            </a: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grpSp>
        <p:nvGrpSpPr>
          <p:cNvPr id="63" name="Groupe 62">
            <a:extLst>
              <a:ext uri="{FF2B5EF4-FFF2-40B4-BE49-F238E27FC236}">
                <a16:creationId xmlns:a16="http://schemas.microsoft.com/office/drawing/2014/main" id="{FDD21254-C1EC-7CC8-0EA9-DA79F8D1DDBA}"/>
              </a:ext>
            </a:extLst>
          </p:cNvPr>
          <p:cNvGrpSpPr/>
          <p:nvPr/>
        </p:nvGrpSpPr>
        <p:grpSpPr>
          <a:xfrm>
            <a:off x="486520" y="3830406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64" name="Rectangle : coins arrondis 63">
              <a:extLst>
                <a:ext uri="{FF2B5EF4-FFF2-40B4-BE49-F238E27FC236}">
                  <a16:creationId xmlns:a16="http://schemas.microsoft.com/office/drawing/2014/main" id="{BAACE019-16AE-64E6-361E-B050A85ACBD0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65" name="Organigramme : Terminateur 21">
              <a:extLst>
                <a:ext uri="{FF2B5EF4-FFF2-40B4-BE49-F238E27FC236}">
                  <a16:creationId xmlns:a16="http://schemas.microsoft.com/office/drawing/2014/main" id="{85FFDF7D-5307-9B02-AFED-1E1F15570BCB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4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6" name="Espace réservé du texte 5">
              <a:extLst>
                <a:ext uri="{FF2B5EF4-FFF2-40B4-BE49-F238E27FC236}">
                  <a16:creationId xmlns:a16="http://schemas.microsoft.com/office/drawing/2014/main" id="{7EDD337D-C947-E405-DA9F-917DE788897F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42119"/>
              <a:ext cx="3420000" cy="62048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تمرير الرائز</a:t>
              </a: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7045A184-09A4-F91E-67B4-E07D3D6CCC89}"/>
              </a:ext>
            </a:extLst>
          </p:cNvPr>
          <p:cNvGrpSpPr/>
          <p:nvPr/>
        </p:nvGrpSpPr>
        <p:grpSpPr>
          <a:xfrm>
            <a:off x="331538" y="2465675"/>
            <a:ext cx="3656552" cy="1123837"/>
            <a:chOff x="648000" y="1949241"/>
            <a:chExt cx="3780000" cy="1123837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604DE3C-6F44-A520-7E36-84986DED1F19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5" name="Organigramme : Terminateur 21">
              <a:extLst>
                <a:ext uri="{FF2B5EF4-FFF2-40B4-BE49-F238E27FC236}">
                  <a16:creationId xmlns:a16="http://schemas.microsoft.com/office/drawing/2014/main" id="{52D8E8C9-B40C-797F-8FA5-D19DBABC525E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Espace réservé du texte 5">
              <a:extLst>
                <a:ext uri="{FF2B5EF4-FFF2-40B4-BE49-F238E27FC236}">
                  <a16:creationId xmlns:a16="http://schemas.microsoft.com/office/drawing/2014/main" id="{C7C4803C-3A8F-BE56-5578-C19B7D7ACC43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800" b="1" kern="0" dirty="0">
                  <a:solidFill>
                    <a:schemeClr val="bg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اَلْأَعْدادُ مِنْ 0 إِلى 100 (مُراجَعَةُ الْمُسْتَلْزَماتِ)</a:t>
              </a:r>
            </a:p>
          </p:txBody>
        </p:sp>
      </p:grpSp>
      <p:grpSp>
        <p:nvGrpSpPr>
          <p:cNvPr id="7" name="Google Shape;59;p2">
            <a:extLst>
              <a:ext uri="{FF2B5EF4-FFF2-40B4-BE49-F238E27FC236}">
                <a16:creationId xmlns:a16="http://schemas.microsoft.com/office/drawing/2014/main" id="{C5B42FD5-3007-69A8-69A4-425A14792ADF}"/>
              </a:ext>
            </a:extLst>
          </p:cNvPr>
          <p:cNvGrpSpPr/>
          <p:nvPr/>
        </p:nvGrpSpPr>
        <p:grpSpPr>
          <a:xfrm>
            <a:off x="331538" y="2465675"/>
            <a:ext cx="3656552" cy="1123837"/>
            <a:chOff x="648000" y="1949241"/>
            <a:chExt cx="3780000" cy="1123837"/>
          </a:xfrm>
        </p:grpSpPr>
        <p:sp>
          <p:nvSpPr>
            <p:cNvPr id="8" name="Google Shape;60;p2">
              <a:extLst>
                <a:ext uri="{FF2B5EF4-FFF2-40B4-BE49-F238E27FC236}">
                  <a16:creationId xmlns:a16="http://schemas.microsoft.com/office/drawing/2014/main" id="{1B42BF93-08DF-2BF5-1F44-30B077C9D17E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>
                <a:gd name="adj" fmla="val 16667"/>
              </a:avLst>
            </a:pr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" name="Google Shape;61;p2">
              <a:extLst>
                <a:ext uri="{FF2B5EF4-FFF2-40B4-BE49-F238E27FC236}">
                  <a16:creationId xmlns:a16="http://schemas.microsoft.com/office/drawing/2014/main" id="{554555D9-11B7-CABF-AB94-87771E2FE8B4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A5A5A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1800" b="1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rPr>
                <a:t>الدرس 1</a:t>
              </a:r>
              <a:endParaRPr sz="1800" b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" name="Google Shape;62;p2">
              <a:extLst>
                <a:ext uri="{FF2B5EF4-FFF2-40B4-BE49-F238E27FC236}">
                  <a16:creationId xmlns:a16="http://schemas.microsoft.com/office/drawing/2014/main" id="{0253C806-34DB-0515-A0A3-77EFF42FD0CA}"/>
                </a:ext>
              </a:extLst>
            </p:cNvPr>
            <p:cNvSpPr/>
            <p:nvPr/>
          </p:nvSpPr>
          <p:spPr>
            <a:xfrm>
              <a:off x="828000" y="2331465"/>
              <a:ext cx="3420000" cy="631140"/>
            </a:xfrm>
            <a:prstGeom prst="roundRect">
              <a:avLst>
                <a:gd name="adj" fmla="val 16667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BFBFBF"/>
                </a:buClr>
                <a:buSzPts val="1800"/>
                <a:buFont typeface="Noto Sans Symbols"/>
                <a:buNone/>
              </a:pPr>
              <a:r>
                <a:rPr lang="ar-MA" sz="1800" b="1">
                  <a:solidFill>
                    <a:srgbClr val="BFBFBF"/>
                  </a:solidFill>
                  <a:latin typeface="Calibri"/>
                  <a:ea typeface="Calibri"/>
                  <a:cs typeface="Calibri"/>
                  <a:sym typeface="Calibri"/>
                </a:rPr>
                <a:t>فصل الملايين: قراءة وكتابة</a:t>
              </a:r>
              <a:endParaRPr sz="1800" b="1">
                <a:solidFill>
                  <a:srgbClr val="BFBFB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0F9CF8D8-B7A6-3475-5335-1CA19DE9B4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579" y="2688817"/>
            <a:ext cx="3765568" cy="929994"/>
          </a:xfrm>
          <a:prstGeom prst="rect">
            <a:avLst/>
          </a:prstGeom>
        </p:spPr>
      </p:pic>
      <p:sp>
        <p:nvSpPr>
          <p:cNvPr id="12" name="Organigramme : Terminateur 21">
            <a:extLst>
              <a:ext uri="{FF2B5EF4-FFF2-40B4-BE49-F238E27FC236}">
                <a16:creationId xmlns:a16="http://schemas.microsoft.com/office/drawing/2014/main" id="{AB0FBE46-11B8-8C62-DA07-F97302266A83}"/>
              </a:ext>
            </a:extLst>
          </p:cNvPr>
          <p:cNvSpPr/>
          <p:nvPr/>
        </p:nvSpPr>
        <p:spPr>
          <a:xfrm>
            <a:off x="2490808" y="2460838"/>
            <a:ext cx="1218851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>
              <a:defRPr/>
            </a:pPr>
            <a:r>
              <a:rPr lang="ar-MA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الحصة 2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86745805-7734-4293-EBB8-74458CDFD3F1}"/>
              </a:ext>
            </a:extLst>
          </p:cNvPr>
          <p:cNvSpPr txBox="1"/>
          <p:nvPr/>
        </p:nvSpPr>
        <p:spPr>
          <a:xfrm>
            <a:off x="1431755" y="2946843"/>
            <a:ext cx="22568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1800" b="1" dirty="0">
                <a:latin typeface="Calibri" panose="020F0502020204030204" pitchFamily="34" charset="0"/>
                <a:cs typeface="Calibri" panose="020F0502020204030204" pitchFamily="34" charset="0"/>
              </a:rPr>
              <a:t>     مراجعة (2)</a:t>
            </a:r>
          </a:p>
        </p:txBody>
      </p:sp>
    </p:spTree>
    <p:extLst>
      <p:ext uri="{BB962C8B-B14F-4D97-AF65-F5344CB8AC3E}">
        <p14:creationId xmlns:p14="http://schemas.microsoft.com/office/powerpoint/2010/main" val="3253673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D658E330-0BE1-3C0A-1F16-C22F350F0E8F}"/>
              </a:ext>
            </a:extLst>
          </p:cNvPr>
          <p:cNvGrpSpPr/>
          <p:nvPr/>
        </p:nvGrpSpPr>
        <p:grpSpPr>
          <a:xfrm>
            <a:off x="4663399" y="2778641"/>
            <a:ext cx="3934101" cy="2791259"/>
            <a:chOff x="2106827" y="2698928"/>
            <a:chExt cx="4432935" cy="2956254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AE70AE00-95A1-9F4D-2290-F67E87D52F7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405746" y="2698928"/>
              <a:ext cx="2134016" cy="2844084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E363CC25-37C7-F0F5-3FCB-A007DA8D942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106827" y="2699837"/>
              <a:ext cx="2253466" cy="2955345"/>
            </a:xfrm>
            <a:prstGeom prst="rect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DA8A1B32-EF95-007B-7522-D3627E788E90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F4616960-00CE-7073-C7BF-FA686B78E8D3}"/>
              </a:ext>
            </a:extLst>
          </p:cNvPr>
          <p:cNvSpPr txBox="1"/>
          <p:nvPr/>
        </p:nvSpPr>
        <p:spPr>
          <a:xfrm>
            <a:off x="302133" y="1467516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 defTabSz="771525" rtl="1"/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مراجعة عامة</a:t>
            </a:r>
            <a:endParaRPr lang="fr-MA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124A1FAA-4E7B-D115-68D2-142A1B12A236}"/>
              </a:ext>
            </a:extLst>
          </p:cNvPr>
          <p:cNvGrpSpPr/>
          <p:nvPr/>
        </p:nvGrpSpPr>
        <p:grpSpPr>
          <a:xfrm>
            <a:off x="337000" y="2688533"/>
            <a:ext cx="4198015" cy="2972228"/>
            <a:chOff x="2129610" y="2612344"/>
            <a:chExt cx="4422729" cy="3126863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FDADE138-8BBE-3624-FCCB-F7FD8A86D07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393170" y="2612344"/>
              <a:ext cx="2159169" cy="3017251"/>
            </a:xfrm>
            <a:prstGeom prst="rect">
              <a:avLst/>
            </a:prstGeom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E765BA2C-2689-D289-0AFB-8278406523A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129610" y="2615810"/>
              <a:ext cx="2207898" cy="312339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273440" y="967510"/>
            <a:ext cx="4597120" cy="689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C8E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تدابير أسبوع المراجعة  العامة لدروس السنة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7BDF481-24DF-73A8-8BE5-FC29185B7CE4}"/>
              </a:ext>
            </a:extLst>
          </p:cNvPr>
          <p:cNvSpPr txBox="1"/>
          <p:nvPr/>
        </p:nvSpPr>
        <p:spPr>
          <a:xfrm>
            <a:off x="243459" y="1986391"/>
            <a:ext cx="86570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112713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يتم التركيز على الدروس التي تبين من خلال النتائج الصاعدة أنها تحتاج إلى مراجعة وتثبيت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1E52851C-02A6-B158-B7BC-6540B95C62B2}"/>
              </a:ext>
            </a:extLst>
          </p:cNvPr>
          <p:cNvSpPr txBox="1"/>
          <p:nvPr/>
        </p:nvSpPr>
        <p:spPr>
          <a:xfrm>
            <a:off x="243459" y="2685569"/>
            <a:ext cx="8657082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1127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يخصص لكل درس أو هدف تمرينان اثنان على الأقل.</a:t>
            </a:r>
          </a:p>
          <a:p>
            <a:pPr marL="285750" marR="0" lvl="0" indent="-1127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285750" marR="0" lvl="0" indent="-1127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يتم إنجاز التمرين الأول من كل درس على الألواح (إلا إذا تعذر الأمر فيتم على الدفاتر)؛ </a:t>
            </a:r>
          </a:p>
          <a:p>
            <a:pPr marL="285750" marR="0" lvl="0" indent="-1127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 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وكل نشاط لا تتحقق فيه نسبة أكبر من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80%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يتم التركيز عليه والتذكير بالخطوات في السؤال الموالي.</a:t>
            </a:r>
          </a:p>
          <a:p>
            <a:pPr marL="285750" marR="0" lvl="0" indent="-1127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285750" marR="0" lvl="0" indent="-1127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ar-MA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يتم تصحيح التمرين الأول من طرف أحد التلاميذ على السبورة مع التذكير بالخطوات خطوة خطوة.</a:t>
            </a:r>
          </a:p>
          <a:p>
            <a:pPr marL="285750" marR="0" lvl="0" indent="-1127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ar-MA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marR="0" lvl="0" indent="-1127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يتم التصحيح جماعيا وتفاعليا بين الأستاذ</a:t>
            </a:r>
            <a:r>
              <a:rPr lang="ar-MA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ة والتلميذ على السبورة والتلاميذ الآخرين</a:t>
            </a:r>
          </a:p>
          <a:p>
            <a:pPr marL="285750" marR="0" lvl="0" indent="-1127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ar-MA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marR="0" lvl="0" indent="-1127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ar-MA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بالنسبة للتمرين الثاني يتم إنجازه على الكراسة أو الدفاتر أو الألواح (يتم التوجيه على الشرائح) </a:t>
            </a:r>
          </a:p>
          <a:p>
            <a:pPr marL="285750" marR="0" lvl="0" indent="-1127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ar-MA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marR="0" lvl="0" indent="-1127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ar-MA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يتم تصحيح التمرين الثاني جماعيا.</a:t>
            </a:r>
          </a:p>
        </p:txBody>
      </p:sp>
      <p:pic>
        <p:nvPicPr>
          <p:cNvPr id="1028" name="Picture 4" descr="Attention - Icônes panneaux gratuites">
            <a:extLst>
              <a:ext uri="{FF2B5EF4-FFF2-40B4-BE49-F238E27FC236}">
                <a16:creationId xmlns:a16="http://schemas.microsoft.com/office/drawing/2014/main" id="{DD5A8EC0-7449-4E6B-A405-C0F3174FDB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0025" y="3554083"/>
            <a:ext cx="379479" cy="379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Attention - Icônes panneaux gratuites">
            <a:extLst>
              <a:ext uri="{FF2B5EF4-FFF2-40B4-BE49-F238E27FC236}">
                <a16:creationId xmlns:a16="http://schemas.microsoft.com/office/drawing/2014/main" id="{90CB36AF-7A3F-A5BE-0669-4B25DC7CD3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8098" y="1938049"/>
            <a:ext cx="379479" cy="379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47054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re 1">
            <a:extLst>
              <a:ext uri="{FF2B5EF4-FFF2-40B4-BE49-F238E27FC236}">
                <a16:creationId xmlns:a16="http://schemas.microsoft.com/office/drawing/2014/main" id="{CFD874A7-5DAB-37AF-D28F-DCCF6F4E379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59" name="TextBox 6">
            <a:extLst>
              <a:ext uri="{FF2B5EF4-FFF2-40B4-BE49-F238E27FC236}">
                <a16:creationId xmlns:a16="http://schemas.microsoft.com/office/drawing/2014/main" id="{131D6496-DE71-B731-84BF-27ABB34A3A3F}"/>
              </a:ext>
            </a:extLst>
          </p:cNvPr>
          <p:cNvSpPr txBox="1"/>
          <p:nvPr/>
        </p:nvSpPr>
        <p:spPr>
          <a:xfrm>
            <a:off x="1086100" y="128793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مراحل الحصة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453750F5-8EBB-CD62-1F35-D796169A409B}"/>
              </a:ext>
            </a:extLst>
          </p:cNvPr>
          <p:cNvGrpSpPr/>
          <p:nvPr/>
        </p:nvGrpSpPr>
        <p:grpSpPr>
          <a:xfrm>
            <a:off x="1581863" y="1888847"/>
            <a:ext cx="6242750" cy="656743"/>
            <a:chOff x="1581863" y="2489217"/>
            <a:chExt cx="6242750" cy="656743"/>
          </a:xfrm>
        </p:grpSpPr>
        <p:sp>
          <p:nvSpPr>
            <p:cNvPr id="61" name="Flowchart: Alternate Process 54">
              <a:extLst>
                <a:ext uri="{FF2B5EF4-FFF2-40B4-BE49-F238E27FC236}">
                  <a16:creationId xmlns:a16="http://schemas.microsoft.com/office/drawing/2014/main" id="{7FAF5551-4665-9401-EB75-4DF8AECA50E0}"/>
                </a:ext>
              </a:extLst>
            </p:cNvPr>
            <p:cNvSpPr/>
            <p:nvPr/>
          </p:nvSpPr>
          <p:spPr>
            <a:xfrm>
              <a:off x="1891337" y="2539488"/>
              <a:ext cx="5649219" cy="558588"/>
            </a:xfrm>
            <a:prstGeom prst="flowChartAlternateProcess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      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افتتاح الحصة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6" name="Oval 81">
              <a:extLst>
                <a:ext uri="{FF2B5EF4-FFF2-40B4-BE49-F238E27FC236}">
                  <a16:creationId xmlns:a16="http://schemas.microsoft.com/office/drawing/2014/main" id="{88E5AC89-4C51-C065-553C-2CA4A5BD766D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1863" y="2489217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70" name="Corde 69">
              <a:extLst>
                <a:ext uri="{FF2B5EF4-FFF2-40B4-BE49-F238E27FC236}">
                  <a16:creationId xmlns:a16="http://schemas.microsoft.com/office/drawing/2014/main" id="{D564ADB3-885C-5476-F776-C7EC6F8DBEF5}"/>
                </a:ext>
              </a:extLst>
            </p:cNvPr>
            <p:cNvSpPr/>
            <p:nvPr/>
          </p:nvSpPr>
          <p:spPr>
            <a:xfrm flipH="1">
              <a:off x="1638440" y="2558424"/>
              <a:ext cx="558587" cy="515383"/>
            </a:xfrm>
            <a:prstGeom prst="chord">
              <a:avLst>
                <a:gd name="adj1" fmla="val 5378143"/>
                <a:gd name="adj2" fmla="val 1620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1" name="Oval 81">
              <a:extLst>
                <a:ext uri="{FF2B5EF4-FFF2-40B4-BE49-F238E27FC236}">
                  <a16:creationId xmlns:a16="http://schemas.microsoft.com/office/drawing/2014/main" id="{27BB9BD1-6512-F21C-4A29-AC4E92536D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66026" y="255023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grpSp>
          <p:nvGrpSpPr>
            <p:cNvPr id="7" name="Groupe 4">
              <a:extLst>
                <a:ext uri="{FF2B5EF4-FFF2-40B4-BE49-F238E27FC236}">
                  <a16:creationId xmlns:a16="http://schemas.microsoft.com/office/drawing/2014/main" id="{1C4E7230-B804-FCED-545E-EC5EF6340DD6}"/>
                </a:ext>
              </a:extLst>
            </p:cNvPr>
            <p:cNvGrpSpPr/>
            <p:nvPr/>
          </p:nvGrpSpPr>
          <p:grpSpPr>
            <a:xfrm>
              <a:off x="1644617" y="2494424"/>
              <a:ext cx="533987" cy="598182"/>
              <a:chOff x="924143" y="3511073"/>
              <a:chExt cx="614494" cy="688367"/>
            </a:xfrm>
          </p:grpSpPr>
          <p:pic>
            <p:nvPicPr>
              <p:cNvPr id="8" name="Image 8">
                <a:extLst>
                  <a:ext uri="{FF2B5EF4-FFF2-40B4-BE49-F238E27FC236}">
                    <a16:creationId xmlns:a16="http://schemas.microsoft.com/office/drawing/2014/main" id="{0A169501-E023-0A6B-7385-9531E29254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9" name="ZoneTexte 19">
                <a:extLst>
                  <a:ext uri="{FF2B5EF4-FFF2-40B4-BE49-F238E27FC236}">
                    <a16:creationId xmlns:a16="http://schemas.microsoft.com/office/drawing/2014/main" id="{04C5D7D8-4E6E-62D6-D16A-CE0A32D22732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5</a:t>
                </a: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1844E52C-1807-9ACC-A92B-440F969D8F26}"/>
              </a:ext>
            </a:extLst>
          </p:cNvPr>
          <p:cNvGrpSpPr/>
          <p:nvPr/>
        </p:nvGrpSpPr>
        <p:grpSpPr>
          <a:xfrm>
            <a:off x="1581863" y="3268433"/>
            <a:ext cx="6205216" cy="656743"/>
            <a:chOff x="1589361" y="4686332"/>
            <a:chExt cx="6205216" cy="656743"/>
          </a:xfrm>
        </p:grpSpPr>
        <p:sp>
          <p:nvSpPr>
            <p:cNvPr id="60" name="Rectangle: Rounded Corners 55">
              <a:extLst>
                <a:ext uri="{FF2B5EF4-FFF2-40B4-BE49-F238E27FC236}">
                  <a16:creationId xmlns:a16="http://schemas.microsoft.com/office/drawing/2014/main" id="{667A8E1F-C5D5-2066-84D2-B92579C10A57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        اختتام الحصة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9" name="Oval 81">
              <a:extLst>
                <a:ext uri="{FF2B5EF4-FFF2-40B4-BE49-F238E27FC236}">
                  <a16:creationId xmlns:a16="http://schemas.microsoft.com/office/drawing/2014/main" id="{CE48E797-AA96-38C7-237B-14A000B66D0A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75" name="Oval 81">
              <a:extLst>
                <a:ext uri="{FF2B5EF4-FFF2-40B4-BE49-F238E27FC236}">
                  <a16:creationId xmlns:a16="http://schemas.microsoft.com/office/drawing/2014/main" id="{C515DC1A-0B9A-AE54-3DBF-515A5D65A0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grpSp>
          <p:nvGrpSpPr>
            <p:cNvPr id="20" name="Groupe 4">
              <a:extLst>
                <a:ext uri="{FF2B5EF4-FFF2-40B4-BE49-F238E27FC236}">
                  <a16:creationId xmlns:a16="http://schemas.microsoft.com/office/drawing/2014/main" id="{0279B547-CB47-3431-A768-8D7C4F278E57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1" name="Image 8">
                <a:extLst>
                  <a:ext uri="{FF2B5EF4-FFF2-40B4-BE49-F238E27FC236}">
                    <a16:creationId xmlns:a16="http://schemas.microsoft.com/office/drawing/2014/main" id="{655E9944-906D-4017-6761-BDDECDD88C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2" name="ZoneTexte 19">
                <a:extLst>
                  <a:ext uri="{FF2B5EF4-FFF2-40B4-BE49-F238E27FC236}">
                    <a16:creationId xmlns:a16="http://schemas.microsoft.com/office/drawing/2014/main" id="{27E11F47-B963-F226-9E0B-A1B37F0F1CD7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5</a:t>
                </a:r>
              </a:p>
            </p:txBody>
          </p:sp>
        </p:grp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3BDDBAC7-9EE0-0DB5-76DB-58375D7389CA}"/>
              </a:ext>
            </a:extLst>
          </p:cNvPr>
          <p:cNvGrpSpPr/>
          <p:nvPr/>
        </p:nvGrpSpPr>
        <p:grpSpPr>
          <a:xfrm>
            <a:off x="1581863" y="2609888"/>
            <a:ext cx="6205216" cy="656743"/>
            <a:chOff x="1589361" y="4686332"/>
            <a:chExt cx="6205216" cy="656743"/>
          </a:xfrm>
        </p:grpSpPr>
        <p:sp>
          <p:nvSpPr>
            <p:cNvPr id="13" name="Rectangle: Rounded Corners 55">
              <a:extLst>
                <a:ext uri="{FF2B5EF4-FFF2-40B4-BE49-F238E27FC236}">
                  <a16:creationId xmlns:a16="http://schemas.microsoft.com/office/drawing/2014/main" id="{D2C3B9BE-E962-5295-DE0B-470CDACF182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marR="0" lvl="1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4" name="Oval 81">
              <a:extLst>
                <a:ext uri="{FF2B5EF4-FFF2-40B4-BE49-F238E27FC236}">
                  <a16:creationId xmlns:a16="http://schemas.microsoft.com/office/drawing/2014/main" id="{F59B0FB2-47AD-AED4-F4AE-EA1B9D9D400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5" name="Oval 81">
              <a:extLst>
                <a:ext uri="{FF2B5EF4-FFF2-40B4-BE49-F238E27FC236}">
                  <a16:creationId xmlns:a16="http://schemas.microsoft.com/office/drawing/2014/main" id="{571BA6A6-CC82-13B9-E652-0E02844994D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</a:p>
          </p:txBody>
        </p:sp>
        <p:grpSp>
          <p:nvGrpSpPr>
            <p:cNvPr id="23" name="Groupe 4">
              <a:extLst>
                <a:ext uri="{FF2B5EF4-FFF2-40B4-BE49-F238E27FC236}">
                  <a16:creationId xmlns:a16="http://schemas.microsoft.com/office/drawing/2014/main" id="{41A8D8D6-67F0-9CE5-8A83-6107D22F3310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4" name="Image 8">
                <a:extLst>
                  <a:ext uri="{FF2B5EF4-FFF2-40B4-BE49-F238E27FC236}">
                    <a16:creationId xmlns:a16="http://schemas.microsoft.com/office/drawing/2014/main" id="{B44ACDFE-9B69-9E35-5BE9-D7CC1221CD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5" name="ZoneTexte 19">
                <a:extLst>
                  <a:ext uri="{FF2B5EF4-FFF2-40B4-BE49-F238E27FC236}">
                    <a16:creationId xmlns:a16="http://schemas.microsoft.com/office/drawing/2014/main" id="{55D8D999-B912-AF9A-A314-86383AEE18B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ar-MA" sz="1400" b="1" dirty="0">
                    <a:solidFill>
                      <a:srgbClr val="33878B"/>
                    </a:solidFill>
                    <a:latin typeface="Aptos" panose="02110004020202020204"/>
                  </a:rPr>
                  <a:t>45</a:t>
                </a:r>
                <a:endPara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39233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TextBox 17">
            <a:extLst>
              <a:ext uri="{FF2B5EF4-FFF2-40B4-BE49-F238E27FC236}">
                <a16:creationId xmlns:a16="http://schemas.microsoft.com/office/drawing/2014/main" id="{6BBD5662-B94D-54E2-7A51-1B81BAA2DFAF}"/>
              </a:ext>
            </a:extLst>
          </p:cNvPr>
          <p:cNvSpPr txBox="1"/>
          <p:nvPr/>
        </p:nvSpPr>
        <p:spPr>
          <a:xfrm>
            <a:off x="1884783" y="3384439"/>
            <a:ext cx="490790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الأقل </a:t>
            </a:r>
            <a:r>
              <a:rPr lang="fr-FR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المتعلمين سيكونون قادرين على</a:t>
            </a:r>
            <a:r>
              <a:rPr lang="en-GB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endParaRPr lang="fr-FR" sz="2400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E03A0072-A9ED-26AA-A958-42E82F61DC1D}"/>
              </a:ext>
            </a:extLst>
          </p:cNvPr>
          <p:cNvSpPr txBox="1"/>
          <p:nvPr/>
        </p:nvSpPr>
        <p:spPr>
          <a:xfrm>
            <a:off x="343410" y="2498419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عند نهاية الدرس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E526BFCE-2B80-235A-739B-92FECEA48E99}"/>
              </a:ext>
            </a:extLst>
          </p:cNvPr>
          <p:cNvGrpSpPr/>
          <p:nvPr/>
        </p:nvGrpSpPr>
        <p:grpSpPr>
          <a:xfrm>
            <a:off x="5466341" y="2097420"/>
            <a:ext cx="907914" cy="907914"/>
            <a:chOff x="3664086" y="1245255"/>
            <a:chExt cx="907914" cy="907914"/>
          </a:xfrm>
        </p:grpSpPr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366A00EA-C74C-453A-073A-8EC2081DDC44}"/>
                </a:ext>
              </a:extLst>
            </p:cNvPr>
            <p:cNvSpPr/>
            <p:nvPr/>
          </p:nvSpPr>
          <p:spPr>
            <a:xfrm>
              <a:off x="3664086" y="1245255"/>
              <a:ext cx="907914" cy="907914"/>
            </a:xfrm>
            <a:prstGeom prst="ellipse">
              <a:avLst/>
            </a:prstGeom>
            <a:noFill/>
            <a:ln w="12065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/>
            </a:p>
          </p:txBody>
        </p: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F8FFF0D9-257F-F3C5-9C55-EAC8D162AE92}"/>
                </a:ext>
              </a:extLst>
            </p:cNvPr>
            <p:cNvSpPr/>
            <p:nvPr/>
          </p:nvSpPr>
          <p:spPr>
            <a:xfrm>
              <a:off x="3893891" y="1484074"/>
              <a:ext cx="448304" cy="430276"/>
            </a:xfrm>
            <a:prstGeom prst="ellipse">
              <a:avLst/>
            </a:prstGeom>
            <a:noFill/>
            <a:ln w="12065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/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3617E233-83EA-6739-05CA-177814F2344E}"/>
              </a:ext>
            </a:extLst>
          </p:cNvPr>
          <p:cNvGrpSpPr/>
          <p:nvPr/>
        </p:nvGrpSpPr>
        <p:grpSpPr>
          <a:xfrm rot="692408">
            <a:off x="6295222" y="1625701"/>
            <a:ext cx="722552" cy="808616"/>
            <a:chOff x="6561871" y="1779515"/>
            <a:chExt cx="722552" cy="808616"/>
          </a:xfrm>
        </p:grpSpPr>
        <p:sp>
          <p:nvSpPr>
            <p:cNvPr id="13" name="Chevron 12">
              <a:extLst>
                <a:ext uri="{FF2B5EF4-FFF2-40B4-BE49-F238E27FC236}">
                  <a16:creationId xmlns:a16="http://schemas.microsoft.com/office/drawing/2014/main" id="{5FEE32BE-850A-F544-27CB-EE3FB66EF960}"/>
                </a:ext>
              </a:extLst>
            </p:cNvPr>
            <p:cNvSpPr/>
            <p:nvPr/>
          </p:nvSpPr>
          <p:spPr>
            <a:xfrm rot="8014795">
              <a:off x="7022818" y="1840050"/>
              <a:ext cx="322140" cy="201070"/>
            </a:xfrm>
            <a:prstGeom prst="chevron">
              <a:avLst>
                <a:gd name="adj" fmla="val 32529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rgbClr val="4B5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  <p:cxnSp>
          <p:nvCxnSpPr>
            <p:cNvPr id="15" name="Connecteur droit 14">
              <a:extLst>
                <a:ext uri="{FF2B5EF4-FFF2-40B4-BE49-F238E27FC236}">
                  <a16:creationId xmlns:a16="http://schemas.microsoft.com/office/drawing/2014/main" id="{BBDD7729-E74D-5209-695F-5540E5AAC549}"/>
                </a:ext>
              </a:extLst>
            </p:cNvPr>
            <p:cNvCxnSpPr>
              <a:cxnSpLocks/>
              <a:stCxn id="13" idx="3"/>
            </p:cNvCxnSpPr>
            <p:nvPr/>
          </p:nvCxnSpPr>
          <p:spPr>
            <a:xfrm flipH="1">
              <a:off x="6561871" y="2057266"/>
              <a:ext cx="510981" cy="530865"/>
            </a:xfrm>
            <a:prstGeom prst="line">
              <a:avLst/>
            </a:prstGeom>
            <a:ln w="38100">
              <a:solidFill>
                <a:srgbClr val="4B50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72B38E5B-B238-4A0A-F2BB-5F675F40F8EB}"/>
              </a:ext>
            </a:extLst>
          </p:cNvPr>
          <p:cNvSpPr txBox="1"/>
          <p:nvPr/>
        </p:nvSpPr>
        <p:spPr>
          <a:xfrm>
            <a:off x="1327900" y="4035711"/>
            <a:ext cx="6511733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أولوية الأقواس</a:t>
            </a:r>
          </a:p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 مجموع وفرق عددين كسريين مع الاختزال</a:t>
            </a:r>
          </a:p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أوظف الكثافة السكانية في حل مسائل</a:t>
            </a:r>
          </a:p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 حجم المكعب ومتوازي المستطيلات</a:t>
            </a:r>
          </a:p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 تحويلات على وحدات قياس الحجم</a:t>
            </a:r>
            <a:endParaRPr lang="fr-MA" sz="20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3118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3.33333E-6 L -0.0309 0.02848 " pathEditMode="relative" rAng="0" ptsTypes="AA">
                                      <p:cBhvr>
                                        <p:cTn id="9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45" y="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6B83AE-51F8-5EC8-6EF7-5D1ADEE42A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CA99A4FE-ECB8-3A60-32AE-F0B9B0D012B7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87B88F35-2AC2-9511-CFBF-161606F49836}"/>
              </a:ext>
            </a:extLst>
          </p:cNvPr>
          <p:cNvGrpSpPr/>
          <p:nvPr/>
        </p:nvGrpSpPr>
        <p:grpSpPr>
          <a:xfrm>
            <a:off x="1992322" y="2239767"/>
            <a:ext cx="4953946" cy="2211463"/>
            <a:chOff x="2415604" y="2221113"/>
            <a:chExt cx="4566109" cy="2038331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28ED5C3E-4750-729F-C945-8E1054BEF979}"/>
                </a:ext>
              </a:extLst>
            </p:cNvPr>
            <p:cNvSpPr/>
            <p:nvPr/>
          </p:nvSpPr>
          <p:spPr>
            <a:xfrm>
              <a:off x="2505452" y="2601944"/>
              <a:ext cx="4476261" cy="16575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16" name="Image 15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18009D9E-2253-F5BA-43E9-3F588213B18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944670" y="3027634"/>
              <a:ext cx="631873" cy="631873"/>
            </a:xfrm>
            <a:prstGeom prst="rect">
              <a:avLst/>
            </a:prstGeom>
          </p:spPr>
        </p:pic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E4DC6875-90EA-EC96-A0BC-50B7FAD09F93}"/>
                </a:ext>
              </a:extLst>
            </p:cNvPr>
            <p:cNvSpPr txBox="1"/>
            <p:nvPr/>
          </p:nvSpPr>
          <p:spPr>
            <a:xfrm>
              <a:off x="2415604" y="3102442"/>
              <a:ext cx="3555109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الحساب الذهني</a:t>
              </a:r>
            </a:p>
          </p:txBody>
        </p:sp>
        <p:sp>
          <p:nvSpPr>
            <p:cNvPr id="18" name="Flowchart: Alternate Process 54">
              <a:extLst>
                <a:ext uri="{FF2B5EF4-FFF2-40B4-BE49-F238E27FC236}">
                  <a16:creationId xmlns:a16="http://schemas.microsoft.com/office/drawing/2014/main" id="{F63E2BB2-9EA7-0068-D73C-4400675C110A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افتتاح الدرس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9" name="Oval 80">
              <a:extLst>
                <a:ext uri="{FF2B5EF4-FFF2-40B4-BE49-F238E27FC236}">
                  <a16:creationId xmlns:a16="http://schemas.microsoft.com/office/drawing/2014/main" id="{5944E8E9-D65D-1185-9505-0EEC7DC4671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26735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A45FD9-8B42-F5DD-79E1-9FD865CFD9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8">
            <a:extLst>
              <a:ext uri="{FF2B5EF4-FFF2-40B4-BE49-F238E27FC236}">
                <a16:creationId xmlns:a16="http://schemas.microsoft.com/office/drawing/2014/main" id="{6F544065-F2EA-00CD-5165-1F756B132D11}"/>
              </a:ext>
            </a:extLst>
          </p:cNvPr>
          <p:cNvSpPr txBox="1"/>
          <p:nvPr/>
        </p:nvSpPr>
        <p:spPr>
          <a:xfrm>
            <a:off x="309521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17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41" b="0" i="0" u="none" strike="noStrike" kern="1200" cap="none" spc="0" normalizeH="0" baseline="0" noProof="0">
                <a:ln>
                  <a:noFill/>
                </a:ln>
                <a:solidFill>
                  <a:srgbClr val="FCFEFD"/>
                </a:solidFill>
                <a:effectLst/>
                <a:uLnTx/>
                <a:uFillTx/>
                <a:latin typeface="Arimo Italics"/>
                <a:ea typeface="+mn-ea"/>
                <a:cs typeface="+mn-cs"/>
              </a:rPr>
              <a:t>Version provisoire pour la formation des enseignants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0EAC524-032E-548C-FB67-33A5BEFE8F6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93288" y="636381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546F6596-0F53-D313-768D-EF8AA3DDFE8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37069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0E7458E5-26D2-F929-9B94-01200084BC58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149828" y="1935166"/>
            <a:ext cx="2328862" cy="4140200"/>
          </a:xfrm>
          <a:prstGeom prst="rect">
            <a:avLst/>
          </a:prstGeom>
        </p:spPr>
      </p:pic>
      <p:sp>
        <p:nvSpPr>
          <p:cNvPr id="6" name="Rectangle à coins arrondis 4">
            <a:extLst>
              <a:ext uri="{FF2B5EF4-FFF2-40B4-BE49-F238E27FC236}">
                <a16:creationId xmlns:a16="http://schemas.microsoft.com/office/drawing/2014/main" id="{18103EFF-A292-5AB6-A199-46E96729AF4E}"/>
              </a:ext>
            </a:extLst>
          </p:cNvPr>
          <p:cNvSpPr>
            <a:spLocks/>
          </p:cNvSpPr>
          <p:nvPr/>
        </p:nvSpPr>
        <p:spPr>
          <a:xfrm>
            <a:off x="407045" y="876816"/>
            <a:ext cx="7669764" cy="50341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609630" marR="0" lvl="2" indent="0" algn="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مرحباً يا أصدقاء. اليوم، سنراجع بعض الدروس السابقة استعدادا لاجتياز الرائز.</a:t>
            </a:r>
          </a:p>
          <a:p>
            <a:pPr marL="609630" marR="0" lvl="2" indent="0" algn="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7F46A772-281D-4B60-92BA-99EE0F85111B}"/>
              </a:ext>
            </a:extLst>
          </p:cNvPr>
          <p:cNvGrpSpPr/>
          <p:nvPr/>
        </p:nvGrpSpPr>
        <p:grpSpPr>
          <a:xfrm>
            <a:off x="307910" y="111807"/>
            <a:ext cx="7669764" cy="415017"/>
            <a:chOff x="593138" y="111807"/>
            <a:chExt cx="7181416" cy="450304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55CCB4C7-4240-A037-01DC-11F848A0862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F6A646FA-0186-DA64-701E-92C8B95E1CD6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72256"/>
              <a:chOff x="722662" y="189855"/>
              <a:chExt cx="6902418" cy="372256"/>
            </a:xfrm>
          </p:grpSpPr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8AC20AFA-60FA-2C2D-30EF-5F8346239DE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70900B2C-D8C3-ED56-E5EA-E446ADE1172E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A5280A6B-178C-F323-6332-A1ADA115D38B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EA72E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4EA72E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80244EB3-52A4-2B2F-1E43-A215FABC7CD3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947EFF1B-E797-EA0D-47BF-288340FB6EA1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201B67C4-B30B-76B6-313A-1D39B3E19141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66DCB6A8-A15B-867F-F6E8-349C780C5437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B782BFF8-669B-92C3-86B7-21175AAC495B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DD19479A-1E37-E966-E779-9B16B42CFE5C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08437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DFDE0A-0FE5-DA38-153F-F0C55A24DC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4E517FD-9334-D6EB-A098-AEF742B22468}"/>
              </a:ext>
            </a:extLst>
          </p:cNvPr>
          <p:cNvSpPr txBox="1"/>
          <p:nvPr/>
        </p:nvSpPr>
        <p:spPr>
          <a:xfrm>
            <a:off x="1243049" y="8818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سنبدأ بالحساب الذهني. خذوا دفاتر البحث.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BAC802B2-6FF9-81F0-09D9-127FAEC29B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3233A78-3A81-82ED-D31A-0703718BAD9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E78254B5-2FA4-6BA3-B814-04A1CA465061}"/>
              </a:ext>
            </a:extLst>
          </p:cNvPr>
          <p:cNvGrpSpPr/>
          <p:nvPr/>
        </p:nvGrpSpPr>
        <p:grpSpPr>
          <a:xfrm>
            <a:off x="307910" y="111807"/>
            <a:ext cx="7669764" cy="415017"/>
            <a:chOff x="593138" y="111807"/>
            <a:chExt cx="7181416" cy="450304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5703FA37-53CB-FA82-20D3-7B0249D4065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0CD4C4CF-7932-E3D4-23FF-15C89C87BD82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72256"/>
              <a:chOff x="722662" y="189855"/>
              <a:chExt cx="6902418" cy="37225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9820F524-6DDF-4BF7-5419-54DCC6DEC07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91540687-D278-72A8-C5D2-FD822D328CF2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8B700BE2-0A3D-6F73-5741-718800B99A4C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EA72E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4EA72E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EED2146A-B21E-4FAD-1FE4-7265AA60DBB7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0D31DD5C-15C4-E7F4-A6AD-5A5C0A5280B8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81DA03A9-6C1D-A6E3-7B80-E7BFE4B90D84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B13C1D88-3DD4-83CA-0971-58C8A83BDD6F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BFF4F550-82D4-54E4-0DFF-35803431B33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E165F15A-CF6A-9920-01F3-375B6D4BAC90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16020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7104CB-6619-697E-D083-6220F9D12B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D92E4535-7C52-CEAB-AECF-14923C1BABAB}"/>
              </a:ext>
            </a:extLst>
          </p:cNvPr>
          <p:cNvSpPr txBox="1"/>
          <p:nvPr/>
        </p:nvSpPr>
        <p:spPr>
          <a:xfrm>
            <a:off x="1243049" y="8818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dirty="0">
                <a:solidFill>
                  <a:schemeClr val="bg1">
                    <a:lumMod val="50000"/>
                  </a:schemeClr>
                </a:solidFill>
              </a:rPr>
              <a:t>لديكم دقيقة واحدة لحل هذه العمليات. دوّنوا النتيجة فقط في دفاتركم.</a:t>
            </a:r>
            <a:endParaRPr lang="fr-FR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73F46A3-B7C9-2657-1752-FEAECDCEB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0984CE1-776A-3587-D9A7-DAC81E9DAD94}"/>
              </a:ext>
            </a:extLst>
          </p:cNvPr>
          <p:cNvGrpSpPr/>
          <p:nvPr/>
        </p:nvGrpSpPr>
        <p:grpSpPr>
          <a:xfrm>
            <a:off x="307910" y="111807"/>
            <a:ext cx="7669764" cy="415017"/>
            <a:chOff x="593138" y="111807"/>
            <a:chExt cx="7181416" cy="45030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7692A6B5-AAE6-D8EC-660B-8925956EFAC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1FEEFFB9-EE03-D159-6BD2-13AA2F866D33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72256"/>
              <a:chOff x="722662" y="189855"/>
              <a:chExt cx="6902418" cy="372256"/>
            </a:xfrm>
          </p:grpSpPr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445DFADC-CDDA-4536-67D0-49C20806613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1789E577-2FF7-B269-90C5-E1A2A424506E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915181F7-A779-6C17-5CAB-31CF77D1145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EA72E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4EA72E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AA24AB82-069E-6115-C103-A6CD2CF72702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D8BA4008-A11E-C994-FF3F-181804FBCB64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B452BF7A-C38B-C8D1-2A60-9204B9B31DA6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1EAC4C03-3A32-0BBF-87DB-2BC211F63E57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09FEB580-A3E0-F4EB-907D-CD7EED40427E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EF976203-8254-11E5-57DD-2F6AD9C4EF4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3" name="Oval 81">
            <a:extLst>
              <a:ext uri="{FF2B5EF4-FFF2-40B4-BE49-F238E27FC236}">
                <a16:creationId xmlns:a16="http://schemas.microsoft.com/office/drawing/2014/main" id="{CE883F6C-62D5-B8D2-F547-980C200ED4FD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5" name="Corde 4">
            <a:extLst>
              <a:ext uri="{FF2B5EF4-FFF2-40B4-BE49-F238E27FC236}">
                <a16:creationId xmlns:a16="http://schemas.microsoft.com/office/drawing/2014/main" id="{6C682405-35E0-0526-5802-9014516329BB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3CD3F93-259F-BC5F-1000-C8091349C6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FE812E5A-2C50-502F-9FDF-C89109FFE316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755A38CD-7AB1-612C-5028-9919FC9BD5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9586660"/>
              </p:ext>
            </p:extLst>
          </p:nvPr>
        </p:nvGraphicFramePr>
        <p:xfrm>
          <a:off x="663604" y="2458054"/>
          <a:ext cx="7544012" cy="2369308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3823282">
                  <a:extLst>
                    <a:ext uri="{9D8B030D-6E8A-4147-A177-3AD203B41FA5}">
                      <a16:colId xmlns:a16="http://schemas.microsoft.com/office/drawing/2014/main" val="613711221"/>
                    </a:ext>
                  </a:extLst>
                </a:gridCol>
                <a:gridCol w="3720730">
                  <a:extLst>
                    <a:ext uri="{9D8B030D-6E8A-4147-A177-3AD203B41FA5}">
                      <a16:colId xmlns:a16="http://schemas.microsoft.com/office/drawing/2014/main" val="3602782847"/>
                    </a:ext>
                  </a:extLst>
                </a:gridCol>
              </a:tblGrid>
              <a:tr h="48209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8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7 × 6 = ….</a:t>
                      </a:r>
                      <a:endParaRPr kumimoji="0" lang="fr-MA" sz="28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800" b="0" i="0" u="none" strike="noStrike" kern="1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4 × 9 = ….</a:t>
                      </a:r>
                      <a:endParaRPr kumimoji="0" lang="fr-MA" sz="28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8273414"/>
                  </a:ext>
                </a:extLst>
              </a:tr>
              <a:tr h="48209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8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1,2 × 4 = ….</a:t>
                      </a:r>
                      <a:endParaRPr kumimoji="0" lang="fr-MA" sz="28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8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2,3 × 2 = ….</a:t>
                      </a:r>
                      <a:endParaRPr kumimoji="0" lang="fr-MA" sz="28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3536681"/>
                  </a:ext>
                </a:extLst>
              </a:tr>
              <a:tr h="48209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8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49 × 0,1 = ….</a:t>
                      </a:r>
                      <a:endParaRPr kumimoji="0" lang="fr-MA" sz="28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800" b="0" i="0" u="none" strike="noStrike" kern="1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56 × 0,1 = ….</a:t>
                      </a:r>
                      <a:endParaRPr kumimoji="0" lang="fr-MA" sz="28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2023401"/>
                  </a:ext>
                </a:extLst>
              </a:tr>
              <a:tr h="48209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8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763 × 0,01 = ….</a:t>
                      </a:r>
                      <a:endParaRPr kumimoji="0" lang="fr-MA" sz="28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8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842 × 0,01 = ….</a:t>
                      </a:r>
                      <a:endParaRPr kumimoji="0" lang="fr-MA" sz="28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376375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8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517 g = …           Kg</a:t>
                      </a:r>
                      <a:endParaRPr lang="fr-MA" sz="28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8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 kg = …             g</a:t>
                      </a:r>
                      <a:endParaRPr lang="fr-MA" sz="28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91336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53630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F6B714-8568-BFA0-14EE-0F9580686B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81">
            <a:extLst>
              <a:ext uri="{FF2B5EF4-FFF2-40B4-BE49-F238E27FC236}">
                <a16:creationId xmlns:a16="http://schemas.microsoft.com/office/drawing/2014/main" id="{0B1BD596-9499-D8C2-6684-D36AD6A03D92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9" name="Corde 8">
            <a:extLst>
              <a:ext uri="{FF2B5EF4-FFF2-40B4-BE49-F238E27FC236}">
                <a16:creationId xmlns:a16="http://schemas.microsoft.com/office/drawing/2014/main" id="{7E0DF3D7-159E-7509-AA53-59024EBB07A2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32CD187-AE46-5291-4E5E-2A02A5EEEA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E7636AB6-83CF-1B0B-BDDC-64C711C2EEC7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900" b="1" dirty="0">
                <a:solidFill>
                  <a:srgbClr val="33878B"/>
                </a:solidFill>
              </a:rPr>
              <a:t>1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76978E0-CD88-91DF-06E7-6BF565C6DDFC}"/>
              </a:ext>
            </a:extLst>
          </p:cNvPr>
          <p:cNvSpPr txBox="1"/>
          <p:nvPr/>
        </p:nvSpPr>
        <p:spPr>
          <a:xfrm>
            <a:off x="1243049" y="8818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dirty="0">
                <a:solidFill>
                  <a:schemeClr val="bg1">
                    <a:lumMod val="50000"/>
                  </a:schemeClr>
                </a:solidFill>
              </a:rPr>
              <a:t> لديكم دقيقة واحدة للتصحيح.</a:t>
            </a:r>
            <a:endParaRPr lang="fr-FR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AD28334-61AA-502A-21F7-857C2F7D18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822C31EC-4D2C-E950-DE33-52829B9EAEBC}"/>
              </a:ext>
            </a:extLst>
          </p:cNvPr>
          <p:cNvGrpSpPr/>
          <p:nvPr/>
        </p:nvGrpSpPr>
        <p:grpSpPr>
          <a:xfrm>
            <a:off x="307910" y="111807"/>
            <a:ext cx="7669764" cy="415017"/>
            <a:chOff x="593138" y="111807"/>
            <a:chExt cx="7181416" cy="450304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2E355020-115B-E13F-1EB0-261C4D721D6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39AABE66-EE5B-240C-40C7-3AF455585BE8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72256"/>
              <a:chOff x="722662" y="189855"/>
              <a:chExt cx="6902418" cy="372256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6C72F4EC-E2D8-CEDE-9362-80ABF15CB550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FFEB79AC-2C5B-8DE8-2E5C-3F751DED537A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1CA26AA0-FE7C-C099-08EA-2F20B0A6B728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EA72E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4EA72E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985CF448-1C84-D397-08EC-C948E4C0C01B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DBCFAEC8-7521-5217-02D7-96FFF6314BDB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E305F491-B619-8776-0F52-EC84AB38D68A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1EAE3D69-6A1A-9F59-CAB6-C53129FDAF9A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76938688-1DEA-AB40-26D1-3355C690C6F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0F402BC9-F2D5-0A30-5DD8-BAEC3525AB51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F310B071-38ED-DA9B-F73D-EEC56420A39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8245487"/>
              </p:ext>
            </p:extLst>
          </p:nvPr>
        </p:nvGraphicFramePr>
        <p:xfrm>
          <a:off x="663604" y="2458054"/>
          <a:ext cx="7544012" cy="2369308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3823282">
                  <a:extLst>
                    <a:ext uri="{9D8B030D-6E8A-4147-A177-3AD203B41FA5}">
                      <a16:colId xmlns:a16="http://schemas.microsoft.com/office/drawing/2014/main" val="613711221"/>
                    </a:ext>
                  </a:extLst>
                </a:gridCol>
                <a:gridCol w="3720730">
                  <a:extLst>
                    <a:ext uri="{9D8B030D-6E8A-4147-A177-3AD203B41FA5}">
                      <a16:colId xmlns:a16="http://schemas.microsoft.com/office/drawing/2014/main" val="3602782847"/>
                    </a:ext>
                  </a:extLst>
                </a:gridCol>
              </a:tblGrid>
              <a:tr h="48209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8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7 × 6 = </a:t>
                      </a:r>
                      <a:r>
                        <a:rPr kumimoji="0" lang="fr-FR" sz="28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  <a:endParaRPr kumimoji="0" lang="fr-MA" sz="28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8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4 × 9 = </a:t>
                      </a:r>
                      <a:r>
                        <a:rPr kumimoji="0" lang="fr-FR" sz="28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36</a:t>
                      </a:r>
                      <a:endParaRPr kumimoji="0" lang="fr-MA" sz="28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8273414"/>
                  </a:ext>
                </a:extLst>
              </a:tr>
              <a:tr h="48209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8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1,2 × 4 = </a:t>
                      </a:r>
                      <a:r>
                        <a:rPr kumimoji="0" lang="fr-FR" sz="28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4,8</a:t>
                      </a:r>
                      <a:endParaRPr kumimoji="0" lang="fr-MA" sz="28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8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2,3 × 2 = </a:t>
                      </a:r>
                      <a:r>
                        <a:rPr kumimoji="0" lang="fr-FR" sz="28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4,6</a:t>
                      </a:r>
                      <a:endParaRPr kumimoji="0" lang="fr-MA" sz="28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3536681"/>
                  </a:ext>
                </a:extLst>
              </a:tr>
              <a:tr h="48209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8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49 × 0,1 = </a:t>
                      </a:r>
                      <a:r>
                        <a:rPr kumimoji="0" lang="fr-FR" sz="28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4,9</a:t>
                      </a:r>
                      <a:endParaRPr kumimoji="0" lang="fr-MA" sz="28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8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56 × 0,1 = </a:t>
                      </a:r>
                      <a:r>
                        <a:rPr kumimoji="0" lang="fr-FR" sz="28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5,6</a:t>
                      </a:r>
                      <a:endParaRPr kumimoji="0" lang="fr-MA" sz="28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2023401"/>
                  </a:ext>
                </a:extLst>
              </a:tr>
              <a:tr h="48209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8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763 × 0,01 = </a:t>
                      </a:r>
                      <a:r>
                        <a:rPr kumimoji="0" lang="fr-FR" sz="28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7,63</a:t>
                      </a:r>
                      <a:endParaRPr kumimoji="0" lang="fr-MA" sz="28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8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842 × 0,01 = </a:t>
                      </a:r>
                      <a:r>
                        <a:rPr kumimoji="0" lang="fr-FR" sz="28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8,42</a:t>
                      </a:r>
                      <a:endParaRPr kumimoji="0" lang="fr-MA" sz="28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376375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8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517 g = </a:t>
                      </a:r>
                      <a:r>
                        <a:rPr kumimoji="0" lang="fr-FR" sz="28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0,517</a:t>
                      </a:r>
                      <a:r>
                        <a:rPr lang="fr-FR" sz="28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Kg</a:t>
                      </a:r>
                      <a:endParaRPr lang="fr-MA" sz="28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8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 kg = </a:t>
                      </a:r>
                      <a:r>
                        <a:rPr kumimoji="0" lang="fr-FR" sz="28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8 000 </a:t>
                      </a:r>
                      <a:r>
                        <a:rPr lang="fr-FR" sz="28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g</a:t>
                      </a:r>
                      <a:endParaRPr lang="fr-MA" sz="28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91336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06600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683CB8-84DC-C29A-0EDD-B6703920A6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8575018-0B8F-7CB9-A950-14396D024EE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DE4670B-038D-C8DD-8C79-AEE3788B2A38}"/>
              </a:ext>
            </a:extLst>
          </p:cNvPr>
          <p:cNvSpPr/>
          <p:nvPr/>
        </p:nvSpPr>
        <p:spPr>
          <a:xfrm>
            <a:off x="2076450" y="3000990"/>
            <a:ext cx="4785052" cy="156525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6" name="Image 5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1FC00277-A10B-BE66-23F5-E3EFAFC1AD0E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093900" y="3363216"/>
            <a:ext cx="631873" cy="63187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9B156A1-AB4C-60BD-79C0-BDECD0A07AB4}"/>
              </a:ext>
            </a:extLst>
          </p:cNvPr>
          <p:cNvSpPr txBox="1"/>
          <p:nvPr/>
        </p:nvSpPr>
        <p:spPr>
          <a:xfrm>
            <a:off x="1823212" y="3459396"/>
            <a:ext cx="432783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أولوية الأقواس</a:t>
            </a:r>
          </a:p>
        </p:txBody>
      </p:sp>
      <p:sp>
        <p:nvSpPr>
          <p:cNvPr id="9" name="Flowchart: Alternate Process 54">
            <a:extLst>
              <a:ext uri="{FF2B5EF4-FFF2-40B4-BE49-F238E27FC236}">
                <a16:creationId xmlns:a16="http://schemas.microsoft.com/office/drawing/2014/main" id="{2CD1C15F-E3B9-451A-1FFF-C8ECFB3A9841}"/>
              </a:ext>
            </a:extLst>
          </p:cNvPr>
          <p:cNvSpPr/>
          <p:nvPr/>
        </p:nvSpPr>
        <p:spPr>
          <a:xfrm>
            <a:off x="2826512" y="2620159"/>
            <a:ext cx="2966143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r" defTabSz="685834" rtl="1">
              <a:defRPr/>
            </a:pPr>
            <a:r>
              <a:rPr lang="ar-MA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1</a:t>
            </a:r>
            <a:endParaRPr lang="fr-MA" sz="28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Oval 80">
            <a:extLst>
              <a:ext uri="{FF2B5EF4-FFF2-40B4-BE49-F238E27FC236}">
                <a16:creationId xmlns:a16="http://schemas.microsoft.com/office/drawing/2014/main" id="{348CD988-F843-7536-561B-4C6154FC8938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4338543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35A060-19E2-9766-E7AC-622A395996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81">
            <a:extLst>
              <a:ext uri="{FF2B5EF4-FFF2-40B4-BE49-F238E27FC236}">
                <a16:creationId xmlns:a16="http://schemas.microsoft.com/office/drawing/2014/main" id="{06E2768D-2638-A03F-5D43-A22470C4A6FC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6" name="Corde 5">
            <a:extLst>
              <a:ext uri="{FF2B5EF4-FFF2-40B4-BE49-F238E27FC236}">
                <a16:creationId xmlns:a16="http://schemas.microsoft.com/office/drawing/2014/main" id="{540A71F5-30C9-D141-5341-39FF1E9730FB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639C0CA-1301-58AE-EC78-0558695B50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5F12FFE-7D87-8BD0-B4DA-0D441B21A791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A21AE37-C819-7FC1-49BE-CC433689D6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AE1B8C8B-964E-0FDD-4C53-79F3879FED67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</a:rPr>
              <a:t>على الألواح، احسبوا ما يلي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7AB3BF0-C20F-4D58-4048-093D8D3AF394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B9BD1808-DDEE-A713-BB93-30F59B71B5E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D79962D-3479-075C-9BF0-610AF69DC655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B3255C5F-945F-0BBC-0E7F-386F69DF328A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A0777FED-5816-4A4B-1492-EB7059630975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E45C34CC-6543-B597-9164-627B2D0DD944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4FF043BE-4CFA-D088-6637-2B21656DA1EE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D40F69EA-96EF-A0E0-A048-CCC5552314DA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30604F9E-D41A-DF32-0F20-4EA801E39BD5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9246A3F8-7D7E-0A4C-82BE-C5C5B05DEDC8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19A02D2A-5C1F-0A6F-7715-0F0FC72C3968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2B1D6E52-FF66-BD04-304C-1DD8A21E07FC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2" name="ZoneTexte 21">
            <a:extLst>
              <a:ext uri="{FF2B5EF4-FFF2-40B4-BE49-F238E27FC236}">
                <a16:creationId xmlns:a16="http://schemas.microsoft.com/office/drawing/2014/main" id="{8E2A68A5-7D36-66DD-A203-1D688FCF0E91}"/>
              </a:ext>
            </a:extLst>
          </p:cNvPr>
          <p:cNvSpPr txBox="1"/>
          <p:nvPr/>
        </p:nvSpPr>
        <p:spPr>
          <a:xfrm>
            <a:off x="2294626" y="2779431"/>
            <a:ext cx="412662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4800" dirty="0">
                <a:solidFill>
                  <a:schemeClr val="accent1">
                    <a:lumMod val="50000"/>
                  </a:schemeClr>
                </a:solidFill>
              </a:rPr>
              <a:t>(8 – 3) + 2 = …</a:t>
            </a:r>
          </a:p>
        </p:txBody>
      </p:sp>
    </p:spTree>
    <p:extLst>
      <p:ext uri="{BB962C8B-B14F-4D97-AF65-F5344CB8AC3E}">
        <p14:creationId xmlns:p14="http://schemas.microsoft.com/office/powerpoint/2010/main" val="1397433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F7EA2C-BBEB-58B1-891A-0561706FA2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3980E69D-C7CD-A19B-2E71-4FEE701D7CAB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2834AE4-E98C-802E-B399-789DB2CD9C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69C5CC6-A73E-7252-58B7-9092EA4D42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E61795EE-65F7-363E-C831-B3EA557F3808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C0C3A5AD-7224-3845-E507-6256364860A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621EE959-FE9F-43AF-E0DA-896D09C5FC77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8820E55A-9AA3-57FD-DE78-E74C51E30441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1C547896-8D17-3FB2-0E40-B534DBD60BBE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C329C13B-4D0C-FFDA-E6E3-C295BD92BBD3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F6FBEF85-3716-0BB8-0452-D0BED0C86734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C404A2D0-5DCE-8E12-A606-45610B91FDBD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BF6C566D-0754-F6FE-2C49-56C4E35EBCE6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7519907A-F133-16A7-3F48-A934832C378A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E285FD4E-CE46-E6FF-C156-839BBBD00437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EE0FFC28-3C8B-A95E-1AE1-D7ABE70A9658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50347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8878D1-E699-CC64-0C27-424B59F1FB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7278E8FD-1C38-BA60-07DD-6BC59AC369DB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يقوم ليشرح لنا كيف وجد النتيجة مذكرا بالخطوات؟ </a:t>
            </a:r>
          </a:p>
        </p:txBody>
      </p:sp>
      <p:pic>
        <p:nvPicPr>
          <p:cNvPr id="1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1489C4E-F645-DC99-92FA-708B3FF0D3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4A09A511-4822-E55B-2399-F9AE73BEF682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F9640C9E-856F-6EEC-3AB7-82ED1A2491B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F612737F-7565-9577-B17F-3783C29EE4FD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547CD20B-B867-EF43-2CF6-19479D5AA03C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E83481CB-893C-DA0D-AC2A-6E454BA41586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83214F08-196B-CCC3-9EA0-FA4210954749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Ellipse 22">
                <a:extLst>
                  <a:ext uri="{FF2B5EF4-FFF2-40B4-BE49-F238E27FC236}">
                    <a16:creationId xmlns:a16="http://schemas.microsoft.com/office/drawing/2014/main" id="{A000BCDD-E1B6-CCB6-5122-A41FCD9C9939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0B7C5F44-9657-6B42-AA84-0DD75EE59473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78D7B8B9-773D-F2AA-E901-69150D3EABF1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57D516B7-9B2B-2575-4F4E-0CDAD6301061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FA671767-AB03-3EBD-65A3-78709EEB1A0D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78860B7A-8ED7-03FE-60EB-9FBF4F7E68A0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3" name="Oval 81">
            <a:extLst>
              <a:ext uri="{FF2B5EF4-FFF2-40B4-BE49-F238E27FC236}">
                <a16:creationId xmlns:a16="http://schemas.microsoft.com/office/drawing/2014/main" id="{8DE84BC0-9123-2167-F991-CD4311BCA433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5" name="Corde 4">
            <a:extLst>
              <a:ext uri="{FF2B5EF4-FFF2-40B4-BE49-F238E27FC236}">
                <a16:creationId xmlns:a16="http://schemas.microsoft.com/office/drawing/2014/main" id="{B05E0B94-3D63-43D4-3A12-8771AE77B8EB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E2B6664-C311-3AEC-9020-E1B4C10ABD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6049BC92-0BD1-A56C-68FD-9E46A53AC3B4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1900" b="1" dirty="0">
                <a:solidFill>
                  <a:srgbClr val="33878B"/>
                </a:solidFill>
              </a:rPr>
              <a:t>2</a:t>
            </a:r>
            <a:endParaRPr lang="fr-FR" sz="1900" b="1" dirty="0">
              <a:solidFill>
                <a:srgbClr val="33878B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DC3B16C-49A5-845B-0154-E0A3B344CF87}"/>
              </a:ext>
            </a:extLst>
          </p:cNvPr>
          <p:cNvSpPr txBox="1"/>
          <p:nvPr/>
        </p:nvSpPr>
        <p:spPr>
          <a:xfrm>
            <a:off x="1594565" y="5613171"/>
            <a:ext cx="640892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3200" dirty="0">
                <a:solidFill>
                  <a:srgbClr val="FF0000"/>
                </a:solidFill>
              </a:rPr>
              <a:t>دائما أبدأ بحساب ما بين الأقواس</a:t>
            </a:r>
            <a:endParaRPr lang="fr-FR" sz="3200" dirty="0">
              <a:solidFill>
                <a:srgbClr val="FF0000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1BDC3A4-45D1-AFDA-19CA-C5398C2E0C39}"/>
              </a:ext>
            </a:extLst>
          </p:cNvPr>
          <p:cNvSpPr txBox="1"/>
          <p:nvPr/>
        </p:nvSpPr>
        <p:spPr>
          <a:xfrm>
            <a:off x="2294626" y="2779431"/>
            <a:ext cx="607299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4800" dirty="0">
                <a:solidFill>
                  <a:schemeClr val="accent1">
                    <a:lumMod val="50000"/>
                  </a:schemeClr>
                </a:solidFill>
              </a:rPr>
              <a:t>(</a:t>
            </a:r>
            <a:r>
              <a:rPr lang="fr-FR" sz="4800" dirty="0">
                <a:solidFill>
                  <a:srgbClr val="FF0000"/>
                </a:solidFill>
              </a:rPr>
              <a:t>8 – 3</a:t>
            </a:r>
            <a:r>
              <a:rPr lang="fr-FR" sz="4800" dirty="0">
                <a:solidFill>
                  <a:schemeClr val="accent1">
                    <a:lumMod val="50000"/>
                  </a:schemeClr>
                </a:solidFill>
              </a:rPr>
              <a:t>) + 2 = </a:t>
            </a:r>
            <a:r>
              <a:rPr lang="fr-FR" sz="4800" dirty="0">
                <a:solidFill>
                  <a:srgbClr val="FF0000"/>
                </a:solidFill>
              </a:rPr>
              <a:t>5</a:t>
            </a:r>
            <a:r>
              <a:rPr lang="fr-FR" sz="4800" dirty="0">
                <a:solidFill>
                  <a:schemeClr val="accent1">
                    <a:lumMod val="50000"/>
                  </a:schemeClr>
                </a:solidFill>
              </a:rPr>
              <a:t> + 2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051CAA68-7512-15E4-44AB-E3CBF365542B}"/>
              </a:ext>
            </a:extLst>
          </p:cNvPr>
          <p:cNvSpPr txBox="1"/>
          <p:nvPr/>
        </p:nvSpPr>
        <p:spPr>
          <a:xfrm>
            <a:off x="2294626" y="3766569"/>
            <a:ext cx="412662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4800" dirty="0">
                <a:solidFill>
                  <a:schemeClr val="accent1">
                    <a:lumMod val="50000"/>
                  </a:schemeClr>
                </a:solidFill>
              </a:rPr>
              <a:t>(8 – 3) + 2 = </a:t>
            </a:r>
            <a:r>
              <a:rPr lang="ar-MA" sz="4800" dirty="0">
                <a:solidFill>
                  <a:schemeClr val="accent1">
                    <a:lumMod val="50000"/>
                  </a:schemeClr>
                </a:solidFill>
              </a:rPr>
              <a:t>  </a:t>
            </a:r>
            <a:r>
              <a:rPr lang="fr-FR" sz="4800" dirty="0">
                <a:solidFill>
                  <a:srgbClr val="FF0000"/>
                </a:solidFill>
              </a:rPr>
              <a:t>7</a:t>
            </a:r>
          </a:p>
        </p:txBody>
      </p:sp>
      <p:sp>
        <p:nvSpPr>
          <p:cNvPr id="13" name="Flèche : courbe vers le bas 12">
            <a:extLst>
              <a:ext uri="{FF2B5EF4-FFF2-40B4-BE49-F238E27FC236}">
                <a16:creationId xmlns:a16="http://schemas.microsoft.com/office/drawing/2014/main" id="{F0DFAED1-A76D-DB6E-A748-530543D82D85}"/>
              </a:ext>
            </a:extLst>
          </p:cNvPr>
          <p:cNvSpPr/>
          <p:nvPr/>
        </p:nvSpPr>
        <p:spPr>
          <a:xfrm>
            <a:off x="3071004" y="2105909"/>
            <a:ext cx="2536166" cy="606360"/>
          </a:xfrm>
          <a:prstGeom prst="curved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schemeClr val="tx1"/>
              </a:solidFill>
            </a:endParaRPr>
          </a:p>
        </p:txBody>
      </p:sp>
      <p:sp>
        <p:nvSpPr>
          <p:cNvPr id="18" name="Accolade fermante 17">
            <a:extLst>
              <a:ext uri="{FF2B5EF4-FFF2-40B4-BE49-F238E27FC236}">
                <a16:creationId xmlns:a16="http://schemas.microsoft.com/office/drawing/2014/main" id="{E42EE290-B731-E069-0A38-A4B03F731AE5}"/>
              </a:ext>
            </a:extLst>
          </p:cNvPr>
          <p:cNvSpPr/>
          <p:nvPr/>
        </p:nvSpPr>
        <p:spPr>
          <a:xfrm rot="16200000">
            <a:off x="2992501" y="2273189"/>
            <a:ext cx="312285" cy="1190443"/>
          </a:xfrm>
          <a:prstGeom prst="rightBrac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9" name="Accolade fermante 18">
            <a:extLst>
              <a:ext uri="{FF2B5EF4-FFF2-40B4-BE49-F238E27FC236}">
                <a16:creationId xmlns:a16="http://schemas.microsoft.com/office/drawing/2014/main" id="{D3B3DD36-D950-8AE7-B6FF-0EF8E96D6FE8}"/>
              </a:ext>
            </a:extLst>
          </p:cNvPr>
          <p:cNvSpPr/>
          <p:nvPr/>
        </p:nvSpPr>
        <p:spPr>
          <a:xfrm rot="5400000">
            <a:off x="5770203" y="3082368"/>
            <a:ext cx="312285" cy="1190443"/>
          </a:xfrm>
          <a:prstGeom prst="rightBrac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40875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96F301-C1F9-8880-523C-F10C3E8F62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81">
            <a:extLst>
              <a:ext uri="{FF2B5EF4-FFF2-40B4-BE49-F238E27FC236}">
                <a16:creationId xmlns:a16="http://schemas.microsoft.com/office/drawing/2014/main" id="{6C6ED0EE-5A76-D388-C997-A1A0DBE17E80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6" name="Corde 5">
            <a:extLst>
              <a:ext uri="{FF2B5EF4-FFF2-40B4-BE49-F238E27FC236}">
                <a16:creationId xmlns:a16="http://schemas.microsoft.com/office/drawing/2014/main" id="{BE740E4B-0EF1-90BC-79EB-1BBAC538F19A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BB2804A-E80B-E074-1737-6D642C2AA7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0B87ABD-828A-75EB-AE55-148DF7C4C21F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8572944-9B84-DCD3-9C3F-E267C42064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C83E964B-2126-55B8-9E18-B0332A829AA4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</a:rPr>
              <a:t>على الألواح، احسبوا ما يلي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EF25C198-049B-CD9F-CFDA-0E050B4DF245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838D8D14-E7AA-83AE-15C0-55D3D8A8098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124753C2-A0FB-972E-BDFE-285ED75252AB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4893E568-7275-6093-165C-BB65CD4A6D93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59FF36FB-BA95-6C60-C051-32F57A495318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3DB33ED6-092D-0B8F-C13A-18D6C979FA62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3A4AE621-96E3-B73E-07DC-076DB70F7776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83FB1ED1-8AC0-9766-2D5A-F16B82C36B14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8F56EE09-E81D-289F-077C-67861692CB98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EAE5F084-F333-2B10-0BF3-8D94A93FEF43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F16D17A6-D743-B0B8-8A02-FE0BB499AA5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B2AFEA40-ACCE-9EF9-8F69-B7D8360174F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2" name="ZoneTexte 21">
            <a:extLst>
              <a:ext uri="{FF2B5EF4-FFF2-40B4-BE49-F238E27FC236}">
                <a16:creationId xmlns:a16="http://schemas.microsoft.com/office/drawing/2014/main" id="{32BA10EF-A4FB-6022-FC5B-411D237EFBF9}"/>
              </a:ext>
            </a:extLst>
          </p:cNvPr>
          <p:cNvSpPr txBox="1"/>
          <p:nvPr/>
        </p:nvSpPr>
        <p:spPr>
          <a:xfrm>
            <a:off x="2294626" y="2779431"/>
            <a:ext cx="412662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4800" dirty="0">
                <a:solidFill>
                  <a:schemeClr val="accent1">
                    <a:lumMod val="50000"/>
                  </a:schemeClr>
                </a:solidFill>
              </a:rPr>
              <a:t>(7 - 4) × 2 = …</a:t>
            </a:r>
          </a:p>
        </p:txBody>
      </p:sp>
    </p:spTree>
    <p:extLst>
      <p:ext uri="{BB962C8B-B14F-4D97-AF65-F5344CB8AC3E}">
        <p14:creationId xmlns:p14="http://schemas.microsoft.com/office/powerpoint/2010/main" val="965980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122ED2-753B-0300-3D69-7F92F6DB1D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A0E5BD9-833D-B8DF-2404-536C5D3A4A30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3170C03-A753-EB9F-A809-CB1A3995F3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EE6004E-875D-3C5F-75DF-1FD404EF3C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EFD0656B-C9C7-6F85-1D02-F6869F1AE1D6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C0F58FB5-215F-6D7B-AA8D-DA4B3FBD089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6372E2FE-0EE3-0824-7DE0-667591DB75C5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84925C7F-794D-EE9E-4FA9-E7A4B98BAA9E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45912613-6C69-541E-200E-6DA773ED395E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3A7EFAE7-047B-F5DA-C842-74127AB590A2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FEECFA6B-3169-5557-3DA4-883565220BEC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C01EC427-E341-0684-802E-1353CA706121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17D10342-3DC7-9A3F-CF49-664B12BFD08A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30E1CCA9-C47C-640B-87B2-DFF92A231573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BF18B7F7-F994-ED99-C2DE-A2A7E49505F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2E925BA7-159A-7CDE-6DBD-3CEE8F4AA6C0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15728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21FC4E-ADBA-2510-34A9-7BA6C57EE9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13FE2658-8D16-A3C1-2D14-C05022B725BB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يقوم ليشرح لنا كيف وجد النتيجة مذكرا بالخطوات؟ </a:t>
            </a:r>
          </a:p>
        </p:txBody>
      </p:sp>
      <p:pic>
        <p:nvPicPr>
          <p:cNvPr id="1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7B38A96-7843-0613-7D6D-74F67DEAE8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32C8A820-D587-BBFA-9F34-76D03F9644FF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7A1B461D-78EC-8753-8DE5-209AC0584BD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0FA40ABC-ACF2-D9D2-9A67-74FEC4865354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9A137BE1-3055-0C36-B2F2-CAA4CE010B31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85F1F9CF-24DD-DC42-6BB0-8042E2D3A31C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62EAF873-95AF-D46A-B60A-92E6A354AB18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Ellipse 22">
                <a:extLst>
                  <a:ext uri="{FF2B5EF4-FFF2-40B4-BE49-F238E27FC236}">
                    <a16:creationId xmlns:a16="http://schemas.microsoft.com/office/drawing/2014/main" id="{FC5E513B-47A8-BB3F-CA2F-085DB6E0C458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FA00FCFA-C90D-175E-D8C9-FE75F143B05F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EB65371D-DF9F-DFE2-C526-56E4E83317D0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64B14C0F-D73F-DE3F-7B52-7E1014CADCA7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73489140-DE6E-3294-320E-A6234665759B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D3C128B2-8ECB-DC82-E2ED-B5C39109C264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3" name="Oval 81">
            <a:extLst>
              <a:ext uri="{FF2B5EF4-FFF2-40B4-BE49-F238E27FC236}">
                <a16:creationId xmlns:a16="http://schemas.microsoft.com/office/drawing/2014/main" id="{A2F6D462-D35F-FBAF-61F5-99B16504DB50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5" name="Corde 4">
            <a:extLst>
              <a:ext uri="{FF2B5EF4-FFF2-40B4-BE49-F238E27FC236}">
                <a16:creationId xmlns:a16="http://schemas.microsoft.com/office/drawing/2014/main" id="{8111BA33-0EF4-6842-113F-7FEB2E65A4BA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D7D3060-4066-65D5-BAC1-64AE7CC74D5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49D93780-9D53-76A4-6377-DD3840BB62E6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1900" b="1" dirty="0">
                <a:solidFill>
                  <a:srgbClr val="33878B"/>
                </a:solidFill>
              </a:rPr>
              <a:t>2</a:t>
            </a:r>
            <a:endParaRPr lang="fr-FR" sz="1900" b="1" dirty="0">
              <a:solidFill>
                <a:srgbClr val="33878B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372CF9E-130A-8E0B-9E91-5D9E1C5E827A}"/>
              </a:ext>
            </a:extLst>
          </p:cNvPr>
          <p:cNvSpPr txBox="1"/>
          <p:nvPr/>
        </p:nvSpPr>
        <p:spPr>
          <a:xfrm>
            <a:off x="2294626" y="2779431"/>
            <a:ext cx="607299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4800" dirty="0">
                <a:solidFill>
                  <a:schemeClr val="accent1">
                    <a:lumMod val="50000"/>
                  </a:schemeClr>
                </a:solidFill>
              </a:rPr>
              <a:t>(</a:t>
            </a:r>
            <a:r>
              <a:rPr lang="fr-FR" sz="4800" dirty="0">
                <a:solidFill>
                  <a:srgbClr val="FF0000"/>
                </a:solidFill>
              </a:rPr>
              <a:t>7 - 4</a:t>
            </a:r>
            <a:r>
              <a:rPr lang="fr-FR" sz="4800" dirty="0">
                <a:solidFill>
                  <a:schemeClr val="accent1">
                    <a:lumMod val="50000"/>
                  </a:schemeClr>
                </a:solidFill>
              </a:rPr>
              <a:t>) × 2 = </a:t>
            </a:r>
            <a:r>
              <a:rPr lang="fr-FR" sz="4800" dirty="0">
                <a:solidFill>
                  <a:srgbClr val="FF0000"/>
                </a:solidFill>
              </a:rPr>
              <a:t>3</a:t>
            </a:r>
            <a:r>
              <a:rPr lang="fr-FR" sz="4800" dirty="0">
                <a:solidFill>
                  <a:schemeClr val="accent1">
                    <a:lumMod val="50000"/>
                  </a:schemeClr>
                </a:solidFill>
              </a:rPr>
              <a:t> × 2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2E23C3C-144C-AE0E-F7F3-3C120FBDABFF}"/>
              </a:ext>
            </a:extLst>
          </p:cNvPr>
          <p:cNvSpPr txBox="1"/>
          <p:nvPr/>
        </p:nvSpPr>
        <p:spPr>
          <a:xfrm>
            <a:off x="2294626" y="3766569"/>
            <a:ext cx="412662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4800" dirty="0">
                <a:solidFill>
                  <a:schemeClr val="accent1">
                    <a:lumMod val="50000"/>
                  </a:schemeClr>
                </a:solidFill>
              </a:rPr>
              <a:t>(7 – 4) × 2 = </a:t>
            </a:r>
            <a:r>
              <a:rPr lang="ar-MA" sz="4800" dirty="0">
                <a:solidFill>
                  <a:schemeClr val="accent1">
                    <a:lumMod val="50000"/>
                  </a:schemeClr>
                </a:solidFill>
              </a:rPr>
              <a:t>  </a:t>
            </a:r>
            <a:r>
              <a:rPr lang="fr-FR" sz="4800" dirty="0">
                <a:solidFill>
                  <a:srgbClr val="FF0000"/>
                </a:solidFill>
              </a:rPr>
              <a:t>6</a:t>
            </a:r>
          </a:p>
        </p:txBody>
      </p:sp>
      <p:sp>
        <p:nvSpPr>
          <p:cNvPr id="13" name="Flèche : courbe vers le bas 12">
            <a:extLst>
              <a:ext uri="{FF2B5EF4-FFF2-40B4-BE49-F238E27FC236}">
                <a16:creationId xmlns:a16="http://schemas.microsoft.com/office/drawing/2014/main" id="{DE12B3AF-264F-76FF-355A-631D92CFCF3C}"/>
              </a:ext>
            </a:extLst>
          </p:cNvPr>
          <p:cNvSpPr/>
          <p:nvPr/>
        </p:nvSpPr>
        <p:spPr>
          <a:xfrm>
            <a:off x="3071004" y="2105909"/>
            <a:ext cx="2536166" cy="606360"/>
          </a:xfrm>
          <a:prstGeom prst="curved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schemeClr val="tx1"/>
              </a:solidFill>
            </a:endParaRPr>
          </a:p>
        </p:txBody>
      </p:sp>
      <p:sp>
        <p:nvSpPr>
          <p:cNvPr id="18" name="Accolade fermante 17">
            <a:extLst>
              <a:ext uri="{FF2B5EF4-FFF2-40B4-BE49-F238E27FC236}">
                <a16:creationId xmlns:a16="http://schemas.microsoft.com/office/drawing/2014/main" id="{CABE9299-6E98-7364-AD5E-E4C161C31394}"/>
              </a:ext>
            </a:extLst>
          </p:cNvPr>
          <p:cNvSpPr/>
          <p:nvPr/>
        </p:nvSpPr>
        <p:spPr>
          <a:xfrm rot="16200000">
            <a:off x="2992501" y="2273189"/>
            <a:ext cx="312285" cy="1190443"/>
          </a:xfrm>
          <a:prstGeom prst="rightBrac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9" name="Accolade fermante 18">
            <a:extLst>
              <a:ext uri="{FF2B5EF4-FFF2-40B4-BE49-F238E27FC236}">
                <a16:creationId xmlns:a16="http://schemas.microsoft.com/office/drawing/2014/main" id="{6856A93A-B0BE-76E4-2A79-DA3EB8856E5F}"/>
              </a:ext>
            </a:extLst>
          </p:cNvPr>
          <p:cNvSpPr/>
          <p:nvPr/>
        </p:nvSpPr>
        <p:spPr>
          <a:xfrm rot="5400000">
            <a:off x="5770203" y="3082368"/>
            <a:ext cx="312285" cy="1190443"/>
          </a:xfrm>
          <a:prstGeom prst="rightBrac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29783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D8DFFC-D1DB-C392-6782-0A5E46F9FB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F14F3D60-5E88-A014-C53D-E8BA6976DF0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1D9853C-EC0A-F0B5-23D2-157E52D8B513}"/>
              </a:ext>
            </a:extLst>
          </p:cNvPr>
          <p:cNvSpPr/>
          <p:nvPr/>
        </p:nvSpPr>
        <p:spPr>
          <a:xfrm>
            <a:off x="2076450" y="3000990"/>
            <a:ext cx="4785052" cy="156525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6" name="Image 5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877B42ED-D46D-125D-B697-76ECE216EFF9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093900" y="3363216"/>
            <a:ext cx="631873" cy="63187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7CABAF9-8D71-1010-C890-D448A72D8AD5}"/>
              </a:ext>
            </a:extLst>
          </p:cNvPr>
          <p:cNvSpPr txBox="1"/>
          <p:nvPr/>
        </p:nvSpPr>
        <p:spPr>
          <a:xfrm>
            <a:off x="1823212" y="3459396"/>
            <a:ext cx="432783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 مجموع وفرق عددين كسريين مع الاختزال</a:t>
            </a:r>
          </a:p>
        </p:txBody>
      </p:sp>
      <p:sp>
        <p:nvSpPr>
          <p:cNvPr id="9" name="Flowchart: Alternate Process 54">
            <a:extLst>
              <a:ext uri="{FF2B5EF4-FFF2-40B4-BE49-F238E27FC236}">
                <a16:creationId xmlns:a16="http://schemas.microsoft.com/office/drawing/2014/main" id="{1A7360F7-CD6C-0397-A8D0-B54161C5ACE3}"/>
              </a:ext>
            </a:extLst>
          </p:cNvPr>
          <p:cNvSpPr/>
          <p:nvPr/>
        </p:nvSpPr>
        <p:spPr>
          <a:xfrm>
            <a:off x="2826512" y="2620159"/>
            <a:ext cx="2966143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r" defTabSz="685834" rtl="1">
              <a:defRPr/>
            </a:pPr>
            <a:r>
              <a:rPr lang="ar-MA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</a:t>
            </a:r>
            <a:r>
              <a:rPr lang="fr-FR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MA" sz="28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Oval 80">
            <a:extLst>
              <a:ext uri="{FF2B5EF4-FFF2-40B4-BE49-F238E27FC236}">
                <a16:creationId xmlns:a16="http://schemas.microsoft.com/office/drawing/2014/main" id="{937EDE24-6887-26ED-0803-7BBC4DD1B756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7191657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D7108D-C448-A76E-7BE8-0E37CBDB4F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81">
            <a:extLst>
              <a:ext uri="{FF2B5EF4-FFF2-40B4-BE49-F238E27FC236}">
                <a16:creationId xmlns:a16="http://schemas.microsoft.com/office/drawing/2014/main" id="{DD1E8C32-CD15-402C-A117-2A58B41C15CE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6" name="Corde 5">
            <a:extLst>
              <a:ext uri="{FF2B5EF4-FFF2-40B4-BE49-F238E27FC236}">
                <a16:creationId xmlns:a16="http://schemas.microsoft.com/office/drawing/2014/main" id="{6B13F899-3164-F42D-615F-46FD7F43CF82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2157C98-CE52-AD10-DEEE-54CF302E5E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9BFEB94-7FB3-276E-9B9B-DCA3C83F6445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C590368-9E74-7E8C-B51D-E38EE31C37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D5603D62-6848-408A-2F3F-61488119B78A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</a:rPr>
              <a:t>على الألواح، احسبوا ما يلي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FE66A5A9-20FA-5931-C093-42A294B1735C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A58982CD-9F22-933C-3278-68BADB5DDC9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32F997E6-A5AB-0E9D-4DC8-A1CDFBB79891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0F811CE8-B086-2F45-CEAD-CF594F197346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28F06444-C7C7-B875-B4E8-E47465741EA9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279404CF-9851-646B-A7FD-841122C5965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216DCFCF-C1DD-6C8F-6650-5B4B77F66526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D11864A6-82B0-E4AF-D29F-6368175086FD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B8FD48F5-8FD2-A9EF-BB35-EB921B8D6780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B7F3298D-4A35-CD6F-D585-EC807C5B62C3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05EAF405-0581-C30B-F5B5-60E0B0F9A1BB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7A20998E-E93E-EE65-2E2A-EEF4591CDA40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2B54944E-2B39-7711-AC9B-94970AFF7E4E}"/>
                  </a:ext>
                </a:extLst>
              </p:cNvPr>
              <p:cNvSpPr txBox="1"/>
              <p:nvPr/>
            </p:nvSpPr>
            <p:spPr>
              <a:xfrm>
                <a:off x="3248413" y="2779431"/>
                <a:ext cx="3172836" cy="97853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fr-MA" sz="4000" b="1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ar-MA" sz="4000" b="1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𝟕</m:t>
                        </m:r>
                      </m:num>
                      <m:den>
                        <m:r>
                          <a:rPr lang="ar-MA" sz="4000" b="1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𝟓</m:t>
                        </m:r>
                      </m:den>
                    </m:f>
                  </m:oMath>
                </a14:m>
                <a:r>
                  <a:rPr lang="fr-MA" sz="4000" b="1" dirty="0">
                    <a:solidFill>
                      <a:schemeClr val="accent1">
                        <a:lumMod val="5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MA" sz="4000" b="1" i="1" dirty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fr-FR" sz="4000" b="1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𝟒</m:t>
                        </m:r>
                      </m:num>
                      <m:den>
                        <m:r>
                          <a:rPr lang="fr-FR" sz="4000" b="1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𝟑</m:t>
                        </m:r>
                      </m:den>
                    </m:f>
                  </m:oMath>
                </a14:m>
                <a:r>
                  <a:rPr lang="fr-MA" sz="4000" b="1" dirty="0">
                    <a:solidFill>
                      <a:schemeClr val="accent1">
                        <a:lumMod val="5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endParaRPr lang="fr-FR" sz="4800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2B54944E-2B39-7711-AC9B-94970AFF7E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8413" y="2779431"/>
                <a:ext cx="3172836" cy="978538"/>
              </a:xfrm>
              <a:prstGeom prst="rect">
                <a:avLst/>
              </a:prstGeom>
              <a:blipFill>
                <a:blip r:embed="rId5"/>
                <a:stretch>
                  <a:fillRect b="-13750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81735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3C16FF-A5DD-8245-3706-B8D2E1D80E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C894A742-2740-AD2F-935D-0BE72F65D720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1ED05E9-7F63-B003-1BF7-AE20BA7B60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046BA49-B97B-8C56-2B46-0504730C96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C94742F0-3B63-6347-B968-1AE5E16034E4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C12F88F7-A666-DBED-E2F6-218EBC42395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C23EA6DA-F503-3F8D-1C92-6D91C37E281E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C78A9965-85DC-B01B-FB96-78257402333D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69DF560E-FF40-D274-CFC6-85F7413F3537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1260F89B-5AC4-C78B-D813-A9CB33D41F24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A7CB7573-E369-F541-A43C-D13E23308CEF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7A85A63A-18CB-603E-D06E-9B8590D88ED9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2BBD9BDC-11CE-BCD6-9B06-975887EA9490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F5AE6BD3-31B1-8B01-92AC-D438B5E982C0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3A3C1D2D-55A0-A6AE-27CC-CBD54543A255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D3FF6F27-599D-944C-5AEB-B53349FBB1E3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056145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5BD692-3D86-499F-7D45-03E7792E31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5243B40E-88D2-31E0-6DDE-2AD2122BB3F6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يقوم ليشرح لنا كيف وجد النتيجة مذكرا بالخطوات؟ </a:t>
            </a:r>
          </a:p>
        </p:txBody>
      </p:sp>
      <p:pic>
        <p:nvPicPr>
          <p:cNvPr id="1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51E817D1-4F46-8352-D2C3-2A8F39FBBE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5D4DF733-CB3F-5EE5-F51B-74B5DB416179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5E19D16B-84D5-311B-D78E-293F01A6DD4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7D4FF91F-7B35-F3AA-9D9A-CE17C167C836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E873FC34-15CE-0179-95AD-FAD4BB94BBC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3F9B45C2-8725-E113-B11B-66A76ADA9452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8E87ABBA-EA6D-F89C-BC2C-6069506F9F6F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Ellipse 22">
                <a:extLst>
                  <a:ext uri="{FF2B5EF4-FFF2-40B4-BE49-F238E27FC236}">
                    <a16:creationId xmlns:a16="http://schemas.microsoft.com/office/drawing/2014/main" id="{916E89A8-B272-E4EE-3926-AA75ACFA71A7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3AD5F5B2-FA6D-CB05-2416-401BD5607F62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C2B85670-0576-6F10-54FA-1924EF65779B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90071D0A-6B59-9A95-BDFA-FF8DDA88756F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DE2069B4-4039-46C1-A821-61DC7EC9A0AE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CE69D9D5-82A4-0E9C-A823-490BCF987E8C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3" name="Oval 81">
            <a:extLst>
              <a:ext uri="{FF2B5EF4-FFF2-40B4-BE49-F238E27FC236}">
                <a16:creationId xmlns:a16="http://schemas.microsoft.com/office/drawing/2014/main" id="{E9476F80-62DC-447A-8CEA-F506407BE6BF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5" name="Corde 4">
            <a:extLst>
              <a:ext uri="{FF2B5EF4-FFF2-40B4-BE49-F238E27FC236}">
                <a16:creationId xmlns:a16="http://schemas.microsoft.com/office/drawing/2014/main" id="{52FF1471-D8B7-5358-F98F-6CFAD2682804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C912435-4BD7-A453-B2AA-8C99AFFEAC2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59E0C45-56C1-BE78-2B2C-5733975EA57D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1900" b="1" dirty="0">
                <a:solidFill>
                  <a:srgbClr val="33878B"/>
                </a:solidFill>
              </a:rPr>
              <a:t>2</a:t>
            </a:r>
            <a:endParaRPr lang="fr-FR" sz="1900" b="1" dirty="0">
              <a:solidFill>
                <a:srgbClr val="33878B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810173A8-1961-E13D-CF10-7DB216502B29}"/>
                  </a:ext>
                </a:extLst>
              </p:cNvPr>
              <p:cNvSpPr txBox="1"/>
              <p:nvPr/>
            </p:nvSpPr>
            <p:spPr>
              <a:xfrm>
                <a:off x="2297822" y="4307335"/>
                <a:ext cx="4123427" cy="98142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fr-MA" sz="4000" b="1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ar-MA" sz="4000" b="1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𝟕</m:t>
                        </m:r>
                      </m:num>
                      <m:den>
                        <m:r>
                          <a:rPr lang="ar-MA" sz="4000" b="1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𝟓</m:t>
                        </m:r>
                      </m:den>
                    </m:f>
                  </m:oMath>
                </a14:m>
                <a:r>
                  <a:rPr lang="fr-MA" sz="4000" b="1" dirty="0">
                    <a:solidFill>
                      <a:schemeClr val="accent1">
                        <a:lumMod val="5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MA" sz="4000" b="1" i="1" dirty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fr-FR" sz="4000" b="1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𝟒</m:t>
                        </m:r>
                      </m:num>
                      <m:den>
                        <m:r>
                          <a:rPr lang="fr-FR" sz="4000" b="1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𝟑</m:t>
                        </m:r>
                      </m:den>
                    </m:f>
                  </m:oMath>
                </a14:m>
                <a:r>
                  <a:rPr lang="fr-MA" sz="4000" b="1" dirty="0">
                    <a:solidFill>
                      <a:schemeClr val="accent1">
                        <a:lumMod val="5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MA" sz="40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fr-FR" sz="40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𝟐𝟏</m:t>
                        </m:r>
                        <m:r>
                          <a:rPr lang="fr-FR" sz="40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+</m:t>
                        </m:r>
                        <m:r>
                          <a:rPr lang="fr-FR" sz="40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𝟐𝟎</m:t>
                        </m:r>
                      </m:num>
                      <m:den>
                        <m:r>
                          <a:rPr lang="fr-FR" sz="40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𝟏𝟓</m:t>
                        </m:r>
                      </m:den>
                    </m:f>
                  </m:oMath>
                </a14:m>
                <a:r>
                  <a:rPr lang="fr-MA" sz="4000" b="1" dirty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MA" sz="4000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fr-FR" sz="40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𝟒𝟏</m:t>
                        </m:r>
                      </m:num>
                      <m:den>
                        <m:r>
                          <a:rPr lang="fr-FR" sz="40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𝟏𝟓</m:t>
                        </m:r>
                      </m:den>
                    </m:f>
                  </m:oMath>
                </a14:m>
                <a:r>
                  <a:rPr lang="fr-MA" sz="4000" b="1" dirty="0">
                    <a:solidFill>
                      <a:schemeClr val="accent1">
                        <a:lumMod val="5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fr-MA" sz="4800" b="1" dirty="0">
                    <a:solidFill>
                      <a:schemeClr val="accent1">
                        <a:lumMod val="5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endParaRPr lang="fr-FR" sz="4800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810173A8-1961-E13D-CF10-7DB216502B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97822" y="4307335"/>
                <a:ext cx="4123427" cy="981423"/>
              </a:xfrm>
              <a:prstGeom prst="rect">
                <a:avLst/>
              </a:prstGeom>
              <a:blipFill>
                <a:blip r:embed="rId6"/>
                <a:stretch>
                  <a:fillRect b="-13043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ZoneTexte 13">
            <a:extLst>
              <a:ext uri="{FF2B5EF4-FFF2-40B4-BE49-F238E27FC236}">
                <a16:creationId xmlns:a16="http://schemas.microsoft.com/office/drawing/2014/main" id="{994AF88C-5591-0DBC-CFFE-8B866CB8BFC9}"/>
              </a:ext>
            </a:extLst>
          </p:cNvPr>
          <p:cNvSpPr txBox="1"/>
          <p:nvPr/>
        </p:nvSpPr>
        <p:spPr>
          <a:xfrm>
            <a:off x="1526138" y="3283852"/>
            <a:ext cx="640892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3200" dirty="0">
                <a:solidFill>
                  <a:srgbClr val="FF0000"/>
                </a:solidFill>
              </a:rPr>
              <a:t>أوحد المقامين ثم أجمع البسطين</a:t>
            </a:r>
            <a:endParaRPr lang="fr-FR" sz="32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4F5996DB-F608-8C98-AAC7-1B6BF47ABA1C}"/>
                  </a:ext>
                </a:extLst>
              </p:cNvPr>
              <p:cNvSpPr txBox="1"/>
              <p:nvPr/>
            </p:nvSpPr>
            <p:spPr>
              <a:xfrm>
                <a:off x="1614020" y="1812460"/>
                <a:ext cx="3116579" cy="102027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fr-MA" sz="4000" b="1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ar-MA" sz="4000" b="1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𝟕</m:t>
                        </m:r>
                      </m:num>
                      <m:den>
                        <m:r>
                          <a:rPr lang="ar-MA" sz="4000" b="1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𝟓</m:t>
                        </m:r>
                      </m:den>
                    </m:f>
                  </m:oMath>
                </a14:m>
                <a:r>
                  <a:rPr lang="fr-MA" sz="4000" b="1" dirty="0">
                    <a:solidFill>
                      <a:schemeClr val="accent1">
                        <a:lumMod val="5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fr-MA" sz="4000" b="1" dirty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MA" sz="4000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fr-FR" sz="4000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𝟑</m:t>
                        </m:r>
                        <m:r>
                          <a:rPr lang="fr-FR" sz="4000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×</m:t>
                        </m:r>
                        <m:r>
                          <a:rPr lang="fr-FR" sz="4000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𝟕</m:t>
                        </m:r>
                      </m:num>
                      <m:den>
                        <m:r>
                          <a:rPr lang="fr-FR" sz="4000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𝟑</m:t>
                        </m:r>
                        <m:r>
                          <a:rPr lang="fr-FR" sz="4000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×</m:t>
                        </m:r>
                        <m:r>
                          <a:rPr lang="fr-FR" sz="4000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𝟓</m:t>
                        </m:r>
                      </m:den>
                    </m:f>
                  </m:oMath>
                </a14:m>
                <a:r>
                  <a:rPr lang="fr-MA" sz="4000" b="1" dirty="0">
                    <a:solidFill>
                      <a:schemeClr val="accent1">
                        <a:lumMod val="5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fr-MA" sz="4000" b="1" dirty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=</a:t>
                </a:r>
                <a:r>
                  <a:rPr lang="fr-MA" sz="4800" b="1" dirty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MA" sz="4000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fr-FR" sz="40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𝟐𝟏</m:t>
                        </m:r>
                      </m:num>
                      <m:den>
                        <m:r>
                          <a:rPr lang="fr-FR" sz="40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𝟏</m:t>
                        </m:r>
                        <m:r>
                          <a:rPr lang="fr-FR" sz="4000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𝟓</m:t>
                        </m:r>
                      </m:den>
                    </m:f>
                  </m:oMath>
                </a14:m>
                <a:r>
                  <a:rPr lang="fr-MA" sz="4800" b="1" dirty="0">
                    <a:solidFill>
                      <a:schemeClr val="accent1">
                        <a:lumMod val="5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endParaRPr lang="fr-FR" sz="4800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4F5996DB-F608-8C98-AAC7-1B6BF47ABA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4020" y="1812460"/>
                <a:ext cx="3116579" cy="1020279"/>
              </a:xfrm>
              <a:prstGeom prst="rect">
                <a:avLst/>
              </a:prstGeom>
              <a:blipFill>
                <a:blip r:embed="rId7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042D5537-0537-5015-A893-E091AB802DA1}"/>
                  </a:ext>
                </a:extLst>
              </p:cNvPr>
              <p:cNvSpPr txBox="1"/>
              <p:nvPr/>
            </p:nvSpPr>
            <p:spPr>
              <a:xfrm>
                <a:off x="5406767" y="1788670"/>
                <a:ext cx="2805579" cy="102021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fr-MA" sz="4000" b="1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fr-FR" sz="4000" b="1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𝟒</m:t>
                        </m:r>
                      </m:num>
                      <m:den>
                        <m:r>
                          <a:rPr lang="fr-FR" sz="4000" b="1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𝟑</m:t>
                        </m:r>
                      </m:den>
                    </m:f>
                  </m:oMath>
                </a14:m>
                <a:r>
                  <a:rPr lang="fr-MA" sz="4000" b="1" dirty="0">
                    <a:solidFill>
                      <a:schemeClr val="accent1">
                        <a:lumMod val="5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fr-MA" sz="4000" b="1" dirty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MA" sz="4000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fr-FR" sz="40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𝟓</m:t>
                        </m:r>
                        <m:r>
                          <a:rPr lang="fr-FR" sz="40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×</m:t>
                        </m:r>
                        <m:r>
                          <a:rPr lang="fr-FR" sz="40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𝟒</m:t>
                        </m:r>
                      </m:num>
                      <m:den>
                        <m:r>
                          <a:rPr lang="fr-FR" sz="40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𝟓</m:t>
                        </m:r>
                        <m:r>
                          <a:rPr lang="fr-FR" sz="40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×</m:t>
                        </m:r>
                        <m:r>
                          <a:rPr lang="fr-FR" sz="40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𝟑</m:t>
                        </m:r>
                      </m:den>
                    </m:f>
                  </m:oMath>
                </a14:m>
                <a:r>
                  <a:rPr lang="fr-MA" sz="4000" b="1" dirty="0">
                    <a:solidFill>
                      <a:schemeClr val="accent1">
                        <a:lumMod val="5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fr-MA" sz="4000" b="1" dirty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MA" sz="4000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fr-FR" sz="40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𝟐𝟎</m:t>
                        </m:r>
                      </m:num>
                      <m:den>
                        <m:r>
                          <a:rPr lang="fr-FR" sz="40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𝟏</m:t>
                        </m:r>
                        <m:r>
                          <a:rPr lang="fr-FR" sz="4000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𝟓</m:t>
                        </m:r>
                      </m:den>
                    </m:f>
                  </m:oMath>
                </a14:m>
                <a:r>
                  <a:rPr lang="fr-MA" sz="4000" b="1" dirty="0">
                    <a:solidFill>
                      <a:schemeClr val="accent1">
                        <a:lumMod val="5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fr-MA" sz="4800" b="1" dirty="0">
                    <a:solidFill>
                      <a:schemeClr val="accent1">
                        <a:lumMod val="5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endParaRPr lang="fr-FR" sz="4800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042D5537-0537-5015-A893-E091AB802D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06767" y="1788670"/>
                <a:ext cx="2805579" cy="1020216"/>
              </a:xfrm>
              <a:prstGeom prst="rect">
                <a:avLst/>
              </a:prstGeom>
              <a:blipFill>
                <a:blip r:embed="rId8"/>
                <a:stretch>
                  <a:fillRect b="-9524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61174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CA62C8-D22B-885B-8EEA-7C8601B2B8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EFB04AB-9D1A-CB45-F9FA-B9AACB0840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988A9FD3-9E04-9EAB-632D-50AE0B7EC2B5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000" b="1" dirty="0">
                <a:solidFill>
                  <a:schemeClr val="bg1">
                    <a:lumMod val="50000"/>
                  </a:schemeClr>
                </a:solidFill>
              </a:rPr>
              <a:t>على الألواح، احسبوا ما يلي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E668AC-CC28-E50D-3332-986D87562292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9F6BAAFE-ED4C-C11E-B95E-FD2C4DF2833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E5C7601-AA39-5060-1CB7-9C6830556440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8D2989E6-3656-B594-6CEE-2AE69FF74F6D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89F5E6A6-F6E7-49A9-FE01-AB60985A99C9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4296A308-1D44-B224-6325-4A52F5395C11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BC996360-B6A1-5E02-AD00-DC6A41359235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00CA4855-6087-D154-B5FF-F3F726B7A404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8FDCBF1B-180F-3F69-FBB2-B3A43040C7BA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3DF08546-9639-F8A4-217C-029C8B2EF284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451CAC6C-75BE-AD99-9E79-F279D49262D8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CC674A08-2F0B-5B4C-D6FF-45342FD2977E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36" name="Oval 81">
            <a:extLst>
              <a:ext uri="{FF2B5EF4-FFF2-40B4-BE49-F238E27FC236}">
                <a16:creationId xmlns:a16="http://schemas.microsoft.com/office/drawing/2014/main" id="{5B4165EA-75FE-CE14-5C30-20EB49BD1DE1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37" name="Corde 36">
            <a:extLst>
              <a:ext uri="{FF2B5EF4-FFF2-40B4-BE49-F238E27FC236}">
                <a16:creationId xmlns:a16="http://schemas.microsoft.com/office/drawing/2014/main" id="{AE2D3F5B-5FFF-5C52-CCEC-4DAE77B43F9A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8" name="Image 37">
            <a:extLst>
              <a:ext uri="{FF2B5EF4-FFF2-40B4-BE49-F238E27FC236}">
                <a16:creationId xmlns:a16="http://schemas.microsoft.com/office/drawing/2014/main" id="{F0A865C1-A733-7646-8D27-3FC8972A07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39" name="ZoneTexte 38">
            <a:extLst>
              <a:ext uri="{FF2B5EF4-FFF2-40B4-BE49-F238E27FC236}">
                <a16:creationId xmlns:a16="http://schemas.microsoft.com/office/drawing/2014/main" id="{E01072DD-8F40-64D8-D45A-B19C9DE516EB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1900" b="1" dirty="0">
                <a:solidFill>
                  <a:srgbClr val="33878B"/>
                </a:solidFill>
              </a:rPr>
              <a:t>2</a:t>
            </a:r>
            <a:endParaRPr lang="fr-FR" sz="1900" b="1" dirty="0">
              <a:solidFill>
                <a:srgbClr val="33878B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829A2D23-9E1C-27E0-4658-0C60A93CDA38}"/>
                  </a:ext>
                </a:extLst>
              </p:cNvPr>
              <p:cNvSpPr txBox="1"/>
              <p:nvPr/>
            </p:nvSpPr>
            <p:spPr>
              <a:xfrm>
                <a:off x="3248413" y="2779431"/>
                <a:ext cx="3172836" cy="102027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fr-MA" sz="4000" b="1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ar-MA" sz="4000" b="1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𝟖</m:t>
                        </m:r>
                      </m:num>
                      <m:den>
                        <m:r>
                          <a:rPr lang="ar-MA" sz="4000" b="1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𝟑</m:t>
                        </m:r>
                      </m:den>
                    </m:f>
                  </m:oMath>
                </a14:m>
                <a:r>
                  <a:rPr lang="fr-MA" sz="4000" b="1" dirty="0">
                    <a:solidFill>
                      <a:schemeClr val="accent1">
                        <a:lumMod val="5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4000" b="1" dirty="0">
                    <a:solidFill>
                      <a:schemeClr val="accent1">
                        <a:lumMod val="5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-</a:t>
                </a:r>
                <a:r>
                  <a:rPr lang="fr-MA" sz="4000" b="1" dirty="0">
                    <a:solidFill>
                      <a:schemeClr val="accent1">
                        <a:lumMod val="5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MA" sz="4000" b="1" i="1" dirty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ar-MA" sz="4000" b="1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𝟓</m:t>
                        </m:r>
                      </m:num>
                      <m:den>
                        <m:r>
                          <a:rPr lang="ar-MA" sz="4000" b="1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𝟕</m:t>
                        </m:r>
                      </m:den>
                    </m:f>
                  </m:oMath>
                </a14:m>
                <a:r>
                  <a:rPr lang="fr-MA" sz="4000" b="1" dirty="0">
                    <a:solidFill>
                      <a:schemeClr val="accent1">
                        <a:lumMod val="5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endParaRPr lang="fr-FR" sz="4800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829A2D23-9E1C-27E0-4658-0C60A93CDA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8413" y="2779431"/>
                <a:ext cx="3172836" cy="1020279"/>
              </a:xfrm>
              <a:prstGeom prst="rect">
                <a:avLst/>
              </a:prstGeom>
              <a:blipFill>
                <a:blip r:embed="rId5"/>
                <a:stretch>
                  <a:fillRect b="-9581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47097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20B675-B074-87B3-0E77-39713CB681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15BDF15-F5A4-E98B-8FFB-E665D986CB97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9C4B778-1125-07CB-0510-D5ACF614D3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0669392-A84A-C9A7-CA59-F72FBA29F6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5720FBCA-AC3C-96B0-E5EB-0EBDE4F93FBC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36D86F9D-302A-A446-5645-343F7AE02BC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AFAAC66B-3A61-ED23-7621-0B1CF56B8B77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7EC6D201-6166-4EE0-469F-3C8ACAC55E71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87E8782F-978F-33D7-FC0B-7BCAFF49B99E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D400B5F8-57CD-2550-6541-2B928B72D616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6430A655-349E-7A7F-F80A-719203DA03E9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E450768A-BEB5-E418-763F-02858F0ADA0A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6ABC8138-7C92-E6C8-C4B9-AB6988E4DD87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EEFB00BB-8E63-76D9-1F70-ED213CAA4998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24A76496-0D2E-DD96-0032-6003CC33A8EE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9814005F-3099-1F8F-06FD-C64429244A04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457698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ED6F49-E0FF-9936-756F-317089290A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08467A8F-46AF-9B41-53A6-ADF8AD504052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1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98275310-BB9E-48FD-7A83-B18E91767E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12123F2-1C37-CAE0-2516-1CEEDAFB67D3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772B8E87-D221-1DA0-A5EB-7CD91B1EA29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7823BEFF-F6E3-1967-FC4D-B04AB0911BEE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96706138-40FD-DFB8-C5D7-6B607B0DBA98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6C949249-4A60-C9A2-A848-49BD1A4C925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2A9E1141-55BA-4B7D-F881-7529BE799ECB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Ellipse 22">
                <a:extLst>
                  <a:ext uri="{FF2B5EF4-FFF2-40B4-BE49-F238E27FC236}">
                    <a16:creationId xmlns:a16="http://schemas.microsoft.com/office/drawing/2014/main" id="{20432C8A-2127-A102-E456-920BB8588B5B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80AEFBC3-C157-701C-FFBE-B97BED7B87E1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D337A3B9-0416-B520-3E70-C84C372114E9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B2D77D58-8608-8FAD-A71C-BC96B3A6B273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AF844EDC-1BB5-C5F1-488F-9D7041C83E3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3E9611E6-9A4D-283A-6026-FF9EA2A48E34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43" name="Oval 81">
            <a:extLst>
              <a:ext uri="{FF2B5EF4-FFF2-40B4-BE49-F238E27FC236}">
                <a16:creationId xmlns:a16="http://schemas.microsoft.com/office/drawing/2014/main" id="{EA240F0D-DD92-F1FE-9BA0-25D87B4A1E72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44" name="Corde 43">
            <a:extLst>
              <a:ext uri="{FF2B5EF4-FFF2-40B4-BE49-F238E27FC236}">
                <a16:creationId xmlns:a16="http://schemas.microsoft.com/office/drawing/2014/main" id="{AC3B23BB-3AFE-08CE-8F45-B9DD149BEED0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5" name="Image 44">
            <a:extLst>
              <a:ext uri="{FF2B5EF4-FFF2-40B4-BE49-F238E27FC236}">
                <a16:creationId xmlns:a16="http://schemas.microsoft.com/office/drawing/2014/main" id="{53B4E388-37B3-4F2E-D628-F3824DEA5C5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46" name="ZoneTexte 45">
            <a:extLst>
              <a:ext uri="{FF2B5EF4-FFF2-40B4-BE49-F238E27FC236}">
                <a16:creationId xmlns:a16="http://schemas.microsoft.com/office/drawing/2014/main" id="{FA65E86C-5C4B-35A5-47CD-313079D0C1C8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1900" b="1" dirty="0">
                <a:solidFill>
                  <a:srgbClr val="33878B"/>
                </a:solidFill>
              </a:rPr>
              <a:t>2</a:t>
            </a:r>
            <a:endParaRPr lang="fr-FR" sz="1900" b="1" dirty="0">
              <a:solidFill>
                <a:srgbClr val="33878B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0851CEA9-498D-3F04-3EB4-49A84F6950CE}"/>
                  </a:ext>
                </a:extLst>
              </p:cNvPr>
              <p:cNvSpPr txBox="1"/>
              <p:nvPr/>
            </p:nvSpPr>
            <p:spPr>
              <a:xfrm>
                <a:off x="2297822" y="4307335"/>
                <a:ext cx="4123427" cy="102021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fr-MA" sz="4000" b="1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fr-FR" sz="4000" b="1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𝟖</m:t>
                        </m:r>
                      </m:num>
                      <m:den>
                        <m:r>
                          <a:rPr lang="fr-FR" sz="4000" b="1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𝟑</m:t>
                        </m:r>
                      </m:den>
                    </m:f>
                  </m:oMath>
                </a14:m>
                <a:r>
                  <a:rPr lang="fr-MA" sz="4000" b="1" dirty="0">
                    <a:solidFill>
                      <a:schemeClr val="accent1">
                        <a:lumMod val="5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MA" sz="4000" b="1" i="1" dirty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fr-FR" sz="4000" b="1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𝟓</m:t>
                        </m:r>
                      </m:num>
                      <m:den>
                        <m:r>
                          <a:rPr lang="fr-FR" sz="4000" b="1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𝟕</m:t>
                        </m:r>
                      </m:den>
                    </m:f>
                  </m:oMath>
                </a14:m>
                <a:r>
                  <a:rPr lang="fr-MA" sz="4000" b="1" dirty="0">
                    <a:solidFill>
                      <a:schemeClr val="accent1">
                        <a:lumMod val="5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MA" sz="40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fr-FR" sz="40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𝟓𝟔</m:t>
                        </m:r>
                        <m:r>
                          <a:rPr lang="fr-FR" sz="40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 −</m:t>
                        </m:r>
                        <m:r>
                          <a:rPr lang="fr-FR" sz="40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𝟏𝟓</m:t>
                        </m:r>
                      </m:num>
                      <m:den>
                        <m:r>
                          <a:rPr lang="fr-FR" sz="40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𝟐𝟏</m:t>
                        </m:r>
                      </m:den>
                    </m:f>
                  </m:oMath>
                </a14:m>
                <a:r>
                  <a:rPr lang="fr-MA" sz="4000" b="1" dirty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MA" sz="4000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fr-FR" sz="40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𝟒𝟏</m:t>
                        </m:r>
                      </m:num>
                      <m:den>
                        <m:r>
                          <a:rPr lang="fr-FR" sz="40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𝟐𝟏</m:t>
                        </m:r>
                      </m:den>
                    </m:f>
                  </m:oMath>
                </a14:m>
                <a:r>
                  <a:rPr lang="fr-MA" sz="4000" b="1" dirty="0">
                    <a:solidFill>
                      <a:schemeClr val="accent1">
                        <a:lumMod val="5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fr-MA" sz="4800" b="1" dirty="0">
                    <a:solidFill>
                      <a:schemeClr val="accent1">
                        <a:lumMod val="5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endParaRPr lang="fr-FR" sz="4800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0851CEA9-498D-3F04-3EB4-49A84F6950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97822" y="4307335"/>
                <a:ext cx="4123427" cy="1020216"/>
              </a:xfrm>
              <a:prstGeom prst="rect">
                <a:avLst/>
              </a:prstGeom>
              <a:blipFill>
                <a:blip r:embed="rId6"/>
                <a:stretch>
                  <a:fillRect b="-9581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ZoneTexte 11">
            <a:extLst>
              <a:ext uri="{FF2B5EF4-FFF2-40B4-BE49-F238E27FC236}">
                <a16:creationId xmlns:a16="http://schemas.microsoft.com/office/drawing/2014/main" id="{4AD29024-FF68-C1D7-860A-509F877E2544}"/>
              </a:ext>
            </a:extLst>
          </p:cNvPr>
          <p:cNvSpPr txBox="1"/>
          <p:nvPr/>
        </p:nvSpPr>
        <p:spPr>
          <a:xfrm>
            <a:off x="1526138" y="3283852"/>
            <a:ext cx="640892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3200" dirty="0">
                <a:solidFill>
                  <a:srgbClr val="FF0000"/>
                </a:solidFill>
              </a:rPr>
              <a:t>أوحد المقامين ثم أحسب فرق البسطين</a:t>
            </a:r>
            <a:endParaRPr lang="fr-FR" sz="32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EFB64BAD-648D-DF76-2A27-DD132B33C443}"/>
                  </a:ext>
                </a:extLst>
              </p:cNvPr>
              <p:cNvSpPr txBox="1"/>
              <p:nvPr/>
            </p:nvSpPr>
            <p:spPr>
              <a:xfrm>
                <a:off x="1614020" y="1812460"/>
                <a:ext cx="3116579" cy="102027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fr-MA" sz="4000" b="1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ar-MA" sz="4000" b="1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𝟖</m:t>
                        </m:r>
                      </m:num>
                      <m:den>
                        <m:r>
                          <a:rPr lang="ar-MA" sz="4000" b="1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𝟑</m:t>
                        </m:r>
                      </m:den>
                    </m:f>
                  </m:oMath>
                </a14:m>
                <a:r>
                  <a:rPr lang="fr-MA" sz="4000" b="1" dirty="0">
                    <a:solidFill>
                      <a:schemeClr val="accent1">
                        <a:lumMod val="5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fr-MA" sz="4000" b="1" dirty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MA" sz="4000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ar-MA" sz="40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𝟕</m:t>
                        </m:r>
                        <m:r>
                          <a:rPr lang="fr-FR" sz="4000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×</m:t>
                        </m:r>
                        <m:r>
                          <a:rPr lang="ar-MA" sz="40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𝟖</m:t>
                        </m:r>
                      </m:num>
                      <m:den>
                        <m:r>
                          <a:rPr lang="ar-MA" sz="40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𝟕</m:t>
                        </m:r>
                        <m:r>
                          <a:rPr lang="fr-FR" sz="4000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×</m:t>
                        </m:r>
                        <m:r>
                          <a:rPr lang="ar-MA" sz="40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𝟑</m:t>
                        </m:r>
                      </m:den>
                    </m:f>
                  </m:oMath>
                </a14:m>
                <a:r>
                  <a:rPr lang="fr-MA" sz="4000" b="1" dirty="0">
                    <a:solidFill>
                      <a:schemeClr val="accent1">
                        <a:lumMod val="5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fr-MA" sz="4000" b="1" dirty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=</a:t>
                </a:r>
                <a:r>
                  <a:rPr lang="fr-MA" sz="4800" b="1" dirty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MA" sz="4000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ar-MA" sz="40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𝟓𝟔</m:t>
                        </m:r>
                      </m:num>
                      <m:den>
                        <m:r>
                          <a:rPr lang="ar-MA" sz="40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𝟐𝟏</m:t>
                        </m:r>
                      </m:den>
                    </m:f>
                  </m:oMath>
                </a14:m>
                <a:r>
                  <a:rPr lang="fr-MA" sz="4800" b="1" dirty="0">
                    <a:solidFill>
                      <a:schemeClr val="accent1">
                        <a:lumMod val="5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endParaRPr lang="fr-FR" sz="4800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EFB64BAD-648D-DF76-2A27-DD132B33C4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4020" y="1812460"/>
                <a:ext cx="3116579" cy="1020279"/>
              </a:xfrm>
              <a:prstGeom prst="rect">
                <a:avLst/>
              </a:prstGeom>
              <a:blipFill>
                <a:blip r:embed="rId7"/>
                <a:stretch>
                  <a:fillRect b="-8929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8438F807-0919-1F68-8C1A-68FB577C27E0}"/>
                  </a:ext>
                </a:extLst>
              </p:cNvPr>
              <p:cNvSpPr txBox="1"/>
              <p:nvPr/>
            </p:nvSpPr>
            <p:spPr>
              <a:xfrm>
                <a:off x="5406767" y="1788670"/>
                <a:ext cx="2805579" cy="102021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fr-MA" sz="4000" b="1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ar-MA" sz="4000" b="1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𝟓</m:t>
                        </m:r>
                      </m:num>
                      <m:den>
                        <m:r>
                          <a:rPr lang="ar-MA" sz="4000" b="1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𝟕</m:t>
                        </m:r>
                      </m:den>
                    </m:f>
                  </m:oMath>
                </a14:m>
                <a:r>
                  <a:rPr lang="fr-MA" sz="4000" b="1" dirty="0">
                    <a:solidFill>
                      <a:schemeClr val="accent1">
                        <a:lumMod val="5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fr-MA" sz="4000" b="1" dirty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MA" sz="4000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ar-MA" sz="40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𝟑</m:t>
                        </m:r>
                        <m:r>
                          <a:rPr lang="fr-FR" sz="40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×</m:t>
                        </m:r>
                        <m:r>
                          <a:rPr lang="ar-MA" sz="40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𝟓</m:t>
                        </m:r>
                      </m:num>
                      <m:den>
                        <m:r>
                          <a:rPr lang="ar-MA" sz="40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𝟑</m:t>
                        </m:r>
                        <m:r>
                          <a:rPr lang="fr-FR" sz="40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×</m:t>
                        </m:r>
                        <m:r>
                          <a:rPr lang="ar-MA" sz="40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𝟕</m:t>
                        </m:r>
                      </m:den>
                    </m:f>
                  </m:oMath>
                </a14:m>
                <a:r>
                  <a:rPr lang="fr-MA" sz="4000" b="1" dirty="0">
                    <a:solidFill>
                      <a:schemeClr val="accent1">
                        <a:lumMod val="5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fr-MA" sz="4000" b="1" dirty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MA" sz="4000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ar-MA" sz="40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𝟏𝟓</m:t>
                        </m:r>
                      </m:num>
                      <m:den>
                        <m:r>
                          <a:rPr lang="ar-MA" sz="40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𝟐𝟏</m:t>
                        </m:r>
                      </m:den>
                    </m:f>
                  </m:oMath>
                </a14:m>
                <a:r>
                  <a:rPr lang="fr-MA" sz="4000" b="1" dirty="0">
                    <a:solidFill>
                      <a:schemeClr val="accent1">
                        <a:lumMod val="5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fr-MA" sz="4800" b="1" dirty="0">
                    <a:solidFill>
                      <a:schemeClr val="accent1">
                        <a:lumMod val="5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endParaRPr lang="fr-FR" sz="4800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8438F807-0919-1F68-8C1A-68FB577C27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06767" y="1788670"/>
                <a:ext cx="2805579" cy="1020216"/>
              </a:xfrm>
              <a:prstGeom prst="rect">
                <a:avLst/>
              </a:prstGeom>
              <a:blipFill>
                <a:blip r:embed="rId8"/>
                <a:stretch>
                  <a:fillRect b="-9524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60298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8209A7-AC10-6C7F-6F06-613F5F03F9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AC6D98F-FDB4-D309-F0D7-A4A3552766B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9522839-DA6D-7D9D-A773-B62CF32165AF}"/>
              </a:ext>
            </a:extLst>
          </p:cNvPr>
          <p:cNvSpPr/>
          <p:nvPr/>
        </p:nvSpPr>
        <p:spPr>
          <a:xfrm>
            <a:off x="2076450" y="3000990"/>
            <a:ext cx="4785052" cy="156525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4" name="Image 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0CD1622B-E046-49A9-AB1F-47DFD0A76CFA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093900" y="3363216"/>
            <a:ext cx="631873" cy="631873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46CBE861-9610-5746-B66E-F786E224E454}"/>
              </a:ext>
            </a:extLst>
          </p:cNvPr>
          <p:cNvSpPr txBox="1"/>
          <p:nvPr/>
        </p:nvSpPr>
        <p:spPr>
          <a:xfrm>
            <a:off x="1823212" y="3459396"/>
            <a:ext cx="432783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أوظف الكثافة السكانية في حل مسائل</a:t>
            </a:r>
          </a:p>
        </p:txBody>
      </p:sp>
      <p:sp>
        <p:nvSpPr>
          <p:cNvPr id="6" name="Flowchart: Alternate Process 54">
            <a:extLst>
              <a:ext uri="{FF2B5EF4-FFF2-40B4-BE49-F238E27FC236}">
                <a16:creationId xmlns:a16="http://schemas.microsoft.com/office/drawing/2014/main" id="{CF06E767-6DD1-EA5F-E4F0-D8E046055CE3}"/>
              </a:ext>
            </a:extLst>
          </p:cNvPr>
          <p:cNvSpPr/>
          <p:nvPr/>
        </p:nvSpPr>
        <p:spPr>
          <a:xfrm>
            <a:off x="2826512" y="2620159"/>
            <a:ext cx="2966143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marR="0" lvl="1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3</a:t>
            </a:r>
            <a:endParaRPr kumimoji="0" lang="fr-MA" sz="2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A2263E39-E1B6-5E39-DF34-DDAD3080D557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563063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860E1B-F404-D061-D684-FFA07A3959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 22">
            <a:extLst>
              <a:ext uri="{FF2B5EF4-FFF2-40B4-BE49-F238E27FC236}">
                <a16:creationId xmlns:a16="http://schemas.microsoft.com/office/drawing/2014/main" id="{80F56A5F-FFEE-38F2-DEC4-F988F21232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8933" y="2538924"/>
            <a:ext cx="7566133" cy="2723189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B564ACCB-DB63-4511-6185-3B1CCC371F19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الألواح. </a:t>
            </a:r>
            <a:r>
              <a:rPr lang="ar-MA" sz="2000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احسبوا الكثافة السكانية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FC02A7D-DE18-2575-79B0-FB9A694248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B924C3A-6C03-1ACE-D0E8-09E43C4D0383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DA417F91-FB4E-0086-DA3B-A15BC1CF066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CE83E847-8AC3-9A5C-114D-0F53319DE12B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C2AD48DA-6DAD-D9E6-FB28-A67B98FF1ADB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2F889D54-A9C6-806B-FB36-C51A006AA78F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78B5D2BC-1C74-04BD-506E-C2192FB32BC1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26C03D85-52AC-E887-E5D8-96048BE86462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D78E2DD7-AFA8-7F4E-A4A4-5FCD2292B72E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36C057FE-A8E3-8C1D-66BB-E075472C9466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9DF8E103-A680-FD6D-024C-B0D98710F721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0435DA86-0F12-86CE-FB56-0770682F4FCB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57431ED3-8FE1-ED9D-2CB2-018E7ECD6A4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18" name="Oval 81">
            <a:extLst>
              <a:ext uri="{FF2B5EF4-FFF2-40B4-BE49-F238E27FC236}">
                <a16:creationId xmlns:a16="http://schemas.microsoft.com/office/drawing/2014/main" id="{6E0DB999-F97F-BB82-1F81-561B51CE43C4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20" name="Corde 19">
            <a:extLst>
              <a:ext uri="{FF2B5EF4-FFF2-40B4-BE49-F238E27FC236}">
                <a16:creationId xmlns:a16="http://schemas.microsoft.com/office/drawing/2014/main" id="{2CDFD647-EFF6-2F1D-4593-08AB24866D51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C179B56D-2779-E4F9-9057-0648354CB90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C0346882-8652-1A1A-A092-4A543EB86CAE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D0EBAB07-D454-E992-ACF1-5C922BB5E6F5}"/>
              </a:ext>
            </a:extLst>
          </p:cNvPr>
          <p:cNvSpPr/>
          <p:nvPr/>
        </p:nvSpPr>
        <p:spPr>
          <a:xfrm>
            <a:off x="5210355" y="3092619"/>
            <a:ext cx="1409794" cy="1996966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04183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0AEC8E-B3E1-BF3A-479F-745EE2A005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92629326-0385-7B84-5E78-8DC6F91BD9F8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758B43F-E218-E4AF-4AF9-5D0C18860D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52EB841-DFCF-044B-3780-6ABED0CB32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AE84A6A9-FAAE-9295-4444-CC20F59D4D49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D9CB9F55-BD89-7545-6170-46F32EDCF8A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FA1C7E3A-6BB7-A21D-A83D-8BBD19DB2B02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9304964A-713A-221B-648B-FF6F7A743BEA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F7B7D72A-87CA-A793-D86E-65627FBE8354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AA2F709D-0437-ACA0-692B-A6F296D2C117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AB317BF5-8D6B-7FB5-C450-5181AB5FEF04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E55C3BC1-C12F-6AA4-90C9-6099B4ACBB1A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9BE061A8-CF6D-63C3-B34D-6623FA21A31B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B500D0B4-BF5D-6638-4864-D26793F3D1CC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0845D885-D3FA-F89D-B5D7-021E5A4B7767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4E668F74-E415-5375-9489-8066E0CC4D3D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85695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DAF2CB-223B-7383-FD4C-63C7E2AB64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1920101A-A3AF-1F2F-8F9E-59E1459CFAC8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من يقوم ليشرح لنا كيف وجد الجواب</a:t>
            </a:r>
          </a:p>
        </p:txBody>
      </p:sp>
      <p:pic>
        <p:nvPicPr>
          <p:cNvPr id="1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2FF15B5D-359B-5B64-F4C2-3F5C4EEB5E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197F3F1A-A70A-13A4-F29E-5DD88E657CD5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2C8775CE-0114-710B-0C57-78CED021F64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2394A17C-9BFF-18F9-FA4E-444B391F54D5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2CF44823-E7DD-07EB-DF41-31475E78850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1F38A3DD-00BE-4E43-8646-537E9FD18CF8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B52AC77F-6CF8-0882-4089-3946F351E34A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0C9D28CA-6F67-5D5C-A7D6-984405F07D3D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8503B420-367A-2BA3-9AF5-03BE38C3811A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8DA2D71B-4567-D97E-7EC4-D0032DC3EF6B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3FC4DAE0-E070-FDC2-368F-88D3D869FC96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4FDB6A8F-151B-DC0B-AD5C-7E3C789A9AA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C4EF0701-71F6-911A-4BAD-1990531AAE21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35" name="Oval 81">
            <a:extLst>
              <a:ext uri="{FF2B5EF4-FFF2-40B4-BE49-F238E27FC236}">
                <a16:creationId xmlns:a16="http://schemas.microsoft.com/office/drawing/2014/main" id="{D9A3619B-5F06-5C9A-D42D-6E66CD941B00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45" name="Corde 44">
            <a:extLst>
              <a:ext uri="{FF2B5EF4-FFF2-40B4-BE49-F238E27FC236}">
                <a16:creationId xmlns:a16="http://schemas.microsoft.com/office/drawing/2014/main" id="{A1A004E2-AC8C-1C6A-CDC4-5686AE3AB9E4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7" name="Image 46">
            <a:extLst>
              <a:ext uri="{FF2B5EF4-FFF2-40B4-BE49-F238E27FC236}">
                <a16:creationId xmlns:a16="http://schemas.microsoft.com/office/drawing/2014/main" id="{4C8263A5-4AAE-7AEC-B896-CF6AC4DF39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48" name="ZoneTexte 47">
            <a:extLst>
              <a:ext uri="{FF2B5EF4-FFF2-40B4-BE49-F238E27FC236}">
                <a16:creationId xmlns:a16="http://schemas.microsoft.com/office/drawing/2014/main" id="{2934B7DB-2F4E-318D-18A6-77F7A127A45E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1900" b="1" dirty="0">
                <a:solidFill>
                  <a:srgbClr val="33878B"/>
                </a:solidFill>
              </a:rPr>
              <a:t>2</a:t>
            </a:r>
            <a:endParaRPr lang="fr-FR" sz="1900" b="1" dirty="0">
              <a:solidFill>
                <a:srgbClr val="33878B"/>
              </a:solidFill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4E867165-97AE-8BC5-4768-C6BC152DB6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8933" y="2538924"/>
            <a:ext cx="7566133" cy="2723189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A038A518-9352-8987-BFB5-373089E19B7F}"/>
              </a:ext>
            </a:extLst>
          </p:cNvPr>
          <p:cNvSpPr/>
          <p:nvPr/>
        </p:nvSpPr>
        <p:spPr>
          <a:xfrm>
            <a:off x="5210355" y="3092619"/>
            <a:ext cx="1409794" cy="1996966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04008A2F-F78B-EB70-1D95-5BDCE900D583}"/>
                  </a:ext>
                </a:extLst>
              </p:cNvPr>
              <p:cNvSpPr txBox="1"/>
              <p:nvPr/>
            </p:nvSpPr>
            <p:spPr>
              <a:xfrm>
                <a:off x="5365631" y="4575684"/>
                <a:ext cx="1254518" cy="554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fr-FR" sz="20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20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𝟑𝟓𝟎𝟎</m:t>
                        </m:r>
                      </m:num>
                      <m:den>
                        <m:r>
                          <a:rPr lang="fr-FR" sz="20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𝟑𝟓</m:t>
                        </m:r>
                      </m:den>
                    </m:f>
                  </m:oMath>
                </a14:m>
                <a:r>
                  <a:rPr lang="fr-FR" sz="2000" b="1" dirty="0">
                    <a:solidFill>
                      <a:srgbClr val="C00000"/>
                    </a:solidFill>
                  </a:rPr>
                  <a:t>=100</a:t>
                </a:r>
                <a:endParaRPr lang="fr-MA" sz="20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04008A2F-F78B-EB70-1D95-5BDCE900D5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5631" y="4575684"/>
                <a:ext cx="1254518" cy="554832"/>
              </a:xfrm>
              <a:prstGeom prst="rect">
                <a:avLst/>
              </a:prstGeom>
              <a:blipFill>
                <a:blip r:embed="rId6"/>
                <a:stretch>
                  <a:fillRect b="-6593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6F37CAE4-9E62-920B-28FB-F6163ABB7FCD}"/>
                  </a:ext>
                </a:extLst>
              </p:cNvPr>
              <p:cNvSpPr txBox="1"/>
              <p:nvPr/>
            </p:nvSpPr>
            <p:spPr>
              <a:xfrm>
                <a:off x="3191774" y="5585992"/>
                <a:ext cx="3813296" cy="6386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fr-FR" sz="20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ar-MA" sz="20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السكان</m:t>
                        </m:r>
                        <m:r>
                          <a:rPr lang="ar-MA" sz="20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  </m:t>
                        </m:r>
                        <m:r>
                          <a:rPr lang="ar-MA" sz="20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مجموع</m:t>
                        </m:r>
                        <m:r>
                          <a:rPr lang="ar-MA" sz="20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num>
                      <m:den>
                        <m:r>
                          <a:rPr lang="ar-MA" sz="20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المساحة</m:t>
                        </m:r>
                      </m:den>
                    </m:f>
                  </m:oMath>
                </a14:m>
                <a:r>
                  <a:rPr lang="ar-MA" sz="2000" b="1" dirty="0">
                    <a:solidFill>
                      <a:srgbClr val="C00000"/>
                    </a:solidFill>
                  </a:rPr>
                  <a:t> </a:t>
                </a:r>
                <a:r>
                  <a:rPr lang="fr-FR" sz="2000" b="1" dirty="0">
                    <a:solidFill>
                      <a:srgbClr val="C00000"/>
                    </a:solidFill>
                  </a:rPr>
                  <a:t>=</a:t>
                </a:r>
                <a:r>
                  <a:rPr lang="ar-MA" sz="2000" b="1" dirty="0">
                    <a:solidFill>
                      <a:srgbClr val="C00000"/>
                    </a:solidFill>
                  </a:rPr>
                  <a:t>الكثافة السكانية </a:t>
                </a:r>
                <a:endParaRPr lang="fr-MA" sz="20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6F37CAE4-9E62-920B-28FB-F6163ABB7F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91774" y="5585992"/>
                <a:ext cx="3813296" cy="63863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1141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36515C-8F0E-357C-BFA6-2A90B82C69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7825632-4FD1-B598-743F-351BD224682D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الألواح. </a:t>
            </a:r>
            <a:r>
              <a:rPr lang="ar-MA" sz="2000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احسبوا  المساحة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EA5E6B4-9694-154B-7899-2026E08CA2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6CCDD63A-F2EA-F096-4A4F-27282101E94A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E73F64EF-CF84-A966-EEB5-68FA7F227FD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FAFBA1FA-73DC-4EA7-6F1D-B8492ECFA149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C490576A-CE0B-98F0-F6C8-ABF058DC5A1E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279D061C-59A7-D682-9026-045DC65CF87B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9F8C8D88-3B5E-8136-AB30-ECF7F5F072BB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804D3BF1-F56A-B939-CEDF-4F4FB4C9DD9B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409A3A8E-1CB7-492F-6976-C706FAA5D09E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95A339AF-E0BC-DFE1-7999-5193F134AF67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8101F130-3B1D-EDD2-E8AA-A70DA35E1212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9D00ABFC-40EF-AAB4-6BD9-FD3AA917F73F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9B3B91EB-2F60-E66D-4AAF-5E5CEADC66E4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18" name="Oval 81">
            <a:extLst>
              <a:ext uri="{FF2B5EF4-FFF2-40B4-BE49-F238E27FC236}">
                <a16:creationId xmlns:a16="http://schemas.microsoft.com/office/drawing/2014/main" id="{92536031-6190-31B8-6701-16E90461EDE6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20" name="Corde 19">
            <a:extLst>
              <a:ext uri="{FF2B5EF4-FFF2-40B4-BE49-F238E27FC236}">
                <a16:creationId xmlns:a16="http://schemas.microsoft.com/office/drawing/2014/main" id="{A11D33ED-16C8-B1D5-5436-659BCB9277FB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75A87F37-4845-EA9A-69AF-568C3342AEE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8D191A77-6109-35F5-24B5-77976367632C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D394B32-87A7-7B25-9C20-8D677B61178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8933" y="2538924"/>
            <a:ext cx="7566133" cy="272318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963FD06-7238-9BB7-D2C2-1D43D65D130E}"/>
              </a:ext>
            </a:extLst>
          </p:cNvPr>
          <p:cNvSpPr/>
          <p:nvPr/>
        </p:nvSpPr>
        <p:spPr>
          <a:xfrm>
            <a:off x="2363638" y="3133550"/>
            <a:ext cx="1409794" cy="1996966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D665013A-012D-32F0-64E6-0D52DF541A9A}"/>
                  </a:ext>
                </a:extLst>
              </p:cNvPr>
              <p:cNvSpPr txBox="1"/>
              <p:nvPr/>
            </p:nvSpPr>
            <p:spPr>
              <a:xfrm>
                <a:off x="5365631" y="4575684"/>
                <a:ext cx="1254518" cy="554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fr-FR" sz="20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20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𝟑𝟓𝟎𝟎</m:t>
                        </m:r>
                      </m:num>
                      <m:den>
                        <m:r>
                          <a:rPr lang="fr-FR" sz="20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𝟑𝟓</m:t>
                        </m:r>
                      </m:den>
                    </m:f>
                  </m:oMath>
                </a14:m>
                <a:r>
                  <a:rPr lang="fr-FR" sz="2000" b="1" dirty="0">
                    <a:solidFill>
                      <a:srgbClr val="C00000"/>
                    </a:solidFill>
                  </a:rPr>
                  <a:t>=100</a:t>
                </a:r>
                <a:endParaRPr lang="fr-MA" sz="20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D665013A-012D-32F0-64E6-0D52DF541A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5631" y="4575684"/>
                <a:ext cx="1254518" cy="554832"/>
              </a:xfrm>
              <a:prstGeom prst="rect">
                <a:avLst/>
              </a:prstGeom>
              <a:blipFill>
                <a:blip r:embed="rId7"/>
                <a:stretch>
                  <a:fillRect b="-6593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57105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A77329-A85A-E79E-E17E-5ECF62DE9E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379F2166-65F6-5F0F-7C23-731E34BAC6AB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3CDFAC3-D664-98F7-6C2E-AE857D897A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B721C21-0314-40C6-95B6-EFC3E43FBC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9436C6B3-1395-42FF-07E8-77E44D637734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AFC19C6C-A530-2FE6-1AEB-CC0C268A7FE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180844F9-7437-80D7-9422-6F75ED57AEE8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F9677F9D-6D49-E988-97BB-9DB74AE095F9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55F63684-275A-E2EC-21E6-D71F4FB3ECFC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2D359EF5-73EE-2419-59F2-57003E70DD2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19B02592-04EE-D877-6AEF-197BA6213C30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F7886223-0391-492F-DF0B-632581B40AC0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A413815A-8F7D-C2F9-875B-57640E113192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7B9CFA28-5B98-4DB2-8375-6F66D1AE003F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362CD5A5-1F73-E7F9-6CBB-F63763D7A84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B50C09E0-489B-46CD-B59E-466EAF49515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41684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B0AEF3-1F6E-C882-9AC6-43F43CC423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7DF123D0-C271-E784-8286-4CB9A19DF95C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من يقوم ليشرح لنا كيف وجد الجواب</a:t>
            </a:r>
          </a:p>
        </p:txBody>
      </p:sp>
      <p:pic>
        <p:nvPicPr>
          <p:cNvPr id="1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D11C191F-E599-AA05-7BB6-40E14B9966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7C40843F-B5A3-3983-0903-8E4725C6E470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25693055-FD4A-7B10-2C37-1BFCAA9594A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072A5754-2BE4-18A6-6803-F7439EEAEF5F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F93C2FC7-5592-18C7-F1DE-812901D88BC1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98764A58-8438-1C61-F731-F45C759368A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262FBDAE-8F22-E618-6280-F020CFFF87E1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6D4D56DA-8EBB-EA2C-0C30-8D1B46124278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132AA763-7A8B-FAB3-DFE2-525FC7034645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265DEE8E-B2CF-D7C8-8C37-E68C02C7CFB1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1FF5D320-F952-C3FA-6804-9DF31697F5E7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FDBF7E31-608B-6A9E-A4D2-5C5E4673B759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E27F8155-2B42-D1E4-33CF-14FBA90C024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35" name="Oval 81">
            <a:extLst>
              <a:ext uri="{FF2B5EF4-FFF2-40B4-BE49-F238E27FC236}">
                <a16:creationId xmlns:a16="http://schemas.microsoft.com/office/drawing/2014/main" id="{9AB43E4F-2955-F8B7-ED39-3E89F49937D6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45" name="Corde 44">
            <a:extLst>
              <a:ext uri="{FF2B5EF4-FFF2-40B4-BE49-F238E27FC236}">
                <a16:creationId xmlns:a16="http://schemas.microsoft.com/office/drawing/2014/main" id="{4FADF8B0-63B9-414B-649E-8D8980C7CDEB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7" name="Image 46">
            <a:extLst>
              <a:ext uri="{FF2B5EF4-FFF2-40B4-BE49-F238E27FC236}">
                <a16:creationId xmlns:a16="http://schemas.microsoft.com/office/drawing/2014/main" id="{85A1D075-E286-076B-4462-8DEE55213C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48" name="ZoneTexte 47">
            <a:extLst>
              <a:ext uri="{FF2B5EF4-FFF2-40B4-BE49-F238E27FC236}">
                <a16:creationId xmlns:a16="http://schemas.microsoft.com/office/drawing/2014/main" id="{1BF4C4E3-6DC6-6189-DD66-0B59373750D9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1900" b="1" dirty="0">
                <a:solidFill>
                  <a:srgbClr val="33878B"/>
                </a:solidFill>
              </a:rPr>
              <a:t>2</a:t>
            </a:r>
            <a:endParaRPr lang="fr-FR" sz="1900" b="1" dirty="0">
              <a:solidFill>
                <a:srgbClr val="33878B"/>
              </a:solidFill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803ED5C9-5508-741C-604D-3E63BB4F18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8933" y="2538924"/>
            <a:ext cx="7566133" cy="2723189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20C26E25-3ED3-12FD-27E7-D898A02A75DC}"/>
              </a:ext>
            </a:extLst>
          </p:cNvPr>
          <p:cNvSpPr/>
          <p:nvPr/>
        </p:nvSpPr>
        <p:spPr>
          <a:xfrm>
            <a:off x="2363638" y="3133550"/>
            <a:ext cx="1409794" cy="1996966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5C17809D-8186-AC40-4728-D15DBC87BC39}"/>
                  </a:ext>
                </a:extLst>
              </p:cNvPr>
              <p:cNvSpPr txBox="1"/>
              <p:nvPr/>
            </p:nvSpPr>
            <p:spPr>
              <a:xfrm>
                <a:off x="5365631" y="4575684"/>
                <a:ext cx="1254518" cy="554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fr-FR" sz="20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20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𝟑𝟓𝟎𝟎</m:t>
                        </m:r>
                      </m:num>
                      <m:den>
                        <m:r>
                          <a:rPr lang="fr-FR" sz="20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𝟑𝟓</m:t>
                        </m:r>
                      </m:den>
                    </m:f>
                  </m:oMath>
                </a14:m>
                <a:r>
                  <a:rPr lang="fr-FR" sz="2000" b="1" dirty="0">
                    <a:solidFill>
                      <a:srgbClr val="C00000"/>
                    </a:solidFill>
                  </a:rPr>
                  <a:t>=100</a:t>
                </a:r>
                <a:endParaRPr lang="fr-MA" sz="20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5C17809D-8186-AC40-4728-D15DBC87BC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5631" y="4575684"/>
                <a:ext cx="1254518" cy="554832"/>
              </a:xfrm>
              <a:prstGeom prst="rect">
                <a:avLst/>
              </a:prstGeom>
              <a:blipFill>
                <a:blip r:embed="rId6"/>
                <a:stretch>
                  <a:fillRect b="-6593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C174FEB5-526E-AEFE-61D6-E16C1FCE9452}"/>
                  </a:ext>
                </a:extLst>
              </p:cNvPr>
              <p:cNvSpPr txBox="1"/>
              <p:nvPr/>
            </p:nvSpPr>
            <p:spPr>
              <a:xfrm>
                <a:off x="3191774" y="5585992"/>
                <a:ext cx="3813296" cy="6386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fr-FR" sz="20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ar-MA" sz="20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السكان</m:t>
                        </m:r>
                        <m:r>
                          <a:rPr lang="ar-MA" sz="20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  </m:t>
                        </m:r>
                        <m:r>
                          <a:rPr lang="ar-MA" sz="20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مجموع</m:t>
                        </m:r>
                        <m:r>
                          <a:rPr lang="ar-MA" sz="20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num>
                      <m:den>
                        <m:r>
                          <m:rPr>
                            <m:nor/>
                          </m:rPr>
                          <a:rPr lang="ar-MA" sz="2000" b="1" dirty="0">
                            <a:solidFill>
                              <a:srgbClr val="C00000"/>
                            </a:solidFill>
                          </a:rPr>
                          <m:t>الكثافة السكانية</m:t>
                        </m:r>
                      </m:den>
                    </m:f>
                  </m:oMath>
                </a14:m>
                <a:r>
                  <a:rPr lang="ar-MA" sz="2000" b="1" dirty="0">
                    <a:solidFill>
                      <a:srgbClr val="C00000"/>
                    </a:solidFill>
                  </a:rPr>
                  <a:t> </a:t>
                </a:r>
                <a:r>
                  <a:rPr lang="fr-FR" sz="2000" b="1" dirty="0">
                    <a:solidFill>
                      <a:srgbClr val="C00000"/>
                    </a:solidFill>
                  </a:rPr>
                  <a:t>=</a:t>
                </a:r>
                <a:r>
                  <a:rPr lang="ar-MA" sz="2000" b="1" dirty="0">
                    <a:solidFill>
                      <a:srgbClr val="C00000"/>
                    </a:solidFill>
                  </a:rPr>
                  <a:t>المساحة </a:t>
                </a:r>
                <a:endParaRPr lang="fr-MA" sz="20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C174FEB5-526E-AEFE-61D6-E16C1FCE94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91774" y="5585992"/>
                <a:ext cx="3813296" cy="63863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6E9B8D59-2E5B-4B18-CCCC-7AD2B04A153C}"/>
                  </a:ext>
                </a:extLst>
              </p:cNvPr>
              <p:cNvSpPr txBox="1"/>
              <p:nvPr/>
            </p:nvSpPr>
            <p:spPr>
              <a:xfrm>
                <a:off x="2363638" y="3854617"/>
                <a:ext cx="1409794" cy="5414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fr-FR" sz="20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20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𝟐𝟓𝟎𝟎𝟎𝟎</m:t>
                        </m:r>
                      </m:num>
                      <m:den>
                        <m:r>
                          <a:rPr lang="fr-FR" sz="20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𝟐𝟓𝟎</m:t>
                        </m:r>
                      </m:den>
                    </m:f>
                  </m:oMath>
                </a14:m>
                <a:r>
                  <a:rPr lang="fr-FR" sz="2000" b="1" dirty="0">
                    <a:solidFill>
                      <a:srgbClr val="C00000"/>
                    </a:solidFill>
                  </a:rPr>
                  <a:t>=100</a:t>
                </a:r>
                <a:endParaRPr lang="fr-MA" sz="20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6E9B8D59-2E5B-4B18-CCCC-7AD2B04A15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63638" y="3854617"/>
                <a:ext cx="1409794" cy="541495"/>
              </a:xfrm>
              <a:prstGeom prst="rect">
                <a:avLst/>
              </a:prstGeom>
              <a:blipFill>
                <a:blip r:embed="rId8"/>
                <a:stretch>
                  <a:fillRect r="-2597" b="-8989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40436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869D89-9CF0-AB4D-FEF3-1FB89DAE51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2BF380A1-F0C5-F400-4542-89AACBFCBB57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D87F00E-15E3-779D-ACC8-1A3CBBD6E940}"/>
              </a:ext>
            </a:extLst>
          </p:cNvPr>
          <p:cNvSpPr/>
          <p:nvPr/>
        </p:nvSpPr>
        <p:spPr>
          <a:xfrm>
            <a:off x="2076450" y="3000990"/>
            <a:ext cx="4785052" cy="156525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4" name="Image 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657DF2D8-06C7-6D28-3100-8AB3298E9EE4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093900" y="3363216"/>
            <a:ext cx="631873" cy="631873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9D50383-02EF-2F16-8605-E580AAAE1A32}"/>
              </a:ext>
            </a:extLst>
          </p:cNvPr>
          <p:cNvSpPr txBox="1"/>
          <p:nvPr/>
        </p:nvSpPr>
        <p:spPr>
          <a:xfrm>
            <a:off x="1823212" y="3459396"/>
            <a:ext cx="432783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 حجم المكعب ومتوازي المستطيلات</a:t>
            </a:r>
          </a:p>
        </p:txBody>
      </p:sp>
      <p:sp>
        <p:nvSpPr>
          <p:cNvPr id="6" name="Flowchart: Alternate Process 54">
            <a:extLst>
              <a:ext uri="{FF2B5EF4-FFF2-40B4-BE49-F238E27FC236}">
                <a16:creationId xmlns:a16="http://schemas.microsoft.com/office/drawing/2014/main" id="{D41ADE86-45BF-0D1E-827B-ADF8F57AB940}"/>
              </a:ext>
            </a:extLst>
          </p:cNvPr>
          <p:cNvSpPr/>
          <p:nvPr/>
        </p:nvSpPr>
        <p:spPr>
          <a:xfrm>
            <a:off x="2826512" y="2620159"/>
            <a:ext cx="2966143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marR="0" lvl="1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4</a:t>
            </a:r>
            <a:endParaRPr kumimoji="0" lang="fr-MA" sz="2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13AA3C9F-08D8-B87B-1F4A-24A2A13DD930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222822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6C306-DA89-179E-8AD9-5CB3D9CB82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C5D9FC72-4681-2096-A1E5-13420EFBDD3B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الألواح، احسبوا حجم هذا المتوازي المستطيلات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FE984E6-20D8-2F42-3157-C9E192B35B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7689C91-ADFD-76DB-E9DF-77AFAC2C7830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B4B46258-4491-CE1E-7E3C-A2239F56AF8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945AC309-CA44-6360-D690-6E972C1CF5FD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461E58E6-00B8-07D0-3B02-0A915C62A259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33CB2BD0-6040-28EA-467A-346B29D56CD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4F6C86E0-0FE2-A62C-1C3E-93D191FC4A6F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C5AD90F4-87B5-DCD6-40E0-5D6AB7694B46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6B3E43B4-EF0F-EB33-3181-9C969DB661A6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9F485884-9DB5-1A2C-9627-935AE6DDD94A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3BD0D882-E31D-8275-9C96-82CDC4FC311B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D8C8AD7B-5318-009B-260F-0F5789D58D1B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0698EE55-A475-45A5-9625-4FBB6462556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18" name="Oval 81">
            <a:extLst>
              <a:ext uri="{FF2B5EF4-FFF2-40B4-BE49-F238E27FC236}">
                <a16:creationId xmlns:a16="http://schemas.microsoft.com/office/drawing/2014/main" id="{C27A8BE8-706D-6A08-2F96-62137FBF5681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20" name="Corde 19">
            <a:extLst>
              <a:ext uri="{FF2B5EF4-FFF2-40B4-BE49-F238E27FC236}">
                <a16:creationId xmlns:a16="http://schemas.microsoft.com/office/drawing/2014/main" id="{032637E6-6CF6-D93E-3788-DDBA40145787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41128C18-B2F4-D298-0308-D72F99B939E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18F287AC-DDD2-4770-C2C3-9D09A1DDBEE3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8CAA3D0-FFA6-EE7F-64CA-F666AF099A3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34298" y="2123408"/>
            <a:ext cx="3689660" cy="2149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917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F861DC-B7FB-7A6D-DF66-396782F419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165DE98-45C8-86A8-97D2-30563451513B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055B72F-A9D2-55D9-A917-0D82C01B81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9DCB1FF-4914-54A6-EFC5-5B0B886758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5455A9AA-E2C9-FD5F-7E5B-EA2B27061317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F8D8E88B-83F9-2661-5DE6-0933C801CE4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519C515F-2407-A29D-FE8F-42292BCCD33E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F8143708-BA62-2535-5155-E2DF07789060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A7A37314-0345-58CA-2285-1254A3F67B06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9B48F28D-BA3D-0E3E-3F78-42C4547B76B2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357418FC-6FD0-68A5-691D-A81F8F94FB02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8DBB3BB6-410B-AB9A-2C88-6711A9BB7A31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BF6ECD4C-F50A-0B66-1B7F-58A9683A79E6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A81683EC-AAB3-5C0F-D471-AE6A77168ABA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5CFA20B6-68A8-F654-6E5D-40F1C99D6720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AE105D37-9AEC-D661-A262-72CFF1676303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871520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C8AD19-723E-9FB6-C9BE-19267C65C2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9D473E0-F3FB-7A3C-BDD2-6892AD1FFFDF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من يشرح لنا الخطوات</a:t>
            </a:r>
          </a:p>
        </p:txBody>
      </p:sp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6D617FF-73F5-4B5C-9625-225FC50094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CDA9F816-201F-AFBC-9996-BA41FE9F941B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C1BA3EBE-3502-8BDE-B1C1-0D5DB2BC56E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15F18D8C-4217-AB37-024B-815B3E8DEF03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ADF9BCE3-20FD-BD8A-487A-E6D89D8EAA29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EC1A3393-847F-F279-E324-E930D669DA22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96FDC770-A30A-683E-9FD6-BB947377846E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93D2E5AE-5700-75AB-E507-B3345BE9CF9C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BF94D552-D8F7-C605-510E-12A2CBB89217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14A7D6DD-1075-D1D7-6285-DB43292CAB13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62A5316B-73FA-FD2C-32C9-40E0722E76B8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2" name="Ellipse 21">
                <a:extLst>
                  <a:ext uri="{FF2B5EF4-FFF2-40B4-BE49-F238E27FC236}">
                    <a16:creationId xmlns:a16="http://schemas.microsoft.com/office/drawing/2014/main" id="{ECBD69A8-988A-0467-43C4-1D1D1CFFE1E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B6D349EF-DB33-1932-4EF7-B4B89AC2ED6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61" name="Oval 81">
            <a:extLst>
              <a:ext uri="{FF2B5EF4-FFF2-40B4-BE49-F238E27FC236}">
                <a16:creationId xmlns:a16="http://schemas.microsoft.com/office/drawing/2014/main" id="{26B7183C-2F7A-FF23-186E-AF3A018FEA35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62" name="Corde 61">
            <a:extLst>
              <a:ext uri="{FF2B5EF4-FFF2-40B4-BE49-F238E27FC236}">
                <a16:creationId xmlns:a16="http://schemas.microsoft.com/office/drawing/2014/main" id="{C6B55221-2087-13D1-733A-88802EBAE8B5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3" name="Image 62">
            <a:extLst>
              <a:ext uri="{FF2B5EF4-FFF2-40B4-BE49-F238E27FC236}">
                <a16:creationId xmlns:a16="http://schemas.microsoft.com/office/drawing/2014/main" id="{ED111D18-7DEC-F15F-FA9A-794AC1F14FF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64" name="ZoneTexte 63">
            <a:extLst>
              <a:ext uri="{FF2B5EF4-FFF2-40B4-BE49-F238E27FC236}">
                <a16:creationId xmlns:a16="http://schemas.microsoft.com/office/drawing/2014/main" id="{11AAC62B-ECB2-7EA4-EAA1-0812793E5E4A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1900" b="1" dirty="0">
                <a:solidFill>
                  <a:srgbClr val="33878B"/>
                </a:solidFill>
              </a:rPr>
              <a:t>2</a:t>
            </a:r>
            <a:endParaRPr lang="fr-FR" sz="1900" b="1" dirty="0">
              <a:solidFill>
                <a:srgbClr val="33878B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8550265-2DEC-A9AA-C6AD-11C9F872F575}"/>
              </a:ext>
            </a:extLst>
          </p:cNvPr>
          <p:cNvSpPr txBox="1"/>
          <p:nvPr/>
        </p:nvSpPr>
        <p:spPr>
          <a:xfrm>
            <a:off x="2296125" y="5121037"/>
            <a:ext cx="21907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6 × 2 = 12 cm²</a:t>
            </a:r>
            <a:endParaRPr lang="fr-MA" sz="2000" dirty="0">
              <a:solidFill>
                <a:srgbClr val="FF0000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B46D646-FFEF-864B-1654-A5DCB04333C1}"/>
              </a:ext>
            </a:extLst>
          </p:cNvPr>
          <p:cNvSpPr txBox="1"/>
          <p:nvPr/>
        </p:nvSpPr>
        <p:spPr>
          <a:xfrm>
            <a:off x="2307894" y="5472399"/>
            <a:ext cx="21907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 × 5 = 60 cm</a:t>
            </a:r>
            <a:r>
              <a:rPr lang="fr-MA" b="1" baseline="30000" dirty="0">
                <a:solidFill>
                  <a:srgbClr val="FF0000"/>
                </a:solidFill>
              </a:rPr>
              <a:t>3</a:t>
            </a:r>
            <a:endParaRPr lang="fr-MA" sz="2000" dirty="0">
              <a:solidFill>
                <a:srgbClr val="FF0000"/>
              </a:solidFill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9EAEDE94-45F6-D27A-D306-538CB84F9180}"/>
              </a:ext>
            </a:extLst>
          </p:cNvPr>
          <p:cNvSpPr txBox="1"/>
          <p:nvPr/>
        </p:nvSpPr>
        <p:spPr>
          <a:xfrm>
            <a:off x="4263172" y="5133848"/>
            <a:ext cx="21907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مِساحَةُ قاعِدَتِهِ:</a:t>
            </a:r>
            <a:endParaRPr lang="fr-MA" sz="2000" dirty="0">
              <a:solidFill>
                <a:srgbClr val="FF0000"/>
              </a:solidFill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3A1C9354-620E-A8EA-518A-0FA59D14152D}"/>
              </a:ext>
            </a:extLst>
          </p:cNvPr>
          <p:cNvSpPr txBox="1"/>
          <p:nvPr/>
        </p:nvSpPr>
        <p:spPr>
          <a:xfrm>
            <a:off x="4230498" y="5600730"/>
            <a:ext cx="296393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حجم المتوازي المستطيلات</a:t>
            </a:r>
            <a:endParaRPr lang="fr-MA" sz="2000" dirty="0">
              <a:solidFill>
                <a:srgbClr val="FF0000"/>
              </a:solidFill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F8A81E20-9834-20BD-46E9-A653305DC91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34298" y="2123408"/>
            <a:ext cx="3689660" cy="2149132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AE43232A-4A2B-791D-1289-8EF37CFD0077}"/>
              </a:ext>
            </a:extLst>
          </p:cNvPr>
          <p:cNvSpPr txBox="1"/>
          <p:nvPr/>
        </p:nvSpPr>
        <p:spPr>
          <a:xfrm>
            <a:off x="624176" y="4369565"/>
            <a:ext cx="21907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 = (L × l) × h </a:t>
            </a:r>
            <a:endParaRPr lang="fr-MA" sz="2000" dirty="0">
              <a:solidFill>
                <a:srgbClr val="FF0000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5D6BD288-03EF-AD77-A604-562AD0885D88}"/>
              </a:ext>
            </a:extLst>
          </p:cNvPr>
          <p:cNvSpPr txBox="1"/>
          <p:nvPr/>
        </p:nvSpPr>
        <p:spPr>
          <a:xfrm>
            <a:off x="3329796" y="4413428"/>
            <a:ext cx="496000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حجم متوازي المستطيلات </a:t>
            </a:r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 مساحة القاعدة × الارتفاع</a:t>
            </a:r>
            <a:endParaRPr lang="fr-MA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0121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3001DD-456F-BF32-7662-7512D2FB7A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7CD225E-5DC3-39EF-8AD4-7203022C16C9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الألواح، احسبوا حجم المكعب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0C8B997-97B9-A1A9-F67D-1570D70711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9AA4E131-5452-18FD-3AE7-6E134EFB0807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5174B376-79E5-B2CE-EECF-20198EBDC69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1E2A2A3B-009E-AE51-4125-5105698F975C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9CAC9C61-38E4-ECCC-5505-1FEC6C03F3F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31138E73-9E53-4617-604E-4B6CFE9F0A14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36DCBF16-5534-82DE-6E13-3A6C53070E88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B544BC3D-70D5-BE26-6FE5-2F9DF379A2B1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A24C7705-F4C8-99A2-44F7-02E7A3AA1548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D8414AE0-B97A-7410-9C14-71A36C62CDA0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E7279792-CC0A-6B63-DD0C-8C16A4050B7E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9ED1D14B-B1AF-0BA5-7DAF-39A2C92FFDA1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C95E6D55-64E7-0495-F423-BF2355ABBA64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18" name="Oval 81">
            <a:extLst>
              <a:ext uri="{FF2B5EF4-FFF2-40B4-BE49-F238E27FC236}">
                <a16:creationId xmlns:a16="http://schemas.microsoft.com/office/drawing/2014/main" id="{84233131-33FE-9F1F-E28C-FF2017C287BF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20" name="Corde 19">
            <a:extLst>
              <a:ext uri="{FF2B5EF4-FFF2-40B4-BE49-F238E27FC236}">
                <a16:creationId xmlns:a16="http://schemas.microsoft.com/office/drawing/2014/main" id="{D4F0FD71-9E51-7533-615D-B2E742593906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729078E9-C183-2BA8-55B4-012A5B477F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DDC87C35-7F78-E970-54DB-60B3119EA4B1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F06DDB7-25A1-C3C5-9B93-AA46C1045C8D}"/>
              </a:ext>
            </a:extLst>
          </p:cNvPr>
          <p:cNvSpPr txBox="1"/>
          <p:nvPr/>
        </p:nvSpPr>
        <p:spPr>
          <a:xfrm>
            <a:off x="2223334" y="2704382"/>
            <a:ext cx="593183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32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 حجم مكعب طول حرفه </a:t>
            </a:r>
            <a:r>
              <a:rPr lang="fr-FR" sz="32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3m</a:t>
            </a:r>
            <a:r>
              <a:rPr lang="ar-MA" sz="32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fr-MA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0496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AF5CE7-F23E-3AE5-01A1-F7486680FD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FA498A47-65D7-986F-7F69-E37E1DEB9FA3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B4EF0D7-CD61-CD7B-337E-291079CC82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8C3A782-6BC7-6CA3-F280-D008E835C9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DF79402C-9047-4AF6-40C6-51E223E1D06C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3335CB51-8EE8-2525-C1F6-B412B68F069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05DC0FE8-BBF3-3C71-FD59-D2303B085D32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2EA7BD28-F2DA-5906-5209-6F59D29819B6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E66A2E9D-D554-086C-990C-DFB577446DD0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543EF5ED-F521-9E78-714B-4388A711A2CB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C4F78ABC-C02C-07D0-035E-34AA431A3DCC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DB5DD743-C409-DD23-C5B5-371E739FE64D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EEE3B8FD-0227-57B0-43C0-590E5DC7C93A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4AFA34FA-DB19-BEF4-9AE5-49E95585BECD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F25B34B0-BE01-A0E8-5809-4130829DDA89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3E089514-6B00-6803-4BFC-ABFA1F32D00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66691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AA50B3-7983-F34A-7BE8-FB8136912E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39DA57B-4B98-A8B0-630F-5C5C7CC7A9F4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من يشرح لنا الخطوات</a:t>
            </a:r>
          </a:p>
        </p:txBody>
      </p:sp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656F798-D3BE-2B42-F639-5F46F3E29E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9167FC3E-B4B8-5C71-1B3D-573E8828B1E4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7E59507B-8D7D-66D0-22E2-403F05E8C39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D487E882-81A3-D5A6-2514-F8F37362754B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C6095670-CE05-B0BE-CEFE-CD58ACED796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29A74E4B-E4EC-3FF2-6CB7-3C85CB985270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FB1EFADE-5CE7-1653-A96A-D60A3228A89A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A51B4E2C-0D92-0DC5-4417-9EB298AD44A4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6E2B08FC-30B4-D3A7-CAB0-AB0541A54FD8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FE0E54B2-EB77-1321-003A-FE23D17E66BD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FF15D12A-0AA9-CB02-CC61-192F231D4B38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2" name="Ellipse 21">
                <a:extLst>
                  <a:ext uri="{FF2B5EF4-FFF2-40B4-BE49-F238E27FC236}">
                    <a16:creationId xmlns:a16="http://schemas.microsoft.com/office/drawing/2014/main" id="{6766286F-7625-C644-25C0-2B418D46D27D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C72B2C19-15E7-B3FF-C72A-66E8C563E61D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61" name="Oval 81">
            <a:extLst>
              <a:ext uri="{FF2B5EF4-FFF2-40B4-BE49-F238E27FC236}">
                <a16:creationId xmlns:a16="http://schemas.microsoft.com/office/drawing/2014/main" id="{B4958874-BC1B-71AF-8BC5-C013EC76F7DC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62" name="Corde 61">
            <a:extLst>
              <a:ext uri="{FF2B5EF4-FFF2-40B4-BE49-F238E27FC236}">
                <a16:creationId xmlns:a16="http://schemas.microsoft.com/office/drawing/2014/main" id="{A3A2B4C5-61AA-FB00-ECA2-80D0537B8277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3" name="Image 62">
            <a:extLst>
              <a:ext uri="{FF2B5EF4-FFF2-40B4-BE49-F238E27FC236}">
                <a16:creationId xmlns:a16="http://schemas.microsoft.com/office/drawing/2014/main" id="{B8DC8659-544B-16B3-0F2F-F08100F2C56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64" name="ZoneTexte 63">
            <a:extLst>
              <a:ext uri="{FF2B5EF4-FFF2-40B4-BE49-F238E27FC236}">
                <a16:creationId xmlns:a16="http://schemas.microsoft.com/office/drawing/2014/main" id="{36B56FE1-6025-F514-334A-2D4055F537FC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1900" b="1" dirty="0">
                <a:solidFill>
                  <a:srgbClr val="33878B"/>
                </a:solidFill>
              </a:rPr>
              <a:t>2</a:t>
            </a:r>
            <a:endParaRPr lang="fr-FR" sz="1900" b="1" dirty="0">
              <a:solidFill>
                <a:srgbClr val="33878B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3622121-CCB8-69AE-6CBA-B7E0AE2B05BB}"/>
              </a:ext>
            </a:extLst>
          </p:cNvPr>
          <p:cNvSpPr txBox="1"/>
          <p:nvPr/>
        </p:nvSpPr>
        <p:spPr>
          <a:xfrm>
            <a:off x="2296125" y="5121037"/>
            <a:ext cx="21907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3 × 3 = 9 m²</a:t>
            </a:r>
            <a:endParaRPr lang="fr-MA" sz="2000" dirty="0">
              <a:solidFill>
                <a:srgbClr val="FF0000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A79EF68C-7406-2D00-5F48-B7785C803CCE}"/>
              </a:ext>
            </a:extLst>
          </p:cNvPr>
          <p:cNvSpPr txBox="1"/>
          <p:nvPr/>
        </p:nvSpPr>
        <p:spPr>
          <a:xfrm>
            <a:off x="2307894" y="5472399"/>
            <a:ext cx="21907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 × 3 = 27 m</a:t>
            </a:r>
            <a:r>
              <a:rPr lang="fr-MA" b="1" baseline="30000" dirty="0">
                <a:solidFill>
                  <a:srgbClr val="FF0000"/>
                </a:solidFill>
              </a:rPr>
              <a:t>3</a:t>
            </a:r>
            <a:endParaRPr lang="fr-MA" sz="2000" dirty="0">
              <a:solidFill>
                <a:srgbClr val="FF0000"/>
              </a:solidFill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E141E380-DCEA-73ED-8646-2A58A1AC4F63}"/>
              </a:ext>
            </a:extLst>
          </p:cNvPr>
          <p:cNvSpPr txBox="1"/>
          <p:nvPr/>
        </p:nvSpPr>
        <p:spPr>
          <a:xfrm>
            <a:off x="4263172" y="5133848"/>
            <a:ext cx="21907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مِساحَةُ قاعِدَتِهِ:</a:t>
            </a:r>
            <a:endParaRPr lang="fr-MA" sz="2000" dirty="0">
              <a:solidFill>
                <a:srgbClr val="FF0000"/>
              </a:solidFill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DD4617F-BEDB-5B89-E333-B5C9521BEEA1}"/>
              </a:ext>
            </a:extLst>
          </p:cNvPr>
          <p:cNvSpPr txBox="1"/>
          <p:nvPr/>
        </p:nvSpPr>
        <p:spPr>
          <a:xfrm>
            <a:off x="4230498" y="5600730"/>
            <a:ext cx="296393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حجم المتوازي المستطيلات</a:t>
            </a:r>
            <a:endParaRPr lang="fr-MA" sz="2000" dirty="0">
              <a:solidFill>
                <a:srgbClr val="FF0000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68A04F0A-5E47-67F2-995B-5EEFD8437B5F}"/>
              </a:ext>
            </a:extLst>
          </p:cNvPr>
          <p:cNvSpPr txBox="1"/>
          <p:nvPr/>
        </p:nvSpPr>
        <p:spPr>
          <a:xfrm>
            <a:off x="624176" y="4369565"/>
            <a:ext cx="21907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 = (a × a) × a </a:t>
            </a:r>
            <a:endParaRPr lang="fr-MA" sz="2000" dirty="0">
              <a:solidFill>
                <a:srgbClr val="FF0000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4611332B-2456-6C6F-E00A-762DC3A4340E}"/>
              </a:ext>
            </a:extLst>
          </p:cNvPr>
          <p:cNvSpPr txBox="1"/>
          <p:nvPr/>
        </p:nvSpPr>
        <p:spPr>
          <a:xfrm>
            <a:off x="3329796" y="4413428"/>
            <a:ext cx="496000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حجم المكعب </a:t>
            </a:r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 مساحة القاعدة × الارتفاع</a:t>
            </a:r>
            <a:endParaRPr lang="fr-MA" sz="2000" dirty="0">
              <a:solidFill>
                <a:srgbClr val="FF0000"/>
              </a:solidFill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6607B18-4796-9260-238C-3CC3194667CC}"/>
              </a:ext>
            </a:extLst>
          </p:cNvPr>
          <p:cNvSpPr txBox="1"/>
          <p:nvPr/>
        </p:nvSpPr>
        <p:spPr>
          <a:xfrm>
            <a:off x="2223334" y="2704382"/>
            <a:ext cx="593183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32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 حجم مكعب طول حرفه </a:t>
            </a:r>
            <a:r>
              <a:rPr lang="fr-FR" sz="32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3m</a:t>
            </a:r>
            <a:r>
              <a:rPr lang="ar-MA" sz="32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fr-MA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7544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3E0660-BA2E-129A-4C6B-F21BB336A7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31938496-4BA0-2112-C18C-F7B621F7F867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3426388-67FA-F1A3-4D75-B329A1B32905}"/>
              </a:ext>
            </a:extLst>
          </p:cNvPr>
          <p:cNvSpPr/>
          <p:nvPr/>
        </p:nvSpPr>
        <p:spPr>
          <a:xfrm>
            <a:off x="2076450" y="3000990"/>
            <a:ext cx="4785052" cy="156525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6" name="Image 5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1C82CAC-54F8-177C-D9E3-39FCD9107E8F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093900" y="3363216"/>
            <a:ext cx="631873" cy="63187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C6F43F8-E629-D413-413B-23F1558EFE01}"/>
              </a:ext>
            </a:extLst>
          </p:cNvPr>
          <p:cNvSpPr txBox="1"/>
          <p:nvPr/>
        </p:nvSpPr>
        <p:spPr>
          <a:xfrm>
            <a:off x="1823212" y="3459396"/>
            <a:ext cx="432783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 تحويلات على وحدات قياس الحجم</a:t>
            </a:r>
            <a:endParaRPr lang="fr-MA" sz="20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lowchart: Alternate Process 54">
            <a:extLst>
              <a:ext uri="{FF2B5EF4-FFF2-40B4-BE49-F238E27FC236}">
                <a16:creationId xmlns:a16="http://schemas.microsoft.com/office/drawing/2014/main" id="{74FD6480-0464-EC7D-01F9-6B4269B45F49}"/>
              </a:ext>
            </a:extLst>
          </p:cNvPr>
          <p:cNvSpPr/>
          <p:nvPr/>
        </p:nvSpPr>
        <p:spPr>
          <a:xfrm>
            <a:off x="2826512" y="2620159"/>
            <a:ext cx="2966143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marR="0" lvl="1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5</a:t>
            </a:r>
            <a:endParaRPr kumimoji="0" lang="fr-MA" sz="2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3" name="Oval 80">
            <a:extLst>
              <a:ext uri="{FF2B5EF4-FFF2-40B4-BE49-F238E27FC236}">
                <a16:creationId xmlns:a16="http://schemas.microsoft.com/office/drawing/2014/main" id="{838D559E-57B2-5C44-196F-367459EF7E82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64969473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49B50D-57D6-E849-F250-4B686A952A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الألواح. أحول إلى الوحدة المطلوبة</a:t>
            </a:r>
            <a:endParaRPr lang="ar-MA" sz="2000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67C6C0E-8914-A250-8388-E5789987DF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1A00D5D4-EED5-2860-214C-36BF3EA3BE7B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2322DFD2-6C6C-18BF-6AB9-5FACBF9D5AD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C21D6E76-E6C5-DA6F-3236-81BCEF4412BC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5FD224CA-B942-53D3-D9FB-DA0390DD1A9A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58E0D324-0500-F36D-B31B-B9A11A3D11C5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30282897-43C4-0250-3F41-0C881FD3D6CB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3E5B68E0-F37A-CEA5-D2A6-4AA1CA379D8C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72D3FDFC-F31F-07D2-CCC6-230A9B251A28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F984AA81-70BE-ECE4-973C-3E1D73962920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B6B2AFC5-972A-307D-5A03-F5CEA1B4B39B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0E242B7F-8DCB-7565-63A3-31D3DA0BC9DB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02878346-17F8-884D-D74B-F2BC685D19DC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18" name="Oval 81">
            <a:extLst>
              <a:ext uri="{FF2B5EF4-FFF2-40B4-BE49-F238E27FC236}">
                <a16:creationId xmlns:a16="http://schemas.microsoft.com/office/drawing/2014/main" id="{D4B8F6CC-6BC4-3C99-3A91-72F83F63E96C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0" name="Corde 19">
            <a:extLst>
              <a:ext uri="{FF2B5EF4-FFF2-40B4-BE49-F238E27FC236}">
                <a16:creationId xmlns:a16="http://schemas.microsoft.com/office/drawing/2014/main" id="{059C4C37-FEB1-043E-35CF-7B899A760127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F64C2BC4-E5F0-B8F2-8C8C-FD77CC5E5B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6783138D-1F65-0589-DD0D-1619B871A10E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1900" b="1" dirty="0">
                <a:solidFill>
                  <a:srgbClr val="33878B"/>
                </a:solidFill>
              </a:rPr>
              <a:t>3</a:t>
            </a:r>
            <a:endParaRPr lang="fr-FR" sz="1900" b="1" dirty="0">
              <a:solidFill>
                <a:srgbClr val="33878B"/>
              </a:solidFill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98F74D7E-7EF2-26B0-9D20-38646B667C8F}"/>
              </a:ext>
            </a:extLst>
          </p:cNvPr>
          <p:cNvSpPr txBox="1"/>
          <p:nvPr/>
        </p:nvSpPr>
        <p:spPr>
          <a:xfrm>
            <a:off x="1070169" y="3167390"/>
            <a:ext cx="637343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3,24 </a:t>
            </a:r>
            <a:r>
              <a:rPr lang="fr-FR" sz="3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m</a:t>
            </a:r>
            <a:r>
              <a:rPr lang="fr-MA" sz="3600" b="1" baseline="30000" dirty="0">
                <a:solidFill>
                  <a:srgbClr val="FF0000"/>
                </a:solidFill>
              </a:rPr>
              <a:t>3</a:t>
            </a:r>
            <a:r>
              <a:rPr lang="fr-FR" sz="36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……………………… </a:t>
            </a:r>
            <a:r>
              <a:rPr lang="fr-FR" sz="3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dm</a:t>
            </a:r>
            <a:r>
              <a:rPr lang="fr-MA" sz="3600" b="1" baseline="30000" dirty="0">
                <a:solidFill>
                  <a:srgbClr val="FF0000"/>
                </a:solidFill>
              </a:rPr>
              <a:t>3</a:t>
            </a:r>
            <a:r>
              <a:rPr lang="fr-FR" sz="36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MA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3840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A2AFF5-089E-3C9C-2048-B8792EB31D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215E07DB-DBB7-C5A6-7B87-EE3B1B6803CF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A1132A0-33F1-1EC8-1A31-818D6A37D0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074A5EB-2517-C2CB-FBCE-352EF8C518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66CFFFCD-3521-26F8-9489-3DD08851001A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58BF0928-0421-79B4-586D-BCC55A15848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236A6BB0-4CA0-EE75-B5EE-5E41D0037267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757431B0-9149-321A-8D05-F723DC7FB6AB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D23D723E-0A65-DF52-7374-FBA3FACE18D0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CC18BCE6-4DE2-171A-7EC8-31AF913B0F96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61FB5401-D511-CF5F-D013-B2C821EB75F4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3234458C-22BD-0120-7B62-C3B7855FC5B6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805EE36E-FB93-F0D8-7FB3-C7B9433D3A81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BB2639CC-1496-22A5-3936-D71D70F68AC7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CB803764-D925-BCF1-1F93-92DE7C3224D8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E5D6CE50-81FA-DA57-4B44-8E6632EDA2C2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79371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586073-7FE6-0ECF-2E03-ADDA42FFB8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A454F458-DBC7-DF64-B9FA-4AEA9BC6E5A0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نصحح، من يشرح لنا الخطوات</a:t>
            </a:r>
          </a:p>
        </p:txBody>
      </p:sp>
      <p:pic>
        <p:nvPicPr>
          <p:cNvPr id="1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E2D8C20-1AFF-5BB4-0BEB-C92889A1E9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AAECC79-2C3B-B55A-A856-2309FDC7D27D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0B6FCDC-3552-833F-7AA8-09834F680D3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46970836-49F3-9B09-AA41-F4F3759DBED1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7B292131-9DA7-7FB7-2FC0-B317997902BA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7E813978-6903-6567-FDD3-61F747FFAEBC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911B3E04-7EFB-B48E-CE46-04D0D4C44E6F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AA686BDE-1A7E-BB73-B436-D2E8721E44A3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1B6E413F-8CDA-0A9C-1A5A-C9F3319EC232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79813635-2B88-610A-B65B-BF4CD3614A4A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32C76427-D561-75D0-4EBF-7DB78FCC7F7E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9CD37E00-25A4-66FC-686E-A4A997E41F5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0782EE4A-D893-0CC1-9F7F-EBEB3DD3A9A2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7" name="Oval 81">
            <a:extLst>
              <a:ext uri="{FF2B5EF4-FFF2-40B4-BE49-F238E27FC236}">
                <a16:creationId xmlns:a16="http://schemas.microsoft.com/office/drawing/2014/main" id="{597B6493-6A25-0922-7994-43BDC83FC691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8" name="Corde 7">
            <a:extLst>
              <a:ext uri="{FF2B5EF4-FFF2-40B4-BE49-F238E27FC236}">
                <a16:creationId xmlns:a16="http://schemas.microsoft.com/office/drawing/2014/main" id="{6AC0A608-48F9-46C2-FB67-B3A8BE02E48F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76A3A771-8ABC-1445-FF2E-674F8660EC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24" name="ZoneTexte 23">
            <a:extLst>
              <a:ext uri="{FF2B5EF4-FFF2-40B4-BE49-F238E27FC236}">
                <a16:creationId xmlns:a16="http://schemas.microsoft.com/office/drawing/2014/main" id="{F8C3FE94-3CEB-7050-94E3-A8DBDD4AAA89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900" b="1" dirty="0">
                <a:solidFill>
                  <a:srgbClr val="33878B"/>
                </a:solidFill>
              </a:rPr>
              <a:t>1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37A3973D-31EC-9B5A-1779-ED522CC62E51}"/>
              </a:ext>
            </a:extLst>
          </p:cNvPr>
          <p:cNvSpPr txBox="1"/>
          <p:nvPr/>
        </p:nvSpPr>
        <p:spPr>
          <a:xfrm>
            <a:off x="1070169" y="3167390"/>
            <a:ext cx="637343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3,24 </a:t>
            </a:r>
            <a:r>
              <a:rPr lang="fr-FR" sz="3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m</a:t>
            </a:r>
            <a:r>
              <a:rPr lang="fr-MA" sz="3600" b="1" baseline="30000" dirty="0">
                <a:solidFill>
                  <a:srgbClr val="FF0000"/>
                </a:solidFill>
              </a:rPr>
              <a:t>3</a:t>
            </a:r>
            <a:r>
              <a:rPr lang="fr-FR" sz="36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……</a:t>
            </a:r>
            <a:r>
              <a:rPr lang="fr-FR" sz="36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fr-FR" sz="3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240</a:t>
            </a:r>
            <a:r>
              <a:rPr lang="fr-FR" sz="36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……… </a:t>
            </a:r>
            <a:r>
              <a:rPr lang="fr-FR" sz="3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dm</a:t>
            </a:r>
            <a:r>
              <a:rPr lang="fr-MA" sz="3600" b="1" baseline="30000" dirty="0">
                <a:solidFill>
                  <a:srgbClr val="FF0000"/>
                </a:solidFill>
              </a:rPr>
              <a:t>3</a:t>
            </a:r>
            <a:r>
              <a:rPr lang="fr-FR" sz="36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MA" sz="3600" dirty="0">
              <a:solidFill>
                <a:srgbClr val="FF0000"/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06BBA667-66E6-8C6F-F8C4-E4C259FE1F13}"/>
              </a:ext>
            </a:extLst>
          </p:cNvPr>
          <p:cNvSpPr txBox="1"/>
          <p:nvPr/>
        </p:nvSpPr>
        <p:spPr>
          <a:xfrm>
            <a:off x="3649587" y="1986649"/>
            <a:ext cx="184482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32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× 1 000</a:t>
            </a:r>
            <a:endParaRPr lang="fr-MA" sz="3200" dirty="0">
              <a:solidFill>
                <a:srgbClr val="FF0000"/>
              </a:solidFill>
            </a:endParaRPr>
          </a:p>
        </p:txBody>
      </p:sp>
      <p:sp>
        <p:nvSpPr>
          <p:cNvPr id="26" name="Flèche : courbe vers le bas 25">
            <a:extLst>
              <a:ext uri="{FF2B5EF4-FFF2-40B4-BE49-F238E27FC236}">
                <a16:creationId xmlns:a16="http://schemas.microsoft.com/office/drawing/2014/main" id="{D4BE507A-1C9E-AAFA-938A-FB0F99C5F3C5}"/>
              </a:ext>
            </a:extLst>
          </p:cNvPr>
          <p:cNvSpPr/>
          <p:nvPr/>
        </p:nvSpPr>
        <p:spPr>
          <a:xfrm>
            <a:off x="2346385" y="2767281"/>
            <a:ext cx="4226943" cy="515881"/>
          </a:xfrm>
          <a:prstGeom prst="curved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solidFill>
                <a:schemeClr val="tx1"/>
              </a:solidFill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0BB7E912-7D39-E157-6B0D-0962E2858269}"/>
              </a:ext>
            </a:extLst>
          </p:cNvPr>
          <p:cNvSpPr txBox="1"/>
          <p:nvPr/>
        </p:nvSpPr>
        <p:spPr>
          <a:xfrm>
            <a:off x="2536166" y="5295079"/>
            <a:ext cx="5441508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32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عندما أضرب عددا عشريا في </a:t>
            </a:r>
            <a:r>
              <a:rPr lang="fr-FR" sz="32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1 000</a:t>
            </a:r>
            <a:endParaRPr lang="ar-MA" sz="32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r>
              <a:rPr lang="ar-MA" sz="32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أزيح الفاصلة إلى اليمين ب 3 أرقام</a:t>
            </a:r>
            <a:endParaRPr lang="fr-MA" sz="3200" dirty="0">
              <a:solidFill>
                <a:srgbClr val="FF0000"/>
              </a:solidFill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56992DC3-39CB-AB7C-AFF3-06B93A0976C6}"/>
              </a:ext>
            </a:extLst>
          </p:cNvPr>
          <p:cNvSpPr txBox="1"/>
          <p:nvPr/>
        </p:nvSpPr>
        <p:spPr>
          <a:xfrm>
            <a:off x="989368" y="4114219"/>
            <a:ext cx="637343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3,24</a:t>
            </a:r>
            <a:r>
              <a:rPr lang="fr-FR" sz="3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</a:t>
            </a:r>
            <a:r>
              <a:rPr lang="fr-FR" sz="36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3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× 1 000</a:t>
            </a:r>
            <a:r>
              <a:rPr lang="fr-FR" sz="36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</a:t>
            </a:r>
            <a:r>
              <a:rPr lang="fr-FR" sz="36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fr-FR" sz="3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240</a:t>
            </a:r>
            <a:endParaRPr lang="fr-MA" sz="3600" dirty="0">
              <a:solidFill>
                <a:srgbClr val="FF0000"/>
              </a:solidFill>
            </a:endParaRPr>
          </a:p>
        </p:txBody>
      </p:sp>
      <p:sp>
        <p:nvSpPr>
          <p:cNvPr id="31" name="Accolade ouvrante 30">
            <a:extLst>
              <a:ext uri="{FF2B5EF4-FFF2-40B4-BE49-F238E27FC236}">
                <a16:creationId xmlns:a16="http://schemas.microsoft.com/office/drawing/2014/main" id="{3F82B8FE-A508-E7B4-19ED-A47C79979C30}"/>
              </a:ext>
            </a:extLst>
          </p:cNvPr>
          <p:cNvSpPr/>
          <p:nvPr/>
        </p:nvSpPr>
        <p:spPr>
          <a:xfrm rot="16200000">
            <a:off x="1549171" y="4505371"/>
            <a:ext cx="453772" cy="657582"/>
          </a:xfrm>
          <a:prstGeom prst="lef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62312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D100CD-A7A9-C520-EC2C-5E8693C79D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61F52012-7083-B11D-B454-77B58EC6631D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الألواح. أحول إلى الوحدة المطلوبة</a:t>
            </a:r>
            <a:endParaRPr lang="ar-MA" sz="2000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C5A48D0-E353-E0A8-D8BE-E2997676DF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246F9FB8-8D34-3B4F-A05C-85533871B733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7BFC641A-9C00-97B3-A61F-52B57C2786D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172E8C4F-6597-71E7-37CD-4E6D833738EA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9FC59242-C0D1-3743-8CF2-99B76C9DA17E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132F453B-50BA-AD7B-F762-33B733D31F84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58F38036-88E1-1A29-CD28-C68A7592E700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EA3FE312-55F4-F35A-D484-EA3BA35E5E43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5FC9C6FA-B69D-2BE0-DD06-F769761A7DA1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5AB86249-5DAA-2037-46F3-DA29FED36D2E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4C9BBC59-0D1C-3EF0-91E2-27E1707FB1AA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2003C7A8-35F7-3C1E-DE6C-398B48603A28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F3126570-8142-1C6F-ECC3-BA99F7019C2D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18" name="Oval 81">
            <a:extLst>
              <a:ext uri="{FF2B5EF4-FFF2-40B4-BE49-F238E27FC236}">
                <a16:creationId xmlns:a16="http://schemas.microsoft.com/office/drawing/2014/main" id="{627AA3A8-0AD1-2A9A-0ED5-AC1A2C1E3B4C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0" name="Corde 19">
            <a:extLst>
              <a:ext uri="{FF2B5EF4-FFF2-40B4-BE49-F238E27FC236}">
                <a16:creationId xmlns:a16="http://schemas.microsoft.com/office/drawing/2014/main" id="{9D3E4EEC-A142-74C7-1367-82A91F37247C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2D0ABCF5-EA10-5BBE-B0A3-738B1FC532F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B5FC62C9-98B5-AF54-2925-DA0BBD4CCD37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1900" b="1" dirty="0">
                <a:solidFill>
                  <a:srgbClr val="33878B"/>
                </a:solidFill>
              </a:rPr>
              <a:t>3</a:t>
            </a:r>
            <a:endParaRPr lang="fr-FR" sz="1900" b="1" dirty="0">
              <a:solidFill>
                <a:srgbClr val="33878B"/>
              </a:solidFill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30410A04-B1BA-7A81-C9A4-C390230552CF}"/>
              </a:ext>
            </a:extLst>
          </p:cNvPr>
          <p:cNvSpPr txBox="1"/>
          <p:nvPr/>
        </p:nvSpPr>
        <p:spPr>
          <a:xfrm>
            <a:off x="1070169" y="3167390"/>
            <a:ext cx="637343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4,67 </a:t>
            </a:r>
            <a:r>
              <a:rPr lang="fr-FR" sz="3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dm</a:t>
            </a:r>
            <a:r>
              <a:rPr lang="fr-MA" sz="3600" b="1" baseline="30000" dirty="0">
                <a:solidFill>
                  <a:srgbClr val="FF0000"/>
                </a:solidFill>
              </a:rPr>
              <a:t>3</a:t>
            </a:r>
            <a:r>
              <a:rPr lang="fr-FR" sz="36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……………………… </a:t>
            </a:r>
            <a:r>
              <a:rPr lang="fr-FR" sz="3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cm</a:t>
            </a:r>
            <a:r>
              <a:rPr lang="fr-MA" sz="3600" b="1" baseline="30000" dirty="0">
                <a:solidFill>
                  <a:srgbClr val="FF0000"/>
                </a:solidFill>
              </a:rPr>
              <a:t>3</a:t>
            </a:r>
            <a:r>
              <a:rPr lang="fr-FR" sz="36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MA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2458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92DA10-5564-C249-38D2-49623CB9AC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8FD4A073-1D43-A5A7-F64A-A18D606E3911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578E335-42E8-EEFD-BCD0-C9570395A9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79BA55A-24F4-C6F5-EE0C-390B2F5E53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83492D6E-EE63-0717-0F78-7F86B600E8EA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5D0C373C-3AE7-B66E-AC78-792AA72F1A4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E0E790C7-7BFC-63D9-2206-22F5996018CD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C9222FE7-0278-F46A-521B-940A42C1255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F1D9ADF3-BBC3-71AA-7751-ED91D784252C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545A8C07-71D3-1144-2D75-CB266D3005E9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8D3392A2-E017-2FA3-DBF5-309598D18687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67599360-0594-8230-E731-119782D2F371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662B81D2-63DC-E371-7C43-8AEFEBD81B7F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F5D7CAF1-ABC5-4B1F-21BA-6628C0C1101B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3355DB9F-B84C-B12D-AC22-90BC2928C9A5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8C0C1891-87B0-AF34-F9E1-DC132F704E6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812351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36F424-1588-705E-0705-F73E69D362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2FF80E31-9C5B-E898-0029-4D1F89109631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نصحح، من يشرح لنا الخطوات</a:t>
            </a:r>
          </a:p>
        </p:txBody>
      </p:sp>
      <p:pic>
        <p:nvPicPr>
          <p:cNvPr id="1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E5478508-FFBD-2AFD-89DB-3297B22144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1E86EBFC-0A2E-B85E-D39E-E4D990925694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B0486FFB-5017-2F34-E97E-CE719D20125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CDB59603-5F88-0907-4826-52E7B49D112A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BF6760AC-134C-AEDE-FF06-CDC0DF7EBAF9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2AB7B24F-EDED-3259-D4EE-B525A5E7273B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481ECD64-0CDD-8CD7-ED99-64D00796831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C70EC7EE-5FE9-4C3D-8870-305478DADC26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DE8C51E1-6060-F756-8DEF-0A163034E7DE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0CD2F278-1951-3E81-143B-FA1DF202FA50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42DFD0D7-EE86-241C-7EE8-AB6EEF7F2D2C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42FF8219-A9A2-DFAE-C830-8BF0FC0BB12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46B36574-1C96-8F27-D761-91578BF1E228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7" name="Oval 81">
            <a:extLst>
              <a:ext uri="{FF2B5EF4-FFF2-40B4-BE49-F238E27FC236}">
                <a16:creationId xmlns:a16="http://schemas.microsoft.com/office/drawing/2014/main" id="{A8CAA458-3754-86F3-8C95-8AAFF6DFB01E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8" name="Corde 7">
            <a:extLst>
              <a:ext uri="{FF2B5EF4-FFF2-40B4-BE49-F238E27FC236}">
                <a16:creationId xmlns:a16="http://schemas.microsoft.com/office/drawing/2014/main" id="{80FC3549-BEC7-8BBF-D429-122C76605A74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2A09C1E2-DBB2-2427-AC98-CE6A98E4B9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24" name="ZoneTexte 23">
            <a:extLst>
              <a:ext uri="{FF2B5EF4-FFF2-40B4-BE49-F238E27FC236}">
                <a16:creationId xmlns:a16="http://schemas.microsoft.com/office/drawing/2014/main" id="{8C1C0679-EA70-FDC4-F5A1-A31ED5F3BCC0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900" b="1" dirty="0">
                <a:solidFill>
                  <a:srgbClr val="33878B"/>
                </a:solidFill>
              </a:rPr>
              <a:t>1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0D97F69D-D0E7-B262-3623-9CA6340C4A86}"/>
              </a:ext>
            </a:extLst>
          </p:cNvPr>
          <p:cNvSpPr txBox="1"/>
          <p:nvPr/>
        </p:nvSpPr>
        <p:spPr>
          <a:xfrm>
            <a:off x="1070169" y="3167390"/>
            <a:ext cx="637343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4,67 </a:t>
            </a:r>
            <a:r>
              <a:rPr lang="fr-FR" sz="3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dm</a:t>
            </a:r>
            <a:r>
              <a:rPr lang="fr-MA" sz="3600" b="1" baseline="30000" dirty="0">
                <a:solidFill>
                  <a:srgbClr val="FF0000"/>
                </a:solidFill>
              </a:rPr>
              <a:t>3</a:t>
            </a:r>
            <a:r>
              <a:rPr lang="fr-FR" sz="36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…</a:t>
            </a:r>
            <a:r>
              <a:rPr lang="fr-FR" sz="3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4 670</a:t>
            </a:r>
            <a:r>
              <a:rPr lang="fr-FR" sz="36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…….…… </a:t>
            </a:r>
            <a:r>
              <a:rPr lang="fr-FR" sz="3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cm</a:t>
            </a:r>
            <a:r>
              <a:rPr lang="fr-MA" sz="3600" b="1" baseline="30000" dirty="0">
                <a:solidFill>
                  <a:srgbClr val="FF0000"/>
                </a:solidFill>
              </a:rPr>
              <a:t>3</a:t>
            </a:r>
            <a:r>
              <a:rPr lang="fr-FR" sz="36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MA" sz="3600" dirty="0">
              <a:solidFill>
                <a:srgbClr val="FF0000"/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41B17B36-7BA6-0A29-3A9F-437805D19D84}"/>
              </a:ext>
            </a:extLst>
          </p:cNvPr>
          <p:cNvSpPr txBox="1"/>
          <p:nvPr/>
        </p:nvSpPr>
        <p:spPr>
          <a:xfrm>
            <a:off x="3649587" y="1986649"/>
            <a:ext cx="184482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32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× 1 000</a:t>
            </a:r>
            <a:endParaRPr lang="fr-MA" sz="3200" dirty="0">
              <a:solidFill>
                <a:srgbClr val="FF0000"/>
              </a:solidFill>
            </a:endParaRPr>
          </a:p>
        </p:txBody>
      </p:sp>
      <p:sp>
        <p:nvSpPr>
          <p:cNvPr id="26" name="Flèche : courbe vers le bas 25">
            <a:extLst>
              <a:ext uri="{FF2B5EF4-FFF2-40B4-BE49-F238E27FC236}">
                <a16:creationId xmlns:a16="http://schemas.microsoft.com/office/drawing/2014/main" id="{D7FEDA31-166D-8321-DED1-1DE1F0177505}"/>
              </a:ext>
            </a:extLst>
          </p:cNvPr>
          <p:cNvSpPr/>
          <p:nvPr/>
        </p:nvSpPr>
        <p:spPr>
          <a:xfrm>
            <a:off x="2346385" y="2767281"/>
            <a:ext cx="4226943" cy="515881"/>
          </a:xfrm>
          <a:prstGeom prst="curved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4770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08271A-ADFD-4E28-7C35-7A38EF345E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C2A9913A-7A86-90B9-9967-898681B58DE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001AE1D-23BC-5234-0C11-EAF99366AABB}"/>
              </a:ext>
            </a:extLst>
          </p:cNvPr>
          <p:cNvSpPr/>
          <p:nvPr/>
        </p:nvSpPr>
        <p:spPr>
          <a:xfrm>
            <a:off x="1720931" y="2610517"/>
            <a:ext cx="5884432" cy="2893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1864DDEE-25F5-A42C-30D6-EF3384A871EF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اختتام الحصة</a:t>
            </a:r>
            <a:endParaRPr lang="ar-MA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A0FD89DB-C1D0-1610-79F5-247860FE88BE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8" name="Forme libre : forme 105">
            <a:extLst>
              <a:ext uri="{FF2B5EF4-FFF2-40B4-BE49-F238E27FC236}">
                <a16:creationId xmlns:a16="http://schemas.microsoft.com/office/drawing/2014/main" id="{1F9A9C2E-DB4B-3DB6-F596-643240A1CA20}"/>
              </a:ext>
            </a:extLst>
          </p:cNvPr>
          <p:cNvSpPr/>
          <p:nvPr/>
        </p:nvSpPr>
        <p:spPr>
          <a:xfrm>
            <a:off x="6159582" y="3838660"/>
            <a:ext cx="545261" cy="142730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3160B0C-06CA-9E01-E8CC-020C987F53CA}"/>
              </a:ext>
            </a:extLst>
          </p:cNvPr>
          <p:cNvSpPr/>
          <p:nvPr/>
        </p:nvSpPr>
        <p:spPr>
          <a:xfrm>
            <a:off x="2453371" y="3561847"/>
            <a:ext cx="3708400" cy="63729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lnSpc>
                <a:spcPts val="5486"/>
              </a:lnSpc>
              <a:defRPr/>
            </a:pPr>
            <a:r>
              <a:rPr lang="ar-MA" sz="3200" b="1" dirty="0">
                <a:solidFill>
                  <a:srgbClr val="FFC000"/>
                </a:solidFill>
                <a:latin typeface="Dosis" pitchFamily="2" charset="0"/>
                <a:cs typeface="Calibri" panose="020F0502020204030204" pitchFamily="34" charset="0"/>
              </a:rPr>
              <a:t>الواجبات</a:t>
            </a:r>
            <a:r>
              <a:rPr lang="ar-MA" sz="32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rgbClr val="FFC000"/>
                </a:solidFill>
                <a:latin typeface="Dosis" pitchFamily="2" charset="0"/>
                <a:cs typeface="Calibri" panose="020F0502020204030204" pitchFamily="34" charset="0"/>
              </a:rPr>
              <a:t>المنزلية</a:t>
            </a:r>
          </a:p>
          <a:p>
            <a:pPr algn="ctr"/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58534131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89328" y="781664"/>
            <a:ext cx="71902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في المنزل، أنجزوا الأنشطة المكافئة  ما بين الصفحتين 144 و176.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وراجعوا أيضا ملخصات الدروس على مفكرتي في الرياضيات</a:t>
            </a:r>
          </a:p>
        </p:txBody>
      </p:sp>
      <p:pic>
        <p:nvPicPr>
          <p:cNvPr id="5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B0316CC-DA3F-3B3E-C572-E605742BBC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54672" y="712629"/>
            <a:ext cx="900000" cy="900000"/>
          </a:xfrm>
          <a:prstGeom prst="ellipse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CE7BB942-A802-27C7-4E41-1A172A247104}"/>
              </a:ext>
            </a:extLst>
          </p:cNvPr>
          <p:cNvGrpSpPr/>
          <p:nvPr/>
        </p:nvGrpSpPr>
        <p:grpSpPr>
          <a:xfrm>
            <a:off x="2748335" y="2675124"/>
            <a:ext cx="3934101" cy="2791259"/>
            <a:chOff x="2106827" y="2698928"/>
            <a:chExt cx="4432935" cy="2956254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FE57601E-F83A-8BD9-E302-1DF5CB3FB9F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405746" y="2698928"/>
              <a:ext cx="2134016" cy="2844084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B8647B2A-DEC2-16A3-2BD7-9F8DA9FAB4D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106827" y="2699837"/>
              <a:ext cx="2253466" cy="295534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2610006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</a:t>
            </a:r>
          </a:p>
        </p:txBody>
      </p:sp>
      <p:pic>
        <p:nvPicPr>
          <p:cNvPr id="5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B0316CC-DA3F-3B3E-C572-E605742BBC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54672" y="712629"/>
            <a:ext cx="900000" cy="900000"/>
          </a:xfrm>
          <a:prstGeom prst="ellipse">
            <a:avLst/>
          </a:prstGeom>
        </p:spPr>
      </p:pic>
      <p:pic>
        <p:nvPicPr>
          <p:cNvPr id="6" name="Style_clean_flat_202509302313">
            <a:hlinkClick r:id="" action="ppaction://media"/>
            <a:extLst>
              <a:ext uri="{FF2B5EF4-FFF2-40B4-BE49-F238E27FC236}">
                <a16:creationId xmlns:a16="http://schemas.microsoft.com/office/drawing/2014/main" id="{0F008D93-8CC5-176C-5CC7-8A65A1DFA28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b="2448"/>
          <a:stretch>
            <a:fillRect/>
          </a:stretch>
        </p:blipFill>
        <p:spPr>
          <a:xfrm>
            <a:off x="1314225" y="2127708"/>
            <a:ext cx="6515550" cy="3601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4534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7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salam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8.xml><?xml version="1.0" encoding="utf-8"?>
<a:theme xmlns:a="http://schemas.openxmlformats.org/drawingml/2006/main" name="2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24799</TotalTime>
  <Words>1327</Words>
  <Application>Microsoft Office PowerPoint</Application>
  <PresentationFormat>Affichage à l'écran (4:3)</PresentationFormat>
  <Paragraphs>467</Paragraphs>
  <Slides>50</Slides>
  <Notes>14</Notes>
  <HiddenSlides>0</HiddenSlides>
  <MMClips>3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8</vt:i4>
      </vt:variant>
      <vt:variant>
        <vt:lpstr>Titres des diapositives</vt:lpstr>
      </vt:variant>
      <vt:variant>
        <vt:i4>50</vt:i4>
      </vt:variant>
    </vt:vector>
  </HeadingPairs>
  <TitlesOfParts>
    <vt:vector size="67" baseType="lpstr">
      <vt:lpstr>Aptos</vt:lpstr>
      <vt:lpstr>Aptos Display</vt:lpstr>
      <vt:lpstr>Arial</vt:lpstr>
      <vt:lpstr>Arimo Italics</vt:lpstr>
      <vt:lpstr>Calibri</vt:lpstr>
      <vt:lpstr>Cambria Math</vt:lpstr>
      <vt:lpstr>Dosis</vt:lpstr>
      <vt:lpstr>Effra CC Arbc</vt:lpstr>
      <vt:lpstr>Noto Sans Symbols</vt:lpstr>
      <vt:lpstr>2_Conception personnalisée</vt:lpstr>
      <vt:lpstr>Page d'entree</vt:lpstr>
      <vt:lpstr>partie 1</vt:lpstr>
      <vt:lpstr>1_Page d'entree</vt:lpstr>
      <vt:lpstr>salam</vt:lpstr>
      <vt:lpstr>3_Conception personnalisée</vt:lpstr>
      <vt:lpstr>1_partie 1</vt:lpstr>
      <vt:lpstr>2_Page d'entree</vt:lpstr>
      <vt:lpstr>Présentation PowerPoint</vt:lpstr>
      <vt:lpstr>Présentation PowerPoint</vt:lpstr>
      <vt:lpstr>برمجة الأسبوع  الثالث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Mme Chraibi</dc:creator>
  <cp:lastModifiedBy>SAMIR.BOUNAGA</cp:lastModifiedBy>
  <cp:revision>289</cp:revision>
  <cp:lastPrinted>2025-08-13T10:11:39Z</cp:lastPrinted>
  <dcterms:created xsi:type="dcterms:W3CDTF">2025-08-01T12:31:49Z</dcterms:created>
  <dcterms:modified xsi:type="dcterms:W3CDTF">2026-06-02T22:42:29Z</dcterms:modified>
</cp:coreProperties>
</file>