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  <p:sldMasterId id="2147483904" r:id="rId5"/>
  </p:sldMasterIdLst>
  <p:notesMasterIdLst>
    <p:notesMasterId r:id="rId56"/>
  </p:notesMasterIdLst>
  <p:handoutMasterIdLst>
    <p:handoutMasterId r:id="rId57"/>
  </p:handoutMasterIdLst>
  <p:sldIdLst>
    <p:sldId id="779" r:id="rId6"/>
    <p:sldId id="955" r:id="rId7"/>
    <p:sldId id="738" r:id="rId8"/>
    <p:sldId id="780" r:id="rId9"/>
    <p:sldId id="842" r:id="rId10"/>
    <p:sldId id="834" r:id="rId11"/>
    <p:sldId id="746" r:id="rId12"/>
    <p:sldId id="1123" r:id="rId13"/>
    <p:sldId id="926" r:id="rId14"/>
    <p:sldId id="931" r:id="rId15"/>
    <p:sldId id="1035" r:id="rId16"/>
    <p:sldId id="1104" r:id="rId17"/>
    <p:sldId id="1037" r:id="rId18"/>
    <p:sldId id="837" r:id="rId19"/>
    <p:sldId id="993" r:id="rId20"/>
    <p:sldId id="994" r:id="rId21"/>
    <p:sldId id="995" r:id="rId22"/>
    <p:sldId id="996" r:id="rId23"/>
    <p:sldId id="997" r:id="rId24"/>
    <p:sldId id="998" r:id="rId25"/>
    <p:sldId id="1014" r:id="rId26"/>
    <p:sldId id="1052" r:id="rId27"/>
    <p:sldId id="1053" r:id="rId28"/>
    <p:sldId id="1076" r:id="rId29"/>
    <p:sldId id="1115" r:id="rId30"/>
    <p:sldId id="1077" r:id="rId31"/>
    <p:sldId id="1078" r:id="rId32"/>
    <p:sldId id="1119" r:id="rId33"/>
    <p:sldId id="1120" r:id="rId34"/>
    <p:sldId id="1121" r:id="rId35"/>
    <p:sldId id="1122" r:id="rId36"/>
    <p:sldId id="1124" r:id="rId37"/>
    <p:sldId id="1125" r:id="rId38"/>
    <p:sldId id="1126" r:id="rId39"/>
    <p:sldId id="1127" r:id="rId40"/>
    <p:sldId id="1110" r:id="rId41"/>
    <p:sldId id="1111" r:id="rId42"/>
    <p:sldId id="1113" r:id="rId43"/>
    <p:sldId id="1114" r:id="rId44"/>
    <p:sldId id="1010" r:id="rId45"/>
    <p:sldId id="848" r:id="rId46"/>
    <p:sldId id="922" r:id="rId47"/>
    <p:sldId id="924" r:id="rId48"/>
    <p:sldId id="849" r:id="rId49"/>
    <p:sldId id="978" r:id="rId50"/>
    <p:sldId id="644" r:id="rId51"/>
    <p:sldId id="672" r:id="rId52"/>
    <p:sldId id="809" r:id="rId53"/>
    <p:sldId id="956" r:id="rId54"/>
    <p:sldId id="789" r:id="rId5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5" autoAdjust="0"/>
    <p:restoredTop sz="79377" autoAdjust="0"/>
  </p:normalViewPr>
  <p:slideViewPr>
    <p:cSldViewPr snapToGrid="0">
      <p:cViewPr varScale="1">
        <p:scale>
          <a:sx n="62" d="100"/>
          <a:sy n="62" d="100"/>
        </p:scale>
        <p:origin x="18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31/05/2026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EFB72-05E8-39EC-19A8-B9C72DC90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4E4286-1B04-57BA-B0C5-0210BBAE3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C7B8F4-85E3-6954-5C8A-57A79AB90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F78FA4-8C86-F183-440D-F52F443AE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124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A7259-D4BA-A560-3B1D-B242224B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A4DF39-24DA-D635-3F51-3E0553EA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436A8A-65BD-A440-84EA-5AAA2A9F9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F5B3A9-3C79-828B-0306-FEDFDD1F5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912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883AC-E0C4-3554-0C04-04B1EE0CA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BAB1AF-3BF2-6879-6B4E-8233E7538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FA899F-E1DF-7167-50F0-B04F12904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FC3DE5-0F60-AE46-F30E-797F1D234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85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76AFF-4B7B-4FEE-7AAC-5BED78E1E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5E928C-399D-6B6C-81C8-9D210ACB56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AB4935-2ED5-AC09-03EB-F7D09CC07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E73265-457D-1A7C-EB29-A1AD2EC89F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1490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70D3F-782E-7882-4628-B10F716BF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CF3724-2134-19CB-F6BF-E22019C960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D85008-9439-93BC-512A-CACA4A2283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EB4783-ECE0-F7AE-2AF5-48C2332CB0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07616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44593-B34E-E657-C03F-C18B15C47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2B874C-9082-F6D6-0078-AA2D201904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36D2B7-91F6-E650-91D9-A2C3F6013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7111EF-6D73-BECD-0DD9-7F3CF7103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1259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7FF5-3E9A-9D9E-A349-0FDDDADD1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D58F5-CAB2-C1F1-BF26-376348899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95E36-6702-AD75-4B0B-EBCCDC4A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6179BC-13B2-D212-3BFD-E7B99E3D8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6201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31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26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687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409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4.mp4"/><Relationship Id="rId7" Type="http://schemas.openxmlformats.org/officeDocument/2006/relationships/image" Target="../media/image24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.emf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4.mp4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27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6.mp4"/><Relationship Id="rId7" Type="http://schemas.openxmlformats.org/officeDocument/2006/relationships/image" Target="../media/image2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8313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حجم متوازي المستطيلات 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88153" y="235819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حجم المكعب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572000" y="3690049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95" y="3918508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813570" y="368521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6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730829" y="406219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وحدات قياس الحجم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وحدات قياس الحجم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93474" y="2691373"/>
            <a:ext cx="4975143" cy="3524536"/>
            <a:chOff x="1593474" y="2691373"/>
            <a:chExt cx="4975143" cy="352453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5671" y="2708139"/>
              <a:ext cx="2542946" cy="350777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3474" y="2691373"/>
              <a:ext cx="2520165" cy="3522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تحويلات على وحدات قياس الحجم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6529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0373FB3-8BD6-743A-7658-F235E1C468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107" y="2474829"/>
            <a:ext cx="7225014" cy="31519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1D3216-E0A5-DFAF-0CAB-033C07A15E22}"/>
              </a:ext>
            </a:extLst>
          </p:cNvPr>
          <p:cNvSpPr txBox="1"/>
          <p:nvPr/>
        </p:nvSpPr>
        <p:spPr>
          <a:xfrm>
            <a:off x="909336" y="4050801"/>
            <a:ext cx="3371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× 2 × 8 = 64 cm</a:t>
            </a:r>
            <a:r>
              <a:rPr lang="fr-MA" sz="2400" b="1" baseline="30000" dirty="0">
                <a:solidFill>
                  <a:srgbClr val="FF0000"/>
                </a:solidFill>
              </a:rPr>
              <a:t> 3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12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C9B28D-B541-E2CF-9767-2F54D7FCE17B}"/>
              </a:ext>
            </a:extLst>
          </p:cNvPr>
          <p:cNvSpPr txBox="1"/>
          <p:nvPr/>
        </p:nvSpPr>
        <p:spPr>
          <a:xfrm>
            <a:off x="4221614" y="4050802"/>
            <a:ext cx="3371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حجم متوازي المستطيلات</a:t>
            </a:r>
            <a:endParaRPr lang="fr-MA" sz="12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66417B-47CF-CE46-C3FF-2EEC99A916B9}"/>
              </a:ext>
            </a:extLst>
          </p:cNvPr>
          <p:cNvSpPr txBox="1"/>
          <p:nvPr/>
        </p:nvSpPr>
        <p:spPr>
          <a:xfrm>
            <a:off x="909336" y="4934279"/>
            <a:ext cx="3371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× 4 × 4 = 64 cm</a:t>
            </a:r>
            <a:r>
              <a:rPr lang="fr-MA" sz="2400" b="1" baseline="30000" dirty="0">
                <a:solidFill>
                  <a:srgbClr val="FF0000"/>
                </a:solidFill>
              </a:rPr>
              <a:t> 3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1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994E40-AB33-C256-4A6C-5E791E1C3C9A}"/>
              </a:ext>
            </a:extLst>
          </p:cNvPr>
          <p:cNvSpPr txBox="1"/>
          <p:nvPr/>
        </p:nvSpPr>
        <p:spPr>
          <a:xfrm>
            <a:off x="4153484" y="4934279"/>
            <a:ext cx="3371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طول حرف المكعب هو: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4cm</a:t>
            </a:r>
            <a:endParaRPr lang="fr-MA" sz="1200" dirty="0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24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817679"/>
            <a:ext cx="3063624" cy="426557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40187" y="3689601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408" y="3487815"/>
            <a:ext cx="7630139" cy="93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277" y="3429000"/>
            <a:ext cx="7659640" cy="9429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3208747" y="3342991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0,31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660032" y="4267820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1,37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EC0A61-7CAE-DAC5-93B1-62C87B4397F6}"/>
              </a:ext>
            </a:extLst>
          </p:cNvPr>
          <p:cNvSpPr txBox="1"/>
          <p:nvPr/>
        </p:nvSpPr>
        <p:spPr>
          <a:xfrm>
            <a:off x="3208747" y="425867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4,35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C35775-5B27-BEFE-B6EA-B992BFEE6042}"/>
              </a:ext>
            </a:extLst>
          </p:cNvPr>
          <p:cNvSpPr txBox="1"/>
          <p:nvPr/>
        </p:nvSpPr>
        <p:spPr>
          <a:xfrm>
            <a:off x="4667398" y="3353895"/>
            <a:ext cx="638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0,92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B55291-F87C-180D-E7BE-E68B7FF13325}"/>
              </a:ext>
            </a:extLst>
          </p:cNvPr>
          <p:cNvSpPr txBox="1"/>
          <p:nvPr/>
        </p:nvSpPr>
        <p:spPr>
          <a:xfrm>
            <a:off x="4617896" y="4258677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0,445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975B1C-BEE8-F705-4635-F910A0D8A167}"/>
              </a:ext>
            </a:extLst>
          </p:cNvPr>
          <p:cNvSpPr txBox="1"/>
          <p:nvPr/>
        </p:nvSpPr>
        <p:spPr>
          <a:xfrm>
            <a:off x="6157988" y="3363816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0,83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60E376-C728-7253-9F90-C49741171690}"/>
              </a:ext>
            </a:extLst>
          </p:cNvPr>
          <p:cNvSpPr txBox="1"/>
          <p:nvPr/>
        </p:nvSpPr>
        <p:spPr>
          <a:xfrm>
            <a:off x="6149365" y="4202636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1,08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CBCD2-66CC-FC5D-38C7-2BEB4BBC3AA9}"/>
              </a:ext>
            </a:extLst>
          </p:cNvPr>
          <p:cNvSpPr txBox="1"/>
          <p:nvPr/>
        </p:nvSpPr>
        <p:spPr>
          <a:xfrm>
            <a:off x="7676182" y="3342991"/>
            <a:ext cx="6627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0,56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6973CE-DA3B-398B-B603-90C703AB4B28}"/>
              </a:ext>
            </a:extLst>
          </p:cNvPr>
          <p:cNvSpPr txBox="1"/>
          <p:nvPr/>
        </p:nvSpPr>
        <p:spPr>
          <a:xfrm>
            <a:off x="7697106" y="4202636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4,56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C3EB13B-4283-6965-369B-AA19D03D8CCF}"/>
              </a:ext>
            </a:extLst>
          </p:cNvPr>
          <p:cNvSpPr txBox="1"/>
          <p:nvPr/>
        </p:nvSpPr>
        <p:spPr>
          <a:xfrm>
            <a:off x="1728578" y="3353895"/>
            <a:ext cx="71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0,12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أنجز حويلات على وحدات قياس الحجم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أنجز تحويلات على وحدات قياس الحجم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5_P4_SEM5_L1_V1VF">
            <a:hlinkClick r:id="" action="ppaction://media"/>
            <a:extLst>
              <a:ext uri="{FF2B5EF4-FFF2-40B4-BE49-F238E27FC236}">
                <a16:creationId xmlns:a16="http://schemas.microsoft.com/office/drawing/2014/main" id="{34EEE693-F2CC-1805-956A-DC779D5340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0949" y="2000108"/>
            <a:ext cx="7023230" cy="3950567"/>
          </a:xfrm>
          <a:prstGeom prst="rect">
            <a:avLst/>
          </a:prstGeom>
        </p:spPr>
      </p:pic>
      <p:pic>
        <p:nvPicPr>
          <p:cNvPr id="5" name="MATHS_N5_P5_SEM2_S3_V1">
            <a:hlinkClick r:id="" action="ppaction://media"/>
            <a:extLst>
              <a:ext uri="{FF2B5EF4-FFF2-40B4-BE49-F238E27FC236}">
                <a16:creationId xmlns:a16="http://schemas.microsoft.com/office/drawing/2014/main" id="{BC5C14AE-0E2B-EC8B-8194-B1240FD299E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6242" y="1814129"/>
            <a:ext cx="7023230" cy="395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68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1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D651C1-6D9C-922E-C6C9-461AAC6780C5}"/>
              </a:ext>
            </a:extLst>
          </p:cNvPr>
          <p:cNvSpPr txBox="1"/>
          <p:nvPr/>
        </p:nvSpPr>
        <p:spPr>
          <a:xfrm>
            <a:off x="1181100" y="1803560"/>
            <a:ext cx="6073522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dirty="0">
                <a:solidFill>
                  <a:prstClr val="black"/>
                </a:solidFill>
              </a:rPr>
              <a:t>لِإِنْجازِ تَحْويلاتٍ عَلى وَحَداتِ قِياسِ الْحَجْمِ :</a:t>
            </a:r>
            <a:endParaRPr lang="ar-MA" sz="3400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r" rtl="1"/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1-</a:t>
            </a:r>
            <a:r>
              <a:rPr lang="ar-M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600" dirty="0">
                <a:solidFill>
                  <a:srgbClr val="FF0000"/>
                </a:solidFill>
              </a:rPr>
              <a:t>أَضْرِبُ</a:t>
            </a:r>
            <a:r>
              <a:rPr lang="ar-SA" sz="3600" dirty="0">
                <a:solidFill>
                  <a:prstClr val="black"/>
                </a:solidFill>
              </a:rPr>
              <a:t> </a:t>
            </a:r>
            <a:r>
              <a:rPr lang="ar-MA" sz="3600" dirty="0"/>
              <a:t>في أَلْفٍ كُلَّ حَجْمٍ لِتَحْويلِهِ إِلى الْوَحْدَةِ الْأَصْغَرِ مِنْ وَحْدَتِهِ مُباشَرَةً</a:t>
            </a:r>
            <a:r>
              <a:rPr lang="ar-MA" sz="3600" b="1" dirty="0">
                <a:solidFill>
                  <a:prstClr val="black"/>
                </a:solidFill>
              </a:rPr>
              <a:t>؛</a:t>
            </a:r>
            <a:endParaRPr lang="fr-MA" sz="3600" b="1" dirty="0">
              <a:solidFill>
                <a:prstClr val="black"/>
              </a:solidFill>
            </a:endParaRPr>
          </a:p>
          <a:p>
            <a:pPr lvl="0" algn="r" rtl="1"/>
            <a:r>
              <a:rPr lang="ar-MA" sz="3600" b="1" dirty="0">
                <a:solidFill>
                  <a:prstClr val="black"/>
                </a:solidFill>
              </a:rPr>
              <a:t>2: </a:t>
            </a:r>
            <a:r>
              <a:rPr lang="ar-MA" sz="3600" dirty="0">
                <a:solidFill>
                  <a:srgbClr val="FF0000"/>
                </a:solidFill>
              </a:rPr>
              <a:t>أَقْسِمُ </a:t>
            </a:r>
            <a:r>
              <a:rPr lang="ar-MA" sz="3600" dirty="0"/>
              <a:t>عَلى أَلْفٍ كُلَّ حَجْمٍ لِتَحْويلِهِ إِلى الْوَحْدَةِ الْأَكْبَرِ مِنْ وَحْدَتِهِ مُباشَرَةً</a:t>
            </a:r>
            <a:r>
              <a:rPr lang="ar-MA" sz="3600" dirty="0">
                <a:solidFill>
                  <a:prstClr val="black"/>
                </a:solidFill>
              </a:rPr>
              <a:t>.</a:t>
            </a:r>
            <a:endParaRPr lang="ar-MA" sz="3600" b="1" dirty="0">
              <a:solidFill>
                <a:prstClr val="black"/>
              </a:solidFill>
            </a:endParaRPr>
          </a:p>
          <a:p>
            <a:pPr lvl="0" algn="just" rtl="1">
              <a:defRPr/>
            </a:pPr>
            <a:endParaRPr lang="ar-SA" sz="3400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306865-87D4-5544-AC5C-4599C2709479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5095C8D-6EC7-C920-94AE-D21BF3F25696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3BBEEFD-A5E5-E7AB-FF9F-2E415BA690BE}"/>
              </a:ext>
            </a:extLst>
          </p:cNvPr>
          <p:cNvSpPr txBox="1"/>
          <p:nvPr/>
        </p:nvSpPr>
        <p:spPr>
          <a:xfrm>
            <a:off x="2176200" y="3429000"/>
            <a:ext cx="39192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64 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….   dm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رقم الجواب الصحيح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CEA6785-CD1B-E7C5-96DB-2DA8C9857E1E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7575FAE0-E84B-EF79-25C6-9E882B8C49D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FE5B87E-ECEF-A9CB-E9DD-4242B3B437B8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1706C4D-9D94-CCEA-37BF-258DAEC13095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DB7D02D-0183-A5D6-3E56-251FB6FABF9A}"/>
              </a:ext>
            </a:extLst>
          </p:cNvPr>
          <p:cNvSpPr/>
          <p:nvPr/>
        </p:nvSpPr>
        <p:spPr>
          <a:xfrm>
            <a:off x="4984112" y="4521250"/>
            <a:ext cx="2301960" cy="7281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نحول إلى وحدة أكبر</a:t>
            </a:r>
            <a:endParaRPr lang="fr-FR" sz="2000" b="1" dirty="0">
              <a:solidFill>
                <a:srgbClr val="104862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774A6154-33E5-F337-5915-B8DE35ED1FC6}"/>
              </a:ext>
            </a:extLst>
          </p:cNvPr>
          <p:cNvSpPr>
            <a:spLocks noChangeAspect="1"/>
          </p:cNvSpPr>
          <p:nvPr/>
        </p:nvSpPr>
        <p:spPr>
          <a:xfrm>
            <a:off x="7223402" y="4665109"/>
            <a:ext cx="440397" cy="4403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</a:rPr>
              <a:t>1</a:t>
            </a:r>
            <a:endParaRPr lang="fr-MA" sz="3200" b="1" dirty="0">
              <a:solidFill>
                <a:srgbClr val="104862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C021F3C-DEC6-43DB-4208-3097691A93F7}"/>
              </a:ext>
            </a:extLst>
          </p:cNvPr>
          <p:cNvSpPr/>
          <p:nvPr/>
        </p:nvSpPr>
        <p:spPr>
          <a:xfrm>
            <a:off x="708594" y="4710075"/>
            <a:ext cx="2301959" cy="4593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نحول إلى وحدة أصغر</a:t>
            </a:r>
            <a:endParaRPr lang="fr-FR" sz="2000" b="1" dirty="0">
              <a:solidFill>
                <a:srgbClr val="104862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C4D68929-520D-032A-3AE7-DF279425AF43}"/>
              </a:ext>
            </a:extLst>
          </p:cNvPr>
          <p:cNvSpPr>
            <a:spLocks noChangeAspect="1"/>
          </p:cNvSpPr>
          <p:nvPr/>
        </p:nvSpPr>
        <p:spPr>
          <a:xfrm>
            <a:off x="3036145" y="4712147"/>
            <a:ext cx="440397" cy="4403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</a:rPr>
              <a:t>2</a:t>
            </a:r>
            <a:endParaRPr lang="fr-MA" sz="3200" b="1" dirty="0">
              <a:solidFill>
                <a:srgbClr val="104862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D91FAA7-6A5E-983A-DAA8-6278D5E54E7D}"/>
              </a:ext>
            </a:extLst>
          </p:cNvPr>
          <p:cNvSpPr txBox="1"/>
          <p:nvPr/>
        </p:nvSpPr>
        <p:spPr>
          <a:xfrm>
            <a:off x="2176200" y="3429000"/>
            <a:ext cx="39192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64 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….   dm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A33DFD-83CA-940C-5696-2B7EDFE64545}"/>
              </a:ext>
            </a:extLst>
          </p:cNvPr>
          <p:cNvSpPr/>
          <p:nvPr/>
        </p:nvSpPr>
        <p:spPr>
          <a:xfrm>
            <a:off x="4984112" y="4521250"/>
            <a:ext cx="2301960" cy="7281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نحول إلى وحدة أكبر</a:t>
            </a:r>
            <a:endParaRPr lang="fr-FR" sz="2000" b="1" dirty="0">
              <a:solidFill>
                <a:srgbClr val="104862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0F96603-8269-F0D0-97EC-F9C8532E56BB}"/>
              </a:ext>
            </a:extLst>
          </p:cNvPr>
          <p:cNvSpPr>
            <a:spLocks noChangeAspect="1"/>
          </p:cNvSpPr>
          <p:nvPr/>
        </p:nvSpPr>
        <p:spPr>
          <a:xfrm>
            <a:off x="7223402" y="4665109"/>
            <a:ext cx="440397" cy="4403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</a:rPr>
              <a:t>1</a:t>
            </a:r>
            <a:endParaRPr lang="fr-MA" sz="3200" b="1" dirty="0">
              <a:solidFill>
                <a:srgbClr val="104862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E8F937F-3331-D12D-38A7-81A801842AA5}"/>
              </a:ext>
            </a:extLst>
          </p:cNvPr>
          <p:cNvSpPr/>
          <p:nvPr/>
        </p:nvSpPr>
        <p:spPr>
          <a:xfrm>
            <a:off x="708594" y="4710075"/>
            <a:ext cx="2301959" cy="45932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نحول إلى وحدة أصغر</a:t>
            </a:r>
            <a:endParaRPr lang="fr-FR" sz="2000" b="1" dirty="0">
              <a:solidFill>
                <a:srgbClr val="104862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2156097-2B93-467F-66E1-F9F189341C87}"/>
              </a:ext>
            </a:extLst>
          </p:cNvPr>
          <p:cNvSpPr>
            <a:spLocks noChangeAspect="1"/>
          </p:cNvSpPr>
          <p:nvPr/>
        </p:nvSpPr>
        <p:spPr>
          <a:xfrm>
            <a:off x="3036145" y="471214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</a:rPr>
              <a:t>2</a:t>
            </a:r>
            <a:endParaRPr lang="fr-MA" sz="3200" b="1" dirty="0">
              <a:solidFill>
                <a:srgbClr val="104862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0694960-5324-06C5-D253-4862851DBF93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9DF5ECA6-23B5-3E90-0297-85429CC011D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3562E0C-BDB9-C3B7-D54A-F5BC2CA82885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567361CA-8EFF-95AC-6BFF-7BE59825EEEA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E5A3132-86D0-AF8C-D188-5579090E8DEE}"/>
              </a:ext>
            </a:extLst>
          </p:cNvPr>
          <p:cNvSpPr txBox="1"/>
          <p:nvPr/>
        </p:nvSpPr>
        <p:spPr>
          <a:xfrm>
            <a:off x="2176200" y="3429000"/>
            <a:ext cx="39192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64 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….   dm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7B08F60-CB25-4B32-F9B7-BDA8A718CFF4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742AB12F-FB9E-77F4-52A6-A557210949E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F5122F6-9BF7-DE8E-79E7-FD7B07789790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D715AFD-8BF3-E189-92A5-300C4195F9C1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1E7E0E-CD78-9C75-505D-FD918416E9AB}"/>
              </a:ext>
            </a:extLst>
          </p:cNvPr>
          <p:cNvSpPr txBox="1"/>
          <p:nvPr/>
        </p:nvSpPr>
        <p:spPr>
          <a:xfrm>
            <a:off x="2176200" y="3429000"/>
            <a:ext cx="39192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64 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….   dm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 التحويل المناسب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EF37E1-4AFC-1658-5809-C92A68CB2914}"/>
              </a:ext>
            </a:extLst>
          </p:cNvPr>
          <p:cNvSpPr txBox="1"/>
          <p:nvPr/>
        </p:nvSpPr>
        <p:spPr>
          <a:xfrm>
            <a:off x="2176200" y="3429000"/>
            <a:ext cx="39192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64 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….   dm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5A7FFAD-2AB7-9A85-0B3F-8E874870EC5F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66CEADC9-76F3-E6C6-9769-210700AC389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0DD1B73-9C6A-352E-9C1C-2680CC048DC1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5D80C153-18A7-B4C4-0824-643BE0ECB393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6D8427D-FEBE-71FC-7251-3EBD7D4F5A05}"/>
              </a:ext>
            </a:extLst>
          </p:cNvPr>
          <p:cNvSpPr txBox="1"/>
          <p:nvPr/>
        </p:nvSpPr>
        <p:spPr>
          <a:xfrm>
            <a:off x="1847850" y="3429000"/>
            <a:ext cx="42476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64 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</a:t>
            </a: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64 000 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dm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6BE3BBC-33DF-FA23-9979-BF57B67290C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4CA40080-AC95-82AD-7B44-4C0A63175C8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E726788-EEE2-02E2-3FC1-8AAE0A47D6DE}"/>
              </a:ext>
            </a:extLst>
          </p:cNvPr>
          <p:cNvSpPr/>
          <p:nvPr/>
        </p:nvSpPr>
        <p:spPr>
          <a:xfrm>
            <a:off x="35908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7765F3D-DECC-61F6-9CC8-2320FF4810B2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9466E-78B6-79FD-B50A-06A4DC874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94AFEE3-DCCE-B6C9-138E-FCB7ACE4200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9BF2C4-6C98-F49C-C427-EF846C9731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7E65271-FED9-154E-F4EC-AB37B3980A1C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A842867-12F1-4CB0-E5F3-8F13606595F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DEC6469-9330-1D5B-DFF5-C760FD144DEE}"/>
              </a:ext>
            </a:extLst>
          </p:cNvPr>
          <p:cNvSpPr/>
          <p:nvPr/>
        </p:nvSpPr>
        <p:spPr>
          <a:xfrm>
            <a:off x="358534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08012FB-55BD-56D8-CA81-3AB9765F1F0E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C24AE6-5683-5EB8-A59D-BBE9843DAF55}"/>
              </a:ext>
            </a:extLst>
          </p:cNvPr>
          <p:cNvSpPr txBox="1"/>
          <p:nvPr/>
        </p:nvSpPr>
        <p:spPr>
          <a:xfrm>
            <a:off x="2176200" y="3429000"/>
            <a:ext cx="5612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547 cm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….   dm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54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DA075-3F35-51D3-2DD6-0E601CB0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92ED0E-4971-51DE-56FB-6A3FBFAA070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رقم الجواب الصحيح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95D45D-FA48-6368-C636-01A066C4B5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3263CC2-7B3F-7858-6136-F36769686F1C}"/>
              </a:ext>
            </a:extLst>
          </p:cNvPr>
          <p:cNvSpPr/>
          <p:nvPr/>
        </p:nvSpPr>
        <p:spPr>
          <a:xfrm>
            <a:off x="4984112" y="4521250"/>
            <a:ext cx="2301960" cy="7281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نحول إلى وحدة أكبر</a:t>
            </a:r>
            <a:endParaRPr lang="fr-FR" sz="2000" b="1" dirty="0">
              <a:solidFill>
                <a:srgbClr val="104862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1684431-0E71-DC51-D30B-074E8FDD197F}"/>
              </a:ext>
            </a:extLst>
          </p:cNvPr>
          <p:cNvSpPr>
            <a:spLocks noChangeAspect="1"/>
          </p:cNvSpPr>
          <p:nvPr/>
        </p:nvSpPr>
        <p:spPr>
          <a:xfrm>
            <a:off x="7223402" y="4665109"/>
            <a:ext cx="440397" cy="4403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</a:rPr>
              <a:t>1</a:t>
            </a:r>
            <a:endParaRPr lang="fr-MA" sz="3200" b="1" dirty="0">
              <a:solidFill>
                <a:srgbClr val="104862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0D82A40-FC26-C456-DEAE-3AFCD00C900F}"/>
              </a:ext>
            </a:extLst>
          </p:cNvPr>
          <p:cNvSpPr/>
          <p:nvPr/>
        </p:nvSpPr>
        <p:spPr>
          <a:xfrm>
            <a:off x="708594" y="4710075"/>
            <a:ext cx="2301959" cy="4593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نحول إلى وحدة أصغر</a:t>
            </a:r>
            <a:endParaRPr lang="fr-FR" sz="2000" b="1" dirty="0">
              <a:solidFill>
                <a:srgbClr val="104862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67F630CF-23C5-7A69-5C84-CB8E94342DBD}"/>
              </a:ext>
            </a:extLst>
          </p:cNvPr>
          <p:cNvSpPr>
            <a:spLocks noChangeAspect="1"/>
          </p:cNvSpPr>
          <p:nvPr/>
        </p:nvSpPr>
        <p:spPr>
          <a:xfrm>
            <a:off x="3036145" y="4712147"/>
            <a:ext cx="440397" cy="4403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</a:rPr>
              <a:t>2</a:t>
            </a:r>
            <a:endParaRPr lang="fr-MA" sz="3200" b="1" dirty="0">
              <a:solidFill>
                <a:srgbClr val="104862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763077E-B7FC-3836-4754-BCD8832EFCB0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AE90521D-0073-32A5-140B-6B70D4A7879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A01D027-E4AE-EF6F-488B-DB44E37DB42D}"/>
              </a:ext>
            </a:extLst>
          </p:cNvPr>
          <p:cNvSpPr/>
          <p:nvPr/>
        </p:nvSpPr>
        <p:spPr>
          <a:xfrm>
            <a:off x="358534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24C203C7-7A7E-DB58-6F62-768C92B89B31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BC387EB-4215-A597-4502-232534D84D6D}"/>
              </a:ext>
            </a:extLst>
          </p:cNvPr>
          <p:cNvSpPr txBox="1"/>
          <p:nvPr/>
        </p:nvSpPr>
        <p:spPr>
          <a:xfrm>
            <a:off x="2176200" y="3429000"/>
            <a:ext cx="5612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547 cm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….   dm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9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77F56-8912-91B5-4B5D-56CD2C466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7C5D53-D0B4-0AD1-8E0C-2A1AE011280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C0D238F-1830-83DD-56EB-26335066A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B0468A-CCB7-5ABF-FEDB-E1F2580829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229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8DC95-D58E-BE5B-E244-21CC2DD43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ECFE10-612E-26D9-3F81-0581148CAD5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4698B7-DD91-BE78-D50B-8EF86CD367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A217FBA-E790-43C3-4056-28D724218A82}"/>
              </a:ext>
            </a:extLst>
          </p:cNvPr>
          <p:cNvSpPr/>
          <p:nvPr/>
        </p:nvSpPr>
        <p:spPr>
          <a:xfrm>
            <a:off x="4984112" y="4521250"/>
            <a:ext cx="2301960" cy="728113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نحول إلى وحدة أكبر</a:t>
            </a:r>
            <a:endParaRPr lang="fr-FR" sz="2000" b="1" dirty="0">
              <a:solidFill>
                <a:srgbClr val="104862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39A6077-C04C-4F0C-9E1C-C0613C0F0EAE}"/>
              </a:ext>
            </a:extLst>
          </p:cNvPr>
          <p:cNvSpPr>
            <a:spLocks noChangeAspect="1"/>
          </p:cNvSpPr>
          <p:nvPr/>
        </p:nvSpPr>
        <p:spPr>
          <a:xfrm>
            <a:off x="7223402" y="466510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</a:rPr>
              <a:t>1</a:t>
            </a:r>
            <a:endParaRPr lang="fr-MA" sz="3200" b="1" dirty="0">
              <a:solidFill>
                <a:srgbClr val="104862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49D143E-8F39-430E-4F20-85A017D6880F}"/>
              </a:ext>
            </a:extLst>
          </p:cNvPr>
          <p:cNvSpPr/>
          <p:nvPr/>
        </p:nvSpPr>
        <p:spPr>
          <a:xfrm>
            <a:off x="708594" y="4710075"/>
            <a:ext cx="2301959" cy="4593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نحول إلى وحدة أصغر</a:t>
            </a:r>
            <a:endParaRPr lang="fr-FR" sz="2000" b="1" dirty="0">
              <a:solidFill>
                <a:srgbClr val="104862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0E4031A3-AF40-399E-071D-85B8C7925B59}"/>
              </a:ext>
            </a:extLst>
          </p:cNvPr>
          <p:cNvSpPr>
            <a:spLocks noChangeAspect="1"/>
          </p:cNvSpPr>
          <p:nvPr/>
        </p:nvSpPr>
        <p:spPr>
          <a:xfrm>
            <a:off x="3036145" y="4712147"/>
            <a:ext cx="440397" cy="4403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solidFill>
                  <a:srgbClr val="104862"/>
                </a:solidFill>
              </a:rPr>
              <a:t>2</a:t>
            </a:r>
            <a:endParaRPr lang="fr-MA" sz="3200" b="1" dirty="0">
              <a:solidFill>
                <a:srgbClr val="104862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2184F2F-3D41-02F6-7158-5553304997A1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D20D3A49-FF64-9700-D8E5-AE626B0D54B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F544305-9086-50FE-8C55-335802E743AA}"/>
              </a:ext>
            </a:extLst>
          </p:cNvPr>
          <p:cNvSpPr/>
          <p:nvPr/>
        </p:nvSpPr>
        <p:spPr>
          <a:xfrm>
            <a:off x="358534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8AB1D0C9-5F2F-A4E3-5EDA-D1F56C58B9D6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8903B6D-9C55-991C-BFFC-5FB4048D16A5}"/>
              </a:ext>
            </a:extLst>
          </p:cNvPr>
          <p:cNvSpPr txBox="1"/>
          <p:nvPr/>
        </p:nvSpPr>
        <p:spPr>
          <a:xfrm>
            <a:off x="2176200" y="3429000"/>
            <a:ext cx="5612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547 cm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….   dm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27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BD591-54DB-1A89-E77A-B35EB7136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CAFBF98-DC74-B5DB-1C42-A0F6266EF96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F05837-D51B-E438-3323-AEC62236C55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2ABEFB-514E-36FA-2F17-CCBC478527EA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513150-2E99-B82E-35FE-30102B1B4B0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8185422-6465-017C-7990-01C0D3AA0C39}"/>
              </a:ext>
            </a:extLst>
          </p:cNvPr>
          <p:cNvSpPr/>
          <p:nvPr/>
        </p:nvSpPr>
        <p:spPr>
          <a:xfrm>
            <a:off x="358534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15B6CEC-9944-7C15-70B0-D197E4434B42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B2B523-3E7D-2A88-A776-CDD2C66898C3}"/>
              </a:ext>
            </a:extLst>
          </p:cNvPr>
          <p:cNvSpPr txBox="1"/>
          <p:nvPr/>
        </p:nvSpPr>
        <p:spPr>
          <a:xfrm>
            <a:off x="2176200" y="3429000"/>
            <a:ext cx="5612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547 cm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….   dm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49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1F4A5-23AD-0239-64E9-E890DCB51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4555BF6-E737-1AD1-0A7B-93330FA1B9E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 التحويل المناسب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011521-B0D9-8C33-EDE9-E3E97623F9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4351C1-1113-56A5-520E-47ED08F7159F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4B61CD8-5E03-E778-0CB0-07DEBF94B68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F57689B-CBD1-BC24-D3A5-F95AA2AD0602}"/>
              </a:ext>
            </a:extLst>
          </p:cNvPr>
          <p:cNvSpPr/>
          <p:nvPr/>
        </p:nvSpPr>
        <p:spPr>
          <a:xfrm>
            <a:off x="358534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8C262FF-4F6D-A02B-25CA-B7B6D12B8019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121F281-093E-E81B-47FA-55350B582C3B}"/>
              </a:ext>
            </a:extLst>
          </p:cNvPr>
          <p:cNvSpPr txBox="1"/>
          <p:nvPr/>
        </p:nvSpPr>
        <p:spPr>
          <a:xfrm>
            <a:off x="2176200" y="3429000"/>
            <a:ext cx="5612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547 cm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….   dm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99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EBAD2-0B16-2F07-BBCB-A1229C18C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497260-074E-2FFE-0D96-1CE4BA68FFF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403DC1-985E-A746-7684-85B771245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6881E2-7456-91A9-D794-8A29C36FD9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926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FF00A-42C2-3ED5-3977-36293260A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69878E-9ADF-D96B-871D-CAD244AA1D4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E67549-A6C8-1779-4397-C90B38B8CCD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114735D-D79F-BBED-2AF9-6A14D883DC8A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أضرب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CE57C2E-306E-5204-8BA1-1876C86CF73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ACD6FA2-D44F-1A22-B3D4-0290B8EF8D47}"/>
              </a:ext>
            </a:extLst>
          </p:cNvPr>
          <p:cNvSpPr/>
          <p:nvPr/>
        </p:nvSpPr>
        <p:spPr>
          <a:xfrm>
            <a:off x="358534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0943816-B3CE-B131-3DAD-201A6ECAFD59}"/>
              </a:ext>
            </a:extLst>
          </p:cNvPr>
          <p:cNvSpPr>
            <a:spLocks noChangeAspect="1"/>
          </p:cNvSpPr>
          <p:nvPr/>
        </p:nvSpPr>
        <p:spPr>
          <a:xfrm>
            <a:off x="47064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BCBDFA-A35C-D1D9-F3C6-BFA888B08F28}"/>
              </a:ext>
            </a:extLst>
          </p:cNvPr>
          <p:cNvSpPr txBox="1"/>
          <p:nvPr/>
        </p:nvSpPr>
        <p:spPr>
          <a:xfrm>
            <a:off x="2176200" y="3429000"/>
            <a:ext cx="5612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547 cm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</a:t>
            </a: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 0,547 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dm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65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أنجزوا التحويلات التالية. اكتبوا الجواب فقط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FBA819-605D-ED34-869A-0FCB905EE882}"/>
              </a:ext>
            </a:extLst>
          </p:cNvPr>
          <p:cNvSpPr txBox="1"/>
          <p:nvPr/>
        </p:nvSpPr>
        <p:spPr>
          <a:xfrm>
            <a:off x="1509450" y="2905780"/>
            <a:ext cx="5612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21 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     ….   cm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B073DF3-E071-2448-2CF0-9C5D7119B6E7}"/>
              </a:ext>
            </a:extLst>
          </p:cNvPr>
          <p:cNvSpPr txBox="1"/>
          <p:nvPr/>
        </p:nvSpPr>
        <p:spPr>
          <a:xfrm>
            <a:off x="1509450" y="4086880"/>
            <a:ext cx="5612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3 275 dm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     ….   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31046-CC0C-7C2F-3A5B-3A7C88C1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02C71E-47FF-56D0-4B60-749F825F3DE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DC8482-8F0E-7773-4D3F-80FDD0A2D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AEFA89-06DE-6D00-52F7-8278CEE9DB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2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DFB28-54AB-D0CB-8F3B-94746F9B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78CBA70-F4D4-83B0-5053-1E3DA1B8BDA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FF8D58-876D-921C-B8A7-ADDA68593E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404025-9CDA-3847-D40B-2C813B6B113C}"/>
              </a:ext>
            </a:extLst>
          </p:cNvPr>
          <p:cNvSpPr txBox="1"/>
          <p:nvPr/>
        </p:nvSpPr>
        <p:spPr>
          <a:xfrm>
            <a:off x="1509450" y="2905780"/>
            <a:ext cx="5612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21 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     </a:t>
            </a: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21 000 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cm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9408E29-9BDD-D2C7-9144-B8B4C86A7BD2}"/>
              </a:ext>
            </a:extLst>
          </p:cNvPr>
          <p:cNvSpPr txBox="1"/>
          <p:nvPr/>
        </p:nvSpPr>
        <p:spPr>
          <a:xfrm>
            <a:off x="1509450" y="4086880"/>
            <a:ext cx="5612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3 275 dm</a:t>
            </a:r>
            <a:r>
              <a:rPr lang="fr-MA" sz="2800" b="1" baseline="30000" dirty="0">
                <a:solidFill>
                  <a:srgbClr val="104862"/>
                </a:solidFill>
              </a:rPr>
              <a:t>3  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=                   </a:t>
            </a:r>
            <a:r>
              <a:rPr lang="fr-FR" sz="2400" b="1" dirty="0">
                <a:solidFill>
                  <a:srgbClr val="FF0000"/>
                </a:solidFill>
                <a:cs typeface="Arial" panose="020B0604020202020204" pitchFamily="34" charset="0"/>
              </a:rPr>
              <a:t>3,275</a:t>
            </a:r>
            <a:r>
              <a:rPr lang="fr-FR" sz="2400" b="1" dirty="0">
                <a:solidFill>
                  <a:srgbClr val="104862"/>
                </a:solidFill>
                <a:cs typeface="Arial" panose="020B0604020202020204" pitchFamily="34" charset="0"/>
              </a:rPr>
              <a:t>   m</a:t>
            </a:r>
            <a:r>
              <a:rPr lang="fr-MA" sz="2800" b="1" baseline="30000" dirty="0">
                <a:solidFill>
                  <a:srgbClr val="104862"/>
                </a:solidFill>
              </a:rPr>
              <a:t>3</a:t>
            </a:r>
            <a:endParaRPr lang="ar-MA" sz="2400" b="1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0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4292" y="2110560"/>
            <a:ext cx="2475421" cy="345602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139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38103" y="2350227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690" y="3055417"/>
            <a:ext cx="5216541" cy="201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2FAECA-1676-E97D-6B5B-73044A92B56B}"/>
              </a:ext>
            </a:extLst>
          </p:cNvPr>
          <p:cNvSpPr txBox="1"/>
          <p:nvPr/>
        </p:nvSpPr>
        <p:spPr>
          <a:xfrm>
            <a:off x="367004" y="1879760"/>
            <a:ext cx="552450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dirty="0">
                <a:solidFill>
                  <a:prstClr val="black"/>
                </a:solidFill>
              </a:rPr>
              <a:t>لِإِنْجازِ تَحْويلاتٍ عَلى وَحَداتِ قِياسِ الْحَجْمِ :</a:t>
            </a:r>
            <a:endParaRPr lang="ar-MA" sz="3400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r" rtl="1"/>
            <a:r>
              <a:rPr lang="ar-S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1-</a:t>
            </a:r>
            <a:r>
              <a:rPr lang="ar-MA" sz="34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600" dirty="0">
                <a:solidFill>
                  <a:srgbClr val="FF0000"/>
                </a:solidFill>
              </a:rPr>
              <a:t>أَضْرِبُ</a:t>
            </a:r>
            <a:r>
              <a:rPr lang="ar-SA" sz="3600" dirty="0">
                <a:solidFill>
                  <a:prstClr val="black"/>
                </a:solidFill>
              </a:rPr>
              <a:t> </a:t>
            </a:r>
            <a:r>
              <a:rPr lang="ar-MA" sz="3600" dirty="0"/>
              <a:t>في أَلْفٍ كُلَّ حَجْمٍ لِتَحْويلِهِ إِلى الْوَحْدَةِ الْأَصْغَرِ مِنْ وَحْدَتِهِ مُباشَرَةً</a:t>
            </a:r>
            <a:r>
              <a:rPr lang="ar-MA" sz="3600" b="1" dirty="0">
                <a:solidFill>
                  <a:prstClr val="black"/>
                </a:solidFill>
              </a:rPr>
              <a:t>؛</a:t>
            </a:r>
            <a:endParaRPr lang="fr-MA" sz="3600" b="1" dirty="0">
              <a:solidFill>
                <a:prstClr val="black"/>
              </a:solidFill>
            </a:endParaRPr>
          </a:p>
          <a:p>
            <a:pPr lvl="0" algn="r" rtl="1"/>
            <a:r>
              <a:rPr lang="ar-MA" sz="3600" b="1" dirty="0">
                <a:solidFill>
                  <a:prstClr val="black"/>
                </a:solidFill>
              </a:rPr>
              <a:t>2: </a:t>
            </a:r>
            <a:r>
              <a:rPr lang="ar-MA" sz="3600" dirty="0">
                <a:solidFill>
                  <a:srgbClr val="FF0000"/>
                </a:solidFill>
              </a:rPr>
              <a:t>أَقْسِمُ </a:t>
            </a:r>
            <a:r>
              <a:rPr lang="ar-MA" sz="3600" dirty="0"/>
              <a:t>عَلى أَلْفٍ كُلَّ حَجْمٍ لِتَحْويلِهِ إِلى الْوَحْدَةِ الْأَكْبَرِ مِنْ وَحْدَتِهِ مُباشَرَةً</a:t>
            </a:r>
            <a:r>
              <a:rPr lang="ar-MA" sz="3600" dirty="0">
                <a:solidFill>
                  <a:prstClr val="black"/>
                </a:solidFill>
              </a:rPr>
              <a:t>.</a:t>
            </a:r>
            <a:endParaRPr lang="ar-MA" sz="3600" b="1" dirty="0">
              <a:solidFill>
                <a:prstClr val="black"/>
              </a:solidFill>
            </a:endParaRPr>
          </a:p>
          <a:p>
            <a:pPr lvl="0" algn="just" rtl="1">
              <a:defRPr/>
            </a:pPr>
            <a:endParaRPr lang="ar-SA" sz="3400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FD737D-C89F-0E7F-9B06-5D212F039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264" y="2769117"/>
            <a:ext cx="7455614" cy="243792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4EF0AB5-1B4F-0299-D618-89BA03844560}"/>
              </a:ext>
            </a:extLst>
          </p:cNvPr>
          <p:cNvSpPr txBox="1"/>
          <p:nvPr/>
        </p:nvSpPr>
        <p:spPr>
          <a:xfrm>
            <a:off x="4081437" y="3429000"/>
            <a:ext cx="1216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4 000 000</a:t>
            </a:r>
            <a:endParaRPr lang="fr-MA" sz="9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06C57B-3AF7-5E66-0C3C-96340343D7F7}"/>
              </a:ext>
            </a:extLst>
          </p:cNvPr>
          <p:cNvSpPr txBox="1"/>
          <p:nvPr/>
        </p:nvSpPr>
        <p:spPr>
          <a:xfrm>
            <a:off x="6372466" y="3582888"/>
            <a:ext cx="1216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2 000</a:t>
            </a:r>
            <a:endParaRPr lang="fr-MA" sz="9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D8531B-2AE2-D34F-5213-1038A9C5B32A}"/>
              </a:ext>
            </a:extLst>
          </p:cNvPr>
          <p:cNvSpPr txBox="1"/>
          <p:nvPr/>
        </p:nvSpPr>
        <p:spPr>
          <a:xfrm>
            <a:off x="6227323" y="4550547"/>
            <a:ext cx="1216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3 200 000</a:t>
            </a:r>
            <a:endParaRPr lang="fr-MA" sz="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8247DD-40DD-0608-CE56-DCD952831026}"/>
              </a:ext>
            </a:extLst>
          </p:cNvPr>
          <p:cNvSpPr txBox="1"/>
          <p:nvPr/>
        </p:nvSpPr>
        <p:spPr>
          <a:xfrm>
            <a:off x="4202581" y="4318020"/>
            <a:ext cx="1216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36 000</a:t>
            </a:r>
            <a:endParaRPr lang="fr-MA" sz="9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F25EF0-6C6E-6464-755C-2DE3DA650A24}"/>
              </a:ext>
            </a:extLst>
          </p:cNvPr>
          <p:cNvSpPr txBox="1"/>
          <p:nvPr/>
        </p:nvSpPr>
        <p:spPr>
          <a:xfrm>
            <a:off x="2194016" y="4318019"/>
            <a:ext cx="1216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450</a:t>
            </a:r>
            <a:endParaRPr lang="fr-MA" sz="900" dirty="0"/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9050" y="1893463"/>
            <a:ext cx="3057245" cy="426832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139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702143" y="3570427"/>
            <a:ext cx="2584107" cy="10206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67CDEF-9C31-07F1-BB9F-F84CA76BE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150" y="2514600"/>
            <a:ext cx="7921822" cy="256068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37AAC1C-EDDD-2666-45BE-11926A7D92E6}"/>
              </a:ext>
            </a:extLst>
          </p:cNvPr>
          <p:cNvSpPr txBox="1"/>
          <p:nvPr/>
        </p:nvSpPr>
        <p:spPr>
          <a:xfrm>
            <a:off x="3963861" y="3197423"/>
            <a:ext cx="1216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4 000 000</a:t>
            </a:r>
            <a:endParaRPr lang="fr-MA" sz="9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D55C0CC-37D0-F3F9-2833-4E93F7472C9B}"/>
              </a:ext>
            </a:extLst>
          </p:cNvPr>
          <p:cNvSpPr txBox="1"/>
          <p:nvPr/>
        </p:nvSpPr>
        <p:spPr>
          <a:xfrm>
            <a:off x="6755971" y="3197422"/>
            <a:ext cx="1216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0,120</a:t>
            </a:r>
            <a:endParaRPr lang="fr-MA" sz="9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302E5D-F54A-023D-030B-E4DEC81C2924}"/>
              </a:ext>
            </a:extLst>
          </p:cNvPr>
          <p:cNvSpPr txBox="1"/>
          <p:nvPr/>
        </p:nvSpPr>
        <p:spPr>
          <a:xfrm>
            <a:off x="2020761" y="4035623"/>
            <a:ext cx="1216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450</a:t>
            </a:r>
            <a:endParaRPr lang="fr-MA" sz="9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BAAB62-32BB-D3B1-8D63-7DB56C62B084}"/>
              </a:ext>
            </a:extLst>
          </p:cNvPr>
          <p:cNvSpPr txBox="1"/>
          <p:nvPr/>
        </p:nvSpPr>
        <p:spPr>
          <a:xfrm>
            <a:off x="4295062" y="3794942"/>
            <a:ext cx="1216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70 000</a:t>
            </a:r>
            <a:endParaRPr lang="fr-MA" sz="9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9FAB889-734A-3C36-9C57-1413E074F560}"/>
              </a:ext>
            </a:extLst>
          </p:cNvPr>
          <p:cNvSpPr txBox="1"/>
          <p:nvPr/>
        </p:nvSpPr>
        <p:spPr>
          <a:xfrm>
            <a:off x="4067877" y="4399220"/>
            <a:ext cx="9041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3 200</a:t>
            </a:r>
            <a:endParaRPr lang="fr-MA" sz="9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1E3B835-1C1A-4A3F-8378-276DF05D690A}"/>
              </a:ext>
            </a:extLst>
          </p:cNvPr>
          <p:cNvSpPr txBox="1"/>
          <p:nvPr/>
        </p:nvSpPr>
        <p:spPr>
          <a:xfrm>
            <a:off x="6561543" y="3782861"/>
            <a:ext cx="1216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250 000</a:t>
            </a:r>
            <a:endParaRPr lang="fr-MA" sz="9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76F31BC-18A7-5AA9-4178-3E0DE9A6B85B}"/>
              </a:ext>
            </a:extLst>
          </p:cNvPr>
          <p:cNvSpPr txBox="1"/>
          <p:nvPr/>
        </p:nvSpPr>
        <p:spPr>
          <a:xfrm>
            <a:off x="6409143" y="4399219"/>
            <a:ext cx="1216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7 000</a:t>
            </a:r>
            <a:r>
              <a:rPr lang="fr-MA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000</a:t>
            </a:r>
            <a:endParaRPr lang="fr-MA" sz="9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3F5E7AF-E60E-5EDA-50F9-08451AC4C36E}"/>
              </a:ext>
            </a:extLst>
          </p:cNvPr>
          <p:cNvSpPr txBox="1"/>
          <p:nvPr/>
        </p:nvSpPr>
        <p:spPr>
          <a:xfrm>
            <a:off x="2020761" y="4553107"/>
            <a:ext cx="1216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36 000</a:t>
            </a:r>
            <a:endParaRPr lang="fr-MA" sz="900" dirty="0"/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A0AFDA9-2487-057F-A592-23F8D6CAF1EF}"/>
              </a:ext>
            </a:extLst>
          </p:cNvPr>
          <p:cNvGrpSpPr/>
          <p:nvPr/>
        </p:nvGrpSpPr>
        <p:grpSpPr>
          <a:xfrm>
            <a:off x="2084428" y="2138923"/>
            <a:ext cx="4975143" cy="3524536"/>
            <a:chOff x="1593474" y="2691373"/>
            <a:chExt cx="4975143" cy="352453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0AD2EFE-DBC9-CA32-C51A-D685C70FF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5671" y="2708139"/>
              <a:ext cx="2542946" cy="350777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A2C5C06-CE75-2CC4-D6F3-2A15018C6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3474" y="2691373"/>
              <a:ext cx="2520165" cy="3522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16835</TotalTime>
  <Words>831</Words>
  <Application>Microsoft Office PowerPoint</Application>
  <PresentationFormat>Affichage à l'écran (4:3)</PresentationFormat>
  <Paragraphs>266</Paragraphs>
  <Slides>50</Slides>
  <Notes>20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50</vt:i4>
      </vt:variant>
    </vt:vector>
  </HeadingPairs>
  <TitlesOfParts>
    <vt:vector size="62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4_Conception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AMAADID RACHID</cp:lastModifiedBy>
  <cp:revision>326</cp:revision>
  <cp:lastPrinted>2025-08-13T10:11:39Z</cp:lastPrinted>
  <dcterms:created xsi:type="dcterms:W3CDTF">2025-08-01T12:31:49Z</dcterms:created>
  <dcterms:modified xsi:type="dcterms:W3CDTF">2026-05-31T21:16:11Z</dcterms:modified>
</cp:coreProperties>
</file>