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0" r:id="rId1"/>
    <p:sldMasterId id="2147483905" r:id="rId2"/>
    <p:sldMasterId id="2147483910" r:id="rId3"/>
    <p:sldMasterId id="2147483919" r:id="rId4"/>
  </p:sldMasterIdLst>
  <p:notesMasterIdLst>
    <p:notesMasterId r:id="rId81"/>
  </p:notesMasterIdLst>
  <p:handoutMasterIdLst>
    <p:handoutMasterId r:id="rId82"/>
  </p:handoutMasterIdLst>
  <p:sldIdLst>
    <p:sldId id="735" r:id="rId5"/>
    <p:sldId id="828" r:id="rId6"/>
    <p:sldId id="2134807296" r:id="rId7"/>
    <p:sldId id="2134806642" r:id="rId8"/>
    <p:sldId id="2134806699" r:id="rId9"/>
    <p:sldId id="2134807307" r:id="rId10"/>
    <p:sldId id="2134807308" r:id="rId11"/>
    <p:sldId id="2134806720" r:id="rId12"/>
    <p:sldId id="2134807309" r:id="rId13"/>
    <p:sldId id="2134807310" r:id="rId14"/>
    <p:sldId id="2134807311" r:id="rId15"/>
    <p:sldId id="2134807312" r:id="rId16"/>
    <p:sldId id="2134807313" r:id="rId17"/>
    <p:sldId id="2134807314" r:id="rId18"/>
    <p:sldId id="2134807315" r:id="rId19"/>
    <p:sldId id="2134807316" r:id="rId20"/>
    <p:sldId id="2134807317" r:id="rId21"/>
    <p:sldId id="2134807318" r:id="rId22"/>
    <p:sldId id="2134807319" r:id="rId23"/>
    <p:sldId id="2134807320" r:id="rId24"/>
    <p:sldId id="2134807351" r:id="rId25"/>
    <p:sldId id="2134807352" r:id="rId26"/>
    <p:sldId id="2134807353" r:id="rId27"/>
    <p:sldId id="2134807333" r:id="rId28"/>
    <p:sldId id="2134807334" r:id="rId29"/>
    <p:sldId id="2134807335" r:id="rId30"/>
    <p:sldId id="2134807336" r:id="rId31"/>
    <p:sldId id="2134807337" r:id="rId32"/>
    <p:sldId id="2134807338" r:id="rId33"/>
    <p:sldId id="2134807339" r:id="rId34"/>
    <p:sldId id="2134807340" r:id="rId35"/>
    <p:sldId id="2134807354" r:id="rId36"/>
    <p:sldId id="2134807322" r:id="rId37"/>
    <p:sldId id="2134807071" r:id="rId38"/>
    <p:sldId id="2134807323" r:id="rId39"/>
    <p:sldId id="2134807049" r:id="rId40"/>
    <p:sldId id="2134807288" r:id="rId41"/>
    <p:sldId id="2134807289" r:id="rId42"/>
    <p:sldId id="2134807290" r:id="rId43"/>
    <p:sldId id="2134807341" r:id="rId44"/>
    <p:sldId id="2134807342" r:id="rId45"/>
    <p:sldId id="2134807343" r:id="rId46"/>
    <p:sldId id="2134807356" r:id="rId47"/>
    <p:sldId id="2134807357" r:id="rId48"/>
    <p:sldId id="2134807347" r:id="rId49"/>
    <p:sldId id="2134807349" r:id="rId50"/>
    <p:sldId id="2134807355" r:id="rId51"/>
    <p:sldId id="2134807326" r:id="rId52"/>
    <p:sldId id="2134807327" r:id="rId53"/>
    <p:sldId id="2134807129" r:id="rId54"/>
    <p:sldId id="2134807328" r:id="rId55"/>
    <p:sldId id="2134807358" r:id="rId56"/>
    <p:sldId id="2134807359" r:id="rId57"/>
    <p:sldId id="2134807035" r:id="rId58"/>
    <p:sldId id="2134807292" r:id="rId59"/>
    <p:sldId id="2134806777" r:id="rId60"/>
    <p:sldId id="2134806700" r:id="rId61"/>
    <p:sldId id="977" r:id="rId62"/>
    <p:sldId id="2134807293" r:id="rId63"/>
    <p:sldId id="2134806707" r:id="rId64"/>
    <p:sldId id="2134807056" r:id="rId65"/>
    <p:sldId id="2134807297" r:id="rId66"/>
    <p:sldId id="2134807361" r:id="rId67"/>
    <p:sldId id="2134807073" r:id="rId68"/>
    <p:sldId id="2134807362" r:id="rId69"/>
    <p:sldId id="2134807363" r:id="rId70"/>
    <p:sldId id="2134807038" r:id="rId71"/>
    <p:sldId id="2134807300" r:id="rId72"/>
    <p:sldId id="2134807301" r:id="rId73"/>
    <p:sldId id="2134807302" r:id="rId74"/>
    <p:sldId id="2134807303" r:id="rId75"/>
    <p:sldId id="2134807304" r:id="rId76"/>
    <p:sldId id="2134807305" r:id="rId77"/>
    <p:sldId id="2134807306" r:id="rId78"/>
    <p:sldId id="2134806639" r:id="rId79"/>
    <p:sldId id="980" r:id="rId80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C000"/>
    <a:srgbClr val="FC8E00"/>
    <a:srgbClr val="9CD1D0"/>
    <a:srgbClr val="7DC3C1"/>
    <a:srgbClr val="F2F2F2"/>
    <a:srgbClr val="A5A5A5"/>
    <a:srgbClr val="BFBFBF"/>
    <a:srgbClr val="FFDE6C"/>
    <a:srgbClr val="FFEFB9"/>
    <a:srgbClr val="FFDA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5033" autoAdjust="0"/>
  </p:normalViewPr>
  <p:slideViewPr>
    <p:cSldViewPr snapToGrid="0">
      <p:cViewPr varScale="1">
        <p:scale>
          <a:sx n="79" d="100"/>
          <a:sy n="79" d="100"/>
        </p:scale>
        <p:origin x="152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3288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viewProps" Target="viewProps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slide" Target="slides/slide76.xml"/><Relationship Id="rId85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notesMaster" Target="notesMasters/notesMaster1.xml"/><Relationship Id="rId86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microsoft.com/office/2018/10/relationships/authors" Target="authors.xml"/><Relationship Id="rId61" Type="http://schemas.openxmlformats.org/officeDocument/2006/relationships/slide" Target="slides/slide57.xml"/><Relationship Id="rId8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09/06/2026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‹#›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09/06/2026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‹#›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79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B40803-6928-1418-837B-64FEFF0400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F72C3FA-DA68-4912-7F88-1D31EFBC20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6129F1E-B5AB-3781-EEBA-BA795A5CFD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F0FC33-150E-D5B7-8A65-61A6C816E8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47928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BEA6FE-49C3-D0B3-B7F8-0CE8903154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D37467C-B2F2-2353-235D-B6D7E4590D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D7B9C37-3E8F-21BA-0083-A8757666DF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B59366F-3551-A04C-77CA-65AEF0D7DA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07701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2F80BE-4994-9C39-35D3-71F43C9CF9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43FA52A-A6E1-B706-EF7B-F638EC6696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1B4F102-D1AE-A3F5-7C9E-CE4019CD5A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664EEFC-77F9-90E6-A7B4-BDC460E86F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51789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0A5427-C286-462F-E87C-49B1FAF026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E74E542-17ED-A348-5396-F42B18332C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3F85820-8419-2753-7FD5-4CEF8C6722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1832600-B217-4958-9466-1D8714B338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79633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298374-49CE-4713-2367-E0F61E25C8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9F843C4-B70E-4F5F-0047-0B7FBB5207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779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D401314-9757-55C0-48D3-1CD787EEF6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046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92C1E31-11CB-669E-1E47-2AB36E20F9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16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CDF162F-D2A1-AA5C-B850-48769493F7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235440" cy="6888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151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058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DE767E1-5382-E8C8-A0D5-CFD45FEBE2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9B44CC6-4DE4-4E09-A683-9A3F058D84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1822" y="2282133"/>
            <a:ext cx="7980356" cy="396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102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9207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379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4339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1940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568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6F94848-A794-EFB4-F388-E05A8F499E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352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7861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4901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0885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6686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B3CA1AB-0FE2-8F2D-F142-C3A293CCF4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4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0218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9111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272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3327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9023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9102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349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9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902" r:id="rId2"/>
    <p:sldLayoutId id="2147483898" r:id="rId3"/>
    <p:sldLayoutId id="2147483899" r:id="rId4"/>
    <p:sldLayoutId id="2147483900" r:id="rId5"/>
    <p:sldLayoutId id="2147483901" r:id="rId6"/>
    <p:sldLayoutId id="2147483903" r:id="rId7"/>
    <p:sldLayoutId id="2147483904" r:id="rId8"/>
    <p:sldLayoutId id="2147483908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7E12AF0-3E54-FEC2-4E6B-F54D77BAD79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674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9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918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  <p:sldLayoutId id="2147483924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0009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0" r:id="rId1"/>
    <p:sldLayoutId id="2147483921" r:id="rId2"/>
    <p:sldLayoutId id="214748392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0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8.png"/><Relationship Id="rId5" Type="http://schemas.openxmlformats.org/officeDocument/2006/relationships/image" Target="../media/image27.gif"/><Relationship Id="rId4" Type="http://schemas.openxmlformats.org/officeDocument/2006/relationships/image" Target="../media/image2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35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0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0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0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1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1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1.xml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1.xml"/><Relationship Id="rId4" Type="http://schemas.openxmlformats.org/officeDocument/2006/relationships/video" Target="../media/media5.mp4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4E36CC39-D9CF-7A71-5334-D5AC298772DC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DEE5681-B796-6FFD-4E06-6A485FC94633}"/>
              </a:ext>
            </a:extLst>
          </p:cNvPr>
          <p:cNvSpPr/>
          <p:nvPr/>
        </p:nvSpPr>
        <p:spPr>
          <a:xfrm>
            <a:off x="779990" y="5991696"/>
            <a:ext cx="1414384" cy="28863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 المراجعة </a:t>
            </a:r>
            <a:r>
              <a:rPr lang="fr-MA" sz="12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5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19DC9B8C-68DC-3B5D-BF4C-C57AFE164DBE}"/>
              </a:ext>
            </a:extLst>
          </p:cNvPr>
          <p:cNvSpPr/>
          <p:nvPr/>
        </p:nvSpPr>
        <p:spPr>
          <a:xfrm>
            <a:off x="815479" y="6007683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F2B8734-8141-8F0E-1D6C-AAC1849A6F0F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5E219911-EE02-9CDD-0679-B61CFEAA045A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SA" dirty="0">
                <a:ea typeface="DengXian" panose="02010600030101010101" pitchFamily="2" charset="-122"/>
              </a:rPr>
              <a:t>3</a:t>
            </a:r>
            <a:endParaRPr lang="fr-FR" dirty="0">
              <a:ea typeface="DengXian" panose="02010600030101010101" pitchFamily="2" charset="-122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E2ADDAB-4617-C639-5B4F-35A5196A0953}"/>
              </a:ext>
            </a:extLst>
          </p:cNvPr>
          <p:cNvGrpSpPr/>
          <p:nvPr/>
        </p:nvGrpSpPr>
        <p:grpSpPr>
          <a:xfrm>
            <a:off x="5403205" y="6021421"/>
            <a:ext cx="1258994" cy="288630"/>
            <a:chOff x="5168750" y="5877672"/>
            <a:chExt cx="1258994" cy="288630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260CB9D-071F-D03A-32CD-056B699491FC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DC3C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المراجعة </a:t>
              </a:r>
              <a:r>
                <a:rPr lang="ar-MA" sz="12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2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223A6035-C65A-87E9-3EBA-653670499642}"/>
                </a:ext>
              </a:extLst>
            </p:cNvPr>
            <p:cNvSpPr/>
            <p:nvPr/>
          </p:nvSpPr>
          <p:spPr>
            <a:xfrm>
              <a:off x="5168750" y="588466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8E24C30-D8FA-9CEB-EC4F-AB56D1043F17}"/>
              </a:ext>
            </a:extLst>
          </p:cNvPr>
          <p:cNvGrpSpPr/>
          <p:nvPr/>
        </p:nvGrpSpPr>
        <p:grpSpPr>
          <a:xfrm>
            <a:off x="3806417" y="6021421"/>
            <a:ext cx="1258994" cy="288630"/>
            <a:chOff x="5168750" y="5877672"/>
            <a:chExt cx="1258994" cy="28863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420A4461-3212-5ECF-34D8-CF4634C441E9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DC3C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المراجعة </a:t>
              </a:r>
              <a:r>
                <a:rPr lang="ar-MA" sz="12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3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9F58A265-F023-5EA1-1DCD-F6E9ADBB03D3}"/>
                </a:ext>
              </a:extLst>
            </p:cNvPr>
            <p:cNvSpPr/>
            <p:nvPr/>
          </p:nvSpPr>
          <p:spPr>
            <a:xfrm>
              <a:off x="5168750" y="5884660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2E7BB3CE-480E-4766-577E-1BAEDDDC9DA1}"/>
              </a:ext>
            </a:extLst>
          </p:cNvPr>
          <p:cNvGrpSpPr/>
          <p:nvPr/>
        </p:nvGrpSpPr>
        <p:grpSpPr>
          <a:xfrm>
            <a:off x="2346527" y="6021421"/>
            <a:ext cx="1187413" cy="288630"/>
            <a:chOff x="5305648" y="5877672"/>
            <a:chExt cx="1187413" cy="288630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D0DCDC0F-CC6B-60DE-9DE5-F08F5ED1CD38}"/>
                </a:ext>
              </a:extLst>
            </p:cNvPr>
            <p:cNvSpPr/>
            <p:nvPr/>
          </p:nvSpPr>
          <p:spPr>
            <a:xfrm>
              <a:off x="536859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9CD1D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المراجعة </a:t>
              </a:r>
              <a:r>
                <a:rPr lang="fr-MA" sz="12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71148F03-DECA-A70E-3884-7AA0D27CA551}"/>
                </a:ext>
              </a:extLst>
            </p:cNvPr>
            <p:cNvSpPr/>
            <p:nvPr/>
          </p:nvSpPr>
          <p:spPr>
            <a:xfrm>
              <a:off x="5305648" y="5909647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B7FBC752-82F2-A14F-1C80-42601BB4F655}"/>
              </a:ext>
            </a:extLst>
          </p:cNvPr>
          <p:cNvGrpSpPr/>
          <p:nvPr/>
        </p:nvGrpSpPr>
        <p:grpSpPr>
          <a:xfrm>
            <a:off x="7069527" y="6021421"/>
            <a:ext cx="1183460" cy="288630"/>
            <a:chOff x="5313108" y="5877672"/>
            <a:chExt cx="1183460" cy="28863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6C3A57C9-019B-8AF2-A080-042003160371}"/>
                </a:ext>
              </a:extLst>
            </p:cNvPr>
            <p:cNvSpPr/>
            <p:nvPr/>
          </p:nvSpPr>
          <p:spPr>
            <a:xfrm>
              <a:off x="5313108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DC3C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  المراجعة </a:t>
              </a:r>
              <a:r>
                <a:rPr lang="ar-MA" sz="12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8BDC1577-F87E-E4AC-0BAB-1A61D4FD75FA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1" name="Titre 1">
            <a:extLst>
              <a:ext uri="{FF2B5EF4-FFF2-40B4-BE49-F238E27FC236}">
                <a16:creationId xmlns:a16="http://schemas.microsoft.com/office/drawing/2014/main" id="{39CA1B85-9B1A-606C-E58F-C406EAB02E33}"/>
              </a:ext>
            </a:extLst>
          </p:cNvPr>
          <p:cNvSpPr txBox="1">
            <a:spLocks/>
          </p:cNvSpPr>
          <p:nvPr/>
        </p:nvSpPr>
        <p:spPr>
          <a:xfrm rot="931040">
            <a:off x="644759" y="4151864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en-US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5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9812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3BBA3D2-696B-89A7-9B33-7F2774337F73}"/>
              </a:ext>
            </a:extLst>
          </p:cNvPr>
          <p:cNvGrpSpPr/>
          <p:nvPr/>
        </p:nvGrpSpPr>
        <p:grpSpPr>
          <a:xfrm>
            <a:off x="4535469" y="2455255"/>
            <a:ext cx="3656552" cy="1123837"/>
            <a:chOff x="648000" y="1949241"/>
            <a:chExt cx="3780000" cy="1123837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434BFED8-3BD9-0C34-A705-7FEF8F9ACD6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32" name="Organigramme : Terminateur 21">
              <a:extLst>
                <a:ext uri="{FF2B5EF4-FFF2-40B4-BE49-F238E27FC236}">
                  <a16:creationId xmlns:a16="http://schemas.microsoft.com/office/drawing/2014/main" id="{81147F07-0531-07DF-A829-C2547C4C842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Espace réservé du texte 5">
              <a:extLst>
                <a:ext uri="{FF2B5EF4-FFF2-40B4-BE49-F238E27FC236}">
                  <a16:creationId xmlns:a16="http://schemas.microsoft.com/office/drawing/2014/main" id="{8D109606-8446-4539-33CB-CB1AAF9EA9D1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اَلْأَعْدادُ مِنْ 0 إِلى 100 (مُراجَعَةُ الْمُسْتَلْزَماتِ)</a:t>
              </a:r>
            </a:p>
          </p:txBody>
        </p:sp>
      </p:grpSp>
      <p:grpSp>
        <p:nvGrpSpPr>
          <p:cNvPr id="11" name="Google Shape;59;p2">
            <a:extLst>
              <a:ext uri="{FF2B5EF4-FFF2-40B4-BE49-F238E27FC236}">
                <a16:creationId xmlns:a16="http://schemas.microsoft.com/office/drawing/2014/main" id="{6D87C9FA-24A3-1306-0E37-F44C9AB5FDEA}"/>
              </a:ext>
            </a:extLst>
          </p:cNvPr>
          <p:cNvGrpSpPr/>
          <p:nvPr/>
        </p:nvGrpSpPr>
        <p:grpSpPr>
          <a:xfrm>
            <a:off x="4535469" y="2455255"/>
            <a:ext cx="3656552" cy="1123837"/>
            <a:chOff x="648000" y="1949241"/>
            <a:chExt cx="3780000" cy="1123837"/>
          </a:xfrm>
        </p:grpSpPr>
        <p:sp>
          <p:nvSpPr>
            <p:cNvPr id="12" name="Google Shape;60;p2">
              <a:extLst>
                <a:ext uri="{FF2B5EF4-FFF2-40B4-BE49-F238E27FC236}">
                  <a16:creationId xmlns:a16="http://schemas.microsoft.com/office/drawing/2014/main" id="{DE5F2902-B9CC-AFEC-A740-C16F827F3E53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>
                <a:gd name="adj" fmla="val 16667"/>
              </a:avLst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61;p2">
              <a:extLst>
                <a:ext uri="{FF2B5EF4-FFF2-40B4-BE49-F238E27FC236}">
                  <a16:creationId xmlns:a16="http://schemas.microsoft.com/office/drawing/2014/main" id="{100B1E93-5EFF-7D57-13B8-1869739E45B8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800" b="1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الدرس 1</a:t>
              </a:r>
              <a:endParaRPr sz="1800" b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62;p2">
              <a:extLst>
                <a:ext uri="{FF2B5EF4-FFF2-40B4-BE49-F238E27FC236}">
                  <a16:creationId xmlns:a16="http://schemas.microsoft.com/office/drawing/2014/main" id="{F3B3EBC7-BC03-669D-CC44-62232DB4BBFC}"/>
                </a:ext>
              </a:extLst>
            </p:cNvPr>
            <p:cNvSpPr/>
            <p:nvPr/>
          </p:nvSpPr>
          <p:spPr>
            <a:xfrm>
              <a:off x="828000" y="2331465"/>
              <a:ext cx="3420000" cy="63114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FBFBF"/>
                </a:buClr>
                <a:buSzPts val="1800"/>
                <a:buFont typeface="Noto Sans Symbols"/>
                <a:buNone/>
              </a:pPr>
              <a:endParaRPr sz="1800" b="1" dirty="0">
                <a:solidFill>
                  <a:srgbClr val="BFBFB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D199EE43-C89D-F494-F3DE-80792257542E}"/>
              </a:ext>
            </a:extLst>
          </p:cNvPr>
          <p:cNvSpPr txBox="1"/>
          <p:nvPr/>
        </p:nvSpPr>
        <p:spPr>
          <a:xfrm>
            <a:off x="4535469" y="3002723"/>
            <a:ext cx="34109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المراجعة 1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184C27F-EBB5-EA25-5E03-20AB97417F2F}"/>
              </a:ext>
            </a:extLst>
          </p:cNvPr>
          <p:cNvSpPr txBox="1">
            <a:spLocks/>
          </p:cNvSpPr>
          <p:nvPr/>
        </p:nvSpPr>
        <p:spPr>
          <a:xfrm>
            <a:off x="1281419" y="1507962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أسبوع</a:t>
            </a:r>
            <a:r>
              <a:rPr lang="ar-S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المراجعة </a:t>
            </a:r>
            <a:r>
              <a:rPr lang="f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b="1" dirty="0">
              <a:solidFill>
                <a:srgbClr val="17AB98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D095A7E-A379-EA18-B138-54D21A20C7AC}"/>
              </a:ext>
            </a:extLst>
          </p:cNvPr>
          <p:cNvGrpSpPr/>
          <p:nvPr/>
        </p:nvGrpSpPr>
        <p:grpSpPr>
          <a:xfrm>
            <a:off x="451170" y="246500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F24367C7-60A6-A27F-AE16-6637F49123F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BFBFBF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0" name="Organigramme : Terminateur 21">
              <a:extLst>
                <a:ext uri="{FF2B5EF4-FFF2-40B4-BE49-F238E27FC236}">
                  <a16:creationId xmlns:a16="http://schemas.microsoft.com/office/drawing/2014/main" id="{79590542-5CAA-0A11-201B-84F51647800B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5A5A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2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E331EB9E-76C7-1365-1D3B-897D4D3C1ABB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2F2F2"/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المراجعة 2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05EE40-D7BD-0BC0-F6F2-D25C62D52833}"/>
              </a:ext>
            </a:extLst>
          </p:cNvPr>
          <p:cNvGrpSpPr/>
          <p:nvPr/>
        </p:nvGrpSpPr>
        <p:grpSpPr>
          <a:xfrm>
            <a:off x="2583745" y="5262315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C12620E3-3EC4-573E-104B-741598070BC6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DE6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4" name="Organigramme : Terminateur 21">
              <a:extLst>
                <a:ext uri="{FF2B5EF4-FFF2-40B4-BE49-F238E27FC236}">
                  <a16:creationId xmlns:a16="http://schemas.microsoft.com/office/drawing/2014/main" id="{D95E1010-C00C-0080-FFF3-AAD52690BD4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rgbClr val="F2F2F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5 </a:t>
              </a:r>
              <a:endParaRPr lang="fr-FR" sz="1800" b="1" dirty="0">
                <a:solidFill>
                  <a:srgbClr val="F2F2F2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Espace réservé du texte 5">
              <a:extLst>
                <a:ext uri="{FF2B5EF4-FFF2-40B4-BE49-F238E27FC236}">
                  <a16:creationId xmlns:a16="http://schemas.microsoft.com/office/drawing/2014/main" id="{9F8C0768-BA5E-38FA-DBBF-E8BC8F7BD80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9"/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AFF026-3091-547C-4DDD-F3331C609108}"/>
              </a:ext>
            </a:extLst>
          </p:cNvPr>
          <p:cNvGrpSpPr/>
          <p:nvPr/>
        </p:nvGrpSpPr>
        <p:grpSpPr>
          <a:xfrm>
            <a:off x="451170" y="4005115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7783116F-3B8B-F69F-55D2-12C11B957A29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ADA19724-CC97-7A1F-C77C-1D66133F2592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Espace réservé du texte 5">
              <a:extLst>
                <a:ext uri="{FF2B5EF4-FFF2-40B4-BE49-F238E27FC236}">
                  <a16:creationId xmlns:a16="http://schemas.microsoft.com/office/drawing/2014/main" id="{762B3B97-D557-5FA1-2BEF-9670C77294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50" name="ZoneTexte 49">
            <a:extLst>
              <a:ext uri="{FF2B5EF4-FFF2-40B4-BE49-F238E27FC236}">
                <a16:creationId xmlns:a16="http://schemas.microsoft.com/office/drawing/2014/main" id="{27A632B3-8261-AA11-58F1-E4D045F22075}"/>
              </a:ext>
            </a:extLst>
          </p:cNvPr>
          <p:cNvSpPr txBox="1"/>
          <p:nvPr/>
        </p:nvSpPr>
        <p:spPr>
          <a:xfrm>
            <a:off x="653086" y="4474965"/>
            <a:ext cx="3376169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المراجعة 4</a:t>
            </a:r>
          </a:p>
          <a:p>
            <a:pPr marL="0" indent="0" algn="r" rtl="1">
              <a:buNone/>
            </a:pP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E7061DAA-D2D0-C7E2-9F92-657CDD6C4A74}"/>
              </a:ext>
            </a:extLst>
          </p:cNvPr>
          <p:cNvSpPr txBox="1"/>
          <p:nvPr/>
        </p:nvSpPr>
        <p:spPr>
          <a:xfrm>
            <a:off x="2895648" y="5760323"/>
            <a:ext cx="327051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 المراجعة 5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2F3BA5B-F5A3-8712-5561-13B3FFEBA367}"/>
              </a:ext>
            </a:extLst>
          </p:cNvPr>
          <p:cNvGrpSpPr/>
          <p:nvPr/>
        </p:nvGrpSpPr>
        <p:grpSpPr>
          <a:xfrm>
            <a:off x="4530906" y="384711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DA64DAD6-C573-05A0-20AF-34F313B90EAF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8" name="Organigramme : Terminateur 21">
              <a:extLst>
                <a:ext uri="{FF2B5EF4-FFF2-40B4-BE49-F238E27FC236}">
                  <a16:creationId xmlns:a16="http://schemas.microsoft.com/office/drawing/2014/main" id="{7ED7C400-574F-4D04-51AB-A3912A2CD8B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</a:t>
              </a:r>
              <a:r>
                <a:rPr lang="f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Espace réservé du texte 5">
              <a:extLst>
                <a:ext uri="{FF2B5EF4-FFF2-40B4-BE49-F238E27FC236}">
                  <a16:creationId xmlns:a16="http://schemas.microsoft.com/office/drawing/2014/main" id="{A8CD56D5-651C-0D62-FE7C-C3A3BF287AF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المراجعة </a:t>
              </a:r>
              <a:r>
                <a: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97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7" y="692899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7ED8852C-36C9-8596-5B5A-454AEB9F0F73}"/>
              </a:ext>
            </a:extLst>
          </p:cNvPr>
          <p:cNvSpPr txBox="1"/>
          <p:nvPr/>
        </p:nvSpPr>
        <p:spPr>
          <a:xfrm>
            <a:off x="330219" y="953296"/>
            <a:ext cx="8178799" cy="939616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lvl="0" algn="ct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sz="3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أراجع ما تعلمته</a:t>
            </a:r>
            <a:endParaRPr lang="ar-SA" sz="3200" b="1" kern="0" dirty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4BE09B3-8A9C-6D75-63D8-8F0351157D6C}"/>
              </a:ext>
            </a:extLst>
          </p:cNvPr>
          <p:cNvGrpSpPr/>
          <p:nvPr/>
        </p:nvGrpSpPr>
        <p:grpSpPr>
          <a:xfrm>
            <a:off x="477787" y="1892912"/>
            <a:ext cx="8188425" cy="4556526"/>
            <a:chOff x="175098" y="1892912"/>
            <a:chExt cx="8188425" cy="455652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7AF0A7E-88EB-F84F-CC2A-6CD5594333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202348" y="1892912"/>
              <a:ext cx="4161175" cy="4556526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C30BC9FB-FE17-F9ED-9247-38232284FA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5098" y="1892912"/>
              <a:ext cx="4027251" cy="45565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462101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152E2F4-0005-67B2-C3A3-C8D958858418}"/>
              </a:ext>
            </a:extLst>
          </p:cNvPr>
          <p:cNvSpPr/>
          <p:nvPr/>
        </p:nvSpPr>
        <p:spPr>
          <a:xfrm>
            <a:off x="1341117" y="4670799"/>
            <a:ext cx="5867406" cy="48454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تدابير حصة مراجعة  دروس  الأسبوع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DF481-24DF-73A8-8BE5-FC29185B7CE4}"/>
              </a:ext>
            </a:extLst>
          </p:cNvPr>
          <p:cNvSpPr txBox="1"/>
          <p:nvPr/>
        </p:nvSpPr>
        <p:spPr>
          <a:xfrm>
            <a:off x="3915918" y="1817870"/>
            <a:ext cx="4741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كل درس تتم عبر المراحل التالية :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2A1A7D4-1F3A-33D5-2A69-13D012577AE1}"/>
              </a:ext>
            </a:extLst>
          </p:cNvPr>
          <p:cNvSpPr txBox="1"/>
          <p:nvPr/>
        </p:nvSpPr>
        <p:spPr>
          <a:xfrm>
            <a:off x="3090672" y="2457154"/>
            <a:ext cx="2423160" cy="646331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رائز التحقق من الهدف الرئيسي للدرس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FE77C61-2A43-C935-2A52-F7BFD8CE35A1}"/>
              </a:ext>
            </a:extLst>
          </p:cNvPr>
          <p:cNvSpPr txBox="1"/>
          <p:nvPr/>
        </p:nvSpPr>
        <p:spPr>
          <a:xfrm>
            <a:off x="3063240" y="3373437"/>
            <a:ext cx="2423160" cy="369332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احتساب نسبة التحكم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BE8599C-D294-5A13-5FFB-B590F06921B7}"/>
              </a:ext>
            </a:extLst>
          </p:cNvPr>
          <p:cNvSpPr txBox="1"/>
          <p:nvPr/>
        </p:nvSpPr>
        <p:spPr>
          <a:xfrm>
            <a:off x="5249043" y="4042651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أقل من 80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C2B1D31-DD98-EA1F-F6F7-2C8284B277B0}"/>
              </a:ext>
            </a:extLst>
          </p:cNvPr>
          <p:cNvSpPr txBox="1"/>
          <p:nvPr/>
        </p:nvSpPr>
        <p:spPr>
          <a:xfrm>
            <a:off x="1913837" y="4013395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أكبر من 80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4AB49DC-51FE-59E3-026F-D8F421CE4D1C}"/>
              </a:ext>
            </a:extLst>
          </p:cNvPr>
          <p:cNvSpPr txBox="1"/>
          <p:nvPr/>
        </p:nvSpPr>
        <p:spPr>
          <a:xfrm>
            <a:off x="4689846" y="4726195"/>
            <a:ext cx="2423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إعادة عرض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شريط النمذجة 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19FC51E-9EE7-8C8A-E962-725062247CA4}"/>
              </a:ext>
            </a:extLst>
          </p:cNvPr>
          <p:cNvSpPr txBox="1"/>
          <p:nvPr/>
        </p:nvSpPr>
        <p:spPr>
          <a:xfrm>
            <a:off x="977116" y="4726195"/>
            <a:ext cx="366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مباشرة للتدرب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94C859B-83A4-093A-2DC6-F3D3B8C25215}"/>
              </a:ext>
            </a:extLst>
          </p:cNvPr>
          <p:cNvSpPr txBox="1"/>
          <p:nvPr/>
        </p:nvSpPr>
        <p:spPr>
          <a:xfrm>
            <a:off x="2622497" y="5521158"/>
            <a:ext cx="375175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إنجاز نشاط مراجعة الدرس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5E01103-7B4A-34F4-4187-3C5C490FF0B5}"/>
              </a:ext>
            </a:extLst>
          </p:cNvPr>
          <p:cNvCxnSpPr/>
          <p:nvPr/>
        </p:nvCxnSpPr>
        <p:spPr>
          <a:xfrm>
            <a:off x="4274820" y="3103485"/>
            <a:ext cx="0" cy="243219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82493CEC-C033-BF6D-5F4D-7C0D4A6A2678}"/>
              </a:ext>
            </a:extLst>
          </p:cNvPr>
          <p:cNvCxnSpPr/>
          <p:nvPr/>
        </p:nvCxnSpPr>
        <p:spPr>
          <a:xfrm>
            <a:off x="2651033" y="4381655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D1DB0B46-1CAB-2BEB-78BF-A33A05F7FF72}"/>
              </a:ext>
            </a:extLst>
          </p:cNvPr>
          <p:cNvCxnSpPr/>
          <p:nvPr/>
        </p:nvCxnSpPr>
        <p:spPr>
          <a:xfrm>
            <a:off x="5981700" y="4414581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CC70DD30-1FDA-D1D3-4778-EACF7F68BA71}"/>
              </a:ext>
            </a:extLst>
          </p:cNvPr>
          <p:cNvCxnSpPr>
            <a:cxnSpLocks/>
          </p:cNvCxnSpPr>
          <p:nvPr/>
        </p:nvCxnSpPr>
        <p:spPr>
          <a:xfrm>
            <a:off x="4402836" y="5155348"/>
            <a:ext cx="0" cy="3432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en angle 23">
            <a:extLst>
              <a:ext uri="{FF2B5EF4-FFF2-40B4-BE49-F238E27FC236}">
                <a16:creationId xmlns:a16="http://schemas.microsoft.com/office/drawing/2014/main" id="{70D53161-0C53-2AAC-1BDF-D2043F3FB22F}"/>
              </a:ext>
            </a:extLst>
          </p:cNvPr>
          <p:cNvCxnSpPr>
            <a:cxnSpLocks/>
            <a:stCxn id="11" idx="1"/>
          </p:cNvCxnSpPr>
          <p:nvPr/>
        </p:nvCxnSpPr>
        <p:spPr>
          <a:xfrm rot="10800000" flipV="1">
            <a:off x="2655120" y="3558102"/>
            <a:ext cx="408120" cy="43397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en angle 27">
            <a:extLst>
              <a:ext uri="{FF2B5EF4-FFF2-40B4-BE49-F238E27FC236}">
                <a16:creationId xmlns:a16="http://schemas.microsoft.com/office/drawing/2014/main" id="{23E2DFE3-E3FF-86F6-676E-E0AF548291C4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5199888" y="3558102"/>
            <a:ext cx="757815" cy="48454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47054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806182" y="21908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250923" y="3120490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الحصة</a:t>
              </a:r>
              <a:endPara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63279" y="2494424"/>
              <a:ext cx="533987" cy="598182"/>
              <a:chOff x="945619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45619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30041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3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269690" y="4551655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اختتام الحصة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133" b="1" dirty="0"/>
                <a:t>3</a:t>
              </a:r>
              <a:endParaRPr lang="fr-MA" sz="2133" b="1" dirty="0"/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2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269690" y="3836072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 المراجعة 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50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51948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1435509" y="3280763"/>
            <a:ext cx="6246590" cy="2711475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07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على الأقل </a:t>
              </a:r>
              <a:r>
                <a:rPr kumimoji="0" lang="fr-FR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80%</a:t>
              </a:r>
              <a:r>
                <a:rPr kumimoji="0" lang="ar-MA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من المتعلمين </a:t>
              </a:r>
              <a:r>
                <a:rPr kumimoji="0" lang="ar-MA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سيكونون قادرين على</a:t>
              </a:r>
              <a:r>
                <a:rPr kumimoji="0" lang="en-GB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: </a:t>
              </a:r>
              <a:endParaRPr kumimoji="0" lang="fr-FR" sz="26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435325" y="3616541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DD45C9D6-6C65-2F91-37C4-4F6FCBF62099}"/>
              </a:ext>
            </a:extLst>
          </p:cNvPr>
          <p:cNvSpPr txBox="1"/>
          <p:nvPr/>
        </p:nvSpPr>
        <p:spPr>
          <a:xfrm>
            <a:off x="1387086" y="3445623"/>
            <a:ext cx="5803048" cy="2708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kumimoji="0" lang="ar-S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ح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ِ</a:t>
            </a:r>
            <a:r>
              <a:rPr kumimoji="0" lang="ar-S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ساب م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َ</a:t>
            </a:r>
            <a:r>
              <a:rPr kumimoji="0" lang="ar-S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ج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ْ</a:t>
            </a:r>
            <a:r>
              <a:rPr kumimoji="0" lang="ar-S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موع و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َ</a:t>
            </a:r>
            <a:r>
              <a:rPr kumimoji="0" lang="ar-S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َ</a:t>
            </a:r>
            <a:r>
              <a:rPr kumimoji="0" lang="ar-S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ر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ْ</a:t>
            </a:r>
            <a:r>
              <a:rPr kumimoji="0" lang="ar-S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ِ</a:t>
            </a:r>
            <a:r>
              <a:rPr kumimoji="0" lang="ar-S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ع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َ</a:t>
            </a:r>
            <a:r>
              <a:rPr kumimoji="0" lang="ar-S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د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َ</a:t>
            </a:r>
            <a:r>
              <a:rPr kumimoji="0" lang="ar-S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د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َ</a:t>
            </a:r>
            <a:r>
              <a:rPr kumimoji="0" lang="ar-S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ْ</a:t>
            </a:r>
            <a:r>
              <a:rPr kumimoji="0" lang="ar-S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ِ</a:t>
            </a:r>
            <a:r>
              <a:rPr kumimoji="0" lang="ar-S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عَشَرِيَّيْنِ ؛</a:t>
            </a:r>
          </a:p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ساب م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موع و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ك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َّ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ه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ن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قام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؛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ar-S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ح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َ</a:t>
            </a:r>
            <a:r>
              <a:rPr kumimoji="0" lang="ar-S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ِّ</a:t>
            </a:r>
            <a:r>
              <a:rPr kumimoji="0" lang="ar-S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َ</a:t>
            </a:r>
            <a:r>
              <a:rPr kumimoji="0" lang="ar-S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ائِلَ كَسْرِ كِمِّيَة؛</a:t>
            </a:r>
          </a:p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أملأ جَدْوَلَ التَّناسُبِيَّةِ وَأُوَظِّفُهُ لِحَلِّ مَسائِلَ تَتَعَلَّقُ بِهَا؛</a:t>
            </a:r>
          </a:p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حَلِّ  مَ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ائِلَ 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ط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َ؛</a:t>
            </a:r>
          </a:p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قِراءَةُ وَتَأْويلُ مِبْيانٍ بِخَطٍّ مُنْكَسِرٍ.</a:t>
            </a:r>
          </a:p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ar-MA" sz="20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666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45FD9-8B42-F5DD-79E1-9FD865CFD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>
            <a:extLst>
              <a:ext uri="{FF2B5EF4-FFF2-40B4-BE49-F238E27FC236}">
                <a16:creationId xmlns:a16="http://schemas.microsoft.com/office/drawing/2014/main" id="{6F544065-F2EA-00CD-5165-1F756B132D11}"/>
              </a:ext>
            </a:extLst>
          </p:cNvPr>
          <p:cNvSpPr txBox="1"/>
          <p:nvPr/>
        </p:nvSpPr>
        <p:spPr>
          <a:xfrm>
            <a:off x="309521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EAC524-032E-548C-FB67-33A5BEFE8F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93288" y="636381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546F6596-0F53-D313-768D-EF8AA3DDFE8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7069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0E7458E5-26D2-F929-9B94-01200084BC5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149828" y="1935166"/>
            <a:ext cx="2328862" cy="4140200"/>
          </a:xfrm>
          <a:prstGeom prst="rect">
            <a:avLst/>
          </a:prstGeom>
        </p:spPr>
      </p:pic>
      <p:sp>
        <p:nvSpPr>
          <p:cNvPr id="6" name="Rectangle à coins arrondis 4">
            <a:extLst>
              <a:ext uri="{FF2B5EF4-FFF2-40B4-BE49-F238E27FC236}">
                <a16:creationId xmlns:a16="http://schemas.microsoft.com/office/drawing/2014/main" id="{18103EFF-A292-5AB6-A199-46E96729AF4E}"/>
              </a:ext>
            </a:extLst>
          </p:cNvPr>
          <p:cNvSpPr>
            <a:spLocks/>
          </p:cNvSpPr>
          <p:nvPr/>
        </p:nvSpPr>
        <p:spPr>
          <a:xfrm>
            <a:off x="2659225" y="876816"/>
            <a:ext cx="5417584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609630" marR="0" lvl="2" indent="0" algn="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مرحباً يا أصدقاء. اليوم، سنراجع بعض الدروس السابقة.</a:t>
            </a:r>
          </a:p>
          <a:p>
            <a:pPr marL="609630" marR="0" lvl="2" indent="0" algn="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2C3F2A0F-292B-8E99-8F5F-2B43C5E80A52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6B85FA0F-0B86-628C-6007-76D71EDFFFEA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22" name="Groupe 21">
                <a:extLst>
                  <a:ext uri="{FF2B5EF4-FFF2-40B4-BE49-F238E27FC236}">
                    <a16:creationId xmlns:a16="http://schemas.microsoft.com/office/drawing/2014/main" id="{896ED39E-C253-962E-0679-19B954DC24E0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CE9B07EC-ED5B-85DD-6810-E0844750A4FB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25" name="ZoneTexte 24">
                  <a:extLst>
                    <a:ext uri="{FF2B5EF4-FFF2-40B4-BE49-F238E27FC236}">
                      <a16:creationId xmlns:a16="http://schemas.microsoft.com/office/drawing/2014/main" id="{D4B4079A-283A-171F-95E3-2A3CAA3F4BAE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15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8B8D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kumimoji="0" lang="fr-FR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B8D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6" name="Organigramme : Connecteur 25">
                  <a:extLst>
                    <a:ext uri="{FF2B5EF4-FFF2-40B4-BE49-F238E27FC236}">
                      <a16:creationId xmlns:a16="http://schemas.microsoft.com/office/drawing/2014/main" id="{9997DE1A-9FA2-3AAA-540A-3ACFE21463B9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2</a:t>
                  </a:r>
                </a:p>
              </p:txBody>
            </p:sp>
            <p:sp>
              <p:nvSpPr>
                <p:cNvPr id="27" name="ZoneTexte 26">
                  <a:extLst>
                    <a:ext uri="{FF2B5EF4-FFF2-40B4-BE49-F238E27FC236}">
                      <a16:creationId xmlns:a16="http://schemas.microsoft.com/office/drawing/2014/main" id="{F16AC420-2973-440C-1F6D-CD72E6ED2667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15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8B8D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kumimoji="0" lang="fr-FR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B8D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8" name="Organigramme : Connecteur 27">
                  <a:extLst>
                    <a:ext uri="{FF2B5EF4-FFF2-40B4-BE49-F238E27FC236}">
                      <a16:creationId xmlns:a16="http://schemas.microsoft.com/office/drawing/2014/main" id="{CC07AD12-B398-A660-0BCA-D95EA707CF8D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3</a:t>
                  </a:r>
                </a:p>
              </p:txBody>
            </p:sp>
            <p:sp>
              <p:nvSpPr>
                <p:cNvPr id="29" name="ZoneTexte 28">
                  <a:extLst>
                    <a:ext uri="{FF2B5EF4-FFF2-40B4-BE49-F238E27FC236}">
                      <a16:creationId xmlns:a16="http://schemas.microsoft.com/office/drawing/2014/main" id="{FE47517F-32B9-5978-EFB9-32999EE16B21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15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8B8D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kumimoji="0" lang="fr-FR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B8D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0" name="Organigramme : Connecteur 29">
                  <a:extLst>
                    <a:ext uri="{FF2B5EF4-FFF2-40B4-BE49-F238E27FC236}">
                      <a16:creationId xmlns:a16="http://schemas.microsoft.com/office/drawing/2014/main" id="{83FEA691-A3AF-1B06-7270-C9EB7625602C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1</a:t>
                  </a:r>
                </a:p>
              </p:txBody>
            </p:sp>
          </p:grp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D0AA88D2-A961-15BA-265F-9C5E4639270E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1BC9E72-B283-8F3A-9E1D-834F91254E26}"/>
                </a:ext>
              </a:extLst>
            </p:cNvPr>
            <p:cNvSpPr/>
            <p:nvPr/>
          </p:nvSpPr>
          <p:spPr>
            <a:xfrm>
              <a:off x="328040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01442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B593A-85B8-1B3E-6CD2-EADABFD89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">
            <a:extLst>
              <a:ext uri="{FF2B5EF4-FFF2-40B4-BE49-F238E27FC236}">
                <a16:creationId xmlns:a16="http://schemas.microsoft.com/office/drawing/2014/main" id="{62E5762E-7ABF-0A56-5A16-BC1F618528F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D025D96-8F4D-72FE-4B3A-283BE7ED308D}"/>
              </a:ext>
            </a:extLst>
          </p:cNvPr>
          <p:cNvSpPr/>
          <p:nvPr/>
        </p:nvSpPr>
        <p:spPr>
          <a:xfrm>
            <a:off x="2583026" y="2654061"/>
            <a:ext cx="4042869" cy="246268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FD7C611E-0A46-D41A-0DFB-D7F4BFAD4CC7}"/>
              </a:ext>
            </a:extLst>
          </p:cNvPr>
          <p:cNvSpPr/>
          <p:nvPr/>
        </p:nvSpPr>
        <p:spPr>
          <a:xfrm>
            <a:off x="3116825" y="2189924"/>
            <a:ext cx="3145861" cy="841742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افتتاح الدرس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AE90ABAB-3238-E781-0DD3-BE3CB2DD6875}"/>
              </a:ext>
            </a:extLst>
          </p:cNvPr>
          <p:cNvSpPr>
            <a:spLocks noChangeAspect="1"/>
          </p:cNvSpPr>
          <p:nvPr/>
        </p:nvSpPr>
        <p:spPr>
          <a:xfrm>
            <a:off x="5952005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pic>
        <p:nvPicPr>
          <p:cNvPr id="7" name="Image 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C85E967-104D-D937-A8E7-3BA29BC51C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748886" y="3242066"/>
            <a:ext cx="841742" cy="84174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C94FB256-3065-DB04-5E6F-AFFCD3E15B68}"/>
              </a:ext>
            </a:extLst>
          </p:cNvPr>
          <p:cNvSpPr txBox="1"/>
          <p:nvPr/>
        </p:nvSpPr>
        <p:spPr>
          <a:xfrm>
            <a:off x="2583026" y="3358061"/>
            <a:ext cx="31458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8" name="ZoneTexte 13">
            <a:extLst>
              <a:ext uri="{FF2B5EF4-FFF2-40B4-BE49-F238E27FC236}">
                <a16:creationId xmlns:a16="http://schemas.microsoft.com/office/drawing/2014/main" id="{751C2EB5-A810-FD11-A75A-652A0958D54B}"/>
              </a:ext>
            </a:extLst>
          </p:cNvPr>
          <p:cNvSpPr txBox="1"/>
          <p:nvPr/>
        </p:nvSpPr>
        <p:spPr>
          <a:xfrm>
            <a:off x="2583026" y="4207676"/>
            <a:ext cx="31458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أنشطة تمهيدية</a:t>
            </a:r>
          </a:p>
        </p:txBody>
      </p:sp>
    </p:spTree>
    <p:extLst>
      <p:ext uri="{BB962C8B-B14F-4D97-AF65-F5344CB8AC3E}">
        <p14:creationId xmlns:p14="http://schemas.microsoft.com/office/powerpoint/2010/main" val="3402427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B4BFB-8C98-A0D1-DB04-7C2B06376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8">
            <a:extLst>
              <a:ext uri="{FF2B5EF4-FFF2-40B4-BE49-F238E27FC236}">
                <a16:creationId xmlns:a16="http://schemas.microsoft.com/office/drawing/2014/main" id="{26EF5640-37C8-C782-A0E5-D848ED0CCAEC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3EEC42E-A6C6-D18A-8612-856F968A2C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377C38C9-BFAF-56DE-1CBC-E0F4AE86633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سنبدأ بالحساب الذهني. خذوا دفاتر البحث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127AC6C2-084D-1C29-E725-B3EA54770A8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244973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191B7B33-7CEC-7EAC-2D0C-812E88937993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405C3062-C3C4-27AA-AF60-D36912F56DB5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F88C45ED-2952-E872-CEF7-EA20087A0BA5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69FF24A7-08DF-5763-F19C-DE155D602B97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24" name="ZoneTexte 23">
                  <a:extLst>
                    <a:ext uri="{FF2B5EF4-FFF2-40B4-BE49-F238E27FC236}">
                      <a16:creationId xmlns:a16="http://schemas.microsoft.com/office/drawing/2014/main" id="{D67013AF-5D5C-7D7E-86A9-93024C5BB8FE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15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8B8D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kumimoji="0" lang="fr-FR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B8D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5" name="Organigramme : Connecteur 24">
                  <a:extLst>
                    <a:ext uri="{FF2B5EF4-FFF2-40B4-BE49-F238E27FC236}">
                      <a16:creationId xmlns:a16="http://schemas.microsoft.com/office/drawing/2014/main" id="{78E78AAA-D009-EC2D-83C2-59207042D52C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2</a:t>
                  </a:r>
                </a:p>
              </p:txBody>
            </p:sp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ACFCF220-59C9-3186-9AC0-17396B30AFAF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15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8B8D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kumimoji="0" lang="fr-FR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B8D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7" name="Organigramme : Connecteur 26">
                  <a:extLst>
                    <a:ext uri="{FF2B5EF4-FFF2-40B4-BE49-F238E27FC236}">
                      <a16:creationId xmlns:a16="http://schemas.microsoft.com/office/drawing/2014/main" id="{42769E7E-4813-7137-19CE-8A1C55D58946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3</a:t>
                  </a:r>
                </a:p>
              </p:txBody>
            </p:sp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80B5C28D-55B8-44BE-C60B-36EA55F535B0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15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8B8D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kumimoji="0" lang="fr-FR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B8D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9" name="Organigramme : Connecteur 28">
                  <a:extLst>
                    <a:ext uri="{FF2B5EF4-FFF2-40B4-BE49-F238E27FC236}">
                      <a16:creationId xmlns:a16="http://schemas.microsoft.com/office/drawing/2014/main" id="{2F90D924-6100-821E-2716-2CE4555F05DA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1</a:t>
                  </a:r>
                </a:p>
              </p:txBody>
            </p:sp>
          </p:grp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661C91E8-4D16-47C9-A55A-4142C083A383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81CE3A05-3870-0ED0-024E-376ACFFFB01C}"/>
                </a:ext>
              </a:extLst>
            </p:cNvPr>
            <p:cNvSpPr/>
            <p:nvPr/>
          </p:nvSpPr>
          <p:spPr>
            <a:xfrm>
              <a:off x="328040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28499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313913" y="896291"/>
            <a:ext cx="7193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واحدة لإنجاز هذه العمليات. دوّنوا النتيجة فقط على دفاتركم.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5597012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2" y="2616985"/>
              <a:ext cx="259920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160675" y="2689451"/>
              <a:ext cx="186301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lang="en-GB" sz="2400" dirty="0">
                  <a:solidFill>
                    <a:prstClr val="black"/>
                  </a:solidFill>
                  <a:latin typeface="Aptos" panose="02110004020202020204"/>
                </a:rPr>
                <a:t>h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= .... </a:t>
              </a:r>
              <a:r>
                <a:rPr lang="fr-FR" sz="2400" dirty="0">
                  <a:solidFill>
                    <a:prstClr val="black"/>
                  </a:solidFill>
                  <a:latin typeface="Aptos" panose="02110004020202020204"/>
                </a:rPr>
                <a:t> </a:t>
              </a:r>
              <a:r>
                <a:rPr lang="fr-MA" sz="2400" dirty="0">
                  <a:solidFill>
                    <a:prstClr val="black"/>
                  </a:solidFill>
                  <a:latin typeface="Aptos" panose="02110004020202020204"/>
                </a:rPr>
                <a:t>min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4714541" y="2768475"/>
              <a:ext cx="246440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</a:t>
              </a:r>
              <a:r>
                <a:rPr kumimoji="0" lang="ar-M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ثالٌ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: 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2208522" y="3613351"/>
            <a:ext cx="5090686" cy="931210"/>
            <a:chOff x="2208522" y="3613351"/>
            <a:chExt cx="5090686" cy="931210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8"/>
              <a:ext cx="1736787" cy="74520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975173" y="3893660"/>
              <a:ext cx="145291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halkboard" panose="03050602040202020205" pitchFamily="66" charset="77"/>
                  <a:ea typeface="+mn-ea"/>
                  <a:cs typeface="JF Flat Bold" panose="02000500000000000000" pitchFamily="2" charset="-78"/>
                </a:rPr>
                <a:t>120</a:t>
              </a:r>
              <a:endPara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E8E8E8">
                    <a:lumMod val="25000"/>
                  </a:srgbClr>
                </a:solidFill>
                <a:effectLst/>
                <a:uLnTx/>
                <a:uFillTx/>
                <a:latin typeface="Chalkboard" panose="03050602040202020205" pitchFamily="66" charset="77"/>
                <a:ea typeface="+mn-ea"/>
                <a:cs typeface="JF Flat Bold" panose="02000500000000000000" pitchFamily="2" charset="-78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اُكْتُبوا على دَفاتِرِكُمْ</a:t>
              </a:r>
              <a:r>
                <a:rPr kumimoji="0" lang="fr-FR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</p:grp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C025F2C-3CF5-6F11-BE7D-1AEF3A49DD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6A4A3479-C8E9-11FA-494D-3435D43F149D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EDDC5590-94C7-31BE-34D9-1690DB4BEBFD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32" name="Groupe 31">
                <a:extLst>
                  <a:ext uri="{FF2B5EF4-FFF2-40B4-BE49-F238E27FC236}">
                    <a16:creationId xmlns:a16="http://schemas.microsoft.com/office/drawing/2014/main" id="{66EF191A-AC07-6FC4-6E59-7124296C39B2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6E06AA22-FAD2-A8E6-8D84-3F990D113DC3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5" name="ZoneTexte 34">
                  <a:extLst>
                    <a:ext uri="{FF2B5EF4-FFF2-40B4-BE49-F238E27FC236}">
                      <a16:creationId xmlns:a16="http://schemas.microsoft.com/office/drawing/2014/main" id="{25A06B86-FFE7-8203-4211-EE96D2618A1C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15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8B8D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kumimoji="0" lang="fr-FR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B8D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6" name="Organigramme : Connecteur 35">
                  <a:extLst>
                    <a:ext uri="{FF2B5EF4-FFF2-40B4-BE49-F238E27FC236}">
                      <a16:creationId xmlns:a16="http://schemas.microsoft.com/office/drawing/2014/main" id="{3367BE1E-2298-E6E7-4046-B8A72358E3E5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2</a:t>
                  </a:r>
                </a:p>
              </p:txBody>
            </p:sp>
            <p:sp>
              <p:nvSpPr>
                <p:cNvPr id="37" name="ZoneTexte 36">
                  <a:extLst>
                    <a:ext uri="{FF2B5EF4-FFF2-40B4-BE49-F238E27FC236}">
                      <a16:creationId xmlns:a16="http://schemas.microsoft.com/office/drawing/2014/main" id="{57EE4C01-A306-22B7-1469-C4B684792215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15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8B8D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kumimoji="0" lang="fr-FR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B8D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8" name="Organigramme : Connecteur 37">
                  <a:extLst>
                    <a:ext uri="{FF2B5EF4-FFF2-40B4-BE49-F238E27FC236}">
                      <a16:creationId xmlns:a16="http://schemas.microsoft.com/office/drawing/2014/main" id="{268ED231-A4C8-7FDD-872F-CEAE942A9A2F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3</a:t>
                  </a:r>
                </a:p>
              </p:txBody>
            </p:sp>
            <p:sp>
              <p:nvSpPr>
                <p:cNvPr id="39" name="ZoneTexte 38">
                  <a:extLst>
                    <a:ext uri="{FF2B5EF4-FFF2-40B4-BE49-F238E27FC236}">
                      <a16:creationId xmlns:a16="http://schemas.microsoft.com/office/drawing/2014/main" id="{1197FD17-14E1-5360-6DD1-80C0AB0F123B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15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8B8D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kumimoji="0" lang="fr-FR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B8D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0" name="Organigramme : Connecteur 39">
                  <a:extLst>
                    <a:ext uri="{FF2B5EF4-FFF2-40B4-BE49-F238E27FC236}">
                      <a16:creationId xmlns:a16="http://schemas.microsoft.com/office/drawing/2014/main" id="{A899616E-50C9-F608-7C68-475FAC785AD8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1</a:t>
                  </a:r>
                </a:p>
              </p:txBody>
            </p:sp>
          </p:grp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9BE80CAB-3C9E-4325-2876-E96158FBD6FC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BE2E9E2B-5E0C-468D-831C-F0774041089A}"/>
                </a:ext>
              </a:extLst>
            </p:cNvPr>
            <p:cNvSpPr/>
            <p:nvPr/>
          </p:nvSpPr>
          <p:spPr>
            <a:xfrm>
              <a:off x="328040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3950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910593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الحساب الذهني.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57DBE049-2666-7137-DC9F-9F070C8419AC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38" name="Groupe 37">
              <a:extLst>
                <a:ext uri="{FF2B5EF4-FFF2-40B4-BE49-F238E27FC236}">
                  <a16:creationId xmlns:a16="http://schemas.microsoft.com/office/drawing/2014/main" id="{C7EAE3B9-1A93-A001-27BD-BA734FB10C5E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40" name="Groupe 39">
                <a:extLst>
                  <a:ext uri="{FF2B5EF4-FFF2-40B4-BE49-F238E27FC236}">
                    <a16:creationId xmlns:a16="http://schemas.microsoft.com/office/drawing/2014/main" id="{332F7CC7-4C8F-A0CE-224C-3E6A50B4B05D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BFC6906B-53DE-FE6D-2C26-F8A6594B7AED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3" name="ZoneTexte 42">
                  <a:extLst>
                    <a:ext uri="{FF2B5EF4-FFF2-40B4-BE49-F238E27FC236}">
                      <a16:creationId xmlns:a16="http://schemas.microsoft.com/office/drawing/2014/main" id="{B44732A8-A0D1-6B83-CFC4-5ED6CAD04AAF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15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8B8D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kumimoji="0" lang="fr-FR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B8D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4" name="Organigramme : Connecteur 43">
                  <a:extLst>
                    <a:ext uri="{FF2B5EF4-FFF2-40B4-BE49-F238E27FC236}">
                      <a16:creationId xmlns:a16="http://schemas.microsoft.com/office/drawing/2014/main" id="{DEA26111-4A6D-5135-6C6D-6B50008DB41A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2</a:t>
                  </a:r>
                </a:p>
              </p:txBody>
            </p:sp>
            <p:sp>
              <p:nvSpPr>
                <p:cNvPr id="45" name="ZoneTexte 44">
                  <a:extLst>
                    <a:ext uri="{FF2B5EF4-FFF2-40B4-BE49-F238E27FC236}">
                      <a16:creationId xmlns:a16="http://schemas.microsoft.com/office/drawing/2014/main" id="{962AD884-FB74-C0CE-20BE-9062630C9D41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15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8B8D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kumimoji="0" lang="fr-FR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B8D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6" name="Organigramme : Connecteur 45">
                  <a:extLst>
                    <a:ext uri="{FF2B5EF4-FFF2-40B4-BE49-F238E27FC236}">
                      <a16:creationId xmlns:a16="http://schemas.microsoft.com/office/drawing/2014/main" id="{46A3B48E-C90A-C537-F38B-6A7F11F891A4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3</a:t>
                  </a:r>
                </a:p>
              </p:txBody>
            </p:sp>
            <p:sp>
              <p:nvSpPr>
                <p:cNvPr id="47" name="ZoneTexte 46">
                  <a:extLst>
                    <a:ext uri="{FF2B5EF4-FFF2-40B4-BE49-F238E27FC236}">
                      <a16:creationId xmlns:a16="http://schemas.microsoft.com/office/drawing/2014/main" id="{85A37C4B-161E-1264-31B3-3AD86F7164BB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15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8B8D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kumimoji="0" lang="fr-FR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B8D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8" name="Organigramme : Connecteur 47">
                  <a:extLst>
                    <a:ext uri="{FF2B5EF4-FFF2-40B4-BE49-F238E27FC236}">
                      <a16:creationId xmlns:a16="http://schemas.microsoft.com/office/drawing/2014/main" id="{08AF6646-6D9F-E0C2-FE02-F3A2208DD5F1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1</a:t>
                  </a:r>
                </a:p>
              </p:txBody>
            </p:sp>
          </p:grp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661DC5BB-B999-3DC2-A531-C78649336175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24E47A37-A46E-4FAB-5FDA-85AE8B13B5FF}"/>
                </a:ext>
              </a:extLst>
            </p:cNvPr>
            <p:cNvSpPr/>
            <p:nvPr/>
          </p:nvSpPr>
          <p:spPr>
            <a:xfrm>
              <a:off x="328040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49" name="WhatsApp Video 2026-01-31 at 17.00.54">
            <a:hlinkClick r:id="" action="ppaction://media"/>
            <a:extLst>
              <a:ext uri="{FF2B5EF4-FFF2-40B4-BE49-F238E27FC236}">
                <a16:creationId xmlns:a16="http://schemas.microsoft.com/office/drawing/2014/main" id="{66E39EC6-F87A-DA4E-B93C-D40CF20A82F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10115" t="70179" r="9195" b="5293"/>
          <a:stretch>
            <a:fillRect/>
          </a:stretch>
        </p:blipFill>
        <p:spPr>
          <a:xfrm>
            <a:off x="788275" y="4942756"/>
            <a:ext cx="7378263" cy="1261592"/>
          </a:xfrm>
          <a:prstGeom prst="rect">
            <a:avLst/>
          </a:prstGeom>
        </p:spPr>
      </p:pic>
      <p:grpSp>
        <p:nvGrpSpPr>
          <p:cNvPr id="84" name="Groupe 49">
            <a:extLst>
              <a:ext uri="{FF2B5EF4-FFF2-40B4-BE49-F238E27FC236}">
                <a16:creationId xmlns:a16="http://schemas.microsoft.com/office/drawing/2014/main" id="{E225C5F3-0F42-FEAC-65A5-3F576EFB7AD0}"/>
              </a:ext>
            </a:extLst>
          </p:cNvPr>
          <p:cNvGrpSpPr/>
          <p:nvPr/>
        </p:nvGrpSpPr>
        <p:grpSpPr>
          <a:xfrm>
            <a:off x="584480" y="3182424"/>
            <a:ext cx="7785851" cy="1203239"/>
            <a:chOff x="519486" y="3680655"/>
            <a:chExt cx="7785851" cy="1203239"/>
          </a:xfrm>
        </p:grpSpPr>
        <p:sp>
          <p:nvSpPr>
            <p:cNvPr id="85" name="Rectangle : coins arrondis 1">
              <a:extLst>
                <a:ext uri="{FF2B5EF4-FFF2-40B4-BE49-F238E27FC236}">
                  <a16:creationId xmlns:a16="http://schemas.microsoft.com/office/drawing/2014/main" id="{3BD14401-0519-32B4-43E6-2F9282BAC0B1}"/>
                </a:ext>
              </a:extLst>
            </p:cNvPr>
            <p:cNvSpPr/>
            <p:nvPr/>
          </p:nvSpPr>
          <p:spPr>
            <a:xfrm>
              <a:off x="955902" y="371962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>
                <a:defRPr/>
              </a:pPr>
              <a:r>
                <a:rPr lang="ar-MA" b="1" dirty="0">
                  <a:solidFill>
                    <a:prstClr val="black"/>
                  </a:solidFill>
                </a:rPr>
                <a:t>2</a:t>
              </a:r>
              <a:r>
                <a:rPr lang="fr-MA" b="1" dirty="0">
                  <a:solidFill>
                    <a:prstClr val="black"/>
                  </a:solidFill>
                </a:rPr>
                <a:t> h = </a:t>
              </a:r>
              <a:r>
                <a:rPr lang="fr-MA" b="1" dirty="0">
                  <a:solidFill>
                    <a:srgbClr val="C00000"/>
                  </a:solidFill>
                </a:rPr>
                <a:t>120</a:t>
              </a:r>
              <a:r>
                <a:rPr lang="fr-MA" b="1" dirty="0">
                  <a:solidFill>
                    <a:prstClr val="black"/>
                  </a:solidFill>
                </a:rPr>
                <a:t> min</a:t>
              </a:r>
            </a:p>
          </p:txBody>
        </p:sp>
        <p:sp>
          <p:nvSpPr>
            <p:cNvPr id="86" name="Rectangle : coins arrondis 2">
              <a:extLst>
                <a:ext uri="{FF2B5EF4-FFF2-40B4-BE49-F238E27FC236}">
                  <a16:creationId xmlns:a16="http://schemas.microsoft.com/office/drawing/2014/main" id="{129CDE34-5208-CFAC-1174-22C72E6252A7}"/>
                </a:ext>
              </a:extLst>
            </p:cNvPr>
            <p:cNvSpPr/>
            <p:nvPr/>
          </p:nvSpPr>
          <p:spPr>
            <a:xfrm>
              <a:off x="2930488" y="371962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30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÷10= ..</a:t>
              </a:r>
            </a:p>
          </p:txBody>
        </p:sp>
        <p:sp>
          <p:nvSpPr>
            <p:cNvPr id="87" name="Rectangle : coins arrondis 4">
              <a:extLst>
                <a:ext uri="{FF2B5EF4-FFF2-40B4-BE49-F238E27FC236}">
                  <a16:creationId xmlns:a16="http://schemas.microsoft.com/office/drawing/2014/main" id="{3E2BF3D1-0A81-55EB-42D9-CA273A400834}"/>
                </a:ext>
              </a:extLst>
            </p:cNvPr>
            <p:cNvSpPr/>
            <p:nvPr/>
          </p:nvSpPr>
          <p:spPr>
            <a:xfrm>
              <a:off x="4905074" y="371962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5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× </a:t>
              </a:r>
              <a:r>
                <a:rPr kumimoji="0" lang="ar-S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100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= ..</a:t>
              </a:r>
            </a:p>
          </p:txBody>
        </p:sp>
        <p:sp>
          <p:nvSpPr>
            <p:cNvPr id="88" name="Rectangle : coins arrondis 5">
              <a:extLst>
                <a:ext uri="{FF2B5EF4-FFF2-40B4-BE49-F238E27FC236}">
                  <a16:creationId xmlns:a16="http://schemas.microsoft.com/office/drawing/2014/main" id="{B6319DEA-0778-2318-941B-20C25C18F7C9}"/>
                </a:ext>
              </a:extLst>
            </p:cNvPr>
            <p:cNvSpPr/>
            <p:nvPr/>
          </p:nvSpPr>
          <p:spPr>
            <a:xfrm>
              <a:off x="6879660" y="371962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 </a:t>
              </a:r>
              <a:r>
                <a:rPr lang="ar-MA" b="1" dirty="0">
                  <a:solidFill>
                    <a:prstClr val="black"/>
                  </a:solidFill>
                  <a:latin typeface="Aptos" panose="02110004020202020204"/>
                  <a:cs typeface="Arial" panose="020B0604020202020204" pitchFamily="34" charset="0"/>
                </a:rPr>
                <a:t>نِصْفُ</a:t>
              </a:r>
              <a:r>
                <a:rPr kumimoji="0" lang="ar-S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 </a:t>
              </a:r>
              <a:r>
                <a:rPr lang="ar-MA" b="1" dirty="0">
                  <a:solidFill>
                    <a:prstClr val="black"/>
                  </a:solidFill>
                  <a:latin typeface="Aptos" panose="02110004020202020204"/>
                  <a:cs typeface="Arial" panose="020B0604020202020204" pitchFamily="34" charset="0"/>
                </a:rPr>
                <a:t>22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= ..</a:t>
              </a:r>
            </a:p>
          </p:txBody>
        </p:sp>
        <p:sp>
          <p:nvSpPr>
            <p:cNvPr id="89" name="Rectangle : coins arrondis 7">
              <a:extLst>
                <a:ext uri="{FF2B5EF4-FFF2-40B4-BE49-F238E27FC236}">
                  <a16:creationId xmlns:a16="http://schemas.microsoft.com/office/drawing/2014/main" id="{77786468-E4F0-3E20-3FDC-3AA963E26E8B}"/>
                </a:ext>
              </a:extLst>
            </p:cNvPr>
            <p:cNvSpPr/>
            <p:nvPr/>
          </p:nvSpPr>
          <p:spPr>
            <a:xfrm>
              <a:off x="6879659" y="443406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14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ar-S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+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9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+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6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=  ..</a:t>
              </a:r>
            </a:p>
          </p:txBody>
        </p:sp>
        <p:sp>
          <p:nvSpPr>
            <p:cNvPr id="90" name="Rectangle : coins arrondis 8">
              <a:extLst>
                <a:ext uri="{FF2B5EF4-FFF2-40B4-BE49-F238E27FC236}">
                  <a16:creationId xmlns:a16="http://schemas.microsoft.com/office/drawing/2014/main" id="{1980C385-B87F-BCE8-65CC-DCA59D9E50B7}"/>
                </a:ext>
              </a:extLst>
            </p:cNvPr>
            <p:cNvSpPr/>
            <p:nvPr/>
          </p:nvSpPr>
          <p:spPr>
            <a:xfrm>
              <a:off x="2930487" y="443406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42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÷</a:t>
              </a:r>
              <a:r>
                <a:rPr kumimoji="0" lang="ar-S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6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=  ..</a:t>
              </a:r>
            </a:p>
          </p:txBody>
        </p:sp>
        <p:sp>
          <p:nvSpPr>
            <p:cNvPr id="91" name="Rectangle : coins arrondis 9">
              <a:extLst>
                <a:ext uri="{FF2B5EF4-FFF2-40B4-BE49-F238E27FC236}">
                  <a16:creationId xmlns:a16="http://schemas.microsoft.com/office/drawing/2014/main" id="{12E62DB4-A719-A541-468B-A05DE5200B2C}"/>
                </a:ext>
              </a:extLst>
            </p:cNvPr>
            <p:cNvSpPr/>
            <p:nvPr/>
          </p:nvSpPr>
          <p:spPr>
            <a:xfrm>
              <a:off x="4905073" y="443406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>
                <a:defRPr/>
              </a:pPr>
              <a:r>
                <a:rPr lang="ar-SA" b="1" dirty="0">
                  <a:solidFill>
                    <a:prstClr val="black"/>
                  </a:solidFill>
                </a:rPr>
                <a:t> ر</a:t>
              </a:r>
              <a:r>
                <a:rPr lang="ar-MA" b="1" dirty="0">
                  <a:solidFill>
                    <a:prstClr val="black"/>
                  </a:solidFill>
                </a:rPr>
                <a:t>ُ</a:t>
              </a:r>
              <a:r>
                <a:rPr lang="ar-SA" b="1" dirty="0">
                  <a:solidFill>
                    <a:prstClr val="black"/>
                  </a:solidFill>
                </a:rPr>
                <a:t>ب</a:t>
              </a:r>
              <a:r>
                <a:rPr lang="ar-MA" b="1" dirty="0">
                  <a:solidFill>
                    <a:prstClr val="black"/>
                  </a:solidFill>
                </a:rPr>
                <a:t>ُ</a:t>
              </a:r>
              <a:r>
                <a:rPr lang="ar-SA" b="1" dirty="0">
                  <a:solidFill>
                    <a:prstClr val="black"/>
                  </a:solidFill>
                </a:rPr>
                <a:t>ع</a:t>
              </a:r>
              <a:r>
                <a:rPr lang="ar-MA" b="1" dirty="0">
                  <a:solidFill>
                    <a:prstClr val="black"/>
                  </a:solidFill>
                </a:rPr>
                <a:t>ُ</a:t>
              </a:r>
              <a:r>
                <a:rPr lang="ar-SA" b="1" dirty="0">
                  <a:solidFill>
                    <a:prstClr val="black"/>
                  </a:solidFill>
                </a:rPr>
                <a:t> 20</a:t>
              </a:r>
              <a:r>
                <a:rPr lang="fr-MA" b="1" dirty="0">
                  <a:solidFill>
                    <a:prstClr val="black"/>
                  </a:solidFill>
                </a:rPr>
                <a:t>= ..</a:t>
              </a:r>
            </a:p>
          </p:txBody>
        </p:sp>
        <p:sp>
          <p:nvSpPr>
            <p:cNvPr id="92" name="Rectangle : coins arrondis 10">
              <a:extLst>
                <a:ext uri="{FF2B5EF4-FFF2-40B4-BE49-F238E27FC236}">
                  <a16:creationId xmlns:a16="http://schemas.microsoft.com/office/drawing/2014/main" id="{37387EC9-4F9B-F44F-6C35-8F90E28FE868}"/>
                </a:ext>
              </a:extLst>
            </p:cNvPr>
            <p:cNvSpPr/>
            <p:nvPr/>
          </p:nvSpPr>
          <p:spPr>
            <a:xfrm>
              <a:off x="955901" y="443406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MA" b="1" dirty="0">
                  <a:solidFill>
                    <a:prstClr val="black"/>
                  </a:solidFill>
                  <a:latin typeface="Aptos" panose="02110004020202020204"/>
                  <a:cs typeface="Arial" panose="020B0604020202020204" pitchFamily="34" charset="0"/>
                </a:rPr>
                <a:t>23+ .. = 30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grpSp>
          <p:nvGrpSpPr>
            <p:cNvPr id="93" name="Groupe 11">
              <a:extLst>
                <a:ext uri="{FF2B5EF4-FFF2-40B4-BE49-F238E27FC236}">
                  <a16:creationId xmlns:a16="http://schemas.microsoft.com/office/drawing/2014/main" id="{F2570A4C-D6AB-A872-1E32-A05120CAB159}"/>
                </a:ext>
              </a:extLst>
            </p:cNvPr>
            <p:cNvGrpSpPr/>
            <p:nvPr/>
          </p:nvGrpSpPr>
          <p:grpSpPr>
            <a:xfrm>
              <a:off x="519486" y="3680655"/>
              <a:ext cx="396000" cy="461665"/>
              <a:chOff x="558769" y="3701196"/>
              <a:chExt cx="396000" cy="461665"/>
            </a:xfrm>
          </p:grpSpPr>
          <p:sp>
            <p:nvSpPr>
              <p:cNvPr id="115" name="Ellipse 12">
                <a:extLst>
                  <a:ext uri="{FF2B5EF4-FFF2-40B4-BE49-F238E27FC236}">
                    <a16:creationId xmlns:a16="http://schemas.microsoft.com/office/drawing/2014/main" id="{13757FF7-E53E-A826-A003-B3482F30EB82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16" name="ZoneTexte 13">
                <a:extLst>
                  <a:ext uri="{FF2B5EF4-FFF2-40B4-BE49-F238E27FC236}">
                    <a16:creationId xmlns:a16="http://schemas.microsoft.com/office/drawing/2014/main" id="{B47503A2-63E3-F399-A5F7-EC9B92A13B6E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A</a:t>
                </a:r>
                <a:endPara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94" name="Groupe 14">
              <a:extLst>
                <a:ext uri="{FF2B5EF4-FFF2-40B4-BE49-F238E27FC236}">
                  <a16:creationId xmlns:a16="http://schemas.microsoft.com/office/drawing/2014/main" id="{1AE6E26D-FF5D-7498-1D4A-862E61A89E4D}"/>
                </a:ext>
              </a:extLst>
            </p:cNvPr>
            <p:cNvGrpSpPr/>
            <p:nvPr/>
          </p:nvGrpSpPr>
          <p:grpSpPr>
            <a:xfrm>
              <a:off x="519933" y="4406934"/>
              <a:ext cx="396000" cy="461665"/>
              <a:chOff x="558769" y="3701196"/>
              <a:chExt cx="396000" cy="461665"/>
            </a:xfrm>
          </p:grpSpPr>
          <p:sp>
            <p:nvSpPr>
              <p:cNvPr id="113" name="Ellipse 15">
                <a:extLst>
                  <a:ext uri="{FF2B5EF4-FFF2-40B4-BE49-F238E27FC236}">
                    <a16:creationId xmlns:a16="http://schemas.microsoft.com/office/drawing/2014/main" id="{C69C5A15-BD09-6F77-7759-80F9A1D4465C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14" name="ZoneTexte 16">
                <a:extLst>
                  <a:ext uri="{FF2B5EF4-FFF2-40B4-BE49-F238E27FC236}">
                    <a16:creationId xmlns:a16="http://schemas.microsoft.com/office/drawing/2014/main" id="{6B1D67FF-EDE2-ADBC-6B1C-952B2C7B5925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E</a:t>
                </a:r>
                <a:endPara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95" name="Groupe 17">
              <a:extLst>
                <a:ext uri="{FF2B5EF4-FFF2-40B4-BE49-F238E27FC236}">
                  <a16:creationId xmlns:a16="http://schemas.microsoft.com/office/drawing/2014/main" id="{0C55230C-5D8A-AA7C-B9D1-F16BEA978247}"/>
                </a:ext>
              </a:extLst>
            </p:cNvPr>
            <p:cNvGrpSpPr/>
            <p:nvPr/>
          </p:nvGrpSpPr>
          <p:grpSpPr>
            <a:xfrm>
              <a:off x="2491914" y="3680655"/>
              <a:ext cx="396000" cy="461665"/>
              <a:chOff x="558769" y="3701196"/>
              <a:chExt cx="396000" cy="461665"/>
            </a:xfrm>
          </p:grpSpPr>
          <p:sp>
            <p:nvSpPr>
              <p:cNvPr id="111" name="Ellipse 18">
                <a:extLst>
                  <a:ext uri="{FF2B5EF4-FFF2-40B4-BE49-F238E27FC236}">
                    <a16:creationId xmlns:a16="http://schemas.microsoft.com/office/drawing/2014/main" id="{83CBD6EE-FA65-7E8E-67FD-A075297B3AF7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12" name="ZoneTexte 19">
                <a:extLst>
                  <a:ext uri="{FF2B5EF4-FFF2-40B4-BE49-F238E27FC236}">
                    <a16:creationId xmlns:a16="http://schemas.microsoft.com/office/drawing/2014/main" id="{552E810F-75F5-3812-A8F6-21AF903D4E40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B</a:t>
                </a:r>
                <a:endPara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96" name="Groupe 20">
              <a:extLst>
                <a:ext uri="{FF2B5EF4-FFF2-40B4-BE49-F238E27FC236}">
                  <a16:creationId xmlns:a16="http://schemas.microsoft.com/office/drawing/2014/main" id="{0DF52AD1-D099-49FE-8741-4FB7E6B71995}"/>
                </a:ext>
              </a:extLst>
            </p:cNvPr>
            <p:cNvGrpSpPr/>
            <p:nvPr/>
          </p:nvGrpSpPr>
          <p:grpSpPr>
            <a:xfrm>
              <a:off x="2502627" y="4406934"/>
              <a:ext cx="396000" cy="461665"/>
              <a:chOff x="558769" y="3701196"/>
              <a:chExt cx="396000" cy="461665"/>
            </a:xfrm>
          </p:grpSpPr>
          <p:sp>
            <p:nvSpPr>
              <p:cNvPr id="109" name="Ellipse 21">
                <a:extLst>
                  <a:ext uri="{FF2B5EF4-FFF2-40B4-BE49-F238E27FC236}">
                    <a16:creationId xmlns:a16="http://schemas.microsoft.com/office/drawing/2014/main" id="{29F4D831-7C0B-224C-87FC-FD215249166E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10" name="ZoneTexte 22">
                <a:extLst>
                  <a:ext uri="{FF2B5EF4-FFF2-40B4-BE49-F238E27FC236}">
                    <a16:creationId xmlns:a16="http://schemas.microsoft.com/office/drawing/2014/main" id="{191316CD-D11B-9A5B-D28E-3AA9E5CEE7A2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F</a:t>
                </a:r>
                <a:endPara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97" name="Groupe 23">
              <a:extLst>
                <a:ext uri="{FF2B5EF4-FFF2-40B4-BE49-F238E27FC236}">
                  <a16:creationId xmlns:a16="http://schemas.microsoft.com/office/drawing/2014/main" id="{9CF6619C-6CE9-CA9B-5EB6-C2ABEB7E4A7F}"/>
                </a:ext>
              </a:extLst>
            </p:cNvPr>
            <p:cNvGrpSpPr/>
            <p:nvPr/>
          </p:nvGrpSpPr>
          <p:grpSpPr>
            <a:xfrm>
              <a:off x="4473331" y="4406934"/>
              <a:ext cx="396000" cy="461665"/>
              <a:chOff x="558769" y="3701196"/>
              <a:chExt cx="396000" cy="461665"/>
            </a:xfrm>
          </p:grpSpPr>
          <p:sp>
            <p:nvSpPr>
              <p:cNvPr id="107" name="Ellipse 24">
                <a:extLst>
                  <a:ext uri="{FF2B5EF4-FFF2-40B4-BE49-F238E27FC236}">
                    <a16:creationId xmlns:a16="http://schemas.microsoft.com/office/drawing/2014/main" id="{7A7BF804-9234-C152-0090-42A5DF5591EA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08" name="ZoneTexte 25">
                <a:extLst>
                  <a:ext uri="{FF2B5EF4-FFF2-40B4-BE49-F238E27FC236}">
                    <a16:creationId xmlns:a16="http://schemas.microsoft.com/office/drawing/2014/main" id="{9D4E1AFC-D9A5-D2FF-2562-9FAA32EC80E3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G</a:t>
                </a:r>
                <a:endPara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98" name="Groupe 26">
              <a:extLst>
                <a:ext uri="{FF2B5EF4-FFF2-40B4-BE49-F238E27FC236}">
                  <a16:creationId xmlns:a16="http://schemas.microsoft.com/office/drawing/2014/main" id="{D6CC6230-F0A5-581E-177A-57F036E90DBE}"/>
                </a:ext>
              </a:extLst>
            </p:cNvPr>
            <p:cNvGrpSpPr/>
            <p:nvPr/>
          </p:nvGrpSpPr>
          <p:grpSpPr>
            <a:xfrm>
              <a:off x="4469068" y="3680655"/>
              <a:ext cx="396000" cy="461665"/>
              <a:chOff x="558769" y="3701196"/>
              <a:chExt cx="396000" cy="461665"/>
            </a:xfrm>
          </p:grpSpPr>
          <p:sp>
            <p:nvSpPr>
              <p:cNvPr id="105" name="Ellipse 27">
                <a:extLst>
                  <a:ext uri="{FF2B5EF4-FFF2-40B4-BE49-F238E27FC236}">
                    <a16:creationId xmlns:a16="http://schemas.microsoft.com/office/drawing/2014/main" id="{D79857C7-FBF0-AC55-4FBD-53ED1DC2D2FB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06" name="ZoneTexte 29">
                <a:extLst>
                  <a:ext uri="{FF2B5EF4-FFF2-40B4-BE49-F238E27FC236}">
                    <a16:creationId xmlns:a16="http://schemas.microsoft.com/office/drawing/2014/main" id="{78EC9819-A5B0-FB2C-AD99-AD8A7781CB53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C</a:t>
                </a:r>
                <a:endPara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99" name="Groupe 31">
              <a:extLst>
                <a:ext uri="{FF2B5EF4-FFF2-40B4-BE49-F238E27FC236}">
                  <a16:creationId xmlns:a16="http://schemas.microsoft.com/office/drawing/2014/main" id="{EE4656BA-AEF1-E80E-EC94-20157FF22435}"/>
                </a:ext>
              </a:extLst>
            </p:cNvPr>
            <p:cNvGrpSpPr/>
            <p:nvPr/>
          </p:nvGrpSpPr>
          <p:grpSpPr>
            <a:xfrm>
              <a:off x="6443244" y="3680655"/>
              <a:ext cx="396000" cy="461665"/>
              <a:chOff x="558769" y="3701196"/>
              <a:chExt cx="396000" cy="461665"/>
            </a:xfrm>
          </p:grpSpPr>
          <p:sp>
            <p:nvSpPr>
              <p:cNvPr id="103" name="Ellipse 32">
                <a:extLst>
                  <a:ext uri="{FF2B5EF4-FFF2-40B4-BE49-F238E27FC236}">
                    <a16:creationId xmlns:a16="http://schemas.microsoft.com/office/drawing/2014/main" id="{FD3CF9FF-A0AD-A234-CCD8-A34732C25A30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04" name="ZoneTexte 33">
                <a:extLst>
                  <a:ext uri="{FF2B5EF4-FFF2-40B4-BE49-F238E27FC236}">
                    <a16:creationId xmlns:a16="http://schemas.microsoft.com/office/drawing/2014/main" id="{2209BBD2-43D7-1362-4662-BE311E904F30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D</a:t>
                </a:r>
                <a:endPara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00" name="Groupe 34">
              <a:extLst>
                <a:ext uri="{FF2B5EF4-FFF2-40B4-BE49-F238E27FC236}">
                  <a16:creationId xmlns:a16="http://schemas.microsoft.com/office/drawing/2014/main" id="{A1113C29-A335-C7DC-229C-23EF2F3D0216}"/>
                </a:ext>
              </a:extLst>
            </p:cNvPr>
            <p:cNvGrpSpPr/>
            <p:nvPr/>
          </p:nvGrpSpPr>
          <p:grpSpPr>
            <a:xfrm>
              <a:off x="6432917" y="4406934"/>
              <a:ext cx="396000" cy="461665"/>
              <a:chOff x="558769" y="3701196"/>
              <a:chExt cx="396000" cy="461665"/>
            </a:xfrm>
          </p:grpSpPr>
          <p:sp>
            <p:nvSpPr>
              <p:cNvPr id="101" name="Ellipse 35">
                <a:extLst>
                  <a:ext uri="{FF2B5EF4-FFF2-40B4-BE49-F238E27FC236}">
                    <a16:creationId xmlns:a16="http://schemas.microsoft.com/office/drawing/2014/main" id="{ECEE1523-7617-5579-6579-ACCB758E822B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02" name="ZoneTexte 36">
                <a:extLst>
                  <a:ext uri="{FF2B5EF4-FFF2-40B4-BE49-F238E27FC236}">
                    <a16:creationId xmlns:a16="http://schemas.microsoft.com/office/drawing/2014/main" id="{0FEBD2B9-FCA2-A671-C346-94A491EEF895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H</a:t>
                </a:r>
                <a:endPara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56108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5" fill="hold"/>
                                        <p:tgtEl>
                                          <p:spTgt spid="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9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901505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صححوا، لديكم دقيقة واحدة.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7FE3C421-CDF2-645F-74D4-5BD604F4C930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01054084-D40F-32EF-233D-1C7BD608B76C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15" name="Groupe 14">
                <a:extLst>
                  <a:ext uri="{FF2B5EF4-FFF2-40B4-BE49-F238E27FC236}">
                    <a16:creationId xmlns:a16="http://schemas.microsoft.com/office/drawing/2014/main" id="{643488AB-FDCC-8D02-6DCE-99A4E7BAB657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8C5172B2-540F-26B4-53A5-2C42803A7EC9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0A5C2179-5506-95AA-679E-4CC7FB761508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15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8B8D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kumimoji="0" lang="fr-FR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B8D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DA9BC158-B40E-49EB-3E04-5076126DD02B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2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221EF202-1AA6-DBBF-FBC4-FD86660D768C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15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8B8D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kumimoji="0" lang="fr-FR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B8D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" name="Organigramme : Connecteur 20">
                  <a:extLst>
                    <a:ext uri="{FF2B5EF4-FFF2-40B4-BE49-F238E27FC236}">
                      <a16:creationId xmlns:a16="http://schemas.microsoft.com/office/drawing/2014/main" id="{7129276F-DF37-B5B1-4FA5-29EE2A26070A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3</a:t>
                  </a:r>
                </a:p>
              </p:txBody>
            </p:sp>
            <p:sp>
              <p:nvSpPr>
                <p:cNvPr id="22" name="ZoneTexte 21">
                  <a:extLst>
                    <a:ext uri="{FF2B5EF4-FFF2-40B4-BE49-F238E27FC236}">
                      <a16:creationId xmlns:a16="http://schemas.microsoft.com/office/drawing/2014/main" id="{583252D6-F551-B0E7-E326-B08AA68AD28B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15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8B8D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kumimoji="0" lang="fr-FR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B8D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3" name="Organigramme : Connecteur 22">
                  <a:extLst>
                    <a:ext uri="{FF2B5EF4-FFF2-40B4-BE49-F238E27FC236}">
                      <a16:creationId xmlns:a16="http://schemas.microsoft.com/office/drawing/2014/main" id="{B2B211BE-6E18-4033-03A6-5631C9A939D8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1</a:t>
                  </a:r>
                </a:p>
              </p:txBody>
            </p:sp>
          </p:grp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AAB186CC-4912-74E0-A61C-2E987F6CB665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A3266ADC-CCA1-772A-0AC6-4E071A65D016}"/>
                </a:ext>
              </a:extLst>
            </p:cNvPr>
            <p:cNvSpPr/>
            <p:nvPr/>
          </p:nvSpPr>
          <p:spPr>
            <a:xfrm>
              <a:off x="328040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84" name="Groupe 49">
            <a:extLst>
              <a:ext uri="{FF2B5EF4-FFF2-40B4-BE49-F238E27FC236}">
                <a16:creationId xmlns:a16="http://schemas.microsoft.com/office/drawing/2014/main" id="{D6A8290A-3CDF-F3A4-B7CA-83BD8DEE0C52}"/>
              </a:ext>
            </a:extLst>
          </p:cNvPr>
          <p:cNvGrpSpPr/>
          <p:nvPr/>
        </p:nvGrpSpPr>
        <p:grpSpPr>
          <a:xfrm>
            <a:off x="519486" y="3680655"/>
            <a:ext cx="7928445" cy="1203239"/>
            <a:chOff x="519486" y="3680655"/>
            <a:chExt cx="7928445" cy="1203239"/>
          </a:xfrm>
        </p:grpSpPr>
        <p:sp>
          <p:nvSpPr>
            <p:cNvPr id="85" name="Rectangle : coins arrondis 1">
              <a:extLst>
                <a:ext uri="{FF2B5EF4-FFF2-40B4-BE49-F238E27FC236}">
                  <a16:creationId xmlns:a16="http://schemas.microsoft.com/office/drawing/2014/main" id="{980F72A0-1DF1-8CFA-6C05-946D6EB08221}"/>
                </a:ext>
              </a:extLst>
            </p:cNvPr>
            <p:cNvSpPr/>
            <p:nvPr/>
          </p:nvSpPr>
          <p:spPr>
            <a:xfrm>
              <a:off x="955902" y="371962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>
                <a:defRPr/>
              </a:pPr>
              <a:r>
                <a:rPr lang="ar-MA" b="1" dirty="0">
                  <a:solidFill>
                    <a:prstClr val="black"/>
                  </a:solidFill>
                </a:rPr>
                <a:t>2</a:t>
              </a:r>
              <a:r>
                <a:rPr lang="fr-MA" b="1" dirty="0">
                  <a:solidFill>
                    <a:prstClr val="black"/>
                  </a:solidFill>
                </a:rPr>
                <a:t> h = </a:t>
              </a:r>
              <a:r>
                <a:rPr lang="fr-MA" b="1" dirty="0">
                  <a:solidFill>
                    <a:srgbClr val="C00000"/>
                  </a:solidFill>
                </a:rPr>
                <a:t>120</a:t>
              </a:r>
              <a:r>
                <a:rPr lang="fr-MA" b="1" dirty="0">
                  <a:solidFill>
                    <a:prstClr val="black"/>
                  </a:solidFill>
                </a:rPr>
                <a:t> min</a:t>
              </a:r>
            </a:p>
          </p:txBody>
        </p:sp>
        <p:sp>
          <p:nvSpPr>
            <p:cNvPr id="86" name="Rectangle : coins arrondis 2">
              <a:extLst>
                <a:ext uri="{FF2B5EF4-FFF2-40B4-BE49-F238E27FC236}">
                  <a16:creationId xmlns:a16="http://schemas.microsoft.com/office/drawing/2014/main" id="{6683EEFB-F4A3-5064-0D42-8883F848B54C}"/>
                </a:ext>
              </a:extLst>
            </p:cNvPr>
            <p:cNvSpPr/>
            <p:nvPr/>
          </p:nvSpPr>
          <p:spPr>
            <a:xfrm>
              <a:off x="2930488" y="371962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30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÷10=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87" name="Rectangle : coins arrondis 4">
              <a:extLst>
                <a:ext uri="{FF2B5EF4-FFF2-40B4-BE49-F238E27FC236}">
                  <a16:creationId xmlns:a16="http://schemas.microsoft.com/office/drawing/2014/main" id="{13116614-D0C7-89D3-34C9-2CDAB1ABFAB8}"/>
                </a:ext>
              </a:extLst>
            </p:cNvPr>
            <p:cNvSpPr/>
            <p:nvPr/>
          </p:nvSpPr>
          <p:spPr>
            <a:xfrm>
              <a:off x="4905074" y="371962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5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× </a:t>
              </a:r>
              <a:r>
                <a:rPr kumimoji="0" lang="ar-S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100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=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500</a:t>
              </a:r>
            </a:p>
          </p:txBody>
        </p:sp>
        <p:sp>
          <p:nvSpPr>
            <p:cNvPr id="88" name="Rectangle : coins arrondis 5">
              <a:extLst>
                <a:ext uri="{FF2B5EF4-FFF2-40B4-BE49-F238E27FC236}">
                  <a16:creationId xmlns:a16="http://schemas.microsoft.com/office/drawing/2014/main" id="{6AF5A4D7-1B6E-9CCC-D970-74AEAA58E6C2}"/>
                </a:ext>
              </a:extLst>
            </p:cNvPr>
            <p:cNvSpPr/>
            <p:nvPr/>
          </p:nvSpPr>
          <p:spPr>
            <a:xfrm>
              <a:off x="6879660" y="3719628"/>
              <a:ext cx="1568271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 </a:t>
              </a:r>
              <a:r>
                <a:rPr lang="ar-MA" b="1" dirty="0">
                  <a:solidFill>
                    <a:prstClr val="black"/>
                  </a:solidFill>
                  <a:latin typeface="Aptos" panose="02110004020202020204"/>
                  <a:cs typeface="Arial" panose="020B0604020202020204" pitchFamily="34" charset="0"/>
                </a:rPr>
                <a:t>نِصْفُ</a:t>
              </a:r>
              <a:r>
                <a:rPr kumimoji="0" lang="ar-S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 </a:t>
              </a:r>
              <a:r>
                <a:rPr lang="ar-MA" b="1" dirty="0">
                  <a:solidFill>
                    <a:prstClr val="black"/>
                  </a:solidFill>
                  <a:latin typeface="Aptos" panose="02110004020202020204"/>
                  <a:cs typeface="Arial" panose="020B0604020202020204" pitchFamily="34" charset="0"/>
                </a:rPr>
                <a:t>22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=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11</a:t>
              </a:r>
            </a:p>
          </p:txBody>
        </p:sp>
        <p:sp>
          <p:nvSpPr>
            <p:cNvPr id="89" name="Rectangle : coins arrondis 7">
              <a:extLst>
                <a:ext uri="{FF2B5EF4-FFF2-40B4-BE49-F238E27FC236}">
                  <a16:creationId xmlns:a16="http://schemas.microsoft.com/office/drawing/2014/main" id="{9641E1C4-65F3-FC33-91CE-68A5865E4ADA}"/>
                </a:ext>
              </a:extLst>
            </p:cNvPr>
            <p:cNvSpPr/>
            <p:nvPr/>
          </p:nvSpPr>
          <p:spPr>
            <a:xfrm>
              <a:off x="6879659" y="4434068"/>
              <a:ext cx="1543355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14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ar-S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+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9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+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6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= 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29</a:t>
              </a:r>
            </a:p>
          </p:txBody>
        </p:sp>
        <p:sp>
          <p:nvSpPr>
            <p:cNvPr id="90" name="Rectangle : coins arrondis 8">
              <a:extLst>
                <a:ext uri="{FF2B5EF4-FFF2-40B4-BE49-F238E27FC236}">
                  <a16:creationId xmlns:a16="http://schemas.microsoft.com/office/drawing/2014/main" id="{FD04E6B0-B23F-E36D-2513-9372EEB8898D}"/>
                </a:ext>
              </a:extLst>
            </p:cNvPr>
            <p:cNvSpPr/>
            <p:nvPr/>
          </p:nvSpPr>
          <p:spPr>
            <a:xfrm>
              <a:off x="2930487" y="443406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42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÷</a:t>
              </a:r>
              <a:r>
                <a:rPr kumimoji="0" lang="ar-S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6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= 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7</a:t>
              </a:r>
            </a:p>
          </p:txBody>
        </p:sp>
        <p:sp>
          <p:nvSpPr>
            <p:cNvPr id="91" name="Rectangle : coins arrondis 9">
              <a:extLst>
                <a:ext uri="{FF2B5EF4-FFF2-40B4-BE49-F238E27FC236}">
                  <a16:creationId xmlns:a16="http://schemas.microsoft.com/office/drawing/2014/main" id="{2DC0B0F4-5583-5D7B-A592-AD3693BE5BBD}"/>
                </a:ext>
              </a:extLst>
            </p:cNvPr>
            <p:cNvSpPr/>
            <p:nvPr/>
          </p:nvSpPr>
          <p:spPr>
            <a:xfrm>
              <a:off x="4905073" y="443406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>
                <a:defRPr/>
              </a:pPr>
              <a:r>
                <a:rPr lang="ar-SA" b="1" dirty="0">
                  <a:solidFill>
                    <a:prstClr val="black"/>
                  </a:solidFill>
                </a:rPr>
                <a:t> ر</a:t>
              </a:r>
              <a:r>
                <a:rPr lang="ar-MA" b="1" dirty="0">
                  <a:solidFill>
                    <a:prstClr val="black"/>
                  </a:solidFill>
                </a:rPr>
                <a:t>ُ</a:t>
              </a:r>
              <a:r>
                <a:rPr lang="ar-SA" b="1" dirty="0">
                  <a:solidFill>
                    <a:prstClr val="black"/>
                  </a:solidFill>
                </a:rPr>
                <a:t>ب</a:t>
              </a:r>
              <a:r>
                <a:rPr lang="ar-MA" b="1" dirty="0">
                  <a:solidFill>
                    <a:prstClr val="black"/>
                  </a:solidFill>
                </a:rPr>
                <a:t>ُ</a:t>
              </a:r>
              <a:r>
                <a:rPr lang="ar-SA" b="1" dirty="0">
                  <a:solidFill>
                    <a:prstClr val="black"/>
                  </a:solidFill>
                </a:rPr>
                <a:t>ع</a:t>
              </a:r>
              <a:r>
                <a:rPr lang="ar-MA" b="1" dirty="0">
                  <a:solidFill>
                    <a:prstClr val="black"/>
                  </a:solidFill>
                </a:rPr>
                <a:t>ُ</a:t>
              </a:r>
              <a:r>
                <a:rPr lang="ar-SA" b="1" dirty="0">
                  <a:solidFill>
                    <a:prstClr val="black"/>
                  </a:solidFill>
                </a:rPr>
                <a:t> 20</a:t>
              </a:r>
              <a:r>
                <a:rPr lang="fr-MA" b="1" dirty="0">
                  <a:solidFill>
                    <a:prstClr val="black"/>
                  </a:solidFill>
                </a:rPr>
                <a:t>= </a:t>
              </a:r>
              <a:r>
                <a:rPr lang="fr-MA" b="1" dirty="0">
                  <a:solidFill>
                    <a:srgbClr val="C00000"/>
                  </a:solidFill>
                </a:rPr>
                <a:t>5</a:t>
              </a:r>
            </a:p>
          </p:txBody>
        </p:sp>
        <p:sp>
          <p:nvSpPr>
            <p:cNvPr id="92" name="Rectangle : coins arrondis 10">
              <a:extLst>
                <a:ext uri="{FF2B5EF4-FFF2-40B4-BE49-F238E27FC236}">
                  <a16:creationId xmlns:a16="http://schemas.microsoft.com/office/drawing/2014/main" id="{B1182551-BA1D-1EEE-E3D4-C0E7F5859677}"/>
                </a:ext>
              </a:extLst>
            </p:cNvPr>
            <p:cNvSpPr/>
            <p:nvPr/>
          </p:nvSpPr>
          <p:spPr>
            <a:xfrm>
              <a:off x="955901" y="443406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MA" b="1" dirty="0">
                  <a:solidFill>
                    <a:prstClr val="black"/>
                  </a:solidFill>
                  <a:latin typeface="Aptos" panose="02110004020202020204"/>
                  <a:cs typeface="Arial" panose="020B0604020202020204" pitchFamily="34" charset="0"/>
                </a:rPr>
                <a:t>23+ </a:t>
              </a:r>
              <a:r>
                <a:rPr lang="fr-MA" b="1" dirty="0">
                  <a:solidFill>
                    <a:srgbClr val="C00000"/>
                  </a:solidFill>
                  <a:latin typeface="Aptos" panose="02110004020202020204"/>
                  <a:cs typeface="Arial" panose="020B0604020202020204" pitchFamily="34" charset="0"/>
                </a:rPr>
                <a:t>7</a:t>
              </a:r>
              <a:r>
                <a:rPr lang="fr-MA" b="1" dirty="0">
                  <a:solidFill>
                    <a:prstClr val="black"/>
                  </a:solidFill>
                  <a:latin typeface="Aptos" panose="02110004020202020204"/>
                  <a:cs typeface="Arial" panose="020B0604020202020204" pitchFamily="34" charset="0"/>
                </a:rPr>
                <a:t> = 30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grpSp>
          <p:nvGrpSpPr>
            <p:cNvPr id="93" name="Groupe 11">
              <a:extLst>
                <a:ext uri="{FF2B5EF4-FFF2-40B4-BE49-F238E27FC236}">
                  <a16:creationId xmlns:a16="http://schemas.microsoft.com/office/drawing/2014/main" id="{FA37B853-3D03-F9D5-A4F5-048DEB0FC4D5}"/>
                </a:ext>
              </a:extLst>
            </p:cNvPr>
            <p:cNvGrpSpPr/>
            <p:nvPr/>
          </p:nvGrpSpPr>
          <p:grpSpPr>
            <a:xfrm>
              <a:off x="519486" y="3680655"/>
              <a:ext cx="396000" cy="461665"/>
              <a:chOff x="558769" y="3701196"/>
              <a:chExt cx="396000" cy="461665"/>
            </a:xfrm>
          </p:grpSpPr>
          <p:sp>
            <p:nvSpPr>
              <p:cNvPr id="115" name="Ellipse 12">
                <a:extLst>
                  <a:ext uri="{FF2B5EF4-FFF2-40B4-BE49-F238E27FC236}">
                    <a16:creationId xmlns:a16="http://schemas.microsoft.com/office/drawing/2014/main" id="{00BD5A27-5250-306C-DD7B-64D4F1E95D97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16" name="ZoneTexte 13">
                <a:extLst>
                  <a:ext uri="{FF2B5EF4-FFF2-40B4-BE49-F238E27FC236}">
                    <a16:creationId xmlns:a16="http://schemas.microsoft.com/office/drawing/2014/main" id="{9E051278-3265-7BC1-518D-3AEF412E65F0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A</a:t>
                </a:r>
                <a:endPara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94" name="Groupe 14">
              <a:extLst>
                <a:ext uri="{FF2B5EF4-FFF2-40B4-BE49-F238E27FC236}">
                  <a16:creationId xmlns:a16="http://schemas.microsoft.com/office/drawing/2014/main" id="{9E449EA5-E0BB-BE42-76B8-7FC0646E2D2E}"/>
                </a:ext>
              </a:extLst>
            </p:cNvPr>
            <p:cNvGrpSpPr/>
            <p:nvPr/>
          </p:nvGrpSpPr>
          <p:grpSpPr>
            <a:xfrm>
              <a:off x="519933" y="4406934"/>
              <a:ext cx="396000" cy="461665"/>
              <a:chOff x="558769" y="3701196"/>
              <a:chExt cx="396000" cy="461665"/>
            </a:xfrm>
          </p:grpSpPr>
          <p:sp>
            <p:nvSpPr>
              <p:cNvPr id="113" name="Ellipse 15">
                <a:extLst>
                  <a:ext uri="{FF2B5EF4-FFF2-40B4-BE49-F238E27FC236}">
                    <a16:creationId xmlns:a16="http://schemas.microsoft.com/office/drawing/2014/main" id="{19378C83-C6EC-7A56-E065-4777E50D04E5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14" name="ZoneTexte 16">
                <a:extLst>
                  <a:ext uri="{FF2B5EF4-FFF2-40B4-BE49-F238E27FC236}">
                    <a16:creationId xmlns:a16="http://schemas.microsoft.com/office/drawing/2014/main" id="{88FE3F39-9889-F37C-6C7E-B1D84787EC8F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E</a:t>
                </a:r>
                <a:endPara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95" name="Groupe 17">
              <a:extLst>
                <a:ext uri="{FF2B5EF4-FFF2-40B4-BE49-F238E27FC236}">
                  <a16:creationId xmlns:a16="http://schemas.microsoft.com/office/drawing/2014/main" id="{EBE6886B-92BE-49BB-0163-8D625415D733}"/>
                </a:ext>
              </a:extLst>
            </p:cNvPr>
            <p:cNvGrpSpPr/>
            <p:nvPr/>
          </p:nvGrpSpPr>
          <p:grpSpPr>
            <a:xfrm>
              <a:off x="2491914" y="3680655"/>
              <a:ext cx="396000" cy="461665"/>
              <a:chOff x="558769" y="3701196"/>
              <a:chExt cx="396000" cy="461665"/>
            </a:xfrm>
          </p:grpSpPr>
          <p:sp>
            <p:nvSpPr>
              <p:cNvPr id="111" name="Ellipse 18">
                <a:extLst>
                  <a:ext uri="{FF2B5EF4-FFF2-40B4-BE49-F238E27FC236}">
                    <a16:creationId xmlns:a16="http://schemas.microsoft.com/office/drawing/2014/main" id="{673E5949-A4E2-E9B2-A30E-4F3369AE1EB6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12" name="ZoneTexte 19">
                <a:extLst>
                  <a:ext uri="{FF2B5EF4-FFF2-40B4-BE49-F238E27FC236}">
                    <a16:creationId xmlns:a16="http://schemas.microsoft.com/office/drawing/2014/main" id="{F7FE0AA7-970E-FC5E-EA4E-BC3CB8A47C24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B</a:t>
                </a:r>
                <a:endPara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96" name="Groupe 20">
              <a:extLst>
                <a:ext uri="{FF2B5EF4-FFF2-40B4-BE49-F238E27FC236}">
                  <a16:creationId xmlns:a16="http://schemas.microsoft.com/office/drawing/2014/main" id="{EEA9AF59-4BE1-BA6A-DA6B-1035A8027416}"/>
                </a:ext>
              </a:extLst>
            </p:cNvPr>
            <p:cNvGrpSpPr/>
            <p:nvPr/>
          </p:nvGrpSpPr>
          <p:grpSpPr>
            <a:xfrm>
              <a:off x="2502627" y="4406934"/>
              <a:ext cx="396000" cy="461665"/>
              <a:chOff x="558769" y="3701196"/>
              <a:chExt cx="396000" cy="461665"/>
            </a:xfrm>
          </p:grpSpPr>
          <p:sp>
            <p:nvSpPr>
              <p:cNvPr id="109" name="Ellipse 21">
                <a:extLst>
                  <a:ext uri="{FF2B5EF4-FFF2-40B4-BE49-F238E27FC236}">
                    <a16:creationId xmlns:a16="http://schemas.microsoft.com/office/drawing/2014/main" id="{A8495469-06D4-5581-69DB-E5D2544D271E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10" name="ZoneTexte 22">
                <a:extLst>
                  <a:ext uri="{FF2B5EF4-FFF2-40B4-BE49-F238E27FC236}">
                    <a16:creationId xmlns:a16="http://schemas.microsoft.com/office/drawing/2014/main" id="{54C57645-C641-15E4-FE9D-8EE6D0CE2972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F</a:t>
                </a:r>
                <a:endPara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97" name="Groupe 23">
              <a:extLst>
                <a:ext uri="{FF2B5EF4-FFF2-40B4-BE49-F238E27FC236}">
                  <a16:creationId xmlns:a16="http://schemas.microsoft.com/office/drawing/2014/main" id="{B35EDB70-D92C-0D46-2E54-C0268B1DAE9F}"/>
                </a:ext>
              </a:extLst>
            </p:cNvPr>
            <p:cNvGrpSpPr/>
            <p:nvPr/>
          </p:nvGrpSpPr>
          <p:grpSpPr>
            <a:xfrm>
              <a:off x="4473331" y="4406934"/>
              <a:ext cx="396000" cy="461665"/>
              <a:chOff x="558769" y="3701196"/>
              <a:chExt cx="396000" cy="461665"/>
            </a:xfrm>
          </p:grpSpPr>
          <p:sp>
            <p:nvSpPr>
              <p:cNvPr id="107" name="Ellipse 24">
                <a:extLst>
                  <a:ext uri="{FF2B5EF4-FFF2-40B4-BE49-F238E27FC236}">
                    <a16:creationId xmlns:a16="http://schemas.microsoft.com/office/drawing/2014/main" id="{626F7CA8-ABEB-53A0-5990-C17CEC788408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08" name="ZoneTexte 25">
                <a:extLst>
                  <a:ext uri="{FF2B5EF4-FFF2-40B4-BE49-F238E27FC236}">
                    <a16:creationId xmlns:a16="http://schemas.microsoft.com/office/drawing/2014/main" id="{6740EC9B-0353-B0D0-EF57-1E6F64C1AC11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G</a:t>
                </a:r>
                <a:endPara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98" name="Groupe 26">
              <a:extLst>
                <a:ext uri="{FF2B5EF4-FFF2-40B4-BE49-F238E27FC236}">
                  <a16:creationId xmlns:a16="http://schemas.microsoft.com/office/drawing/2014/main" id="{1F95F6AC-512A-23D3-6378-843A74BED2DC}"/>
                </a:ext>
              </a:extLst>
            </p:cNvPr>
            <p:cNvGrpSpPr/>
            <p:nvPr/>
          </p:nvGrpSpPr>
          <p:grpSpPr>
            <a:xfrm>
              <a:off x="4469068" y="3680655"/>
              <a:ext cx="396000" cy="461665"/>
              <a:chOff x="558769" y="3701196"/>
              <a:chExt cx="396000" cy="461665"/>
            </a:xfrm>
          </p:grpSpPr>
          <p:sp>
            <p:nvSpPr>
              <p:cNvPr id="105" name="Ellipse 27">
                <a:extLst>
                  <a:ext uri="{FF2B5EF4-FFF2-40B4-BE49-F238E27FC236}">
                    <a16:creationId xmlns:a16="http://schemas.microsoft.com/office/drawing/2014/main" id="{080FE39B-AC7F-010B-B9B4-D7101F702ABE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06" name="ZoneTexte 29">
                <a:extLst>
                  <a:ext uri="{FF2B5EF4-FFF2-40B4-BE49-F238E27FC236}">
                    <a16:creationId xmlns:a16="http://schemas.microsoft.com/office/drawing/2014/main" id="{D6743509-8994-74D3-1CCE-72895A58EBC8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C</a:t>
                </a:r>
                <a:endPara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99" name="Groupe 31">
              <a:extLst>
                <a:ext uri="{FF2B5EF4-FFF2-40B4-BE49-F238E27FC236}">
                  <a16:creationId xmlns:a16="http://schemas.microsoft.com/office/drawing/2014/main" id="{FB9AEB7B-0DF0-2C4C-5F2E-F4EAF1704064}"/>
                </a:ext>
              </a:extLst>
            </p:cNvPr>
            <p:cNvGrpSpPr/>
            <p:nvPr/>
          </p:nvGrpSpPr>
          <p:grpSpPr>
            <a:xfrm>
              <a:off x="6443244" y="3680655"/>
              <a:ext cx="396000" cy="461665"/>
              <a:chOff x="558769" y="3701196"/>
              <a:chExt cx="396000" cy="461665"/>
            </a:xfrm>
          </p:grpSpPr>
          <p:sp>
            <p:nvSpPr>
              <p:cNvPr id="103" name="Ellipse 32">
                <a:extLst>
                  <a:ext uri="{FF2B5EF4-FFF2-40B4-BE49-F238E27FC236}">
                    <a16:creationId xmlns:a16="http://schemas.microsoft.com/office/drawing/2014/main" id="{B18851CA-F1DE-18C2-F58A-F8DFBB383AB7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04" name="ZoneTexte 33">
                <a:extLst>
                  <a:ext uri="{FF2B5EF4-FFF2-40B4-BE49-F238E27FC236}">
                    <a16:creationId xmlns:a16="http://schemas.microsoft.com/office/drawing/2014/main" id="{044DEAFC-57AD-5EC1-50A6-C3667D400097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D</a:t>
                </a:r>
                <a:endPara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00" name="Groupe 34">
              <a:extLst>
                <a:ext uri="{FF2B5EF4-FFF2-40B4-BE49-F238E27FC236}">
                  <a16:creationId xmlns:a16="http://schemas.microsoft.com/office/drawing/2014/main" id="{C501BE1A-2C2B-73B7-61CD-1E1D0077891B}"/>
                </a:ext>
              </a:extLst>
            </p:cNvPr>
            <p:cNvGrpSpPr/>
            <p:nvPr/>
          </p:nvGrpSpPr>
          <p:grpSpPr>
            <a:xfrm>
              <a:off x="6432917" y="4406934"/>
              <a:ext cx="396000" cy="461665"/>
              <a:chOff x="558769" y="3701196"/>
              <a:chExt cx="396000" cy="461665"/>
            </a:xfrm>
          </p:grpSpPr>
          <p:sp>
            <p:nvSpPr>
              <p:cNvPr id="101" name="Ellipse 35">
                <a:extLst>
                  <a:ext uri="{FF2B5EF4-FFF2-40B4-BE49-F238E27FC236}">
                    <a16:creationId xmlns:a16="http://schemas.microsoft.com/office/drawing/2014/main" id="{B8BE0A2A-93E3-04DA-88C3-024C0F6BD8C3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02" name="ZoneTexte 36">
                <a:extLst>
                  <a:ext uri="{FF2B5EF4-FFF2-40B4-BE49-F238E27FC236}">
                    <a16:creationId xmlns:a16="http://schemas.microsoft.com/office/drawing/2014/main" id="{B0A8C843-646A-6892-9C84-CA79315702BC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H</a:t>
                </a:r>
                <a:endPara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49962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932B5-EE52-C6C3-1782-4173336B0A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6D2964B-4707-3A83-F34F-D4970B94E6A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EB23D38-FA82-5420-62D9-523C489B1550}"/>
              </a:ext>
            </a:extLst>
          </p:cNvPr>
          <p:cNvSpPr/>
          <p:nvPr/>
        </p:nvSpPr>
        <p:spPr>
          <a:xfrm>
            <a:off x="1720931" y="2610517"/>
            <a:ext cx="5884432" cy="318437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E2828B75-B3E7-8982-B49B-D7BC18453797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افتتاح الدرس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1BF34D47-DE8C-848A-52AA-20BCACB41B8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F785589-7547-6177-66AC-299ADDE789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738856" y="4121902"/>
            <a:ext cx="841742" cy="84174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893BF84-C921-4961-742A-79A08EF39606}"/>
              </a:ext>
            </a:extLst>
          </p:cNvPr>
          <p:cNvSpPr txBox="1"/>
          <p:nvPr/>
        </p:nvSpPr>
        <p:spPr>
          <a:xfrm>
            <a:off x="1984273" y="4280254"/>
            <a:ext cx="4597052" cy="584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E88128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أنشطة تمهيدية</a:t>
            </a:r>
          </a:p>
        </p:txBody>
      </p:sp>
      <p:sp>
        <p:nvSpPr>
          <p:cNvPr id="10" name="ZoneTexte 8">
            <a:extLst>
              <a:ext uri="{FF2B5EF4-FFF2-40B4-BE49-F238E27FC236}">
                <a16:creationId xmlns:a16="http://schemas.microsoft.com/office/drawing/2014/main" id="{37C70BE7-6D3E-F15F-77DD-D0CAC922A06A}"/>
              </a:ext>
            </a:extLst>
          </p:cNvPr>
          <p:cNvSpPr txBox="1"/>
          <p:nvPr/>
        </p:nvSpPr>
        <p:spPr>
          <a:xfrm>
            <a:off x="1852602" y="3360747"/>
            <a:ext cx="45970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الحساب الذهني</a:t>
            </a:r>
          </a:p>
        </p:txBody>
      </p:sp>
    </p:spTree>
    <p:extLst>
      <p:ext uri="{BB962C8B-B14F-4D97-AF65-F5344CB8AC3E}">
        <p14:creationId xmlns:p14="http://schemas.microsoft.com/office/powerpoint/2010/main" val="1399917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04117D-7590-C033-4BC7-A2DDB912F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C146B93-DEBE-DAB5-6075-5E17232EBAA1}"/>
              </a:ext>
            </a:extLst>
          </p:cNvPr>
          <p:cNvSpPr txBox="1"/>
          <p:nvPr/>
        </p:nvSpPr>
        <p:spPr>
          <a:xfrm>
            <a:off x="1225044" y="94542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خذوا ألواحكم.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19C86DB-761F-CA21-7718-1D728DA0EF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46FC0F9-2698-0E37-F1F3-0DDA0C91A1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427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CE4386-616B-84C4-1B27-2D7F0486E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D9BB259A-5EF1-8B56-8A40-0B7144E15986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BAEE8F8-4D4B-8F4F-4321-A1FF25294E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A159FD94-B54C-23AF-C311-EF770C9A235B}"/>
              </a:ext>
            </a:extLst>
          </p:cNvPr>
          <p:cNvSpPr txBox="1"/>
          <p:nvPr/>
        </p:nvSpPr>
        <p:spPr>
          <a:xfrm>
            <a:off x="2893058" y="938025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احسبوا.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C82EEAC-A73C-34AF-9780-3BC1865E8D92}"/>
              </a:ext>
            </a:extLst>
          </p:cNvPr>
          <p:cNvGrpSpPr/>
          <p:nvPr/>
        </p:nvGrpSpPr>
        <p:grpSpPr>
          <a:xfrm>
            <a:off x="2321827" y="2701892"/>
            <a:ext cx="5648719" cy="2025423"/>
            <a:chOff x="1581697" y="3162399"/>
            <a:chExt cx="3868357" cy="300195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F007262-2FBC-BD44-495F-5181E793B03F}"/>
                </a:ext>
              </a:extLst>
            </p:cNvPr>
            <p:cNvSpPr txBox="1"/>
            <p:nvPr/>
          </p:nvSpPr>
          <p:spPr>
            <a:xfrm>
              <a:off x="3752433" y="3162399"/>
              <a:ext cx="1697621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6000" b="1" i="0" u="none" strike="noStrike" kern="1200" cap="none" spc="0" normalizeH="0" baseline="0" noProof="0" dirty="0">
                  <a:ln>
                    <a:noFill/>
                  </a:ln>
                  <a:solidFill>
                    <a:srgbClr val="FEA5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…....</a:t>
              </a:r>
              <a:endParaRPr kumimoji="0" lang="fr-MA" sz="6000" b="1" i="0" u="none" strike="noStrike" kern="1200" cap="none" spc="0" normalizeH="0" baseline="0" noProof="0" dirty="0">
                <a:ln>
                  <a:noFill/>
                </a:ln>
                <a:solidFill>
                  <a:srgbClr val="FEA5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4BA2D27-01E9-D342-F396-B51EA509F6D9}"/>
                </a:ext>
              </a:extLst>
            </p:cNvPr>
            <p:cNvSpPr txBox="1"/>
            <p:nvPr/>
          </p:nvSpPr>
          <p:spPr>
            <a:xfrm>
              <a:off x="1581697" y="3290501"/>
              <a:ext cx="1947863" cy="28738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6000" b="1" dirty="0">
                  <a:solidFill>
                    <a:srgbClr val="156082">
                      <a:lumMod val="75000"/>
                    </a:srgbClr>
                  </a:solidFill>
                </a:rPr>
                <a:t>رُبُعُ100 </a:t>
              </a:r>
              <a:endParaRPr lang="fr-MA" sz="6000" b="1" dirty="0">
                <a:solidFill>
                  <a:srgbClr val="156082">
                    <a:lumMod val="75000"/>
                  </a:srgbClr>
                </a:solidFill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60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 </a:t>
              </a:r>
              <a:endParaRPr kumimoji="0" lang="fr-MA" sz="60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2A378B1-E469-3D67-A1AE-8AD6BA4FD48B}"/>
                </a:ext>
              </a:extLst>
            </p:cNvPr>
            <p:cNvSpPr txBox="1"/>
            <p:nvPr/>
          </p:nvSpPr>
          <p:spPr>
            <a:xfrm>
              <a:off x="3137370" y="3487396"/>
              <a:ext cx="815949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60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=</a:t>
              </a:r>
              <a:endParaRPr kumimoji="0" lang="fr-MA" sz="60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13943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AD542-9B33-F708-2641-EDB809A99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B0C7A71D-A98F-1E7B-28CC-7DEB8DCE6A47}"/>
              </a:ext>
            </a:extLst>
          </p:cNvPr>
          <p:cNvSpPr txBox="1"/>
          <p:nvPr/>
        </p:nvSpPr>
        <p:spPr>
          <a:xfrm>
            <a:off x="1203709" y="935593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ألواحكم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endParaRPr kumimoji="0" lang="fr-FR" sz="20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33A4A31-5F52-0DD1-08E2-ECB47189DC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AF8DB71-E0A3-94A0-3FBC-9B6E679681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827980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F71907-7695-258A-BFB8-DC2180319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4ED2E6AB-E45E-0C94-86FA-12ABE6F69361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43EC2A0-A6E5-9B67-60D4-1AF6A23FF186}"/>
              </a:ext>
            </a:extLst>
          </p:cNvPr>
          <p:cNvSpPr txBox="1"/>
          <p:nvPr/>
        </p:nvSpPr>
        <p:spPr>
          <a:xfrm>
            <a:off x="2177348" y="833106"/>
            <a:ext cx="54235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EA915F3-F6F2-E92D-84A5-49647CB581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5F732DC7-B610-9288-02AC-BF6E9119A6A3}"/>
              </a:ext>
            </a:extLst>
          </p:cNvPr>
          <p:cNvGrpSpPr/>
          <p:nvPr/>
        </p:nvGrpSpPr>
        <p:grpSpPr>
          <a:xfrm>
            <a:off x="2177348" y="2821949"/>
            <a:ext cx="5323272" cy="1114882"/>
            <a:chOff x="1581697" y="3282668"/>
            <a:chExt cx="3645484" cy="1652406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52CE716-9AA9-3158-0A44-6AAF1A06AC6A}"/>
                </a:ext>
              </a:extLst>
            </p:cNvPr>
            <p:cNvSpPr txBox="1"/>
            <p:nvPr/>
          </p:nvSpPr>
          <p:spPr>
            <a:xfrm>
              <a:off x="3529560" y="3282668"/>
              <a:ext cx="1697621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6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25</a:t>
              </a:r>
              <a:endParaRPr kumimoji="0" lang="f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0456F83-9A1A-C0F4-7535-650E9A17B48A}"/>
                </a:ext>
              </a:extLst>
            </p:cNvPr>
            <p:cNvSpPr txBox="1"/>
            <p:nvPr/>
          </p:nvSpPr>
          <p:spPr>
            <a:xfrm>
              <a:off x="1581697" y="3290501"/>
              <a:ext cx="1947863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60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رُبُعُ100 </a:t>
              </a:r>
              <a:endParaRPr kumimoji="0" lang="fr-MA" sz="60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1DE8EBF-A794-3480-AC04-00FABC95E4C6}"/>
                </a:ext>
              </a:extLst>
            </p:cNvPr>
            <p:cNvSpPr txBox="1"/>
            <p:nvPr/>
          </p:nvSpPr>
          <p:spPr>
            <a:xfrm>
              <a:off x="3343620" y="3429724"/>
              <a:ext cx="815949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60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=</a:t>
              </a:r>
              <a:endParaRPr kumimoji="0" lang="fr-MA" sz="60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08937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C6B953-FDE4-50FD-4C5E-CD24BDA0D3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45E0105D-5502-6FFB-E087-D6B01CE2E11F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095148-12CC-294A-6521-B8525BBE52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A3A5CC34-F633-00D8-93BC-AA274731015E}"/>
              </a:ext>
            </a:extLst>
          </p:cNvPr>
          <p:cNvSpPr txBox="1"/>
          <p:nvPr/>
        </p:nvSpPr>
        <p:spPr>
          <a:xfrm>
            <a:off x="2914429" y="938025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احسبوا بسرعة 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D7BA110-2502-91AA-547C-599247E2F144}"/>
              </a:ext>
            </a:extLst>
          </p:cNvPr>
          <p:cNvGrpSpPr/>
          <p:nvPr/>
        </p:nvGrpSpPr>
        <p:grpSpPr>
          <a:xfrm>
            <a:off x="1203528" y="2921168"/>
            <a:ext cx="6914967" cy="1015664"/>
            <a:chOff x="601201" y="3290499"/>
            <a:chExt cx="4735509" cy="1505352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C63C881-036C-5D79-05A7-5C3DC27288A1}"/>
                </a:ext>
              </a:extLst>
            </p:cNvPr>
            <p:cNvSpPr txBox="1"/>
            <p:nvPr/>
          </p:nvSpPr>
          <p:spPr>
            <a:xfrm>
              <a:off x="3639089" y="3290499"/>
              <a:ext cx="1697621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6000" b="1" i="0" u="none" strike="noStrike" kern="1200" cap="none" spc="0" normalizeH="0" baseline="0" noProof="0" dirty="0">
                  <a:ln>
                    <a:noFill/>
                  </a:ln>
                  <a:solidFill>
                    <a:srgbClr val="FEA5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.......</a:t>
              </a:r>
              <a:endParaRPr kumimoji="0" lang="fr-MA" sz="6000" b="1" i="0" u="none" strike="noStrike" kern="1200" cap="none" spc="0" normalizeH="0" baseline="0" noProof="0" dirty="0">
                <a:ln>
                  <a:noFill/>
                </a:ln>
                <a:solidFill>
                  <a:srgbClr val="FEA5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4FFE603-8C0F-34CC-1ED9-6CC6F563D6F4}"/>
                </a:ext>
              </a:extLst>
            </p:cNvPr>
            <p:cNvSpPr txBox="1"/>
            <p:nvPr/>
          </p:nvSpPr>
          <p:spPr>
            <a:xfrm>
              <a:off x="601201" y="3290500"/>
              <a:ext cx="2928359" cy="15053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60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ثُلُثُ </a:t>
              </a:r>
              <a:r>
                <a:rPr kumimoji="0" lang="fr-MA" sz="60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18</a:t>
              </a:r>
              <a:endParaRPr kumimoji="0" lang="f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B8FC4A2-3C3C-A015-80A9-BF5C561CC224}"/>
                </a:ext>
              </a:extLst>
            </p:cNvPr>
            <p:cNvSpPr txBox="1"/>
            <p:nvPr/>
          </p:nvSpPr>
          <p:spPr>
            <a:xfrm>
              <a:off x="3121585" y="3290500"/>
              <a:ext cx="815949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60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=</a:t>
              </a:r>
              <a:endParaRPr kumimoji="0" lang="fr-MA" sz="60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33363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3D1F61-E757-3B55-9E8B-941AB16A5C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8C958BE1-F0D2-8470-BE05-8C3B4479E708}"/>
              </a:ext>
            </a:extLst>
          </p:cNvPr>
          <p:cNvSpPr txBox="1"/>
          <p:nvPr/>
        </p:nvSpPr>
        <p:spPr>
          <a:xfrm>
            <a:off x="1229109" y="938025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ألواحكم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endParaRPr kumimoji="0" lang="fr-FR" sz="20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6BEF350-5BD5-4F6C-2C33-FB9C89037E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01A9433-3F43-9407-866B-739B1757A0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46193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82380C-1000-093F-FC01-4596F2F662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36E552CD-D36E-E431-9AAC-7F275814E1AC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36AD35D-2EF1-C0E3-8CD0-403BDA53FCD3}"/>
              </a:ext>
            </a:extLst>
          </p:cNvPr>
          <p:cNvSpPr txBox="1"/>
          <p:nvPr/>
        </p:nvSpPr>
        <p:spPr>
          <a:xfrm>
            <a:off x="2128387" y="799525"/>
            <a:ext cx="537806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 من يشرح كيف نحسب نحسب ثلث 9 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41BA714-21C0-DA68-B293-0479325A36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E161E6F4-94FA-5728-1728-78A417FF34EB}"/>
              </a:ext>
            </a:extLst>
          </p:cNvPr>
          <p:cNvGrpSpPr/>
          <p:nvPr/>
        </p:nvGrpSpPr>
        <p:grpSpPr>
          <a:xfrm>
            <a:off x="949593" y="1854000"/>
            <a:ext cx="6914967" cy="1015664"/>
            <a:chOff x="601201" y="3290499"/>
            <a:chExt cx="4735509" cy="1505352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D078B06-EFE3-6BB6-1D4D-DA75CD3145E5}"/>
                </a:ext>
              </a:extLst>
            </p:cNvPr>
            <p:cNvSpPr txBox="1"/>
            <p:nvPr/>
          </p:nvSpPr>
          <p:spPr>
            <a:xfrm>
              <a:off x="3639089" y="3290499"/>
              <a:ext cx="1697621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6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6</a:t>
              </a:r>
              <a:endParaRPr kumimoji="0" lang="f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7173E8C-0E18-FA38-928E-88BA8CC00CF9}"/>
                </a:ext>
              </a:extLst>
            </p:cNvPr>
            <p:cNvSpPr txBox="1"/>
            <p:nvPr/>
          </p:nvSpPr>
          <p:spPr>
            <a:xfrm>
              <a:off x="601201" y="3290500"/>
              <a:ext cx="2928359" cy="15053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60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ثُلُثُ </a:t>
              </a:r>
              <a:r>
                <a:rPr kumimoji="0" lang="fr-MA" sz="60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18</a:t>
              </a:r>
              <a:endParaRPr kumimoji="0" lang="f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0C751E6-4D6D-9491-4EFD-8B431F301CD7}"/>
                </a:ext>
              </a:extLst>
            </p:cNvPr>
            <p:cNvSpPr txBox="1"/>
            <p:nvPr/>
          </p:nvSpPr>
          <p:spPr>
            <a:xfrm>
              <a:off x="3121585" y="3290500"/>
              <a:ext cx="815949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60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=</a:t>
              </a:r>
              <a:endParaRPr kumimoji="0" lang="fr-MA" sz="60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9DD76BD-C9FF-323A-51EC-41FBD6C8C33D}"/>
              </a:ext>
            </a:extLst>
          </p:cNvPr>
          <p:cNvGrpSpPr/>
          <p:nvPr/>
        </p:nvGrpSpPr>
        <p:grpSpPr>
          <a:xfrm>
            <a:off x="3094190" y="3631752"/>
            <a:ext cx="3710150" cy="2914035"/>
            <a:chOff x="3094190" y="3631752"/>
            <a:chExt cx="3710150" cy="2914035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60BD070C-9BCA-85E2-48C9-A5C4FAD12394}"/>
                </a:ext>
              </a:extLst>
            </p:cNvPr>
            <p:cNvGrpSpPr/>
            <p:nvPr/>
          </p:nvGrpSpPr>
          <p:grpSpPr>
            <a:xfrm>
              <a:off x="3122580" y="4831848"/>
              <a:ext cx="3681760" cy="798919"/>
              <a:chOff x="2568422" y="4966984"/>
              <a:chExt cx="3195057" cy="583660"/>
            </a:xfrm>
            <a:noFill/>
          </p:grpSpPr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3FCF7CCC-0D31-FF80-9897-97A69F03A1A5}"/>
                  </a:ext>
                </a:extLst>
              </p:cNvPr>
              <p:cNvSpPr/>
              <p:nvPr/>
            </p:nvSpPr>
            <p:spPr>
              <a:xfrm>
                <a:off x="4698460" y="4966984"/>
                <a:ext cx="1065019" cy="583660"/>
              </a:xfrm>
              <a:prstGeom prst="rect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MA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6</a:t>
                </a:r>
                <a:endParaRPr kumimoji="0" lang="fr-MA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65D139C1-A309-2F4B-939C-B6991B66053C}"/>
                  </a:ext>
                </a:extLst>
              </p:cNvPr>
              <p:cNvSpPr/>
              <p:nvPr/>
            </p:nvSpPr>
            <p:spPr>
              <a:xfrm>
                <a:off x="3633441" y="4966984"/>
                <a:ext cx="1065019" cy="583660"/>
              </a:xfrm>
              <a:prstGeom prst="rect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MA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6</a:t>
                </a:r>
                <a:endParaRPr kumimoji="0" lang="fr-MA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83FA4B98-B50E-A79A-0A74-D83D4BF2CDCF}"/>
                  </a:ext>
                </a:extLst>
              </p:cNvPr>
              <p:cNvSpPr/>
              <p:nvPr/>
            </p:nvSpPr>
            <p:spPr>
              <a:xfrm>
                <a:off x="2568422" y="4966984"/>
                <a:ext cx="1065019" cy="583660"/>
              </a:xfrm>
              <a:prstGeom prst="rect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MA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6</a:t>
                </a:r>
                <a:endParaRPr kumimoji="0" lang="fr-MA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23" name="Left Brace 22">
              <a:extLst>
                <a:ext uri="{FF2B5EF4-FFF2-40B4-BE49-F238E27FC236}">
                  <a16:creationId xmlns:a16="http://schemas.microsoft.com/office/drawing/2014/main" id="{BA9D7052-127C-F85B-7C2B-9884D76231A5}"/>
                </a:ext>
              </a:extLst>
            </p:cNvPr>
            <p:cNvSpPr/>
            <p:nvPr/>
          </p:nvSpPr>
          <p:spPr>
            <a:xfrm rot="16200000">
              <a:off x="3591529" y="5230918"/>
              <a:ext cx="289354" cy="1089052"/>
            </a:xfrm>
            <a:prstGeom prst="leftBrace">
              <a:avLst>
                <a:gd name="adj1" fmla="val 26626"/>
                <a:gd name="adj2" fmla="val 50000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2BF0C0C-EFFC-BBDF-BEDC-6A8C0C468805}"/>
                </a:ext>
              </a:extLst>
            </p:cNvPr>
            <p:cNvSpPr txBox="1"/>
            <p:nvPr/>
          </p:nvSpPr>
          <p:spPr>
            <a:xfrm>
              <a:off x="4781468" y="3631752"/>
              <a:ext cx="62388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18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FE2E6D57-2719-6B68-FEE7-EC6DEC241E13}"/>
                    </a:ext>
                  </a:extLst>
                </p:cNvPr>
                <p:cNvSpPr txBox="1"/>
                <p:nvPr/>
              </p:nvSpPr>
              <p:spPr>
                <a:xfrm>
                  <a:off x="3191680" y="5919975"/>
                  <a:ext cx="1215397" cy="62581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C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اَلثُّلُثُ أَوْ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kumimoji="0" lang="ar-MA" sz="24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</m:ctrlPr>
                        </m:fPr>
                        <m:num>
                          <m:r>
                            <a:rPr kumimoji="0" lang="ar-MA" sz="24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𝟏</m:t>
                          </m:r>
                        </m:num>
                        <m:den>
                          <m:r>
                            <a:rPr kumimoji="0" lang="ar-MA" sz="24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𝟑</m:t>
                          </m:r>
                        </m:den>
                      </m:f>
                    </m:oMath>
                  </a14:m>
                  <a:endParaRPr kumimoji="0" lang="f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FE2E6D57-2719-6B68-FEE7-EC6DEC241E1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91680" y="5919975"/>
                  <a:ext cx="1215397" cy="625812"/>
                </a:xfrm>
                <a:prstGeom prst="rect">
                  <a:avLst/>
                </a:prstGeom>
                <a:blipFill>
                  <a:blip r:embed="rId4"/>
                  <a:stretch>
                    <a:fillRect r="-7538" b="-8738"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6" name="Left Brace 25">
              <a:extLst>
                <a:ext uri="{FF2B5EF4-FFF2-40B4-BE49-F238E27FC236}">
                  <a16:creationId xmlns:a16="http://schemas.microsoft.com/office/drawing/2014/main" id="{6BD363DE-5D86-0A73-35CE-BF76F451B9D6}"/>
                </a:ext>
              </a:extLst>
            </p:cNvPr>
            <p:cNvSpPr/>
            <p:nvPr/>
          </p:nvSpPr>
          <p:spPr>
            <a:xfrm rot="5400000">
              <a:off x="4689087" y="2648997"/>
              <a:ext cx="491968" cy="3681761"/>
            </a:xfrm>
            <a:prstGeom prst="leftBrace">
              <a:avLst>
                <a:gd name="adj1" fmla="val 26626"/>
                <a:gd name="adj2" fmla="val 50000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59515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986617-8A83-43BA-F86C-68D126F02F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853B9DF5-7AC5-BB16-4C4A-39D8962BC48A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الآن،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احسبوا 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فرق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endParaRPr kumimoji="0" lang="ar-S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658A01A-5281-5831-C740-DB413E264E2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877980" y="822960"/>
            <a:ext cx="818980" cy="603108"/>
          </a:xfrm>
          <a:prstGeom prst="roundRect">
            <a:avLst>
              <a:gd name="adj" fmla="val 6988"/>
            </a:avLst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E6E259F9-677F-0EB7-7D1F-7A3028A3FDA0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2731F198-ED84-D344-629F-402A84FF0718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6" name="Groupe 5">
                <a:extLst>
                  <a:ext uri="{FF2B5EF4-FFF2-40B4-BE49-F238E27FC236}">
                    <a16:creationId xmlns:a16="http://schemas.microsoft.com/office/drawing/2014/main" id="{345141B6-6CF2-FB16-31DA-6A5D07FF620B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A91FE029-6E62-302F-D8C7-75C3088FF81A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9" name="ZoneTexte 8">
                  <a:extLst>
                    <a:ext uri="{FF2B5EF4-FFF2-40B4-BE49-F238E27FC236}">
                      <a16:creationId xmlns:a16="http://schemas.microsoft.com/office/drawing/2014/main" id="{934B8406-BD13-EF45-BEE8-CAFD8BFF6541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15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8B8D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kumimoji="0" lang="fr-FR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B8D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1" name="Organigramme : Connecteur 10">
                  <a:extLst>
                    <a:ext uri="{FF2B5EF4-FFF2-40B4-BE49-F238E27FC236}">
                      <a16:creationId xmlns:a16="http://schemas.microsoft.com/office/drawing/2014/main" id="{76DDD256-8942-246F-1805-54ED4B055D03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678A4968-876B-3631-37EF-B508095BCFDA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15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8B8D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kumimoji="0" lang="fr-FR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B8D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5D74E1EE-5C65-03ED-279F-42855BC64F30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3D61AEBA-0B23-415D-3A67-8324B2E99810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15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8B8D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kumimoji="0" lang="fr-FR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B8D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" name="Organigramme : Connecteur 17">
                  <a:extLst>
                    <a:ext uri="{FF2B5EF4-FFF2-40B4-BE49-F238E27FC236}">
                      <a16:creationId xmlns:a16="http://schemas.microsoft.com/office/drawing/2014/main" id="{9708CE1F-8820-A6FA-F834-408177F221C5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1</a:t>
                  </a:r>
                </a:p>
              </p:txBody>
            </p:sp>
          </p:grp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3C312A52-B976-3838-311C-52E958360C1C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43FAF83D-371A-2FD4-DBC8-160435C8B4EA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AC0AACDC-6FB0-410E-2A5D-33372EB4B390}"/>
                  </a:ext>
                </a:extLst>
              </p:cNvPr>
              <p:cNvSpPr txBox="1"/>
              <p:nvPr/>
            </p:nvSpPr>
            <p:spPr>
              <a:xfrm>
                <a:off x="2543296" y="2681644"/>
                <a:ext cx="4398680" cy="1435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ar-MA" sz="4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</a:rPr>
                      <m:t>𝟏</m:t>
                    </m:r>
                    <m:r>
                      <a:rPr kumimoji="0" lang="ar-SA" sz="4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</a:rPr>
                      <m:t>− </m:t>
                    </m:r>
                  </m:oMath>
                </a14:m>
                <a:r>
                  <a:rPr kumimoji="0" lang="fr-MA" sz="6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 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ar-SA" sz="60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</m:ctrlPr>
                      </m:fPr>
                      <m:num>
                        <m:r>
                          <a:rPr kumimoji="0" lang="ar-SA" sz="60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𝟓</m:t>
                        </m:r>
                        <m:r>
                          <a:rPr kumimoji="0" lang="fr-MA" sz="60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</m:num>
                      <m:den>
                        <m:r>
                          <a:rPr kumimoji="0" lang="ar-MA" sz="60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𝟗</m:t>
                        </m:r>
                      </m:den>
                    </m:f>
                  </m:oMath>
                </a14:m>
                <a:r>
                  <a:rPr kumimoji="0" lang="fr-MA" sz="6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 =</a:t>
                </a:r>
              </a:p>
            </p:txBody>
          </p:sp>
        </mc:Choice>
        <mc:Fallback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AC0AACDC-6FB0-410E-2A5D-33372EB4B3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3296" y="2681644"/>
                <a:ext cx="4398680" cy="1435329"/>
              </a:xfrm>
              <a:prstGeom prst="rect">
                <a:avLst/>
              </a:prstGeom>
              <a:blipFill>
                <a:blip r:embed="rId3"/>
                <a:stretch>
                  <a:fillRect b="-16170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091681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8D3342-D9AB-4AFE-5A4A-F5493B584E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EBAD4FA-6470-1488-7ECF-A6DAEAB689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2E6604-8B57-66BF-55FA-5A5FE846B955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6BABED6-E0E8-CACD-A104-6F2E9E7034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2780404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29BD72-574F-263F-F5F2-A2A2C1AA6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000DCC77-82F1-5652-6954-0BFC194020F3}"/>
              </a:ext>
            </a:extLst>
          </p:cNvPr>
          <p:cNvSpPr txBox="1"/>
          <p:nvPr/>
        </p:nvSpPr>
        <p:spPr>
          <a:xfrm>
            <a:off x="205276" y="858759"/>
            <a:ext cx="73765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1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748AA29-D0E7-842B-1E35-AC0F43E548A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8558EE6A-E624-2CC5-F8C0-4DE7D7377DAE}"/>
              </a:ext>
            </a:extLst>
          </p:cNvPr>
          <p:cNvGrpSpPr/>
          <p:nvPr/>
        </p:nvGrpSpPr>
        <p:grpSpPr>
          <a:xfrm>
            <a:off x="363895" y="85221"/>
            <a:ext cx="7509401" cy="365154"/>
            <a:chOff x="373226" y="75888"/>
            <a:chExt cx="7509401" cy="365154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B4FFE4BE-C87C-FB53-3952-AA0AB4275AEF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8209FEC3-0979-F4E3-11E9-EB6C31E459AF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3BDD6536-5CE8-268B-BBC3-58DDB03DECDD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1F040EB8-AE1D-77CB-2950-5C47350B67FF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15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8B8D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kumimoji="0" lang="fr-FR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B8D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C792556F-62D3-6231-4057-FDC756ECA661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2</a:t>
                  </a:r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58D8FBDD-EDA7-8C2E-5BE2-AB3CCA3EF240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15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8B8D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kumimoji="0" lang="fr-FR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B8D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348BB860-0655-1C3A-3D7C-B140688F6CD9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3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C4B517A6-464E-4DD0-5825-1BB02E661C14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15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8B8D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kumimoji="0" lang="fr-FR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B8D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" name="Organigramme : Connecteur 20">
                  <a:extLst>
                    <a:ext uri="{FF2B5EF4-FFF2-40B4-BE49-F238E27FC236}">
                      <a16:creationId xmlns:a16="http://schemas.microsoft.com/office/drawing/2014/main" id="{4C294BFD-472F-54EA-433B-5C786EACD507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1F260C75-8E79-B99F-F80F-3BD1967CEC23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8EBB92FD-62FD-CD23-48DB-A2A9D2126A1B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ECA84BFD-3A1E-2EB6-1E8D-45A24811D45E}"/>
                  </a:ext>
                </a:extLst>
              </p:cNvPr>
              <p:cNvSpPr txBox="1"/>
              <p:nvPr/>
            </p:nvSpPr>
            <p:spPr>
              <a:xfrm>
                <a:off x="1513785" y="1690544"/>
                <a:ext cx="6251511" cy="9877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ar-MA" sz="40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</a:rPr>
                      <m:t>𝟏</m:t>
                    </m:r>
                    <m:r>
                      <a:rPr kumimoji="0" lang="ar-SA" sz="40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</a:rPr>
                      <m:t> </m:t>
                    </m:r>
                  </m:oMath>
                </a14:m>
                <a:r>
                  <a:rPr kumimoji="0" lang="ar-MA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-</a:t>
                </a:r>
                <a:r>
                  <a:rPr kumimoji="0" lang="fr-MA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 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ar-SA" sz="40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</m:ctrlPr>
                      </m:fPr>
                      <m:num>
                        <m:r>
                          <a:rPr kumimoji="0" lang="ar-SA" sz="40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𝟓</m:t>
                        </m:r>
                        <m:r>
                          <a:rPr kumimoji="0" lang="fr-MA" sz="40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</m:num>
                      <m:den>
                        <m:r>
                          <a:rPr kumimoji="0" lang="ar-MA" sz="40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𝟗</m:t>
                        </m:r>
                      </m:den>
                    </m:f>
                  </m:oMath>
                </a14:m>
                <a:r>
                  <a:rPr kumimoji="0" lang="fr-MA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 =</a:t>
                </a:r>
                <a:r>
                  <a:rPr kumimoji="0" lang="ar-SA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ar-SA" sz="40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</m:ctrlPr>
                      </m:fPr>
                      <m:num>
                        <m:r>
                          <a:rPr kumimoji="0" lang="ar-MA" sz="40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𝟗</m:t>
                        </m:r>
                        <m:r>
                          <a:rPr kumimoji="0" lang="fr-MA" sz="40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</m:num>
                      <m:den>
                        <m:r>
                          <a:rPr kumimoji="0" lang="ar-MA" sz="40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𝟗</m:t>
                        </m:r>
                      </m:den>
                    </m:f>
                  </m:oMath>
                </a14:m>
                <a:r>
                  <a:rPr kumimoji="0" lang="ar-SA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 -</a:t>
                </a:r>
                <a:r>
                  <a:rPr kumimoji="0" lang="ar-MA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fr-MA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ar-SA" sz="40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</m:ctrlPr>
                      </m:fPr>
                      <m:num>
                        <m:r>
                          <a:rPr kumimoji="0" lang="ar-SA" sz="40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𝟓</m:t>
                        </m:r>
                        <m:r>
                          <a:rPr kumimoji="0" lang="fr-MA" sz="40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</m:num>
                      <m:den>
                        <m:r>
                          <a:rPr kumimoji="0" lang="ar-MA" sz="40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𝟗</m:t>
                        </m:r>
                      </m:den>
                    </m:f>
                  </m:oMath>
                </a14:m>
                <a:endParaRPr kumimoji="0" lang="fr-MA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ECA84BFD-3A1E-2EB6-1E8D-45A24811D4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3785" y="1690544"/>
                <a:ext cx="6251511" cy="987706"/>
              </a:xfrm>
              <a:prstGeom prst="rect">
                <a:avLst/>
              </a:prstGeom>
              <a:blipFill>
                <a:blip r:embed="rId3"/>
                <a:stretch>
                  <a:fillRect b="-14198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ZoneTexte 5">
                <a:extLst>
                  <a:ext uri="{FF2B5EF4-FFF2-40B4-BE49-F238E27FC236}">
                    <a16:creationId xmlns:a16="http://schemas.microsoft.com/office/drawing/2014/main" id="{C13F6BEB-A3E8-9C3C-2C66-6F9CB8C20DEF}"/>
                  </a:ext>
                </a:extLst>
              </p:cNvPr>
              <p:cNvSpPr txBox="1"/>
              <p:nvPr/>
            </p:nvSpPr>
            <p:spPr>
              <a:xfrm>
                <a:off x="1810477" y="3685898"/>
                <a:ext cx="6251511" cy="9877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ar-SA" sz="40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>
                                <a:lumMod val="95000"/>
                                <a:lumOff val="5000"/>
                              </a:prst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</m:ctrlPr>
                      </m:fPr>
                      <m:num>
                        <m:r>
                          <a:rPr kumimoji="0" lang="ar-MA" sz="40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>
                                <a:lumMod val="95000"/>
                                <a:lumOff val="5000"/>
                              </a:prst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𝟗</m:t>
                        </m:r>
                        <m:r>
                          <a:rPr kumimoji="0" lang="fr-MA" sz="40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>
                                <a:lumMod val="95000"/>
                                <a:lumOff val="5000"/>
                              </a:prst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</m:num>
                      <m:den>
                        <m:r>
                          <a:rPr kumimoji="0" lang="ar-MA" sz="40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>
                                <a:lumMod val="95000"/>
                                <a:lumOff val="5000"/>
                              </a:prst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𝟗</m:t>
                        </m:r>
                      </m:den>
                    </m:f>
                  </m:oMath>
                </a14:m>
                <a:r>
                  <a:rPr kumimoji="0" lang="ar-SA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95000"/>
                        <a:lumOff val="5000"/>
                      </a:prstClr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ar-SA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-</a:t>
                </a:r>
                <a:r>
                  <a:rPr kumimoji="0" lang="ar-MA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fr-MA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ar-SA" sz="40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</m:ctrlPr>
                      </m:fPr>
                      <m:num>
                        <m:r>
                          <a:rPr kumimoji="0" lang="ar-MA" sz="40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𝟓</m:t>
                        </m:r>
                        <m:r>
                          <a:rPr kumimoji="0" lang="fr-MA" sz="40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</m:num>
                      <m:den>
                        <m:r>
                          <a:rPr kumimoji="0" lang="ar-MA" sz="40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𝟗</m:t>
                        </m:r>
                      </m:den>
                    </m:f>
                    <m:r>
                      <a:rPr kumimoji="0" lang="fr-MA" sz="40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f>
                      <m:fPr>
                        <m:ctrlPr>
                          <a:rPr kumimoji="0" lang="ar-SA" sz="40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</m:ctrlPr>
                      </m:fPr>
                      <m:num>
                        <m:r>
                          <a:rPr kumimoji="0" lang="ar-MA" sz="40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𝟒</m:t>
                        </m:r>
                        <m:r>
                          <a:rPr kumimoji="0" lang="fr-MA" sz="40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</m:num>
                      <m:den>
                        <m:r>
                          <a:rPr kumimoji="0" lang="ar-MA" sz="40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𝟗</m:t>
                        </m:r>
                      </m:den>
                    </m:f>
                  </m:oMath>
                </a14:m>
                <a:endParaRPr kumimoji="0" lang="fr-MA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3" name="ZoneTexte 5">
                <a:extLst>
                  <a:ext uri="{FF2B5EF4-FFF2-40B4-BE49-F238E27FC236}">
                    <a16:creationId xmlns:a16="http://schemas.microsoft.com/office/drawing/2014/main" id="{C13F6BEB-A3E8-9C3C-2C66-6F9CB8C20D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0477" y="3685898"/>
                <a:ext cx="6251511" cy="987706"/>
              </a:xfrm>
              <a:prstGeom prst="rect">
                <a:avLst/>
              </a:prstGeom>
              <a:blipFill>
                <a:blip r:embed="rId4"/>
                <a:stretch>
                  <a:fillRect b="-11728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Arrow: Curved Right 7">
            <a:extLst>
              <a:ext uri="{FF2B5EF4-FFF2-40B4-BE49-F238E27FC236}">
                <a16:creationId xmlns:a16="http://schemas.microsoft.com/office/drawing/2014/main" id="{39B24758-86C5-5DAF-BD3C-B3F21C159C99}"/>
              </a:ext>
            </a:extLst>
          </p:cNvPr>
          <p:cNvSpPr/>
          <p:nvPr/>
        </p:nvSpPr>
        <p:spPr>
          <a:xfrm>
            <a:off x="2481095" y="3053733"/>
            <a:ext cx="505248" cy="1240169"/>
          </a:xfrm>
          <a:prstGeom prst="curvedRigh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45113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5EE1B4-BE33-2DF3-7721-2142EA004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B193BB09-8FD4-734B-5D0F-B0CD75AF728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13D89E4-EDDD-CA92-EA65-7BD616515322}"/>
              </a:ext>
            </a:extLst>
          </p:cNvPr>
          <p:cNvSpPr/>
          <p:nvPr/>
        </p:nvSpPr>
        <p:spPr>
          <a:xfrm>
            <a:off x="1245140" y="2806720"/>
            <a:ext cx="6174483" cy="194037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>
              <a:spcAft>
                <a:spcPts val="600"/>
              </a:spcAft>
            </a:pPr>
            <a:r>
              <a:rPr lang="fr-M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</a:t>
            </a: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</a:t>
            </a: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ساب</a:t>
            </a: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</a:t>
            </a: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</a:t>
            </a: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موع و</a:t>
            </a: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</a:t>
            </a: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</a:t>
            </a: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</a:t>
            </a: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</a:t>
            </a: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عَشَرِيَّيْنِ ؛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70C4814-87F2-43F7-A6E1-2757A7B5F5F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87750" y="3537989"/>
            <a:ext cx="631873" cy="477838"/>
          </a:xfrm>
          <a:prstGeom prst="rect">
            <a:avLst/>
          </a:prstGeom>
        </p:spPr>
      </p:pic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0CE1DC84-E339-DB08-D727-649ACB5162B3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أنشطة المراجعة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93659802-9DA0-5BE1-50BF-9B8F5D0A64E7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4831294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FE9344-15A7-5C1E-8F40-E7E2505643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83FC854-330B-030C-6322-40CFAB8FDA50}"/>
              </a:ext>
            </a:extLst>
          </p:cNvPr>
          <p:cNvSpPr txBox="1"/>
          <p:nvPr/>
        </p:nvSpPr>
        <p:spPr>
          <a:xfrm>
            <a:off x="1225044" y="94542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خذوا ألواحكم.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56CD7EF-7339-49DB-E3A6-D96EF98D87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E675C34E-B8C7-DE6C-F78B-324C8B2ACF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609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0902B7-1FE1-1292-4445-71D6E67577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52730468-7B02-43DC-3D26-143C2A8FDE37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أل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واحكم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احسبوا 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جموع .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FEA1DD89-7973-4D52-A04D-76543EB0A0ED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D6638CE3-DF45-4FAA-C00F-7357ACF7CF2F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6" name="Groupe 5">
                <a:extLst>
                  <a:ext uri="{FF2B5EF4-FFF2-40B4-BE49-F238E27FC236}">
                    <a16:creationId xmlns:a16="http://schemas.microsoft.com/office/drawing/2014/main" id="{E6FEF995-0F24-ABC7-5B1E-39002144D69B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F4DA22FD-2BD7-9A0F-CA7A-20A7D61CDF5F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9" name="ZoneTexte 8">
                  <a:extLst>
                    <a:ext uri="{FF2B5EF4-FFF2-40B4-BE49-F238E27FC236}">
                      <a16:creationId xmlns:a16="http://schemas.microsoft.com/office/drawing/2014/main" id="{4A0C191B-3297-8178-BA28-ECE52EE6CBFC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15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8B8D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kumimoji="0" lang="fr-FR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B8D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1" name="Organigramme : Connecteur 10">
                  <a:extLst>
                    <a:ext uri="{FF2B5EF4-FFF2-40B4-BE49-F238E27FC236}">
                      <a16:creationId xmlns:a16="http://schemas.microsoft.com/office/drawing/2014/main" id="{4920D286-A183-53E0-3422-BEFEC4F7490D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CEC29731-D645-7254-4EED-B5C214367CD9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15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8B8D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kumimoji="0" lang="fr-FR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B8D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98C24754-3A37-64D2-BBC4-88F7B1C8C98C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D1120596-4C32-9030-CB84-C63E2C7E6D28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15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8B8D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kumimoji="0" lang="fr-FR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B8D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" name="Organigramme : Connecteur 17">
                  <a:extLst>
                    <a:ext uri="{FF2B5EF4-FFF2-40B4-BE49-F238E27FC236}">
                      <a16:creationId xmlns:a16="http://schemas.microsoft.com/office/drawing/2014/main" id="{0D894EAA-6C55-682F-B62E-5B5D80F2EA2C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1</a:t>
                  </a:r>
                </a:p>
              </p:txBody>
            </p:sp>
          </p:grp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C26AD495-8E57-62A6-FF4C-7EDA6A0744A9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3F0778C7-9547-E8B1-FE8A-572661118ADD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968C91F-CD4C-DB77-15E5-D0EA0CAF25C4}"/>
                  </a:ext>
                </a:extLst>
              </p:cNvPr>
              <p:cNvSpPr txBox="1"/>
              <p:nvPr/>
            </p:nvSpPr>
            <p:spPr>
              <a:xfrm>
                <a:off x="2050277" y="2921168"/>
                <a:ext cx="5472295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ar-MA" sz="60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</a:rPr>
                      <m:t>𝟗</m:t>
                    </m:r>
                    <m:r>
                      <a:rPr kumimoji="0" lang="ar-MA" sz="60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</a:rPr>
                      <m:t>,</m:t>
                    </m:r>
                    <m:r>
                      <a:rPr kumimoji="0" lang="ar-MA" sz="60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</a:rPr>
                      <m:t>𝟕</m:t>
                    </m:r>
                    <m:r>
                      <a:rPr kumimoji="0" lang="ar-MA" sz="60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</a:rPr>
                      <m:t>+</m:t>
                    </m:r>
                    <m:r>
                      <a:rPr kumimoji="0" lang="ar-MA" sz="60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</a:rPr>
                      <m:t>𝟒</m:t>
                    </m:r>
                    <m:r>
                      <a:rPr kumimoji="0" lang="ar-MA" sz="60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</a:rPr>
                      <m:t>,</m:t>
                    </m:r>
                    <m:r>
                      <a:rPr kumimoji="0" lang="ar-MA" sz="60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</a:rPr>
                      <m:t>𝟓</m:t>
                    </m:r>
                  </m:oMath>
                </a14:m>
                <a:r>
                  <a:rPr kumimoji="0" lang="ar-MA" sz="6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</a:t>
                </a:r>
                <a:r>
                  <a:rPr kumimoji="0" lang="fr-MA" sz="6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=</a:t>
                </a:r>
                <a:r>
                  <a:rPr kumimoji="0" lang="ar-MA" sz="6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C8E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... </a:t>
                </a:r>
                <a:endParaRPr kumimoji="0" lang="fr-MA" sz="6000" b="1" i="0" u="none" strike="noStrike" kern="1200" cap="none" spc="0" normalizeH="0" baseline="0" noProof="0" dirty="0">
                  <a:ln>
                    <a:noFill/>
                  </a:ln>
                  <a:solidFill>
                    <a:srgbClr val="FC8E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968C91F-CD4C-DB77-15E5-D0EA0CAF25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0277" y="2921168"/>
                <a:ext cx="5472295" cy="1015663"/>
              </a:xfrm>
              <a:prstGeom prst="rect">
                <a:avLst/>
              </a:prstGeom>
              <a:blipFill>
                <a:blip r:embed="rId2"/>
                <a:stretch>
                  <a:fillRect t="-20958" r="-1782" b="-40719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98823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850A6D-518F-949D-79EB-9554D7BD8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A870B11-9B29-659F-3310-BD07604A11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EE1E0DE-CE86-B94D-B7AB-AB70FFBC24E4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88DF5EF-EEC5-7411-7D50-120FDE4444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940718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97ABA4-B6A0-E2B1-F4E4-9E803ADDAF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91D2AF6B-2FFB-5E8C-7ADC-231DF4132251}"/>
              </a:ext>
            </a:extLst>
          </p:cNvPr>
          <p:cNvSpPr txBox="1"/>
          <p:nvPr/>
        </p:nvSpPr>
        <p:spPr>
          <a:xfrm>
            <a:off x="205276" y="858759"/>
            <a:ext cx="73765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39B0979-40D7-B159-FFAF-61DBC57AB36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5581DF2E-F425-600F-F6AA-0F23E61784B3}"/>
              </a:ext>
            </a:extLst>
          </p:cNvPr>
          <p:cNvGrpSpPr/>
          <p:nvPr/>
        </p:nvGrpSpPr>
        <p:grpSpPr>
          <a:xfrm>
            <a:off x="363895" y="85221"/>
            <a:ext cx="7509401" cy="365154"/>
            <a:chOff x="373226" y="75888"/>
            <a:chExt cx="7509401" cy="365154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96ECD949-6403-B80A-DE98-BC147FA8DBE8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4C4E7A47-F278-0C87-9EE5-4FE3D8CE9ED5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1EEFEFD5-413C-2007-D0D0-EC010EA73B07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5E4C3689-7475-C55C-BD61-261E1F2F0EEE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15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8B8D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kumimoji="0" lang="fr-FR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B8D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0E45E6B0-3F40-A73F-A31D-578A556A3C56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2</a:t>
                  </a:r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3FF22017-BA39-80FB-39FA-05A2A17F42D4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15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8B8D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kumimoji="0" lang="fr-FR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B8D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3DA77ECB-C1E9-5441-C377-D2F16FD6BA6F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3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645B40A1-898F-6B72-AFC0-469A2366745B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15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8B8D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kumimoji="0" lang="fr-FR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B8D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" name="Organigramme : Connecteur 20">
                  <a:extLst>
                    <a:ext uri="{FF2B5EF4-FFF2-40B4-BE49-F238E27FC236}">
                      <a16:creationId xmlns:a16="http://schemas.microsoft.com/office/drawing/2014/main" id="{10B36C5A-9B35-9590-BC84-2EDC07D90C06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90439935-20AB-62FF-2013-FE4B0088FC51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94087174-268F-7436-60C3-0F2FD75E9568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6B77127-1A3A-9D87-CB57-018BE48F926D}"/>
              </a:ext>
            </a:extLst>
          </p:cNvPr>
          <p:cNvGrpSpPr/>
          <p:nvPr/>
        </p:nvGrpSpPr>
        <p:grpSpPr>
          <a:xfrm>
            <a:off x="3249541" y="1873212"/>
            <a:ext cx="3258263" cy="3139322"/>
            <a:chOff x="3249541" y="1873212"/>
            <a:chExt cx="3574852" cy="3139322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1" name="ZoneTexte 11">
                  <a:extLst>
                    <a:ext uri="{FF2B5EF4-FFF2-40B4-BE49-F238E27FC236}">
                      <a16:creationId xmlns:a16="http://schemas.microsoft.com/office/drawing/2014/main" id="{9E83B2D3-CB77-EE31-8C57-6D5B8650C973}"/>
                    </a:ext>
                  </a:extLst>
                </p:cNvPr>
                <p:cNvSpPr txBox="1"/>
                <p:nvPr/>
              </p:nvSpPr>
              <p:spPr>
                <a:xfrm>
                  <a:off x="3993644" y="3996871"/>
                  <a:ext cx="2830749" cy="10156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 xmlns:m="http://schemas.openxmlformats.org/officeDocument/2006/math">
                      <m:r>
                        <a:rPr kumimoji="0" lang="ar-MA" sz="6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𝟏𝟒</m:t>
                      </m:r>
                      <m:r>
                        <a:rPr kumimoji="0" lang="ar-MA" sz="6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,</m:t>
                      </m:r>
                      <m:r>
                        <a:rPr kumimoji="0" lang="ar-MA" sz="6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𝟐</m:t>
                      </m:r>
                    </m:oMath>
                  </a14:m>
                  <a:r>
                    <a:rPr kumimoji="0" lang="ar-MA" sz="6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 </a:t>
                  </a:r>
                  <a:endParaRPr kumimoji="0" lang="fr-MA" sz="6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mc:Choice>
          <mc:Fallback>
            <p:sp>
              <p:nvSpPr>
                <p:cNvPr id="11" name="ZoneTexte 11">
                  <a:extLst>
                    <a:ext uri="{FF2B5EF4-FFF2-40B4-BE49-F238E27FC236}">
                      <a16:creationId xmlns:a16="http://schemas.microsoft.com/office/drawing/2014/main" id="{9E83B2D3-CB77-EE31-8C57-6D5B8650C97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93644" y="3996871"/>
                  <a:ext cx="2830749" cy="1015663"/>
                </a:xfrm>
                <a:prstGeom prst="rect">
                  <a:avLst/>
                </a:prstGeom>
                <a:blipFill>
                  <a:blip r:embed="rId3"/>
                  <a:stretch>
                    <a:fillRect t="-21687" b="-37349"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3" name="ZoneTexte 11">
                  <a:extLst>
                    <a:ext uri="{FF2B5EF4-FFF2-40B4-BE49-F238E27FC236}">
                      <a16:creationId xmlns:a16="http://schemas.microsoft.com/office/drawing/2014/main" id="{B856FD43-EDA6-3363-9A54-2974C4D3E729}"/>
                    </a:ext>
                  </a:extLst>
                </p:cNvPr>
                <p:cNvSpPr txBox="1"/>
                <p:nvPr/>
              </p:nvSpPr>
              <p:spPr>
                <a:xfrm>
                  <a:off x="3738551" y="1873212"/>
                  <a:ext cx="1510621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ar-MA" sz="24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𝟏</m:t>
                        </m:r>
                      </m:oMath>
                    </m:oMathPara>
                  </a14:m>
                  <a:endParaRPr kumimoji="0" lang="fr-MA" sz="6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mc:Choice>
          <mc:Fallback>
            <p:sp>
              <p:nvSpPr>
                <p:cNvPr id="13" name="ZoneTexte 11">
                  <a:extLst>
                    <a:ext uri="{FF2B5EF4-FFF2-40B4-BE49-F238E27FC236}">
                      <a16:creationId xmlns:a16="http://schemas.microsoft.com/office/drawing/2014/main" id="{B856FD43-EDA6-3363-9A54-2974C4D3E72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38551" y="1873212"/>
                  <a:ext cx="1510621" cy="46166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60FFC134-AFFC-3A47-97BB-EC5FA7784D7E}"/>
                </a:ext>
              </a:extLst>
            </p:cNvPr>
            <p:cNvGrpSpPr/>
            <p:nvPr/>
          </p:nvGrpSpPr>
          <p:grpSpPr>
            <a:xfrm>
              <a:off x="3249541" y="2058300"/>
              <a:ext cx="2974455" cy="2862322"/>
              <a:chOff x="3278724" y="2104045"/>
              <a:chExt cx="2974455" cy="2862322"/>
            </a:xfrm>
          </p:grpSpPr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6" name="ZoneTexte 11">
                    <a:extLst>
                      <a:ext uri="{FF2B5EF4-FFF2-40B4-BE49-F238E27FC236}">
                        <a16:creationId xmlns:a16="http://schemas.microsoft.com/office/drawing/2014/main" id="{E26C3F9F-1013-A03E-26BB-1B9609358FA1}"/>
                      </a:ext>
                    </a:extLst>
                  </p:cNvPr>
                  <p:cNvSpPr txBox="1"/>
                  <p:nvPr/>
                </p:nvSpPr>
                <p:spPr>
                  <a:xfrm>
                    <a:off x="3422430" y="2104045"/>
                    <a:ext cx="2830749" cy="286232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ar-MA" sz="6000" b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ea typeface="+mn-ea"/>
                      </a:rPr>
                      <a:t>    </a:t>
                    </a:r>
                    <a14:m>
                      <m:oMath xmlns:m="http://schemas.openxmlformats.org/officeDocument/2006/math">
                        <m:r>
                          <a:rPr kumimoji="0" lang="ar-MA" sz="60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𝟗</m:t>
                        </m:r>
                        <m:r>
                          <a:rPr kumimoji="0" lang="ar-MA" sz="60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,</m:t>
                        </m:r>
                        <m:r>
                          <a:rPr kumimoji="0" lang="ar-MA" sz="60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𝟕</m:t>
                        </m:r>
                      </m:oMath>
                    </a14:m>
                    <a:endParaRPr kumimoji="0" lang="ar-MA" sz="6000" b="1" i="1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Cambria Math" panose="02040503050406030204" pitchFamily="18" charset="0"/>
                      <a:ea typeface="+mn-ea"/>
                    </a:endParaRPr>
                  </a:p>
                  <a:p>
                    <a:pPr marL="0" marR="0" lvl="0" indent="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ar-MA" sz="6000" b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ea typeface="+mn-ea"/>
                      </a:rPr>
                      <a:t>    </a:t>
                    </a:r>
                    <a14:m>
                      <m:oMath xmlns:m="http://schemas.openxmlformats.org/officeDocument/2006/math">
                        <m:r>
                          <a:rPr kumimoji="0" lang="ar-MA" sz="60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𝟒</m:t>
                        </m:r>
                        <m:r>
                          <a:rPr kumimoji="0" lang="ar-MA" sz="60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,</m:t>
                        </m:r>
                        <m:r>
                          <a:rPr kumimoji="0" lang="ar-MA" sz="60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𝟓</m:t>
                        </m:r>
                      </m:oMath>
                    </a14:m>
                    <a:r>
                      <a:rPr kumimoji="0" lang="ar-MA" sz="6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 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ar-MA" sz="6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C8E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 </a:t>
                    </a:r>
                    <a:endParaRPr kumimoji="0" lang="fr-MA" sz="6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C8E00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</mc:Choice>
            <mc:Fallback>
              <p:sp>
                <p:nvSpPr>
                  <p:cNvPr id="6" name="ZoneTexte 11">
                    <a:extLst>
                      <a:ext uri="{FF2B5EF4-FFF2-40B4-BE49-F238E27FC236}">
                        <a16:creationId xmlns:a16="http://schemas.microsoft.com/office/drawing/2014/main" id="{E26C3F9F-1013-A03E-26BB-1B9609358FA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422430" y="2104045"/>
                    <a:ext cx="2830749" cy="286232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l="-14657" t="-6610" r="-8274" b="-12580"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B72EB2F4-4F76-F40C-C8AC-C602E517AA0A}"/>
                  </a:ext>
                </a:extLst>
              </p:cNvPr>
              <p:cNvCxnSpPr/>
              <p:nvPr/>
            </p:nvCxnSpPr>
            <p:spPr>
              <a:xfrm>
                <a:off x="4105251" y="4105073"/>
                <a:ext cx="1546518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22" name="ZoneTexte 11">
                    <a:extLst>
                      <a:ext uri="{FF2B5EF4-FFF2-40B4-BE49-F238E27FC236}">
                        <a16:creationId xmlns:a16="http://schemas.microsoft.com/office/drawing/2014/main" id="{0A46EC28-3526-5EC9-4CD1-05926A54797E}"/>
                      </a:ext>
                    </a:extLst>
                  </p:cNvPr>
                  <p:cNvSpPr txBox="1"/>
                  <p:nvPr/>
                </p:nvSpPr>
                <p:spPr>
                  <a:xfrm>
                    <a:off x="3278724" y="3358475"/>
                    <a:ext cx="1510621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ar-MA" sz="24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+</m:t>
                          </m:r>
                        </m:oMath>
                      </m:oMathPara>
                    </a14:m>
                    <a:endParaRPr kumimoji="0" lang="fr-MA" sz="6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</mc:Choice>
            <mc:Fallback>
              <p:sp>
                <p:nvSpPr>
                  <p:cNvPr id="22" name="ZoneTexte 11">
                    <a:extLst>
                      <a:ext uri="{FF2B5EF4-FFF2-40B4-BE49-F238E27FC236}">
                        <a16:creationId xmlns:a16="http://schemas.microsoft.com/office/drawing/2014/main" id="{0A46EC28-3526-5EC9-4CD1-05926A54797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278724" y="3358475"/>
                    <a:ext cx="1510621" cy="461665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3180487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3DB4D7-5F53-E31C-1CCD-4D2481204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C08F652-9764-F95D-5CC8-D4CBEA22B3FC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الواحكم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احسبوا 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فرق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endParaRPr kumimoji="0" lang="ar-S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885249C-7C43-E600-5C8F-475B667B251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877980" y="822960"/>
            <a:ext cx="818980" cy="603108"/>
          </a:xfrm>
          <a:prstGeom prst="roundRect">
            <a:avLst>
              <a:gd name="adj" fmla="val 6988"/>
            </a:avLst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440B9216-EEDA-950A-653D-DE26AFAD3A58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9872DDD5-406E-E7E5-DD23-5993B1A2F4F3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6" name="Groupe 5">
                <a:extLst>
                  <a:ext uri="{FF2B5EF4-FFF2-40B4-BE49-F238E27FC236}">
                    <a16:creationId xmlns:a16="http://schemas.microsoft.com/office/drawing/2014/main" id="{ED884EAB-F737-18DB-06C0-3B2B9487FCC0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0F9A8BBB-8DAB-F646-9D49-02C7D1880E6A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9" name="ZoneTexte 8">
                  <a:extLst>
                    <a:ext uri="{FF2B5EF4-FFF2-40B4-BE49-F238E27FC236}">
                      <a16:creationId xmlns:a16="http://schemas.microsoft.com/office/drawing/2014/main" id="{C2445976-A5A9-AC84-6EB2-A29858EA524A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15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8B8D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kumimoji="0" lang="fr-FR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B8D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1" name="Organigramme : Connecteur 10">
                  <a:extLst>
                    <a:ext uri="{FF2B5EF4-FFF2-40B4-BE49-F238E27FC236}">
                      <a16:creationId xmlns:a16="http://schemas.microsoft.com/office/drawing/2014/main" id="{1A52BDA5-AC0E-902B-9ADA-75B0454EA131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CB9011DE-997D-2C22-C1FA-4C3C00F66058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15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8B8D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kumimoji="0" lang="fr-FR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B8D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46FBF4C8-3644-F471-65FF-A01366093E88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D6E486AA-3EA8-D26B-77AF-8D05D96C1006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15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8B8D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kumimoji="0" lang="fr-FR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B8D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" name="Organigramme : Connecteur 17">
                  <a:extLst>
                    <a:ext uri="{FF2B5EF4-FFF2-40B4-BE49-F238E27FC236}">
                      <a16:creationId xmlns:a16="http://schemas.microsoft.com/office/drawing/2014/main" id="{D8214F29-E792-5403-FB2A-AF821CAAD98F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1</a:t>
                  </a:r>
                </a:p>
              </p:txBody>
            </p:sp>
          </p:grp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323EB1E-1F25-B510-F1AA-850340EFA57B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80CA378-FC06-12DB-166A-F42C08338AA8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ZoneTexte 11">
                <a:extLst>
                  <a:ext uri="{FF2B5EF4-FFF2-40B4-BE49-F238E27FC236}">
                    <a16:creationId xmlns:a16="http://schemas.microsoft.com/office/drawing/2014/main" id="{4CEB7889-28D0-0570-1DC0-F7736D76F840}"/>
                  </a:ext>
                </a:extLst>
              </p:cNvPr>
              <p:cNvSpPr txBox="1"/>
              <p:nvPr/>
            </p:nvSpPr>
            <p:spPr>
              <a:xfrm>
                <a:off x="2050277" y="2921168"/>
                <a:ext cx="5472295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ar-MA" sz="60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</a:rPr>
                      <m:t>𝟐𝟒</m:t>
                    </m:r>
                    <m:r>
                      <a:rPr kumimoji="0" lang="ar-MA" sz="60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</a:rPr>
                      <m:t>,</m:t>
                    </m:r>
                    <m:r>
                      <a:rPr kumimoji="0" lang="ar-MA" sz="60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</a:rPr>
                      <m:t>𝟑</m:t>
                    </m:r>
                    <m:r>
                      <a:rPr kumimoji="0" lang="ar-MA" sz="60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</a:rPr>
                      <m:t>−</m:t>
                    </m:r>
                    <m:r>
                      <a:rPr kumimoji="0" lang="ar-MA" sz="60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</a:rPr>
                      <m:t>𝟗</m:t>
                    </m:r>
                    <m:r>
                      <a:rPr kumimoji="0" lang="ar-MA" sz="60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</a:rPr>
                      <m:t>,</m:t>
                    </m:r>
                    <m:r>
                      <a:rPr kumimoji="0" lang="ar-MA" sz="60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</a:rPr>
                      <m:t>𝟕</m:t>
                    </m:r>
                  </m:oMath>
                </a14:m>
                <a:r>
                  <a:rPr kumimoji="0" lang="ar-MA" sz="6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</a:t>
                </a:r>
                <a:r>
                  <a:rPr kumimoji="0" lang="fr-MA" sz="6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=</a:t>
                </a:r>
                <a:r>
                  <a:rPr kumimoji="0" lang="ar-MA" sz="6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C8E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... </a:t>
                </a:r>
                <a:endParaRPr kumimoji="0" lang="fr-MA" sz="6000" b="1" i="0" u="none" strike="noStrike" kern="1200" cap="none" spc="0" normalizeH="0" baseline="0" noProof="0" dirty="0">
                  <a:ln>
                    <a:noFill/>
                  </a:ln>
                  <a:solidFill>
                    <a:srgbClr val="FC8E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0" name="ZoneTexte 11">
                <a:extLst>
                  <a:ext uri="{FF2B5EF4-FFF2-40B4-BE49-F238E27FC236}">
                    <a16:creationId xmlns:a16="http://schemas.microsoft.com/office/drawing/2014/main" id="{4CEB7889-28D0-0570-1DC0-F7736D76F8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0277" y="2921168"/>
                <a:ext cx="5472295" cy="1015663"/>
              </a:xfrm>
              <a:prstGeom prst="rect">
                <a:avLst/>
              </a:prstGeom>
              <a:blipFill>
                <a:blip r:embed="rId3"/>
                <a:stretch>
                  <a:fillRect t="-20958" r="-5902" b="-40719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424481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8DFE40-7E00-38A3-9D19-050AF80FA5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50E3CA1-CA82-30F0-C128-CB594CDEA6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B0B279E-7B7E-2784-6BC7-208048930B32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E0801CD-DC18-399F-3E83-21841BB9DF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5876685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7872A6-AEF7-5113-BFFA-8C26477C7B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E07E6D87-22F1-AC54-6322-8BF980F4B8BA}"/>
              </a:ext>
            </a:extLst>
          </p:cNvPr>
          <p:cNvSpPr txBox="1"/>
          <p:nvPr/>
        </p:nvSpPr>
        <p:spPr>
          <a:xfrm>
            <a:off x="205276" y="858759"/>
            <a:ext cx="73765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08B24E5-F998-91A5-43AA-2AACB727CC2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7BE7FE62-C86A-BF2F-6DC1-CC8766B2CE70}"/>
              </a:ext>
            </a:extLst>
          </p:cNvPr>
          <p:cNvGrpSpPr/>
          <p:nvPr/>
        </p:nvGrpSpPr>
        <p:grpSpPr>
          <a:xfrm>
            <a:off x="363895" y="85221"/>
            <a:ext cx="7509401" cy="365154"/>
            <a:chOff x="373226" y="75888"/>
            <a:chExt cx="7509401" cy="365154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44584179-F3A4-5EF2-789E-73E692CF678F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30DADA93-38B1-B62F-C82E-9306CBB05B38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28958082-74F8-6383-A998-CA48E2993E0D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3CA0217F-8E02-AF80-36DD-035826BB9C0E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15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8B8D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kumimoji="0" lang="fr-FR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B8D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D70688AF-FA2C-FEC7-0681-648140E3200D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2</a:t>
                  </a:r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778025FD-283E-83D5-3A43-29D5047E8A91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15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8B8D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kumimoji="0" lang="fr-FR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B8D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7EDA50CB-7586-DA70-1854-04F91482A7F4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3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5FA777C4-93F8-34AB-212E-F970564C6ECC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15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8B8D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kumimoji="0" lang="fr-FR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B8D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" name="Organigramme : Connecteur 20">
                  <a:extLst>
                    <a:ext uri="{FF2B5EF4-FFF2-40B4-BE49-F238E27FC236}">
                      <a16:creationId xmlns:a16="http://schemas.microsoft.com/office/drawing/2014/main" id="{C7366544-B740-7FDC-547F-4C2B8A38A977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CDD97F43-54A5-4B73-CA21-5C3CA303B479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6F71223B-4A1E-3163-2920-64F2F428B2B4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BD1F55E-52BF-A0A6-BB6B-6BA846DFACE5}"/>
              </a:ext>
            </a:extLst>
          </p:cNvPr>
          <p:cNvGrpSpPr/>
          <p:nvPr/>
        </p:nvGrpSpPr>
        <p:grpSpPr>
          <a:xfrm>
            <a:off x="3080554" y="1790510"/>
            <a:ext cx="3312644" cy="3276979"/>
            <a:chOff x="3189876" y="1735555"/>
            <a:chExt cx="3634517" cy="3276979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3" name="ZoneTexte 11">
                  <a:extLst>
                    <a:ext uri="{FF2B5EF4-FFF2-40B4-BE49-F238E27FC236}">
                      <a16:creationId xmlns:a16="http://schemas.microsoft.com/office/drawing/2014/main" id="{E3E53ACC-1BAF-1E96-C937-284772C3C554}"/>
                    </a:ext>
                  </a:extLst>
                </p:cNvPr>
                <p:cNvSpPr txBox="1"/>
                <p:nvPr/>
              </p:nvSpPr>
              <p:spPr>
                <a:xfrm>
                  <a:off x="3993644" y="3996871"/>
                  <a:ext cx="2830749" cy="10156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 xmlns:m="http://schemas.openxmlformats.org/officeDocument/2006/math">
                      <m:r>
                        <a:rPr kumimoji="0" lang="ar-MA" sz="6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𝟏𝟒</m:t>
                      </m:r>
                      <m:r>
                        <a:rPr kumimoji="0" lang="ar-MA" sz="6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,</m:t>
                      </m:r>
                      <m:r>
                        <a:rPr kumimoji="0" lang="ar-MA" sz="6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𝟔</m:t>
                      </m:r>
                    </m:oMath>
                  </a14:m>
                  <a:r>
                    <a:rPr kumimoji="0" lang="ar-MA" sz="6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 </a:t>
                  </a:r>
                  <a:endParaRPr kumimoji="0" lang="fr-MA" sz="6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mc:Choice>
          <mc:Fallback>
            <p:sp>
              <p:nvSpPr>
                <p:cNvPr id="13" name="ZoneTexte 11">
                  <a:extLst>
                    <a:ext uri="{FF2B5EF4-FFF2-40B4-BE49-F238E27FC236}">
                      <a16:creationId xmlns:a16="http://schemas.microsoft.com/office/drawing/2014/main" id="{E3E53ACC-1BAF-1E96-C937-284772C3C55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93644" y="3996871"/>
                  <a:ext cx="2830749" cy="1015663"/>
                </a:xfrm>
                <a:prstGeom prst="rect">
                  <a:avLst/>
                </a:prstGeom>
                <a:blipFill>
                  <a:blip r:embed="rId3"/>
                  <a:stretch>
                    <a:fillRect t="-21687" b="-37349"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2" name="ZoneTexte 11">
                  <a:extLst>
                    <a:ext uri="{FF2B5EF4-FFF2-40B4-BE49-F238E27FC236}">
                      <a16:creationId xmlns:a16="http://schemas.microsoft.com/office/drawing/2014/main" id="{0BDB045C-BF4A-C23B-7FB6-954B76D94C0E}"/>
                    </a:ext>
                  </a:extLst>
                </p:cNvPr>
                <p:cNvSpPr txBox="1"/>
                <p:nvPr/>
              </p:nvSpPr>
              <p:spPr>
                <a:xfrm>
                  <a:off x="4867276" y="1735555"/>
                  <a:ext cx="1510621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ar-MA" sz="24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𝟏𝟑</m:t>
                        </m:r>
                      </m:oMath>
                    </m:oMathPara>
                  </a14:m>
                  <a:endParaRPr kumimoji="0" lang="fr-MA" sz="6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mc:Choice>
          <mc:Fallback>
            <p:sp>
              <p:nvSpPr>
                <p:cNvPr id="22" name="ZoneTexte 11">
                  <a:extLst>
                    <a:ext uri="{FF2B5EF4-FFF2-40B4-BE49-F238E27FC236}">
                      <a16:creationId xmlns:a16="http://schemas.microsoft.com/office/drawing/2014/main" id="{0BDB045C-BF4A-C23B-7FB6-954B76D94C0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67276" y="1735555"/>
                  <a:ext cx="1510621" cy="46166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2F4BA274-0821-B625-3674-3CEF9A114E50}"/>
                </a:ext>
              </a:extLst>
            </p:cNvPr>
            <p:cNvGrpSpPr/>
            <p:nvPr/>
          </p:nvGrpSpPr>
          <p:grpSpPr>
            <a:xfrm>
              <a:off x="3189876" y="2058300"/>
              <a:ext cx="3519551" cy="2001028"/>
              <a:chOff x="3219059" y="2104045"/>
              <a:chExt cx="3519551" cy="2001028"/>
            </a:xfrm>
          </p:grpSpPr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24" name="ZoneTexte 11">
                    <a:extLst>
                      <a:ext uri="{FF2B5EF4-FFF2-40B4-BE49-F238E27FC236}">
                        <a16:creationId xmlns:a16="http://schemas.microsoft.com/office/drawing/2014/main" id="{1F77A2E7-9517-5147-7A2F-BE5B4F07AB6E}"/>
                      </a:ext>
                    </a:extLst>
                  </p:cNvPr>
                  <p:cNvSpPr txBox="1"/>
                  <p:nvPr/>
                </p:nvSpPr>
                <p:spPr>
                  <a:xfrm>
                    <a:off x="3422428" y="2104045"/>
                    <a:ext cx="3316182" cy="193899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ar-MA" sz="60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𝟐𝟒</m:t>
                          </m:r>
                          <m:r>
                            <a:rPr kumimoji="0" lang="ar-MA" sz="60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,</m:t>
                          </m:r>
                          <m:r>
                            <a:rPr kumimoji="0" lang="ar-MA" sz="60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𝟑</m:t>
                          </m:r>
                        </m:oMath>
                      </m:oMathPara>
                    </a14:m>
                    <a:endParaRPr kumimoji="0" lang="ar-MA" sz="6000" b="1" i="1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Cambria Math" panose="02040503050406030204" pitchFamily="18" charset="0"/>
                      <a:ea typeface="+mn-ea"/>
                    </a:endParaRPr>
                  </a:p>
                  <a:p>
                    <a:pPr marL="0" marR="0" lvl="0" indent="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ar-MA" sz="6000" b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ea typeface="+mn-ea"/>
                      </a:rPr>
                      <a:t>     </a:t>
                    </a:r>
                    <a14:m>
                      <m:oMath xmlns:m="http://schemas.openxmlformats.org/officeDocument/2006/math">
                        <m:r>
                          <a:rPr kumimoji="0" lang="ar-MA" sz="60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𝟗</m:t>
                        </m:r>
                        <m:r>
                          <a:rPr kumimoji="0" lang="ar-MA" sz="60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,</m:t>
                        </m:r>
                        <m:r>
                          <a:rPr kumimoji="0" lang="ar-MA" sz="60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𝟕</m:t>
                        </m:r>
                      </m:oMath>
                    </a14:m>
                    <a:r>
                      <a:rPr kumimoji="0" lang="ar-MA" sz="6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 </a:t>
                    </a:r>
                  </a:p>
                </p:txBody>
              </p:sp>
            </mc:Choice>
            <mc:Fallback>
              <p:sp>
                <p:nvSpPr>
                  <p:cNvPr id="24" name="ZoneTexte 11">
                    <a:extLst>
                      <a:ext uri="{FF2B5EF4-FFF2-40B4-BE49-F238E27FC236}">
                        <a16:creationId xmlns:a16="http://schemas.microsoft.com/office/drawing/2014/main" id="{1F77A2E7-9517-5147-7A2F-BE5B4F07AB6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422428" y="2104045"/>
                    <a:ext cx="3316182" cy="193899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l="-12500" b="-20440"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652222D3-39AC-1DBE-79A9-D1DB9A07927D}"/>
                  </a:ext>
                </a:extLst>
              </p:cNvPr>
              <p:cNvCxnSpPr/>
              <p:nvPr/>
            </p:nvCxnSpPr>
            <p:spPr>
              <a:xfrm>
                <a:off x="4105251" y="4105073"/>
                <a:ext cx="1546518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26" name="ZoneTexte 11">
                    <a:extLst>
                      <a:ext uri="{FF2B5EF4-FFF2-40B4-BE49-F238E27FC236}">
                        <a16:creationId xmlns:a16="http://schemas.microsoft.com/office/drawing/2014/main" id="{0D9C355B-DF71-5E65-FDC6-8263F2D09652}"/>
                      </a:ext>
                    </a:extLst>
                  </p:cNvPr>
                  <p:cNvSpPr txBox="1"/>
                  <p:nvPr/>
                </p:nvSpPr>
                <p:spPr>
                  <a:xfrm>
                    <a:off x="3219059" y="3318890"/>
                    <a:ext cx="1510621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ar-MA" sz="24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−</m:t>
                          </m:r>
                        </m:oMath>
                      </m:oMathPara>
                    </a14:m>
                    <a:endParaRPr kumimoji="0" lang="fr-MA" sz="6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</mc:Choice>
            <mc:Fallback>
              <p:sp>
                <p:nvSpPr>
                  <p:cNvPr id="26" name="ZoneTexte 11">
                    <a:extLst>
                      <a:ext uri="{FF2B5EF4-FFF2-40B4-BE49-F238E27FC236}">
                        <a16:creationId xmlns:a16="http://schemas.microsoft.com/office/drawing/2014/main" id="{0D9C355B-DF71-5E65-FDC6-8263F2D0965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219059" y="3318890"/>
                    <a:ext cx="1510621" cy="461665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7" name="ZoneTexte 11">
                <a:extLst>
                  <a:ext uri="{FF2B5EF4-FFF2-40B4-BE49-F238E27FC236}">
                    <a16:creationId xmlns:a16="http://schemas.microsoft.com/office/drawing/2014/main" id="{5012C772-316E-D877-8FE3-50EF110BA108}"/>
                  </a:ext>
                </a:extLst>
              </p:cNvPr>
              <p:cNvSpPr txBox="1"/>
              <p:nvPr/>
            </p:nvSpPr>
            <p:spPr>
              <a:xfrm>
                <a:off x="3926931" y="1927862"/>
                <a:ext cx="13768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ar-MA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𝟑</m:t>
                      </m:r>
                    </m:oMath>
                  </m:oMathPara>
                </a14:m>
                <a:endParaRPr kumimoji="0" lang="fr-MA" sz="60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7" name="ZoneTexte 11">
                <a:extLst>
                  <a:ext uri="{FF2B5EF4-FFF2-40B4-BE49-F238E27FC236}">
                    <a16:creationId xmlns:a16="http://schemas.microsoft.com/office/drawing/2014/main" id="{5012C772-316E-D877-8FE3-50EF110BA1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6931" y="1927862"/>
                <a:ext cx="1376840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ZoneTexte 11">
                <a:extLst>
                  <a:ext uri="{FF2B5EF4-FFF2-40B4-BE49-F238E27FC236}">
                    <a16:creationId xmlns:a16="http://schemas.microsoft.com/office/drawing/2014/main" id="{658DDFF0-68AC-D26C-1D3D-0C8C7D97707B}"/>
                  </a:ext>
                </a:extLst>
              </p:cNvPr>
              <p:cNvSpPr txBox="1"/>
              <p:nvPr/>
            </p:nvSpPr>
            <p:spPr>
              <a:xfrm>
                <a:off x="3920983" y="1558893"/>
                <a:ext cx="13768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ar-MA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𝟏𝟑</m:t>
                      </m:r>
                    </m:oMath>
                  </m:oMathPara>
                </a14:m>
                <a:endParaRPr kumimoji="0" lang="fr-MA" sz="60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8" name="ZoneTexte 11">
                <a:extLst>
                  <a:ext uri="{FF2B5EF4-FFF2-40B4-BE49-F238E27FC236}">
                    <a16:creationId xmlns:a16="http://schemas.microsoft.com/office/drawing/2014/main" id="{658DDFF0-68AC-D26C-1D3D-0C8C7D9770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0983" y="1558893"/>
                <a:ext cx="1376840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ZoneTexte 11">
                <a:extLst>
                  <a:ext uri="{FF2B5EF4-FFF2-40B4-BE49-F238E27FC236}">
                    <a16:creationId xmlns:a16="http://schemas.microsoft.com/office/drawing/2014/main" id="{BF169CBB-838A-E08C-B31C-2C19CB3AD3D3}"/>
                  </a:ext>
                </a:extLst>
              </p:cNvPr>
              <p:cNvSpPr txBox="1"/>
              <p:nvPr/>
            </p:nvSpPr>
            <p:spPr>
              <a:xfrm>
                <a:off x="3470590" y="1553809"/>
                <a:ext cx="13768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ar-MA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𝟏</m:t>
                      </m:r>
                    </m:oMath>
                  </m:oMathPara>
                </a14:m>
                <a:endParaRPr kumimoji="0" lang="fr-MA" sz="60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9" name="ZoneTexte 11">
                <a:extLst>
                  <a:ext uri="{FF2B5EF4-FFF2-40B4-BE49-F238E27FC236}">
                    <a16:creationId xmlns:a16="http://schemas.microsoft.com/office/drawing/2014/main" id="{BF169CBB-838A-E08C-B31C-2C19CB3AD3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0590" y="1553809"/>
                <a:ext cx="1376840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30E34BF-496D-9FC1-B9FB-39C9C9D4FA3A}"/>
              </a:ext>
            </a:extLst>
          </p:cNvPr>
          <p:cNvCxnSpPr/>
          <p:nvPr/>
        </p:nvCxnSpPr>
        <p:spPr>
          <a:xfrm flipH="1">
            <a:off x="5249172" y="2389527"/>
            <a:ext cx="344232" cy="51904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DBA6B0C3-085B-8827-CDA7-528FB5E3DCF3}"/>
              </a:ext>
            </a:extLst>
          </p:cNvPr>
          <p:cNvCxnSpPr/>
          <p:nvPr/>
        </p:nvCxnSpPr>
        <p:spPr>
          <a:xfrm flipH="1">
            <a:off x="4493573" y="2395826"/>
            <a:ext cx="344232" cy="51904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91A94EDF-0A55-C6F6-3749-B85E4AFD1BA7}"/>
              </a:ext>
            </a:extLst>
          </p:cNvPr>
          <p:cNvCxnSpPr/>
          <p:nvPr/>
        </p:nvCxnSpPr>
        <p:spPr>
          <a:xfrm flipH="1">
            <a:off x="3991830" y="2389526"/>
            <a:ext cx="344232" cy="51904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643093F3-1584-5A76-0D1A-CD12E6A69B39}"/>
              </a:ext>
            </a:extLst>
          </p:cNvPr>
          <p:cNvCxnSpPr>
            <a:cxnSpLocks/>
          </p:cNvCxnSpPr>
          <p:nvPr/>
        </p:nvCxnSpPr>
        <p:spPr>
          <a:xfrm flipH="1">
            <a:off x="4533203" y="2025642"/>
            <a:ext cx="152400" cy="316887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86450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5704B0-E609-8A68-73EC-6A752A7DB3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BF3FE14-4F69-5A74-B4B5-A7DBFDD943C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6CF79AC-B935-8E75-2445-0A227E45B175}"/>
              </a:ext>
            </a:extLst>
          </p:cNvPr>
          <p:cNvSpPr/>
          <p:nvPr/>
        </p:nvSpPr>
        <p:spPr>
          <a:xfrm>
            <a:off x="1245140" y="2806720"/>
            <a:ext cx="6174483" cy="194037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>
              <a:spcAft>
                <a:spcPts val="600"/>
              </a:spcAft>
            </a:pPr>
            <a:r>
              <a:rPr lang="fr-M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</a:t>
            </a: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</a:t>
            </a: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</a:t>
            </a: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ساب</a:t>
            </a: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</a:t>
            </a: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</a:t>
            </a: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موع و</a:t>
            </a: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</a:t>
            </a: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</a:t>
            </a: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</a:t>
            </a: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</a:t>
            </a: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2800" b="1" kern="0" dirty="0">
              <a:solidFill>
                <a:srgbClr val="FC8E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>
              <a:spcAft>
                <a:spcPts val="600"/>
              </a:spcAft>
            </a:pP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كَسْرِيَّيْنِ لَهُما نَفْسُ الْمَقامِ ؛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168A9DB-0A92-F25F-FAF5-D35B6D36D38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628786" y="3346513"/>
            <a:ext cx="631873" cy="477838"/>
          </a:xfrm>
          <a:prstGeom prst="rect">
            <a:avLst/>
          </a:prstGeom>
        </p:spPr>
      </p:pic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B3EAD045-67A5-6E75-EF7F-DE97DF991340}"/>
              </a:ext>
            </a:extLst>
          </p:cNvPr>
          <p:cNvSpPr/>
          <p:nvPr/>
        </p:nvSpPr>
        <p:spPr>
          <a:xfrm>
            <a:off x="2520308" y="2358453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أنشطة المراجعة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51C72852-9CF2-1016-D898-6EACD427066E}"/>
              </a:ext>
            </a:extLst>
          </p:cNvPr>
          <p:cNvSpPr>
            <a:spLocks noChangeAspect="1"/>
          </p:cNvSpPr>
          <p:nvPr/>
        </p:nvSpPr>
        <p:spPr>
          <a:xfrm>
            <a:off x="5595441" y="2358453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4113782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C110EF-D50D-CD85-6E4F-86122B9FE5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771E6669-BBEF-F638-AD33-B5D10F0D4DD3}"/>
              </a:ext>
            </a:extLst>
          </p:cNvPr>
          <p:cNvSpPr txBox="1"/>
          <p:nvPr/>
        </p:nvSpPr>
        <p:spPr>
          <a:xfrm>
            <a:off x="1225044" y="94542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خذوا ألواحكم.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8359B45-1D80-A990-FCA0-C135851DCF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B65FC945-6A50-1655-15BD-E88BEDC387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926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أل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واحكم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احسبوا  مجموع العددين الكسريين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F5D7B40D-A1AD-009B-AB68-DD84B3C1BA06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2A8F7050-F0C7-48E3-2CC3-064540A7E7F6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6" name="Groupe 5">
                <a:extLst>
                  <a:ext uri="{FF2B5EF4-FFF2-40B4-BE49-F238E27FC236}">
                    <a16:creationId xmlns:a16="http://schemas.microsoft.com/office/drawing/2014/main" id="{2FE59A39-24CE-A866-0991-46FF73E8058D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B5411458-5396-F039-FD02-627C8367C690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9" name="ZoneTexte 8">
                  <a:extLst>
                    <a:ext uri="{FF2B5EF4-FFF2-40B4-BE49-F238E27FC236}">
                      <a16:creationId xmlns:a16="http://schemas.microsoft.com/office/drawing/2014/main" id="{E45DD9F0-4046-536B-19E7-0C73E5E4B266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15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8B8D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kumimoji="0" lang="fr-FR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B8D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1" name="Organigramme : Connecteur 10">
                  <a:extLst>
                    <a:ext uri="{FF2B5EF4-FFF2-40B4-BE49-F238E27FC236}">
                      <a16:creationId xmlns:a16="http://schemas.microsoft.com/office/drawing/2014/main" id="{109E2522-4E16-F8C6-90A6-FC661B1E05CD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66458F25-7477-3D45-7BBE-76F0E7F5CDD5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15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8B8D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kumimoji="0" lang="fr-FR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B8D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2FBBE393-2451-C58B-F95C-485D503CB415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6890B228-7091-1320-DC21-3A2F50F9E503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15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8B8D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kumimoji="0" lang="fr-FR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B8D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" name="Organigramme : Connecteur 17">
                  <a:extLst>
                    <a:ext uri="{FF2B5EF4-FFF2-40B4-BE49-F238E27FC236}">
                      <a16:creationId xmlns:a16="http://schemas.microsoft.com/office/drawing/2014/main" id="{BCA1D798-B0D3-DEB0-E04B-52030149943B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1</a:t>
                  </a:r>
                </a:p>
              </p:txBody>
            </p:sp>
          </p:grp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ECA8B518-633A-BDB4-1064-EA579782DE66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0D02237E-F350-F46A-FCED-259F70F22AD0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B722CF86-79DD-B551-3C7A-DB3ADA3559C0}"/>
                  </a:ext>
                </a:extLst>
              </p:cNvPr>
              <p:cNvSpPr txBox="1"/>
              <p:nvPr/>
            </p:nvSpPr>
            <p:spPr>
              <a:xfrm>
                <a:off x="2504386" y="3061022"/>
                <a:ext cx="4398680" cy="14396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ar-SA" sz="60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</m:ctrlPr>
                      </m:fPr>
                      <m:num>
                        <m:r>
                          <a:rPr kumimoji="0" lang="fr-MA" sz="60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𝟏𝟐</m:t>
                        </m:r>
                        <m:r>
                          <a:rPr kumimoji="0" lang="fr-MA" sz="60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</m:num>
                      <m:den>
                        <m:r>
                          <a:rPr kumimoji="0" lang="fr-MA" sz="60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𝟏𝟎</m:t>
                        </m:r>
                      </m:den>
                    </m:f>
                  </m:oMath>
                </a14:m>
                <a:r>
                  <a:rPr kumimoji="0" lang="ar-SA" sz="6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  </a:t>
                </a:r>
                <a:r>
                  <a:rPr kumimoji="0" lang="fr-MA" sz="6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+  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ar-SA" sz="60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</m:ctrlPr>
                      </m:fPr>
                      <m:num>
                        <m:r>
                          <a:rPr kumimoji="0" lang="fr-MA" sz="60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𝟕</m:t>
                        </m:r>
                        <m:r>
                          <a:rPr kumimoji="0" lang="fr-MA" sz="60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</m:num>
                      <m:den>
                        <m:r>
                          <a:rPr kumimoji="0" lang="fr-MA" sz="60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𝟏𝟎</m:t>
                        </m:r>
                      </m:den>
                    </m:f>
                  </m:oMath>
                </a14:m>
                <a:r>
                  <a:rPr kumimoji="0" lang="fr-MA" sz="6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 =</a:t>
                </a:r>
              </a:p>
            </p:txBody>
          </p:sp>
        </mc:Choice>
        <mc:Fallback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B722CF86-79DD-B551-3C7A-DB3ADA3559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4386" y="3061022"/>
                <a:ext cx="4398680" cy="1439689"/>
              </a:xfrm>
              <a:prstGeom prst="rect">
                <a:avLst/>
              </a:prstGeom>
              <a:blipFill>
                <a:blip r:embed="rId2"/>
                <a:stretch>
                  <a:fillRect r="-1526" b="-14831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28903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38D1A2-DAA4-5DD8-D7F1-916FD64E47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3E3CD00-8CB2-7D58-AC32-89DFABB7C5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9EB9F6B-D692-1C13-A6A0-AE6D0F805D84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43D4896-7740-6CCF-7692-45F1D35B4A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508599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B43013-B655-B338-52FE-19DEBD9F6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0BBBA702-645F-ECA4-3F28-54A8F33B84A9}"/>
              </a:ext>
            </a:extLst>
          </p:cNvPr>
          <p:cNvSpPr txBox="1"/>
          <p:nvPr/>
        </p:nvSpPr>
        <p:spPr>
          <a:xfrm>
            <a:off x="205276" y="858759"/>
            <a:ext cx="73765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C8C4C91-9345-7A4A-2FBC-4AB8FC6ECF6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78D68B2-1A43-451B-E986-918061EFCC05}"/>
              </a:ext>
            </a:extLst>
          </p:cNvPr>
          <p:cNvGrpSpPr/>
          <p:nvPr/>
        </p:nvGrpSpPr>
        <p:grpSpPr>
          <a:xfrm>
            <a:off x="363895" y="85221"/>
            <a:ext cx="7509401" cy="365154"/>
            <a:chOff x="373226" y="75888"/>
            <a:chExt cx="7509401" cy="365154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7C954727-B6C3-973E-8B07-37267E1D6CDA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386A0658-E062-7992-29C1-539CF156FCF4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F030BD66-4777-E730-7557-1E93CC352E46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6327C8EE-857D-3896-0474-F6D577D40E9D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15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8B8D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kumimoji="0" lang="fr-FR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B8D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6868A188-1D02-E91F-E6AC-6B4AAEA5DFD8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2</a:t>
                  </a:r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44C5FB1F-5A98-578F-7A00-45A65395E986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15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8B8D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kumimoji="0" lang="fr-FR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B8D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87B8BE5E-8CDB-7720-10D0-D52ABBC832E2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3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1DC25BA6-D298-364C-EB76-F9539A7682B0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15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8B8D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kumimoji="0" lang="fr-FR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B8D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" name="Organigramme : Connecteur 20">
                  <a:extLst>
                    <a:ext uri="{FF2B5EF4-FFF2-40B4-BE49-F238E27FC236}">
                      <a16:creationId xmlns:a16="http://schemas.microsoft.com/office/drawing/2014/main" id="{1F971022-7D38-3376-36D9-6A0D10784F56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4A388605-BBA3-BAB8-F73A-1435D6C0C714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D123081B-7B87-63DF-CF4B-F9E33C446061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DCC3023D-E556-A836-0EC3-264F5945B0D2}"/>
                  </a:ext>
                </a:extLst>
              </p:cNvPr>
              <p:cNvSpPr txBox="1"/>
              <p:nvPr/>
            </p:nvSpPr>
            <p:spPr>
              <a:xfrm>
                <a:off x="2224818" y="2896248"/>
                <a:ext cx="5432477" cy="14259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ar-SA" sz="60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</m:ctrlPr>
                      </m:fPr>
                      <m:num>
                        <m:r>
                          <a:rPr kumimoji="0" lang="ar-MA" sz="60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𝟏𝟐</m:t>
                        </m:r>
                        <m:r>
                          <a:rPr kumimoji="0" lang="fr-MA" sz="60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</m:num>
                      <m:den>
                        <m:r>
                          <a:rPr kumimoji="0" lang="ar-MA" sz="60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𝟏𝟎</m:t>
                        </m:r>
                      </m:den>
                    </m:f>
                  </m:oMath>
                </a14:m>
                <a:r>
                  <a:rPr kumimoji="0" lang="ar-SA" sz="6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  </a:t>
                </a:r>
                <a:r>
                  <a:rPr kumimoji="0" lang="fr-MA" sz="6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+  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ar-MA" sz="60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</m:ctrlPr>
                      </m:fPr>
                      <m:num>
                        <m:r>
                          <a:rPr kumimoji="0" lang="ar-MA" sz="60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𝟕</m:t>
                        </m:r>
                      </m:num>
                      <m:den>
                        <m:r>
                          <a:rPr kumimoji="0" lang="ar-MA" sz="60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𝟏𝟎</m:t>
                        </m:r>
                      </m:den>
                    </m:f>
                  </m:oMath>
                </a14:m>
                <a:r>
                  <a:rPr kumimoji="0" lang="fr-MA" sz="6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 =  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ar-SA" sz="60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</m:ctrlPr>
                      </m:fPr>
                      <m:num>
                        <m:r>
                          <a:rPr kumimoji="0" lang="ar-MA" sz="60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𝟏𝟗</m:t>
                        </m:r>
                      </m:num>
                      <m:den>
                        <m:r>
                          <a:rPr kumimoji="0" lang="ar-MA" sz="60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𝟏𝟎</m:t>
                        </m:r>
                      </m:den>
                    </m:f>
                  </m:oMath>
                </a14:m>
                <a:r>
                  <a:rPr kumimoji="0" lang="fr-MA" sz="6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  </a:t>
                </a:r>
              </a:p>
            </p:txBody>
          </p:sp>
        </mc:Choice>
        <mc:Fallback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DCC3023D-E556-A836-0EC3-264F5945B0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4818" y="2896248"/>
                <a:ext cx="5432477" cy="1425968"/>
              </a:xfrm>
              <a:prstGeom prst="rect">
                <a:avLst/>
              </a:prstGeom>
              <a:blipFill>
                <a:blip r:embed="rId3"/>
                <a:stretch>
                  <a:fillRect b="-15812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42863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96687E-BA4E-B078-4D6B-6E687DB104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78F0C88F-4FCA-D03F-3083-EEA26DFABACC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الواحكم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احسبوا 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فرق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endParaRPr kumimoji="0" lang="ar-S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E8AAA4C-5B8B-162D-A67B-D02A35B7A48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877980" y="822960"/>
            <a:ext cx="818980" cy="603108"/>
          </a:xfrm>
          <a:prstGeom prst="roundRect">
            <a:avLst>
              <a:gd name="adj" fmla="val 6988"/>
            </a:avLst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5DB4C4F9-4A3E-8980-DD77-ED988B7B8BA1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93D62494-816A-3AA3-E223-5E995DD4AD4E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6" name="Groupe 5">
                <a:extLst>
                  <a:ext uri="{FF2B5EF4-FFF2-40B4-BE49-F238E27FC236}">
                    <a16:creationId xmlns:a16="http://schemas.microsoft.com/office/drawing/2014/main" id="{D202A466-06FB-F55F-35F4-6A7B7D14B0A0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F97C4F9F-0017-0137-83FF-AB9E39ADB67A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9" name="ZoneTexte 8">
                  <a:extLst>
                    <a:ext uri="{FF2B5EF4-FFF2-40B4-BE49-F238E27FC236}">
                      <a16:creationId xmlns:a16="http://schemas.microsoft.com/office/drawing/2014/main" id="{E47DADFB-4458-2A29-B310-2508F65C1A21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15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8B8D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kumimoji="0" lang="fr-FR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B8D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1" name="Organigramme : Connecteur 10">
                  <a:extLst>
                    <a:ext uri="{FF2B5EF4-FFF2-40B4-BE49-F238E27FC236}">
                      <a16:creationId xmlns:a16="http://schemas.microsoft.com/office/drawing/2014/main" id="{92DCE440-6DA3-EC22-D56D-8DDE0D7D50A6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ABAA8566-01EA-6C7B-C9FA-92DB60834751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15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8B8D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kumimoji="0" lang="fr-FR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B8D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8A824C6D-8581-9FB0-130B-2F1F705D0C70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E4ED1853-D4E1-D7F9-7D0F-9725BB3326AB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15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8B8D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kumimoji="0" lang="fr-FR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B8D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" name="Organigramme : Connecteur 17">
                  <a:extLst>
                    <a:ext uri="{FF2B5EF4-FFF2-40B4-BE49-F238E27FC236}">
                      <a16:creationId xmlns:a16="http://schemas.microsoft.com/office/drawing/2014/main" id="{D8B19CE8-2EE6-98EB-8256-9DACADAD5EEE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1</a:t>
                  </a:r>
                </a:p>
              </p:txBody>
            </p:sp>
          </p:grp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E5381E1A-F102-441E-AA91-444E3299D508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DE4F0386-6B3A-11E4-5A0C-ABA11A0EEDFA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B2D0FC2D-6E72-F90A-E977-E5CB825F7F85}"/>
                  </a:ext>
                </a:extLst>
              </p:cNvPr>
              <p:cNvSpPr txBox="1"/>
              <p:nvPr/>
            </p:nvSpPr>
            <p:spPr>
              <a:xfrm>
                <a:off x="2543296" y="2681644"/>
                <a:ext cx="4398680" cy="14396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/>
                <a14:m>
                  <m:oMath xmlns:m="http://schemas.openxmlformats.org/officeDocument/2006/math">
                    <m:f>
                      <m:fPr>
                        <m:ctrlPr>
                          <a:rPr lang="ar-SA" sz="60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60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𝟏𝟓</m:t>
                        </m:r>
                        <m:r>
                          <a:rPr lang="fr-MA" sz="60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ar-MA" sz="60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𝟔</m:t>
                        </m:r>
                      </m:den>
                    </m:f>
                    <m:r>
                      <a:rPr lang="ar-MA" sz="6000" b="1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 </m:t>
                    </m:r>
                    <m:r>
                      <a:rPr lang="ar-SA" sz="6000" b="1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fr-MA" sz="6000" b="1" i="1" dirty="0">
                    <a:solidFill>
                      <a:srgbClr val="002060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kumimoji="0" lang="ar-MA" sz="6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-</a:t>
                </a:r>
                <a:r>
                  <a:rPr kumimoji="0" lang="fr-MA" sz="6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ar-SA" sz="60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</m:ctrlPr>
                      </m:fPr>
                      <m:num>
                        <m:r>
                          <a:rPr kumimoji="0" lang="ar-MA" sz="60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𝟕</m:t>
                        </m:r>
                        <m:r>
                          <a:rPr kumimoji="0" lang="fr-MA" sz="60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</m:num>
                      <m:den>
                        <m:r>
                          <a:rPr kumimoji="0" lang="ar-MA" sz="60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𝟔</m:t>
                        </m:r>
                      </m:den>
                    </m:f>
                  </m:oMath>
                </a14:m>
                <a:r>
                  <a:rPr kumimoji="0" lang="fr-MA" sz="6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 =</a:t>
                </a:r>
              </a:p>
            </p:txBody>
          </p:sp>
        </mc:Choice>
        <mc:Fallback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B2D0FC2D-6E72-F90A-E977-E5CB825F7F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3296" y="2681644"/>
                <a:ext cx="4398680" cy="1439689"/>
              </a:xfrm>
              <a:prstGeom prst="rect">
                <a:avLst/>
              </a:prstGeom>
              <a:blipFill>
                <a:blip r:embed="rId3"/>
                <a:stretch>
                  <a:fillRect b="-15678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92748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05A4EE-82EC-DC84-1054-B14098B6F0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91FD039-113B-DDC9-1ACE-CC53F439E6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6EF33FF-2BC3-78ED-0E2A-E156260886DB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49CF75F-93C9-89EE-8411-7ED91F4E9A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20288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23CFD2-BFF9-BB37-FBE7-3BB13315B9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ECB6F2D-0F9A-3391-6287-4C7E9F84BCEE}"/>
              </a:ext>
            </a:extLst>
          </p:cNvPr>
          <p:cNvSpPr txBox="1"/>
          <p:nvPr/>
        </p:nvSpPr>
        <p:spPr>
          <a:xfrm>
            <a:off x="205276" y="858759"/>
            <a:ext cx="73765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1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2AA9B91-DC95-6EA9-BA03-0A076F308BF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E497D147-FB8B-FA18-B2B6-4F7B52565A06}"/>
              </a:ext>
            </a:extLst>
          </p:cNvPr>
          <p:cNvGrpSpPr/>
          <p:nvPr/>
        </p:nvGrpSpPr>
        <p:grpSpPr>
          <a:xfrm>
            <a:off x="363895" y="85221"/>
            <a:ext cx="7509401" cy="365154"/>
            <a:chOff x="373226" y="75888"/>
            <a:chExt cx="7509401" cy="365154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777B2C8A-7C51-368C-78D4-2E8FB94140EE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DDBE22E2-DF83-8722-860C-5E2FE85F811F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0B7B0154-5D1E-0399-EC02-6F1E14726B47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7CEBF795-0047-150C-4F1D-171B39231819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15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8B8D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kumimoji="0" lang="fr-FR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B8D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625BE63D-43A6-0CDD-E83C-BDA004D01594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2</a:t>
                  </a:r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33624D41-860F-F43E-C3A2-28A75819D3AF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15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8B8D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kumimoji="0" lang="fr-FR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B8D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9AF34613-1188-85DA-50BB-33A48FEED1F9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3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ED48F632-9AA1-F27A-E3A9-70CA987F8C3B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15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8B8D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kumimoji="0" lang="fr-FR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B8D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" name="Organigramme : Connecteur 20">
                  <a:extLst>
                    <a:ext uri="{FF2B5EF4-FFF2-40B4-BE49-F238E27FC236}">
                      <a16:creationId xmlns:a16="http://schemas.microsoft.com/office/drawing/2014/main" id="{B534C78C-A36D-3323-C1A2-E393CA85026E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ED362ED0-D3BB-9590-5C3D-C1DE6668DC97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992F204E-9907-FD7A-8926-955D325C73FE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ZoneTexte 5">
                <a:extLst>
                  <a:ext uri="{FF2B5EF4-FFF2-40B4-BE49-F238E27FC236}">
                    <a16:creationId xmlns:a16="http://schemas.microsoft.com/office/drawing/2014/main" id="{39259370-13CD-D114-37BE-1B7A4B39760D}"/>
                  </a:ext>
                </a:extLst>
              </p:cNvPr>
              <p:cNvSpPr txBox="1"/>
              <p:nvPr/>
            </p:nvSpPr>
            <p:spPr>
              <a:xfrm>
                <a:off x="1446244" y="2752042"/>
                <a:ext cx="6251511" cy="9877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ar-SA" sz="40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>
                                <a:lumMod val="95000"/>
                                <a:lumOff val="5000"/>
                              </a:prst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</m:ctrlPr>
                      </m:fPr>
                      <m:num>
                        <m:r>
                          <a:rPr kumimoji="0" lang="ar-MA" sz="40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>
                                <a:lumMod val="95000"/>
                                <a:lumOff val="5000"/>
                              </a:prst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𝟏𝟓</m:t>
                        </m:r>
                        <m:r>
                          <a:rPr kumimoji="0" lang="fr-MA" sz="40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>
                                <a:lumMod val="95000"/>
                                <a:lumOff val="5000"/>
                              </a:prst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</m:num>
                      <m:den>
                        <m:r>
                          <a:rPr kumimoji="0" lang="ar-MA" sz="40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>
                                <a:lumMod val="95000"/>
                                <a:lumOff val="5000"/>
                              </a:prst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𝟔</m:t>
                        </m:r>
                      </m:den>
                    </m:f>
                  </m:oMath>
                </a14:m>
                <a:r>
                  <a:rPr kumimoji="0" lang="ar-SA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95000"/>
                        <a:lumOff val="5000"/>
                      </a:prstClr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ar-SA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-</a:t>
                </a:r>
                <a:r>
                  <a:rPr kumimoji="0" lang="ar-MA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fr-MA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ar-SA" sz="40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</m:ctrlPr>
                      </m:fPr>
                      <m:num>
                        <m:r>
                          <a:rPr kumimoji="0" lang="ar-MA" sz="40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𝟕</m:t>
                        </m:r>
                        <m:r>
                          <a:rPr kumimoji="0" lang="fr-MA" sz="40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</m:num>
                      <m:den>
                        <m:r>
                          <a:rPr kumimoji="0" lang="ar-MA" sz="40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𝟔</m:t>
                        </m:r>
                      </m:den>
                    </m:f>
                    <m:r>
                      <a:rPr kumimoji="0" lang="fr-MA" sz="40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f>
                      <m:fPr>
                        <m:ctrlPr>
                          <a:rPr kumimoji="0" lang="ar-SA" sz="40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</m:ctrlPr>
                      </m:fPr>
                      <m:num>
                        <m:r>
                          <a:rPr kumimoji="0" lang="ar-MA" sz="40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𝟖</m:t>
                        </m:r>
                        <m:r>
                          <a:rPr kumimoji="0" lang="fr-MA" sz="40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</m:num>
                      <m:den>
                        <m:r>
                          <a:rPr kumimoji="0" lang="ar-MA" sz="40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𝟔</m:t>
                        </m:r>
                      </m:den>
                    </m:f>
                  </m:oMath>
                </a14:m>
                <a:endParaRPr kumimoji="0" lang="fr-MA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3" name="ZoneTexte 5">
                <a:extLst>
                  <a:ext uri="{FF2B5EF4-FFF2-40B4-BE49-F238E27FC236}">
                    <a16:creationId xmlns:a16="http://schemas.microsoft.com/office/drawing/2014/main" id="{39259370-13CD-D114-37BE-1B7A4B3976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6244" y="2752042"/>
                <a:ext cx="6251511" cy="987706"/>
              </a:xfrm>
              <a:prstGeom prst="rect">
                <a:avLst/>
              </a:prstGeom>
              <a:blipFill>
                <a:blip r:embed="rId3"/>
                <a:stretch>
                  <a:fillRect b="-11728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31827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83682F-DCDC-DC69-9FD9-69E6B237A6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5A288BF8-7291-5D05-F696-BBC6390ED52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B4B4A17-010B-BC67-7FD5-9742AE2BE5A3}"/>
              </a:ext>
            </a:extLst>
          </p:cNvPr>
          <p:cNvSpPr/>
          <p:nvPr/>
        </p:nvSpPr>
        <p:spPr>
          <a:xfrm>
            <a:off x="1651889" y="2793446"/>
            <a:ext cx="5186649" cy="213035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200" b="1" i="0" u="none" strike="noStrike" kern="0" cap="none" spc="0" normalizeH="0" baseline="0" noProof="0" dirty="0">
              <a:ln>
                <a:noFill/>
              </a:ln>
              <a:solidFill>
                <a:srgbClr val="E9830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9830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حَلُّ  مَسائِلَ تَتَعَلَّقُ بالتّناسُبِيَّة.</a:t>
            </a:r>
            <a:endParaRPr kumimoji="0" lang="ar-SA" sz="3200" b="1" i="0" u="none" strike="noStrike" kern="0" cap="none" spc="0" normalizeH="0" baseline="0" noProof="0" dirty="0">
              <a:ln>
                <a:noFill/>
              </a:ln>
              <a:solidFill>
                <a:srgbClr val="E9830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E3CEB30-D32F-A361-7EAC-5F9E4D7B588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106600" y="3687970"/>
            <a:ext cx="780220" cy="631873"/>
          </a:xfrm>
          <a:prstGeom prst="rect">
            <a:avLst/>
          </a:prstGeom>
        </p:spPr>
      </p:pic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63928B97-5BC0-108C-8CA2-D141075372BB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أنشطة المراجعة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96DA84D3-2E19-84CD-EBF1-789A148CCF9E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6024577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6BF5C4-46EA-6FB2-F3E5-EA3EE56DCD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ECE6623-9828-B065-A21A-0FCF75107643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دفاتر البحث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3D5CF60-F3B4-0E7F-1DB2-7C0F962002B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5B8BFDA-0DE9-09AC-A5F6-426AFCFC9E7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373084" y="2354065"/>
            <a:ext cx="4397832" cy="3238624"/>
          </a:xfrm>
          <a:prstGeom prst="roundRect">
            <a:avLst>
              <a:gd name="adj" fmla="val 6988"/>
            </a:avLst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F862C981-D985-8A7E-8B08-DBDC5277639B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4439600D-98BF-36C1-7CE0-ACDDDE8A68DD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BD46A627-65B5-48FC-A38C-510BD8BC8DB8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9D9CE930-32B9-BEFD-9585-C0298B56EC64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6A12E9FA-BBE4-4152-406C-151F233C0E0C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15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8B8D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kumimoji="0" lang="fr-FR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B8D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697B38B8-C423-A056-EE6A-56B09A0F4B01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39F42770-894F-2756-1DC8-DE5D962435FA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15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8B8D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kumimoji="0" lang="fr-FR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B8D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6C3D736B-6C23-1018-3BE0-BF20B4F0834A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DCF2648A-3965-73C8-7AB1-8EC3689C76AE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15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8B8D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kumimoji="0" lang="fr-FR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B8D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96745CCF-4A13-7FA3-3CE6-FB7CB78AC507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1096F77D-C492-DC3D-0E65-A24D61D3849C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74D1DCF-075F-42EC-BE31-FE97C197FABC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28145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6E1282-4910-6911-1D18-495C594124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5488F8EE-44F7-616A-D63E-DC7691F2DFB2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دفاتر البحث،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اقرؤوا المسألة و تخيلوا شريطها لفهمها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8797148-796C-DEAB-0A63-6641B8240FD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875293" y="802434"/>
            <a:ext cx="838881" cy="617764"/>
          </a:xfrm>
          <a:prstGeom prst="roundRect">
            <a:avLst>
              <a:gd name="adj" fmla="val 6988"/>
            </a:avLst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11F9E5B5-A7CD-F780-DE00-DA5082413F5C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948E394D-E3D7-787F-4225-268DFFDC8CEE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A967E5C0-2AD4-FB64-69C7-BE24641D23BA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1F1A1C54-513F-3E9D-648F-C3A323C9485D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89DA1AA4-843C-23A8-E0B9-7ABE0F24B91A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15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8B8D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kumimoji="0" lang="fr-FR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B8D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" name="Organigramme : Connecteur 12">
                  <a:extLst>
                    <a:ext uri="{FF2B5EF4-FFF2-40B4-BE49-F238E27FC236}">
                      <a16:creationId xmlns:a16="http://schemas.microsoft.com/office/drawing/2014/main" id="{DEE413D3-FC02-E15C-EB55-C99ECBBF7598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2</a:t>
                  </a:r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15D42E7F-641F-8E7A-602B-234B460F2919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15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8B8D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kumimoji="0" lang="fr-FR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B8D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2775287D-6B06-CAC9-7F5B-60D3C04D5C40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3</a:t>
                  </a:r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B6195387-FB38-BD2A-C051-720859F24BCD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15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8B8D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kumimoji="0" lang="fr-FR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B8D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" name="Organigramme : Connecteur 19">
                  <a:extLst>
                    <a:ext uri="{FF2B5EF4-FFF2-40B4-BE49-F238E27FC236}">
                      <a16:creationId xmlns:a16="http://schemas.microsoft.com/office/drawing/2014/main" id="{4EF8F52B-C98C-86A5-FCAD-2CB2B62213A4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1</a:t>
                  </a:r>
                </a:p>
              </p:txBody>
            </p: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FA7C25C6-696A-2E83-F715-E43403DCEBC1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E59F3523-D98C-C031-C013-50145183BC7B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DF1DA99D-8DF0-963D-3DAD-392405B80E88}"/>
              </a:ext>
            </a:extLst>
          </p:cNvPr>
          <p:cNvSpPr txBox="1"/>
          <p:nvPr/>
        </p:nvSpPr>
        <p:spPr>
          <a:xfrm>
            <a:off x="1004134" y="2296873"/>
            <a:ext cx="6982276" cy="523220"/>
          </a:xfrm>
          <a:prstGeom prst="rect">
            <a:avLst/>
          </a:prstGeom>
          <a:solidFill>
            <a:srgbClr val="7DC3C1"/>
          </a:solidFill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ثَمَنُ دَفْتَرٍ 15 دِرْهَمًا، كَمْ ثَمَنُ   2، 3 ، 4 دَفاتِر؟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26770BDE-32CE-85C6-5BE9-9D99D052CD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0737781"/>
              </p:ext>
            </p:extLst>
          </p:nvPr>
        </p:nvGraphicFramePr>
        <p:xfrm>
          <a:off x="1239950" y="3165171"/>
          <a:ext cx="6556535" cy="1385852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311307">
                  <a:extLst>
                    <a:ext uri="{9D8B030D-6E8A-4147-A177-3AD203B41FA5}">
                      <a16:colId xmlns:a16="http://schemas.microsoft.com/office/drawing/2014/main" val="1089648533"/>
                    </a:ext>
                  </a:extLst>
                </a:gridCol>
                <a:gridCol w="1311307">
                  <a:extLst>
                    <a:ext uri="{9D8B030D-6E8A-4147-A177-3AD203B41FA5}">
                      <a16:colId xmlns:a16="http://schemas.microsoft.com/office/drawing/2014/main" val="3967401691"/>
                    </a:ext>
                  </a:extLst>
                </a:gridCol>
                <a:gridCol w="1311307">
                  <a:extLst>
                    <a:ext uri="{9D8B030D-6E8A-4147-A177-3AD203B41FA5}">
                      <a16:colId xmlns:a16="http://schemas.microsoft.com/office/drawing/2014/main" val="524377126"/>
                    </a:ext>
                  </a:extLst>
                </a:gridCol>
                <a:gridCol w="1311307">
                  <a:extLst>
                    <a:ext uri="{9D8B030D-6E8A-4147-A177-3AD203B41FA5}">
                      <a16:colId xmlns:a16="http://schemas.microsoft.com/office/drawing/2014/main" val="40094081"/>
                    </a:ext>
                  </a:extLst>
                </a:gridCol>
                <a:gridCol w="1311307">
                  <a:extLst>
                    <a:ext uri="{9D8B030D-6E8A-4147-A177-3AD203B41FA5}">
                      <a16:colId xmlns:a16="http://schemas.microsoft.com/office/drawing/2014/main" val="432279366"/>
                    </a:ext>
                  </a:extLst>
                </a:gridCol>
              </a:tblGrid>
              <a:tr h="508378">
                <a:tc>
                  <a:txBody>
                    <a:bodyPr/>
                    <a:lstStyle/>
                    <a:p>
                      <a:pPr algn="ctr"/>
                      <a:r>
                        <a:rPr lang="ar-MA" dirty="0"/>
                        <a:t>4</a:t>
                      </a:r>
                      <a:endParaRPr lang="fr-MA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dirty="0"/>
                        <a:t>3</a:t>
                      </a:r>
                      <a:endParaRPr lang="fr-MA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dirty="0"/>
                        <a:t>2</a:t>
                      </a:r>
                      <a:endParaRPr lang="fr-MA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dirty="0"/>
                        <a:t>1</a:t>
                      </a:r>
                      <a:endParaRPr lang="fr-MA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1800" b="1" kern="1200" dirty="0">
                          <a:solidFill>
                            <a:prstClr val="black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عَدَدُ الدَّفاتِرِ</a:t>
                      </a:r>
                      <a:endParaRPr lang="fr-MA" sz="1800" b="1" kern="1200" dirty="0">
                        <a:solidFill>
                          <a:prstClr val="black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68663077"/>
                  </a:ext>
                </a:extLst>
              </a:tr>
              <a:tr h="877474">
                <a:tc>
                  <a:txBody>
                    <a:bodyPr/>
                    <a:lstStyle/>
                    <a:p>
                      <a:pPr algn="ctr"/>
                      <a:r>
                        <a:rPr lang="ar-MA" dirty="0"/>
                        <a:t>...</a:t>
                      </a:r>
                      <a:endParaRPr lang="fr-MA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dirty="0"/>
                        <a:t>...</a:t>
                      </a:r>
                      <a:endParaRPr lang="fr-MA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dirty="0"/>
                        <a:t>...</a:t>
                      </a:r>
                      <a:endParaRPr lang="fr-MA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dirty="0"/>
                        <a:t>15</a:t>
                      </a:r>
                      <a:endParaRPr lang="fr-MA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1800" b="1" kern="1200" dirty="0">
                          <a:solidFill>
                            <a:prstClr val="black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اَلثّمَنُ بِالدِّرْهَمِ</a:t>
                      </a:r>
                      <a:endParaRPr lang="fr-MA" sz="1800" b="1" kern="1200" dirty="0">
                        <a:solidFill>
                          <a:prstClr val="black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026383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37140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D14582-C3AF-337B-E82B-DC0FCF3A9F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B6C4E68D-89AE-8628-3A5B-6C31997FDA05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أكم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لوا جدول التناسبية لحل المسألة.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4AFBB81-17B5-CBBE-6071-B33FED6394E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875293" y="802434"/>
            <a:ext cx="838881" cy="617764"/>
          </a:xfrm>
          <a:prstGeom prst="roundRect">
            <a:avLst>
              <a:gd name="adj" fmla="val 6988"/>
            </a:avLst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A0E95E9B-D127-09BD-6A4A-2FA2A4A0F9AD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987BEBD7-0010-0E7B-2D76-94B23EB541D6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3483E9BE-E2E3-51AC-4C5F-D024C2AA9635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A0DFCCF1-8B60-D3E2-07F1-0456053E6D2A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DC85A3F3-D91E-0D20-8283-92D8876EC993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15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8B8D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kumimoji="0" lang="fr-FR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B8D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" name="Organigramme : Connecteur 12">
                  <a:extLst>
                    <a:ext uri="{FF2B5EF4-FFF2-40B4-BE49-F238E27FC236}">
                      <a16:creationId xmlns:a16="http://schemas.microsoft.com/office/drawing/2014/main" id="{A8F04384-D4AF-3421-C144-10F3ED3F5654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2</a:t>
                  </a:r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BCE66D18-2E2E-2E42-8AE7-69FB602D0A4A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15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8B8D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kumimoji="0" lang="fr-FR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B8D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24BECB4D-E741-66E0-14B8-A87E4DA49E1C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3</a:t>
                  </a:r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BC166A73-079A-94C5-33C7-A5665D7346EC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15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8B8D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kumimoji="0" lang="fr-FR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B8D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" name="Organigramme : Connecteur 19">
                  <a:extLst>
                    <a:ext uri="{FF2B5EF4-FFF2-40B4-BE49-F238E27FC236}">
                      <a16:creationId xmlns:a16="http://schemas.microsoft.com/office/drawing/2014/main" id="{A71B9B1F-A8A2-FEEC-68B2-8C746E0C0C7F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1</a:t>
                  </a:r>
                </a:p>
              </p:txBody>
            </p: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B27B360D-FC79-E6CE-6EA8-48D3CE4C8A7A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869A8C36-4215-9275-5B78-761C99883BFE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899BB477-3EAD-775E-169B-B192450A4BB3}"/>
              </a:ext>
            </a:extLst>
          </p:cNvPr>
          <p:cNvSpPr txBox="1"/>
          <p:nvPr/>
        </p:nvSpPr>
        <p:spPr>
          <a:xfrm>
            <a:off x="1004134" y="2296873"/>
            <a:ext cx="6982276" cy="523220"/>
          </a:xfrm>
          <a:prstGeom prst="rect">
            <a:avLst/>
          </a:prstGeom>
          <a:solidFill>
            <a:srgbClr val="7DC3C1"/>
          </a:solidFill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ثَمَنُ دَفْتَرٍ 15 دِرْهَمًا، كَمْ ثَمَنُ   2، 3 ، 4 دَفاتِر؟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230330AF-8929-D880-3CA3-46152A9AE4FA}"/>
              </a:ext>
            </a:extLst>
          </p:cNvPr>
          <p:cNvGraphicFramePr>
            <a:graphicFrameLocks noGrp="1"/>
          </p:cNvGraphicFramePr>
          <p:nvPr/>
        </p:nvGraphicFramePr>
        <p:xfrm>
          <a:off x="1239950" y="3165171"/>
          <a:ext cx="6556535" cy="1385852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311307">
                  <a:extLst>
                    <a:ext uri="{9D8B030D-6E8A-4147-A177-3AD203B41FA5}">
                      <a16:colId xmlns:a16="http://schemas.microsoft.com/office/drawing/2014/main" val="1089648533"/>
                    </a:ext>
                  </a:extLst>
                </a:gridCol>
                <a:gridCol w="1311307">
                  <a:extLst>
                    <a:ext uri="{9D8B030D-6E8A-4147-A177-3AD203B41FA5}">
                      <a16:colId xmlns:a16="http://schemas.microsoft.com/office/drawing/2014/main" val="3967401691"/>
                    </a:ext>
                  </a:extLst>
                </a:gridCol>
                <a:gridCol w="1311307">
                  <a:extLst>
                    <a:ext uri="{9D8B030D-6E8A-4147-A177-3AD203B41FA5}">
                      <a16:colId xmlns:a16="http://schemas.microsoft.com/office/drawing/2014/main" val="524377126"/>
                    </a:ext>
                  </a:extLst>
                </a:gridCol>
                <a:gridCol w="1311307">
                  <a:extLst>
                    <a:ext uri="{9D8B030D-6E8A-4147-A177-3AD203B41FA5}">
                      <a16:colId xmlns:a16="http://schemas.microsoft.com/office/drawing/2014/main" val="40094081"/>
                    </a:ext>
                  </a:extLst>
                </a:gridCol>
                <a:gridCol w="1311307">
                  <a:extLst>
                    <a:ext uri="{9D8B030D-6E8A-4147-A177-3AD203B41FA5}">
                      <a16:colId xmlns:a16="http://schemas.microsoft.com/office/drawing/2014/main" val="432279366"/>
                    </a:ext>
                  </a:extLst>
                </a:gridCol>
              </a:tblGrid>
              <a:tr h="508378">
                <a:tc>
                  <a:txBody>
                    <a:bodyPr/>
                    <a:lstStyle/>
                    <a:p>
                      <a:pPr algn="ctr"/>
                      <a:r>
                        <a:rPr lang="ar-MA" dirty="0"/>
                        <a:t>4</a:t>
                      </a:r>
                      <a:endParaRPr lang="fr-MA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dirty="0"/>
                        <a:t>3</a:t>
                      </a:r>
                      <a:endParaRPr lang="fr-MA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dirty="0"/>
                        <a:t>2</a:t>
                      </a:r>
                      <a:endParaRPr lang="fr-MA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dirty="0"/>
                        <a:t>1</a:t>
                      </a:r>
                      <a:endParaRPr lang="fr-MA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1800" b="1" kern="1200" dirty="0">
                          <a:solidFill>
                            <a:prstClr val="black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عَدَدُ الدَّفاتِرِ</a:t>
                      </a:r>
                      <a:endParaRPr lang="fr-MA" sz="1800" b="1" kern="1200" dirty="0">
                        <a:solidFill>
                          <a:prstClr val="black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68663077"/>
                  </a:ext>
                </a:extLst>
              </a:tr>
              <a:tr h="877474">
                <a:tc>
                  <a:txBody>
                    <a:bodyPr/>
                    <a:lstStyle/>
                    <a:p>
                      <a:pPr algn="ctr"/>
                      <a:r>
                        <a:rPr lang="ar-MA" dirty="0"/>
                        <a:t>...</a:t>
                      </a:r>
                      <a:endParaRPr lang="fr-MA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dirty="0"/>
                        <a:t>...</a:t>
                      </a:r>
                      <a:endParaRPr lang="fr-MA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dirty="0"/>
                        <a:t>...</a:t>
                      </a:r>
                      <a:endParaRPr lang="fr-MA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dirty="0"/>
                        <a:t>15</a:t>
                      </a:r>
                      <a:endParaRPr lang="fr-MA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1800" b="1" kern="1200" dirty="0">
                          <a:solidFill>
                            <a:prstClr val="black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اَلثّمَنُ بِالدِّرْهَمِ</a:t>
                      </a:r>
                      <a:endParaRPr lang="fr-MA" sz="1800" b="1" kern="1200" dirty="0">
                        <a:solidFill>
                          <a:prstClr val="black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026383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9974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529967-CCD4-D2BC-0E58-32A9B40AC2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E9522A0D-7689-7BF1-9C14-D81A3AD2DD26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7F28057-A2CD-A2E4-8806-77192B0541D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875293" y="802434"/>
            <a:ext cx="838881" cy="617764"/>
          </a:xfrm>
          <a:prstGeom prst="roundRect">
            <a:avLst>
              <a:gd name="adj" fmla="val 6988"/>
            </a:avLst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0208117-0AF1-E5B6-2C78-1CCA1FED7967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E9CF5C38-5852-9D8C-1D09-6B2C7C4CDB3E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FE95E100-CFAA-8E0C-99D9-DB87434325C0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EF3C3469-2938-BDB9-D8B9-F903EAD393AE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EE5977CF-E0F1-D353-EBA9-669401ACCD69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15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8B8D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kumimoji="0" lang="fr-FR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B8D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" name="Organigramme : Connecteur 12">
                  <a:extLst>
                    <a:ext uri="{FF2B5EF4-FFF2-40B4-BE49-F238E27FC236}">
                      <a16:creationId xmlns:a16="http://schemas.microsoft.com/office/drawing/2014/main" id="{A6903FAD-C01C-E7CC-6FA0-626CCD3B8AB7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2</a:t>
                  </a:r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90AFCCA8-353F-20A0-8049-A16C9061D884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15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8B8D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kumimoji="0" lang="fr-FR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B8D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2DD66A3F-ED2C-AB79-484C-9CB76ECF6F22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3</a:t>
                  </a:r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88CF9CBA-ABAC-AA28-2D22-C2BBAF05469B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15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8B8D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kumimoji="0" lang="fr-FR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B8D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" name="Organigramme : Connecteur 19">
                  <a:extLst>
                    <a:ext uri="{FF2B5EF4-FFF2-40B4-BE49-F238E27FC236}">
                      <a16:creationId xmlns:a16="http://schemas.microsoft.com/office/drawing/2014/main" id="{E48E76AF-A6C7-D109-5648-FBD82082B637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1</a:t>
                  </a:r>
                </a:p>
              </p:txBody>
            </p: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1806E3BD-D7A3-C54A-E514-03C0200DC040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317B7664-D8FB-3D78-1251-926E8BF16172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9DE871C3-6EEC-8F7A-B653-93A6EFEDB263}"/>
              </a:ext>
            </a:extLst>
          </p:cNvPr>
          <p:cNvSpPr txBox="1"/>
          <p:nvPr/>
        </p:nvSpPr>
        <p:spPr>
          <a:xfrm>
            <a:off x="1004134" y="2296873"/>
            <a:ext cx="6982276" cy="523220"/>
          </a:xfrm>
          <a:prstGeom prst="rect">
            <a:avLst/>
          </a:prstGeom>
          <a:solidFill>
            <a:srgbClr val="7DC3C1"/>
          </a:solidFill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ثَمَنُ دَفْتَرٍ 15 دِرْهَمًا، كَمْ ثَمَنُ   2، 3 ، 4 دَفاتِر؟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CDEF04B6-C81F-C815-3DAD-C5680CFF90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6356983"/>
              </p:ext>
            </p:extLst>
          </p:nvPr>
        </p:nvGraphicFramePr>
        <p:xfrm>
          <a:off x="1239950" y="3165171"/>
          <a:ext cx="6556535" cy="1385852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311307">
                  <a:extLst>
                    <a:ext uri="{9D8B030D-6E8A-4147-A177-3AD203B41FA5}">
                      <a16:colId xmlns:a16="http://schemas.microsoft.com/office/drawing/2014/main" val="1089648533"/>
                    </a:ext>
                  </a:extLst>
                </a:gridCol>
                <a:gridCol w="1311307">
                  <a:extLst>
                    <a:ext uri="{9D8B030D-6E8A-4147-A177-3AD203B41FA5}">
                      <a16:colId xmlns:a16="http://schemas.microsoft.com/office/drawing/2014/main" val="3967401691"/>
                    </a:ext>
                  </a:extLst>
                </a:gridCol>
                <a:gridCol w="1311307">
                  <a:extLst>
                    <a:ext uri="{9D8B030D-6E8A-4147-A177-3AD203B41FA5}">
                      <a16:colId xmlns:a16="http://schemas.microsoft.com/office/drawing/2014/main" val="524377126"/>
                    </a:ext>
                  </a:extLst>
                </a:gridCol>
                <a:gridCol w="1311307">
                  <a:extLst>
                    <a:ext uri="{9D8B030D-6E8A-4147-A177-3AD203B41FA5}">
                      <a16:colId xmlns:a16="http://schemas.microsoft.com/office/drawing/2014/main" val="40094081"/>
                    </a:ext>
                  </a:extLst>
                </a:gridCol>
                <a:gridCol w="1311307">
                  <a:extLst>
                    <a:ext uri="{9D8B030D-6E8A-4147-A177-3AD203B41FA5}">
                      <a16:colId xmlns:a16="http://schemas.microsoft.com/office/drawing/2014/main" val="432279366"/>
                    </a:ext>
                  </a:extLst>
                </a:gridCol>
              </a:tblGrid>
              <a:tr h="508378">
                <a:tc>
                  <a:txBody>
                    <a:bodyPr/>
                    <a:lstStyle/>
                    <a:p>
                      <a:pPr algn="ctr"/>
                      <a:r>
                        <a:rPr lang="ar-MA" dirty="0"/>
                        <a:t>4</a:t>
                      </a:r>
                      <a:endParaRPr lang="fr-MA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dirty="0"/>
                        <a:t>3</a:t>
                      </a:r>
                      <a:endParaRPr lang="fr-MA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dirty="0"/>
                        <a:t>2</a:t>
                      </a:r>
                      <a:endParaRPr lang="fr-MA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dirty="0"/>
                        <a:t>1</a:t>
                      </a:r>
                      <a:endParaRPr lang="fr-MA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1800" b="1" kern="1200" dirty="0">
                          <a:solidFill>
                            <a:prstClr val="black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عَدَدُ الدَّفاتِرِ</a:t>
                      </a:r>
                      <a:endParaRPr lang="fr-MA" sz="1800" b="1" kern="1200" dirty="0">
                        <a:solidFill>
                          <a:prstClr val="black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68663077"/>
                  </a:ext>
                </a:extLst>
              </a:tr>
              <a:tr h="877474">
                <a:tc>
                  <a:txBody>
                    <a:bodyPr/>
                    <a:lstStyle/>
                    <a:p>
                      <a:pPr algn="ctr"/>
                      <a:r>
                        <a:rPr lang="ar-MA" sz="3200" b="1" dirty="0">
                          <a:solidFill>
                            <a:srgbClr val="C00000"/>
                          </a:solidFill>
                        </a:rPr>
                        <a:t>60</a:t>
                      </a:r>
                      <a:endParaRPr lang="fr-MA" sz="32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dirty="0">
                          <a:solidFill>
                            <a:srgbClr val="C00000"/>
                          </a:solidFill>
                        </a:rPr>
                        <a:t>45</a:t>
                      </a:r>
                      <a:endParaRPr lang="fr-MA" sz="32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dirty="0">
                          <a:solidFill>
                            <a:srgbClr val="C00000"/>
                          </a:solidFill>
                        </a:rPr>
                        <a:t>30</a:t>
                      </a:r>
                      <a:endParaRPr lang="fr-MA" sz="32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dirty="0"/>
                        <a:t>15</a:t>
                      </a:r>
                      <a:endParaRPr lang="fr-MA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1800" b="1" kern="1200" dirty="0">
                          <a:solidFill>
                            <a:prstClr val="black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اَلثّمَنُ بِالدِّرْهَمِ</a:t>
                      </a:r>
                      <a:endParaRPr lang="fr-MA" sz="1800" b="1" kern="1200" dirty="0">
                        <a:solidFill>
                          <a:prstClr val="black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026383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07784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F03172-B78B-06AE-99FF-C34279E3A8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030F4002-7658-8BF9-073E-F1947FEA7CAE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، وظفوا  جدول التناسبية لحساب ثمن 9 دفاتر وأتمموا عبارة الحل.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649B0F5-4635-3992-3461-B144B9BE707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875293" y="802434"/>
            <a:ext cx="838881" cy="617764"/>
          </a:xfrm>
          <a:prstGeom prst="roundRect">
            <a:avLst>
              <a:gd name="adj" fmla="val 6988"/>
            </a:avLst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A53ED535-3EE2-777D-1896-FD182EBC3213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28BF6C41-5A32-B888-5017-24BB5088DCCF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12D62EF4-524F-741B-B9DD-3AD4BBFB87A0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34A64D8E-CCC7-E8F9-02BF-2B390A401B80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CD8337EA-F984-3F87-28C6-083EB9102854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15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8B8D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kumimoji="0" lang="fr-FR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B8D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" name="Organigramme : Connecteur 12">
                  <a:extLst>
                    <a:ext uri="{FF2B5EF4-FFF2-40B4-BE49-F238E27FC236}">
                      <a16:creationId xmlns:a16="http://schemas.microsoft.com/office/drawing/2014/main" id="{93DB305C-0B93-FD06-CB3D-F01343B30B2E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2</a:t>
                  </a:r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D4262871-686C-7CAF-D6F1-19D0C339D8C4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15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8B8D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kumimoji="0" lang="fr-FR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B8D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29503A41-F713-A339-28C5-A45D92D8CB98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3</a:t>
                  </a:r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6C6C9C2F-7422-9DAC-B8FF-14C518DD3CF4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15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8B8D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kumimoji="0" lang="fr-FR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B8D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" name="Organigramme : Connecteur 19">
                  <a:extLst>
                    <a:ext uri="{FF2B5EF4-FFF2-40B4-BE49-F238E27FC236}">
                      <a16:creationId xmlns:a16="http://schemas.microsoft.com/office/drawing/2014/main" id="{C6E66570-8093-6078-BE5D-EFF00E605896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1</a:t>
                  </a:r>
                </a:p>
              </p:txBody>
            </p: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0C197D62-FB1C-0BDD-5648-7376591A6173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AAE5D601-4539-2F9F-0ACE-CD8E3335B68D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16" name="ZoneTexte 9">
            <a:extLst>
              <a:ext uri="{FF2B5EF4-FFF2-40B4-BE49-F238E27FC236}">
                <a16:creationId xmlns:a16="http://schemas.microsoft.com/office/drawing/2014/main" id="{CC7F4E43-EA82-EF27-DD68-1C71EF12CECD}"/>
              </a:ext>
            </a:extLst>
          </p:cNvPr>
          <p:cNvSpPr txBox="1"/>
          <p:nvPr/>
        </p:nvSpPr>
        <p:spPr>
          <a:xfrm>
            <a:off x="992221" y="2608879"/>
            <a:ext cx="7517298" cy="523220"/>
          </a:xfrm>
          <a:prstGeom prst="rect">
            <a:avLst/>
          </a:prstGeom>
          <a:solidFill>
            <a:srgbClr val="7DC3C1"/>
          </a:solidFill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28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ثَمَنُ دَفْتَرٍ 15 دِرْهَمًا، كَمْ ثَمَنُ 9 دَفاتِر؟</a:t>
            </a:r>
          </a:p>
        </p:txBody>
      </p:sp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F5BC2490-BD80-B316-CB18-D462D42543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2925593"/>
              </p:ext>
            </p:extLst>
          </p:nvPr>
        </p:nvGraphicFramePr>
        <p:xfrm>
          <a:off x="3089885" y="3370720"/>
          <a:ext cx="3933921" cy="1385852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311307">
                  <a:extLst>
                    <a:ext uri="{9D8B030D-6E8A-4147-A177-3AD203B41FA5}">
                      <a16:colId xmlns:a16="http://schemas.microsoft.com/office/drawing/2014/main" val="524377126"/>
                    </a:ext>
                  </a:extLst>
                </a:gridCol>
                <a:gridCol w="1311307">
                  <a:extLst>
                    <a:ext uri="{9D8B030D-6E8A-4147-A177-3AD203B41FA5}">
                      <a16:colId xmlns:a16="http://schemas.microsoft.com/office/drawing/2014/main" val="40094081"/>
                    </a:ext>
                  </a:extLst>
                </a:gridCol>
                <a:gridCol w="1311307">
                  <a:extLst>
                    <a:ext uri="{9D8B030D-6E8A-4147-A177-3AD203B41FA5}">
                      <a16:colId xmlns:a16="http://schemas.microsoft.com/office/drawing/2014/main" val="432279366"/>
                    </a:ext>
                  </a:extLst>
                </a:gridCol>
              </a:tblGrid>
              <a:tr h="508378">
                <a:tc>
                  <a:txBody>
                    <a:bodyPr/>
                    <a:lstStyle/>
                    <a:p>
                      <a:pPr algn="ctr"/>
                      <a:r>
                        <a:rPr lang="ar-MA" dirty="0"/>
                        <a:t>9</a:t>
                      </a:r>
                      <a:endParaRPr lang="fr-MA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dirty="0"/>
                        <a:t>1</a:t>
                      </a:r>
                      <a:endParaRPr lang="fr-MA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1800" b="1" kern="1200" dirty="0">
                          <a:solidFill>
                            <a:prstClr val="black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عَدَدُ الدَّفاتِرِ</a:t>
                      </a:r>
                      <a:endParaRPr lang="fr-MA" sz="1800" b="1" kern="1200" dirty="0">
                        <a:solidFill>
                          <a:prstClr val="black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68663077"/>
                  </a:ext>
                </a:extLst>
              </a:tr>
              <a:tr h="877474">
                <a:tc>
                  <a:txBody>
                    <a:bodyPr/>
                    <a:lstStyle/>
                    <a:p>
                      <a:pPr algn="ctr"/>
                      <a:r>
                        <a:rPr lang="ar-MA" b="1" dirty="0">
                          <a:solidFill>
                            <a:srgbClr val="C00000"/>
                          </a:solidFill>
                        </a:rPr>
                        <a:t>......</a:t>
                      </a:r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dirty="0"/>
                        <a:t>15</a:t>
                      </a:r>
                      <a:endParaRPr lang="fr-MA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1800" b="1" kern="1200" dirty="0">
                          <a:solidFill>
                            <a:prstClr val="black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اَلثّمَنُ بِالدِّرْهَمِ</a:t>
                      </a:r>
                      <a:endParaRPr lang="fr-MA" sz="1800" b="1" kern="1200" dirty="0">
                        <a:solidFill>
                          <a:prstClr val="black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02638335"/>
                  </a:ext>
                </a:extLst>
              </a:tr>
            </a:tbl>
          </a:graphicData>
        </a:graphic>
      </p:graphicFrame>
      <p:sp>
        <p:nvSpPr>
          <p:cNvPr id="21" name="ZoneTexte 9">
            <a:extLst>
              <a:ext uri="{FF2B5EF4-FFF2-40B4-BE49-F238E27FC236}">
                <a16:creationId xmlns:a16="http://schemas.microsoft.com/office/drawing/2014/main" id="{3267011D-66F4-B2D0-698F-E38AA521D146}"/>
              </a:ext>
            </a:extLst>
          </p:cNvPr>
          <p:cNvSpPr txBox="1"/>
          <p:nvPr/>
        </p:nvSpPr>
        <p:spPr>
          <a:xfrm>
            <a:off x="2109056" y="5243950"/>
            <a:ext cx="5073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ctr"/>
            <a:r>
              <a:rPr lang="ar-MA" sz="36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ثَمَنُ 9 دَفَاتِر  .......  دِرْهَمًا.</a:t>
            </a:r>
            <a:endParaRPr lang="fr-MA" sz="3600" dirty="0"/>
          </a:p>
        </p:txBody>
      </p:sp>
    </p:spTree>
    <p:extLst>
      <p:ext uri="{BB962C8B-B14F-4D97-AF65-F5344CB8AC3E}">
        <p14:creationId xmlns:p14="http://schemas.microsoft.com/office/powerpoint/2010/main" val="20618591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4A3CC2-B126-7BE6-8B91-D1A532BC1A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6844F261-2484-2879-41B8-B133AD9C6161}"/>
              </a:ext>
            </a:extLst>
          </p:cNvPr>
          <p:cNvSpPr txBox="1"/>
          <p:nvPr/>
        </p:nvSpPr>
        <p:spPr>
          <a:xfrm>
            <a:off x="304801" y="858759"/>
            <a:ext cx="72210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يشرح كيف توصل إلى الجواب الصحيح.ثمن دفتر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واحد 15 درهما أي  ثمن 9 دفاتر سيكون 9 مرات 15 درهما أي 135 درهما.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DDDC7AE-611D-F9FD-0353-8CAAB8E904F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875293" y="802434"/>
            <a:ext cx="838881" cy="617764"/>
          </a:xfrm>
          <a:prstGeom prst="roundRect">
            <a:avLst>
              <a:gd name="adj" fmla="val 6988"/>
            </a:avLst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1E47EAC4-D0B4-A240-0AB7-114FDF1A549A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C8B7B7D1-C0B7-01CC-66DF-F893A03B88DE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5D981839-470A-9D1B-FB57-499844DDF06C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8E4F8589-E2F9-0579-3B9E-EEE51A80F25B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1B5DB26C-3D90-65AB-5BB9-22C78D2D9336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15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8B8D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kumimoji="0" lang="fr-FR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B8D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" name="Organigramme : Connecteur 12">
                  <a:extLst>
                    <a:ext uri="{FF2B5EF4-FFF2-40B4-BE49-F238E27FC236}">
                      <a16:creationId xmlns:a16="http://schemas.microsoft.com/office/drawing/2014/main" id="{5BE4BCA0-3EE3-5B65-242F-BC25AC406732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2</a:t>
                  </a:r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51BF7285-14CC-FF1E-4F81-7E5D22449CD1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15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8B8D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kumimoji="0" lang="fr-FR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B8D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4DDE09BA-7D41-3794-E652-E30983854DCC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3</a:t>
                  </a:r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80A5E1A4-EF70-3AD9-BAF1-74A63888FC0C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15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8B8D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kumimoji="0" lang="fr-FR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B8D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" name="Organigramme : Connecteur 19">
                  <a:extLst>
                    <a:ext uri="{FF2B5EF4-FFF2-40B4-BE49-F238E27FC236}">
                      <a16:creationId xmlns:a16="http://schemas.microsoft.com/office/drawing/2014/main" id="{8079F9DF-81F5-36A8-DCF1-B17CCC683A52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1</a:t>
                  </a:r>
                </a:p>
              </p:txBody>
            </p: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5BF0514C-44A1-383B-97CB-0F04CDE7532D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1604AB98-1D85-BCE2-7943-D90697EC325F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40" name="Picture 39">
            <a:extLst>
              <a:ext uri="{FF2B5EF4-FFF2-40B4-BE49-F238E27FC236}">
                <a16:creationId xmlns:a16="http://schemas.microsoft.com/office/drawing/2014/main" id="{6516FF7D-0362-0139-A2C2-B1B4A4FEDF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4018" y="3547285"/>
            <a:ext cx="885867" cy="1032722"/>
          </a:xfrm>
          <a:prstGeom prst="rect">
            <a:avLst/>
          </a:prstGeom>
        </p:spPr>
      </p:pic>
      <p:sp>
        <p:nvSpPr>
          <p:cNvPr id="16" name="ZoneTexte 9">
            <a:extLst>
              <a:ext uri="{FF2B5EF4-FFF2-40B4-BE49-F238E27FC236}">
                <a16:creationId xmlns:a16="http://schemas.microsoft.com/office/drawing/2014/main" id="{E5BD3DD2-F7F2-0CAA-7D1F-0E3C9DC45D90}"/>
              </a:ext>
            </a:extLst>
          </p:cNvPr>
          <p:cNvSpPr txBox="1"/>
          <p:nvPr/>
        </p:nvSpPr>
        <p:spPr>
          <a:xfrm>
            <a:off x="992221" y="2608879"/>
            <a:ext cx="7517298" cy="523220"/>
          </a:xfrm>
          <a:prstGeom prst="rect">
            <a:avLst/>
          </a:prstGeom>
          <a:solidFill>
            <a:srgbClr val="7DC3C1"/>
          </a:solidFill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28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ثَمَنُ دَفْتَرٍ 15 دِرْهَمًا، كَمْ ثَمَنُ 9 دَفاتِر؟</a:t>
            </a:r>
          </a:p>
        </p:txBody>
      </p:sp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41D8B26D-2094-13F9-5A5A-A3FD7C7DE4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2870256"/>
              </p:ext>
            </p:extLst>
          </p:nvPr>
        </p:nvGraphicFramePr>
        <p:xfrm>
          <a:off x="3089885" y="3370720"/>
          <a:ext cx="3933921" cy="1385852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311307">
                  <a:extLst>
                    <a:ext uri="{9D8B030D-6E8A-4147-A177-3AD203B41FA5}">
                      <a16:colId xmlns:a16="http://schemas.microsoft.com/office/drawing/2014/main" val="524377126"/>
                    </a:ext>
                  </a:extLst>
                </a:gridCol>
                <a:gridCol w="1311307">
                  <a:extLst>
                    <a:ext uri="{9D8B030D-6E8A-4147-A177-3AD203B41FA5}">
                      <a16:colId xmlns:a16="http://schemas.microsoft.com/office/drawing/2014/main" val="40094081"/>
                    </a:ext>
                  </a:extLst>
                </a:gridCol>
                <a:gridCol w="1311307">
                  <a:extLst>
                    <a:ext uri="{9D8B030D-6E8A-4147-A177-3AD203B41FA5}">
                      <a16:colId xmlns:a16="http://schemas.microsoft.com/office/drawing/2014/main" val="432279366"/>
                    </a:ext>
                  </a:extLst>
                </a:gridCol>
              </a:tblGrid>
              <a:tr h="508378">
                <a:tc>
                  <a:txBody>
                    <a:bodyPr/>
                    <a:lstStyle/>
                    <a:p>
                      <a:pPr algn="ctr"/>
                      <a:r>
                        <a:rPr lang="ar-MA" dirty="0"/>
                        <a:t>9</a:t>
                      </a:r>
                      <a:endParaRPr lang="fr-MA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dirty="0"/>
                        <a:t>1</a:t>
                      </a:r>
                      <a:endParaRPr lang="fr-MA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1800" b="1" kern="1200" dirty="0">
                          <a:solidFill>
                            <a:prstClr val="black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عَدَدُ الدَّفاتِرِ</a:t>
                      </a:r>
                      <a:endParaRPr lang="fr-MA" sz="1800" b="1" kern="1200" dirty="0">
                        <a:solidFill>
                          <a:prstClr val="black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68663077"/>
                  </a:ext>
                </a:extLst>
              </a:tr>
              <a:tr h="877474">
                <a:tc>
                  <a:txBody>
                    <a:bodyPr/>
                    <a:lstStyle/>
                    <a:p>
                      <a:pPr algn="ctr"/>
                      <a:r>
                        <a:rPr lang="ar-MA" b="1" dirty="0">
                          <a:solidFill>
                            <a:srgbClr val="C00000"/>
                          </a:solidFill>
                        </a:rPr>
                        <a:t>135</a:t>
                      </a:r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dirty="0"/>
                        <a:t>15</a:t>
                      </a:r>
                      <a:endParaRPr lang="fr-MA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1800" b="1" kern="1200" dirty="0">
                          <a:solidFill>
                            <a:prstClr val="black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اَلثّمَنُ بِالدِّرْهَمِ</a:t>
                      </a:r>
                      <a:endParaRPr lang="fr-MA" sz="1800" b="1" kern="1200" dirty="0">
                        <a:solidFill>
                          <a:prstClr val="black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02638335"/>
                  </a:ext>
                </a:extLst>
              </a:tr>
            </a:tbl>
          </a:graphicData>
        </a:graphic>
      </p:graphicFrame>
      <p:sp>
        <p:nvSpPr>
          <p:cNvPr id="21" name="ZoneTexte 9">
            <a:extLst>
              <a:ext uri="{FF2B5EF4-FFF2-40B4-BE49-F238E27FC236}">
                <a16:creationId xmlns:a16="http://schemas.microsoft.com/office/drawing/2014/main" id="{75B0FBFE-1041-E012-2E59-C562523D8A1C}"/>
              </a:ext>
            </a:extLst>
          </p:cNvPr>
          <p:cNvSpPr txBox="1"/>
          <p:nvPr/>
        </p:nvSpPr>
        <p:spPr>
          <a:xfrm>
            <a:off x="2109056" y="5243950"/>
            <a:ext cx="5073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ctr"/>
            <a:r>
              <a:rPr lang="ar-MA" sz="36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ثَمَنُ 9 دَفَاتِر 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135</a:t>
            </a:r>
            <a:r>
              <a:rPr lang="ar-MA" sz="36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دِرْهَمًا.</a:t>
            </a:r>
            <a:endParaRPr lang="fr-MA" sz="3600" dirty="0"/>
          </a:p>
        </p:txBody>
      </p:sp>
    </p:spTree>
    <p:extLst>
      <p:ext uri="{BB962C8B-B14F-4D97-AF65-F5344CB8AC3E}">
        <p14:creationId xmlns:p14="http://schemas.microsoft.com/office/powerpoint/2010/main" val="39021848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474878-FBF0-955A-AFA7-B1F7186777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A9F71E2-0137-E52B-8F96-3E9F2EC7076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31B79E3-F3F0-BDEC-38DF-B8585BA58468}"/>
              </a:ext>
            </a:extLst>
          </p:cNvPr>
          <p:cNvSpPr/>
          <p:nvPr/>
        </p:nvSpPr>
        <p:spPr>
          <a:xfrm>
            <a:off x="1651889" y="2793446"/>
            <a:ext cx="5186649" cy="213035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200" b="1" i="0" u="none" strike="noStrike" kern="0" cap="none" spc="0" normalizeH="0" baseline="0" noProof="0" dirty="0">
              <a:ln>
                <a:noFill/>
              </a:ln>
              <a:solidFill>
                <a:srgbClr val="E9830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9830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حَلِّ مَسَائِل - كسْرِ كِمِّيَة.</a:t>
            </a:r>
            <a:endParaRPr kumimoji="0" lang="ar-SA" sz="3200" b="1" i="0" u="none" strike="noStrike" kern="0" cap="none" spc="0" normalizeH="0" baseline="0" noProof="0" dirty="0">
              <a:ln>
                <a:noFill/>
              </a:ln>
              <a:solidFill>
                <a:srgbClr val="E9830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D2227E3-1B09-E51F-0594-F996081D408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984145" y="3664071"/>
            <a:ext cx="780220" cy="631873"/>
          </a:xfrm>
          <a:prstGeom prst="rect">
            <a:avLst/>
          </a:prstGeom>
        </p:spPr>
      </p:pic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1C0CE844-8DCD-5385-903A-E05C9D2F5BEF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أنشطة المراجعة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3EE7A03F-387C-202E-6FBB-88F42BB364DD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6729631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F75B7-612F-7246-D687-2F052A25F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7A0E0B7-194B-A9B1-78D7-1BFF4E09A732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دفاتر البحث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A234B57-03C3-1969-B95D-D9D77010FA4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83086AD-2AC5-B5D5-7893-F4951F18E20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373084" y="2354065"/>
            <a:ext cx="4397832" cy="3238624"/>
          </a:xfrm>
          <a:prstGeom prst="roundRect">
            <a:avLst>
              <a:gd name="adj" fmla="val 6988"/>
            </a:avLst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56166ADB-11ED-5889-247E-0D192352D845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A7D3DFA3-7198-61AF-0D5F-FAAF9B82BE9A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A7029CF4-1588-F7F6-9010-261448D30452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B392C8BE-FA59-5A31-3793-C642C0E87BA5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77DE3845-A3FA-BE7C-60BB-3C568AAAB544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15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8B8D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kumimoji="0" lang="fr-FR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B8D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38887FE1-6891-774B-7576-CF8AE812FB83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9ACBC4F8-328B-E030-F814-43D3ECC6491F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15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8B8D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kumimoji="0" lang="fr-FR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B8D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352D713D-6491-45BA-72E6-8CA38EA5B647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FDD2D4F3-5141-FD19-8920-32CFFDF6B8FB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15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8B8D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kumimoji="0" lang="fr-FR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B8D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99C23002-AD3F-4130-0EF3-071B00D61B68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EE053435-E12D-3D6E-7D6C-030AD2EFC310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6827E20-3C34-A177-A66F-676A4DD3F312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9486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دفاتر البحث،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اقرؤوا المسألة و تخيلوا شريطها لفهمها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BE544C4-E39B-0A52-CEC4-E22457DDADB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875293" y="802434"/>
            <a:ext cx="838881" cy="617764"/>
          </a:xfrm>
          <a:prstGeom prst="roundRect">
            <a:avLst>
              <a:gd name="adj" fmla="val 6988"/>
            </a:avLst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082A3F0F-92BA-BFF6-BE10-DF6408964C53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69C3E0A3-5460-9D9D-C553-F24605364DF6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F46A9E9F-474B-520A-7CA3-E79C0F70C69E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9F88B5EB-ACA4-C9C5-EC57-3E909E836CF6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E7E0488D-3EDE-3074-F34D-6B605CE711CA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15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8B8D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kumimoji="0" lang="fr-FR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B8D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" name="Organigramme : Connecteur 12">
                  <a:extLst>
                    <a:ext uri="{FF2B5EF4-FFF2-40B4-BE49-F238E27FC236}">
                      <a16:creationId xmlns:a16="http://schemas.microsoft.com/office/drawing/2014/main" id="{72533D26-859B-AE5C-9539-C7D7A69ACA28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2</a:t>
                  </a:r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2178569C-58B2-FA2D-6DC0-4B8ABBA3E5EB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15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8B8D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kumimoji="0" lang="fr-FR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B8D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8ED511D7-E175-18B5-1CA7-D0C22CD5A641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3</a:t>
                  </a:r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4F62E892-82FB-8305-92FF-C531593AEEA0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15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8B8D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kumimoji="0" lang="fr-FR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B8D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" name="Organigramme : Connecteur 19">
                  <a:extLst>
                    <a:ext uri="{FF2B5EF4-FFF2-40B4-BE49-F238E27FC236}">
                      <a16:creationId xmlns:a16="http://schemas.microsoft.com/office/drawing/2014/main" id="{1E91DDA3-5CB1-9657-4EEA-924780C43B2F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1</a:t>
                  </a:r>
                </a:p>
              </p:txBody>
            </p: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DB78E76D-70A1-0489-CD06-407D0EFA62B0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548B95F4-0709-2DF9-6BD9-873D8A1CA7F1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181C5228-25C8-E901-774E-AEF1126EC86B}"/>
                  </a:ext>
                </a:extLst>
              </p:cNvPr>
              <p:cNvSpPr txBox="1"/>
              <p:nvPr/>
            </p:nvSpPr>
            <p:spPr>
              <a:xfrm>
                <a:off x="462286" y="1889032"/>
                <a:ext cx="7959787" cy="843244"/>
              </a:xfrm>
              <a:prstGeom prst="rect">
                <a:avLst/>
              </a:prstGeom>
              <a:solidFill>
                <a:srgbClr val="7DC3C1"/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 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حَضَرَ </a:t>
                </a:r>
                <a:r>
                  <a:rPr lang="ar-MA" sz="2000" b="1" dirty="0">
                    <a:solidFill>
                      <a:prstClr val="black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عَرْضًا مَسْرَحِيًّا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100 </a:t>
                </a:r>
                <a:r>
                  <a:rPr kumimoji="0" 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2000" b="1" dirty="0">
                    <a:solidFill>
                      <a:prstClr val="black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تِلْميذًا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.</a:t>
                </a:r>
                <a:r>
                  <a:rPr kumimoji="0" lang="ar-MA" sz="2000" b="1" i="0" u="none" strike="noStrike" kern="1200" cap="none" spc="0" normalizeH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كاَنَ</a:t>
                </a:r>
                <a:r>
                  <a:rPr kumimoji="0" 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ar-SA" sz="20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</m:ctrlPr>
                      </m:fPr>
                      <m:num>
                        <m:r>
                          <a:rPr kumimoji="0" lang="ar-SA" sz="20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𝟏</m:t>
                        </m:r>
                      </m:num>
                      <m:den>
                        <m:r>
                          <a:rPr kumimoji="0" lang="ar-SA" sz="20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𝟒</m:t>
                        </m:r>
                      </m:den>
                    </m:f>
                  </m:oMath>
                </a14:m>
                <a:r>
                  <a:rPr kumimoji="0" 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(</a:t>
                </a:r>
                <a14:m>
                  <m:oMath xmlns:m="http://schemas.openxmlformats.org/officeDocument/2006/math">
                    <m:r>
                      <a:rPr kumimoji="0" lang="ar-SA" sz="20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</a:rPr>
                      <m:t>رُب</m:t>
                    </m:r>
                    <m:r>
                      <a:rPr kumimoji="0" lang="ar-MA" sz="20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</a:rPr>
                      <m:t>ُ</m:t>
                    </m:r>
                    <m:r>
                      <a:rPr kumimoji="0" lang="ar-SA" sz="20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</a:rPr>
                      <m:t>ع</m:t>
                    </m:r>
                    <m:r>
                      <a:rPr kumimoji="0" lang="ar-MA" sz="20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</a:rPr>
                      <m:t>ُ</m:t>
                    </m:r>
                  </m:oMath>
                </a14:m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) التَّلاميذِ</a:t>
                </a:r>
                <a:r>
                  <a:rPr kumimoji="0" 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أَوْلادٌ . ما عَدَدُ الْأَوْلادِ الّذينَ حَضَروا </a:t>
                </a:r>
                <a:r>
                  <a:rPr lang="ar-MA" sz="2000" b="1" dirty="0">
                    <a:solidFill>
                      <a:prstClr val="black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الْع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َرْضَ الْمَسْرَحِيّ؟</a:t>
                </a:r>
              </a:p>
            </p:txBody>
          </p:sp>
        </mc:Choice>
        <mc:Fallback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181C5228-25C8-E901-774E-AEF1126EC8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286" y="1889032"/>
                <a:ext cx="7959787" cy="843244"/>
              </a:xfrm>
              <a:prstGeom prst="rect">
                <a:avLst/>
              </a:prstGeom>
              <a:blipFill>
                <a:blip r:embed="rId3"/>
                <a:stretch>
                  <a:fillRect r="-766" b="-12319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ZoneTexte 9">
            <a:extLst>
              <a:ext uri="{FF2B5EF4-FFF2-40B4-BE49-F238E27FC236}">
                <a16:creationId xmlns:a16="http://schemas.microsoft.com/office/drawing/2014/main" id="{EF7524C1-37A2-9CF7-57EE-B5C9CAC04F6C}"/>
              </a:ext>
            </a:extLst>
          </p:cNvPr>
          <p:cNvSpPr txBox="1"/>
          <p:nvPr/>
        </p:nvSpPr>
        <p:spPr>
          <a:xfrm>
            <a:off x="3089885" y="3136919"/>
            <a:ext cx="5233942" cy="286232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أَضَعُ تَمْثيلاً يُساعِدُنِي عَلَى حَلَّ الْمَسْأَلَةَ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أَبْحَثُ عَنْ الْمُعْطَى النَّاقِصِ وَ أَسْتَنْتِجُ مُتَسَاوِيَّةَ حَلَّ الْمَسأَلَةِ 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.................................................................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kumimoji="0" lang="ar-SA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عِبارَةَ الْحَل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..................................................................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0932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8B4AD0-481B-E13D-7A4F-340B5C42A8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F05A2C09-3654-05AA-93C2-CD366ADB4B54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حلوا المسألة.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FC41576-64A0-89DB-6C7E-97142FBEB30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875293" y="802434"/>
            <a:ext cx="838881" cy="617764"/>
          </a:xfrm>
          <a:prstGeom prst="roundRect">
            <a:avLst>
              <a:gd name="adj" fmla="val 6988"/>
            </a:avLst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D8BEB277-711F-9007-6298-CCA9A96DBB26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E4DCC0C0-E2DD-BE9A-85BF-B2235EA35145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539568ED-01E0-8828-6A19-6928D0278F80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0A45CF22-3EC8-EB0C-CB7B-17E53E9D5E40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742113E1-E4D1-057B-2ED4-4141F2F38F07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15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8B8D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kumimoji="0" lang="fr-FR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B8D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" name="Organigramme : Connecteur 12">
                  <a:extLst>
                    <a:ext uri="{FF2B5EF4-FFF2-40B4-BE49-F238E27FC236}">
                      <a16:creationId xmlns:a16="http://schemas.microsoft.com/office/drawing/2014/main" id="{38BF570C-FBB5-8424-39FE-B1A6785EE5F4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2</a:t>
                  </a:r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706B9D94-B522-5D33-B6CF-11E7955A8B1D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15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8B8D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kumimoji="0" lang="fr-FR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B8D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60BD6922-9261-E6F8-6DE2-F0E69E7241AC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3</a:t>
                  </a:r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E9154595-99A3-1976-1C1D-2CCDEB7AADFF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15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8B8D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kumimoji="0" lang="fr-FR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B8D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" name="Organigramme : Connecteur 19">
                  <a:extLst>
                    <a:ext uri="{FF2B5EF4-FFF2-40B4-BE49-F238E27FC236}">
                      <a16:creationId xmlns:a16="http://schemas.microsoft.com/office/drawing/2014/main" id="{9CC15596-1C88-75A0-A446-65F134B2CBC3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1</a:t>
                  </a:r>
                </a:p>
              </p:txBody>
            </p: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42348E58-C44F-BEBC-DC44-1FFD94E2920A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1D18A159-D63D-81F0-B8C7-ACE111B494E2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ZoneTexte 9">
                <a:extLst>
                  <a:ext uri="{FF2B5EF4-FFF2-40B4-BE49-F238E27FC236}">
                    <a16:creationId xmlns:a16="http://schemas.microsoft.com/office/drawing/2014/main" id="{FB7A36B3-F721-4D10-67E7-09B0FD4007C8}"/>
                  </a:ext>
                </a:extLst>
              </p:cNvPr>
              <p:cNvSpPr txBox="1"/>
              <p:nvPr/>
            </p:nvSpPr>
            <p:spPr>
              <a:xfrm>
                <a:off x="462286" y="1889032"/>
                <a:ext cx="7959787" cy="768095"/>
              </a:xfrm>
              <a:prstGeom prst="rect">
                <a:avLst/>
              </a:prstGeom>
              <a:solidFill>
                <a:srgbClr val="7DC3C1"/>
              </a:solidFill>
            </p:spPr>
            <p:txBody>
              <a:bodyPr wrap="square" rtlCol="0">
                <a:spAutoFit/>
              </a:bodyPr>
              <a:lstStyle/>
              <a:p>
                <a:pPr lvl="0" algn="r" rtl="1"/>
                <a:r>
                  <a:rPr lang="ar-MA" b="1" dirty="0">
                    <a:solidFill>
                      <a:prstClr val="black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حَضَرَ عَرْضًا مَسْرَحِيًّا  100 </a:t>
                </a:r>
                <a:r>
                  <a:rPr lang="ar-SA" b="1" dirty="0">
                    <a:solidFill>
                      <a:prstClr val="black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b="1" dirty="0">
                    <a:solidFill>
                      <a:prstClr val="black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تِلْميذًا . كاَنَ</a:t>
                </a:r>
                <a:r>
                  <a:rPr lang="ar-SA" b="1" dirty="0">
                    <a:solidFill>
                      <a:prstClr val="black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SA" b="1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SA" b="1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ar-SA" b="1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den>
                    </m:f>
                  </m:oMath>
                </a14:m>
                <a:r>
                  <a:rPr lang="ar-SA" b="1" dirty="0">
                    <a:solidFill>
                      <a:prstClr val="black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b="1" dirty="0">
                    <a:solidFill>
                      <a:prstClr val="black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(</a:t>
                </a:r>
                <a14:m>
                  <m:oMath xmlns:m="http://schemas.openxmlformats.org/officeDocument/2006/math">
                    <m:r>
                      <a:rPr lang="ar-SA" b="1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رُب</m:t>
                    </m:r>
                    <m:r>
                      <a:rPr lang="ar-MA" b="1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ُ</m:t>
                    </m:r>
                    <m:r>
                      <a:rPr lang="ar-SA" b="1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ع</m:t>
                    </m:r>
                    <m:r>
                      <a:rPr lang="ar-MA" b="1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ُ</m:t>
                    </m:r>
                  </m:oMath>
                </a14:m>
                <a:r>
                  <a:rPr lang="ar-MA" b="1" dirty="0">
                    <a:solidFill>
                      <a:prstClr val="black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) التَّلاميذِ</a:t>
                </a:r>
                <a:r>
                  <a:rPr lang="ar-SA" b="1" dirty="0">
                    <a:solidFill>
                      <a:prstClr val="black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b="1" dirty="0">
                    <a:solidFill>
                      <a:prstClr val="black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أَوْلادٌ . ما عَدَدُ الْأَوْلادِ الّذينَ حَضَروا الْعَرْضَ الْمَسْرَحِيّ؟</a:t>
                </a:r>
                <a:endPara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6" name="ZoneTexte 9">
                <a:extLst>
                  <a:ext uri="{FF2B5EF4-FFF2-40B4-BE49-F238E27FC236}">
                    <a16:creationId xmlns:a16="http://schemas.microsoft.com/office/drawing/2014/main" id="{FB7A36B3-F721-4D10-67E7-09B0FD4007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286" y="1889032"/>
                <a:ext cx="7959787" cy="768095"/>
              </a:xfrm>
              <a:prstGeom prst="rect">
                <a:avLst/>
              </a:prstGeom>
              <a:blipFill>
                <a:blip r:embed="rId3"/>
                <a:stretch>
                  <a:fillRect r="-613" b="-11905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ZoneTexte 9">
            <a:extLst>
              <a:ext uri="{FF2B5EF4-FFF2-40B4-BE49-F238E27FC236}">
                <a16:creationId xmlns:a16="http://schemas.microsoft.com/office/drawing/2014/main" id="{40F88F59-E704-E60A-6C4F-4720237CA769}"/>
              </a:ext>
            </a:extLst>
          </p:cNvPr>
          <p:cNvSpPr txBox="1"/>
          <p:nvPr/>
        </p:nvSpPr>
        <p:spPr>
          <a:xfrm>
            <a:off x="3089885" y="3136919"/>
            <a:ext cx="5233942" cy="286232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أَضَعُ تَمْثيلاً يُساعِدُنِي عَلَى حَلَّ الْمَسْأَلَةَ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أَبْحَثُ عَنْ الْمُعْطَى النَّاقِصِ وَ أَسْتَنْتِجُ مُتَسَاوِيَّةَ حَلَّ الْمَسأَلَةِ 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.................................................................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kumimoji="0" lang="ar-SA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عِبارَةَ الْحَل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..................................................................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1028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AA3324-CCB4-29F3-DAA1-830F0B9A31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DF9AB14-C9E8-4F95-8706-57C01D2A752E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5FECE63-049D-BB42-B77A-AD35C16AC028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السبورة؟</a:t>
            </a:r>
          </a:p>
        </p:txBody>
      </p:sp>
      <p:pic>
        <p:nvPicPr>
          <p:cNvPr id="9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88C0101-E629-132F-0410-204EF127898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238B3272-B5AA-980B-AC38-B9943A783C1F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28C04C96-1ABB-6C66-5E14-EF65573E26D9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0C9D9273-B1D7-6E59-CCCE-0FB6A973726A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900F1968-58D1-16EB-FD73-AD27FDC63811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926FD353-A0A1-E5FC-C28C-00AD2210C91E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15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8B8D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kumimoji="0" lang="fr-FR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B8D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7076F44E-1BA6-5DBC-A3C7-949877FB1759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2</a:t>
                  </a:r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E3323C0E-CB49-2620-4EA1-C62DF83091D5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15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8B8D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kumimoji="0" lang="fr-FR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B8D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" name="Organigramme : Connecteur 17">
                  <a:extLst>
                    <a:ext uri="{FF2B5EF4-FFF2-40B4-BE49-F238E27FC236}">
                      <a16:creationId xmlns:a16="http://schemas.microsoft.com/office/drawing/2014/main" id="{DF074A1F-5508-5220-62A6-7E2FD4BBEF32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3</a:t>
                  </a:r>
                </a:p>
              </p:txBody>
            </p:sp>
            <p:sp>
              <p:nvSpPr>
                <p:cNvPr id="19" name="ZoneTexte 18">
                  <a:extLst>
                    <a:ext uri="{FF2B5EF4-FFF2-40B4-BE49-F238E27FC236}">
                      <a16:creationId xmlns:a16="http://schemas.microsoft.com/office/drawing/2014/main" id="{06DEEBC8-FAA2-0A9B-3A07-FF8C530B503A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15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8B8D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kumimoji="0" lang="fr-FR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B8D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" name="Organigramme : Connecteur 19">
                  <a:extLst>
                    <a:ext uri="{FF2B5EF4-FFF2-40B4-BE49-F238E27FC236}">
                      <a16:creationId xmlns:a16="http://schemas.microsoft.com/office/drawing/2014/main" id="{252FA08F-40A3-8219-9E1B-D6A45EE6FEBB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1</a:t>
                  </a:r>
                </a:p>
              </p:txBody>
            </p:sp>
          </p:grp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AADC8B8E-43FF-7C32-F3C5-ECE7FBEAAEF7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CD037AC4-FF9B-F66A-4093-A704A373278F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ZoneTexte 9">
                <a:extLst>
                  <a:ext uri="{FF2B5EF4-FFF2-40B4-BE49-F238E27FC236}">
                    <a16:creationId xmlns:a16="http://schemas.microsoft.com/office/drawing/2014/main" id="{44258084-B3FB-CD5A-D197-104AC0640E11}"/>
                  </a:ext>
                </a:extLst>
              </p:cNvPr>
              <p:cNvSpPr txBox="1"/>
              <p:nvPr/>
            </p:nvSpPr>
            <p:spPr>
              <a:xfrm>
                <a:off x="462286" y="1889032"/>
                <a:ext cx="7959787" cy="768095"/>
              </a:xfrm>
              <a:prstGeom prst="rect">
                <a:avLst/>
              </a:prstGeom>
              <a:solidFill>
                <a:srgbClr val="7DC3C1"/>
              </a:solidFill>
            </p:spPr>
            <p:txBody>
              <a:bodyPr wrap="square" rtlCol="0">
                <a:spAutoFit/>
              </a:bodyPr>
              <a:lstStyle/>
              <a:p>
                <a:pPr lvl="0" algn="r" rtl="1"/>
                <a:r>
                  <a:rPr lang="ar-MA" b="1" dirty="0">
                    <a:solidFill>
                      <a:prstClr val="black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حَضَرَ عَرْضًا مَسْرَحِيًّا  100 </a:t>
                </a:r>
                <a:r>
                  <a:rPr lang="ar-SA" b="1" dirty="0">
                    <a:solidFill>
                      <a:prstClr val="black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b="1" dirty="0">
                    <a:solidFill>
                      <a:prstClr val="black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تِلْميذًا . كاَنَ</a:t>
                </a:r>
                <a:r>
                  <a:rPr lang="ar-SA" b="1" dirty="0">
                    <a:solidFill>
                      <a:prstClr val="black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SA" b="1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SA" b="1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ar-SA" b="1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den>
                    </m:f>
                  </m:oMath>
                </a14:m>
                <a:r>
                  <a:rPr lang="ar-SA" b="1" dirty="0">
                    <a:solidFill>
                      <a:prstClr val="black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b="1" dirty="0">
                    <a:solidFill>
                      <a:prstClr val="black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(</a:t>
                </a:r>
                <a14:m>
                  <m:oMath xmlns:m="http://schemas.openxmlformats.org/officeDocument/2006/math">
                    <m:r>
                      <a:rPr lang="ar-SA" b="1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رُب</m:t>
                    </m:r>
                    <m:r>
                      <a:rPr lang="ar-MA" b="1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ُ</m:t>
                    </m:r>
                    <m:r>
                      <a:rPr lang="ar-SA" b="1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ع</m:t>
                    </m:r>
                    <m:r>
                      <a:rPr lang="ar-MA" b="1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ُ</m:t>
                    </m:r>
                  </m:oMath>
                </a14:m>
                <a:r>
                  <a:rPr lang="ar-MA" b="1" dirty="0">
                    <a:solidFill>
                      <a:prstClr val="black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) التَّلاميذِ</a:t>
                </a:r>
                <a:r>
                  <a:rPr lang="ar-SA" b="1" dirty="0">
                    <a:solidFill>
                      <a:prstClr val="black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b="1" dirty="0">
                    <a:solidFill>
                      <a:prstClr val="black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أَوْلادٌ . ما عَدَدُ الْأَوْلادِ الّذينَ حَضَروا الْعَرْضَ الْمَسْرَحِيّ؟</a:t>
                </a:r>
                <a:endPara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3" name="ZoneTexte 9">
                <a:extLst>
                  <a:ext uri="{FF2B5EF4-FFF2-40B4-BE49-F238E27FC236}">
                    <a16:creationId xmlns:a16="http://schemas.microsoft.com/office/drawing/2014/main" id="{44258084-B3FB-CD5A-D197-104AC0640E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286" y="1889032"/>
                <a:ext cx="7959787" cy="768095"/>
              </a:xfrm>
              <a:prstGeom prst="rect">
                <a:avLst/>
              </a:prstGeom>
              <a:blipFill>
                <a:blip r:embed="rId3"/>
                <a:stretch>
                  <a:fillRect r="-613" b="-11905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oneTexte 9">
            <a:extLst>
              <a:ext uri="{FF2B5EF4-FFF2-40B4-BE49-F238E27FC236}">
                <a16:creationId xmlns:a16="http://schemas.microsoft.com/office/drawing/2014/main" id="{BF217B56-38FC-2F73-90B8-3776B0B42780}"/>
              </a:ext>
            </a:extLst>
          </p:cNvPr>
          <p:cNvSpPr txBox="1"/>
          <p:nvPr/>
        </p:nvSpPr>
        <p:spPr>
          <a:xfrm>
            <a:off x="3089885" y="3136919"/>
            <a:ext cx="5233942" cy="286232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أَضَعُ تَمْثيلاً يُساعِدُنِي عَلَى حَلَّ الْمَسْأَلَةَ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أَبْحَثُ عَنْ الْمُعْطَى النَّاقِصِ وَ أَسْتَنْتِجُ مُتَسَاوِيَّةَ حَلَّ الْمَسأَلَةِ 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.................................................................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kumimoji="0" lang="ar-SA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عِبارَةَ الْحَل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..................................................................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531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828126-4B32-6D9E-4087-38D39302AB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DCB4A10-B9FD-DC6E-DB30-265AA55D86E3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742DD97-0446-4850-7F72-7B416BE752B3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9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57DD60E-E320-796C-440F-6609BA90CEE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1C918F9B-FFE7-4A78-F643-7F5E5F41F03E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F56C65FF-54DA-F714-1D18-D525F962ADF8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22E2F998-BF86-5595-1B40-15E48C61373E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35AB5875-7913-03A8-A672-8CB1E1EAE773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20AAE645-DB08-4795-F34B-621C74310AF1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15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8B8D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kumimoji="0" lang="fr-FR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B8D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418DCF41-4BE6-6676-58AC-233A942416E5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2</a:t>
                  </a:r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189CF287-E33A-62A2-3DE9-B0A6DB178C70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15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8B8D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kumimoji="0" lang="fr-FR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B8D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" name="Organigramme : Connecteur 17">
                  <a:extLst>
                    <a:ext uri="{FF2B5EF4-FFF2-40B4-BE49-F238E27FC236}">
                      <a16:creationId xmlns:a16="http://schemas.microsoft.com/office/drawing/2014/main" id="{1E830127-3CA8-6A7F-0221-C66CE980C5AE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3</a:t>
                  </a:r>
                </a:p>
              </p:txBody>
            </p:sp>
            <p:sp>
              <p:nvSpPr>
                <p:cNvPr id="19" name="ZoneTexte 18">
                  <a:extLst>
                    <a:ext uri="{FF2B5EF4-FFF2-40B4-BE49-F238E27FC236}">
                      <a16:creationId xmlns:a16="http://schemas.microsoft.com/office/drawing/2014/main" id="{141384A8-1695-4B9B-E4B8-FF479A85AE13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15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8B8D"/>
                      </a:solidFill>
                      <a:effectLst/>
                      <a:uLnTx/>
                      <a:uFillTx/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kumimoji="0" lang="fr-FR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B8D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" name="Organigramme : Connecteur 19">
                  <a:extLst>
                    <a:ext uri="{FF2B5EF4-FFF2-40B4-BE49-F238E27FC236}">
                      <a16:creationId xmlns:a16="http://schemas.microsoft.com/office/drawing/2014/main" id="{33AFAEEF-BC0A-5B05-0786-4A23A9AEC391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1</a:t>
                  </a:r>
                </a:p>
              </p:txBody>
            </p:sp>
          </p:grp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2CD5BC45-36D6-C567-416B-4F4ABFD80DE9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C7047956-DEC8-5907-008D-1C954DB91836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ZoneTexte 9">
                <a:extLst>
                  <a:ext uri="{FF2B5EF4-FFF2-40B4-BE49-F238E27FC236}">
                    <a16:creationId xmlns:a16="http://schemas.microsoft.com/office/drawing/2014/main" id="{02C661CF-0844-C2BA-D135-5F44BED285CA}"/>
                  </a:ext>
                </a:extLst>
              </p:cNvPr>
              <p:cNvSpPr txBox="1"/>
              <p:nvPr/>
            </p:nvSpPr>
            <p:spPr>
              <a:xfrm>
                <a:off x="462286" y="1889032"/>
                <a:ext cx="7959787" cy="768095"/>
              </a:xfrm>
              <a:prstGeom prst="rect">
                <a:avLst/>
              </a:prstGeom>
              <a:solidFill>
                <a:srgbClr val="7DC3C1"/>
              </a:solidFill>
            </p:spPr>
            <p:txBody>
              <a:bodyPr wrap="square" rtlCol="0">
                <a:spAutoFit/>
              </a:bodyPr>
              <a:lstStyle/>
              <a:p>
                <a:pPr lvl="0" algn="r" rtl="1"/>
                <a:r>
                  <a:rPr lang="ar-MA" b="1" dirty="0">
                    <a:solidFill>
                      <a:prstClr val="black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حَضَرَ عَرْضًا مَسْرَحِيًّا  100 </a:t>
                </a:r>
                <a:r>
                  <a:rPr lang="ar-SA" b="1" dirty="0">
                    <a:solidFill>
                      <a:prstClr val="black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b="1" dirty="0">
                    <a:solidFill>
                      <a:prstClr val="black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تِلْميذًا . كاَنَ</a:t>
                </a:r>
                <a:r>
                  <a:rPr lang="ar-SA" b="1" dirty="0">
                    <a:solidFill>
                      <a:prstClr val="black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SA" b="1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SA" b="1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ar-SA" b="1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den>
                    </m:f>
                  </m:oMath>
                </a14:m>
                <a:r>
                  <a:rPr lang="ar-SA" b="1" dirty="0">
                    <a:solidFill>
                      <a:prstClr val="black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b="1" dirty="0">
                    <a:solidFill>
                      <a:prstClr val="black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(</a:t>
                </a:r>
                <a14:m>
                  <m:oMath xmlns:m="http://schemas.openxmlformats.org/officeDocument/2006/math">
                    <m:r>
                      <a:rPr lang="ar-SA" b="1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رُب</m:t>
                    </m:r>
                    <m:r>
                      <a:rPr lang="ar-MA" b="1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ُ</m:t>
                    </m:r>
                    <m:r>
                      <a:rPr lang="ar-SA" b="1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ع</m:t>
                    </m:r>
                    <m:r>
                      <a:rPr lang="ar-MA" b="1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ُ</m:t>
                    </m:r>
                  </m:oMath>
                </a14:m>
                <a:r>
                  <a:rPr lang="ar-MA" b="1" dirty="0">
                    <a:solidFill>
                      <a:prstClr val="black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) التَّلاميذِ</a:t>
                </a:r>
                <a:r>
                  <a:rPr lang="ar-SA" b="1" dirty="0">
                    <a:solidFill>
                      <a:prstClr val="black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b="1" dirty="0">
                    <a:solidFill>
                      <a:prstClr val="black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أَوْلادٌ . ما عَدَدُ الْأَوْلادِ الّذينَ حَضَروا الْعَرْضَ الْمَسْرَحِيّ؟</a:t>
                </a:r>
                <a:endPara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3" name="ZoneTexte 9">
                <a:extLst>
                  <a:ext uri="{FF2B5EF4-FFF2-40B4-BE49-F238E27FC236}">
                    <a16:creationId xmlns:a16="http://schemas.microsoft.com/office/drawing/2014/main" id="{02C661CF-0844-C2BA-D135-5F44BED285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286" y="1889032"/>
                <a:ext cx="7959787" cy="768095"/>
              </a:xfrm>
              <a:prstGeom prst="rect">
                <a:avLst/>
              </a:prstGeom>
              <a:blipFill>
                <a:blip r:embed="rId3"/>
                <a:stretch>
                  <a:fillRect r="-613" b="-11905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ZoneTexte 9">
                <a:extLst>
                  <a:ext uri="{FF2B5EF4-FFF2-40B4-BE49-F238E27FC236}">
                    <a16:creationId xmlns:a16="http://schemas.microsoft.com/office/drawing/2014/main" id="{19FD8950-065A-B934-98E3-0293AEEC65F9}"/>
                  </a:ext>
                </a:extLst>
              </p:cNvPr>
              <p:cNvSpPr txBox="1"/>
              <p:nvPr/>
            </p:nvSpPr>
            <p:spPr>
              <a:xfrm>
                <a:off x="3089885" y="3136919"/>
                <a:ext cx="5233942" cy="2862322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marL="342900" marR="0" lvl="0" indent="-34290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أَضَعُ تَمْثيلاً يُساعِدُنِي عَلَى حَلَّ الْمَسْأَلَةَ</a:t>
                </a:r>
              </a:p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 </a:t>
                </a:r>
                <a:endPara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342900" marR="0" lvl="0" indent="-34290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أَبْحَثُ عَنْ الْمُعْطَى النَّاقِصِ وَ أَسْتَنْتِجُ مُتَسَاوِيَّةَ حَلَّ الْمَسأَلَةِ </a:t>
                </a:r>
              </a:p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20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  <a14:m>
                  <m:oMath xmlns:m="http://schemas.openxmlformats.org/officeDocument/2006/math">
                    <m:r>
                      <a:rPr lang="ar-MA" sz="2000" b="1" i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𝟎𝟎</m:t>
                    </m:r>
                    <m:r>
                      <a:rPr lang="fr-MA" sz="20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÷</m:t>
                    </m:r>
                    <m:r>
                      <a:rPr lang="fr-MA" sz="20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𝟒</m:t>
                    </m:r>
                    <m:r>
                      <a:rPr lang="fr-MA" sz="20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=   </m:t>
                    </m:r>
                    <m:r>
                      <a:rPr lang="ar-MA" sz="20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𝟐𝟓</m:t>
                    </m:r>
                    <m:r>
                      <a:rPr lang="fr-MA" sz="20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</m:oMath>
                </a14:m>
                <a:r>
                  <a:rPr kumimoji="0" lang="f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20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أََوْ  رُبُعُ 100 هُوَ 25 </a:t>
                </a:r>
                <a:endPara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 </a:t>
                </a:r>
                <a:endPara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342900" marR="0" lvl="0" indent="-34290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 عِبارَةَ الْحَ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لِّ</a:t>
                </a:r>
              </a:p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lvl="0" algn="r" rtl="1">
                  <a:defRPr/>
                </a:pPr>
                <a:r>
                  <a:rPr lang="ar-MA" sz="20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عَدَدُ الْأَوْلادِ الّذينَ حَضَروا الْعَرْضَ الْمَسْرَحِيّ:   25 وَلَدًا</a:t>
                </a:r>
              </a:p>
            </p:txBody>
          </p:sp>
        </mc:Choice>
        <mc:Fallback>
          <p:sp>
            <p:nvSpPr>
              <p:cNvPr id="4" name="ZoneTexte 9">
                <a:extLst>
                  <a:ext uri="{FF2B5EF4-FFF2-40B4-BE49-F238E27FC236}">
                    <a16:creationId xmlns:a16="http://schemas.microsoft.com/office/drawing/2014/main" id="{19FD8950-065A-B934-98E3-0293AEEC65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9885" y="3136919"/>
                <a:ext cx="5233942" cy="2862322"/>
              </a:xfrm>
              <a:prstGeom prst="rect">
                <a:avLst/>
              </a:prstGeom>
              <a:blipFill>
                <a:blip r:embed="rId4"/>
                <a:stretch>
                  <a:fillRect t="-1279" r="-1166" b="-2985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832279D4-FD17-0A7A-B9E1-AB885D8C715D}"/>
              </a:ext>
            </a:extLst>
          </p:cNvPr>
          <p:cNvSpPr/>
          <p:nvPr/>
        </p:nvSpPr>
        <p:spPr>
          <a:xfrm>
            <a:off x="587016" y="3429000"/>
            <a:ext cx="2272916" cy="41390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C00000"/>
                </a:solidFill>
              </a:rPr>
              <a:t>100</a:t>
            </a:r>
            <a:endParaRPr lang="fr-MA" dirty="0">
              <a:solidFill>
                <a:srgbClr val="C00000"/>
              </a:solidFill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54D6EBB-9FE8-CBEC-ACB2-9397B931A5F8}"/>
              </a:ext>
            </a:extLst>
          </p:cNvPr>
          <p:cNvGrpSpPr/>
          <p:nvPr/>
        </p:nvGrpSpPr>
        <p:grpSpPr>
          <a:xfrm>
            <a:off x="579453" y="4000966"/>
            <a:ext cx="2211096" cy="399816"/>
            <a:chOff x="549732" y="3938720"/>
            <a:chExt cx="2509261" cy="282586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90E4058-A2F1-817B-4045-7A3C736C22DF}"/>
                </a:ext>
              </a:extLst>
            </p:cNvPr>
            <p:cNvSpPr/>
            <p:nvPr/>
          </p:nvSpPr>
          <p:spPr>
            <a:xfrm>
              <a:off x="549732" y="3938720"/>
              <a:ext cx="627315" cy="28258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>
                  <a:solidFill>
                    <a:srgbClr val="C00000"/>
                  </a:solidFill>
                </a:rPr>
                <a:t>25</a:t>
              </a:r>
              <a:endParaRPr lang="fr-MA" dirty="0">
                <a:solidFill>
                  <a:srgbClr val="C00000"/>
                </a:solidFill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38037C9-0812-5BC5-76DF-8A0BBA0AA184}"/>
                </a:ext>
              </a:extLst>
            </p:cNvPr>
            <p:cNvSpPr/>
            <p:nvPr/>
          </p:nvSpPr>
          <p:spPr>
            <a:xfrm>
              <a:off x="1177047" y="3938720"/>
              <a:ext cx="627315" cy="28258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>
                  <a:solidFill>
                    <a:srgbClr val="C00000"/>
                  </a:solidFill>
                </a:rPr>
                <a:t>25</a:t>
              </a:r>
              <a:endParaRPr lang="fr-MA" dirty="0">
                <a:solidFill>
                  <a:srgbClr val="C00000"/>
                </a:solidFill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289DFA6E-5FB7-832D-C17D-69CBDC01F1A6}"/>
                </a:ext>
              </a:extLst>
            </p:cNvPr>
            <p:cNvSpPr/>
            <p:nvPr/>
          </p:nvSpPr>
          <p:spPr>
            <a:xfrm>
              <a:off x="1804363" y="3938720"/>
              <a:ext cx="627315" cy="28258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>
                  <a:solidFill>
                    <a:srgbClr val="C00000"/>
                  </a:solidFill>
                </a:rPr>
                <a:t>25</a:t>
              </a:r>
              <a:endParaRPr lang="fr-MA" dirty="0">
                <a:solidFill>
                  <a:srgbClr val="C00000"/>
                </a:solidFill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F1581E5F-DBF1-85C9-8790-5FE47CAEA41F}"/>
                </a:ext>
              </a:extLst>
            </p:cNvPr>
            <p:cNvSpPr/>
            <p:nvPr/>
          </p:nvSpPr>
          <p:spPr>
            <a:xfrm>
              <a:off x="2431678" y="3938720"/>
              <a:ext cx="627315" cy="28258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>
                  <a:solidFill>
                    <a:srgbClr val="C00000"/>
                  </a:solidFill>
                </a:rPr>
                <a:t>25</a:t>
              </a:r>
              <a:endParaRPr lang="fr-MA" dirty="0">
                <a:solidFill>
                  <a:srgbClr val="C00000"/>
                </a:solidFill>
              </a:endParaRPr>
            </a:p>
          </p:txBody>
        </p:sp>
      </p:grpSp>
      <p:sp>
        <p:nvSpPr>
          <p:cNvPr id="25" name="Left Brace 24">
            <a:extLst>
              <a:ext uri="{FF2B5EF4-FFF2-40B4-BE49-F238E27FC236}">
                <a16:creationId xmlns:a16="http://schemas.microsoft.com/office/drawing/2014/main" id="{D49BD824-B450-E89B-6834-340A833AC2C3}"/>
              </a:ext>
            </a:extLst>
          </p:cNvPr>
          <p:cNvSpPr/>
          <p:nvPr/>
        </p:nvSpPr>
        <p:spPr>
          <a:xfrm rot="16200000">
            <a:off x="747010" y="4287841"/>
            <a:ext cx="222008" cy="541996"/>
          </a:xfrm>
          <a:prstGeom prst="leftBrace">
            <a:avLst>
              <a:gd name="adj1" fmla="val 17288"/>
              <a:gd name="adj2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C626188-07A0-BF17-2C11-709347A19833}"/>
                  </a:ext>
                </a:extLst>
              </p:cNvPr>
              <p:cNvSpPr txBox="1"/>
              <p:nvPr/>
            </p:nvSpPr>
            <p:spPr>
              <a:xfrm>
                <a:off x="619099" y="4669843"/>
                <a:ext cx="397866" cy="6685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MA" sz="20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2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ar-MA" sz="2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ar-MA" dirty="0"/>
              </a:p>
            </p:txBody>
          </p:sp>
        </mc:Choice>
        <mc:Fallback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C626188-07A0-BF17-2C11-709347A198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099" y="4669843"/>
                <a:ext cx="397866" cy="66851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437094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8C94C-DDC6-CA8F-1FEA-9A04AA5A73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80CE1292-4A8B-07DB-9D45-6B669B8F268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16811B6-B3B5-D0E6-FBB2-2A026026945B}"/>
              </a:ext>
            </a:extLst>
          </p:cNvPr>
          <p:cNvSpPr/>
          <p:nvPr/>
        </p:nvSpPr>
        <p:spPr>
          <a:xfrm>
            <a:off x="1651889" y="2793446"/>
            <a:ext cx="5527124" cy="213035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200" b="1" i="0" u="none" strike="noStrike" kern="0" cap="none" spc="0" normalizeH="0" baseline="0" noProof="0" dirty="0">
              <a:ln>
                <a:noFill/>
              </a:ln>
              <a:solidFill>
                <a:srgbClr val="E9830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9830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قِراءَةُ وَتَأْويلُ مِبْيانٍ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9830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بِخَطٍّ مُنْكَسِرٍ.</a:t>
            </a:r>
            <a:endParaRPr kumimoji="0" lang="ar-SA" sz="3200" b="1" i="0" u="none" strike="noStrike" kern="0" cap="none" spc="0" normalizeH="0" baseline="0" noProof="0" dirty="0">
              <a:ln>
                <a:noFill/>
              </a:ln>
              <a:solidFill>
                <a:srgbClr val="E9830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51C929F-1FF3-DF56-3905-ED58DBD2735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5724" y="3346513"/>
            <a:ext cx="780220" cy="631873"/>
          </a:xfrm>
          <a:prstGeom prst="rect">
            <a:avLst/>
          </a:prstGeom>
        </p:spPr>
      </p:pic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64038BE7-B3F8-A44B-D992-B408CD662CDE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أنشطة المراجعة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FAE6F375-627C-B610-62F3-2C5364AA1CCE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5635631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AA3324-CCB4-29F3-DAA1-830F0B9A31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DF9AB14-C9E8-4F95-8706-57C01D2A752E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5FECE63-049D-BB42-B77A-AD35C16AC028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السبورة؟</a:t>
            </a:r>
          </a:p>
        </p:txBody>
      </p:sp>
      <p:pic>
        <p:nvPicPr>
          <p:cNvPr id="9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88C0101-E629-132F-0410-204EF127898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238B3272-B5AA-980B-AC38-B9943A783C1F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28C04C96-1ABB-6C66-5E14-EF65573E26D9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0C9D9273-B1D7-6E59-CCCE-0FB6A973726A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900F1968-58D1-16EB-FD73-AD27FDC63811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926FD353-A0A1-E5FC-C28C-00AD2210C91E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7076F44E-1BA6-5DBC-A3C7-949877FB1759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E3323C0E-CB49-2620-4EA1-C62DF83091D5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" name="Organigramme : Connecteur 17">
                  <a:extLst>
                    <a:ext uri="{FF2B5EF4-FFF2-40B4-BE49-F238E27FC236}">
                      <a16:creationId xmlns:a16="http://schemas.microsoft.com/office/drawing/2014/main" id="{DF074A1F-5508-5220-62A6-7E2FD4BBEF32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9" name="ZoneTexte 18">
                  <a:extLst>
                    <a:ext uri="{FF2B5EF4-FFF2-40B4-BE49-F238E27FC236}">
                      <a16:creationId xmlns:a16="http://schemas.microsoft.com/office/drawing/2014/main" id="{06DEEBC8-FAA2-0A9B-3A07-FF8C530B503A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" name="Organigramme : Connecteur 19">
                  <a:extLst>
                    <a:ext uri="{FF2B5EF4-FFF2-40B4-BE49-F238E27FC236}">
                      <a16:creationId xmlns:a16="http://schemas.microsoft.com/office/drawing/2014/main" id="{252FA08F-40A3-8219-9E1B-D6A45EE6FEBB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AADC8B8E-43FF-7C32-F3C5-ECE7FBEAAEF7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CD037AC4-FF9B-F66A-4093-A704A373278F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0B7BD6F-F29E-FE01-316B-5C384F74D8E3}"/>
              </a:ext>
            </a:extLst>
          </p:cNvPr>
          <p:cNvGrpSpPr/>
          <p:nvPr/>
        </p:nvGrpSpPr>
        <p:grpSpPr>
          <a:xfrm>
            <a:off x="304801" y="2089714"/>
            <a:ext cx="8120743" cy="4062651"/>
            <a:chOff x="304801" y="2089714"/>
            <a:chExt cx="8120743" cy="4062651"/>
          </a:xfrm>
        </p:grpSpPr>
        <p:sp>
          <p:nvSpPr>
            <p:cNvPr id="5" name="ZoneTexte 9">
              <a:extLst>
                <a:ext uri="{FF2B5EF4-FFF2-40B4-BE49-F238E27FC236}">
                  <a16:creationId xmlns:a16="http://schemas.microsoft.com/office/drawing/2014/main" id="{8D105B43-9DAF-6764-B2F5-585E17C9476F}"/>
                </a:ext>
              </a:extLst>
            </p:cNvPr>
            <p:cNvSpPr txBox="1"/>
            <p:nvPr/>
          </p:nvSpPr>
          <p:spPr>
            <a:xfrm>
              <a:off x="4163438" y="2089714"/>
              <a:ext cx="4262106" cy="4062651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r" rtl="1"/>
              <a:r>
                <a:rPr lang="fr-FR" dirty="0"/>
                <a:t> </a:t>
              </a:r>
              <a:endParaRPr lang="fr-MA" dirty="0"/>
            </a:p>
            <a:p>
              <a:pPr algn="r" rtl="1"/>
              <a:r>
                <a:rPr lang="ar-S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ي</a:t>
              </a:r>
              <a:r>
                <a:rPr lang="a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ث</a:t>
              </a:r>
              <a:r>
                <a:rPr lang="a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ِّ</a:t>
              </a:r>
              <a:r>
                <a:rPr lang="ar-S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ل</a:t>
              </a:r>
              <a:r>
                <a:rPr lang="a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</a:t>
              </a:r>
              <a:r>
                <a:rPr lang="a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ْمِ</a:t>
              </a:r>
              <a:r>
                <a:rPr lang="ar-S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ب</a:t>
              </a:r>
              <a:r>
                <a:rPr lang="a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يان</a:t>
              </a:r>
              <a:r>
                <a:rPr lang="a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  الْمُنْكَسِرِ </a:t>
              </a:r>
              <a:r>
                <a:rPr lang="ar-S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عَدَدَ </a:t>
              </a:r>
              <a:r>
                <a:rPr lang="a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مَرّاتِ تَأَهُّلِ مُنْتَخَباتٍ لِكُرَةِ الْقَدَمِ إِلَى نِهائِيّاتِ كَأْسِ الْعَالَمِ.</a:t>
              </a:r>
            </a:p>
            <a:p>
              <a:pPr algn="r" rtl="1"/>
              <a:endPara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lang="ar-S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ما </a:t>
              </a:r>
              <a:r>
                <a:rPr lang="a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الْمُنْتَخَبُ الْأَكْثَرُ مُشارَكَةً في نِهائِيّاتِ كَأْسِ الْعالَمِ؟</a:t>
              </a:r>
            </a:p>
            <a:p>
              <a:pPr algn="r" rtl="1"/>
              <a:r>
                <a:rPr lang="a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...........................................................</a:t>
              </a:r>
            </a:p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lang="ar-S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ما </a:t>
              </a:r>
              <a:r>
                <a:rPr lang="a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الْمُنْتَخَبُ الَّذي يُشارِكُ في نِهائِيّاتِ كَأْسِ الْعَالَمِ لِلْمَرَّةِ 17.</a:t>
              </a:r>
            </a:p>
            <a:p>
              <a:pPr algn="r" rtl="1"/>
              <a:r>
                <a:rPr lang="a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..........................................................</a:t>
              </a:r>
            </a:p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lang="a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بِكَمْ يَفوقُ عَدَدُ مَرّاتِ مُشارَكَةِ اسبانيا عَدَدَ مَرّاتِ مُشَارَكَةِ مصر.</a:t>
              </a:r>
            </a:p>
            <a:p>
              <a:pPr algn="r" rtl="1"/>
              <a:r>
                <a:rPr lang="a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......................................................</a:t>
              </a:r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E1863111-2754-A097-20AC-C43B6D8AB7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4801" y="2435447"/>
              <a:ext cx="3857721" cy="275563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38345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B1676-7C64-AD7E-80AA-E007CE194B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5BCCB72-9045-2128-4F7B-16E500CE987C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3A1A667-9271-C54D-3251-36D484C53438}"/>
              </a:ext>
            </a:extLst>
          </p:cNvPr>
          <p:cNvSpPr txBox="1"/>
          <p:nvPr/>
        </p:nvSpPr>
        <p:spPr>
          <a:xfrm>
            <a:off x="409389" y="851118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صححوا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BF9C571-4A3F-7D65-4B6A-4D08C204E37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BC241589-730F-FD49-4241-56215B87115B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C8B3966A-20AA-1D89-65E6-210EB4C14467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8707427A-8182-0C28-42FA-0E662AEA8957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722C59CC-967D-469F-7CBF-29896DCA8337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D4848EFD-8D1C-4522-F65B-E1FDC6FF191F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E0D8465B-3B3A-C0B1-F086-A339732EE55C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EA0B759B-0042-E806-D525-6458D17CA927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" name="Organigramme : Connecteur 17">
                  <a:extLst>
                    <a:ext uri="{FF2B5EF4-FFF2-40B4-BE49-F238E27FC236}">
                      <a16:creationId xmlns:a16="http://schemas.microsoft.com/office/drawing/2014/main" id="{551A89FB-2FA8-CC1C-79E3-4584616F8C62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9" name="ZoneTexte 18">
                  <a:extLst>
                    <a:ext uri="{FF2B5EF4-FFF2-40B4-BE49-F238E27FC236}">
                      <a16:creationId xmlns:a16="http://schemas.microsoft.com/office/drawing/2014/main" id="{B2B28FBB-7198-0F63-3E63-24A0BB1DE973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" name="Organigramme : Connecteur 19">
                  <a:extLst>
                    <a:ext uri="{FF2B5EF4-FFF2-40B4-BE49-F238E27FC236}">
                      <a16:creationId xmlns:a16="http://schemas.microsoft.com/office/drawing/2014/main" id="{D381CFA3-3D0B-0111-870A-0C7DF8991207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66B3A26C-0C02-36FD-D9E6-6ABF8F79A94D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98C01DE-E440-2F26-193C-0DCD762FB154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5" name="ZoneTexte 4">
            <a:extLst>
              <a:ext uri="{FF2B5EF4-FFF2-40B4-BE49-F238E27FC236}">
                <a16:creationId xmlns:a16="http://schemas.microsoft.com/office/drawing/2014/main" id="{0357AA23-95EE-D80A-1B82-D72D160F7923}"/>
              </a:ext>
            </a:extLst>
          </p:cNvPr>
          <p:cNvSpPr txBox="1"/>
          <p:nvPr/>
        </p:nvSpPr>
        <p:spPr>
          <a:xfrm>
            <a:off x="5379396" y="4659082"/>
            <a:ext cx="11099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مارس</a:t>
            </a:r>
            <a:endParaRPr lang="fr-MA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ZoneTexte 4">
            <a:extLst>
              <a:ext uri="{FF2B5EF4-FFF2-40B4-BE49-F238E27FC236}">
                <a16:creationId xmlns:a16="http://schemas.microsoft.com/office/drawing/2014/main" id="{3B1A83D1-D8C9-B130-C0B2-FE4767218EE6}"/>
              </a:ext>
            </a:extLst>
          </p:cNvPr>
          <p:cNvSpPr txBox="1"/>
          <p:nvPr/>
        </p:nvSpPr>
        <p:spPr>
          <a:xfrm>
            <a:off x="5404834" y="5397289"/>
            <a:ext cx="11099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يناير</a:t>
            </a:r>
            <a:endParaRPr lang="fr-MA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1181E1E-21EF-9DDA-A7D5-9F0C8477C226}"/>
              </a:ext>
            </a:extLst>
          </p:cNvPr>
          <p:cNvGrpSpPr/>
          <p:nvPr/>
        </p:nvGrpSpPr>
        <p:grpSpPr>
          <a:xfrm>
            <a:off x="170943" y="2046209"/>
            <a:ext cx="8120743" cy="4062651"/>
            <a:chOff x="304801" y="2089714"/>
            <a:chExt cx="8120743" cy="4062651"/>
          </a:xfrm>
        </p:grpSpPr>
        <p:sp>
          <p:nvSpPr>
            <p:cNvPr id="28" name="ZoneTexte 9">
              <a:extLst>
                <a:ext uri="{FF2B5EF4-FFF2-40B4-BE49-F238E27FC236}">
                  <a16:creationId xmlns:a16="http://schemas.microsoft.com/office/drawing/2014/main" id="{83F8DDEB-65B7-8694-2B72-E24E4B26BBAC}"/>
                </a:ext>
              </a:extLst>
            </p:cNvPr>
            <p:cNvSpPr txBox="1"/>
            <p:nvPr/>
          </p:nvSpPr>
          <p:spPr>
            <a:xfrm>
              <a:off x="4163438" y="2089714"/>
              <a:ext cx="4262106" cy="4062651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r" rtl="1"/>
              <a:r>
                <a:rPr lang="fr-FR" dirty="0"/>
                <a:t> </a:t>
              </a:r>
              <a:endParaRPr lang="fr-MA" dirty="0"/>
            </a:p>
            <a:p>
              <a:pPr algn="r" rtl="1"/>
              <a:r>
                <a:rPr lang="ar-S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ي</a:t>
              </a:r>
              <a:r>
                <a:rPr lang="a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ث</a:t>
              </a:r>
              <a:r>
                <a:rPr lang="a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ِّ</a:t>
              </a:r>
              <a:r>
                <a:rPr lang="ar-S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ل</a:t>
              </a:r>
              <a:r>
                <a:rPr lang="a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</a:t>
              </a:r>
              <a:r>
                <a:rPr lang="a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ْمِ</a:t>
              </a:r>
              <a:r>
                <a:rPr lang="ar-S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ب</a:t>
              </a:r>
              <a:r>
                <a:rPr lang="a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يان</a:t>
              </a:r>
              <a:r>
                <a:rPr lang="a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  الْمُنْكَسِرِ </a:t>
              </a:r>
              <a:r>
                <a:rPr lang="ar-S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عَدَدَ </a:t>
              </a:r>
              <a:r>
                <a:rPr lang="a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مَرّاتِ تَأَهُّلِ مُنْتَخَباتٍ لِكُرَةِ الْقَدَمِ إِلَى نِهائِيّاتِ كَأْسِ الْعَالَمِ.</a:t>
              </a:r>
            </a:p>
            <a:p>
              <a:pPr algn="r" rtl="1"/>
              <a:endPara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lang="ar-S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ما </a:t>
              </a:r>
              <a:r>
                <a:rPr lang="a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الْمُنْتَخَبُ الْأَكْثَرُ مُشارَكَةً في نِهائِيّاتِ كَأْسِ الْعالَمِ؟</a:t>
              </a:r>
            </a:p>
            <a:p>
              <a:pPr algn="r" rtl="1"/>
              <a:r>
                <a:rPr lang="a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...........................................................</a:t>
              </a:r>
            </a:p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lang="ar-S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ما </a:t>
              </a:r>
              <a:r>
                <a:rPr lang="a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الْمُنْتَخَبُ الَّذي يُشارِكُ في نِهائِيّاتِ كَأْسِ الْعَالَمِ لِلْمَرَّةِ 17.</a:t>
              </a:r>
            </a:p>
            <a:p>
              <a:pPr algn="r" rtl="1"/>
              <a:r>
                <a:rPr lang="a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..........................................................</a:t>
              </a:r>
            </a:p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lang="a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بِكَمْ يَفوقُ عَدَدُ مَرّاتِ مُشارَكَةِ اسبانيا عَدَدَ مَرّاتِ مُشَارَكَةِ مصر.</a:t>
              </a:r>
            </a:p>
            <a:p>
              <a:pPr algn="r" rtl="1"/>
              <a:r>
                <a:rPr lang="a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......................................................</a:t>
              </a:r>
            </a:p>
          </p:txBody>
        </p:sp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63E3A5A7-5448-C977-797F-94867F0661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4801" y="2435447"/>
              <a:ext cx="3857721" cy="2755631"/>
            </a:xfrm>
            <a:prstGeom prst="rect">
              <a:avLst/>
            </a:prstGeom>
          </p:spPr>
        </p:pic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EE98975A-EECA-284B-E92F-988FD5D96E09}"/>
              </a:ext>
            </a:extLst>
          </p:cNvPr>
          <p:cNvSpPr txBox="1"/>
          <p:nvPr/>
        </p:nvSpPr>
        <p:spPr>
          <a:xfrm>
            <a:off x="5900833" y="3727776"/>
            <a:ext cx="10230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البرازيل</a:t>
            </a:r>
            <a:endParaRPr lang="fr-MA" sz="28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458C5C8-5F56-E69B-3903-D7817F1B2F42}"/>
              </a:ext>
            </a:extLst>
          </p:cNvPr>
          <p:cNvSpPr txBox="1"/>
          <p:nvPr/>
        </p:nvSpPr>
        <p:spPr>
          <a:xfrm>
            <a:off x="5758468" y="4698861"/>
            <a:ext cx="13276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المكسيك</a:t>
            </a:r>
            <a:endParaRPr lang="fr-MA" sz="28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4AFC061-2698-F776-DFF6-654F0B230020}"/>
              </a:ext>
            </a:extLst>
          </p:cNvPr>
          <p:cNvSpPr txBox="1"/>
          <p:nvPr/>
        </p:nvSpPr>
        <p:spPr>
          <a:xfrm>
            <a:off x="5596262" y="5551973"/>
            <a:ext cx="13885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16-4=12</a:t>
            </a:r>
          </a:p>
        </p:txBody>
      </p:sp>
    </p:spTree>
    <p:extLst>
      <p:ext uri="{BB962C8B-B14F-4D97-AF65-F5344CB8AC3E}">
        <p14:creationId xmlns:p14="http://schemas.microsoft.com/office/powerpoint/2010/main" val="409508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406F0F-E661-DF75-3BC8-73147A4758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10592FE4-2E92-F0D9-756E-E3B4A216E9E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832EA2C-8588-6920-9171-D4EFA9D34AA9}"/>
              </a:ext>
            </a:extLst>
          </p:cNvPr>
          <p:cNvSpPr/>
          <p:nvPr/>
        </p:nvSpPr>
        <p:spPr>
          <a:xfrm>
            <a:off x="1983004" y="3362893"/>
            <a:ext cx="5621445" cy="135511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>
              <a:spcAft>
                <a:spcPts val="600"/>
              </a:spcAft>
            </a:pPr>
            <a:r>
              <a:rPr lang="ar-SA" sz="24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     ح</a:t>
            </a:r>
            <a:r>
              <a:rPr lang="ar-MA" sz="24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24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ُّ</a:t>
            </a:r>
            <a:r>
              <a:rPr lang="ar-SA" sz="24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</a:t>
            </a:r>
            <a:r>
              <a:rPr lang="ar-MA" sz="24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</a:t>
            </a:r>
            <a:r>
              <a:rPr lang="ar-MA" sz="24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4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</a:t>
            </a:r>
            <a:r>
              <a:rPr lang="ar-MA" sz="24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24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24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ٍ</a:t>
            </a:r>
            <a:r>
              <a:rPr lang="ar-SA" sz="24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</a:t>
            </a:r>
            <a:r>
              <a:rPr lang="ar-MA" sz="24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4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</a:t>
            </a:r>
            <a:r>
              <a:rPr lang="ar-MA" sz="24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4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</a:t>
            </a:r>
            <a:r>
              <a:rPr lang="ar-MA" sz="24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4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ط</a:t>
            </a:r>
            <a:r>
              <a:rPr lang="ar-MA" sz="24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4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</a:t>
            </a:r>
            <a:r>
              <a:rPr lang="ar-MA" sz="24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lang="ar-MA" sz="24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MA" sz="24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4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</a:t>
            </a:r>
            <a:r>
              <a:rPr lang="ar-MA" sz="24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4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</a:t>
            </a:r>
            <a:r>
              <a:rPr lang="ar-MA" sz="24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</a:t>
            </a:r>
            <a:r>
              <a:rPr lang="ar-MA" sz="24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4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</a:t>
            </a:r>
            <a:r>
              <a:rPr lang="ar-MA" sz="24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</a:t>
            </a:r>
            <a:r>
              <a:rPr lang="ar-MA" sz="24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4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</a:t>
            </a:r>
            <a:r>
              <a:rPr lang="ar-MA" sz="24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24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.</a:t>
            </a:r>
          </a:p>
          <a:p>
            <a:pPr algn="r" rtl="1">
              <a:spcAft>
                <a:spcPts val="600"/>
              </a:spcAft>
            </a:pPr>
            <a:endParaRPr lang="ar-MA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C8C8B2F-77D6-52CA-D0AE-8ADBC11320F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685843" y="3575221"/>
            <a:ext cx="631873" cy="631873"/>
          </a:xfrm>
          <a:prstGeom prst="rect">
            <a:avLst/>
          </a:prstGeom>
        </p:spPr>
      </p:pic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D118B91A-F7FE-61FB-10F7-AA2F0B216795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المراجعة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252FBE1C-C18F-E06F-89DD-B619061D1105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186485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FCF6A-EF6A-E468-6EFD-6E65E3034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179BA79D-E68B-BC93-9E2F-CC85F4242EC8}"/>
              </a:ext>
            </a:extLst>
          </p:cNvPr>
          <p:cNvSpPr txBox="1"/>
          <p:nvPr/>
        </p:nvSpPr>
        <p:spPr>
          <a:xfrm>
            <a:off x="314163" y="854031"/>
            <a:ext cx="718235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noProof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انتبهوا، سنحل هذه المسألة، 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C7C8662-C153-318F-0E4D-C3AD7E9D8D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2FAAA005-A983-45A4-1229-6FC4B26D2C91}"/>
              </a:ext>
            </a:extLst>
          </p:cNvPr>
          <p:cNvSpPr txBox="1"/>
          <p:nvPr/>
        </p:nvSpPr>
        <p:spPr>
          <a:xfrm>
            <a:off x="314163" y="1825047"/>
            <a:ext cx="8133645" cy="432934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anchor="ctr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خُمٍّ</a:t>
            </a:r>
            <a:r>
              <a:rPr lang="f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15 دَجَاجَةً، كُلِّ دَجاجَةٍ تَبيضُ 7 بَيْضاتٍ في الْأُسْبوعِ. كُلُّ بَيْضَةٍ تَزِنُ  20 غْرامًا . ما كُتْلَةُ الْبَيْضِ الْمُنْتَجِ خِلالَ  الْأُسْبوعِ؟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أُمَثِّلُ مْعْطياتِ الْمَسْأَلَة: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مُتُساوِيّتَيْ الْحَلِّ: </a:t>
            </a:r>
          </a:p>
          <a:p>
            <a:pPr algn="r" rtl="1">
              <a:lnSpc>
                <a:spcPct val="150000"/>
              </a:lnSpc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اَلْخُطْوَةُ1:.......................</a:t>
            </a:r>
          </a:p>
          <a:p>
            <a:pPr algn="r" rtl="1">
              <a:lnSpc>
                <a:spcPct val="150000"/>
              </a:lnSpc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اَلْخُطْوَةُ2:.......................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عِبارَةَ الْحَلِّ:.....................................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9603F80-7986-3DA5-A8AA-41835A2D6133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C84FDDB2-1977-A82C-3CF5-A1DA15628459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88B66F21-3324-D8E7-2A33-33BC6E17846B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E4B65E7A-B6BF-6EAF-7F62-EA0FD912E0DD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ECEF6AA9-E4CA-6AA6-E767-58545FFC520C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8D187386-F769-9A51-07A6-9B7D66100826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6C0E6F71-DF84-13AD-3EF8-B87E22CF4961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7" name="Organigramme : Connecteur 16">
                  <a:extLst>
                    <a:ext uri="{FF2B5EF4-FFF2-40B4-BE49-F238E27FC236}">
                      <a16:creationId xmlns:a16="http://schemas.microsoft.com/office/drawing/2014/main" id="{A26F239F-CEAF-85D8-9119-766BBF39C3AB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BE98E246-7B0A-9ED4-8D10-0DD108244507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D6F5B7D2-302A-45C4-2B4F-9636FCC0D1BB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F2EE7468-0827-0980-7DE3-DEE5C42A6B11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8DF6614E-3406-F02D-B3B6-B27C4EA473AA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88309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09393D-F324-99C3-A97E-1460FC3FA3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1EADF58-FECC-AC00-842B-8DE69373FE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B02C6CF6-CF0D-4820-10CA-BC4EAF23B5B0}"/>
              </a:ext>
            </a:extLst>
          </p:cNvPr>
          <p:cNvSpPr txBox="1"/>
          <p:nvPr/>
        </p:nvSpPr>
        <p:spPr>
          <a:xfrm>
            <a:off x="1103586" y="854031"/>
            <a:ext cx="63929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noProof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اقرأوا المسألة، ثم أغمضوا أعينكم وتخيلوا أحداثها.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A04301A-B1A6-CE53-9C0E-08FBD3ED7EDB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B3BB7B1-C1B3-1FC1-9A31-9C6434E9AA57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BA433BB6-8BCB-557B-7B99-B83CEB859DC8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3E9F20A3-ADF4-237F-6359-8BADC1958AE7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1559CD8B-F608-10B8-1E9E-5DCFB28857CF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" name="Organigramme : Connecteur 12">
                  <a:extLst>
                    <a:ext uri="{FF2B5EF4-FFF2-40B4-BE49-F238E27FC236}">
                      <a16:creationId xmlns:a16="http://schemas.microsoft.com/office/drawing/2014/main" id="{7C539F3F-BDF3-129E-30D0-21AC4EA7E9A3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A0438063-8280-79FA-3E51-BFDF44E1E95E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8E33083C-4035-6BEB-4E49-8A486D97A0F1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B637A9D0-61E5-7DBC-B0AD-2B1C2027200C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" name="Organigramme : Connecteur 17">
                  <a:extLst>
                    <a:ext uri="{FF2B5EF4-FFF2-40B4-BE49-F238E27FC236}">
                      <a16:creationId xmlns:a16="http://schemas.microsoft.com/office/drawing/2014/main" id="{59820DC9-E25A-E123-DCEA-E0B685F58C25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733FEA25-1154-9EC2-CF8B-E6896B6C639D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54B9C7FC-F45F-C2B2-496E-BF1624AA729B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4" name="ZoneTexte 6">
            <a:extLst>
              <a:ext uri="{FF2B5EF4-FFF2-40B4-BE49-F238E27FC236}">
                <a16:creationId xmlns:a16="http://schemas.microsoft.com/office/drawing/2014/main" id="{5706CB23-9C48-08D4-1387-68604BE47AC6}"/>
              </a:ext>
            </a:extLst>
          </p:cNvPr>
          <p:cNvSpPr txBox="1"/>
          <p:nvPr/>
        </p:nvSpPr>
        <p:spPr>
          <a:xfrm>
            <a:off x="314163" y="1825047"/>
            <a:ext cx="8133645" cy="432934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anchor="ctr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خُمٍّ</a:t>
            </a:r>
            <a:r>
              <a:rPr lang="f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15 دَجَاجَةً، كُلِّ دَجاجَةٍ تَبيضُ 7 بَيْضاتٍ في الْأُسْبوعِ. كُلُّ بَيْضَةٍ تَزِنُ  20 غْرامًا . ما كُتْلَةُ الْبَيْضِ الْمُنْتَجِ خِلالَ  الْأُسْبوعِ؟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أُمَثِّلُ مْعْطياتِ الْمَسْأَلَة: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مُتُساوِيّتَيْ الْحَلِّ: </a:t>
            </a:r>
          </a:p>
          <a:p>
            <a:pPr algn="r" rtl="1">
              <a:lnSpc>
                <a:spcPct val="150000"/>
              </a:lnSpc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اَلْخُطْوَةُ1:.......................</a:t>
            </a:r>
          </a:p>
          <a:p>
            <a:pPr algn="r" rtl="1">
              <a:lnSpc>
                <a:spcPct val="150000"/>
              </a:lnSpc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اَلْخُطْوَةُ2:.......................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عِبارَةَ الْحَلِّ:.....................................</a:t>
            </a:r>
          </a:p>
        </p:txBody>
      </p:sp>
    </p:spTree>
    <p:extLst>
      <p:ext uri="{BB962C8B-B14F-4D97-AF65-F5344CB8AC3E}">
        <p14:creationId xmlns:p14="http://schemas.microsoft.com/office/powerpoint/2010/main" val="4289949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F75B7-612F-7246-D687-2F052A25F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65C1EB9-023C-8117-E859-F275C792F3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1BAFEE1-3F77-AB9A-FA41-F6FCCE8F70FB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noProof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11CD572-0F39-FB82-7D66-DF9FB6DB93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1A33C9E7-2E45-3070-ACA1-439BD6F55B24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0801DEAE-AF0C-DDC7-D26C-B4E6D30A8F7A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85229990-A42D-498F-E644-07AD87EE2FF2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BA4A1B03-1374-7D4F-2C2F-D0660101B1EF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9B832532-DE33-495B-0A07-CEA944750B5E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1D3F7B52-39A8-3C94-DBB8-49759D1B1D11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7A873977-1A35-26FC-FA42-8C8AA0EF4D89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EA9DE786-F95B-F86B-DA16-EB02F3DCA5C5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86992E1D-EA88-6410-1DE4-D059A12E1FAB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48F25283-9436-C1E6-AB99-140AA0AC372D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3D0F4BC2-2942-1752-BC7B-A24FB5966CE4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85E32731-D4B1-0930-F6E8-894FC013F9A4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179264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DEBA8F-427F-0991-706C-A0AAC0871F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DCFDA29C-C00A-5A81-5D8C-A560B68B645B}"/>
              </a:ext>
            </a:extLst>
          </p:cNvPr>
          <p:cNvSpPr txBox="1"/>
          <p:nvPr/>
        </p:nvSpPr>
        <p:spPr>
          <a:xfrm>
            <a:off x="367005" y="854031"/>
            <a:ext cx="712951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noProof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ارسموا التمثيل المناسب للخطوة الأولى.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E677E30-13EC-1AB0-F76D-A2A67FD1EE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D9962B84-E51E-936E-86E9-ABFAEB5BDB18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6DA4D1B8-178F-1E29-2ABF-EA19676A09FA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19" name="Groupe 18">
                <a:extLst>
                  <a:ext uri="{FF2B5EF4-FFF2-40B4-BE49-F238E27FC236}">
                    <a16:creationId xmlns:a16="http://schemas.microsoft.com/office/drawing/2014/main" id="{D4463729-88F5-E146-6AEE-860FC2CB9160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7201D5A8-F212-97EF-F0D7-3AEFD8305FD4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2" name="ZoneTexte 21">
                  <a:extLst>
                    <a:ext uri="{FF2B5EF4-FFF2-40B4-BE49-F238E27FC236}">
                      <a16:creationId xmlns:a16="http://schemas.microsoft.com/office/drawing/2014/main" id="{59700473-C18D-5C9E-5479-65CB771F1D81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3" name="Organigramme : Connecteur 22">
                  <a:extLst>
                    <a:ext uri="{FF2B5EF4-FFF2-40B4-BE49-F238E27FC236}">
                      <a16:creationId xmlns:a16="http://schemas.microsoft.com/office/drawing/2014/main" id="{9DDFABFE-77F9-4A4A-5714-229DA9B875D4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4" name="ZoneTexte 23">
                  <a:extLst>
                    <a:ext uri="{FF2B5EF4-FFF2-40B4-BE49-F238E27FC236}">
                      <a16:creationId xmlns:a16="http://schemas.microsoft.com/office/drawing/2014/main" id="{2CB55BE1-E791-C979-DEE6-AD6C998B3C38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5" name="Organigramme : Connecteur 24">
                  <a:extLst>
                    <a:ext uri="{FF2B5EF4-FFF2-40B4-BE49-F238E27FC236}">
                      <a16:creationId xmlns:a16="http://schemas.microsoft.com/office/drawing/2014/main" id="{3899B09D-F2CA-4D46-FBFF-69D779499378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B4BEA76A-A297-205D-0969-25E5CD351E2F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7" name="Organigramme : Connecteur 26">
                  <a:extLst>
                    <a:ext uri="{FF2B5EF4-FFF2-40B4-BE49-F238E27FC236}">
                      <a16:creationId xmlns:a16="http://schemas.microsoft.com/office/drawing/2014/main" id="{CEA470DF-73A0-7B7D-94CA-5A6FE318AF2D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BC83475A-CC4C-FAB7-460E-1248A65E28CD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5AF6A459-6254-2864-EB1C-2A5766292F9A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5" name="ZoneTexte 6">
            <a:extLst>
              <a:ext uri="{FF2B5EF4-FFF2-40B4-BE49-F238E27FC236}">
                <a16:creationId xmlns:a16="http://schemas.microsoft.com/office/drawing/2014/main" id="{9E1B2946-28DE-91E7-2153-C80177B6380C}"/>
              </a:ext>
            </a:extLst>
          </p:cNvPr>
          <p:cNvSpPr txBox="1"/>
          <p:nvPr/>
        </p:nvSpPr>
        <p:spPr>
          <a:xfrm>
            <a:off x="314163" y="1825047"/>
            <a:ext cx="8133645" cy="432934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anchor="ctr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خُمٍّ</a:t>
            </a:r>
            <a:r>
              <a:rPr lang="f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15 دَجَاجَةً، كُلِّ دَجاجَةٍ تَبيضُ 7 بَيْضاتٍ في الْأُسْبوعِ. كُلُّ بَيْضَةٍ تَزِنُ  20 غْرامًا . ما كُتْلَةُ الْبَيْضِ الْمُنْتَجِ خِلالَ  الْأُسْبوعِ؟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أُمَثِّلُ مْعْطياتِ الْمَسْأَلَة: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مُتُساوِيّتَيْ الْحَلِّ: </a:t>
            </a:r>
          </a:p>
          <a:p>
            <a:pPr algn="r" rtl="1">
              <a:lnSpc>
                <a:spcPct val="150000"/>
              </a:lnSpc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اَلْخُطْوَةُ1:.......................</a:t>
            </a:r>
          </a:p>
          <a:p>
            <a:pPr algn="r" rtl="1">
              <a:lnSpc>
                <a:spcPct val="150000"/>
              </a:lnSpc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اَلْخُطْوَةُ2:.......................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عِبارَةَ الْحَلِّ:.....................................</a:t>
            </a:r>
          </a:p>
        </p:txBody>
      </p:sp>
    </p:spTree>
    <p:extLst>
      <p:ext uri="{BB962C8B-B14F-4D97-AF65-F5344CB8AC3E}">
        <p14:creationId xmlns:p14="http://schemas.microsoft.com/office/powerpoint/2010/main" val="3891986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46CBFC-73F8-6904-FEB2-9D49E107E2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93A7DD3-ABA8-EFBF-5FE5-8DDA72BC09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458B689-EB0C-29C1-E28B-3DBDE06CD783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noProof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187DF97-8209-5ACF-1450-498511375E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1927D021-6F29-E74E-D6CD-B85EE74F83CA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67C8D8B0-A75A-E10F-68FF-C3504FAA7218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ABA209F4-43C3-8062-6BDD-B5C359FADECD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C3DD3A6D-6FEF-1C65-C278-D008C68C0E44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5F45EB86-7D85-588C-748B-C5ACE504CA78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0C50AB05-1516-3947-A69D-0140C7CDC892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080DCCE7-E737-C4D8-E99C-7C05EF0481A6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55167012-10E9-901D-1F28-C98A68EC4C7C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67C463D6-B93C-A4AF-0E4B-DB8D42EB9D6C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E8DC082B-C7DD-C5D8-E454-44E0A663A4BD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2A14DA4F-E912-5D63-ED09-9A9B8782AA90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3AC9FC10-622A-C6C1-E971-1658E3CE4D29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506571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2188B2-6035-8D89-6B72-B670F30289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6">
            <a:extLst>
              <a:ext uri="{FF2B5EF4-FFF2-40B4-BE49-F238E27FC236}">
                <a16:creationId xmlns:a16="http://schemas.microsoft.com/office/drawing/2014/main" id="{FA3E9B91-50F9-46FA-6E5B-AD697F31CEEC}"/>
              </a:ext>
            </a:extLst>
          </p:cNvPr>
          <p:cNvSpPr txBox="1"/>
          <p:nvPr/>
        </p:nvSpPr>
        <p:spPr>
          <a:xfrm>
            <a:off x="314163" y="1825047"/>
            <a:ext cx="8133645" cy="432934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anchor="ctr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خُمٍّ</a:t>
            </a:r>
            <a:r>
              <a:rPr lang="f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15 دَجَاجَةً، كُلِّ دَجاجَةٍ تَبيضُ 7 بَيْضاتٍ في الْأُسْبوعِ. كُلُّ بَيْضَةٍ تَزِنُ  20 غْرامًا . ما كُتْلَةُ الْبَيْضِ الْمُنْتَجِ خِلالَ  الْأُسْبوعِ؟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أُمَثِّلُ مْعْطياتِ الْمَسْأَلَة: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مُتُساوِيّتَيْ الْحَلِّ: </a:t>
            </a:r>
          </a:p>
          <a:p>
            <a:pPr algn="r" rtl="1">
              <a:lnSpc>
                <a:spcPct val="150000"/>
              </a:lnSpc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اَلْخُطْوَةُ1:.......................</a:t>
            </a:r>
          </a:p>
          <a:p>
            <a:pPr algn="r" rtl="1">
              <a:lnSpc>
                <a:spcPct val="150000"/>
              </a:lnSpc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اَلْخُطْوَةُ2:.......................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عِبارَةَ الْحَلِّ:.....................................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3E2C3A3-BE01-2635-64D8-C52E29B6574D}"/>
              </a:ext>
            </a:extLst>
          </p:cNvPr>
          <p:cNvSpPr txBox="1"/>
          <p:nvPr/>
        </p:nvSpPr>
        <p:spPr>
          <a:xfrm>
            <a:off x="620110" y="854031"/>
            <a:ext cx="68764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443B5A8-497F-1A8F-611E-0BE0954190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6C8DD84F-3D41-6856-1F71-4B665D620EB4}"/>
              </a:ext>
            </a:extLst>
          </p:cNvPr>
          <p:cNvGrpSpPr/>
          <p:nvPr/>
        </p:nvGrpSpPr>
        <p:grpSpPr>
          <a:xfrm>
            <a:off x="373226" y="122543"/>
            <a:ext cx="7509401" cy="365154"/>
            <a:chOff x="373226" y="75888"/>
            <a:chExt cx="7509401" cy="365154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45B55D40-5454-4B30-BF63-981BD6DFDD4B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15" name="Groupe 14">
                <a:extLst>
                  <a:ext uri="{FF2B5EF4-FFF2-40B4-BE49-F238E27FC236}">
                    <a16:creationId xmlns:a16="http://schemas.microsoft.com/office/drawing/2014/main" id="{F0AA1DCC-F64F-64E5-BB69-022F18CDC946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3FA3BD8F-1BB1-7257-89EE-27BE39B14586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FD0106C0-9061-DA40-A446-C5475723E1D4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530AD106-85EF-F3A1-C014-F9A2AAC58DF7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8C0609F1-3A57-1534-8295-72EB2E6F7D73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" name="Organigramme : Connecteur 20">
                  <a:extLst>
                    <a:ext uri="{FF2B5EF4-FFF2-40B4-BE49-F238E27FC236}">
                      <a16:creationId xmlns:a16="http://schemas.microsoft.com/office/drawing/2014/main" id="{260613F6-C1ED-9E72-9764-E459F5D414AE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2" name="ZoneTexte 21">
                  <a:extLst>
                    <a:ext uri="{FF2B5EF4-FFF2-40B4-BE49-F238E27FC236}">
                      <a16:creationId xmlns:a16="http://schemas.microsoft.com/office/drawing/2014/main" id="{BF125EAA-57E7-2871-619A-18336E11D7D0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3" name="Organigramme : Connecteur 22">
                  <a:extLst>
                    <a:ext uri="{FF2B5EF4-FFF2-40B4-BE49-F238E27FC236}">
                      <a16:creationId xmlns:a16="http://schemas.microsoft.com/office/drawing/2014/main" id="{786A3047-7673-2EB4-C8DB-FD919DDF7CF4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9316774D-731A-15E1-1039-4C21F181CD87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C63B0571-0133-6520-4185-53576D390788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57A631E-E8E1-FF91-8A16-2B70AB827A9F}"/>
              </a:ext>
            </a:extLst>
          </p:cNvPr>
          <p:cNvGrpSpPr/>
          <p:nvPr/>
        </p:nvGrpSpPr>
        <p:grpSpPr>
          <a:xfrm>
            <a:off x="856935" y="3536004"/>
            <a:ext cx="2936242" cy="1566680"/>
            <a:chOff x="818636" y="3166887"/>
            <a:chExt cx="2936242" cy="156668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E252FA91-CCB7-D124-2760-A325292C6554}"/>
                </a:ext>
              </a:extLst>
            </p:cNvPr>
            <p:cNvGrpSpPr/>
            <p:nvPr/>
          </p:nvGrpSpPr>
          <p:grpSpPr>
            <a:xfrm>
              <a:off x="818636" y="3166887"/>
              <a:ext cx="2936242" cy="688367"/>
              <a:chOff x="2499680" y="2576945"/>
              <a:chExt cx="3714082" cy="1236518"/>
            </a:xfrm>
          </p:grpSpPr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04AD7F7B-AD46-2789-77B4-1D0F7320225D}"/>
                  </a:ext>
                </a:extLst>
              </p:cNvPr>
              <p:cNvSpPr/>
              <p:nvPr/>
            </p:nvSpPr>
            <p:spPr>
              <a:xfrm>
                <a:off x="2499680" y="2576945"/>
                <a:ext cx="3714082" cy="581891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800" dirty="0">
                    <a:solidFill>
                      <a:srgbClr val="C00000"/>
                    </a:solidFill>
                  </a:rPr>
                  <a:t>؟</a:t>
                </a:r>
                <a:endParaRPr lang="fr-FR" sz="28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3968F7EC-EBCA-36F1-4195-9A1FBBE5E66D}"/>
                  </a:ext>
                </a:extLst>
              </p:cNvPr>
              <p:cNvSpPr/>
              <p:nvPr/>
            </p:nvSpPr>
            <p:spPr>
              <a:xfrm>
                <a:off x="2504209" y="3231572"/>
                <a:ext cx="1049481" cy="581891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dirty="0">
                    <a:solidFill>
                      <a:srgbClr val="C00000"/>
                    </a:solidFill>
                  </a:rPr>
                  <a:t>7</a:t>
                </a:r>
                <a:endParaRPr lang="fr-FR" sz="28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A2F827DD-F735-F3BA-1AA4-F719DC36BC06}"/>
                  </a:ext>
                </a:extLst>
              </p:cNvPr>
              <p:cNvSpPr/>
              <p:nvPr/>
            </p:nvSpPr>
            <p:spPr>
              <a:xfrm>
                <a:off x="3553690" y="3231572"/>
                <a:ext cx="1610591" cy="581891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800" dirty="0">
                    <a:solidFill>
                      <a:srgbClr val="C00000"/>
                    </a:solidFill>
                  </a:rPr>
                  <a:t>.........</a:t>
                </a:r>
                <a:endParaRPr lang="fr-FR" sz="28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B8111B20-8035-A6EE-A3C4-BF09F9A58C33}"/>
                  </a:ext>
                </a:extLst>
              </p:cNvPr>
              <p:cNvSpPr/>
              <p:nvPr/>
            </p:nvSpPr>
            <p:spPr>
              <a:xfrm>
                <a:off x="5164281" y="3231572"/>
                <a:ext cx="1049481" cy="581891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dirty="0">
                    <a:solidFill>
                      <a:srgbClr val="C00000"/>
                    </a:solidFill>
                  </a:rPr>
                  <a:t>7</a:t>
                </a:r>
                <a:endParaRPr lang="fr-FR" sz="2000" dirty="0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24" name="Left Brace 23">
              <a:extLst>
                <a:ext uri="{FF2B5EF4-FFF2-40B4-BE49-F238E27FC236}">
                  <a16:creationId xmlns:a16="http://schemas.microsoft.com/office/drawing/2014/main" id="{DF5697D4-C7F3-32A0-0BB6-691465AA58B3}"/>
                </a:ext>
              </a:extLst>
            </p:cNvPr>
            <p:cNvSpPr/>
            <p:nvPr/>
          </p:nvSpPr>
          <p:spPr>
            <a:xfrm rot="16200000">
              <a:off x="2011981" y="2803089"/>
              <a:ext cx="486383" cy="2720646"/>
            </a:xfrm>
            <a:prstGeom prst="leftBrace">
              <a:avLst>
                <a:gd name="adj1" fmla="val 60117"/>
                <a:gd name="adj2" fmla="val 50000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1D0E60D-297E-70A9-058A-D612FB8F6576}"/>
                </a:ext>
              </a:extLst>
            </p:cNvPr>
            <p:cNvSpPr txBox="1"/>
            <p:nvPr/>
          </p:nvSpPr>
          <p:spPr>
            <a:xfrm>
              <a:off x="1864032" y="4364235"/>
              <a:ext cx="7793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15 مَرَّة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617348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35A45-3CC0-BD40-F2E1-6ACD052B71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6">
            <a:extLst>
              <a:ext uri="{FF2B5EF4-FFF2-40B4-BE49-F238E27FC236}">
                <a16:creationId xmlns:a16="http://schemas.microsoft.com/office/drawing/2014/main" id="{79F06C57-C191-04AB-D1EC-EC5C5C31B5FE}"/>
              </a:ext>
            </a:extLst>
          </p:cNvPr>
          <p:cNvSpPr txBox="1"/>
          <p:nvPr/>
        </p:nvSpPr>
        <p:spPr>
          <a:xfrm>
            <a:off x="314163" y="1825047"/>
            <a:ext cx="8133645" cy="432934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anchor="ctr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خُمٍّ</a:t>
            </a:r>
            <a:r>
              <a:rPr lang="f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15 دَجَاجَةً، كُلِّ دَجاجَةٍ تَبيضُ 7 بَيْضاتٍ في الْأُسْبوعِ. كُلُّ بَيْضَةٍ تَزِنُ  20 غْرامًا . ما كُتْلَةُ الْبَيْضِ الْمُنْتَجِ خِلالَ  الْأُسْبوعِ؟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أُمَثِّلُ مْعْطياتِ الْمَسْأَلَة: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مُتُساوِيّتَيْ الْحَلِّ: </a:t>
            </a:r>
          </a:p>
          <a:p>
            <a:pPr algn="r" rtl="1">
              <a:lnSpc>
                <a:spcPct val="150000"/>
              </a:lnSpc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اَلْخُطْوَةُ1:.......................</a:t>
            </a:r>
          </a:p>
          <a:p>
            <a:pPr algn="r" rtl="1">
              <a:lnSpc>
                <a:spcPct val="150000"/>
              </a:lnSpc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اَلْخُطْوَةُ2:.......................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عِبارَةَ الْحَلِّ:.....................................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4F9AEAB-4861-ADDA-1676-9A90431DEF43}"/>
              </a:ext>
            </a:extLst>
          </p:cNvPr>
          <p:cNvSpPr txBox="1"/>
          <p:nvPr/>
        </p:nvSpPr>
        <p:spPr>
          <a:xfrm>
            <a:off x="620110" y="854031"/>
            <a:ext cx="68764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متساوية الحل في الخطوة الأولى.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9156F0D-4C93-4959-A0D0-5F40185B64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CE47C2BD-67C6-0FFF-66CA-984F8ADF8395}"/>
              </a:ext>
            </a:extLst>
          </p:cNvPr>
          <p:cNvGrpSpPr/>
          <p:nvPr/>
        </p:nvGrpSpPr>
        <p:grpSpPr>
          <a:xfrm>
            <a:off x="373226" y="122543"/>
            <a:ext cx="7509401" cy="365154"/>
            <a:chOff x="373226" y="75888"/>
            <a:chExt cx="7509401" cy="365154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66E6DF35-E615-66EF-23A1-C227550B0E50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15" name="Groupe 14">
                <a:extLst>
                  <a:ext uri="{FF2B5EF4-FFF2-40B4-BE49-F238E27FC236}">
                    <a16:creationId xmlns:a16="http://schemas.microsoft.com/office/drawing/2014/main" id="{08027B62-619A-DE78-72FD-64CD200F196C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A1FA9C30-A8ED-7D35-B920-84953A172E58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BF7D5376-370A-2540-F374-319F76CE52B8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2A913FD5-F7D8-1D15-59D5-C51EE660ED7C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0EB85CA3-33EF-5937-7965-7186327F94B0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" name="Organigramme : Connecteur 20">
                  <a:extLst>
                    <a:ext uri="{FF2B5EF4-FFF2-40B4-BE49-F238E27FC236}">
                      <a16:creationId xmlns:a16="http://schemas.microsoft.com/office/drawing/2014/main" id="{B7C0AC9A-030B-2BD1-F901-26369BCBDEFE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2" name="ZoneTexte 21">
                  <a:extLst>
                    <a:ext uri="{FF2B5EF4-FFF2-40B4-BE49-F238E27FC236}">
                      <a16:creationId xmlns:a16="http://schemas.microsoft.com/office/drawing/2014/main" id="{4C3B12F9-2F48-8377-9E05-010D51D18E81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3" name="Organigramme : Connecteur 22">
                  <a:extLst>
                    <a:ext uri="{FF2B5EF4-FFF2-40B4-BE49-F238E27FC236}">
                      <a16:creationId xmlns:a16="http://schemas.microsoft.com/office/drawing/2014/main" id="{A9A453C2-1EBD-318D-477A-36D3B6E46D62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83C3863C-3292-908F-6AD9-020C0B6809DA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E89C8BF8-4DB4-98AB-5626-F263B3294067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0A3E87E-8F98-AFD3-498E-06A6A93D2A03}"/>
              </a:ext>
            </a:extLst>
          </p:cNvPr>
          <p:cNvGrpSpPr/>
          <p:nvPr/>
        </p:nvGrpSpPr>
        <p:grpSpPr>
          <a:xfrm>
            <a:off x="856935" y="3536004"/>
            <a:ext cx="2936242" cy="1566680"/>
            <a:chOff x="818636" y="3166887"/>
            <a:chExt cx="2936242" cy="156668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A4065431-22A5-F299-3E66-3DFB4D5EE824}"/>
                </a:ext>
              </a:extLst>
            </p:cNvPr>
            <p:cNvGrpSpPr/>
            <p:nvPr/>
          </p:nvGrpSpPr>
          <p:grpSpPr>
            <a:xfrm>
              <a:off x="818636" y="3166887"/>
              <a:ext cx="2936242" cy="688367"/>
              <a:chOff x="2499680" y="2576945"/>
              <a:chExt cx="3714082" cy="1236518"/>
            </a:xfrm>
          </p:grpSpPr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58CFBAEC-634E-EE0E-F668-3C37DC3BA82F}"/>
                  </a:ext>
                </a:extLst>
              </p:cNvPr>
              <p:cNvSpPr/>
              <p:nvPr/>
            </p:nvSpPr>
            <p:spPr>
              <a:xfrm>
                <a:off x="2499680" y="2576945"/>
                <a:ext cx="3714082" cy="581891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800" dirty="0">
                    <a:solidFill>
                      <a:srgbClr val="C00000"/>
                    </a:solidFill>
                  </a:rPr>
                  <a:t>؟</a:t>
                </a:r>
                <a:endParaRPr lang="fr-FR" sz="28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604BE517-B48B-4A85-7D00-BFBE8697DF9F}"/>
                  </a:ext>
                </a:extLst>
              </p:cNvPr>
              <p:cNvSpPr/>
              <p:nvPr/>
            </p:nvSpPr>
            <p:spPr>
              <a:xfrm>
                <a:off x="2504209" y="3231572"/>
                <a:ext cx="1049481" cy="581891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dirty="0">
                    <a:solidFill>
                      <a:srgbClr val="C00000"/>
                    </a:solidFill>
                  </a:rPr>
                  <a:t>7</a:t>
                </a:r>
                <a:endParaRPr lang="fr-FR" sz="28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E766CB81-40CB-30F9-5F69-04574A36BECB}"/>
                  </a:ext>
                </a:extLst>
              </p:cNvPr>
              <p:cNvSpPr/>
              <p:nvPr/>
            </p:nvSpPr>
            <p:spPr>
              <a:xfrm>
                <a:off x="3553690" y="3231572"/>
                <a:ext cx="1610591" cy="581891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800" dirty="0">
                    <a:solidFill>
                      <a:srgbClr val="C00000"/>
                    </a:solidFill>
                  </a:rPr>
                  <a:t>.........</a:t>
                </a:r>
                <a:endParaRPr lang="fr-FR" sz="28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96816451-83BF-9C74-20FB-FAACB63EB916}"/>
                  </a:ext>
                </a:extLst>
              </p:cNvPr>
              <p:cNvSpPr/>
              <p:nvPr/>
            </p:nvSpPr>
            <p:spPr>
              <a:xfrm>
                <a:off x="5164281" y="3231572"/>
                <a:ext cx="1049481" cy="581891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dirty="0">
                    <a:solidFill>
                      <a:srgbClr val="C00000"/>
                    </a:solidFill>
                  </a:rPr>
                  <a:t>7</a:t>
                </a:r>
                <a:endParaRPr lang="fr-FR" sz="2000" dirty="0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24" name="Left Brace 23">
              <a:extLst>
                <a:ext uri="{FF2B5EF4-FFF2-40B4-BE49-F238E27FC236}">
                  <a16:creationId xmlns:a16="http://schemas.microsoft.com/office/drawing/2014/main" id="{3C01255C-A382-E873-CA0D-F5DD49DC46E2}"/>
                </a:ext>
              </a:extLst>
            </p:cNvPr>
            <p:cNvSpPr/>
            <p:nvPr/>
          </p:nvSpPr>
          <p:spPr>
            <a:xfrm rot="16200000">
              <a:off x="2011981" y="2803089"/>
              <a:ext cx="486383" cy="2720646"/>
            </a:xfrm>
            <a:prstGeom prst="leftBrace">
              <a:avLst>
                <a:gd name="adj1" fmla="val 60117"/>
                <a:gd name="adj2" fmla="val 50000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BCA5780-3BA6-4EB6-EC06-246DB7791CC3}"/>
                </a:ext>
              </a:extLst>
            </p:cNvPr>
            <p:cNvSpPr txBox="1"/>
            <p:nvPr/>
          </p:nvSpPr>
          <p:spPr>
            <a:xfrm>
              <a:off x="1864032" y="4364235"/>
              <a:ext cx="7793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15 مَرَّة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100665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38D1A2-DAA4-5DD8-D7F1-916FD64E47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3E3CD00-8CB2-7D58-AC32-89DFABB7C5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9EB9F6B-D692-1C13-A6A0-AE6D0F805D84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noProof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43D4896-7740-6CCF-7692-45F1D35B4A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89C41A50-FA15-2BBB-359E-A708ABF8F18C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C628A1D6-426E-F70D-44F4-D9920BA02DEF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A7FE395A-5502-17E5-234A-ADFA732C5401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9694EB64-0F0C-5A5C-7071-3C8C599A91DA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C74D10E1-36CB-8816-54D4-601F042011BF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657ABDEC-5E46-80DD-3005-97D749C5B218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AA7EBCB1-0D4A-9561-2143-9DFC7BBF1D5A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A7725A32-4488-A314-4400-4E845C892D37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28ABF1CF-8170-BCD5-A112-A06F2E2EFFBC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DBA28CFC-FB7C-C0C9-0A8A-93520DF17597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7782C25E-CE2E-0CFA-4AE0-ED345DD70AB9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B2543F34-62A9-ABE1-7CF5-6AC09377FCA7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97129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97A6B4-180B-3942-D514-DC7A6FD1EB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6">
            <a:extLst>
              <a:ext uri="{FF2B5EF4-FFF2-40B4-BE49-F238E27FC236}">
                <a16:creationId xmlns:a16="http://schemas.microsoft.com/office/drawing/2014/main" id="{9695D473-A4C5-CFC0-9858-52AC99C3E47F}"/>
              </a:ext>
            </a:extLst>
          </p:cNvPr>
          <p:cNvSpPr txBox="1"/>
          <p:nvPr/>
        </p:nvSpPr>
        <p:spPr>
          <a:xfrm>
            <a:off x="314163" y="1825047"/>
            <a:ext cx="8133645" cy="432934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anchor="ctr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خُمٍّ</a:t>
            </a:r>
            <a:r>
              <a:rPr lang="f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15 دَجَاجَةً، كُلِّ دَجاجَةٍ تَبيضُ 7 بَيْضاتٍ في الْأُسْبوعِ. كُلُّ بَيْضَةٍ تَزِنُ  20 غْرامًا . ما كُتْلَةُ الْبَيْضِ الْمُنْتَجِ خِلالَ  الْأُسْبوعِ؟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أُمَثِّلُ مْعْطياتِ الْمَسْأَلَة: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مُتُساوِيّتَيْ الْحَلِّ: </a:t>
            </a:r>
          </a:p>
          <a:p>
            <a:pPr algn="r" rtl="1">
              <a:lnSpc>
                <a:spcPct val="150000"/>
              </a:lnSpc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اَلْخُطْوَةُ1:.......................</a:t>
            </a:r>
          </a:p>
          <a:p>
            <a:pPr algn="r" rtl="1">
              <a:lnSpc>
                <a:spcPct val="150000"/>
              </a:lnSpc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اَلْخُطْوَةُ2:.......................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عِبارَةَ الْحَلِّ:.....................................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9923803-0239-B899-CAF4-4D887C20CC2A}"/>
              </a:ext>
            </a:extLst>
          </p:cNvPr>
          <p:cNvSpPr txBox="1"/>
          <p:nvPr/>
        </p:nvSpPr>
        <p:spPr>
          <a:xfrm>
            <a:off x="620110" y="854031"/>
            <a:ext cx="68764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r>
              <a:rPr lang="en-GB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يشرح كيف توصل إلى الجواب الصحيح.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A7DE3B9-64CF-2844-5670-581C5D5155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CC0C8043-F05C-52C0-3D02-D458CEB54A01}"/>
              </a:ext>
            </a:extLst>
          </p:cNvPr>
          <p:cNvGrpSpPr/>
          <p:nvPr/>
        </p:nvGrpSpPr>
        <p:grpSpPr>
          <a:xfrm>
            <a:off x="373226" y="122543"/>
            <a:ext cx="7509401" cy="365154"/>
            <a:chOff x="373226" y="75888"/>
            <a:chExt cx="7509401" cy="365154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D0504A14-B781-2D6B-10B3-2E2150B8FDF6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15" name="Groupe 14">
                <a:extLst>
                  <a:ext uri="{FF2B5EF4-FFF2-40B4-BE49-F238E27FC236}">
                    <a16:creationId xmlns:a16="http://schemas.microsoft.com/office/drawing/2014/main" id="{45EC6216-54F2-6B5B-15EF-09E6EC5C5785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914C9D6A-B3CC-0934-7D22-BB2B445351F1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92BF5558-19A7-92DB-6126-5CBF01023896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84303848-92FB-5598-674A-18F54641B98D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33DDAF98-B0F9-8C6B-73BA-37AD9ACD79D9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" name="Organigramme : Connecteur 20">
                  <a:extLst>
                    <a:ext uri="{FF2B5EF4-FFF2-40B4-BE49-F238E27FC236}">
                      <a16:creationId xmlns:a16="http://schemas.microsoft.com/office/drawing/2014/main" id="{8F28AF7C-89CF-49DF-56DC-BE77E148E662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2" name="ZoneTexte 21">
                  <a:extLst>
                    <a:ext uri="{FF2B5EF4-FFF2-40B4-BE49-F238E27FC236}">
                      <a16:creationId xmlns:a16="http://schemas.microsoft.com/office/drawing/2014/main" id="{14FF8642-5BB0-DC14-A567-FAB1FCE8E030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3" name="Organigramme : Connecteur 22">
                  <a:extLst>
                    <a:ext uri="{FF2B5EF4-FFF2-40B4-BE49-F238E27FC236}">
                      <a16:creationId xmlns:a16="http://schemas.microsoft.com/office/drawing/2014/main" id="{B294FC68-9179-84A9-C36C-093263884FB1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F412D26B-13B5-F0D3-83F1-0DB2C58CD284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2CB649E3-3CC0-4288-99EB-C61128E52D9E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D7AAF97-1BED-C92D-7562-2E298A05B920}"/>
              </a:ext>
            </a:extLst>
          </p:cNvPr>
          <p:cNvGrpSpPr/>
          <p:nvPr/>
        </p:nvGrpSpPr>
        <p:grpSpPr>
          <a:xfrm>
            <a:off x="856935" y="3536004"/>
            <a:ext cx="2936242" cy="1566680"/>
            <a:chOff x="818636" y="3166887"/>
            <a:chExt cx="2936242" cy="156668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8F5AB848-582F-EAE3-C5E8-DF2B2FC22DBE}"/>
                </a:ext>
              </a:extLst>
            </p:cNvPr>
            <p:cNvGrpSpPr/>
            <p:nvPr/>
          </p:nvGrpSpPr>
          <p:grpSpPr>
            <a:xfrm>
              <a:off x="818636" y="3166887"/>
              <a:ext cx="2936242" cy="688367"/>
              <a:chOff x="2499680" y="2576945"/>
              <a:chExt cx="3714082" cy="1236518"/>
            </a:xfrm>
          </p:grpSpPr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A01C7E39-49DC-20E2-A60D-E95D01F8BE4C}"/>
                  </a:ext>
                </a:extLst>
              </p:cNvPr>
              <p:cNvSpPr/>
              <p:nvPr/>
            </p:nvSpPr>
            <p:spPr>
              <a:xfrm>
                <a:off x="2499680" y="2576945"/>
                <a:ext cx="3714082" cy="581891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800" dirty="0">
                    <a:solidFill>
                      <a:srgbClr val="C00000"/>
                    </a:solidFill>
                  </a:rPr>
                  <a:t>؟</a:t>
                </a:r>
                <a:endParaRPr lang="fr-FR" sz="28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6B3FCAAB-ED20-C08D-282E-F08055C5EE7B}"/>
                  </a:ext>
                </a:extLst>
              </p:cNvPr>
              <p:cNvSpPr/>
              <p:nvPr/>
            </p:nvSpPr>
            <p:spPr>
              <a:xfrm>
                <a:off x="2504209" y="3231572"/>
                <a:ext cx="1049481" cy="581891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dirty="0">
                    <a:solidFill>
                      <a:srgbClr val="C00000"/>
                    </a:solidFill>
                  </a:rPr>
                  <a:t>7</a:t>
                </a:r>
                <a:endParaRPr lang="fr-FR" sz="28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F063E7E5-03F8-839E-C403-6678BCCFF946}"/>
                  </a:ext>
                </a:extLst>
              </p:cNvPr>
              <p:cNvSpPr/>
              <p:nvPr/>
            </p:nvSpPr>
            <p:spPr>
              <a:xfrm>
                <a:off x="3553690" y="3231572"/>
                <a:ext cx="1610591" cy="581891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800" dirty="0">
                    <a:solidFill>
                      <a:srgbClr val="C00000"/>
                    </a:solidFill>
                  </a:rPr>
                  <a:t>.........</a:t>
                </a:r>
                <a:endParaRPr lang="fr-FR" sz="28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F871335E-48EB-C1A1-9EC3-82E4839DEDBC}"/>
                  </a:ext>
                </a:extLst>
              </p:cNvPr>
              <p:cNvSpPr/>
              <p:nvPr/>
            </p:nvSpPr>
            <p:spPr>
              <a:xfrm>
                <a:off x="5164281" y="3231572"/>
                <a:ext cx="1049481" cy="581891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dirty="0">
                    <a:solidFill>
                      <a:srgbClr val="C00000"/>
                    </a:solidFill>
                  </a:rPr>
                  <a:t>7</a:t>
                </a:r>
                <a:endParaRPr lang="fr-FR" sz="2000" dirty="0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24" name="Left Brace 23">
              <a:extLst>
                <a:ext uri="{FF2B5EF4-FFF2-40B4-BE49-F238E27FC236}">
                  <a16:creationId xmlns:a16="http://schemas.microsoft.com/office/drawing/2014/main" id="{764FDC0E-A8E2-7289-2232-B0FC961B000E}"/>
                </a:ext>
              </a:extLst>
            </p:cNvPr>
            <p:cNvSpPr/>
            <p:nvPr/>
          </p:nvSpPr>
          <p:spPr>
            <a:xfrm rot="16200000">
              <a:off x="2011981" y="2803089"/>
              <a:ext cx="486383" cy="2720646"/>
            </a:xfrm>
            <a:prstGeom prst="leftBrace">
              <a:avLst>
                <a:gd name="adj1" fmla="val 60117"/>
                <a:gd name="adj2" fmla="val 50000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ABCECC0-C447-3FA9-1E9D-1B45BBEF646E}"/>
                </a:ext>
              </a:extLst>
            </p:cNvPr>
            <p:cNvSpPr txBox="1"/>
            <p:nvPr/>
          </p:nvSpPr>
          <p:spPr>
            <a:xfrm>
              <a:off x="1864032" y="4364235"/>
              <a:ext cx="7793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15 مَرَّة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EB9DDBD9-E1DD-DE7F-85DF-81481D6AFE68}"/>
              </a:ext>
            </a:extLst>
          </p:cNvPr>
          <p:cNvSpPr txBox="1"/>
          <p:nvPr/>
        </p:nvSpPr>
        <p:spPr>
          <a:xfrm>
            <a:off x="4847136" y="4289337"/>
            <a:ext cx="27206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15</a:t>
            </a:r>
            <a:r>
              <a:rPr lang="en-GB" sz="2800" dirty="0">
                <a:solidFill>
                  <a:srgbClr val="C00000"/>
                </a:solidFill>
              </a:rPr>
              <a:t> x  </a:t>
            </a:r>
            <a:r>
              <a:rPr lang="ar-MA" sz="2800" dirty="0">
                <a:solidFill>
                  <a:srgbClr val="C00000"/>
                </a:solidFill>
              </a:rPr>
              <a:t>7</a:t>
            </a:r>
            <a:r>
              <a:rPr lang="en-GB" sz="2800" dirty="0">
                <a:solidFill>
                  <a:srgbClr val="C00000"/>
                </a:solidFill>
              </a:rPr>
              <a:t> = </a:t>
            </a:r>
            <a:r>
              <a:rPr lang="ar-MA" sz="2800" dirty="0">
                <a:solidFill>
                  <a:srgbClr val="C00000"/>
                </a:solidFill>
              </a:rPr>
              <a:t>105</a:t>
            </a:r>
            <a:endParaRPr lang="fr-MA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75063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3FC6C4-3F9C-BC05-A4A7-EB202D31E5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6">
            <a:extLst>
              <a:ext uri="{FF2B5EF4-FFF2-40B4-BE49-F238E27FC236}">
                <a16:creationId xmlns:a16="http://schemas.microsoft.com/office/drawing/2014/main" id="{EAAD01EF-7483-B2C6-CAE8-18ECE3E75138}"/>
              </a:ext>
            </a:extLst>
          </p:cNvPr>
          <p:cNvSpPr txBox="1"/>
          <p:nvPr/>
        </p:nvSpPr>
        <p:spPr>
          <a:xfrm>
            <a:off x="314163" y="1825047"/>
            <a:ext cx="8133645" cy="432934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anchor="ctr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خُمٍّ</a:t>
            </a:r>
            <a:r>
              <a:rPr lang="f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15 دَجَاجَةً، كُلِّ دَجاجَةٍ تَبيضُ 7 بَيْضاتٍ في الْأُسْبوعِ. كُلُّ بَيْضَةٍ تَزِنُ  20 غْرامًا . ما كُتْلَةُ الْبَيْضِ الْمُنْتَجِ خِلالَ  الْأُسْبوعِ؟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أُمَثِّلُ مْعْطياتِ الْمَسْأَلَة: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مُتُساوِيّتَيْ الْحَلِّ: </a:t>
            </a:r>
          </a:p>
          <a:p>
            <a:pPr algn="r" rtl="1">
              <a:lnSpc>
                <a:spcPct val="150000"/>
              </a:lnSpc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اَلْخُطْوَةُ1:.......................</a:t>
            </a:r>
          </a:p>
          <a:p>
            <a:pPr algn="r" rtl="1">
              <a:lnSpc>
                <a:spcPct val="150000"/>
              </a:lnSpc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اَلْخُطْوَةُ2:.......................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عِبارَةَ الْحَلِّ:.....................................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5938AF2-BC5C-0802-35F7-E04852B7237D}"/>
              </a:ext>
            </a:extLst>
          </p:cNvPr>
          <p:cNvSpPr txBox="1"/>
          <p:nvPr/>
        </p:nvSpPr>
        <p:spPr>
          <a:xfrm>
            <a:off x="620110" y="854031"/>
            <a:ext cx="68764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الآن، ارسموا التمثيل المناسب للخطوة 2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49BC62E-6505-859D-3B72-3108E49419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01B05875-81A6-DF7A-2D6F-BFF1D85D5665}"/>
              </a:ext>
            </a:extLst>
          </p:cNvPr>
          <p:cNvGrpSpPr/>
          <p:nvPr/>
        </p:nvGrpSpPr>
        <p:grpSpPr>
          <a:xfrm>
            <a:off x="373226" y="122543"/>
            <a:ext cx="7509401" cy="365154"/>
            <a:chOff x="373226" y="75888"/>
            <a:chExt cx="7509401" cy="365154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E9F8E93A-87FE-F0FF-B4DE-EBF32FEFED19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15" name="Groupe 14">
                <a:extLst>
                  <a:ext uri="{FF2B5EF4-FFF2-40B4-BE49-F238E27FC236}">
                    <a16:creationId xmlns:a16="http://schemas.microsoft.com/office/drawing/2014/main" id="{EB7C1DE3-9D09-FE28-01BB-AB94AFE99AE4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EC03309D-CCC1-F0D6-3F13-EBD86C6FECB5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AB53079B-48C3-1E58-F20D-50EC434C7092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D6F0927B-9AD8-3B6E-C837-C576A81F3074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4FFC33C5-A44D-C244-81D6-BBBDBA5674B9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" name="Organigramme : Connecteur 20">
                  <a:extLst>
                    <a:ext uri="{FF2B5EF4-FFF2-40B4-BE49-F238E27FC236}">
                      <a16:creationId xmlns:a16="http://schemas.microsoft.com/office/drawing/2014/main" id="{BB46EAFB-0961-FF2C-C20F-8F9424356BC1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2" name="ZoneTexte 21">
                  <a:extLst>
                    <a:ext uri="{FF2B5EF4-FFF2-40B4-BE49-F238E27FC236}">
                      <a16:creationId xmlns:a16="http://schemas.microsoft.com/office/drawing/2014/main" id="{B3D0567E-C103-6593-05FD-8693E94885B6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3" name="Organigramme : Connecteur 22">
                  <a:extLst>
                    <a:ext uri="{FF2B5EF4-FFF2-40B4-BE49-F238E27FC236}">
                      <a16:creationId xmlns:a16="http://schemas.microsoft.com/office/drawing/2014/main" id="{3ACC3AC8-CFCA-A3EB-4EC9-6D37EE797910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FD197576-9A53-1465-0900-4000A66F45BD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25035E63-3E07-2098-6B1A-F8058A3486C3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FFA13C70-CDC3-DBE7-D535-1420F7D07E12}"/>
              </a:ext>
            </a:extLst>
          </p:cNvPr>
          <p:cNvGrpSpPr/>
          <p:nvPr/>
        </p:nvGrpSpPr>
        <p:grpSpPr>
          <a:xfrm>
            <a:off x="856935" y="3536004"/>
            <a:ext cx="2936242" cy="1566680"/>
            <a:chOff x="818636" y="3166887"/>
            <a:chExt cx="2936242" cy="156668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9BC6F7AB-635E-7AC6-3A34-EBAEBBA1F285}"/>
                </a:ext>
              </a:extLst>
            </p:cNvPr>
            <p:cNvGrpSpPr/>
            <p:nvPr/>
          </p:nvGrpSpPr>
          <p:grpSpPr>
            <a:xfrm>
              <a:off x="818636" y="3166887"/>
              <a:ext cx="2936242" cy="688367"/>
              <a:chOff x="2499680" y="2576945"/>
              <a:chExt cx="3714082" cy="1236518"/>
            </a:xfrm>
          </p:grpSpPr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B6802015-0F9E-B691-AD53-FAF13CBA9E7F}"/>
                  </a:ext>
                </a:extLst>
              </p:cNvPr>
              <p:cNvSpPr/>
              <p:nvPr/>
            </p:nvSpPr>
            <p:spPr>
              <a:xfrm>
                <a:off x="2499680" y="2576945"/>
                <a:ext cx="3714082" cy="581891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800" dirty="0">
                    <a:solidFill>
                      <a:srgbClr val="C00000"/>
                    </a:solidFill>
                  </a:rPr>
                  <a:t>؟</a:t>
                </a:r>
                <a:endParaRPr lang="fr-FR" sz="28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48EEE70B-631C-882D-DDCF-11584A080865}"/>
                  </a:ext>
                </a:extLst>
              </p:cNvPr>
              <p:cNvSpPr/>
              <p:nvPr/>
            </p:nvSpPr>
            <p:spPr>
              <a:xfrm>
                <a:off x="2504209" y="3231572"/>
                <a:ext cx="1049481" cy="581891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dirty="0">
                    <a:solidFill>
                      <a:srgbClr val="C00000"/>
                    </a:solidFill>
                  </a:rPr>
                  <a:t>7</a:t>
                </a:r>
                <a:endParaRPr lang="fr-FR" sz="28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3056BA91-C401-DD44-0C7F-D5236593D0BB}"/>
                  </a:ext>
                </a:extLst>
              </p:cNvPr>
              <p:cNvSpPr/>
              <p:nvPr/>
            </p:nvSpPr>
            <p:spPr>
              <a:xfrm>
                <a:off x="3553690" y="3231572"/>
                <a:ext cx="1610591" cy="581891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800" dirty="0">
                    <a:solidFill>
                      <a:srgbClr val="C00000"/>
                    </a:solidFill>
                  </a:rPr>
                  <a:t>.........</a:t>
                </a:r>
                <a:endParaRPr lang="fr-FR" sz="28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CE47B406-1641-B2D8-EB8D-C78735372421}"/>
                  </a:ext>
                </a:extLst>
              </p:cNvPr>
              <p:cNvSpPr/>
              <p:nvPr/>
            </p:nvSpPr>
            <p:spPr>
              <a:xfrm>
                <a:off x="5164281" y="3231572"/>
                <a:ext cx="1049481" cy="581891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dirty="0">
                    <a:solidFill>
                      <a:srgbClr val="C00000"/>
                    </a:solidFill>
                  </a:rPr>
                  <a:t>7</a:t>
                </a:r>
                <a:endParaRPr lang="fr-FR" sz="2000" dirty="0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24" name="Left Brace 23">
              <a:extLst>
                <a:ext uri="{FF2B5EF4-FFF2-40B4-BE49-F238E27FC236}">
                  <a16:creationId xmlns:a16="http://schemas.microsoft.com/office/drawing/2014/main" id="{5992B0D7-3277-290D-0E52-4FE640C383BC}"/>
                </a:ext>
              </a:extLst>
            </p:cNvPr>
            <p:cNvSpPr/>
            <p:nvPr/>
          </p:nvSpPr>
          <p:spPr>
            <a:xfrm rot="16200000">
              <a:off x="2011981" y="2803089"/>
              <a:ext cx="486383" cy="2720646"/>
            </a:xfrm>
            <a:prstGeom prst="leftBrace">
              <a:avLst>
                <a:gd name="adj1" fmla="val 60117"/>
                <a:gd name="adj2" fmla="val 50000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84C9643-D8FE-06E5-D944-21B77728664C}"/>
                </a:ext>
              </a:extLst>
            </p:cNvPr>
            <p:cNvSpPr txBox="1"/>
            <p:nvPr/>
          </p:nvSpPr>
          <p:spPr>
            <a:xfrm>
              <a:off x="1864032" y="4364235"/>
              <a:ext cx="7793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15 مَرَّة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C4AC3BE0-1F01-DA8C-52C7-10FCD25C5BF1}"/>
              </a:ext>
            </a:extLst>
          </p:cNvPr>
          <p:cNvSpPr txBox="1"/>
          <p:nvPr/>
        </p:nvSpPr>
        <p:spPr>
          <a:xfrm>
            <a:off x="4847136" y="4289337"/>
            <a:ext cx="27206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15</a:t>
            </a:r>
            <a:r>
              <a:rPr lang="en-GB" sz="2800" dirty="0">
                <a:solidFill>
                  <a:srgbClr val="C00000"/>
                </a:solidFill>
              </a:rPr>
              <a:t> x  </a:t>
            </a:r>
            <a:r>
              <a:rPr lang="ar-MA" sz="2800" dirty="0">
                <a:solidFill>
                  <a:srgbClr val="C00000"/>
                </a:solidFill>
              </a:rPr>
              <a:t>7</a:t>
            </a:r>
            <a:r>
              <a:rPr lang="en-GB" sz="2800" dirty="0">
                <a:solidFill>
                  <a:srgbClr val="C00000"/>
                </a:solidFill>
              </a:rPr>
              <a:t> = </a:t>
            </a:r>
            <a:r>
              <a:rPr lang="ar-MA" sz="2800" dirty="0">
                <a:solidFill>
                  <a:srgbClr val="C00000"/>
                </a:solidFill>
              </a:rPr>
              <a:t>105</a:t>
            </a:r>
            <a:endParaRPr lang="fr-MA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50005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9E021-AA82-0A80-1B37-013E6A2DAC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4C4B2CD-10E0-BDBA-0596-E1390A7C86B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DE21D39-EDFA-A85E-A535-470796D0D9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49D3ED1-0A9F-4FAE-7D19-A84736BB395C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noProof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B800CB4-589E-324A-CCCB-85E578A76A41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4A9C85F7-7CFC-E92E-3940-225FCEFC8383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3BB58AC3-6F84-35CD-63BB-87345030BA13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739E9E47-BB31-98E0-70B5-E434C5E02090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57927D9A-84A6-8033-3EFD-32D0A7AE2581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508FC852-D548-22AA-CB75-693FCB4079EA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83C88C38-3F93-528E-31BC-F732674D290F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BB8B9E85-B9B0-88C3-6229-F99E59D93520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F69376CE-579B-A98A-2971-4B94A5BBC9D1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C453352D-5058-7AC5-3A7C-FAD3189C72F9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6BE37369-6ECF-E153-1619-C86F402B929B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62FEE593-F356-A879-74C0-84ED5ADA71FA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460523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AD7597-67BF-70D6-18EC-29E294FCC8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ZoneTexte 6">
            <a:extLst>
              <a:ext uri="{FF2B5EF4-FFF2-40B4-BE49-F238E27FC236}">
                <a16:creationId xmlns:a16="http://schemas.microsoft.com/office/drawing/2014/main" id="{A259C009-3810-22DF-F981-8274B4B2DEB3}"/>
              </a:ext>
            </a:extLst>
          </p:cNvPr>
          <p:cNvSpPr txBox="1"/>
          <p:nvPr/>
        </p:nvSpPr>
        <p:spPr>
          <a:xfrm>
            <a:off x="314163" y="1825047"/>
            <a:ext cx="8133645" cy="432934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anchor="ctr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خُمٍّ</a:t>
            </a:r>
            <a:r>
              <a:rPr lang="f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15 دَجَاجَةً، كُلِّ دَجاجَةٍ تَبيضُ 7 بَيْضاتٍ في الْأُسْبوعِ. كُلُّ بَيْضَةٍ تَزِنُ  20 غْرامًا . ما كُتْلَةُ الْبَيْضِ الْمُنْتَجِ خِلالَ  الْأُسْبوعِ؟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أُمَثِّلُ مْعْطياتِ الْمَسْأَلَة: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مُتُساوِيّتَيْ الْحَلِّ: </a:t>
            </a:r>
          </a:p>
          <a:p>
            <a:pPr algn="r" rtl="1">
              <a:lnSpc>
                <a:spcPct val="150000"/>
              </a:lnSpc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اَلْخُطْوَةُ1:.......................</a:t>
            </a:r>
          </a:p>
          <a:p>
            <a:pPr algn="r" rtl="1">
              <a:lnSpc>
                <a:spcPct val="150000"/>
              </a:lnSpc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اَلْخُطْوَةُ2:.......................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عِبارَةَ الْحَلِّ:.....................................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1E725F1-179D-09BE-CCF3-627A30C5F327}"/>
              </a:ext>
            </a:extLst>
          </p:cNvPr>
          <p:cNvSpPr txBox="1"/>
          <p:nvPr/>
        </p:nvSpPr>
        <p:spPr>
          <a:xfrm>
            <a:off x="4847136" y="4289337"/>
            <a:ext cx="27206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15</a:t>
            </a:r>
            <a:r>
              <a:rPr lang="en-GB" sz="2800" dirty="0">
                <a:solidFill>
                  <a:srgbClr val="C00000"/>
                </a:solidFill>
              </a:rPr>
              <a:t> x  </a:t>
            </a:r>
            <a:r>
              <a:rPr lang="ar-MA" sz="2800" dirty="0">
                <a:solidFill>
                  <a:srgbClr val="C00000"/>
                </a:solidFill>
              </a:rPr>
              <a:t>7</a:t>
            </a:r>
            <a:r>
              <a:rPr lang="en-GB" sz="2800" dirty="0">
                <a:solidFill>
                  <a:srgbClr val="C00000"/>
                </a:solidFill>
              </a:rPr>
              <a:t> = </a:t>
            </a:r>
            <a:r>
              <a:rPr lang="ar-MA" sz="2800" dirty="0">
                <a:solidFill>
                  <a:srgbClr val="C00000"/>
                </a:solidFill>
              </a:rPr>
              <a:t>105</a:t>
            </a:r>
            <a:endParaRPr lang="fr-MA" sz="2800" dirty="0">
              <a:solidFill>
                <a:srgbClr val="C00000"/>
              </a:solidFill>
            </a:endParaRP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F6E4919D-2047-27CA-9A46-3E33DDC854A3}"/>
              </a:ext>
            </a:extLst>
          </p:cNvPr>
          <p:cNvGrpSpPr/>
          <p:nvPr/>
        </p:nvGrpSpPr>
        <p:grpSpPr>
          <a:xfrm>
            <a:off x="797781" y="3150283"/>
            <a:ext cx="2236592" cy="1281237"/>
            <a:chOff x="822216" y="3154795"/>
            <a:chExt cx="2941031" cy="1578772"/>
          </a:xfrm>
        </p:grpSpPr>
        <p:grpSp>
          <p:nvGrpSpPr>
            <p:cNvPr id="38" name="Groupe 8">
              <a:extLst>
                <a:ext uri="{FF2B5EF4-FFF2-40B4-BE49-F238E27FC236}">
                  <a16:creationId xmlns:a16="http://schemas.microsoft.com/office/drawing/2014/main" id="{AE575A3E-C299-42B1-66BC-D1F495E9DCD4}"/>
                </a:ext>
              </a:extLst>
            </p:cNvPr>
            <p:cNvGrpSpPr/>
            <p:nvPr/>
          </p:nvGrpSpPr>
          <p:grpSpPr>
            <a:xfrm>
              <a:off x="822216" y="3154795"/>
              <a:ext cx="2941031" cy="700459"/>
              <a:chOff x="2504209" y="2555224"/>
              <a:chExt cx="3720140" cy="1258239"/>
            </a:xfrm>
          </p:grpSpPr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3E6FE598-EBC3-1FCF-622A-FD5D0A25AEBD}"/>
                  </a:ext>
                </a:extLst>
              </p:cNvPr>
              <p:cNvSpPr/>
              <p:nvPr/>
            </p:nvSpPr>
            <p:spPr>
              <a:xfrm>
                <a:off x="2510267" y="2555224"/>
                <a:ext cx="3714082" cy="581892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800" dirty="0">
                    <a:solidFill>
                      <a:srgbClr val="C00000"/>
                    </a:solidFill>
                  </a:rPr>
                  <a:t>؟</a:t>
                </a:r>
                <a:endParaRPr lang="fr-FR" sz="28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55635496-E2D3-4C42-A85C-23B079DAC8B6}"/>
                  </a:ext>
                </a:extLst>
              </p:cNvPr>
              <p:cNvSpPr/>
              <p:nvPr/>
            </p:nvSpPr>
            <p:spPr>
              <a:xfrm>
                <a:off x="2504209" y="3231572"/>
                <a:ext cx="1049481" cy="581891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dirty="0">
                    <a:solidFill>
                      <a:srgbClr val="C00000"/>
                    </a:solidFill>
                  </a:rPr>
                  <a:t>7</a:t>
                </a:r>
                <a:endParaRPr lang="fr-FR" sz="28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218E24B8-F5C8-A1E4-A3E3-C77F8BB3BEBA}"/>
                  </a:ext>
                </a:extLst>
              </p:cNvPr>
              <p:cNvSpPr/>
              <p:nvPr/>
            </p:nvSpPr>
            <p:spPr>
              <a:xfrm>
                <a:off x="3553690" y="3231572"/>
                <a:ext cx="1610591" cy="581891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800" dirty="0">
                    <a:solidFill>
                      <a:srgbClr val="C00000"/>
                    </a:solidFill>
                  </a:rPr>
                  <a:t>.......</a:t>
                </a:r>
                <a:endParaRPr lang="fr-FR" sz="28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5B63C8FE-8EA0-701E-34A4-B0127FBBBBC7}"/>
                  </a:ext>
                </a:extLst>
              </p:cNvPr>
              <p:cNvSpPr/>
              <p:nvPr/>
            </p:nvSpPr>
            <p:spPr>
              <a:xfrm>
                <a:off x="5164281" y="3231572"/>
                <a:ext cx="1049481" cy="581891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dirty="0">
                    <a:solidFill>
                      <a:srgbClr val="C00000"/>
                    </a:solidFill>
                  </a:rPr>
                  <a:t>7</a:t>
                </a:r>
                <a:endParaRPr lang="fr-FR" sz="2000" dirty="0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39" name="Left Brace 38">
              <a:extLst>
                <a:ext uri="{FF2B5EF4-FFF2-40B4-BE49-F238E27FC236}">
                  <a16:creationId xmlns:a16="http://schemas.microsoft.com/office/drawing/2014/main" id="{542ABB1C-954A-F5B7-0EB6-AF288B19CC7B}"/>
                </a:ext>
              </a:extLst>
            </p:cNvPr>
            <p:cNvSpPr/>
            <p:nvPr/>
          </p:nvSpPr>
          <p:spPr>
            <a:xfrm rot="16200000">
              <a:off x="2011981" y="2803089"/>
              <a:ext cx="486383" cy="2720646"/>
            </a:xfrm>
            <a:prstGeom prst="leftBrace">
              <a:avLst>
                <a:gd name="adj1" fmla="val 60117"/>
                <a:gd name="adj2" fmla="val 50000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B823971-9620-D6A1-CAC3-F570B537BF99}"/>
                </a:ext>
              </a:extLst>
            </p:cNvPr>
            <p:cNvSpPr txBox="1"/>
            <p:nvPr/>
          </p:nvSpPr>
          <p:spPr>
            <a:xfrm>
              <a:off x="1864032" y="4364235"/>
              <a:ext cx="7793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15 مَرَّة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F1C8F1E7-5A0D-D2FF-7A62-5A210E96F54B}"/>
              </a:ext>
            </a:extLst>
          </p:cNvPr>
          <p:cNvSpPr txBox="1"/>
          <p:nvPr/>
        </p:nvSpPr>
        <p:spPr>
          <a:xfrm>
            <a:off x="620110" y="854031"/>
            <a:ext cx="68764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r>
              <a:rPr lang="en-GB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يشرح كيف توصل إلى الجواب الصحيح.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42755C6-68D8-F062-3CB7-904774CC11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96034CF7-74B7-B179-D8A5-996CA7103249}"/>
              </a:ext>
            </a:extLst>
          </p:cNvPr>
          <p:cNvGrpSpPr/>
          <p:nvPr/>
        </p:nvGrpSpPr>
        <p:grpSpPr>
          <a:xfrm>
            <a:off x="373226" y="122543"/>
            <a:ext cx="7509401" cy="365154"/>
            <a:chOff x="373226" y="75888"/>
            <a:chExt cx="7509401" cy="365154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0BD6E9D5-566F-5FC7-0649-ADD3D4EF4553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15" name="Groupe 14">
                <a:extLst>
                  <a:ext uri="{FF2B5EF4-FFF2-40B4-BE49-F238E27FC236}">
                    <a16:creationId xmlns:a16="http://schemas.microsoft.com/office/drawing/2014/main" id="{E9B8EFC2-BBB8-4176-9FA1-A88E3B84841D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D5D21597-D0EF-63FF-CF3A-6E1CCE195C4F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C902CDEC-0AB0-DC8F-FCE9-43A941C013D0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BA323E63-BAEA-4053-9B82-E8449FA66A84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7E43382A-14A5-D244-2CA1-E4496A9B4542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" name="Organigramme : Connecteur 20">
                  <a:extLst>
                    <a:ext uri="{FF2B5EF4-FFF2-40B4-BE49-F238E27FC236}">
                      <a16:creationId xmlns:a16="http://schemas.microsoft.com/office/drawing/2014/main" id="{BCC810E8-EDC9-014F-9CCD-318C60F71564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2" name="ZoneTexte 21">
                  <a:extLst>
                    <a:ext uri="{FF2B5EF4-FFF2-40B4-BE49-F238E27FC236}">
                      <a16:creationId xmlns:a16="http://schemas.microsoft.com/office/drawing/2014/main" id="{4E1F7094-B5A1-437D-F57E-8967F19B73C3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3" name="Organigramme : Connecteur 22">
                  <a:extLst>
                    <a:ext uri="{FF2B5EF4-FFF2-40B4-BE49-F238E27FC236}">
                      <a16:creationId xmlns:a16="http://schemas.microsoft.com/office/drawing/2014/main" id="{DD60BAA4-F43C-8B26-0E79-C9B5BD1D8301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17EB43B1-04B6-8D17-13D7-2EF10391D46F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AAE7421F-05F0-FF04-9175-60F2E32C3D9D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CCA8C5D-C6B9-19C5-761F-7A3A3EAA010B}"/>
              </a:ext>
            </a:extLst>
          </p:cNvPr>
          <p:cNvGrpSpPr/>
          <p:nvPr/>
        </p:nvGrpSpPr>
        <p:grpSpPr>
          <a:xfrm>
            <a:off x="871271" y="4737082"/>
            <a:ext cx="2050740" cy="1346961"/>
            <a:chOff x="818636" y="3166887"/>
            <a:chExt cx="2936242" cy="1649686"/>
          </a:xfrm>
        </p:grpSpPr>
        <p:grpSp>
          <p:nvGrpSpPr>
            <p:cNvPr id="26" name="Groupe 8">
              <a:extLst>
                <a:ext uri="{FF2B5EF4-FFF2-40B4-BE49-F238E27FC236}">
                  <a16:creationId xmlns:a16="http://schemas.microsoft.com/office/drawing/2014/main" id="{585414EE-F8F1-4191-AC38-9EB2D4329F4B}"/>
                </a:ext>
              </a:extLst>
            </p:cNvPr>
            <p:cNvGrpSpPr/>
            <p:nvPr/>
          </p:nvGrpSpPr>
          <p:grpSpPr>
            <a:xfrm>
              <a:off x="818636" y="3166887"/>
              <a:ext cx="2936242" cy="688367"/>
              <a:chOff x="2499680" y="2576945"/>
              <a:chExt cx="3714082" cy="1236518"/>
            </a:xfrm>
          </p:grpSpPr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95DFD069-DDC8-ED08-83BF-F3C5B1F2D427}"/>
                  </a:ext>
                </a:extLst>
              </p:cNvPr>
              <p:cNvSpPr/>
              <p:nvPr/>
            </p:nvSpPr>
            <p:spPr>
              <a:xfrm>
                <a:off x="2499680" y="2576945"/>
                <a:ext cx="3714082" cy="58189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800" dirty="0">
                    <a:solidFill>
                      <a:srgbClr val="C00000"/>
                    </a:solidFill>
                  </a:rPr>
                  <a:t>؟</a:t>
                </a:r>
                <a:endParaRPr lang="fr-FR" sz="28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9B45465D-8959-5FE5-B343-3131211DB919}"/>
                  </a:ext>
                </a:extLst>
              </p:cNvPr>
              <p:cNvSpPr/>
              <p:nvPr/>
            </p:nvSpPr>
            <p:spPr>
              <a:xfrm>
                <a:off x="2504209" y="3231572"/>
                <a:ext cx="1049481" cy="58189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dirty="0">
                    <a:solidFill>
                      <a:srgbClr val="C00000"/>
                    </a:solidFill>
                  </a:rPr>
                  <a:t>20</a:t>
                </a:r>
                <a:endParaRPr lang="fr-FR" sz="28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2F0DCCFB-995E-DF2D-8ABB-4699A0A3A0D4}"/>
                  </a:ext>
                </a:extLst>
              </p:cNvPr>
              <p:cNvSpPr/>
              <p:nvPr/>
            </p:nvSpPr>
            <p:spPr>
              <a:xfrm>
                <a:off x="3553690" y="3231572"/>
                <a:ext cx="1610591" cy="58189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dirty="0">
                    <a:solidFill>
                      <a:srgbClr val="C00000"/>
                    </a:solidFill>
                  </a:rPr>
                  <a:t>.........</a:t>
                </a:r>
                <a:endParaRPr lang="fr-FR" sz="20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3CB945D8-D088-50B8-6375-78AD3A7D8601}"/>
                  </a:ext>
                </a:extLst>
              </p:cNvPr>
              <p:cNvSpPr/>
              <p:nvPr/>
            </p:nvSpPr>
            <p:spPr>
              <a:xfrm>
                <a:off x="5164281" y="3231572"/>
                <a:ext cx="1049481" cy="58189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dirty="0">
                    <a:solidFill>
                      <a:srgbClr val="C00000"/>
                    </a:solidFill>
                  </a:rPr>
                  <a:t>20</a:t>
                </a:r>
                <a:endParaRPr lang="fr-FR" sz="2000" dirty="0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28" name="Left Brace 27">
              <a:extLst>
                <a:ext uri="{FF2B5EF4-FFF2-40B4-BE49-F238E27FC236}">
                  <a16:creationId xmlns:a16="http://schemas.microsoft.com/office/drawing/2014/main" id="{B7A13A7D-4E14-FFA2-9453-96A9953A9B3A}"/>
                </a:ext>
              </a:extLst>
            </p:cNvPr>
            <p:cNvSpPr/>
            <p:nvPr/>
          </p:nvSpPr>
          <p:spPr>
            <a:xfrm rot="16200000">
              <a:off x="2011981" y="2803089"/>
              <a:ext cx="486383" cy="2720646"/>
            </a:xfrm>
            <a:prstGeom prst="leftBrace">
              <a:avLst>
                <a:gd name="adj1" fmla="val 60117"/>
                <a:gd name="adj2" fmla="val 50000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3662A34-6F90-1536-8B09-94766D1A7F6A}"/>
                </a:ext>
              </a:extLst>
            </p:cNvPr>
            <p:cNvSpPr txBox="1"/>
            <p:nvPr/>
          </p:nvSpPr>
          <p:spPr>
            <a:xfrm>
              <a:off x="1864032" y="4364235"/>
              <a:ext cx="1299528" cy="45233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105 مَرَّة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890612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478DBA-AF8B-0252-8DE6-DF69B07115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ZoneTexte 6">
            <a:extLst>
              <a:ext uri="{FF2B5EF4-FFF2-40B4-BE49-F238E27FC236}">
                <a16:creationId xmlns:a16="http://schemas.microsoft.com/office/drawing/2014/main" id="{166F80F6-9E3B-16E7-2D24-059E7C750B72}"/>
              </a:ext>
            </a:extLst>
          </p:cNvPr>
          <p:cNvSpPr txBox="1"/>
          <p:nvPr/>
        </p:nvSpPr>
        <p:spPr>
          <a:xfrm>
            <a:off x="314163" y="1825047"/>
            <a:ext cx="8133645" cy="432934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anchor="ctr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خُمٍّ</a:t>
            </a:r>
            <a:r>
              <a:rPr lang="f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15 دَجَاجَةً، كُلِّ دَجاجَةٍ تَبيضُ 7 بَيْضاتٍ في الْأُسْبوعِ. كُلُّ بَيْضَةٍ تَزِنُ  20 غْرامًا . ما كُتْلَةُ الْبَيْضِ الْمُنْتَجِ خِلالَ  الْأُسْبوعِ؟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أُمَثِّلُ مْعْطياتِ الْمَسْأَلَة: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مُتُساوِيّتَيْ الْحَلِّ: </a:t>
            </a:r>
          </a:p>
          <a:p>
            <a:pPr algn="r" rtl="1">
              <a:lnSpc>
                <a:spcPct val="150000"/>
              </a:lnSpc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اَلْخُطْوَةُ1:.......................</a:t>
            </a:r>
          </a:p>
          <a:p>
            <a:pPr algn="r" rtl="1">
              <a:lnSpc>
                <a:spcPct val="150000"/>
              </a:lnSpc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اَلْخُطْوَةُ2:.......................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عِبارَةَ الْحَلِّ:.....................................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8FEE396-B839-4D1B-E586-4F9B89A5025C}"/>
              </a:ext>
            </a:extLst>
          </p:cNvPr>
          <p:cNvSpPr txBox="1"/>
          <p:nvPr/>
        </p:nvSpPr>
        <p:spPr>
          <a:xfrm>
            <a:off x="620110" y="854031"/>
            <a:ext cx="68764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متساوية الحل في الخطوة الثانية.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4E46DE4-0197-09AC-A118-A8217C2440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1CA8FFEC-2870-BA93-0903-41F41D7AB53B}"/>
              </a:ext>
            </a:extLst>
          </p:cNvPr>
          <p:cNvGrpSpPr/>
          <p:nvPr/>
        </p:nvGrpSpPr>
        <p:grpSpPr>
          <a:xfrm>
            <a:off x="373226" y="122543"/>
            <a:ext cx="7509401" cy="365154"/>
            <a:chOff x="373226" y="75888"/>
            <a:chExt cx="7509401" cy="365154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0C376370-D779-BEC8-0FBC-3A64E6022745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15" name="Groupe 14">
                <a:extLst>
                  <a:ext uri="{FF2B5EF4-FFF2-40B4-BE49-F238E27FC236}">
                    <a16:creationId xmlns:a16="http://schemas.microsoft.com/office/drawing/2014/main" id="{6142DBD6-F842-AD1D-C313-B5663837089B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84C97B88-DA25-1E2D-77A9-5E7167C2B212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8F525218-14C6-1D30-7293-BF5C5CD62102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9251915C-D296-5854-465A-45D3F06A05EE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A858B4F6-277B-7FA3-2241-3369AA330FB0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" name="Organigramme : Connecteur 20">
                  <a:extLst>
                    <a:ext uri="{FF2B5EF4-FFF2-40B4-BE49-F238E27FC236}">
                      <a16:creationId xmlns:a16="http://schemas.microsoft.com/office/drawing/2014/main" id="{C94E05FC-B414-B845-4633-A8C29A6E1AF1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2" name="ZoneTexte 21">
                  <a:extLst>
                    <a:ext uri="{FF2B5EF4-FFF2-40B4-BE49-F238E27FC236}">
                      <a16:creationId xmlns:a16="http://schemas.microsoft.com/office/drawing/2014/main" id="{F5122526-70B3-BF21-6E1C-5F4C61C7237B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3" name="Organigramme : Connecteur 22">
                  <a:extLst>
                    <a:ext uri="{FF2B5EF4-FFF2-40B4-BE49-F238E27FC236}">
                      <a16:creationId xmlns:a16="http://schemas.microsoft.com/office/drawing/2014/main" id="{12C1FA44-97DD-3247-C12A-A776D1E67903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66264591-6E28-BBDC-74B0-E625EFC22DB1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938A74BA-FD5D-347E-DB3A-06B182CA0816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41325EA-C8AD-EE6C-1B37-EE66D2C353F4}"/>
              </a:ext>
            </a:extLst>
          </p:cNvPr>
          <p:cNvGrpSpPr/>
          <p:nvPr/>
        </p:nvGrpSpPr>
        <p:grpSpPr>
          <a:xfrm>
            <a:off x="856935" y="3536004"/>
            <a:ext cx="2547746" cy="1346961"/>
            <a:chOff x="818636" y="3166887"/>
            <a:chExt cx="2936242" cy="1649686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D218CDF1-20B8-C050-A292-4745375106D1}"/>
                </a:ext>
              </a:extLst>
            </p:cNvPr>
            <p:cNvGrpSpPr/>
            <p:nvPr/>
          </p:nvGrpSpPr>
          <p:grpSpPr>
            <a:xfrm>
              <a:off x="818636" y="3166887"/>
              <a:ext cx="2936242" cy="688367"/>
              <a:chOff x="2499680" y="2576945"/>
              <a:chExt cx="3714082" cy="1236518"/>
            </a:xfrm>
          </p:grpSpPr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DA1121B6-C5EE-1FA8-D6D8-78B9594CE26F}"/>
                  </a:ext>
                </a:extLst>
              </p:cNvPr>
              <p:cNvSpPr/>
              <p:nvPr/>
            </p:nvSpPr>
            <p:spPr>
              <a:xfrm>
                <a:off x="2499680" y="2576945"/>
                <a:ext cx="3714082" cy="581891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800" dirty="0">
                    <a:solidFill>
                      <a:srgbClr val="C00000"/>
                    </a:solidFill>
                  </a:rPr>
                  <a:t>؟</a:t>
                </a:r>
                <a:endParaRPr lang="fr-FR" sz="28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7A5B287D-A490-77A1-B298-F38BF745F039}"/>
                  </a:ext>
                </a:extLst>
              </p:cNvPr>
              <p:cNvSpPr/>
              <p:nvPr/>
            </p:nvSpPr>
            <p:spPr>
              <a:xfrm>
                <a:off x="2504209" y="3231572"/>
                <a:ext cx="1049481" cy="581891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dirty="0">
                    <a:solidFill>
                      <a:srgbClr val="C00000"/>
                    </a:solidFill>
                  </a:rPr>
                  <a:t>7</a:t>
                </a:r>
                <a:endParaRPr lang="fr-FR" sz="28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D0467B52-F1B4-3C0A-B743-32DDEE86C671}"/>
                  </a:ext>
                </a:extLst>
              </p:cNvPr>
              <p:cNvSpPr/>
              <p:nvPr/>
            </p:nvSpPr>
            <p:spPr>
              <a:xfrm>
                <a:off x="3553690" y="3231572"/>
                <a:ext cx="1610591" cy="581891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dirty="0">
                    <a:solidFill>
                      <a:srgbClr val="C00000"/>
                    </a:solidFill>
                  </a:rPr>
                  <a:t>.........</a:t>
                </a:r>
                <a:endParaRPr lang="fr-FR" sz="20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F4D842E4-ECDB-126F-5816-04D3152DD52C}"/>
                  </a:ext>
                </a:extLst>
              </p:cNvPr>
              <p:cNvSpPr/>
              <p:nvPr/>
            </p:nvSpPr>
            <p:spPr>
              <a:xfrm>
                <a:off x="5164281" y="3231572"/>
                <a:ext cx="1049481" cy="581891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dirty="0">
                    <a:solidFill>
                      <a:srgbClr val="C00000"/>
                    </a:solidFill>
                  </a:rPr>
                  <a:t>7</a:t>
                </a:r>
                <a:endParaRPr lang="fr-FR" sz="2000" dirty="0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24" name="Left Brace 23">
              <a:extLst>
                <a:ext uri="{FF2B5EF4-FFF2-40B4-BE49-F238E27FC236}">
                  <a16:creationId xmlns:a16="http://schemas.microsoft.com/office/drawing/2014/main" id="{941F12D9-C3B7-7BEE-A79E-FF161CE68961}"/>
                </a:ext>
              </a:extLst>
            </p:cNvPr>
            <p:cNvSpPr/>
            <p:nvPr/>
          </p:nvSpPr>
          <p:spPr>
            <a:xfrm rot="16200000">
              <a:off x="2011981" y="2803089"/>
              <a:ext cx="486383" cy="2720646"/>
            </a:xfrm>
            <a:prstGeom prst="leftBrace">
              <a:avLst>
                <a:gd name="adj1" fmla="val 60117"/>
                <a:gd name="adj2" fmla="val 50000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750AE54-B606-9AC6-1A28-9871C2043D25}"/>
                </a:ext>
              </a:extLst>
            </p:cNvPr>
            <p:cNvSpPr txBox="1"/>
            <p:nvPr/>
          </p:nvSpPr>
          <p:spPr>
            <a:xfrm>
              <a:off x="1864032" y="4364235"/>
              <a:ext cx="898226" cy="4523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15 مَرَّة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7586CE6C-F3B9-FAF1-E2F0-BA8AC8B39EDA}"/>
              </a:ext>
            </a:extLst>
          </p:cNvPr>
          <p:cNvSpPr txBox="1"/>
          <p:nvPr/>
        </p:nvSpPr>
        <p:spPr>
          <a:xfrm>
            <a:off x="4659340" y="4286617"/>
            <a:ext cx="27206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15</a:t>
            </a:r>
            <a:r>
              <a:rPr lang="en-GB" sz="2800" dirty="0">
                <a:solidFill>
                  <a:srgbClr val="C00000"/>
                </a:solidFill>
              </a:rPr>
              <a:t> x  </a:t>
            </a:r>
            <a:r>
              <a:rPr lang="ar-MA" sz="2800" dirty="0">
                <a:solidFill>
                  <a:srgbClr val="C00000"/>
                </a:solidFill>
              </a:rPr>
              <a:t>7</a:t>
            </a:r>
            <a:r>
              <a:rPr lang="en-GB" sz="2800" dirty="0">
                <a:solidFill>
                  <a:srgbClr val="C00000"/>
                </a:solidFill>
              </a:rPr>
              <a:t> = </a:t>
            </a:r>
            <a:r>
              <a:rPr lang="ar-MA" sz="2800" dirty="0">
                <a:solidFill>
                  <a:srgbClr val="C00000"/>
                </a:solidFill>
              </a:rPr>
              <a:t>105</a:t>
            </a:r>
            <a:endParaRPr lang="fr-MA" sz="2800" dirty="0">
              <a:solidFill>
                <a:srgbClr val="C00000"/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2FBA551-A0A5-39FD-9B19-86B1B2836883}"/>
              </a:ext>
            </a:extLst>
          </p:cNvPr>
          <p:cNvGrpSpPr/>
          <p:nvPr/>
        </p:nvGrpSpPr>
        <p:grpSpPr>
          <a:xfrm>
            <a:off x="818635" y="4869244"/>
            <a:ext cx="2547746" cy="1346961"/>
            <a:chOff x="818636" y="3166887"/>
            <a:chExt cx="2936242" cy="1649686"/>
          </a:xfrm>
        </p:grpSpPr>
        <p:grpSp>
          <p:nvGrpSpPr>
            <p:cNvPr id="26" name="Groupe 8">
              <a:extLst>
                <a:ext uri="{FF2B5EF4-FFF2-40B4-BE49-F238E27FC236}">
                  <a16:creationId xmlns:a16="http://schemas.microsoft.com/office/drawing/2014/main" id="{8A522812-2930-F0A3-BE6C-F79C83651F14}"/>
                </a:ext>
              </a:extLst>
            </p:cNvPr>
            <p:cNvGrpSpPr/>
            <p:nvPr/>
          </p:nvGrpSpPr>
          <p:grpSpPr>
            <a:xfrm>
              <a:off x="818636" y="3166887"/>
              <a:ext cx="2936242" cy="688367"/>
              <a:chOff x="2499680" y="2576945"/>
              <a:chExt cx="3714082" cy="1236518"/>
            </a:xfrm>
          </p:grpSpPr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9435EA2F-14BC-0827-41CD-0EE9B9BC6477}"/>
                  </a:ext>
                </a:extLst>
              </p:cNvPr>
              <p:cNvSpPr/>
              <p:nvPr/>
            </p:nvSpPr>
            <p:spPr>
              <a:xfrm>
                <a:off x="2499680" y="2576945"/>
                <a:ext cx="3714082" cy="58189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800" dirty="0">
                    <a:solidFill>
                      <a:srgbClr val="C00000"/>
                    </a:solidFill>
                  </a:rPr>
                  <a:t>؟</a:t>
                </a:r>
                <a:endParaRPr lang="fr-FR" sz="28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F1274C30-FF29-B389-E5A5-1047A8215D4D}"/>
                  </a:ext>
                </a:extLst>
              </p:cNvPr>
              <p:cNvSpPr/>
              <p:nvPr/>
            </p:nvSpPr>
            <p:spPr>
              <a:xfrm>
                <a:off x="2504209" y="3231572"/>
                <a:ext cx="1049481" cy="58189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MA" sz="2000" dirty="0">
                    <a:solidFill>
                      <a:srgbClr val="C00000"/>
                    </a:solidFill>
                  </a:rPr>
                  <a:t>20</a:t>
                </a:r>
                <a:endParaRPr lang="fr-FR" sz="28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D1F36C42-D91C-3536-C578-13D98370D305}"/>
                  </a:ext>
                </a:extLst>
              </p:cNvPr>
              <p:cNvSpPr/>
              <p:nvPr/>
            </p:nvSpPr>
            <p:spPr>
              <a:xfrm>
                <a:off x="3553690" y="3231572"/>
                <a:ext cx="1610591" cy="58189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dirty="0">
                    <a:solidFill>
                      <a:srgbClr val="C00000"/>
                    </a:solidFill>
                  </a:rPr>
                  <a:t>.........</a:t>
                </a:r>
                <a:endParaRPr lang="fr-FR" sz="20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D80D21FF-87E6-2348-7E73-B57FD2CFCF2B}"/>
                  </a:ext>
                </a:extLst>
              </p:cNvPr>
              <p:cNvSpPr/>
              <p:nvPr/>
            </p:nvSpPr>
            <p:spPr>
              <a:xfrm>
                <a:off x="5164281" y="3231572"/>
                <a:ext cx="1049481" cy="58189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MA" sz="2000" dirty="0">
                    <a:solidFill>
                      <a:srgbClr val="C00000"/>
                    </a:solidFill>
                  </a:rPr>
                  <a:t>20</a:t>
                </a:r>
                <a:endParaRPr lang="fr-FR" sz="2000" dirty="0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28" name="Left Brace 27">
              <a:extLst>
                <a:ext uri="{FF2B5EF4-FFF2-40B4-BE49-F238E27FC236}">
                  <a16:creationId xmlns:a16="http://schemas.microsoft.com/office/drawing/2014/main" id="{25BE5E64-A6F6-92D9-C668-2D0C34C65F5C}"/>
                </a:ext>
              </a:extLst>
            </p:cNvPr>
            <p:cNvSpPr/>
            <p:nvPr/>
          </p:nvSpPr>
          <p:spPr>
            <a:xfrm rot="16200000">
              <a:off x="2011981" y="2803089"/>
              <a:ext cx="486383" cy="2720646"/>
            </a:xfrm>
            <a:prstGeom prst="leftBrace">
              <a:avLst>
                <a:gd name="adj1" fmla="val 60117"/>
                <a:gd name="adj2" fmla="val 50000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8C1F0A7-70C2-7DE2-B1B5-7372B1C5200C}"/>
                </a:ext>
              </a:extLst>
            </p:cNvPr>
            <p:cNvSpPr txBox="1"/>
            <p:nvPr/>
          </p:nvSpPr>
          <p:spPr>
            <a:xfrm>
              <a:off x="1864032" y="4364235"/>
              <a:ext cx="1046021" cy="45233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120 مَرَّة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532254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B72F5F-8F66-22D8-308F-4A798BA4AE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E457CBC-F8C6-EB57-2F97-C0E187D803D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149643E-15B7-32FC-61D8-FB41A539DC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23D0E53-43DD-7830-6AB2-D0241C1DBBFA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noProof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4A4C982-900D-29C7-AEA4-5975CFE92471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8D90B6C9-C82F-39A9-0114-1B4E4BF0F298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7C4CFCE6-BC07-331E-BD96-22AFAE7C9757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825FBC95-A4C0-C4F5-158A-01776FEFDA7F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8E853934-2A49-A98F-DE8A-ECF262EE0DF7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2B399632-8CB9-7174-D233-FE1C75D00457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D1DB3AE5-EF12-2709-53C1-EA6FA935F965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253088C4-339D-5696-4321-1361F62F1E40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C3F83465-C38B-FB5C-91DE-4D3C6C49AB0E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E89CC674-B576-C7F2-A8BA-B40BFE69AEDC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B79EDF51-F132-3A28-6E5E-DEFC0D2F71CD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E1A5C323-1B02-C3BC-05E1-58A9CF2E6990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4290078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4C9D57-3CC5-78EA-1FEE-9C5F335165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E723959-758D-5049-CD5B-8CE0D6B6B9AD}"/>
              </a:ext>
            </a:extLst>
          </p:cNvPr>
          <p:cNvSpPr txBox="1"/>
          <p:nvPr/>
        </p:nvSpPr>
        <p:spPr>
          <a:xfrm>
            <a:off x="620110" y="854031"/>
            <a:ext cx="68764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r>
              <a:rPr lang="en-GB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يشرح كيف توصل إلى الجواب الصحيح.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3D75F5D-A431-CE0B-072C-11B5FB9D2C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139C5381-7F3F-9B88-2C15-50A5B2213867}"/>
              </a:ext>
            </a:extLst>
          </p:cNvPr>
          <p:cNvGrpSpPr/>
          <p:nvPr/>
        </p:nvGrpSpPr>
        <p:grpSpPr>
          <a:xfrm>
            <a:off x="373226" y="122543"/>
            <a:ext cx="7509401" cy="365154"/>
            <a:chOff x="373226" y="75888"/>
            <a:chExt cx="7509401" cy="365154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AEA0EF00-CCBE-8627-246E-36A6CF4DA3F6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15" name="Groupe 14">
                <a:extLst>
                  <a:ext uri="{FF2B5EF4-FFF2-40B4-BE49-F238E27FC236}">
                    <a16:creationId xmlns:a16="http://schemas.microsoft.com/office/drawing/2014/main" id="{0E3E9203-4E23-418F-6C03-7AD01D797AEE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79CA70CC-EDCA-D2DF-D1D6-DC8FE90BFEAD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63445AA8-B29B-5D7A-A139-91E14581BA89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DBD60E69-8D94-93EB-1253-E286E2B848AE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191F79F2-4D40-9E0A-853F-8AC65C155111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" name="Organigramme : Connecteur 20">
                  <a:extLst>
                    <a:ext uri="{FF2B5EF4-FFF2-40B4-BE49-F238E27FC236}">
                      <a16:creationId xmlns:a16="http://schemas.microsoft.com/office/drawing/2014/main" id="{D06DBDD2-7E32-350A-37DD-4A4C10A14CFE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2" name="ZoneTexte 21">
                  <a:extLst>
                    <a:ext uri="{FF2B5EF4-FFF2-40B4-BE49-F238E27FC236}">
                      <a16:creationId xmlns:a16="http://schemas.microsoft.com/office/drawing/2014/main" id="{847925EB-ABFE-FFD4-B0AC-8D83B017C6BB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3" name="Organigramme : Connecteur 22">
                  <a:extLst>
                    <a:ext uri="{FF2B5EF4-FFF2-40B4-BE49-F238E27FC236}">
                      <a16:creationId xmlns:a16="http://schemas.microsoft.com/office/drawing/2014/main" id="{860A72A0-F659-F74E-85D9-631EE2DA3429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489CD3B3-1D66-3CC2-B17A-244261096C6F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7C1A3CF4-84F4-C0B1-DBBF-8F63A211279A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034215CB-4CEA-95EC-4ED2-14DEC9742EBB}"/>
              </a:ext>
            </a:extLst>
          </p:cNvPr>
          <p:cNvGrpSpPr/>
          <p:nvPr/>
        </p:nvGrpSpPr>
        <p:grpSpPr>
          <a:xfrm>
            <a:off x="466563" y="1977447"/>
            <a:ext cx="8133645" cy="4329342"/>
            <a:chOff x="466563" y="1977447"/>
            <a:chExt cx="8133645" cy="4329342"/>
          </a:xfrm>
        </p:grpSpPr>
        <p:sp>
          <p:nvSpPr>
            <p:cNvPr id="37" name="ZoneTexte 6">
              <a:extLst>
                <a:ext uri="{FF2B5EF4-FFF2-40B4-BE49-F238E27FC236}">
                  <a16:creationId xmlns:a16="http://schemas.microsoft.com/office/drawing/2014/main" id="{89014A1F-F48B-567E-AE5B-972438AB703A}"/>
                </a:ext>
              </a:extLst>
            </p:cNvPr>
            <p:cNvSpPr txBox="1"/>
            <p:nvPr/>
          </p:nvSpPr>
          <p:spPr>
            <a:xfrm>
              <a:off x="466563" y="1977447"/>
              <a:ext cx="8133645" cy="4329342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 anchor="ctr">
              <a:spAutoFit/>
            </a:bodyPr>
            <a:lstStyle/>
            <a:p>
              <a:pPr algn="r" rtl="1">
                <a:lnSpc>
                  <a:spcPct val="150000"/>
                </a:lnSpc>
              </a:pPr>
              <a:r>
                <a:rPr lang="f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في خُمٍّ</a:t>
              </a:r>
              <a:r>
                <a:rPr lang="f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15 دَجَاجَةً، كُلِّ دَجاجَةٍ تَبيضُ 7 بَيْضاتٍ في الْأُسْبوعِ. كُلُّ بَيْضَةٍ تَزِنُ  20 غْرامًا . ما كُتْلَةُ الْبَيْضِ الْمُنْتَجِ خِلالَ  الْأُسْبوعِ؟</a:t>
              </a:r>
            </a:p>
            <a:p>
              <a:pPr marL="457200" indent="-457200" algn="r" rtl="1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ar-MA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أُمَثِّلُ مْعْطياتِ الْمَسْأَلَة:</a:t>
              </a:r>
            </a:p>
            <a:p>
              <a:pPr marL="457200" indent="-457200" algn="r" rtl="1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ar-MA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مُتُساوِيّتَيْ الْحَلِّ: </a:t>
              </a:r>
            </a:p>
            <a:p>
              <a:pPr algn="r" rtl="1">
                <a:lnSpc>
                  <a:spcPct val="150000"/>
                </a:lnSpc>
              </a:pPr>
              <a:r>
                <a:rPr lang="ar-MA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- اَلْخُطْوَةُ1:.......................</a:t>
              </a:r>
            </a:p>
            <a:p>
              <a:pPr algn="r" rtl="1">
                <a:lnSpc>
                  <a:spcPct val="150000"/>
                </a:lnSpc>
              </a:pPr>
              <a:r>
                <a:rPr lang="ar-MA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- اَلْخُطْوَةُ2:.......................</a:t>
              </a:r>
            </a:p>
            <a:p>
              <a:pPr marL="457200" indent="-457200" algn="r" rtl="1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ar-MA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عِبارَةَ الْحَلِّ:.....................................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B3680E7-ADBB-793C-D85D-F2DD46F1526D}"/>
                </a:ext>
              </a:extLst>
            </p:cNvPr>
            <p:cNvSpPr txBox="1"/>
            <p:nvPr/>
          </p:nvSpPr>
          <p:spPr>
            <a:xfrm>
              <a:off x="4720010" y="4471742"/>
              <a:ext cx="272064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800" dirty="0">
                  <a:solidFill>
                    <a:srgbClr val="C00000"/>
                  </a:solidFill>
                </a:rPr>
                <a:t>15</a:t>
              </a:r>
              <a:r>
                <a:rPr lang="en-GB" sz="2800" dirty="0">
                  <a:solidFill>
                    <a:srgbClr val="C00000"/>
                  </a:solidFill>
                </a:rPr>
                <a:t> x  </a:t>
              </a:r>
              <a:r>
                <a:rPr lang="ar-MA" sz="2800" dirty="0">
                  <a:solidFill>
                    <a:srgbClr val="C00000"/>
                  </a:solidFill>
                </a:rPr>
                <a:t>7</a:t>
              </a:r>
              <a:r>
                <a:rPr lang="en-GB" sz="2800" dirty="0">
                  <a:solidFill>
                    <a:srgbClr val="C00000"/>
                  </a:solidFill>
                </a:rPr>
                <a:t> = </a:t>
              </a:r>
              <a:r>
                <a:rPr lang="ar-MA" sz="2800" dirty="0">
                  <a:solidFill>
                    <a:srgbClr val="C00000"/>
                  </a:solidFill>
                </a:rPr>
                <a:t>105</a:t>
              </a:r>
              <a:endParaRPr lang="fr-MA" sz="2800" dirty="0">
                <a:solidFill>
                  <a:srgbClr val="C00000"/>
                </a:solidFill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9030CA17-EEE9-E918-ED44-E0FC3DB472C0}"/>
                </a:ext>
              </a:extLst>
            </p:cNvPr>
            <p:cNvSpPr txBox="1"/>
            <p:nvPr/>
          </p:nvSpPr>
          <p:spPr>
            <a:xfrm>
              <a:off x="4471196" y="4961117"/>
              <a:ext cx="288538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800" dirty="0">
                  <a:solidFill>
                    <a:srgbClr val="C00000"/>
                  </a:solidFill>
                </a:rPr>
                <a:t>105</a:t>
              </a:r>
              <a:r>
                <a:rPr lang="en-GB" sz="2800" dirty="0">
                  <a:solidFill>
                    <a:srgbClr val="C00000"/>
                  </a:solidFill>
                </a:rPr>
                <a:t> x  </a:t>
              </a:r>
              <a:r>
                <a:rPr lang="ar-MA" sz="2800" dirty="0">
                  <a:solidFill>
                    <a:srgbClr val="C00000"/>
                  </a:solidFill>
                </a:rPr>
                <a:t>20</a:t>
              </a:r>
              <a:r>
                <a:rPr lang="en-GB" sz="2800" dirty="0">
                  <a:solidFill>
                    <a:srgbClr val="C00000"/>
                  </a:solidFill>
                </a:rPr>
                <a:t> = </a:t>
              </a:r>
              <a:r>
                <a:rPr lang="fr-MA" sz="2800" dirty="0">
                  <a:solidFill>
                    <a:srgbClr val="C00000"/>
                  </a:solidFill>
                </a:rPr>
                <a:t> 2 100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5737BA7-EA7A-C610-5946-78E24CFE2CE0}"/>
              </a:ext>
            </a:extLst>
          </p:cNvPr>
          <p:cNvGrpSpPr/>
          <p:nvPr/>
        </p:nvGrpSpPr>
        <p:grpSpPr>
          <a:xfrm>
            <a:off x="856935" y="3536004"/>
            <a:ext cx="2547746" cy="1346961"/>
            <a:chOff x="818636" y="3166887"/>
            <a:chExt cx="2936242" cy="1649686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5D114839-1A46-4E47-3A87-B2E66A81DF66}"/>
                </a:ext>
              </a:extLst>
            </p:cNvPr>
            <p:cNvGrpSpPr/>
            <p:nvPr/>
          </p:nvGrpSpPr>
          <p:grpSpPr>
            <a:xfrm>
              <a:off x="818636" y="3166887"/>
              <a:ext cx="2936242" cy="688367"/>
              <a:chOff x="2499680" y="2576945"/>
              <a:chExt cx="3714082" cy="1236518"/>
            </a:xfrm>
          </p:grpSpPr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C3D67961-02C4-8B71-D4FB-A25E50296355}"/>
                  </a:ext>
                </a:extLst>
              </p:cNvPr>
              <p:cNvSpPr/>
              <p:nvPr/>
            </p:nvSpPr>
            <p:spPr>
              <a:xfrm>
                <a:off x="2499680" y="2576945"/>
                <a:ext cx="3714082" cy="581891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800" dirty="0">
                    <a:solidFill>
                      <a:srgbClr val="C00000"/>
                    </a:solidFill>
                  </a:rPr>
                  <a:t>؟</a:t>
                </a:r>
                <a:endParaRPr lang="fr-FR" sz="28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8FF807F8-3487-5D9C-B36B-E8CEEBDEF8C9}"/>
                  </a:ext>
                </a:extLst>
              </p:cNvPr>
              <p:cNvSpPr/>
              <p:nvPr/>
            </p:nvSpPr>
            <p:spPr>
              <a:xfrm>
                <a:off x="2504209" y="3231572"/>
                <a:ext cx="1049481" cy="581891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dirty="0">
                    <a:solidFill>
                      <a:srgbClr val="C00000"/>
                    </a:solidFill>
                  </a:rPr>
                  <a:t>7</a:t>
                </a:r>
                <a:endParaRPr lang="fr-FR" sz="28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6D61320F-5FC2-8575-0457-D7C3B5D0C362}"/>
                  </a:ext>
                </a:extLst>
              </p:cNvPr>
              <p:cNvSpPr/>
              <p:nvPr/>
            </p:nvSpPr>
            <p:spPr>
              <a:xfrm>
                <a:off x="3553690" y="3231572"/>
                <a:ext cx="1610591" cy="581891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dirty="0">
                    <a:solidFill>
                      <a:srgbClr val="C00000"/>
                    </a:solidFill>
                  </a:rPr>
                  <a:t>.........</a:t>
                </a:r>
                <a:endParaRPr lang="fr-FR" sz="20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E2D45D32-2043-E7A3-E64C-00AFC9AF0FFA}"/>
                  </a:ext>
                </a:extLst>
              </p:cNvPr>
              <p:cNvSpPr/>
              <p:nvPr/>
            </p:nvSpPr>
            <p:spPr>
              <a:xfrm>
                <a:off x="5164281" y="3231572"/>
                <a:ext cx="1049481" cy="581891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dirty="0">
                    <a:solidFill>
                      <a:srgbClr val="C00000"/>
                    </a:solidFill>
                  </a:rPr>
                  <a:t>7</a:t>
                </a:r>
                <a:endParaRPr lang="fr-FR" sz="2000" dirty="0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24" name="Left Brace 23">
              <a:extLst>
                <a:ext uri="{FF2B5EF4-FFF2-40B4-BE49-F238E27FC236}">
                  <a16:creationId xmlns:a16="http://schemas.microsoft.com/office/drawing/2014/main" id="{13FF4EB7-A999-A5A7-066B-5EA02D8A1590}"/>
                </a:ext>
              </a:extLst>
            </p:cNvPr>
            <p:cNvSpPr/>
            <p:nvPr/>
          </p:nvSpPr>
          <p:spPr>
            <a:xfrm rot="16200000">
              <a:off x="2011981" y="2803089"/>
              <a:ext cx="486383" cy="2720646"/>
            </a:xfrm>
            <a:prstGeom prst="leftBrace">
              <a:avLst>
                <a:gd name="adj1" fmla="val 60117"/>
                <a:gd name="adj2" fmla="val 50000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F4A1B98-73B7-6AAE-CC54-47D9E51ABDF2}"/>
                </a:ext>
              </a:extLst>
            </p:cNvPr>
            <p:cNvSpPr txBox="1"/>
            <p:nvPr/>
          </p:nvSpPr>
          <p:spPr>
            <a:xfrm>
              <a:off x="1864032" y="4364235"/>
              <a:ext cx="898226" cy="4523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15 مَرَّة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40" name="Rectangle 39">
            <a:extLst>
              <a:ext uri="{FF2B5EF4-FFF2-40B4-BE49-F238E27FC236}">
                <a16:creationId xmlns:a16="http://schemas.microsoft.com/office/drawing/2014/main" id="{F420D218-FDFF-961B-3D1B-54E20E7F4D70}"/>
              </a:ext>
            </a:extLst>
          </p:cNvPr>
          <p:cNvSpPr/>
          <p:nvPr/>
        </p:nvSpPr>
        <p:spPr>
          <a:xfrm>
            <a:off x="818635" y="4869244"/>
            <a:ext cx="2547746" cy="26449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rgbClr val="C00000"/>
                </a:solidFill>
              </a:rPr>
              <a:t>؟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2C71841-E931-4095-D5A1-6FC11CB22F59}"/>
              </a:ext>
            </a:extLst>
          </p:cNvPr>
          <p:cNvSpPr/>
          <p:nvPr/>
        </p:nvSpPr>
        <p:spPr>
          <a:xfrm>
            <a:off x="821742" y="5166799"/>
            <a:ext cx="719912" cy="26449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000" dirty="0">
                <a:solidFill>
                  <a:srgbClr val="C00000"/>
                </a:solidFill>
              </a:rPr>
              <a:t>20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C681FF3B-8AAF-91DA-314D-DA704025452C}"/>
              </a:ext>
            </a:extLst>
          </p:cNvPr>
          <p:cNvSpPr/>
          <p:nvPr/>
        </p:nvSpPr>
        <p:spPr>
          <a:xfrm>
            <a:off x="1541653" y="5166799"/>
            <a:ext cx="1104816" cy="264493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dirty="0">
                <a:solidFill>
                  <a:srgbClr val="C00000"/>
                </a:solidFill>
              </a:rPr>
              <a:t>.........</a:t>
            </a:r>
            <a:endParaRPr lang="fr-FR" sz="2000" dirty="0">
              <a:solidFill>
                <a:srgbClr val="C00000"/>
              </a:solidFill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07E08A4C-29B4-0379-B10C-DE80ED74693F}"/>
              </a:ext>
            </a:extLst>
          </p:cNvPr>
          <p:cNvSpPr/>
          <p:nvPr/>
        </p:nvSpPr>
        <p:spPr>
          <a:xfrm>
            <a:off x="2646469" y="5166799"/>
            <a:ext cx="719912" cy="26449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000" dirty="0">
                <a:solidFill>
                  <a:srgbClr val="C00000"/>
                </a:solidFill>
              </a:rPr>
              <a:t>20</a:t>
            </a:r>
            <a:endParaRPr lang="fr-FR" sz="2000" dirty="0">
              <a:solidFill>
                <a:srgbClr val="C00000"/>
              </a:solidFill>
            </a:endParaRPr>
          </a:p>
        </p:txBody>
      </p:sp>
      <p:sp>
        <p:nvSpPr>
          <p:cNvPr id="44" name="Left Brace 43">
            <a:extLst>
              <a:ext uri="{FF2B5EF4-FFF2-40B4-BE49-F238E27FC236}">
                <a16:creationId xmlns:a16="http://schemas.microsoft.com/office/drawing/2014/main" id="{1DCA0817-57B5-15CC-187C-B23DA78C1C41}"/>
              </a:ext>
            </a:extLst>
          </p:cNvPr>
          <p:cNvSpPr/>
          <p:nvPr/>
        </p:nvSpPr>
        <p:spPr>
          <a:xfrm rot="16200000">
            <a:off x="1866538" y="4502564"/>
            <a:ext cx="397129" cy="2360676"/>
          </a:xfrm>
          <a:prstGeom prst="leftBrace">
            <a:avLst>
              <a:gd name="adj1" fmla="val 60117"/>
              <a:gd name="adj2" fmla="val 5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EA2689A-84A1-81AE-0774-D146E22C9FF6}"/>
              </a:ext>
            </a:extLst>
          </p:cNvPr>
          <p:cNvSpPr txBox="1"/>
          <p:nvPr/>
        </p:nvSpPr>
        <p:spPr>
          <a:xfrm>
            <a:off x="1725714" y="5846873"/>
            <a:ext cx="907621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105 مَرَّة</a:t>
            </a:r>
            <a:endParaRPr lang="fr-MA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683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C061EA-AD21-1CE3-A3E2-18F070A638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ZoneTexte 6">
            <a:extLst>
              <a:ext uri="{FF2B5EF4-FFF2-40B4-BE49-F238E27FC236}">
                <a16:creationId xmlns:a16="http://schemas.microsoft.com/office/drawing/2014/main" id="{DF5427AD-9FC6-1647-9055-DFF4A670696B}"/>
              </a:ext>
            </a:extLst>
          </p:cNvPr>
          <p:cNvSpPr txBox="1"/>
          <p:nvPr/>
        </p:nvSpPr>
        <p:spPr>
          <a:xfrm>
            <a:off x="466563" y="1977447"/>
            <a:ext cx="8133645" cy="432934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anchor="ctr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خُمٍّ</a:t>
            </a:r>
            <a:r>
              <a:rPr lang="f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15 دَجَاجَةً، كُلِّ دَجاجَةٍ تَبيضُ 7 بَيْضاتٍ في الْأُسْبوعِ. كُلُّ بَيْضَةٍ تَزِنُ  20 غْرامًا . ما كُتْلَةُ الْبَيْضِ الْمُنْتَجِ خِلالَ  الْأُسْبوعِ؟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أُمَثِّلُ مْعْطياتِ الْمَسْأَلَة: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مُتُساوِيّتَيْ الْحَلِّ: </a:t>
            </a:r>
          </a:p>
          <a:p>
            <a:pPr algn="r" rtl="1">
              <a:lnSpc>
                <a:spcPct val="150000"/>
              </a:lnSpc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اَلْخُطْوَةُ1:.......................</a:t>
            </a:r>
          </a:p>
          <a:p>
            <a:pPr algn="r" rtl="1">
              <a:lnSpc>
                <a:spcPct val="150000"/>
              </a:lnSpc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اَلْخُطْوَةُ2:.......................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عِبارَةَ الْحَلِّ:.....................................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6D29095-6CF4-DC92-76FA-F5621A8F1962}"/>
              </a:ext>
            </a:extLst>
          </p:cNvPr>
          <p:cNvSpPr txBox="1"/>
          <p:nvPr/>
        </p:nvSpPr>
        <p:spPr>
          <a:xfrm>
            <a:off x="620110" y="854031"/>
            <a:ext cx="68764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، اكتبوا عبارة الحل.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33642A1-E521-A1E6-B22C-1EBA14139D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909DDCBB-5567-CD21-45BA-C4A06C2A0980}"/>
              </a:ext>
            </a:extLst>
          </p:cNvPr>
          <p:cNvGrpSpPr/>
          <p:nvPr/>
        </p:nvGrpSpPr>
        <p:grpSpPr>
          <a:xfrm>
            <a:off x="373226" y="122543"/>
            <a:ext cx="7509401" cy="365154"/>
            <a:chOff x="373226" y="75888"/>
            <a:chExt cx="7509401" cy="365154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C5EE751A-C0D2-0704-D63D-9AA52BB8345E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15" name="Groupe 14">
                <a:extLst>
                  <a:ext uri="{FF2B5EF4-FFF2-40B4-BE49-F238E27FC236}">
                    <a16:creationId xmlns:a16="http://schemas.microsoft.com/office/drawing/2014/main" id="{9848EA0B-27D3-5DCF-2A91-BDBFBAA68920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B6F59CF9-7D87-AF6F-3996-FD2250056392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63C9C3EC-41EC-01D6-00E9-48FB00BD7043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AB23346A-521F-C471-B664-7B244C05FAB7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67BA7E4F-DD55-5DA5-D881-CDDBC3F4933F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" name="Organigramme : Connecteur 20">
                  <a:extLst>
                    <a:ext uri="{FF2B5EF4-FFF2-40B4-BE49-F238E27FC236}">
                      <a16:creationId xmlns:a16="http://schemas.microsoft.com/office/drawing/2014/main" id="{026E5EB0-3624-3678-2A42-94960D22F052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2" name="ZoneTexte 21">
                  <a:extLst>
                    <a:ext uri="{FF2B5EF4-FFF2-40B4-BE49-F238E27FC236}">
                      <a16:creationId xmlns:a16="http://schemas.microsoft.com/office/drawing/2014/main" id="{083D2031-6D23-98D5-9A82-07411DDA037E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3" name="Organigramme : Connecteur 22">
                  <a:extLst>
                    <a:ext uri="{FF2B5EF4-FFF2-40B4-BE49-F238E27FC236}">
                      <a16:creationId xmlns:a16="http://schemas.microsoft.com/office/drawing/2014/main" id="{87069B34-20C0-0D1B-E2D9-2BE9AFA571BD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F553EFF3-A2C0-565B-3D1E-5E498792477C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577C45F1-783D-F812-217C-FC7E724BCA47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01BDE574-D4B3-9EF6-2351-1433A83B4728}"/>
              </a:ext>
            </a:extLst>
          </p:cNvPr>
          <p:cNvGrpSpPr/>
          <p:nvPr/>
        </p:nvGrpSpPr>
        <p:grpSpPr>
          <a:xfrm>
            <a:off x="818635" y="3536004"/>
            <a:ext cx="6622021" cy="2680201"/>
            <a:chOff x="818635" y="3536004"/>
            <a:chExt cx="6622021" cy="2680201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AB48673-595E-2D37-6C1D-51A71694F486}"/>
                </a:ext>
              </a:extLst>
            </p:cNvPr>
            <p:cNvSpPr txBox="1"/>
            <p:nvPr/>
          </p:nvSpPr>
          <p:spPr>
            <a:xfrm>
              <a:off x="4720010" y="4471742"/>
              <a:ext cx="272064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800" dirty="0">
                  <a:solidFill>
                    <a:srgbClr val="C00000"/>
                  </a:solidFill>
                </a:rPr>
                <a:t>15</a:t>
              </a:r>
              <a:r>
                <a:rPr lang="en-GB" sz="2800" dirty="0">
                  <a:solidFill>
                    <a:srgbClr val="C00000"/>
                  </a:solidFill>
                </a:rPr>
                <a:t> x  </a:t>
              </a:r>
              <a:r>
                <a:rPr lang="ar-MA" sz="2800" dirty="0">
                  <a:solidFill>
                    <a:srgbClr val="C00000"/>
                  </a:solidFill>
                </a:rPr>
                <a:t>7</a:t>
              </a:r>
              <a:r>
                <a:rPr lang="en-GB" sz="2800" dirty="0">
                  <a:solidFill>
                    <a:srgbClr val="C00000"/>
                  </a:solidFill>
                </a:rPr>
                <a:t> = </a:t>
              </a:r>
              <a:r>
                <a:rPr lang="ar-MA" sz="2800" dirty="0">
                  <a:solidFill>
                    <a:srgbClr val="C00000"/>
                  </a:solidFill>
                </a:rPr>
                <a:t>105</a:t>
              </a:r>
              <a:endParaRPr lang="fr-MA" sz="2800" dirty="0">
                <a:solidFill>
                  <a:srgbClr val="C00000"/>
                </a:solidFill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31FBF72-F718-BCDC-0BDE-F475211A39A8}"/>
                </a:ext>
              </a:extLst>
            </p:cNvPr>
            <p:cNvSpPr txBox="1"/>
            <p:nvPr/>
          </p:nvSpPr>
          <p:spPr>
            <a:xfrm>
              <a:off x="4471196" y="4961117"/>
              <a:ext cx="288538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800" dirty="0">
                  <a:solidFill>
                    <a:srgbClr val="C00000"/>
                  </a:solidFill>
                </a:rPr>
                <a:t>105</a:t>
              </a:r>
              <a:r>
                <a:rPr lang="en-GB" sz="2800" dirty="0">
                  <a:solidFill>
                    <a:srgbClr val="C00000"/>
                  </a:solidFill>
                </a:rPr>
                <a:t> x  </a:t>
              </a:r>
              <a:r>
                <a:rPr lang="ar-MA" sz="2800" dirty="0">
                  <a:solidFill>
                    <a:srgbClr val="C00000"/>
                  </a:solidFill>
                </a:rPr>
                <a:t>20</a:t>
              </a:r>
              <a:r>
                <a:rPr lang="en-GB" sz="2800" dirty="0">
                  <a:solidFill>
                    <a:srgbClr val="C00000"/>
                  </a:solidFill>
                </a:rPr>
                <a:t> = </a:t>
              </a:r>
              <a:r>
                <a:rPr lang="fr-MA" sz="2800" dirty="0">
                  <a:solidFill>
                    <a:srgbClr val="C00000"/>
                  </a:solidFill>
                </a:rPr>
                <a:t> 2 100</a:t>
              </a:r>
            </a:p>
          </p:txBody>
        </p: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1B24EE53-311E-CBD5-65E4-ECCA1D1F3CCE}"/>
                </a:ext>
              </a:extLst>
            </p:cNvPr>
            <p:cNvGrpSpPr/>
            <p:nvPr/>
          </p:nvGrpSpPr>
          <p:grpSpPr>
            <a:xfrm>
              <a:off x="818635" y="3536004"/>
              <a:ext cx="2586046" cy="2680201"/>
              <a:chOff x="818635" y="3536004"/>
              <a:chExt cx="2586046" cy="2680201"/>
            </a:xfrm>
          </p:grpSpPr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036699A9-173A-8A70-AC9B-F356E5DD756B}"/>
                  </a:ext>
                </a:extLst>
              </p:cNvPr>
              <p:cNvGrpSpPr/>
              <p:nvPr/>
            </p:nvGrpSpPr>
            <p:grpSpPr>
              <a:xfrm>
                <a:off x="856935" y="3536004"/>
                <a:ext cx="2547746" cy="1346961"/>
                <a:chOff x="818636" y="3166887"/>
                <a:chExt cx="2936242" cy="1649686"/>
              </a:xfrm>
            </p:grpSpPr>
            <p:grpSp>
              <p:nvGrpSpPr>
                <p:cNvPr id="40" name="Groupe 8">
                  <a:extLst>
                    <a:ext uri="{FF2B5EF4-FFF2-40B4-BE49-F238E27FC236}">
                      <a16:creationId xmlns:a16="http://schemas.microsoft.com/office/drawing/2014/main" id="{80FCE5F4-CF9A-6271-DF2A-08F10B22D5B2}"/>
                    </a:ext>
                  </a:extLst>
                </p:cNvPr>
                <p:cNvGrpSpPr/>
                <p:nvPr/>
              </p:nvGrpSpPr>
              <p:grpSpPr>
                <a:xfrm>
                  <a:off x="818636" y="3166887"/>
                  <a:ext cx="2936242" cy="688367"/>
                  <a:chOff x="2499680" y="2576945"/>
                  <a:chExt cx="3714082" cy="1236518"/>
                </a:xfrm>
              </p:grpSpPr>
              <p:sp>
                <p:nvSpPr>
                  <p:cNvPr id="43" name="Rectangle 42">
                    <a:extLst>
                      <a:ext uri="{FF2B5EF4-FFF2-40B4-BE49-F238E27FC236}">
                        <a16:creationId xmlns:a16="http://schemas.microsoft.com/office/drawing/2014/main" id="{498AE4BD-D4CF-F018-158A-CAECAE1625B4}"/>
                      </a:ext>
                    </a:extLst>
                  </p:cNvPr>
                  <p:cNvSpPr/>
                  <p:nvPr/>
                </p:nvSpPr>
                <p:spPr>
                  <a:xfrm>
                    <a:off x="2499680" y="2576945"/>
                    <a:ext cx="3714082" cy="581891"/>
                  </a:xfrm>
                  <a:prstGeom prst="rect">
                    <a:avLst/>
                  </a:prstGeom>
                  <a:noFill/>
                  <a:ln>
                    <a:solidFill>
                      <a:srgbClr val="C00000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ar-MA" sz="2800" dirty="0">
                        <a:solidFill>
                          <a:srgbClr val="C00000"/>
                        </a:solidFill>
                      </a:rPr>
                      <a:t>؟</a:t>
                    </a:r>
                    <a:endParaRPr lang="fr-FR" sz="2800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44" name="Rectangle 43">
                    <a:extLst>
                      <a:ext uri="{FF2B5EF4-FFF2-40B4-BE49-F238E27FC236}">
                        <a16:creationId xmlns:a16="http://schemas.microsoft.com/office/drawing/2014/main" id="{95579C06-230F-6BF0-EB62-2D2ABA509C4D}"/>
                      </a:ext>
                    </a:extLst>
                  </p:cNvPr>
                  <p:cNvSpPr/>
                  <p:nvPr/>
                </p:nvSpPr>
                <p:spPr>
                  <a:xfrm>
                    <a:off x="2504209" y="3231572"/>
                    <a:ext cx="1049481" cy="581891"/>
                  </a:xfrm>
                  <a:prstGeom prst="rect">
                    <a:avLst/>
                  </a:prstGeom>
                  <a:noFill/>
                  <a:ln>
                    <a:solidFill>
                      <a:srgbClr val="C00000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ar-MA" sz="2000" dirty="0">
                        <a:solidFill>
                          <a:srgbClr val="C00000"/>
                        </a:solidFill>
                      </a:rPr>
                      <a:t>7</a:t>
                    </a:r>
                    <a:endParaRPr lang="fr-FR" sz="2800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45" name="Rectangle 44">
                    <a:extLst>
                      <a:ext uri="{FF2B5EF4-FFF2-40B4-BE49-F238E27FC236}">
                        <a16:creationId xmlns:a16="http://schemas.microsoft.com/office/drawing/2014/main" id="{A33E3301-4266-727E-975F-B92FB757216B}"/>
                      </a:ext>
                    </a:extLst>
                  </p:cNvPr>
                  <p:cNvSpPr/>
                  <p:nvPr/>
                </p:nvSpPr>
                <p:spPr>
                  <a:xfrm>
                    <a:off x="3553690" y="3231572"/>
                    <a:ext cx="1610591" cy="581891"/>
                  </a:xfrm>
                  <a:prstGeom prst="rect">
                    <a:avLst/>
                  </a:prstGeom>
                  <a:noFill/>
                  <a:ln>
                    <a:solidFill>
                      <a:srgbClr val="C00000"/>
                    </a:solidFill>
                    <a:prstDash val="sysDash"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ar-MA" sz="2000" dirty="0">
                        <a:solidFill>
                          <a:srgbClr val="C00000"/>
                        </a:solidFill>
                      </a:rPr>
                      <a:t>.........</a:t>
                    </a:r>
                    <a:endParaRPr lang="fr-FR" sz="2000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46" name="Rectangle 45">
                    <a:extLst>
                      <a:ext uri="{FF2B5EF4-FFF2-40B4-BE49-F238E27FC236}">
                        <a16:creationId xmlns:a16="http://schemas.microsoft.com/office/drawing/2014/main" id="{61DD0979-28CE-5810-BD2E-D19CC81883FE}"/>
                      </a:ext>
                    </a:extLst>
                  </p:cNvPr>
                  <p:cNvSpPr/>
                  <p:nvPr/>
                </p:nvSpPr>
                <p:spPr>
                  <a:xfrm>
                    <a:off x="5164281" y="3231572"/>
                    <a:ext cx="1049481" cy="581891"/>
                  </a:xfrm>
                  <a:prstGeom prst="rect">
                    <a:avLst/>
                  </a:prstGeom>
                  <a:noFill/>
                  <a:ln>
                    <a:solidFill>
                      <a:srgbClr val="C00000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ar-MA" sz="2000" dirty="0">
                        <a:solidFill>
                          <a:srgbClr val="C00000"/>
                        </a:solidFill>
                      </a:rPr>
                      <a:t>7</a:t>
                    </a:r>
                    <a:endParaRPr lang="fr-FR" sz="2000" dirty="0">
                      <a:solidFill>
                        <a:srgbClr val="C00000"/>
                      </a:solidFill>
                    </a:endParaRPr>
                  </a:p>
                </p:txBody>
              </p:sp>
            </p:grpSp>
            <p:sp>
              <p:nvSpPr>
                <p:cNvPr id="41" name="Left Brace 40">
                  <a:extLst>
                    <a:ext uri="{FF2B5EF4-FFF2-40B4-BE49-F238E27FC236}">
                      <a16:creationId xmlns:a16="http://schemas.microsoft.com/office/drawing/2014/main" id="{E8C14466-36D7-4C55-7158-8DCB7031217E}"/>
                    </a:ext>
                  </a:extLst>
                </p:cNvPr>
                <p:cNvSpPr/>
                <p:nvPr/>
              </p:nvSpPr>
              <p:spPr>
                <a:xfrm rot="16200000">
                  <a:off x="2011981" y="2803089"/>
                  <a:ext cx="486383" cy="2720646"/>
                </a:xfrm>
                <a:prstGeom prst="leftBrace">
                  <a:avLst>
                    <a:gd name="adj1" fmla="val 60117"/>
                    <a:gd name="adj2" fmla="val 50000"/>
                  </a:avLst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MA" dirty="0"/>
                </a:p>
              </p:txBody>
            </p:sp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5DCC94E8-F1EE-2E27-C91C-F00CFDCB7287}"/>
                    </a:ext>
                  </a:extLst>
                </p:cNvPr>
                <p:cNvSpPr txBox="1"/>
                <p:nvPr/>
              </p:nvSpPr>
              <p:spPr>
                <a:xfrm>
                  <a:off x="1864032" y="4364235"/>
                  <a:ext cx="898226" cy="45233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ar-MA" b="1" dirty="0">
                      <a:solidFill>
                        <a:srgbClr val="C00000"/>
                      </a:solidFill>
                    </a:rPr>
                    <a:t>15 مَرَّة</a:t>
                  </a:r>
                  <a:endParaRPr lang="fr-MA" b="1" dirty="0">
                    <a:solidFill>
                      <a:srgbClr val="C00000"/>
                    </a:solidFill>
                  </a:endParaRPr>
                </a:p>
              </p:txBody>
            </p:sp>
          </p:grp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25092744-40AC-4749-1B21-22C33FB6B0D4}"/>
                  </a:ext>
                </a:extLst>
              </p:cNvPr>
              <p:cNvSpPr/>
              <p:nvPr/>
            </p:nvSpPr>
            <p:spPr>
              <a:xfrm>
                <a:off x="818635" y="4869244"/>
                <a:ext cx="2547746" cy="264493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800" dirty="0">
                    <a:solidFill>
                      <a:srgbClr val="C00000"/>
                    </a:solidFill>
                  </a:rPr>
                  <a:t>؟</a:t>
                </a:r>
                <a:endParaRPr lang="fr-FR" sz="28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D0F8431F-C7AD-6D34-66ED-4CBB81BAB35A}"/>
                  </a:ext>
                </a:extLst>
              </p:cNvPr>
              <p:cNvSpPr/>
              <p:nvPr/>
            </p:nvSpPr>
            <p:spPr>
              <a:xfrm>
                <a:off x="821742" y="5166799"/>
                <a:ext cx="719912" cy="264493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MA" sz="2000" dirty="0">
                    <a:solidFill>
                      <a:srgbClr val="C00000"/>
                    </a:solidFill>
                  </a:rPr>
                  <a:t>20</a:t>
                </a:r>
                <a:endParaRPr lang="fr-FR" sz="28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62E193ED-113D-9700-230A-781E1E079F17}"/>
                  </a:ext>
                </a:extLst>
              </p:cNvPr>
              <p:cNvSpPr/>
              <p:nvPr/>
            </p:nvSpPr>
            <p:spPr>
              <a:xfrm>
                <a:off x="1541653" y="5166799"/>
                <a:ext cx="1104816" cy="264493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dirty="0">
                    <a:solidFill>
                      <a:srgbClr val="C00000"/>
                    </a:solidFill>
                  </a:rPr>
                  <a:t>.........</a:t>
                </a:r>
                <a:endParaRPr lang="fr-FR" sz="20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5245A8C1-4672-9AFA-04B0-CFEFD9EB9ED4}"/>
                  </a:ext>
                </a:extLst>
              </p:cNvPr>
              <p:cNvSpPr/>
              <p:nvPr/>
            </p:nvSpPr>
            <p:spPr>
              <a:xfrm>
                <a:off x="2646469" y="5166799"/>
                <a:ext cx="719912" cy="264493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MA" sz="2000" dirty="0">
                    <a:solidFill>
                      <a:srgbClr val="C00000"/>
                    </a:solidFill>
                  </a:rPr>
                  <a:t>20</a:t>
                </a:r>
                <a:endParaRPr lang="fr-FR" sz="20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51" name="Left Brace 50">
                <a:extLst>
                  <a:ext uri="{FF2B5EF4-FFF2-40B4-BE49-F238E27FC236}">
                    <a16:creationId xmlns:a16="http://schemas.microsoft.com/office/drawing/2014/main" id="{53F61B09-8E56-2AF1-26D2-EEE001C7EE60}"/>
                  </a:ext>
                </a:extLst>
              </p:cNvPr>
              <p:cNvSpPr/>
              <p:nvPr/>
            </p:nvSpPr>
            <p:spPr>
              <a:xfrm rot="16200000">
                <a:off x="1866538" y="4502564"/>
                <a:ext cx="397129" cy="2360676"/>
              </a:xfrm>
              <a:prstGeom prst="leftBrace">
                <a:avLst>
                  <a:gd name="adj1" fmla="val 60117"/>
                  <a:gd name="adj2" fmla="val 50000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0A07188B-6D77-70A7-1B55-5F503D258E0C}"/>
                  </a:ext>
                </a:extLst>
              </p:cNvPr>
              <p:cNvSpPr txBox="1"/>
              <p:nvPr/>
            </p:nvSpPr>
            <p:spPr>
              <a:xfrm>
                <a:off x="1725714" y="5846873"/>
                <a:ext cx="907621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ar-MA" b="1" dirty="0">
                    <a:solidFill>
                      <a:srgbClr val="C00000"/>
                    </a:solidFill>
                  </a:rPr>
                  <a:t>105 مَرَّة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522822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96C83-169F-2406-296E-5E5BBF69BC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1380F61-7A02-6659-EE4F-50856DB6497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0E6A919-8EAC-26DD-09AF-F805015D22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0C57882-C635-8D17-D977-21780D52E813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noProof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1EA117E-7DDF-2D05-9334-811D38C61404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4502A0B2-BC8B-16EA-A6F1-6AEDB75F9CAE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8213EE8A-61C7-C5DD-2279-DE0BF071D33B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90BB3FE6-7AF7-06DA-BDA5-E2234D85B813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2552210D-8FEF-2AEF-8FF3-5188333DF510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A2D007DF-F7A2-77E6-D426-EC9364E24B68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5A25CD60-912A-9A39-6956-DCC0CB5219E8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A0D02EBF-D8E4-B597-F27C-5EA9F45CC912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A54235AA-B589-4F3C-C999-F9F0846A00AE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B88798C5-BF51-02F4-F990-736C90B7BE7D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9D5D37BF-1A39-5890-FF4B-2F12F5B238CE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6C371D9C-29C4-4BC8-5168-C15E3C82463A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487971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1B7BB6-766F-6308-F7F3-4A6E2ECC30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ZoneTexte 6">
            <a:extLst>
              <a:ext uri="{FF2B5EF4-FFF2-40B4-BE49-F238E27FC236}">
                <a16:creationId xmlns:a16="http://schemas.microsoft.com/office/drawing/2014/main" id="{61230FAB-2D06-AB48-6AD2-27C5B19035CD}"/>
              </a:ext>
            </a:extLst>
          </p:cNvPr>
          <p:cNvSpPr txBox="1"/>
          <p:nvPr/>
        </p:nvSpPr>
        <p:spPr>
          <a:xfrm>
            <a:off x="466563" y="1977447"/>
            <a:ext cx="8133645" cy="432934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anchor="ctr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خُمٍّ</a:t>
            </a:r>
            <a:r>
              <a:rPr lang="f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15 دَجَاجَةً، كُلِّ دَجاجَةٍ تَبيضُ 7 بَيْضاتٍ في الْأُسْبوعِ. كُلُّ بَيْضَةٍ تَزِنُ  20 غْرامًا . ما كُتْلَةُ الْبَيْضِ الْمُنْتَجِ خِلالَ  الْأُسْبوعِ؟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أُمَثِّلُ مْعْطياتِ الْمَسْأَلَة: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مُتُساوِيّتَيْ الْحَلِّ: </a:t>
            </a:r>
          </a:p>
          <a:p>
            <a:pPr algn="r" rtl="1">
              <a:lnSpc>
                <a:spcPct val="150000"/>
              </a:lnSpc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اَلْخُطْوَةُ1:.......................</a:t>
            </a:r>
          </a:p>
          <a:p>
            <a:pPr algn="r" rtl="1">
              <a:lnSpc>
                <a:spcPct val="150000"/>
              </a:lnSpc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اَلْخُطْوَةُ2:.......................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عِبارَةَ الْحَلِّ:.....................................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3387130-9718-B037-7962-0AF44EA993C4}"/>
              </a:ext>
            </a:extLst>
          </p:cNvPr>
          <p:cNvSpPr txBox="1"/>
          <p:nvPr/>
        </p:nvSpPr>
        <p:spPr>
          <a:xfrm>
            <a:off x="620110" y="854031"/>
            <a:ext cx="68764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A19404F-F339-C951-8D2B-B9F6A543C6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00CADB8F-EAA4-1D56-C692-D7E638D73743}"/>
              </a:ext>
            </a:extLst>
          </p:cNvPr>
          <p:cNvGrpSpPr/>
          <p:nvPr/>
        </p:nvGrpSpPr>
        <p:grpSpPr>
          <a:xfrm>
            <a:off x="373226" y="122543"/>
            <a:ext cx="7509401" cy="365154"/>
            <a:chOff x="373226" y="75888"/>
            <a:chExt cx="7509401" cy="365154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BE8FCE27-E2D8-2EA6-634B-ED2EAC51F81A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15" name="Groupe 14">
                <a:extLst>
                  <a:ext uri="{FF2B5EF4-FFF2-40B4-BE49-F238E27FC236}">
                    <a16:creationId xmlns:a16="http://schemas.microsoft.com/office/drawing/2014/main" id="{31776413-5563-354F-926C-FC62174832CB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EAC537F3-C908-6411-A872-65C9183F5BD2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AED763B4-6B21-BBC7-F980-4EB79E86C4EA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0EC773E9-4194-E24E-F824-07793EEFFA3D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FBE21327-CCB9-BD60-0189-0E8864A2B553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" name="Organigramme : Connecteur 20">
                  <a:extLst>
                    <a:ext uri="{FF2B5EF4-FFF2-40B4-BE49-F238E27FC236}">
                      <a16:creationId xmlns:a16="http://schemas.microsoft.com/office/drawing/2014/main" id="{6F2AA691-EFE6-702E-D54C-ABB283F93F6E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2" name="ZoneTexte 21">
                  <a:extLst>
                    <a:ext uri="{FF2B5EF4-FFF2-40B4-BE49-F238E27FC236}">
                      <a16:creationId xmlns:a16="http://schemas.microsoft.com/office/drawing/2014/main" id="{80248021-D9DB-E83F-DD9E-5F31B3444557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3" name="Organigramme : Connecteur 22">
                  <a:extLst>
                    <a:ext uri="{FF2B5EF4-FFF2-40B4-BE49-F238E27FC236}">
                      <a16:creationId xmlns:a16="http://schemas.microsoft.com/office/drawing/2014/main" id="{031AE07E-B57C-27AF-24D4-1F41516797A4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9D4487FD-2211-8B36-B42F-069DDFFED8AA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C3235935-FB40-9040-8678-97B326FD252D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5806D198-D2A8-89B7-C6AB-5FBF2D4C51A6}"/>
              </a:ext>
            </a:extLst>
          </p:cNvPr>
          <p:cNvSpPr txBox="1"/>
          <p:nvPr/>
        </p:nvSpPr>
        <p:spPr>
          <a:xfrm>
            <a:off x="3404164" y="5612212"/>
            <a:ext cx="27206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كُتْلَةُ الْبَيْضِ الْمُنْتَجِ خلِاَلَ الْأُسْبوعِ: </a:t>
            </a:r>
            <a:r>
              <a:rPr lang="fr-MA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2 100 </a:t>
            </a:r>
            <a:r>
              <a:rPr lang="ar-MA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غْرامًا.</a:t>
            </a:r>
            <a:endParaRPr lang="fr-MA" sz="24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967A2CF5-F800-DD0D-F798-C649850F3634}"/>
              </a:ext>
            </a:extLst>
          </p:cNvPr>
          <p:cNvGrpSpPr/>
          <p:nvPr/>
        </p:nvGrpSpPr>
        <p:grpSpPr>
          <a:xfrm>
            <a:off x="818635" y="3536004"/>
            <a:ext cx="6622021" cy="2680201"/>
            <a:chOff x="818635" y="3536004"/>
            <a:chExt cx="6622021" cy="2680201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37D8D39C-EF69-4E59-B8B1-2B4429DA7E2E}"/>
                </a:ext>
              </a:extLst>
            </p:cNvPr>
            <p:cNvSpPr txBox="1"/>
            <p:nvPr/>
          </p:nvSpPr>
          <p:spPr>
            <a:xfrm>
              <a:off x="4720010" y="4471742"/>
              <a:ext cx="272064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800" dirty="0">
                  <a:solidFill>
                    <a:srgbClr val="C00000"/>
                  </a:solidFill>
                </a:rPr>
                <a:t>15</a:t>
              </a:r>
              <a:r>
                <a:rPr lang="en-GB" sz="2800" dirty="0">
                  <a:solidFill>
                    <a:srgbClr val="C00000"/>
                  </a:solidFill>
                </a:rPr>
                <a:t> x  </a:t>
              </a:r>
              <a:r>
                <a:rPr lang="ar-MA" sz="2800" dirty="0">
                  <a:solidFill>
                    <a:srgbClr val="C00000"/>
                  </a:solidFill>
                </a:rPr>
                <a:t>7</a:t>
              </a:r>
              <a:r>
                <a:rPr lang="en-GB" sz="2800" dirty="0">
                  <a:solidFill>
                    <a:srgbClr val="C00000"/>
                  </a:solidFill>
                </a:rPr>
                <a:t> = </a:t>
              </a:r>
              <a:r>
                <a:rPr lang="ar-MA" sz="2800" dirty="0">
                  <a:solidFill>
                    <a:srgbClr val="C00000"/>
                  </a:solidFill>
                </a:rPr>
                <a:t>105</a:t>
              </a:r>
              <a:endParaRPr lang="fr-MA" sz="2800" dirty="0">
                <a:solidFill>
                  <a:srgbClr val="C00000"/>
                </a:solidFill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54F33076-B90D-378E-BB27-FE2ED01B3E6C}"/>
                </a:ext>
              </a:extLst>
            </p:cNvPr>
            <p:cNvSpPr txBox="1"/>
            <p:nvPr/>
          </p:nvSpPr>
          <p:spPr>
            <a:xfrm>
              <a:off x="4471196" y="4961117"/>
              <a:ext cx="288538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800" dirty="0">
                  <a:solidFill>
                    <a:srgbClr val="C00000"/>
                  </a:solidFill>
                </a:rPr>
                <a:t>105</a:t>
              </a:r>
              <a:r>
                <a:rPr lang="en-GB" sz="2800" dirty="0">
                  <a:solidFill>
                    <a:srgbClr val="C00000"/>
                  </a:solidFill>
                </a:rPr>
                <a:t> x  </a:t>
              </a:r>
              <a:r>
                <a:rPr lang="ar-MA" sz="2800" dirty="0">
                  <a:solidFill>
                    <a:srgbClr val="C00000"/>
                  </a:solidFill>
                </a:rPr>
                <a:t>20</a:t>
              </a:r>
              <a:r>
                <a:rPr lang="en-GB" sz="2800" dirty="0">
                  <a:solidFill>
                    <a:srgbClr val="C00000"/>
                  </a:solidFill>
                </a:rPr>
                <a:t> = </a:t>
              </a:r>
              <a:r>
                <a:rPr lang="fr-MA" sz="2800" dirty="0">
                  <a:solidFill>
                    <a:srgbClr val="C00000"/>
                  </a:solidFill>
                </a:rPr>
                <a:t> 2 100</a:t>
              </a:r>
            </a:p>
          </p:txBody>
        </p: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95BC88E2-ECEE-3F2E-9434-0846421BA932}"/>
                </a:ext>
              </a:extLst>
            </p:cNvPr>
            <p:cNvGrpSpPr/>
            <p:nvPr/>
          </p:nvGrpSpPr>
          <p:grpSpPr>
            <a:xfrm>
              <a:off x="818635" y="3536004"/>
              <a:ext cx="2586046" cy="2680201"/>
              <a:chOff x="818635" y="3536004"/>
              <a:chExt cx="2586046" cy="2680201"/>
            </a:xfrm>
          </p:grpSpPr>
          <p:grpSp>
            <p:nvGrpSpPr>
              <p:cNvPr id="59" name="Group 58">
                <a:extLst>
                  <a:ext uri="{FF2B5EF4-FFF2-40B4-BE49-F238E27FC236}">
                    <a16:creationId xmlns:a16="http://schemas.microsoft.com/office/drawing/2014/main" id="{FF2B2CC6-01F4-79D9-0A6E-83FC82CAF171}"/>
                  </a:ext>
                </a:extLst>
              </p:cNvPr>
              <p:cNvGrpSpPr/>
              <p:nvPr/>
            </p:nvGrpSpPr>
            <p:grpSpPr>
              <a:xfrm>
                <a:off x="856935" y="3536004"/>
                <a:ext cx="2547746" cy="1346961"/>
                <a:chOff x="818636" y="3166887"/>
                <a:chExt cx="2936242" cy="1649686"/>
              </a:xfrm>
            </p:grpSpPr>
            <p:grpSp>
              <p:nvGrpSpPr>
                <p:cNvPr id="66" name="Groupe 8">
                  <a:extLst>
                    <a:ext uri="{FF2B5EF4-FFF2-40B4-BE49-F238E27FC236}">
                      <a16:creationId xmlns:a16="http://schemas.microsoft.com/office/drawing/2014/main" id="{585088E2-E850-76F5-75A7-21CECEBA46F3}"/>
                    </a:ext>
                  </a:extLst>
                </p:cNvPr>
                <p:cNvGrpSpPr/>
                <p:nvPr/>
              </p:nvGrpSpPr>
              <p:grpSpPr>
                <a:xfrm>
                  <a:off x="818636" y="3166887"/>
                  <a:ext cx="2936242" cy="688367"/>
                  <a:chOff x="2499680" y="2576945"/>
                  <a:chExt cx="3714082" cy="1236518"/>
                </a:xfrm>
              </p:grpSpPr>
              <p:sp>
                <p:nvSpPr>
                  <p:cNvPr id="69" name="Rectangle 68">
                    <a:extLst>
                      <a:ext uri="{FF2B5EF4-FFF2-40B4-BE49-F238E27FC236}">
                        <a16:creationId xmlns:a16="http://schemas.microsoft.com/office/drawing/2014/main" id="{96079BCB-7929-622A-B8D1-741382EC9829}"/>
                      </a:ext>
                    </a:extLst>
                  </p:cNvPr>
                  <p:cNvSpPr/>
                  <p:nvPr/>
                </p:nvSpPr>
                <p:spPr>
                  <a:xfrm>
                    <a:off x="2499680" y="2576945"/>
                    <a:ext cx="3714082" cy="581891"/>
                  </a:xfrm>
                  <a:prstGeom prst="rect">
                    <a:avLst/>
                  </a:prstGeom>
                  <a:noFill/>
                  <a:ln>
                    <a:solidFill>
                      <a:srgbClr val="C00000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ar-MA" sz="2800" dirty="0">
                        <a:solidFill>
                          <a:srgbClr val="C00000"/>
                        </a:solidFill>
                      </a:rPr>
                      <a:t>؟</a:t>
                    </a:r>
                    <a:endParaRPr lang="fr-FR" sz="2800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70" name="Rectangle 69">
                    <a:extLst>
                      <a:ext uri="{FF2B5EF4-FFF2-40B4-BE49-F238E27FC236}">
                        <a16:creationId xmlns:a16="http://schemas.microsoft.com/office/drawing/2014/main" id="{20776523-24CB-9ECA-C9A2-EF3705CF16CF}"/>
                      </a:ext>
                    </a:extLst>
                  </p:cNvPr>
                  <p:cNvSpPr/>
                  <p:nvPr/>
                </p:nvSpPr>
                <p:spPr>
                  <a:xfrm>
                    <a:off x="2504209" y="3231572"/>
                    <a:ext cx="1049481" cy="581891"/>
                  </a:xfrm>
                  <a:prstGeom prst="rect">
                    <a:avLst/>
                  </a:prstGeom>
                  <a:noFill/>
                  <a:ln>
                    <a:solidFill>
                      <a:srgbClr val="C00000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ar-MA" sz="2000" dirty="0">
                        <a:solidFill>
                          <a:srgbClr val="C00000"/>
                        </a:solidFill>
                      </a:rPr>
                      <a:t>7</a:t>
                    </a:r>
                    <a:endParaRPr lang="fr-FR" sz="2800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71" name="Rectangle 70">
                    <a:extLst>
                      <a:ext uri="{FF2B5EF4-FFF2-40B4-BE49-F238E27FC236}">
                        <a16:creationId xmlns:a16="http://schemas.microsoft.com/office/drawing/2014/main" id="{97FC28F4-CBCE-0461-C09B-1B0095CE7BA4}"/>
                      </a:ext>
                    </a:extLst>
                  </p:cNvPr>
                  <p:cNvSpPr/>
                  <p:nvPr/>
                </p:nvSpPr>
                <p:spPr>
                  <a:xfrm>
                    <a:off x="3553690" y="3231572"/>
                    <a:ext cx="1610591" cy="581891"/>
                  </a:xfrm>
                  <a:prstGeom prst="rect">
                    <a:avLst/>
                  </a:prstGeom>
                  <a:noFill/>
                  <a:ln>
                    <a:solidFill>
                      <a:srgbClr val="C00000"/>
                    </a:solidFill>
                    <a:prstDash val="sysDash"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ar-MA" sz="2000" dirty="0">
                        <a:solidFill>
                          <a:srgbClr val="C00000"/>
                        </a:solidFill>
                      </a:rPr>
                      <a:t>.........</a:t>
                    </a:r>
                    <a:endParaRPr lang="fr-FR" sz="2000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72" name="Rectangle 71">
                    <a:extLst>
                      <a:ext uri="{FF2B5EF4-FFF2-40B4-BE49-F238E27FC236}">
                        <a16:creationId xmlns:a16="http://schemas.microsoft.com/office/drawing/2014/main" id="{3A18443B-6946-B0DB-6764-3971667CA567}"/>
                      </a:ext>
                    </a:extLst>
                  </p:cNvPr>
                  <p:cNvSpPr/>
                  <p:nvPr/>
                </p:nvSpPr>
                <p:spPr>
                  <a:xfrm>
                    <a:off x="5164281" y="3231572"/>
                    <a:ext cx="1049481" cy="581891"/>
                  </a:xfrm>
                  <a:prstGeom prst="rect">
                    <a:avLst/>
                  </a:prstGeom>
                  <a:noFill/>
                  <a:ln>
                    <a:solidFill>
                      <a:srgbClr val="C00000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ar-MA" sz="2000" dirty="0">
                        <a:solidFill>
                          <a:srgbClr val="C00000"/>
                        </a:solidFill>
                      </a:rPr>
                      <a:t>7</a:t>
                    </a:r>
                    <a:endParaRPr lang="fr-FR" sz="2000" dirty="0">
                      <a:solidFill>
                        <a:srgbClr val="C00000"/>
                      </a:solidFill>
                    </a:endParaRPr>
                  </a:p>
                </p:txBody>
              </p:sp>
            </p:grpSp>
            <p:sp>
              <p:nvSpPr>
                <p:cNvPr id="67" name="Left Brace 66">
                  <a:extLst>
                    <a:ext uri="{FF2B5EF4-FFF2-40B4-BE49-F238E27FC236}">
                      <a16:creationId xmlns:a16="http://schemas.microsoft.com/office/drawing/2014/main" id="{5492A97F-30FD-EAD1-DC97-613AC3584283}"/>
                    </a:ext>
                  </a:extLst>
                </p:cNvPr>
                <p:cNvSpPr/>
                <p:nvPr/>
              </p:nvSpPr>
              <p:spPr>
                <a:xfrm rot="16200000">
                  <a:off x="2011981" y="2803089"/>
                  <a:ext cx="486383" cy="2720646"/>
                </a:xfrm>
                <a:prstGeom prst="leftBrace">
                  <a:avLst>
                    <a:gd name="adj1" fmla="val 60117"/>
                    <a:gd name="adj2" fmla="val 50000"/>
                  </a:avLst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MA" dirty="0"/>
                </a:p>
              </p:txBody>
            </p:sp>
            <p:sp>
              <p:nvSpPr>
                <p:cNvPr id="68" name="TextBox 67">
                  <a:extLst>
                    <a:ext uri="{FF2B5EF4-FFF2-40B4-BE49-F238E27FC236}">
                      <a16:creationId xmlns:a16="http://schemas.microsoft.com/office/drawing/2014/main" id="{0BEF2F9B-F9CC-A499-9C7C-555FA3787E2F}"/>
                    </a:ext>
                  </a:extLst>
                </p:cNvPr>
                <p:cNvSpPr txBox="1"/>
                <p:nvPr/>
              </p:nvSpPr>
              <p:spPr>
                <a:xfrm>
                  <a:off x="1864032" y="4364235"/>
                  <a:ext cx="898226" cy="45233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ar-MA" b="1" dirty="0">
                      <a:solidFill>
                        <a:srgbClr val="C00000"/>
                      </a:solidFill>
                    </a:rPr>
                    <a:t>15 مَرَّة</a:t>
                  </a:r>
                  <a:endParaRPr lang="fr-MA" b="1" dirty="0">
                    <a:solidFill>
                      <a:srgbClr val="C00000"/>
                    </a:solidFill>
                  </a:endParaRPr>
                </a:p>
              </p:txBody>
            </p:sp>
          </p:grp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EF97C073-010B-FDFA-0000-3BDDADBD7943}"/>
                  </a:ext>
                </a:extLst>
              </p:cNvPr>
              <p:cNvSpPr/>
              <p:nvPr/>
            </p:nvSpPr>
            <p:spPr>
              <a:xfrm>
                <a:off x="818635" y="4869244"/>
                <a:ext cx="2547746" cy="264493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800" dirty="0">
                    <a:solidFill>
                      <a:srgbClr val="C00000"/>
                    </a:solidFill>
                  </a:rPr>
                  <a:t>؟</a:t>
                </a:r>
                <a:endParaRPr lang="fr-FR" sz="28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B8030418-99F6-E040-4427-4D3C217CA68F}"/>
                  </a:ext>
                </a:extLst>
              </p:cNvPr>
              <p:cNvSpPr/>
              <p:nvPr/>
            </p:nvSpPr>
            <p:spPr>
              <a:xfrm>
                <a:off x="821742" y="5166799"/>
                <a:ext cx="719912" cy="264493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MA" sz="2000" dirty="0">
                    <a:solidFill>
                      <a:srgbClr val="C00000"/>
                    </a:solidFill>
                  </a:rPr>
                  <a:t>20</a:t>
                </a:r>
                <a:endParaRPr lang="fr-FR" sz="28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1EC1033B-8653-B714-9F82-F7E54158E377}"/>
                  </a:ext>
                </a:extLst>
              </p:cNvPr>
              <p:cNvSpPr/>
              <p:nvPr/>
            </p:nvSpPr>
            <p:spPr>
              <a:xfrm>
                <a:off x="1541653" y="5166799"/>
                <a:ext cx="1104816" cy="264493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dirty="0">
                    <a:solidFill>
                      <a:srgbClr val="C00000"/>
                    </a:solidFill>
                  </a:rPr>
                  <a:t>.........</a:t>
                </a:r>
                <a:endParaRPr lang="fr-FR" sz="20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700458F2-F1F9-8E56-FCF7-81D9D2A222AE}"/>
                  </a:ext>
                </a:extLst>
              </p:cNvPr>
              <p:cNvSpPr/>
              <p:nvPr/>
            </p:nvSpPr>
            <p:spPr>
              <a:xfrm>
                <a:off x="2646469" y="5166799"/>
                <a:ext cx="719912" cy="264493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MA" sz="2000" dirty="0">
                    <a:solidFill>
                      <a:srgbClr val="C00000"/>
                    </a:solidFill>
                  </a:rPr>
                  <a:t>20</a:t>
                </a:r>
                <a:endParaRPr lang="fr-FR" sz="20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64" name="Left Brace 63">
                <a:extLst>
                  <a:ext uri="{FF2B5EF4-FFF2-40B4-BE49-F238E27FC236}">
                    <a16:creationId xmlns:a16="http://schemas.microsoft.com/office/drawing/2014/main" id="{B3FC2496-9517-18A8-FA07-FF9A4CF3E8FB}"/>
                  </a:ext>
                </a:extLst>
              </p:cNvPr>
              <p:cNvSpPr/>
              <p:nvPr/>
            </p:nvSpPr>
            <p:spPr>
              <a:xfrm rot="16200000">
                <a:off x="1866538" y="4502564"/>
                <a:ext cx="397129" cy="2360676"/>
              </a:xfrm>
              <a:prstGeom prst="leftBrace">
                <a:avLst>
                  <a:gd name="adj1" fmla="val 60117"/>
                  <a:gd name="adj2" fmla="val 50000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8F250A7E-F843-A96A-EEC5-B2DBEFD62872}"/>
                  </a:ext>
                </a:extLst>
              </p:cNvPr>
              <p:cNvSpPr txBox="1"/>
              <p:nvPr/>
            </p:nvSpPr>
            <p:spPr>
              <a:xfrm>
                <a:off x="1725714" y="5846873"/>
                <a:ext cx="907621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ar-MA" b="1" dirty="0">
                    <a:solidFill>
                      <a:srgbClr val="C00000"/>
                    </a:solidFill>
                  </a:rPr>
                  <a:t>105 مَرَّة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649278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D1205B-7A96-2106-DA41-607056BE9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A498B6EC-B012-6F45-7BEC-CC2C99855A70}"/>
              </a:ext>
            </a:extLst>
          </p:cNvPr>
          <p:cNvSpPr>
            <a:spLocks/>
          </p:cNvSpPr>
          <p:nvPr/>
        </p:nvSpPr>
        <p:spPr>
          <a:xfrm>
            <a:off x="593138" y="812892"/>
            <a:ext cx="6970243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 في الحصة القادمة.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794A03A1-A86D-63E3-B0C9-B509814FDA2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DEA69BCA-8F21-B15E-C0E8-54813133916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56B64F1-1774-A9F5-9CA8-2DA412689B2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0D1300CB-BC5B-1813-B065-643A6805AA81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ED337218-C22C-D3DD-1500-3A68DA8BC97F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13" name="Groupe 12">
                <a:extLst>
                  <a:ext uri="{FF2B5EF4-FFF2-40B4-BE49-F238E27FC236}">
                    <a16:creationId xmlns:a16="http://schemas.microsoft.com/office/drawing/2014/main" id="{E838D32A-552E-190F-8CB2-94276EA361C0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F6C474E0-6C67-9B15-D3C5-DC366A84AF77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7C2B6B56-3F08-7C3E-A80D-FC920B078BDC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7" name="Organigramme : Connecteur 16">
                  <a:extLst>
                    <a:ext uri="{FF2B5EF4-FFF2-40B4-BE49-F238E27FC236}">
                      <a16:creationId xmlns:a16="http://schemas.microsoft.com/office/drawing/2014/main" id="{11F4110A-0030-BECF-C647-911CA52879DA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2EE0E58E-E2CF-4041-0317-C5779E88F1F0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966C6172-ED2B-98CE-C55A-E22F16A449EA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188D6CDB-12D9-E2A5-431A-B13858637E19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" name="Organigramme : Connecteur 20">
                  <a:extLst>
                    <a:ext uri="{FF2B5EF4-FFF2-40B4-BE49-F238E27FC236}">
                      <a16:creationId xmlns:a16="http://schemas.microsoft.com/office/drawing/2014/main" id="{6B5B1CA6-D9F2-35DD-9E36-FBE6B82477F1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72625CD0-018D-9552-7196-32F987D96121}"/>
                  </a:ext>
                </a:extLst>
              </p:cNvPr>
              <p:cNvSpPr/>
              <p:nvPr/>
            </p:nvSpPr>
            <p:spPr>
              <a:xfrm>
                <a:off x="2835734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107F9975-879A-6542-47D2-A5AF260866AA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412033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B85F74B5-3826-4AE8-AAF0-A20FD667015D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26DD0FA-0D66-2A18-9E6E-BAA2814DC99C}"/>
              </a:ext>
            </a:extLst>
          </p:cNvPr>
          <p:cNvSpPr txBox="1"/>
          <p:nvPr/>
        </p:nvSpPr>
        <p:spPr>
          <a:xfrm>
            <a:off x="2762851" y="3813628"/>
            <a:ext cx="488342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 التحكم في أهداف الدروس المراجعة؟ </a:t>
            </a:r>
          </a:p>
        </p:txBody>
      </p:sp>
      <p:sp>
        <p:nvSpPr>
          <p:cNvPr id="16" name="TextBox 5">
            <a:extLst>
              <a:ext uri="{FF2B5EF4-FFF2-40B4-BE49-F238E27FC236}">
                <a16:creationId xmlns:a16="http://schemas.microsoft.com/office/drawing/2014/main" id="{8DC2F724-2770-3D5C-C7C4-161A1DAE2C5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أنشطة المراجعة</a:t>
            </a:r>
          </a:p>
        </p:txBody>
      </p:sp>
      <p:sp>
        <p:nvSpPr>
          <p:cNvPr id="17" name="TextBox 5">
            <a:extLst>
              <a:ext uri="{FF2B5EF4-FFF2-40B4-BE49-F238E27FC236}">
                <a16:creationId xmlns:a16="http://schemas.microsoft.com/office/drawing/2014/main" id="{C60675C6-1F56-8A07-165F-1DB6915D22E2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 على صفحة اليوم من مذكرة الأستاذ.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A92E925-1E44-4FB4-8D44-E5A5A1E3B25E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A6FAF7F7-4AB7-F04A-8C26-BA460A4E3085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6" name="Ellipse 25">
                <a:extLst>
                  <a:ext uri="{FF2B5EF4-FFF2-40B4-BE49-F238E27FC236}">
                    <a16:creationId xmlns:a16="http://schemas.microsoft.com/office/drawing/2014/main" id="{4BE8CAC2-1999-4FE7-88B4-5160D06668B8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52EC93C1-1137-61CE-2A4D-111D211DE79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51D91F66-CBFD-20D3-F878-CE55C236C566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4" name="Chevron 4">
                <a:extLst>
                  <a:ext uri="{FF2B5EF4-FFF2-40B4-BE49-F238E27FC236}">
                    <a16:creationId xmlns:a16="http://schemas.microsoft.com/office/drawing/2014/main" id="{30CB93F2-2DC0-0D92-DC30-548ED3353F2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5" name="Connecteur droit 24">
                <a:extLst>
                  <a:ext uri="{FF2B5EF4-FFF2-40B4-BE49-F238E27FC236}">
                    <a16:creationId xmlns:a16="http://schemas.microsoft.com/office/drawing/2014/main" id="{14846E6A-E6A9-B6E0-7187-5165D1EF1D67}"/>
                  </a:ext>
                </a:extLst>
              </p:cNvPr>
              <p:cNvCxnSpPr>
                <a:cxnSpLocks/>
                <a:stCxn id="2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394132AE-3AFC-CF0A-4866-843ACF9789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19038</TotalTime>
  <Words>2704</Words>
  <Application>Microsoft Office PowerPoint</Application>
  <PresentationFormat>On-screen Show (4:3)</PresentationFormat>
  <Paragraphs>800</Paragraphs>
  <Slides>76</Slides>
  <Notes>7</Notes>
  <HiddenSlides>0</HiddenSlides>
  <MMClips>5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76</vt:i4>
      </vt:variant>
    </vt:vector>
  </HeadingPairs>
  <TitlesOfParts>
    <vt:vector size="92" baseType="lpstr">
      <vt:lpstr>DengXian</vt:lpstr>
      <vt:lpstr>Aptos</vt:lpstr>
      <vt:lpstr>Aptos Display</vt:lpstr>
      <vt:lpstr>Arial</vt:lpstr>
      <vt:lpstr>Arimo Italics</vt:lpstr>
      <vt:lpstr>Calibri</vt:lpstr>
      <vt:lpstr>Cambria Math</vt:lpstr>
      <vt:lpstr>Chalkboard</vt:lpstr>
      <vt:lpstr>Dosis</vt:lpstr>
      <vt:lpstr>Effra CC Arbc</vt:lpstr>
      <vt:lpstr>Noto Sans Symbols</vt:lpstr>
      <vt:lpstr>Wingdings</vt:lpstr>
      <vt:lpstr>salam</vt:lpstr>
      <vt:lpstr>Page d'entree</vt:lpstr>
      <vt:lpstr>1_salam</vt:lpstr>
      <vt:lpstr>2_Conception personnalisée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AIT OUABBOU LAHCEN</cp:lastModifiedBy>
  <cp:revision>170</cp:revision>
  <cp:lastPrinted>2025-08-13T10:11:39Z</cp:lastPrinted>
  <dcterms:created xsi:type="dcterms:W3CDTF">2025-08-01T12:31:49Z</dcterms:created>
  <dcterms:modified xsi:type="dcterms:W3CDTF">2026-06-10T22:49:12Z</dcterms:modified>
</cp:coreProperties>
</file>