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73"/>
  </p:notesMasterIdLst>
  <p:handoutMasterIdLst>
    <p:handoutMasterId r:id="rId74"/>
  </p:handoutMasterIdLst>
  <p:sldIdLst>
    <p:sldId id="735" r:id="rId5"/>
    <p:sldId id="828" r:id="rId6"/>
    <p:sldId id="2134807296" r:id="rId7"/>
    <p:sldId id="2134806642" r:id="rId8"/>
    <p:sldId id="2134806699" r:id="rId9"/>
    <p:sldId id="974" r:id="rId10"/>
    <p:sldId id="2134806722" r:id="rId11"/>
    <p:sldId id="2134807291" r:id="rId12"/>
    <p:sldId id="2134806650" r:id="rId13"/>
    <p:sldId id="1005" r:id="rId14"/>
    <p:sldId id="768" r:id="rId15"/>
    <p:sldId id="2134806678" r:id="rId16"/>
    <p:sldId id="2134807098" r:id="rId17"/>
    <p:sldId id="774" r:id="rId18"/>
    <p:sldId id="1054" r:id="rId19"/>
    <p:sldId id="1055" r:id="rId20"/>
    <p:sldId id="1056" r:id="rId21"/>
    <p:sldId id="968" r:id="rId22"/>
    <p:sldId id="1021" r:id="rId23"/>
    <p:sldId id="1046" r:id="rId24"/>
    <p:sldId id="2134806798" r:id="rId25"/>
    <p:sldId id="2134806712" r:id="rId26"/>
    <p:sldId id="2134806713" r:id="rId27"/>
    <p:sldId id="2134806773" r:id="rId28"/>
    <p:sldId id="2134807309" r:id="rId29"/>
    <p:sldId id="2134806666" r:id="rId30"/>
    <p:sldId id="2134806667" r:id="rId31"/>
    <p:sldId id="2134806668" r:id="rId32"/>
    <p:sldId id="2134806778" r:id="rId33"/>
    <p:sldId id="2134806772" r:id="rId34"/>
    <p:sldId id="2134807307" r:id="rId35"/>
    <p:sldId id="2134807071" r:id="rId36"/>
    <p:sldId id="2134807308" r:id="rId37"/>
    <p:sldId id="2134807049" r:id="rId38"/>
    <p:sldId id="2134807288" r:id="rId39"/>
    <p:sldId id="2134807320" r:id="rId40"/>
    <p:sldId id="2134807321" r:id="rId41"/>
    <p:sldId id="2134806870" r:id="rId42"/>
    <p:sldId id="2134807070" r:id="rId43"/>
    <p:sldId id="2134807151" r:id="rId44"/>
    <p:sldId id="2134807152" r:id="rId45"/>
    <p:sldId id="2134807310" r:id="rId46"/>
    <p:sldId id="2134807311" r:id="rId47"/>
    <p:sldId id="2134807312" r:id="rId48"/>
    <p:sldId id="2134807313" r:id="rId49"/>
    <p:sldId id="2134807072" r:id="rId50"/>
    <p:sldId id="2134807314" r:id="rId51"/>
    <p:sldId id="2134807130" r:id="rId52"/>
    <p:sldId id="2134807131" r:id="rId53"/>
    <p:sldId id="2134807132" r:id="rId54"/>
    <p:sldId id="2134807133" r:id="rId55"/>
    <p:sldId id="2134807315" r:id="rId56"/>
    <p:sldId id="2134807134" r:id="rId57"/>
    <p:sldId id="2134807135" r:id="rId58"/>
    <p:sldId id="2134807137" r:id="rId59"/>
    <p:sldId id="2134807316" r:id="rId60"/>
    <p:sldId id="2134807317" r:id="rId61"/>
    <p:sldId id="2134806665" r:id="rId62"/>
    <p:sldId id="2134807035" r:id="rId63"/>
    <p:sldId id="2134807318" r:id="rId64"/>
    <p:sldId id="2134807319" r:id="rId65"/>
    <p:sldId id="2134807295" r:id="rId66"/>
    <p:sldId id="2134807294" r:id="rId67"/>
    <p:sldId id="921" r:id="rId68"/>
    <p:sldId id="922" r:id="rId69"/>
    <p:sldId id="849" r:id="rId70"/>
    <p:sldId id="2134806639" r:id="rId71"/>
    <p:sldId id="980" r:id="rId72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FFC000"/>
    <a:srgbClr val="A6A6A6"/>
    <a:srgbClr val="F2F2F2"/>
    <a:srgbClr val="FFDE6C"/>
    <a:srgbClr val="FFEFB9"/>
    <a:srgbClr val="A5A5A5"/>
    <a:srgbClr val="BFBFBF"/>
    <a:srgbClr val="7DC3C1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79" d="100"/>
          <a:sy n="79" d="100"/>
        </p:scale>
        <p:origin x="15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handoutMaster" Target="handoutMasters/handoutMaster1.xml"/><Relationship Id="rId79" Type="http://schemas.microsoft.com/office/2018/10/relationships/authors" Target="author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Feuil1!$A$2:$A$6</c:f>
              <c:strCache>
                <c:ptCount val="5"/>
                <c:pt idx="0">
                  <c:v>الاثنين </c:v>
                </c:pt>
                <c:pt idx="1">
                  <c:v>الثلاثاء </c:v>
                </c:pt>
                <c:pt idx="2">
                  <c:v>الأربعاء</c:v>
                </c:pt>
                <c:pt idx="3">
                  <c:v>الخميس </c:v>
                </c:pt>
                <c:pt idx="4">
                  <c:v>الجمعة 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15</c:v>
                </c:pt>
                <c:pt idx="1">
                  <c:v>12</c:v>
                </c:pt>
                <c:pt idx="2">
                  <c:v>15</c:v>
                </c:pt>
                <c:pt idx="3">
                  <c:v>10</c:v>
                </c:pt>
                <c:pt idx="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DB-4C81-BC9A-9F848F5C2A0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196616080"/>
        <c:axId val="1196607440"/>
      </c:lineChart>
      <c:catAx>
        <c:axId val="119661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07440"/>
        <c:crosses val="autoZero"/>
        <c:auto val="1"/>
        <c:lblAlgn val="ctr"/>
        <c:lblOffset val="100"/>
        <c:noMultiLvlLbl val="0"/>
      </c:catAx>
      <c:valAx>
        <c:axId val="119660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16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Feuil1!$A$2:$A$6</c:f>
              <c:strCache>
                <c:ptCount val="5"/>
                <c:pt idx="0">
                  <c:v>الاثنين </c:v>
                </c:pt>
                <c:pt idx="1">
                  <c:v>الثلاثاء </c:v>
                </c:pt>
                <c:pt idx="2">
                  <c:v>الأربعاء</c:v>
                </c:pt>
                <c:pt idx="3">
                  <c:v>الخميس </c:v>
                </c:pt>
                <c:pt idx="4">
                  <c:v>الجمعة 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15</c:v>
                </c:pt>
                <c:pt idx="1">
                  <c:v>12</c:v>
                </c:pt>
                <c:pt idx="2">
                  <c:v>15</c:v>
                </c:pt>
                <c:pt idx="3">
                  <c:v>10</c:v>
                </c:pt>
                <c:pt idx="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6B-4770-88FC-A863F3D30BC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196616080"/>
        <c:axId val="1196607440"/>
      </c:lineChart>
      <c:catAx>
        <c:axId val="119661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07440"/>
        <c:crosses val="autoZero"/>
        <c:auto val="1"/>
        <c:lblAlgn val="ctr"/>
        <c:lblOffset val="100"/>
        <c:noMultiLvlLbl val="0"/>
      </c:catAx>
      <c:valAx>
        <c:axId val="119660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16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Feuil1!$A$2:$A$6</c:f>
              <c:strCache>
                <c:ptCount val="5"/>
                <c:pt idx="0">
                  <c:v>الاثنين </c:v>
                </c:pt>
                <c:pt idx="1">
                  <c:v>الثلاثاء </c:v>
                </c:pt>
                <c:pt idx="2">
                  <c:v>الأربعاء</c:v>
                </c:pt>
                <c:pt idx="3">
                  <c:v>الخميس </c:v>
                </c:pt>
                <c:pt idx="4">
                  <c:v>الجمعة 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15</c:v>
                </c:pt>
                <c:pt idx="1">
                  <c:v>12</c:v>
                </c:pt>
                <c:pt idx="2">
                  <c:v>15</c:v>
                </c:pt>
                <c:pt idx="3">
                  <c:v>10</c:v>
                </c:pt>
                <c:pt idx="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B7-4DA1-B1D0-73622FB5E6D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196616080"/>
        <c:axId val="1196607440"/>
      </c:lineChart>
      <c:catAx>
        <c:axId val="119661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07440"/>
        <c:crosses val="autoZero"/>
        <c:auto val="1"/>
        <c:lblAlgn val="ctr"/>
        <c:lblOffset val="100"/>
        <c:noMultiLvlLbl val="0"/>
      </c:catAx>
      <c:valAx>
        <c:axId val="119660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16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5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Relationship Id="rId4" Type="http://schemas.openxmlformats.org/officeDocument/2006/relationships/chart" Target="../charts/char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4" Type="http://schemas.openxmlformats.org/officeDocument/2006/relationships/chart" Target="../charts/char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9.em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7DC3C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المراجعة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403205" y="6021421"/>
            <a:ext cx="1258994" cy="288630"/>
            <a:chOff x="5168750" y="5877672"/>
            <a:chExt cx="1258994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5168750" y="588466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806417" y="6021421"/>
            <a:ext cx="1258994" cy="288630"/>
            <a:chOff x="5168750" y="5877672"/>
            <a:chExt cx="1258994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المراجعة 3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5168750" y="588466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287712" y="6021421"/>
            <a:ext cx="1246228" cy="288630"/>
            <a:chOff x="5246833" y="5877672"/>
            <a:chExt cx="124622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>
                  <a:solidFill>
                    <a:schemeClr val="bg1"/>
                  </a:solidFill>
                  <a:cs typeface="Effra CC Arbc" panose="020B0503020203020204" pitchFamily="34" charset="-78"/>
                </a:rPr>
                <a:t>المراجعة</a:t>
              </a:r>
              <a:r>
                <a:rPr lang="ar-SA" sz="1400" b="1">
                  <a:solidFill>
                    <a:schemeClr val="bg1"/>
                  </a:solidFill>
                  <a:cs typeface="Effra CC Arbc" panose="020B0503020203020204" pitchFamily="34" charset="-78"/>
                </a:rPr>
                <a:t> 4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5246833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endParaRPr sz="1800" b="1" dirty="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4535469" y="3002723"/>
            <a:ext cx="3410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507962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المراجعة </a:t>
            </a:r>
            <a:r>
              <a:rPr lang="f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b="1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BFBFBF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buNone/>
            </a:pP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2F3BA5B-F5A3-8712-5561-13B3FFEBA367}"/>
              </a:ext>
            </a:extLst>
          </p:cNvPr>
          <p:cNvGrpSpPr/>
          <p:nvPr/>
        </p:nvGrpSpPr>
        <p:grpSpPr>
          <a:xfrm>
            <a:off x="459134" y="377607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A64DAD6-C573-05A0-20AF-34F313B90EA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E6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7ED7C400-574F-4D04-51AB-A3912A2CD8B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A8CD56D5-651C-0D62-FE7C-C3A3BF287AF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>
                  <a:solidFill>
                    <a:schemeClr val="tx1"/>
                  </a:solidFill>
                </a:rPr>
                <a:t> المراجعة </a:t>
              </a:r>
              <a:r>
                <a:rPr lang="ar-SA" dirty="0">
                  <a:solidFill>
                    <a:schemeClr val="tx1"/>
                  </a:solidFill>
                </a:rPr>
                <a:t>4</a:t>
              </a:r>
              <a:endParaRPr lang="ar-MA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7" y="69289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30219" y="953296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BE09B3-8A9C-6D75-63D8-8F0351157D6C}"/>
              </a:ext>
            </a:extLst>
          </p:cNvPr>
          <p:cNvGrpSpPr/>
          <p:nvPr/>
        </p:nvGrpSpPr>
        <p:grpSpPr>
          <a:xfrm>
            <a:off x="477787" y="1892912"/>
            <a:ext cx="8188425" cy="4556526"/>
            <a:chOff x="175098" y="1892912"/>
            <a:chExt cx="8188425" cy="45565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7AF0A7E-88EB-F84F-CC2A-6CD559433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02348" y="1892912"/>
              <a:ext cx="4161175" cy="45565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0BC9FB-FE17-F9ED-9247-38232284F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098" y="1892912"/>
              <a:ext cx="4027251" cy="4556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621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1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690664" y="3280763"/>
            <a:ext cx="6991435" cy="184174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690664" y="3280763"/>
            <a:ext cx="6363979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حِسابُ مَجْموعِ وَفَرْقِ عَدَدَيْنِ كَسْرِيَّيْنِ  لَهُما نَفْسُ الْمَقام؛ </a:t>
            </a:r>
            <a:endParaRPr lang="fr-MA" sz="24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حِسابُ مَجْموعُ وَفَرْقُ عَدَدَيْنِ 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َّي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ِ؛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MA" sz="24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قِراءَةُ وَتَأْويلُ الْمِبْيانَاتِ بِخُطوطٍ مُنْكَسِرَةٍ؛ </a:t>
            </a:r>
            <a:endParaRPr lang="ar-SA" sz="24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ائِل 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F2A0F-292B-8E99-8F5F-2B43C5E80A5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85FA0F-0B86-628C-6007-76D71EDF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96ED39E-C253-962E-0679-19B954DC24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E9B07EC-ED5B-85DD-6810-E0844750A4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B4079A-283A-171F-95E3-2A3CAA3F4B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9997DE1A-9FA2-3AAA-540A-3ACFE21463B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16AC420-2973-440C-1F6D-CD72E6ED26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CC07AD12-B398-A660-0BCA-D95EA707CF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FE47517F-32B9-5978-EFB9-32999EE16B2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83FEA691-A3AF-1B06-7270-C9EB762560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0AA88D2-A961-15BA-265F-9C5E4639270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BC9E72-B283-8F3A-9E1D-834F91254E2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616917" y="2560260"/>
            <a:ext cx="4042869" cy="27350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3">
            <a:extLst>
              <a:ext uri="{FF2B5EF4-FFF2-40B4-BE49-F238E27FC236}">
                <a16:creationId xmlns:a16="http://schemas.microsoft.com/office/drawing/2014/main" id="{86ABB306-70CA-8A87-1E7E-17D7B8DE633C}"/>
              </a:ext>
            </a:extLst>
          </p:cNvPr>
          <p:cNvSpPr txBox="1"/>
          <p:nvPr/>
        </p:nvSpPr>
        <p:spPr>
          <a:xfrm>
            <a:off x="2603023" y="4294208"/>
            <a:ext cx="31458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78126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359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2400" dirty="0"/>
                <a:t>8</a:t>
              </a:r>
              <a:r>
                <a:rPr lang="fr-FR" sz="2400" dirty="0"/>
                <a:t> × </a:t>
              </a:r>
              <a:r>
                <a:rPr lang="ar-SA" sz="2400" dirty="0"/>
                <a:t>5</a:t>
              </a:r>
              <a:r>
                <a:rPr lang="fr-FR" sz="2400" dirty="0"/>
                <a:t> = ...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40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A4A3479-C8E9-11FA-494D-3435D43F149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DDC5590-94C7-31BE-34D9-1690DB4BEBF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EF191A-AC07-6FC4-6E59-7124296C39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E06AA22-FAD2-A8E6-8D84-3F990D113D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25A06B86-FFE7-8203-4211-EE96D2618A1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35">
                  <a:extLst>
                    <a:ext uri="{FF2B5EF4-FFF2-40B4-BE49-F238E27FC236}">
                      <a16:creationId xmlns:a16="http://schemas.microsoft.com/office/drawing/2014/main" id="{3367BE1E-2298-E6E7-4046-B8A72358E3E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7EE4C01-A306-22B7-1469-C4B68479221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Organigramme : Connecteur 37">
                  <a:extLst>
                    <a:ext uri="{FF2B5EF4-FFF2-40B4-BE49-F238E27FC236}">
                      <a16:creationId xmlns:a16="http://schemas.microsoft.com/office/drawing/2014/main" id="{268ED231-A4C8-7FDD-872F-CEAE942A9A2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1197FD17-14E1-5360-6DD1-80C0AB0F12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rganigramme : Connecteur 39">
                  <a:extLst>
                    <a:ext uri="{FF2B5EF4-FFF2-40B4-BE49-F238E27FC236}">
                      <a16:creationId xmlns:a16="http://schemas.microsoft.com/office/drawing/2014/main" id="{A899616E-50C9-F608-7C68-475FAC785A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BE80CAB-3C9E-4325-2876-E96158FBD6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E2E9E2B-5E0C-468D-831C-F0774041089A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grpSp>
        <p:nvGrpSpPr>
          <p:cNvPr id="50" name="Groupe 49">
            <a:extLst>
              <a:ext uri="{FF2B5EF4-FFF2-40B4-BE49-F238E27FC236}">
                <a16:creationId xmlns:a16="http://schemas.microsoft.com/office/drawing/2014/main" id="{6EE23E43-878F-4972-8FC9-1BA0DCD697B6}"/>
              </a:ext>
            </a:extLst>
          </p:cNvPr>
          <p:cNvGrpSpPr/>
          <p:nvPr/>
        </p:nvGrpSpPr>
        <p:grpSpPr>
          <a:xfrm>
            <a:off x="519486" y="3680655"/>
            <a:ext cx="7785851" cy="1203239"/>
            <a:chOff x="519486" y="3680655"/>
            <a:chExt cx="7785851" cy="120323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E9B58E24-E4E3-68BF-73E5-51F4AD206EB2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8</a:t>
              </a:r>
              <a:r>
                <a:rPr lang="en-GB" b="1" dirty="0">
                  <a:solidFill>
                    <a:schemeClr val="tx1"/>
                  </a:solidFill>
                </a:rPr>
                <a:t> </a:t>
              </a:r>
              <a:r>
                <a:rPr lang="fr-MA" b="1" dirty="0">
                  <a:solidFill>
                    <a:schemeClr val="tx1"/>
                  </a:solidFill>
                </a:rPr>
                <a:t>× </a:t>
              </a:r>
              <a:r>
                <a:rPr lang="en-GB" b="1" dirty="0">
                  <a:solidFill>
                    <a:schemeClr val="tx1"/>
                  </a:solidFill>
                </a:rPr>
                <a:t> </a:t>
              </a:r>
              <a:r>
                <a:rPr lang="ar-SA" b="1" dirty="0">
                  <a:solidFill>
                    <a:schemeClr val="tx1"/>
                  </a:solidFill>
                </a:rPr>
                <a:t>5</a:t>
              </a:r>
              <a:r>
                <a:rPr lang="en-GB" b="1" dirty="0">
                  <a:solidFill>
                    <a:schemeClr val="tx1"/>
                  </a:solidFill>
                </a:rPr>
                <a:t>= </a:t>
              </a:r>
              <a:r>
                <a:rPr lang="ar-SA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40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D9CA83-04C3-3EE7-BFAC-A34D270E7FDE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12</a:t>
              </a:r>
              <a:r>
                <a:rPr lang="fr-MA" b="1" dirty="0">
                  <a:solidFill>
                    <a:schemeClr val="tx1"/>
                  </a:solidFill>
                </a:rPr>
                <a:t> ÷2= ..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37F999B-C1B0-3D96-6F6D-186E40EC04A9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25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100</a:t>
              </a:r>
              <a:r>
                <a:rPr lang="fr-MA" b="1" dirty="0">
                  <a:solidFill>
                    <a:schemeClr val="tx1"/>
                  </a:solidFill>
                </a:rPr>
                <a:t> = ..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0FCB7D-AD4A-909E-52F6-CA416B4CE154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 ر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ب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ع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 40</a:t>
              </a:r>
              <a:r>
                <a:rPr lang="fr-MA" b="1" dirty="0">
                  <a:solidFill>
                    <a:schemeClr val="tx1"/>
                  </a:solidFill>
                </a:rPr>
                <a:t>= ..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717F820-561F-6A95-B3F5-3064692B1A09}"/>
                </a:ext>
              </a:extLst>
            </p:cNvPr>
            <p:cNvSpPr/>
            <p:nvPr/>
          </p:nvSpPr>
          <p:spPr>
            <a:xfrm>
              <a:off x="6879659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55</a:t>
              </a:r>
              <a:r>
                <a:rPr lang="zgh-Tfng-MA" b="1" dirty="0">
                  <a:solidFill>
                    <a:schemeClr val="tx1"/>
                  </a:solidFill>
                </a:rPr>
                <a:t>+</a:t>
              </a:r>
              <a:r>
                <a:rPr lang="ar-SA" b="1" dirty="0">
                  <a:solidFill>
                    <a:schemeClr val="tx1"/>
                  </a:solidFill>
                </a:rPr>
                <a:t>11</a:t>
              </a:r>
              <a:r>
                <a:rPr lang="fr-MA" b="1" dirty="0">
                  <a:solidFill>
                    <a:schemeClr val="tx1"/>
                  </a:solidFill>
                </a:rPr>
                <a:t>+</a:t>
              </a:r>
              <a:r>
                <a:rPr lang="ar-SA" b="1" dirty="0">
                  <a:solidFill>
                    <a:schemeClr val="tx1"/>
                  </a:solidFill>
                </a:rPr>
                <a:t>5</a:t>
              </a:r>
              <a:r>
                <a:rPr lang="fr-MA" b="1" dirty="0">
                  <a:solidFill>
                    <a:schemeClr val="tx1"/>
                  </a:solidFill>
                </a:rPr>
                <a:t>=..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E11B8C0-7561-EBCD-CF60-14E7A35E6209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90</a:t>
              </a:r>
              <a:r>
                <a:rPr lang="fr-MA" b="1" dirty="0">
                  <a:solidFill>
                    <a:schemeClr val="tx1"/>
                  </a:solidFill>
                </a:rPr>
                <a:t> ÷</a:t>
              </a:r>
              <a:r>
                <a:rPr lang="ar-SA" b="1" dirty="0">
                  <a:solidFill>
                    <a:schemeClr val="tx1"/>
                  </a:solidFill>
                </a:rPr>
                <a:t> 9</a:t>
              </a:r>
              <a:r>
                <a:rPr lang="fr-MA" b="1" dirty="0">
                  <a:solidFill>
                    <a:schemeClr val="tx1"/>
                  </a:solidFill>
                </a:rPr>
                <a:t> =  ..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3EB206C-AF4E-A324-0413-7AEF205874F8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65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</a:t>
              </a:r>
              <a:r>
                <a:rPr lang="fr-MA" b="1" dirty="0">
                  <a:solidFill>
                    <a:schemeClr val="tx1"/>
                  </a:solidFill>
                </a:rPr>
                <a:t> =  ..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BF6FFF0-B958-18B9-C9CB-0EC89A16C199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2</a:t>
              </a:r>
              <a:r>
                <a:rPr lang="fr-MA" b="1" dirty="0">
                  <a:solidFill>
                    <a:schemeClr val="tx1"/>
                  </a:solidFill>
                </a:rPr>
                <a:t> = …. min</a:t>
              </a: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4C06A39-D037-9DA8-1DFF-E2C78BF3B581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E8F6224-8F2E-AAFC-6C32-76DCCAC9516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A81A622-91A1-EEB9-269D-FD65FAB64A16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DFA0226-2F8E-0EA5-6657-431B3915F2EB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6D33CAB-F2D9-8F9D-2243-C196B53A13A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568CBD0-953D-0909-2AAB-79B79825F7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A4C09F0-922A-0086-1F83-F41759DF2E30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556827C-E24D-76BF-8758-D9FF04CF2AA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BB22110-B13E-5E92-E858-A3B66783BAE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AACCC6F-0D2C-91BA-AB44-60B4080DAE52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BD00A79-C30A-EB44-581C-4F4CF8ED2B3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88CCF06-41CF-4A36-2775-4A9DBBA3004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EC80736-9C9F-36F6-1579-ABE1E848BD11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16C92D32-61BB-85FE-B94C-1A0311B7DC1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E528FC6-00E3-8F08-9381-95491B0FA0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E4A4A87-CCF6-194A-FA7E-F24C6C885A6E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3C1A74D-80D8-A3AC-790F-88AC3E2FEC2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351F218-F7B3-5782-28B0-EFD086FDDCB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40A36B7-5D8E-CD8A-2AD9-120F28C3C089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E8D821C-7290-5429-9CC0-1A703FD3D46D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3D2607C-DF8B-2785-358F-849BB462DA9A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B2A8F00-05DE-4537-B227-C76ABA298023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56B66A5-B67F-D9AF-BE9E-32E703F54A5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4C102034-0C34-45EF-DE2B-FAD8F2C4C9B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9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66E39EC6-F87A-DA4E-B93C-D40CF20A82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942756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0000948-5C1D-2A0B-C577-A45FC7F4087F}"/>
              </a:ext>
            </a:extLst>
          </p:cNvPr>
          <p:cNvGrpSpPr/>
          <p:nvPr/>
        </p:nvGrpSpPr>
        <p:grpSpPr>
          <a:xfrm>
            <a:off x="519486" y="3680655"/>
            <a:ext cx="7785851" cy="1203239"/>
            <a:chOff x="519486" y="3680655"/>
            <a:chExt cx="7785851" cy="120323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D708298-605A-4D1D-0A8D-AE2B7D918E68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8</a:t>
              </a:r>
              <a:r>
                <a:rPr lang="en-GB" b="1" dirty="0">
                  <a:solidFill>
                    <a:schemeClr val="tx1"/>
                  </a:solidFill>
                </a:rPr>
                <a:t> </a:t>
              </a:r>
              <a:r>
                <a:rPr lang="fr-MA" b="1" dirty="0">
                  <a:solidFill>
                    <a:schemeClr val="tx1"/>
                  </a:solidFill>
                </a:rPr>
                <a:t>× </a:t>
              </a:r>
              <a:r>
                <a:rPr lang="en-GB" b="1" dirty="0">
                  <a:solidFill>
                    <a:schemeClr val="tx1"/>
                  </a:solidFill>
                </a:rPr>
                <a:t> </a:t>
              </a:r>
              <a:r>
                <a:rPr lang="ar-SA" b="1" dirty="0">
                  <a:solidFill>
                    <a:schemeClr val="tx1"/>
                  </a:solidFill>
                </a:rPr>
                <a:t>5</a:t>
              </a:r>
              <a:r>
                <a:rPr lang="en-GB" b="1" dirty="0">
                  <a:solidFill>
                    <a:schemeClr val="tx1"/>
                  </a:solidFill>
                </a:rPr>
                <a:t>= </a:t>
              </a:r>
              <a:r>
                <a:rPr lang="ar-SA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40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91A2BB-24AE-4C00-114E-488A16689498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12</a:t>
              </a:r>
              <a:r>
                <a:rPr lang="fr-MA" b="1" dirty="0">
                  <a:solidFill>
                    <a:schemeClr val="tx1"/>
                  </a:solidFill>
                </a:rPr>
                <a:t> ÷2= </a:t>
              </a:r>
              <a:r>
                <a:rPr lang="ar-SA" b="1" dirty="0">
                  <a:solidFill>
                    <a:srgbClr val="C00000"/>
                  </a:solidFill>
                </a:rPr>
                <a:t>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66749A4-FD5B-C4EC-05C5-C54C9DA43C95}"/>
                </a:ext>
              </a:extLst>
            </p:cNvPr>
            <p:cNvSpPr/>
            <p:nvPr/>
          </p:nvSpPr>
          <p:spPr>
            <a:xfrm>
              <a:off x="4905074" y="3719628"/>
              <a:ext cx="1538170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sz="1600" b="1" dirty="0">
                  <a:solidFill>
                    <a:schemeClr val="tx1"/>
                  </a:solidFill>
                </a:rPr>
                <a:t>25</a:t>
              </a:r>
              <a:r>
                <a:rPr lang="fr-MA" sz="1600" b="1" dirty="0">
                  <a:solidFill>
                    <a:schemeClr val="tx1"/>
                  </a:solidFill>
                </a:rPr>
                <a:t> × </a:t>
              </a:r>
              <a:r>
                <a:rPr lang="ar-SA" sz="1600" b="1" dirty="0">
                  <a:solidFill>
                    <a:schemeClr val="tx1"/>
                  </a:solidFill>
                </a:rPr>
                <a:t>100</a:t>
              </a:r>
              <a:r>
                <a:rPr lang="fr-MA" sz="1600" b="1" dirty="0">
                  <a:solidFill>
                    <a:schemeClr val="tx1"/>
                  </a:solidFill>
                </a:rPr>
                <a:t> = </a:t>
              </a:r>
              <a:r>
                <a:rPr lang="ar-SA" sz="1600" b="1" dirty="0">
                  <a:solidFill>
                    <a:srgbClr val="C00000"/>
                  </a:solidFill>
                </a:rPr>
                <a:t>2500</a:t>
              </a:r>
              <a:endParaRPr lang="fr-MA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E8D77C8-5AA0-2792-6FBC-DCE3918A0A4A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 ر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ب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ع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 40</a:t>
              </a:r>
              <a:r>
                <a:rPr lang="fr-MA" b="1" dirty="0">
                  <a:solidFill>
                    <a:schemeClr val="tx1"/>
                  </a:solidFill>
                </a:rPr>
                <a:t>= </a:t>
              </a:r>
              <a:r>
                <a:rPr lang="ar-SA" b="1" dirty="0">
                  <a:solidFill>
                    <a:srgbClr val="C00000"/>
                  </a:solidFill>
                </a:rPr>
                <a:t>10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0A21A09-67A9-CF76-5F7C-F1DB94755716}"/>
                </a:ext>
              </a:extLst>
            </p:cNvPr>
            <p:cNvSpPr/>
            <p:nvPr/>
          </p:nvSpPr>
          <p:spPr>
            <a:xfrm>
              <a:off x="6879659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55</a:t>
              </a:r>
              <a:r>
                <a:rPr lang="zgh-Tfng-MA" b="1" dirty="0">
                  <a:solidFill>
                    <a:schemeClr val="tx1"/>
                  </a:solidFill>
                </a:rPr>
                <a:t>+</a:t>
              </a:r>
              <a:r>
                <a:rPr lang="ar-SA" b="1" dirty="0">
                  <a:solidFill>
                    <a:schemeClr val="tx1"/>
                  </a:solidFill>
                </a:rPr>
                <a:t>11</a:t>
              </a:r>
              <a:r>
                <a:rPr lang="fr-MA" b="1" dirty="0">
                  <a:solidFill>
                    <a:schemeClr val="tx1"/>
                  </a:solidFill>
                </a:rPr>
                <a:t>+</a:t>
              </a:r>
              <a:r>
                <a:rPr lang="ar-SA" b="1" dirty="0">
                  <a:solidFill>
                    <a:schemeClr val="tx1"/>
                  </a:solidFill>
                </a:rPr>
                <a:t>5</a:t>
              </a:r>
              <a:r>
                <a:rPr lang="fr-MA" b="1" dirty="0">
                  <a:solidFill>
                    <a:schemeClr val="tx1"/>
                  </a:solidFill>
                </a:rPr>
                <a:t>=</a:t>
              </a:r>
              <a:r>
                <a:rPr lang="ar-SA" b="1" dirty="0">
                  <a:solidFill>
                    <a:srgbClr val="C00000"/>
                  </a:solidFill>
                </a:rPr>
                <a:t>71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4D271A1-7598-4381-D1A0-C15BC5420A64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90</a:t>
              </a:r>
              <a:r>
                <a:rPr lang="fr-MA" b="1" dirty="0">
                  <a:solidFill>
                    <a:schemeClr val="tx1"/>
                  </a:solidFill>
                </a:rPr>
                <a:t> ÷</a:t>
              </a:r>
              <a:r>
                <a:rPr lang="ar-SA" b="1" dirty="0">
                  <a:solidFill>
                    <a:schemeClr val="tx1"/>
                  </a:solidFill>
                </a:rPr>
                <a:t> 9</a:t>
              </a:r>
              <a:r>
                <a:rPr lang="fr-MA" b="1" dirty="0">
                  <a:solidFill>
                    <a:schemeClr val="tx1"/>
                  </a:solidFill>
                </a:rPr>
                <a:t> =  </a:t>
              </a:r>
              <a:r>
                <a:rPr lang="ar-SA" b="1" dirty="0">
                  <a:solidFill>
                    <a:srgbClr val="C00000"/>
                  </a:solidFill>
                </a:rPr>
                <a:t>10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0B357DB-19FB-62C8-BE72-AAA96F47D0FE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65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</a:t>
              </a:r>
              <a:r>
                <a:rPr lang="fr-MA" b="1" dirty="0">
                  <a:solidFill>
                    <a:schemeClr val="tx1"/>
                  </a:solidFill>
                </a:rPr>
                <a:t> =  </a:t>
              </a:r>
              <a:r>
                <a:rPr lang="ar-SA" b="1" dirty="0">
                  <a:solidFill>
                    <a:srgbClr val="C00000"/>
                  </a:solidFill>
                </a:rPr>
                <a:t>650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E9C0B0E-8A66-A798-5951-38A518D587EB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2 h= </a:t>
              </a:r>
              <a:r>
                <a:rPr lang="fr-MA" b="1" dirty="0">
                  <a:solidFill>
                    <a:srgbClr val="C00000"/>
                  </a:solidFill>
                </a:rPr>
                <a:t>120</a:t>
              </a:r>
              <a:r>
                <a:rPr lang="fr-MA" b="1" dirty="0">
                  <a:solidFill>
                    <a:schemeClr val="tx1"/>
                  </a:solidFill>
                </a:rPr>
                <a:t> min</a:t>
              </a:r>
            </a:p>
          </p:txBody>
        </p: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BAB1F511-0235-5F18-3340-C87918815923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79" name="Ellipse 78">
                <a:extLst>
                  <a:ext uri="{FF2B5EF4-FFF2-40B4-BE49-F238E27FC236}">
                    <a16:creationId xmlns:a16="http://schemas.microsoft.com/office/drawing/2014/main" id="{52875668-E438-B8F9-B938-57C8EFFBE562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80" name="ZoneTexte 79">
                <a:extLst>
                  <a:ext uri="{FF2B5EF4-FFF2-40B4-BE49-F238E27FC236}">
                    <a16:creationId xmlns:a16="http://schemas.microsoft.com/office/drawing/2014/main" id="{156C3279-5E75-9378-5DF0-2DE724CCE62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54EB828-C66F-250E-0722-0BE240474FB0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DB84BE72-C1BE-A8D9-72E4-C50FA311901E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2E5E922-231F-37DB-7A4D-A6741C8DA2B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EB72A01D-FE3A-509E-9555-78F116532755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0B44F38-3CFF-8C76-6546-C739BAF8B25D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0F89547-A652-3E4F-E12E-F128D61EBE25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557E8E4C-F2E8-8534-B7DB-CCD62071C0FE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7DA913A-38F3-B876-C446-41398FC5814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602BEE94-D403-42E4-D886-8729AC9815C4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65990E0F-3D71-95F7-478C-48E94D479137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71" name="Ellipse 70">
                <a:extLst>
                  <a:ext uri="{FF2B5EF4-FFF2-40B4-BE49-F238E27FC236}">
                    <a16:creationId xmlns:a16="http://schemas.microsoft.com/office/drawing/2014/main" id="{96F74EE7-265A-20E4-6672-BA9A5737F1D6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237633BB-7A27-E969-5120-55AC04905448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62DC8641-0A15-7FBF-DBC9-5E203C9250FA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69" name="Ellipse 68">
                <a:extLst>
                  <a:ext uri="{FF2B5EF4-FFF2-40B4-BE49-F238E27FC236}">
                    <a16:creationId xmlns:a16="http://schemas.microsoft.com/office/drawing/2014/main" id="{981A7330-28B1-638E-334E-A2BD74AB458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847915CB-04A0-FEDC-680C-0E6B285FC514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0E138779-E001-5AA8-46E7-6EAF62028BAD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99339E3F-570E-D717-2C3F-13E9E290516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E6A0D160-71BE-48C3-7966-34F01DCDE363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69F97CCB-C800-34EC-1863-351BB67294EC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54D3D99E-A96B-0780-2DDE-C7B4D1E2BF6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709D21C3-CCD3-2515-54CA-3B5587BE4AD6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38856" y="41219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93BF84-C921-4961-742A-79A08EF39606}"/>
              </a:ext>
            </a:extLst>
          </p:cNvPr>
          <p:cNvSpPr txBox="1"/>
          <p:nvPr/>
        </p:nvSpPr>
        <p:spPr>
          <a:xfrm>
            <a:off x="1984273" y="4280254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852602" y="336074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6176AFC-F51F-A728-6039-0742DD25BB00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86C515A-CC79-6469-145B-3DE19B80C3D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2106CC24-EE1C-6C83-7BB1-0DF603C418D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2992878-4A54-CEBB-650C-CEA2E759FCE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4222DA36-36A8-D048-CF4F-BC859F78D1A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0954114-AAAE-D904-6C65-65DEB3F666B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085456C8-4F28-C22B-3DA9-7CE13CBE145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AE41881-8E9D-B327-18AC-5515E517671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F5322DC-E1A5-935F-4804-6C348E682D4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4C922A4-48DC-7F1E-4A49-90DAF3AAC71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7C6D805-029A-5D19-E556-8AB4C2AA81D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6C4F1FA-963B-4BAF-1DEF-726E887E868C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العملية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BA2D27-01E9-D342-F396-B51EA509F6D9}"/>
              </a:ext>
            </a:extLst>
          </p:cNvPr>
          <p:cNvSpPr txBox="1"/>
          <p:nvPr/>
        </p:nvSpPr>
        <p:spPr>
          <a:xfrm>
            <a:off x="2321826" y="2788322"/>
            <a:ext cx="4844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6000" b="1" dirty="0">
                <a:solidFill>
                  <a:schemeClr val="accent1">
                    <a:lumMod val="75000"/>
                  </a:schemeClr>
                </a:solidFill>
              </a:rPr>
              <a:t>45 </a:t>
            </a:r>
            <a:r>
              <a:rPr lang="fr-MA" sz="6000" b="1" dirty="0">
                <a:solidFill>
                  <a:schemeClr val="accent1">
                    <a:lumMod val="75000"/>
                  </a:schemeClr>
                </a:solidFill>
              </a:rPr>
              <a:t>×</a:t>
            </a:r>
            <a:r>
              <a:rPr lang="fr-FR" sz="6000" b="1" dirty="0">
                <a:solidFill>
                  <a:schemeClr val="accent1">
                    <a:lumMod val="75000"/>
                  </a:schemeClr>
                </a:solidFill>
              </a:rPr>
              <a:t>16</a:t>
            </a:r>
            <a:r>
              <a:rPr lang="fr-MA" sz="6000" b="1" dirty="0">
                <a:solidFill>
                  <a:schemeClr val="accent1">
                    <a:lumMod val="75000"/>
                  </a:schemeClr>
                </a:solidFill>
              </a:rPr>
              <a:t> = …..</a:t>
            </a:r>
            <a:r>
              <a:rPr lang="ar-SA" sz="6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fr-MA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EF0008-7785-A6AA-55AE-74F41CD81DC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18F246E-24A8-014C-D6C9-5606CF38B29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083991F4-DF6E-CF5F-E4AA-67CE4A837B3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0589855F-D31F-8626-5E37-3EA5E1E4667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578DC015-349A-3926-38FE-D88442898F1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" name="Organigramme : Connecteur 9">
                  <a:extLst>
                    <a:ext uri="{FF2B5EF4-FFF2-40B4-BE49-F238E27FC236}">
                      <a16:creationId xmlns:a16="http://schemas.microsoft.com/office/drawing/2014/main" id="{1B5AEA5B-5459-E71B-1E36-0A9B3E6E2CD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15EA945-E3FA-2F31-234A-79D71DEE582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E2002A4-23AF-466A-ACB5-BB89031332F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E630698-9065-16D5-446B-A4A5E708FD2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D95F6523-AAFA-2BC2-F076-269A4166848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0F54625-62D7-7CF4-BF55-1DE9BCF9C7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D948C3B-88E4-8DAA-5632-49E36B33A2D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7F71D2C-A151-DB2F-1D63-1A1FEC2F873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CF44F33-84AE-0F36-E73C-02B723173EC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C83D04E9-378C-693B-3A4D-7053320A3D1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C4EBBB3-5995-7ACD-CE3F-58EE792A8AE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4912F177-3760-2F79-208E-D1839D35996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023682AA-4AF5-119F-DB92-BA1F7A152E1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1CBD102-3EC2-3D2F-29B9-62FC66DA273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2782559-A96E-B045-65B5-5DDBB24C523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E0F7F50-1F36-26D6-3BD5-7D0D3158173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1B432B44-BA15-249A-644F-4BC28F1392E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C648CA0-C1F1-B73A-BD94-2865E996EB7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06660F2-B53C-B290-E687-7FA6C21474B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177348" y="833106"/>
            <a:ext cx="5423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D68A814-586D-5A36-43AB-E51BDDE79934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5E70B26-78FD-0E92-1BB2-8A8C32006D2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0DE675CC-CFED-1E4B-7911-A567080399E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FC0A03B-B470-0293-7648-2B1DE89BD50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8D6814B9-955B-028C-FFCE-211C71595EC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56BF19CF-9925-C789-5A53-A82ED81DC1C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D516A867-0375-E5CB-516A-433B2479AD5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2B478CF6-260F-94D1-D935-76FDF96DE3B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2E5D096E-86EB-6709-766B-B52A42AA062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E3CDA520-AC5C-840A-D59C-3206CE3EA87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0DBCFB1-F41D-4F5A-02B0-2CFE7E3915F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D61796A-115C-DEA1-B1CE-E5DC8910DE7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TextBox 4">
            <a:extLst>
              <a:ext uri="{FF2B5EF4-FFF2-40B4-BE49-F238E27FC236}">
                <a16:creationId xmlns:a16="http://schemas.microsoft.com/office/drawing/2014/main" id="{5DBB3B6E-3F3B-5159-6506-8D88674B0CF6}"/>
              </a:ext>
            </a:extLst>
          </p:cNvPr>
          <p:cNvSpPr txBox="1"/>
          <p:nvPr/>
        </p:nvSpPr>
        <p:spPr>
          <a:xfrm>
            <a:off x="2325056" y="2209824"/>
            <a:ext cx="48440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>
                <a:solidFill>
                  <a:schemeClr val="accent1">
                    <a:lumMod val="75000"/>
                  </a:schemeClr>
                </a:solidFill>
              </a:rPr>
              <a:t>45</a:t>
            </a:r>
            <a:endParaRPr lang="fr-MA" sz="4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4800" b="1" dirty="0">
                <a:solidFill>
                  <a:schemeClr val="accent1">
                    <a:lumMod val="75000"/>
                  </a:schemeClr>
                </a:solidFill>
              </a:rPr>
              <a:t>16 </a:t>
            </a:r>
          </a:p>
          <a:p>
            <a:pPr algn="ctr"/>
            <a:r>
              <a:rPr lang="fr-FR" sz="4800" b="1" dirty="0">
                <a:solidFill>
                  <a:schemeClr val="accent1">
                    <a:lumMod val="75000"/>
                  </a:schemeClr>
                </a:solidFill>
              </a:rPr>
              <a:t>270</a:t>
            </a:r>
          </a:p>
          <a:p>
            <a:pPr algn="ctr"/>
            <a:r>
              <a:rPr lang="fr-FR" sz="4800" b="1" dirty="0">
                <a:solidFill>
                  <a:schemeClr val="accent1">
                    <a:lumMod val="75000"/>
                  </a:schemeClr>
                </a:solidFill>
              </a:rPr>
              <a:t>45 .</a:t>
            </a:r>
          </a:p>
          <a:p>
            <a:pPr algn="ctr"/>
            <a:r>
              <a:rPr lang="fr-FR" sz="4800" b="1" dirty="0">
                <a:solidFill>
                  <a:srgbClr val="FC8E00"/>
                </a:solidFill>
              </a:rPr>
              <a:t>720</a:t>
            </a:r>
            <a:r>
              <a:rPr lang="fr-FR" sz="48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endParaRPr lang="fr-MA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E95F66BA-3C49-F79D-5DA6-1CF9098BBE15}"/>
              </a:ext>
            </a:extLst>
          </p:cNvPr>
          <p:cNvCxnSpPr/>
          <p:nvPr/>
        </p:nvCxnSpPr>
        <p:spPr>
          <a:xfrm>
            <a:off x="4343121" y="3704253"/>
            <a:ext cx="91538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86010F96-BC88-DF70-36AA-50DA44994EF1}"/>
              </a:ext>
            </a:extLst>
          </p:cNvPr>
          <p:cNvCxnSpPr/>
          <p:nvPr/>
        </p:nvCxnSpPr>
        <p:spPr>
          <a:xfrm>
            <a:off x="4231315" y="5144277"/>
            <a:ext cx="91538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14FCF702-54A1-ABD8-0DC6-76BB77BFD10E}"/>
              </a:ext>
            </a:extLst>
          </p:cNvPr>
          <p:cNvSpPr txBox="1"/>
          <p:nvPr/>
        </p:nvSpPr>
        <p:spPr>
          <a:xfrm>
            <a:off x="4019925" y="3153747"/>
            <a:ext cx="412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/>
              <a:t>×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4B305B9-F5F3-9A19-59FF-E5847C20C11D}"/>
              </a:ext>
            </a:extLst>
          </p:cNvPr>
          <p:cNvSpPr txBox="1"/>
          <p:nvPr/>
        </p:nvSpPr>
        <p:spPr>
          <a:xfrm>
            <a:off x="3813867" y="4574611"/>
            <a:ext cx="412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/>
              <a:t>+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B5863D-FA9F-118D-42BD-B717D6162DFA}"/>
              </a:ext>
            </a:extLst>
          </p:cNvPr>
          <p:cNvSpPr txBox="1"/>
          <p:nvPr/>
        </p:nvSpPr>
        <p:spPr>
          <a:xfrm>
            <a:off x="4071933" y="378374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1203528" y="2921168"/>
            <a:ext cx="5515564" cy="1421607"/>
            <a:chOff x="601201" y="3290500"/>
            <a:chExt cx="3777169" cy="210701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2680749" y="3553898"/>
              <a:ext cx="1697621" cy="1505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4FFE603-8C0F-34CC-1ED9-6CC6F563D6F4}"/>
                    </a:ext>
                  </a:extLst>
                </p:cNvPr>
                <p:cNvSpPr txBox="1"/>
                <p:nvPr/>
              </p:nvSpPr>
              <p:spPr>
                <a:xfrm>
                  <a:off x="601201" y="3290500"/>
                  <a:ext cx="2928359" cy="21070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𝟕</m:t>
                          </m:r>
                        </m:num>
                        <m:den>
                          <m:r>
                            <a:rPr lang="fr-MA" sz="6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𝟖</m:t>
                          </m:r>
                        </m:den>
                      </m:f>
                    </m:oMath>
                  </a14:m>
                  <a:r>
                    <a:rPr lang="ar-MA" sz="6000" b="1" kern="0" dirty="0">
                      <a:solidFill>
                        <a:srgbClr val="00206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fr-MA" sz="6000" b="1" dirty="0">
                      <a:solidFill>
                        <a:schemeClr val="accent1">
                          <a:lumMod val="7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-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𝟑</m:t>
                          </m:r>
                        </m:num>
                        <m:den>
                          <m: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𝟖</m:t>
                          </m:r>
                        </m:den>
                      </m:f>
                    </m:oMath>
                  </a14:m>
                  <a:endParaRPr lang="fr-MA" sz="60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4FFE603-8C0F-34CC-1ED9-6CC6F563D6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201" y="3290500"/>
                  <a:ext cx="2928359" cy="2107015"/>
                </a:xfrm>
                <a:prstGeom prst="rect">
                  <a:avLst/>
                </a:prstGeom>
                <a:blipFill>
                  <a:blip r:embed="rId4"/>
                  <a:stretch>
                    <a:fillRect b="-15451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2529368" y="3723032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009E082B-D74E-F3E7-BC9A-281E32696DD7}"/>
              </a:ext>
            </a:extLst>
          </p:cNvPr>
          <p:cNvGrpSpPr/>
          <p:nvPr/>
        </p:nvGrpSpPr>
        <p:grpSpPr>
          <a:xfrm>
            <a:off x="373226" y="113212"/>
            <a:ext cx="7509401" cy="365154"/>
            <a:chOff x="373226" y="75888"/>
            <a:chExt cx="7509401" cy="3651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7D4D065-BC36-DC06-0036-25E3F0D93F73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350EDEF-4B7D-7ACC-CB5B-33B991E5A97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4B65EC9-3A73-E003-1B4C-13530F871A6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458BC09B-A8D3-ECF8-C55F-2AD328EF407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D3924A1F-1DC2-344E-7FCB-47AF5EA7089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5FCC9463-A492-1352-9746-68476335AC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C4FB4D54-FD9F-F711-6614-6D12340CFCB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F7F1A0D-66AB-326C-D431-E61BE4F2C3D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07084880-A908-2FE7-1E5C-418424FE29B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3176A59-BD4B-5CFC-8902-FE7662B2019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2867447-5DD7-6114-6185-C21E1441D44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722325-BFE9-0A1F-2B3A-445877A95F0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9DFB6D76-6FEB-60E6-BB24-85D2A6F60BBB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72FA7651-C167-6A2B-B98A-48C18CEBADD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EB3650A-1928-CD95-BFE1-0D00B447560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250BB4D-8746-CEDA-7ADB-988BAB7BBF5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E8E8BA2A-9B8B-AD17-89DA-D797E99BB25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A51A343-D092-5DDA-C477-6FB27EEF4B5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1F316F64-5AEC-2D1B-DBD2-DA5D441FB25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9B52CA0-D998-95BE-B870-50EBF566231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BAC4AAB-5E46-FC2B-2AB2-E64544F05ED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A0B5B57-F6D9-0799-4AD7-6D1118E97A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5AD5AB-1F3D-5DDF-0649-EF8CA4ADC4F5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توصل الى الجواب 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365B18A7-A53F-D141-83D4-E9878BA7747F}"/>
                  </a:ext>
                </a:extLst>
              </p:cNvPr>
              <p:cNvSpPr txBox="1"/>
              <p:nvPr/>
            </p:nvSpPr>
            <p:spPr>
              <a:xfrm>
                <a:off x="1203528" y="2921170"/>
                <a:ext cx="7268668" cy="1846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𝟕</m:t>
                          </m:r>
                        </m:num>
                        <m:den>
                          <m: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𝟖</m:t>
                          </m:r>
                        </m:den>
                      </m:f>
                      <m:r>
                        <a:rPr lang="fr-MA" sz="6000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−</m:t>
                      </m:r>
                      <m:f>
                        <m:fPr>
                          <m:ctrlPr>
                            <a:rPr lang="fr-MA" sz="60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MA" sz="60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𝟑</m:t>
                          </m:r>
                        </m:num>
                        <m:den>
                          <m:r>
                            <a:rPr lang="fr-MA" sz="60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𝟖</m:t>
                          </m:r>
                        </m:den>
                      </m:f>
                      <m:r>
                        <a:rPr lang="fr-MA" sz="6000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MA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MA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fr-MA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MA" sz="6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365B18A7-A53F-D141-83D4-E9878BA77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528" y="2921170"/>
                <a:ext cx="7268668" cy="18460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e 2">
            <a:extLst>
              <a:ext uri="{FF2B5EF4-FFF2-40B4-BE49-F238E27FC236}">
                <a16:creationId xmlns:a16="http://schemas.microsoft.com/office/drawing/2014/main" id="{A2444B38-7B58-1562-066C-8780CD19284D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3C45101-A3DB-B394-AF6E-28C73EF2EC94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53285F49-5912-E2EC-A5A8-C3F66AF40E3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7521C19-F752-F5FD-65FC-7BEB3229F71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7460594E-0592-3797-1D45-EAAB11F2ACF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34D40955-7A9F-6319-22F1-1EBE16F26EA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ED36E84-4339-3A67-4450-6BA7FFA3DE6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685D24A9-7FDE-0636-B4BE-0B99FEBDCA5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B656757-6DCA-2F6A-D41C-126DBA4925B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03995F55-BC94-FE91-407A-9CC698BF31C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FE80CA2-7126-3B4A-81B6-8128D3B066A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39B88CD-9034-F5A2-8C99-E1063395DA1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E19DA-B828-205D-2FF7-0B5118081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D062BF-EC8E-FD3A-9671-E327B107F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01DB07-4C91-A30F-CE4A-CEA7C27A1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AA2F930-C1B2-4570-12A4-64E8FF293E9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2B1D5C-9917-60DE-9038-6291500388B6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538982D-5B11-CB60-4EDF-89CC2B0837C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2C4B233C-93F6-146C-A231-FDE264F455E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C44D62B-D3E0-5609-4DD5-E229D5D9CBE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F1E44563-EB74-552F-87FE-5CE4EDDEF5C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483BA692-7E45-38C1-C1C9-D52956E7525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639956E-F575-D440-25E4-6CC1E100744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CD2DF435-E72B-7CB0-ECAB-23F282C1CB9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972C9579-E1E5-03DA-5D51-F1C35A455DD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0AECC50-D689-1065-C521-40C99A295A2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AE751C9-D17C-0F6D-28D1-4633DC928C8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77450EE-2452-256C-A5A5-D6C92C830C6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687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FBF52-F8D1-AD33-2971-5D8B44912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FE63FB-5360-44F6-FEE0-303D365BF610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07D784-7D20-39BF-7A48-739E196BA26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حرف القراءة الصحيحة للعدد. اكتبوا فقط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33CBE7-B4B0-809A-E37B-E844531BB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3DBCB6-1A10-6A30-E742-228DE2D4D0A5}"/>
              </a:ext>
            </a:extLst>
          </p:cNvPr>
          <p:cNvSpPr txBox="1"/>
          <p:nvPr/>
        </p:nvSpPr>
        <p:spPr>
          <a:xfrm>
            <a:off x="2369574" y="1986116"/>
            <a:ext cx="4365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300 680</a:t>
            </a:r>
            <a:endParaRPr kumimoji="0" lang="fr-MA" sz="44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885861C-2935-DA02-86AE-DBF05D0D6E05}"/>
              </a:ext>
            </a:extLst>
          </p:cNvPr>
          <p:cNvSpPr txBox="1"/>
          <p:nvPr/>
        </p:nvSpPr>
        <p:spPr>
          <a:xfrm>
            <a:off x="855403" y="428409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800" dirty="0"/>
              <a:t>ثَلاثُ</a:t>
            </a:r>
            <a:r>
              <a:rPr lang="ar-MA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مِئَةِ أَلْفٍ وَثَمَانُونَ؛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E46FCFD-B413-9892-6361-883FEB79FEA5}"/>
              </a:ext>
            </a:extLst>
          </p:cNvPr>
          <p:cNvSpPr txBox="1"/>
          <p:nvPr/>
        </p:nvSpPr>
        <p:spPr>
          <a:xfrm>
            <a:off x="855403" y="499300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ثَلاثُ مِئَةِ أَلْفٍ وَسِتُّ مِئَةٍ وَثَمانونَ؛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651DDD3-17A4-4133-3CE4-B14288BFBE4F}"/>
              </a:ext>
            </a:extLst>
          </p:cNvPr>
          <p:cNvSpPr txBox="1"/>
          <p:nvPr/>
        </p:nvSpPr>
        <p:spPr>
          <a:xfrm>
            <a:off x="855403" y="5701912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سِتُّ مِئَةٍ وَثَمَانُونَ أَلْفاً.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BE1FA83-4C5E-F966-9B71-57888F639386}"/>
              </a:ext>
            </a:extLst>
          </p:cNvPr>
          <p:cNvSpPr/>
          <p:nvPr/>
        </p:nvSpPr>
        <p:spPr>
          <a:xfrm>
            <a:off x="8076480" y="431750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8AD8F3D-6234-884E-E9B6-EAFC0F39FA82}"/>
              </a:ext>
            </a:extLst>
          </p:cNvPr>
          <p:cNvSpPr/>
          <p:nvPr/>
        </p:nvSpPr>
        <p:spPr>
          <a:xfrm>
            <a:off x="8076480" y="5043882"/>
            <a:ext cx="396000" cy="396000"/>
          </a:xfrm>
          <a:prstGeom prst="ellipse">
            <a:avLst/>
          </a:prstGeom>
          <a:solidFill>
            <a:srgbClr val="FC8D00"/>
          </a:solidFill>
          <a:ln w="4465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9174878-69C3-BEE4-2BE8-3562E7EFD6A5}"/>
              </a:ext>
            </a:extLst>
          </p:cNvPr>
          <p:cNvSpPr/>
          <p:nvPr/>
        </p:nvSpPr>
        <p:spPr>
          <a:xfrm>
            <a:off x="8076480" y="577026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CABA842-3626-A112-A901-341155242C37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50414AE-DB71-CB2E-9B6A-0820EA068C3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6FFD81B-1F68-665D-495F-599AA345A2D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58CDE973-AD56-6F03-A5D6-64163251EA4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9D9EC24-70D0-0711-0B36-DC14FE5919E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53E516D4-53A1-A40C-CF88-48BB5CEF48B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08A6EAD2-47E9-F17D-ADA1-A5620CB62BD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96497AA-E82D-602A-5605-75588450BFC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E229ED18-D303-4D2E-92EB-E0E80DF99D2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4333BB47-BF91-3DB7-312A-24C14B6C783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764E10A-D008-0059-9BCD-9B13F01F398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79E58B8-AC1B-10D3-471F-560ADB7B7FE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064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8D303-4F70-61A2-C109-13036614B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FC93C7A-9AD3-E5B9-0E56-568F089E284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77CDA6-CCC3-1431-F708-6BFCDC0D0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416F1F-507C-4D93-D362-C24713718F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4DA5694-975C-4780-764E-EC3CABAF955F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51A5D14-72D9-2636-D483-06553E07DCE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42DFADA-638C-6B6A-6B25-CAB2E08D12D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2A664FD-6509-30A7-4639-4B1664AC556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DA6E13E4-3B2F-A4F0-EB0F-B3BE4298F9E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91FD934-98CF-CCC3-6B4E-F522689E9C1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8763155-C04F-4A4A-120D-22A7A433923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1BD19C8-8C26-13C9-565B-FDBD0A304F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80B3354-ADC7-D836-EA24-0E81C3C04B4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CA5A4C2-3D00-8AB3-E6FB-38D9FD4C03E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CA80917-06EE-8C1F-D2C5-A8D3C66DB8C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328030F-15FF-E212-545B-E29B32B7C50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5603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218F0-1B4C-79CF-E53D-B68387D6B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86F2782-FA29-5C54-2B9E-636D98E36F5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ليختار القراءة الصحيحة؟ </a:t>
            </a:r>
            <a:endParaRPr lang="ar-MA" sz="1867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BF04FB1-D9D0-58F9-60DF-439979B21B20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675D428-9D7F-19F2-DBBB-B0F2A82DB98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81899ADA-079B-9489-6AFA-7B4930C807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DF8E159-A066-CEA2-6031-C489EAAC3A2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52FAE68-9D00-3E59-7388-D92E5CCB937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CBD0938B-7F4D-DDFB-2C88-A14BCDA5804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AC45CB85-98FE-AC1F-57EF-DB54DE55955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F1D65B5C-D555-57AE-A3AE-427EB084C4C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DB482F50-BA03-26A1-119C-9E3C8C1911F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C259E393-393D-3EE3-9282-84EEF451882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3A46BB0-9991-0046-64C2-32F40967738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123AA6E-042A-7C3C-156A-B58EF31C0EE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5787CF8-260A-561F-9231-7E144320F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BC7E67-528A-8558-1EA3-94ED8FCBD38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0304F0F-1D9A-1022-13D7-A457241B71CC}"/>
              </a:ext>
            </a:extLst>
          </p:cNvPr>
          <p:cNvSpPr txBox="1"/>
          <p:nvPr/>
        </p:nvSpPr>
        <p:spPr>
          <a:xfrm>
            <a:off x="855403" y="428409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800" dirty="0"/>
              <a:t>ثَلاثُ</a:t>
            </a:r>
            <a:r>
              <a:rPr lang="ar-MA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مِئَةِ أَلْفٍ وَثَمَانُونَ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324B9DD-45B1-D230-635C-AFB6A47C2BA0}"/>
              </a:ext>
            </a:extLst>
          </p:cNvPr>
          <p:cNvSpPr txBox="1"/>
          <p:nvPr/>
        </p:nvSpPr>
        <p:spPr>
          <a:xfrm>
            <a:off x="855403" y="499300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ثَلاثُ مِئَةِ أَلْفٍ وَسِتُّ مِئَةٍ وَثَمانونَ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3CA277E-6750-8AD2-5669-7F14853FC165}"/>
              </a:ext>
            </a:extLst>
          </p:cNvPr>
          <p:cNvSpPr txBox="1"/>
          <p:nvPr/>
        </p:nvSpPr>
        <p:spPr>
          <a:xfrm>
            <a:off x="855403" y="5701912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سِتُّ مِئَةٍ وَثَمَانُونَ أَلْفاً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21D21E4-8F36-0938-1256-39907C471F72}"/>
              </a:ext>
            </a:extLst>
          </p:cNvPr>
          <p:cNvSpPr/>
          <p:nvPr/>
        </p:nvSpPr>
        <p:spPr>
          <a:xfrm>
            <a:off x="8076480" y="431750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FBBCFA58-4C5A-DAE0-9416-B4E1774B4C6D}"/>
              </a:ext>
            </a:extLst>
          </p:cNvPr>
          <p:cNvSpPr/>
          <p:nvPr/>
        </p:nvSpPr>
        <p:spPr>
          <a:xfrm>
            <a:off x="8076480" y="5043882"/>
            <a:ext cx="396000" cy="396000"/>
          </a:xfrm>
          <a:prstGeom prst="ellipse">
            <a:avLst/>
          </a:prstGeom>
          <a:solidFill>
            <a:srgbClr val="FC8D00"/>
          </a:solidFill>
          <a:ln w="4465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13500CB8-B17C-DFE7-1A1E-7DD09D3C5FD9}"/>
              </a:ext>
            </a:extLst>
          </p:cNvPr>
          <p:cNvSpPr/>
          <p:nvPr/>
        </p:nvSpPr>
        <p:spPr>
          <a:xfrm>
            <a:off x="8076480" y="577026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D5C9151-5A72-1754-0359-205DDBD7A190}"/>
              </a:ext>
            </a:extLst>
          </p:cNvPr>
          <p:cNvSpPr txBox="1"/>
          <p:nvPr/>
        </p:nvSpPr>
        <p:spPr>
          <a:xfrm>
            <a:off x="2369574" y="1986116"/>
            <a:ext cx="4365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300 680</a:t>
            </a:r>
            <a:endParaRPr kumimoji="0" lang="fr-MA" sz="44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39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F6235-FF9B-5B4E-8725-49D855B34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97669E8-6340-A78F-0C0A-7DFEF7FC5788}"/>
              </a:ext>
            </a:extLst>
          </p:cNvPr>
          <p:cNvSpPr txBox="1"/>
          <p:nvPr/>
        </p:nvSpPr>
        <p:spPr>
          <a:xfrm>
            <a:off x="304801" y="858759"/>
            <a:ext cx="722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القراءة الصحيحة للعدد هي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ثَلاثُ مِئَةِ أَلْفٍ وَسِتُّ مِئَةٍ وَثَمانونَ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1867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B4B326-ACB8-DB25-472C-B8AFF252DE8B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9691C77-1346-4225-09F0-A61D4F08487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3175E03-DE21-15FB-53D3-CDD44D1AB07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F7C443F-E9B0-3CA8-5407-20E9EF56F2F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642BC55-121D-5002-D5BC-3325F76BBE6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1DFF9F9-DF96-CA4E-4D5B-E5C2A271217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9D970050-02CE-1AED-67EC-8AC1283E1AD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1745736C-64B5-93BC-36CE-F6722F73B5A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5FF07447-8C59-2E20-DBA4-865E1C2F90B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0BEC7F34-D438-1A1E-0B83-9B735D341DA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31AFEC2-9891-ACF7-D930-2E21221518E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4DB503A-7967-40C8-54A4-6979A49E7FE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F970825-E682-501B-319B-E084B02D5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44009CC-EDEA-971E-0AC4-91873ED62367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682EED-6F56-54A5-CDD6-6FF1937D7F1A}"/>
              </a:ext>
            </a:extLst>
          </p:cNvPr>
          <p:cNvGrpSpPr/>
          <p:nvPr/>
        </p:nvGrpSpPr>
        <p:grpSpPr>
          <a:xfrm>
            <a:off x="-805446" y="3581299"/>
            <a:ext cx="7617077" cy="523220"/>
            <a:chOff x="855403" y="4993003"/>
            <a:chExt cx="7617077" cy="523220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1C8DE128-ECC6-46E3-FAB7-26E4423E2260}"/>
                </a:ext>
              </a:extLst>
            </p:cNvPr>
            <p:cNvSpPr txBox="1"/>
            <p:nvPr/>
          </p:nvSpPr>
          <p:spPr>
            <a:xfrm>
              <a:off x="855403" y="4993003"/>
              <a:ext cx="72210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ثَلاثُ مِئَةِ </a:t>
              </a:r>
              <a:r>
                <a:rPr lang="ar-MA" dirty="0">
                  <a:solidFill>
                    <a:srgbClr val="FF0000"/>
                  </a:solidFill>
                </a:rPr>
                <a:t>أَلْفٍ</a:t>
              </a:r>
              <a:r>
                <a:rPr lang="ar-MA" dirty="0">
                  <a:solidFill>
                    <a:srgbClr val="C00000"/>
                  </a:solidFill>
                </a:rPr>
                <a:t> وَسِتُّ مِئَةٍ وَثَمانونَ</a:t>
              </a: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CADC430-DC02-8243-2A44-E6A90936AA9A}"/>
                </a:ext>
              </a:extLst>
            </p:cNvPr>
            <p:cNvSpPr/>
            <p:nvPr/>
          </p:nvSpPr>
          <p:spPr>
            <a:xfrm>
              <a:off x="8076480" y="5043882"/>
              <a:ext cx="396000" cy="396000"/>
            </a:xfrm>
            <a:prstGeom prst="ellipse">
              <a:avLst/>
            </a:prstGeom>
            <a:solidFill>
              <a:srgbClr val="FC8D00"/>
            </a:solidFill>
            <a:ln w="4465" cap="flat">
              <a:noFill/>
              <a:prstDash val="solid"/>
              <a:miter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AC86FED6-09DC-F90A-E1BD-D9C9A238274D}"/>
              </a:ext>
            </a:extLst>
          </p:cNvPr>
          <p:cNvSpPr txBox="1"/>
          <p:nvPr/>
        </p:nvSpPr>
        <p:spPr>
          <a:xfrm>
            <a:off x="2369574" y="1986116"/>
            <a:ext cx="4365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300 680</a:t>
            </a:r>
            <a:endParaRPr kumimoji="0" lang="fr-MA" sz="44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82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D0393-8B1F-AD60-1F1F-65D07606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A81354-8D23-13A6-5A33-01520C0C9F37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19594B-D4A0-AE2F-6E82-35807067BA39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9829325-2056-BA5A-3244-CE05C1D3A93E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بالأرقام، العدد التالي: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ED8255-3A70-A5F5-153F-F226753DD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4543C96-82DA-F2CC-6E8C-6C7923F5C41F}"/>
              </a:ext>
            </a:extLst>
          </p:cNvPr>
          <p:cNvSpPr txBox="1"/>
          <p:nvPr/>
        </p:nvSpPr>
        <p:spPr>
          <a:xfrm>
            <a:off x="353961" y="2916478"/>
            <a:ext cx="8200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ثَلاثُ مِئَةٍ وَثَمَانِيَةٌ وَثَمانُونَ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وَأَرْبَعُ مِئَةٍ وَسَبْعَةٌ</a:t>
            </a:r>
            <a:endParaRPr lang="fr-MA" sz="3600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338CABE-0B8A-B361-8C63-3FFDF6FB462A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D6D7A65-1D68-A628-09F5-B811CEECB20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B70D9AF-FEC2-954D-773C-7D4C5C38397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4E246EB-6BB2-82BA-0D1D-AF8489378AD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94EAD85A-8CDA-52D4-6779-6B0CB10E7C6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1B2495C3-D6F9-48CD-5B2D-A67C624A66D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9C05832-3B69-6041-B2A7-9558862849D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AADCC05-C67D-0C60-6FF6-443677A9160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5CD04079-9F86-3B14-83C4-E139D012315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71E95943-CB96-4CA3-505D-318AA509B75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1EAE5E0-B051-BE7F-B563-B2DF70D4474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9E12004-700E-3797-B3FC-8C8CE7FBFFD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0560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21671-9839-90DD-D7DC-5D54FAE67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4177DB8-CD1D-10F1-D5E6-369F976CAFA6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E799F5-DDED-5108-C366-2099258D5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7C1F2B-6B87-25DF-3C3E-81F06803C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9D95B51-39C8-D2A9-9597-7C136AA2FBA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32D32AF-A89E-3EA0-759F-EB68C3C4622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268247C6-D280-1D13-3109-3F70AA76D29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70541A0-1868-BFD3-4E08-DFA9A663C1E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CF52BF1A-60BC-824E-3A54-F43695F2E11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BCCDD846-17AA-8F67-8907-EB36088773A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12F0EAD-9230-E066-A256-607A11DDDD1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11B3047E-E0F6-78E8-F719-B3AFE106A28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FB54589-727E-1567-3194-6AA78A5BDC7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0050163C-A444-27D2-4C83-B7F7C225C3E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57BBBB9-2ABC-BA85-928C-15C7E407C4D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B857A65-D98C-5612-7150-67252257AD4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7837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0D2D8-4324-9E5E-62C7-D13D551E7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59440C-FBB3-532F-37CD-03E6B2898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9B7A6E-7AFE-B140-DBDA-BE18FBB0F83F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FE2E3E-644F-B569-4004-06AF9005A19B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456883E-228A-B220-DFC7-604960D9273A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ليكتب الجواب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A2A65C-5D7C-79B5-995D-E8F30268FAC5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51663B1-64B6-45AB-5AFE-4F458FBE3FF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57DA62DC-1824-71C5-B2EC-A6785B21C8C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F6560E5-B861-22AF-80BE-03AF3F72017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0F78622-94CE-9FD5-095B-918CBAE7982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ABAC61D-0F7F-BCE3-D712-70371470891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630DA6C-531B-E9ED-583A-3C344122074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C4A2A681-CBA7-7D90-B15B-5773390D3C1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EA20CFA-D85C-4748-DF4B-11F65AEC3F6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FE00E1A9-3319-CDA1-B4B8-B4A8ECEE099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CA83567-BCF7-506C-418F-39D01231357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B764359-21F1-88FA-93DF-B229E6C05A1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B569D8E3-D4F4-E86C-E200-CC003723A39E}"/>
              </a:ext>
            </a:extLst>
          </p:cNvPr>
          <p:cNvSpPr txBox="1"/>
          <p:nvPr/>
        </p:nvSpPr>
        <p:spPr>
          <a:xfrm>
            <a:off x="353961" y="2916478"/>
            <a:ext cx="8200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ثَلاثُ مِئَةٍ وَثَمَانِيَةٌ وَثَمانُونَ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وَأَرْبَعُ مِئَةٍ وَسَبْعَةٌ</a:t>
            </a:r>
            <a:endParaRPr lang="fr-MA" sz="3600" b="1" dirty="0"/>
          </a:p>
        </p:txBody>
      </p:sp>
    </p:spTree>
    <p:extLst>
      <p:ext uri="{BB962C8B-B14F-4D97-AF65-F5344CB8AC3E}">
        <p14:creationId xmlns:p14="http://schemas.microsoft.com/office/powerpoint/2010/main" val="149167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DCE11-CADB-C7C3-595F-6E6AC489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4A5795-EF5F-0E61-97E1-9D95F938627A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22F503-69CD-4748-64D0-5F4483531BFB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69D4045-D5AB-9983-2A14-0126740B1678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18E1350-1211-97F8-4A12-AE0323EDCB5D}"/>
              </a:ext>
            </a:extLst>
          </p:cNvPr>
          <p:cNvSpPr/>
          <p:nvPr/>
        </p:nvSpPr>
        <p:spPr>
          <a:xfrm>
            <a:off x="2369574" y="4298896"/>
            <a:ext cx="4011561" cy="85129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388 407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3B897BB-C18A-456F-5312-B0735693E60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1E37F3B-EA90-9D4D-1E69-6A796792C3C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DE963CB-4946-E190-50EB-7AF66522629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BB81BEF-E770-5C19-2F1A-01895E0393B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FEA08D62-1ADA-7451-B7EB-453C102A48B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B3731007-21E4-C4A4-8E4B-4DBD70F7C33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83325DF-8580-DDFF-BDC9-01804570479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0036CD74-BCA3-66C3-ADB3-B70706211DD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F5DCAA65-B83F-2E71-6F66-2A681BDED78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629AC763-C39B-AC4A-F84C-91C30DE0C1A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33C4E08-25C2-689D-245D-E92BCAFAA05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5997BDA-8566-F5FF-9263-F7DCA3B2A3D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3A185F-BA8F-CB91-F81D-EA6AAF69F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45183DA-D694-1B32-A6DD-18778AB4A719}"/>
              </a:ext>
            </a:extLst>
          </p:cNvPr>
          <p:cNvSpPr txBox="1"/>
          <p:nvPr/>
        </p:nvSpPr>
        <p:spPr>
          <a:xfrm>
            <a:off x="373226" y="2789765"/>
            <a:ext cx="8200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ثَلاثُ مِئَةٍ وَثَمَانِيَةٌ وَثَمانُونَ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وَأَرْبَعُ مِئَةٍ وَسَبْعَةٌ</a:t>
            </a:r>
            <a:endParaRPr lang="fr-MA" sz="3600" b="1" dirty="0"/>
          </a:p>
        </p:txBody>
      </p:sp>
    </p:spTree>
    <p:extLst>
      <p:ext uri="{BB962C8B-B14F-4D97-AF65-F5344CB8AC3E}">
        <p14:creationId xmlns:p14="http://schemas.microsoft.com/office/powerpoint/2010/main" val="1167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BF07-8DD0-1193-6716-EA23F551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BFA17F2-A696-1210-2ED2-47D1D14968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FAA47F-AD3C-3AA5-BD23-5D077F6C4AB7}"/>
              </a:ext>
            </a:extLst>
          </p:cNvPr>
          <p:cNvSpPr/>
          <p:nvPr/>
        </p:nvSpPr>
        <p:spPr>
          <a:xfrm>
            <a:off x="970384" y="3000990"/>
            <a:ext cx="643812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S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S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f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f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حِسابُ مَجْموعِ وَفَرْقِ عَدَدَيْنِ كَسْرِيَّيْنِ</a:t>
            </a:r>
          </a:p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لَهُما نَفْسُ الْمَقامِ </a:t>
            </a:r>
            <a:endParaRPr lang="f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endParaRPr lang="f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4EF778-7A44-C125-08E3-CAD242455D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692298" y="3362608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9169738-5814-1A6F-01E8-45493264D55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2245F5C-E580-44FA-6F7D-6464D42CE4D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9117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110EF-D50D-CD85-6E4F-86122B9FE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71E6669-BBEF-F638-AD33-B5D10F0D4DD3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59B45-1D80-A990-FCA0-C135851DC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65FC945-6A50-1655-15BD-E88BEDC38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81F9594-5F60-BE1E-F315-63404745CEAC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50889E5-C299-FBB6-AE15-8EE126A29CD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BAE5C47-18F6-B258-F0A1-568DDCF6BD9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22961B6-761E-1B95-76FA-29CAD57C776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7558EE3-15C8-88B8-2C27-BE6668CF425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5DF69892-BB58-DE13-60D0-385E04DB0E5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633CF49-D8A1-6C25-8C57-AC2AC69E1C2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A2DFA579-3EE7-323D-C9F3-D56C00288F5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47AEB05A-62B2-03EC-CB1E-271E61A2FC0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BEFD2B5-3627-C05B-41C3-E544520820F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775160B-8B24-217E-73D4-4B5D1835B9B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EC8022-F49E-5220-9FC1-441ED79FE978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0793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لواحكم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احسبوا  مجموع العددين الكسريين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5D7B40D-A1AD-009B-AB68-DD84B3C1BA0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A8F7050-F0C7-48E3-2CC3-064540A7E7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FE59A39-24CE-A866-0991-46FF73E8058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5411458-5396-F039-FD02-627C8367C69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E45DD9F0-4046-536B-19E7-0C73E5E4B26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109E2522-4E16-F8C6-90A6-FC661B1E05C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6458F25-7477-3D45-7BBE-76F0E7F5CD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FBBE393-2451-C58B-F95C-485D503CB41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890B228-7091-1320-DC21-3A2F50F9E50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BCA1D798-B0D3-DEB0-E04B-52030149943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CA8B518-633A-BDB4-1064-EA579782DE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D02237E-F350-F46A-FCED-259F70F22AD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722CF86-79DD-B551-3C7A-DB3ADA3559C0}"/>
                  </a:ext>
                </a:extLst>
              </p:cNvPr>
              <p:cNvSpPr txBox="1"/>
              <p:nvPr/>
            </p:nvSpPr>
            <p:spPr>
              <a:xfrm>
                <a:off x="2504386" y="3061022"/>
                <a:ext cx="4398680" cy="1439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ar-SA" sz="6000" b="1" dirty="0">
                    <a:solidFill>
                      <a:srgbClr val="002060"/>
                    </a:solidFill>
                  </a:rPr>
                  <a:t>  </a:t>
                </a:r>
                <a:r>
                  <a:rPr lang="fr-MA" sz="6000" b="1" dirty="0">
                    <a:solidFill>
                      <a:srgbClr val="002060"/>
                    </a:solidFill>
                  </a:rPr>
                  <a:t> +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fr-MA" sz="6000" b="1" dirty="0">
                    <a:solidFill>
                      <a:srgbClr val="002060"/>
                    </a:solidFill>
                  </a:rPr>
                  <a:t>  =</a:t>
                </a: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722CF86-79DD-B551-3C7A-DB3ADA355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386" y="3061022"/>
                <a:ext cx="4398680" cy="1439689"/>
              </a:xfrm>
              <a:prstGeom prst="rect">
                <a:avLst/>
              </a:prstGeom>
              <a:blipFill>
                <a:blip r:embed="rId2"/>
                <a:stretch>
                  <a:fillRect b="-1483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48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D1A2-DAA4-5DD8-D7F1-916FD64E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E3CD00-8CB2-7D58-AC32-89DFABB7C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EB9F6B-D692-1C13-A6A0-AE6D0F805D8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D4896-7740-6CCF-7692-45F1D35B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7AC5A03-C3BE-70E9-3595-E109590E9506}"/>
              </a:ext>
            </a:extLst>
          </p:cNvPr>
          <p:cNvGrpSpPr/>
          <p:nvPr/>
        </p:nvGrpSpPr>
        <p:grpSpPr>
          <a:xfrm>
            <a:off x="373226" y="150536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6A3008E-A271-6F90-BDA8-A2F6570947D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3242C64-DBF3-11DF-EFAD-35E37B0733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FD719B4-CBD6-A919-A450-DF166F8BBE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5F28EB6-6941-2572-4A0C-B8FACF34A87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1674EB61-6F1A-3C40-F3C0-FA75A8D5A60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5EFC39C-3DCF-6D04-F69E-E8B7322C1A6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87209744-76CB-802A-4C9C-E148211EF73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4F4F4286-732D-29D2-7D03-C057357DB6B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99AFF5D-6937-6A2F-1B0D-994720D3A73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0892AA4-0F2A-C7EC-29AC-14EE7824475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F46FC87-FECF-1DAA-72B9-5B77AA71060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3593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BBBA702-645F-ECA4-3F28-54A8F33B84A9}"/>
              </a:ext>
            </a:extLst>
          </p:cNvPr>
          <p:cNvSpPr txBox="1"/>
          <p:nvPr/>
        </p:nvSpPr>
        <p:spPr>
          <a:xfrm>
            <a:off x="205276" y="858759"/>
            <a:ext cx="7376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8C4C91-9345-7A4A-2FBC-4AB8FC6ECF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78D68B2-1A43-451B-E986-918061EFCC05}"/>
              </a:ext>
            </a:extLst>
          </p:cNvPr>
          <p:cNvGrpSpPr/>
          <p:nvPr/>
        </p:nvGrpSpPr>
        <p:grpSpPr>
          <a:xfrm>
            <a:off x="363895" y="85221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C954727-B6C3-973E-8B07-37267E1D6CD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386A0658-E062-7992-29C1-539CF156FCF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030BD66-4777-E730-7557-1E93CC352E4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327C8EE-857D-3896-0474-F6D577D40E9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868A188-1D02-E91F-E6AC-6B4AAEA5DFD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4C5FB1F-5A98-578F-7A00-45A65395E98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87B8BE5E-8CDB-7720-10D0-D52ABBC832E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DC25BA6-D298-364C-EB76-F9539A7682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1F971022-7D38-3376-36D9-6A0D10784F5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A388605-BBA3-BAB8-F73A-1435D6C0C71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123081B-7B87-63DF-CF4B-F9E33C44606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6DA5771-003D-CAC6-5DB9-DDB626313C31}"/>
                  </a:ext>
                </a:extLst>
              </p:cNvPr>
              <p:cNvSpPr txBox="1"/>
              <p:nvPr/>
            </p:nvSpPr>
            <p:spPr>
              <a:xfrm>
                <a:off x="2099725" y="3089416"/>
                <a:ext cx="4398680" cy="1439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ar-SA" sz="6000" b="1" dirty="0">
                    <a:solidFill>
                      <a:srgbClr val="002060"/>
                    </a:solidFill>
                  </a:rPr>
                  <a:t>  </a:t>
                </a:r>
                <a:r>
                  <a:rPr lang="fr-MA" sz="6000" b="1" dirty="0">
                    <a:solidFill>
                      <a:srgbClr val="002060"/>
                    </a:solidFill>
                  </a:rPr>
                  <a:t> +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fr-MA" sz="6000" b="1" dirty="0">
                    <a:solidFill>
                      <a:srgbClr val="002060"/>
                    </a:solidFill>
                  </a:rPr>
                  <a:t>  =</a:t>
                </a:r>
                <a:r>
                  <a:rPr lang="ar-SA" sz="60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ar-M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fr-MA" sz="6000" dirty="0">
                    <a:solidFill>
                      <a:srgbClr val="002060"/>
                    </a:solidFill>
                  </a:rPr>
                  <a:t> </a:t>
                </a:r>
                <a:endParaRPr lang="fr-MA" sz="60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6DA5771-003D-CAC6-5DB9-DDB626313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725" y="3089416"/>
                <a:ext cx="4398680" cy="1439689"/>
              </a:xfrm>
              <a:prstGeom prst="rect">
                <a:avLst/>
              </a:prstGeom>
              <a:blipFill>
                <a:blip r:embed="rId3"/>
                <a:stretch>
                  <a:fillRect b="-1483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547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6687E-BA4E-B078-4D6B-6E687DB10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8F0C88F-4FCA-D03F-3083-EEA26DFABAC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واحكم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احسبوا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فرق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8AAA4C-5B8B-162D-A67B-D02A35B7A4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7980" y="822960"/>
            <a:ext cx="818980" cy="603108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DB4C4F9-4A3E-8980-DD77-ED988B7B8BA1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3D62494-816A-3AA3-E223-5E995DD4AD4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D202A466-06FB-F55F-35F4-6A7B7D14B0A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F97C4F9F-0017-0137-83FF-AB9E39ADB67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E47DADFB-4458-2A29-B310-2508F65C1A2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92DCE440-6DA3-EC22-D56D-8DDE0D7D50A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BAA8566-01EA-6C7B-C9FA-92DB6083475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8A824C6D-8581-9FB0-130B-2F1F705D0C7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4ED1853-D4E1-D7F9-7D0F-9725BB3326A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8B19CE8-2EE6-98EB-8256-9DACADAD5EE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5381E1A-F102-441E-AA91-444E3299D50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E4F0386-6B3A-11E4-5A0C-ABA11A0EEDF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2D0FC2D-6E72-F90A-E977-E5CB825F7F85}"/>
                  </a:ext>
                </a:extLst>
              </p:cNvPr>
              <p:cNvSpPr txBox="1"/>
              <p:nvPr/>
            </p:nvSpPr>
            <p:spPr>
              <a:xfrm>
                <a:off x="2543296" y="2681644"/>
                <a:ext cx="4398680" cy="1435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num>
                      <m:den>
                        <m:r>
                          <a:rPr lang="fr-M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fr-MA" sz="6000" b="1" i="1" dirty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SA" sz="48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fr-MA" sz="6000" dirty="0">
                    <a:solidFill>
                      <a:srgbClr val="002060"/>
                    </a:solidFill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fr-MA" sz="6000" dirty="0">
                    <a:solidFill>
                      <a:srgbClr val="002060"/>
                    </a:solidFill>
                  </a:rPr>
                  <a:t>  = </a:t>
                </a:r>
                <a14:m>
                  <m:oMath xmlns:m="http://schemas.openxmlformats.org/officeDocument/2006/math">
                    <m:r>
                      <a:rPr lang="ar-MA" sz="6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fr-MA" sz="6000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2D0FC2D-6E72-F90A-E977-E5CB825F7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296" y="2681644"/>
                <a:ext cx="4398680" cy="1435329"/>
              </a:xfrm>
              <a:prstGeom prst="rect">
                <a:avLst/>
              </a:prstGeom>
              <a:blipFill>
                <a:blip r:embed="rId3"/>
                <a:stretch>
                  <a:fillRect b="-1617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698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F6FC1-69F4-96BF-043B-CF23D6F9B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A63A9DF-6ADC-F77C-BE06-135220D88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251A822-BB33-037B-A4AB-329B75DFD97D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6A99FB-C630-BEC5-681C-9D760266E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A30224C-AB0C-2A46-69EE-903FE48FC921}"/>
              </a:ext>
            </a:extLst>
          </p:cNvPr>
          <p:cNvGrpSpPr/>
          <p:nvPr/>
        </p:nvGrpSpPr>
        <p:grpSpPr>
          <a:xfrm>
            <a:off x="373226" y="150536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64B4615-4E85-8507-502A-500877859F43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A6CD80F-F156-C81B-6772-EE884350114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D0E2186-9E2D-6773-31DB-5161447EC6B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967ABC50-D212-13B6-FF84-8BF8A250EDC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E18BDAD1-00EF-7663-7AFB-DB1A90F8E3D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5B4A072-E98A-05F9-21B7-BBEAB093014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56BAEE14-12F4-8E0C-14DF-4B4E3B31D76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0496730E-8C9D-8A35-3ACE-A16558F1F3C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84927DD-6B57-6E1A-3CFC-CD0A5D5F06A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ECC12D7-6519-1A81-FD23-53CDF5AD7F7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AA1D660-9260-1DE0-76DC-1969DCD0A8E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7199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5DD8C-3AF4-8F2D-10E4-2A6E0E76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6C3B8DB-D807-41FB-788E-A8A3B3454923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D9D40DA-F7DD-36D8-CAFA-D24E33D349D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7980" y="822960"/>
            <a:ext cx="818980" cy="603108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1BEC42B-95CC-A481-FD35-BF90BEA5C800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225AAAD-37E6-2F64-21D3-61E6C5553C2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9CA7C82A-B800-6FCB-29F1-34B02586863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C982319A-D5A8-3D13-2FA6-E6A1E9C3080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69C7D3D8-B6DC-6071-5A17-001749D7548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09ED0132-8C99-43BA-49C5-34D894012F5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2E0F971-CCA9-6D35-ABB5-2DE21D5E27D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75D39FC5-E995-E485-DBD1-A82FD049BBF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2C591B9-3E2A-987A-3C99-0A46A68F97B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A410533D-467B-B7B1-EDAF-32449A978F7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2F2EBF9-F1E2-3C7A-CBD8-145617D3213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3C1318B-7EBF-6C81-6509-80E8698FA85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4AA241A-04BB-AE1B-2B48-0FC0867963AE}"/>
                  </a:ext>
                </a:extLst>
              </p:cNvPr>
              <p:cNvSpPr txBox="1"/>
              <p:nvPr/>
            </p:nvSpPr>
            <p:spPr>
              <a:xfrm>
                <a:off x="1819808" y="2924835"/>
                <a:ext cx="5331746" cy="1435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num>
                      <m:den>
                        <m:r>
                          <a:rPr lang="fr-M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fr-MA" sz="6000" b="1" i="1" dirty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SA" sz="48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fr-MA" sz="6000" dirty="0">
                    <a:solidFill>
                      <a:srgbClr val="002060"/>
                    </a:solidFill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fr-MA" sz="6000" dirty="0">
                    <a:solidFill>
                      <a:srgbClr val="002060"/>
                    </a:solidFill>
                  </a:rPr>
                  <a:t>  =</a:t>
                </a:r>
                <a:r>
                  <a:rPr lang="ar-MA" sz="6000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6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  <m:r>
                          <a:rPr lang="fr-MA" sz="6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6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endParaRPr lang="fr-MA" sz="60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4AA241A-04BB-AE1B-2B48-0FC086796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808" y="2924835"/>
                <a:ext cx="5331746" cy="1435329"/>
              </a:xfrm>
              <a:prstGeom prst="rect">
                <a:avLst/>
              </a:prstGeom>
              <a:blipFill>
                <a:blip r:embed="rId3"/>
                <a:stretch>
                  <a:fillRect b="-1617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8510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A63E048-E77F-86D8-0D17-582F71D9763A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8BBF4E8-3274-8EE5-B59D-8433BE18C83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42EE2CBD-D35A-3333-3379-5F9549EA12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FD855B7-514B-2C6E-62DF-7D8D7A0D276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D55B0393-E826-E821-9EC0-A51CCD0552F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5966B239-8F27-6BB8-B3D8-B6CE5338458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4B9A899-1C09-B8C9-8F57-FC6D2D2B1E5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F1416F7C-3BC0-8F00-45C9-89F75EA32B7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039033F9-E30C-8565-47A4-C485723D954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5BD60A6-076B-86E5-5E48-F6FCF5CFDBF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0D72DBB-0DEE-6398-EB10-1FCDFAE820A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1BA00C6-D454-43D2-8CEE-C5A4EF28CFB2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972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3086AD-2AC5-B5D5-7893-F4951F18E2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6166ADB-11ED-5889-247E-0D192352D84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7D3DFA3-7198-61AF-0D5F-FAAF9B82BE9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7029CF4-1588-F7F6-9010-261448D3045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392C8BE-FA59-5A31-3793-C642C0E87BA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7DE3845-A3FA-BE7C-60BB-3C568AAAB54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8887FE1-6891-774B-7576-CF8AE812FB8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ACBC4F8-328B-E030-F814-43D3ECC6491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352D713D-6491-45BA-72E6-8CA38EA5B64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DD2D4F3-5141-FD19-8920-32CFFDF6B8F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9C23002-AD3F-4130-0EF3-071B00D61B6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E053435-E12D-3D6E-7D6C-030AD2EFC31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6827E20-3C34-A177-A66F-676A4DD3F312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85BC5-49B2-F6A2-B3ED-5394A9E63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433E09-2AB2-9CD6-FBB0-9E45C02C32C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1077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العمليات االتالية.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18D242-319A-2AB6-E0A5-C481AE50F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239" y="2468444"/>
            <a:ext cx="2064646" cy="2064646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7BF155B-6219-A39D-E195-9FFB99E0AE21}"/>
              </a:ext>
            </a:extLst>
          </p:cNvPr>
          <p:cNvGrpSpPr/>
          <p:nvPr/>
        </p:nvGrpSpPr>
        <p:grpSpPr>
          <a:xfrm>
            <a:off x="2438885" y="2198450"/>
            <a:ext cx="6111728" cy="2567976"/>
            <a:chOff x="2438885" y="2198450"/>
            <a:chExt cx="6111728" cy="2567976"/>
          </a:xfrm>
        </p:grpSpPr>
        <p:sp>
          <p:nvSpPr>
            <p:cNvPr id="8" name="Rectangle : coins arrondis 5">
              <a:extLst>
                <a:ext uri="{FF2B5EF4-FFF2-40B4-BE49-F238E27FC236}">
                  <a16:creationId xmlns:a16="http://schemas.microsoft.com/office/drawing/2014/main" id="{BE3EC012-F7DE-9EFD-D0F3-4AB8A18472BE}"/>
                </a:ext>
              </a:extLst>
            </p:cNvPr>
            <p:cNvSpPr/>
            <p:nvPr/>
          </p:nvSpPr>
          <p:spPr>
            <a:xfrm>
              <a:off x="2438885" y="2198450"/>
              <a:ext cx="6111728" cy="2567976"/>
            </a:xfrm>
            <a:prstGeom prst="roundRect">
              <a:avLst>
                <a:gd name="adj" fmla="val 9423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C1777F20-B4AC-B71A-E416-EE86AA35F4BA}"/>
                </a:ext>
              </a:extLst>
            </p:cNvPr>
            <p:cNvSpPr txBox="1"/>
            <p:nvPr/>
          </p:nvSpPr>
          <p:spPr>
            <a:xfrm>
              <a:off x="2565918" y="2295331"/>
              <a:ext cx="5906278" cy="2360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" name="ZoneTexte 2">
                  <a:extLst>
                    <a:ext uri="{FF2B5EF4-FFF2-40B4-BE49-F238E27FC236}">
                      <a16:creationId xmlns:a16="http://schemas.microsoft.com/office/drawing/2014/main" id="{5A907621-3805-0F2B-122B-B64BD360921D}"/>
                    </a:ext>
                  </a:extLst>
                </p:cNvPr>
                <p:cNvSpPr txBox="1"/>
                <p:nvPr/>
              </p:nvSpPr>
              <p:spPr>
                <a:xfrm>
                  <a:off x="2487501" y="2295331"/>
                  <a:ext cx="2177994" cy="7189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a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r>
                    <a:rPr lang="fr-MA" sz="2800" b="1" i="1" dirty="0">
                      <a:solidFill>
                        <a:srgbClr val="002060"/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ar-SA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a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=…..</a:t>
                  </a:r>
                </a:p>
              </p:txBody>
            </p:sp>
          </mc:Choice>
          <mc:Fallback>
            <p:sp>
              <p:nvSpPr>
                <p:cNvPr id="3" name="ZoneTexte 2">
                  <a:extLst>
                    <a:ext uri="{FF2B5EF4-FFF2-40B4-BE49-F238E27FC236}">
                      <a16:creationId xmlns:a16="http://schemas.microsoft.com/office/drawing/2014/main" id="{5A907621-3805-0F2B-122B-B64BD36092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7501" y="2295331"/>
                  <a:ext cx="2177994" cy="718979"/>
                </a:xfrm>
                <a:prstGeom prst="rect">
                  <a:avLst/>
                </a:prstGeom>
                <a:blipFill>
                  <a:blip r:embed="rId4"/>
                  <a:stretch>
                    <a:fillRect r="-5602" b="-11966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D9520906-9D48-5344-8319-29B4047B67F2}"/>
                    </a:ext>
                  </a:extLst>
                </p:cNvPr>
                <p:cNvSpPr txBox="1"/>
                <p:nvPr/>
              </p:nvSpPr>
              <p:spPr>
                <a:xfrm>
                  <a:off x="2565918" y="3765480"/>
                  <a:ext cx="2177994" cy="7397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</m:num>
                        <m:den>
                          <m:r>
                            <a:rPr lang="fr-M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a14:m>
                  <a:r>
                    <a:rPr lang="fr-MA" sz="2800" b="1" i="1" dirty="0">
                      <a:solidFill>
                        <a:srgbClr val="002060"/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ar-SA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=…</a:t>
                  </a:r>
                </a:p>
              </p:txBody>
            </p:sp>
          </mc:Choice>
          <mc:Fallback xmlns="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D9520906-9D48-5344-8319-29B4047B67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5918" y="3765480"/>
                  <a:ext cx="2177994" cy="739754"/>
                </a:xfrm>
                <a:prstGeom prst="rect">
                  <a:avLst/>
                </a:prstGeom>
                <a:blipFill>
                  <a:blip r:embed="rId5"/>
                  <a:stretch>
                    <a:fillRect r="-840" b="-743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69167FC2-40E3-977C-6F2E-48204B40A64A}"/>
                    </a:ext>
                  </a:extLst>
                </p:cNvPr>
                <p:cNvSpPr txBox="1"/>
                <p:nvPr/>
              </p:nvSpPr>
              <p:spPr>
                <a:xfrm>
                  <a:off x="5755180" y="3690293"/>
                  <a:ext cx="2177994" cy="7401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a14:m>
                  <a:r>
                    <a:rPr lang="fr-MA" sz="2800" b="1" i="1" dirty="0">
                      <a:solidFill>
                        <a:srgbClr val="002060"/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ar-SA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a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=….</a:t>
                  </a:r>
                </a:p>
              </p:txBody>
            </p:sp>
          </mc:Choice>
          <mc:Fallback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69167FC2-40E3-977C-6F2E-48204B40A6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5180" y="3690293"/>
                  <a:ext cx="2177994" cy="740139"/>
                </a:xfrm>
                <a:prstGeom prst="rect">
                  <a:avLst/>
                </a:prstGeom>
                <a:blipFill>
                  <a:blip r:embed="rId6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6C9C16E-BA54-BE15-D3F6-83678BAE265E}"/>
                    </a:ext>
                  </a:extLst>
                </p:cNvPr>
                <p:cNvSpPr txBox="1"/>
                <p:nvPr/>
              </p:nvSpPr>
              <p:spPr>
                <a:xfrm>
                  <a:off x="5755180" y="2412461"/>
                  <a:ext cx="2177994" cy="7419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a14:m>
                  <a:r>
                    <a:rPr lang="fr-MA" sz="2800" b="1" i="1" dirty="0">
                      <a:solidFill>
                        <a:srgbClr val="002060"/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ar-SA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=….</a:t>
                  </a:r>
                </a:p>
              </p:txBody>
            </p:sp>
          </mc:Choice>
          <mc:Fallback xmlns=""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6C9C16E-BA54-BE15-D3F6-83678BAE26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5180" y="2412461"/>
                  <a:ext cx="2177994" cy="741934"/>
                </a:xfrm>
                <a:prstGeom prst="rect">
                  <a:avLst/>
                </a:prstGeom>
                <a:blipFill>
                  <a:blip r:embed="rId7"/>
                  <a:stretch>
                    <a:fillRect r="-1120" b="-743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8E55DDDB-9810-5D95-E5DE-DF3CAC067CF1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B39207D-F8EC-C5C3-FEC0-D9DDF71A91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B0BCC1F1-EDB8-E0BA-F90E-3B91B188604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01977A1-2430-D8BB-1C83-89822DC2992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D98EA2C5-03A2-AA6C-403C-1263EFAF25F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B9B89C7C-91DD-6A06-1C49-779FC5D96E4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C4FA4314-7422-4E8E-547C-21978FFB70E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B744D20E-C4E9-5BAF-C45A-CA212765A1D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144724B7-5EA5-4F59-47D7-82FC9A284FF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CFF5C5DF-1A2E-2ACF-0630-9E8560EFCC7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153DA57-9FB1-1BFD-74D1-93A5C37D6DD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50B744-7B68-C34F-E141-FBC31DF4108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3838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D906E-24C5-F9EC-E7BE-2FAC1D3B2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FC6BF6-50CF-F87F-234C-7CA6D43DA62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FDE0F31-D7A2-F225-2B03-FD90904D5242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F2D0E18-E09B-EB30-0F44-FB81C38861D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0" name="Image 11">
              <a:extLst>
                <a:ext uri="{FF2B5EF4-FFF2-40B4-BE49-F238E27FC236}">
                  <a16:creationId xmlns:a16="http://schemas.microsoft.com/office/drawing/2014/main" id="{95A1C433-1221-196C-F6C5-E0194089C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ZoneTexte 12">
              <a:extLst>
                <a:ext uri="{FF2B5EF4-FFF2-40B4-BE49-F238E27FC236}">
                  <a16:creationId xmlns:a16="http://schemas.microsoft.com/office/drawing/2014/main" id="{7D754B7B-11EE-3124-0F09-EE05A7659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506764-4124-4AB9-08CF-821C726481A5}"/>
              </a:ext>
            </a:extLst>
          </p:cNvPr>
          <p:cNvGrpSpPr/>
          <p:nvPr/>
        </p:nvGrpSpPr>
        <p:grpSpPr>
          <a:xfrm>
            <a:off x="1516136" y="2469038"/>
            <a:ext cx="6111728" cy="2567976"/>
            <a:chOff x="2438885" y="2198450"/>
            <a:chExt cx="6111728" cy="2567976"/>
          </a:xfrm>
        </p:grpSpPr>
        <p:sp>
          <p:nvSpPr>
            <p:cNvPr id="8" name="Rectangle : coins arrondis 5">
              <a:extLst>
                <a:ext uri="{FF2B5EF4-FFF2-40B4-BE49-F238E27FC236}">
                  <a16:creationId xmlns:a16="http://schemas.microsoft.com/office/drawing/2014/main" id="{6093D8C9-7A45-C603-F62A-3ABA5A1C918D}"/>
                </a:ext>
              </a:extLst>
            </p:cNvPr>
            <p:cNvSpPr/>
            <p:nvPr/>
          </p:nvSpPr>
          <p:spPr>
            <a:xfrm>
              <a:off x="2438885" y="2198450"/>
              <a:ext cx="6111728" cy="2567976"/>
            </a:xfrm>
            <a:prstGeom prst="roundRect">
              <a:avLst>
                <a:gd name="adj" fmla="val 9423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E123E9B-3C05-9C49-D0B3-E15A5CABFB32}"/>
                </a:ext>
              </a:extLst>
            </p:cNvPr>
            <p:cNvSpPr txBox="1"/>
            <p:nvPr/>
          </p:nvSpPr>
          <p:spPr>
            <a:xfrm>
              <a:off x="2565918" y="2295331"/>
              <a:ext cx="5906278" cy="2360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E7DF250-E4D9-2750-C12B-0D268E4E00A0}"/>
                    </a:ext>
                  </a:extLst>
                </p:cNvPr>
                <p:cNvSpPr txBox="1"/>
                <p:nvPr/>
              </p:nvSpPr>
              <p:spPr>
                <a:xfrm>
                  <a:off x="2487501" y="2295331"/>
                  <a:ext cx="2177994" cy="7189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a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r>
                    <a:rPr lang="fr-MA" sz="2800" b="1" i="1" dirty="0">
                      <a:solidFill>
                        <a:srgbClr val="002060"/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ar-SA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a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MA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MA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E7DF250-E4D9-2750-C12B-0D268E4E00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7501" y="2295331"/>
                  <a:ext cx="2177994" cy="718979"/>
                </a:xfrm>
                <a:prstGeom prst="rect">
                  <a:avLst/>
                </a:prstGeom>
                <a:blipFill>
                  <a:blip r:embed="rId4"/>
                  <a:stretch>
                    <a:fillRect b="-11017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177D783F-FDAA-E622-F3D3-B03598753D78}"/>
                    </a:ext>
                  </a:extLst>
                </p:cNvPr>
                <p:cNvSpPr txBox="1"/>
                <p:nvPr/>
              </p:nvSpPr>
              <p:spPr>
                <a:xfrm>
                  <a:off x="2565918" y="3765480"/>
                  <a:ext cx="2177994" cy="7189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</m:num>
                        <m:den>
                          <m:r>
                            <a:rPr lang="fr-M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a14:m>
                  <a:r>
                    <a:rPr lang="fr-MA" sz="2800" b="1" i="1" dirty="0">
                      <a:solidFill>
                        <a:srgbClr val="002060"/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ar-SA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MA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SA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177D783F-FDAA-E622-F3D3-B03598753D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5918" y="3765480"/>
                  <a:ext cx="2177994" cy="718979"/>
                </a:xfrm>
                <a:prstGeom prst="rect">
                  <a:avLst/>
                </a:prstGeom>
                <a:blipFill>
                  <a:blip r:embed="rId5"/>
                  <a:stretch>
                    <a:fillRect b="-10169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B6440968-C59B-E663-1E88-618AF5E56BBC}"/>
                    </a:ext>
                  </a:extLst>
                </p:cNvPr>
                <p:cNvSpPr txBox="1"/>
                <p:nvPr/>
              </p:nvSpPr>
              <p:spPr>
                <a:xfrm>
                  <a:off x="5755180" y="3690293"/>
                  <a:ext cx="2177994" cy="7189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a14:m>
                  <a:r>
                    <a:rPr lang="fr-MA" sz="2800" b="1" i="1" dirty="0">
                      <a:solidFill>
                        <a:srgbClr val="002060"/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ar-SA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a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MA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B6440968-C59B-E663-1E88-618AF5E56B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5180" y="3690293"/>
                  <a:ext cx="2177994" cy="718979"/>
                </a:xfrm>
                <a:prstGeom prst="rect">
                  <a:avLst/>
                </a:prstGeom>
                <a:blipFill>
                  <a:blip r:embed="rId6"/>
                  <a:stretch>
                    <a:fillRect b="-10169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0DEDC719-B7EE-0DB9-193D-2D5786A1A38F}"/>
                    </a:ext>
                  </a:extLst>
                </p:cNvPr>
                <p:cNvSpPr txBox="1"/>
                <p:nvPr/>
              </p:nvSpPr>
              <p:spPr>
                <a:xfrm>
                  <a:off x="5755180" y="2412461"/>
                  <a:ext cx="2177994" cy="7189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a14:m>
                  <a:r>
                    <a:rPr lang="fr-MA" sz="2800" b="1" i="1" dirty="0">
                      <a:solidFill>
                        <a:srgbClr val="002060"/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ar-SA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fr-MA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SA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MA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MA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a14:m>
                  <a:r>
                    <a:rPr lang="fr-MA" sz="2800" dirty="0">
                      <a:solidFill>
                        <a:srgbClr val="00206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0DEDC719-B7EE-0DB9-193D-2D5786A1A3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5180" y="2412461"/>
                  <a:ext cx="2177994" cy="718979"/>
                </a:xfrm>
                <a:prstGeom prst="rect">
                  <a:avLst/>
                </a:prstGeom>
                <a:blipFill>
                  <a:blip r:embed="rId7"/>
                  <a:stretch>
                    <a:fillRect b="-11017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2EC6BCF-57A7-17F4-F006-D5051E468550}"/>
              </a:ext>
            </a:extLst>
          </p:cNvPr>
          <p:cNvGrpSpPr/>
          <p:nvPr/>
        </p:nvGrpSpPr>
        <p:grpSpPr>
          <a:xfrm>
            <a:off x="373226" y="150536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4D3A648-DFA6-BDAE-093B-DBA2BAC64A4B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9CA3F276-0F41-722C-F147-3A08D59752B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FC84D01-0AFE-5B79-4B44-26F04655180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978455A8-2281-D1D5-1A1D-9D1653E9278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6C0ABA48-6191-72D2-2507-CDD583B3BF2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7BD39EA7-A1BD-94F5-BB84-12F960F2984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03B33248-563F-99AD-6926-5B5238AD36F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19AAC65D-C68B-B14D-1514-D129F515DB3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EBDAAAA0-8752-BD84-B632-61E165DDE3E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41FB147-34CF-47B9-BE95-E72F637D914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9584F5B-BF43-2CDA-29AE-7727584A1E88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5458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6F0F-E661-DF75-3BC8-73147A475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0592FE4-2E92-F0D9-756E-E3B4A216E9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32EA2C-8588-6920-9171-D4EFA9D34AA9}"/>
              </a:ext>
            </a:extLst>
          </p:cNvPr>
          <p:cNvSpPr/>
          <p:nvPr/>
        </p:nvSpPr>
        <p:spPr>
          <a:xfrm>
            <a:off x="1517515" y="2879387"/>
            <a:ext cx="5943600" cy="190472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endParaRPr lang="a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اب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موع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</a:p>
          <a:p>
            <a:pPr algn="ctr" rtl="1">
              <a:spcAft>
                <a:spcPts val="600"/>
              </a:spcAft>
            </a:pP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عَشَرِيَّيْنِ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C8C8B2F-77D6-52CA-D0AE-8ADBC11320F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79973" y="3515810"/>
            <a:ext cx="903320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118B91A-F7FE-61FB-10F7-AA2F0B21679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52FBE1C-C18F-E06F-89DD-B619061D110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0140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110EF-D50D-CD85-6E4F-86122B9FE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71E6669-BBEF-F638-AD33-B5D10F0D4DD3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59B45-1D80-A990-FCA0-C135851DC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65FC945-6A50-1655-15BD-E88BEDC38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DF53E0F-6368-ED1F-0548-ACA45F6826B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A77E7D8-B926-07F0-8DED-C1B6DFB7A0C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3D052688-91C9-3948-D2E9-A8F75DE04E4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77E7269-CFF9-D642-B9B6-1637355E194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2EE6D42-5EFE-953C-E0EF-68E04243B0C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17D9E91-23A0-BE69-99D5-F37BA566555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2492DE4-B45E-2B16-350A-4D4D53F8C06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3C176A3B-5E2C-A79C-B549-C6C47FD36B8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F4E5147-BCCD-C644-2D2C-BDE49507160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4377DFB-BFA9-9319-BD44-08C0CE2D734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CC06B3F-EC5F-CF37-3908-2DBFF4E1D16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99F169-2233-4596-67D3-2D8FAEDACE1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4211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العملية التالية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3747DD4-DD35-8907-C60F-6EE6D09890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7980" y="822960"/>
            <a:ext cx="818980" cy="603108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5D7B40D-A1AD-009B-AB68-DD84B3C1BA0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A8F7050-F0C7-48E3-2CC3-064540A7E7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FE59A39-24CE-A866-0991-46FF73E8058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5411458-5396-F039-FD02-627C8367C69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E45DD9F0-4046-536B-19E7-0C73E5E4B26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109E2522-4E16-F8C6-90A6-FC661B1E05C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6458F25-7477-3D45-7BBE-76F0E7F5CD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FBBE393-2451-C58B-F95C-485D503CB41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890B228-7091-1320-DC21-3A2F50F9E50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BCA1D798-B0D3-DEB0-E04B-52030149943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CA8B518-633A-BDB4-1064-EA579782DE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D02237E-F350-F46A-FCED-259F70F22AD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1BF70CF4-A8E2-A76E-7216-D2C9107F7539}"/>
              </a:ext>
            </a:extLst>
          </p:cNvPr>
          <p:cNvSpPr txBox="1"/>
          <p:nvPr/>
        </p:nvSpPr>
        <p:spPr>
          <a:xfrm>
            <a:off x="3147321" y="2890879"/>
            <a:ext cx="4935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002060"/>
                </a:solidFill>
              </a:rPr>
              <a:t>40,6 – </a:t>
            </a:r>
            <a:r>
              <a:rPr lang="ar-MA" sz="6000" b="1" dirty="0">
                <a:solidFill>
                  <a:srgbClr val="002060"/>
                </a:solidFill>
              </a:rPr>
              <a:t>4</a:t>
            </a:r>
            <a:r>
              <a:rPr lang="fr-MA" sz="6000" b="1" dirty="0">
                <a:solidFill>
                  <a:srgbClr val="002060"/>
                </a:solidFill>
              </a:rPr>
              <a:t>,9</a:t>
            </a:r>
          </a:p>
        </p:txBody>
      </p:sp>
    </p:spTree>
    <p:extLst>
      <p:ext uri="{BB962C8B-B14F-4D97-AF65-F5344CB8AC3E}">
        <p14:creationId xmlns:p14="http://schemas.microsoft.com/office/powerpoint/2010/main" val="137934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D1A2-DAA4-5DD8-D7F1-916FD64E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E3CD00-8CB2-7D58-AC32-89DFABB7C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EB9F6B-D692-1C13-A6A0-AE6D0F805D8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D4896-7740-6CCF-7692-45F1D35B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94AFB07-1CE1-7DDF-1668-826ABC3B9F6F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1CA2853-B2F9-65C9-20F8-6DB55E49C4C3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5360B177-D82A-3A0B-797D-76125278996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94F37C9-0371-AA59-7ECD-255E0FC4858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01DD9B2-B133-4220-54BF-E6F7C48DE3E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292FEAEF-3183-B9E3-D6D7-D568687289B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181F9BF-9622-BADA-E21F-B044FF94ED2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8EF2B44-F3BA-49E3-D012-56EEA8438D9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2A52E34-7604-6C9C-76B1-13018F9790D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11DB059D-ACE4-58B0-D94E-8616900B93D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BA3AC8E-DFBE-BE11-B9D2-A7A31E9A6C7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F42A67D-A159-AE8E-DA62-C5FA8A6CD68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9193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لإنجاز العملية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8C0101-E629-132F-0410-204EF12789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57329EE-DA59-048B-CFEE-885A225269DE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F0FA5DD-CE2D-4F5F-1326-7702D60BF3D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78ABE1C3-5F65-3360-53BC-00FCDDFCCBA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5E82EBF-AC3A-7079-C97B-DF74A741944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2BC30D65-4049-0F6A-75F4-23EBFC94A1B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4ABFE93-A104-988F-D78C-7934A488C84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0EE4282-B3CA-F93D-DCC3-457F95B8207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EB0B475D-0E31-9E40-CA0B-3C3C5BB71A4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58676D0-01CC-83B5-A3E9-1AB1586C839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1B43500D-09C2-6D6C-9616-CD27376A058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E9488A4-DEC8-110F-46FA-BBC92E2C2B4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1411681-EB20-B801-C538-8DCD4216D8D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8BCD91B-FD33-A4BA-57ED-6DAE50CFB9F3}"/>
              </a:ext>
            </a:extLst>
          </p:cNvPr>
          <p:cNvSpPr txBox="1"/>
          <p:nvPr/>
        </p:nvSpPr>
        <p:spPr>
          <a:xfrm>
            <a:off x="3147321" y="2890879"/>
            <a:ext cx="4935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002060"/>
                </a:solidFill>
              </a:rPr>
              <a:t>40,6 – </a:t>
            </a:r>
            <a:r>
              <a:rPr lang="ar-MA" sz="6000" b="1" dirty="0">
                <a:solidFill>
                  <a:srgbClr val="002060"/>
                </a:solidFill>
              </a:rPr>
              <a:t>4</a:t>
            </a:r>
            <a:r>
              <a:rPr lang="fr-MA" sz="6000" b="1" dirty="0">
                <a:solidFill>
                  <a:srgbClr val="002060"/>
                </a:solidFill>
              </a:rPr>
              <a:t>,9</a:t>
            </a:r>
          </a:p>
        </p:txBody>
      </p:sp>
    </p:spTree>
    <p:extLst>
      <p:ext uri="{BB962C8B-B14F-4D97-AF65-F5344CB8AC3E}">
        <p14:creationId xmlns:p14="http://schemas.microsoft.com/office/powerpoint/2010/main" val="36138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1">
                <a:extLst>
                  <a:ext uri="{FF2B5EF4-FFF2-40B4-BE49-F238E27FC236}">
                    <a16:creationId xmlns:a16="http://schemas.microsoft.com/office/drawing/2014/main" id="{D8C8934E-0389-412A-6435-12E19EFD919E}"/>
                  </a:ext>
                </a:extLst>
              </p:cNvPr>
              <p:cNvSpPr txBox="1"/>
              <p:nvPr/>
            </p:nvSpPr>
            <p:spPr>
              <a:xfrm>
                <a:off x="2325056" y="2100311"/>
                <a:ext cx="4935894" cy="4156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ar-SA" sz="6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7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MA" sz="72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</m:e>
                          </m:eqArr>
                        </m:num>
                        <m:den>
                          <m:r>
                            <a:rPr lang="fr-MA" sz="7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  <m:r>
                            <a:rPr lang="fr-MA" sz="7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MA" sz="7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fr-MA" sz="7200" dirty="0"/>
              </a:p>
            </p:txBody>
          </p:sp>
        </mc:Choice>
        <mc:Fallback>
          <p:sp>
            <p:nvSpPr>
              <p:cNvPr id="3" name="ZoneTexte 21">
                <a:extLst>
                  <a:ext uri="{FF2B5EF4-FFF2-40B4-BE49-F238E27FC236}">
                    <a16:creationId xmlns:a16="http://schemas.microsoft.com/office/drawing/2014/main" id="{D8C8934E-0389-412A-6435-12E19EFD9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056" y="2100311"/>
                <a:ext cx="4935894" cy="41560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0BBBA702-645F-ECA4-3F28-54A8F33B84A9}"/>
              </a:ext>
            </a:extLst>
          </p:cNvPr>
          <p:cNvSpPr txBox="1"/>
          <p:nvPr/>
        </p:nvSpPr>
        <p:spPr>
          <a:xfrm>
            <a:off x="205276" y="858759"/>
            <a:ext cx="7376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8C4C91-9345-7A4A-2FBC-4AB8FC6ECF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78D68B2-1A43-451B-E986-918061EFCC0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C954727-B6C3-973E-8B07-37267E1D6CD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386A0658-E062-7992-29C1-539CF156FCF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030BD66-4777-E730-7557-1E93CC352E4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327C8EE-857D-3896-0474-F6D577D40E9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868A188-1D02-E91F-E6AC-6B4AAEA5DFD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4C5FB1F-5A98-578F-7A00-45A65395E98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87B8BE5E-8CDB-7720-10D0-D52ABBC832E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DC25BA6-D298-364C-EB76-F9539A7682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1F971022-7D38-3376-36D9-6A0D10784F5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A388605-BBA3-BAB8-F73A-1435D6C0C71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123081B-7B87-63DF-CF4B-F9E33C44606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85F23CC9-4FCD-57EE-DFEE-6E6022D4E4AB}"/>
              </a:ext>
            </a:extLst>
          </p:cNvPr>
          <p:cNvSpPr txBox="1"/>
          <p:nvPr/>
        </p:nvSpPr>
        <p:spPr>
          <a:xfrm>
            <a:off x="5036123" y="2865380"/>
            <a:ext cx="48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gh-Tfng-MA" dirty="0">
                <a:solidFill>
                  <a:srgbClr val="FF0000"/>
                </a:solidFill>
              </a:rPr>
              <a:t>1</a:t>
            </a:r>
            <a:r>
              <a:rPr lang="fr-MA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34EC78D-E98F-73A9-D7D9-35CB44F62227}"/>
              </a:ext>
            </a:extLst>
          </p:cNvPr>
          <p:cNvSpPr txBox="1"/>
          <p:nvPr/>
        </p:nvSpPr>
        <p:spPr>
          <a:xfrm>
            <a:off x="4419371" y="2865380"/>
            <a:ext cx="48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FF0000"/>
                </a:solidFill>
              </a:rPr>
              <a:t>10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27196285-F0A3-AFC8-11FF-C01FA71AFA44}"/>
              </a:ext>
            </a:extLst>
          </p:cNvPr>
          <p:cNvCxnSpPr>
            <a:cxnSpLocks/>
          </p:cNvCxnSpPr>
          <p:nvPr/>
        </p:nvCxnSpPr>
        <p:spPr>
          <a:xfrm flipH="1">
            <a:off x="5158046" y="3373996"/>
            <a:ext cx="363269" cy="4486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25">
            <a:extLst>
              <a:ext uri="{FF2B5EF4-FFF2-40B4-BE49-F238E27FC236}">
                <a16:creationId xmlns:a16="http://schemas.microsoft.com/office/drawing/2014/main" id="{4ECC087B-999C-E159-1593-C65C11FEEB32}"/>
              </a:ext>
            </a:extLst>
          </p:cNvPr>
          <p:cNvCxnSpPr>
            <a:cxnSpLocks/>
          </p:cNvCxnSpPr>
          <p:nvPr/>
        </p:nvCxnSpPr>
        <p:spPr>
          <a:xfrm flipH="1">
            <a:off x="4389976" y="3373995"/>
            <a:ext cx="363269" cy="4486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1F765A8F-9CB6-39D1-6369-3E5B9CA7E51E}"/>
              </a:ext>
            </a:extLst>
          </p:cNvPr>
          <p:cNvSpPr txBox="1"/>
          <p:nvPr/>
        </p:nvSpPr>
        <p:spPr>
          <a:xfrm>
            <a:off x="2282950" y="1572043"/>
            <a:ext cx="4935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002060"/>
                </a:solidFill>
              </a:rPr>
              <a:t>40,6 – </a:t>
            </a:r>
            <a:r>
              <a:rPr lang="ar-MA" sz="6000" b="1" dirty="0">
                <a:solidFill>
                  <a:srgbClr val="002060"/>
                </a:solidFill>
              </a:rPr>
              <a:t>4</a:t>
            </a:r>
            <a:r>
              <a:rPr lang="fr-MA" sz="6000" b="1" dirty="0">
                <a:solidFill>
                  <a:srgbClr val="002060"/>
                </a:solidFill>
              </a:rPr>
              <a:t>,9</a:t>
            </a:r>
          </a:p>
        </p:txBody>
      </p:sp>
      <p:cxnSp>
        <p:nvCxnSpPr>
          <p:cNvPr id="10" name="Connecteur droit 25">
            <a:extLst>
              <a:ext uri="{FF2B5EF4-FFF2-40B4-BE49-F238E27FC236}">
                <a16:creationId xmlns:a16="http://schemas.microsoft.com/office/drawing/2014/main" id="{0813DFB4-63A3-6472-8E67-BBD3CC47BF7C}"/>
              </a:ext>
            </a:extLst>
          </p:cNvPr>
          <p:cNvCxnSpPr>
            <a:cxnSpLocks/>
          </p:cNvCxnSpPr>
          <p:nvPr/>
        </p:nvCxnSpPr>
        <p:spPr>
          <a:xfrm flipH="1">
            <a:off x="3924754" y="3235606"/>
            <a:ext cx="363269" cy="4486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1CEC6DD6-584C-C43D-3AE0-7F1E781D9725}"/>
              </a:ext>
            </a:extLst>
          </p:cNvPr>
          <p:cNvSpPr txBox="1"/>
          <p:nvPr/>
        </p:nvSpPr>
        <p:spPr>
          <a:xfrm>
            <a:off x="4402649" y="2607915"/>
            <a:ext cx="48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527320-D139-2EE7-6BE8-9BEDAC9E076E}"/>
              </a:ext>
            </a:extLst>
          </p:cNvPr>
          <p:cNvSpPr txBox="1"/>
          <p:nvPr/>
        </p:nvSpPr>
        <p:spPr>
          <a:xfrm>
            <a:off x="3863792" y="2698311"/>
            <a:ext cx="48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FF0000"/>
                </a:solidFill>
              </a:rPr>
              <a:t>3</a:t>
            </a:r>
          </a:p>
        </p:txBody>
      </p:sp>
      <p:cxnSp>
        <p:nvCxnSpPr>
          <p:cNvPr id="22" name="Connecteur droit 25">
            <a:extLst>
              <a:ext uri="{FF2B5EF4-FFF2-40B4-BE49-F238E27FC236}">
                <a16:creationId xmlns:a16="http://schemas.microsoft.com/office/drawing/2014/main" id="{E5AF8036-AA6C-9705-93F8-83D3996893EC}"/>
              </a:ext>
            </a:extLst>
          </p:cNvPr>
          <p:cNvCxnSpPr>
            <a:cxnSpLocks/>
          </p:cNvCxnSpPr>
          <p:nvPr/>
        </p:nvCxnSpPr>
        <p:spPr>
          <a:xfrm flipH="1">
            <a:off x="4483867" y="2792581"/>
            <a:ext cx="363269" cy="4486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12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50C47-7422-8028-AAAE-0F3EA5311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46365BC-3FF9-5BD5-EFC1-F62E3368717B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العملية التالية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D6D389F-4BB2-D89D-AB3C-39107298E08E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3F5EEA2-90AF-0292-7AF1-88AA1BA990A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6A8965E-DC83-5041-2445-D2C2C775903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157D771D-27DD-1062-3A3F-ECE73C06A6B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9B25363E-0D6E-89BC-ED07-49D31B1F87C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97069939-C1A6-1074-AB44-27BC48A1B3E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ED08030-960A-9177-90C9-AFFFE4B42BE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7457351-4B95-48D3-A38C-C6865F5EA66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470F36E-51B7-4309-FCF2-7EA51CD4E09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CBC229F9-85F8-CFB2-F6BC-FE473FBBED2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C528E5C-6B5A-E438-95F8-FA233100832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C60C75F-4189-6380-A45A-798228A5022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B03879CB-78A1-29EE-FC21-310475152840}"/>
              </a:ext>
            </a:extLst>
          </p:cNvPr>
          <p:cNvSpPr txBox="1"/>
          <p:nvPr/>
        </p:nvSpPr>
        <p:spPr>
          <a:xfrm>
            <a:off x="3147321" y="2890879"/>
            <a:ext cx="4935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dirty="0">
                <a:solidFill>
                  <a:srgbClr val="002060"/>
                </a:solidFill>
              </a:rPr>
              <a:t>6</a:t>
            </a:r>
            <a:r>
              <a:rPr lang="zgh-Tfng-MA" sz="6000" dirty="0">
                <a:solidFill>
                  <a:srgbClr val="002060"/>
                </a:solidFill>
              </a:rPr>
              <a:t>1,</a:t>
            </a:r>
            <a:r>
              <a:rPr lang="fr-MA" sz="6000" dirty="0">
                <a:solidFill>
                  <a:srgbClr val="002060"/>
                </a:solidFill>
              </a:rPr>
              <a:t>9 </a:t>
            </a:r>
            <a:r>
              <a:rPr lang="ar-SA" sz="6000" dirty="0">
                <a:solidFill>
                  <a:srgbClr val="002060"/>
                </a:solidFill>
              </a:rPr>
              <a:t>+</a:t>
            </a:r>
            <a:r>
              <a:rPr lang="fr-MA" sz="6000" dirty="0">
                <a:solidFill>
                  <a:srgbClr val="002060"/>
                </a:solidFill>
              </a:rPr>
              <a:t> 23</a:t>
            </a:r>
            <a:r>
              <a:rPr lang="zgh-Tfng-MA" sz="6000" dirty="0">
                <a:solidFill>
                  <a:srgbClr val="002060"/>
                </a:solidFill>
              </a:rPr>
              <a:t>,5</a:t>
            </a:r>
            <a:endParaRPr lang="fr-MA" sz="6000" dirty="0">
              <a:solidFill>
                <a:srgbClr val="002060"/>
              </a:solidFill>
            </a:endParaRPr>
          </a:p>
        </p:txBody>
      </p:sp>
      <p:pic>
        <p:nvPicPr>
          <p:cNvPr id="1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05EE07-475A-7A9C-772A-2D03E8A54B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4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511A5-DFCC-11D0-9F40-A47638B99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DC7F30-315A-5F0F-D9F4-998D1539B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72C66B2-1289-1B01-A226-3B390BB2863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noProof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BBE3C6-9A19-1217-21B1-34EF1DD2C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1550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187D9-B787-7A32-DEA7-0C49521EF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F6EE7C-48BE-D11F-5201-9B961AEF8928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7C4526D-3F69-86C9-C452-620F85F6652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لإنجاز العملية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360313-3CD5-D22B-1B24-7CA58C489B1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5BC9836-AF50-1712-09B5-4A698263786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767FEAE-B5C8-CA4A-E947-3DE893B2727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DF471E3F-05D7-E73F-7924-0325BCC4200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E21001E-0127-2F4D-2CB3-7D5BDE057FC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9ABEE66-6584-19D9-D053-3F09DA887CE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61580457-1782-BE5E-1559-67EFCFABBAD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30A0AE82-8D9D-C4A9-9902-6D9DA5BA134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74C44228-1986-37CD-4478-5B65D7DC7AE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360EA0D-F029-2C54-6FBC-5DA2A8B9F71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43144DE2-4618-31BA-15F9-486A676927E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8D311E-3DED-5975-9686-4A251A826D4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765330B-3757-0DA6-A26E-52A36E67A60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E097382-FA7B-F815-4091-14AA3C7B94FE}"/>
              </a:ext>
            </a:extLst>
          </p:cNvPr>
          <p:cNvSpPr txBox="1"/>
          <p:nvPr/>
        </p:nvSpPr>
        <p:spPr>
          <a:xfrm>
            <a:off x="2379189" y="3160673"/>
            <a:ext cx="4935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002060"/>
                </a:solidFill>
              </a:rPr>
              <a:t>6</a:t>
            </a:r>
            <a:r>
              <a:rPr lang="zgh-Tfng-MA" sz="6000" dirty="0">
                <a:solidFill>
                  <a:srgbClr val="002060"/>
                </a:solidFill>
              </a:rPr>
              <a:t>1</a:t>
            </a:r>
            <a:r>
              <a:rPr lang="ar-MA" sz="6000" dirty="0">
                <a:solidFill>
                  <a:srgbClr val="002060"/>
                </a:solidFill>
              </a:rPr>
              <a:t>,9</a:t>
            </a:r>
            <a:r>
              <a:rPr lang="fr-MA" sz="6000" dirty="0">
                <a:solidFill>
                  <a:srgbClr val="002060"/>
                </a:solidFill>
              </a:rPr>
              <a:t> </a:t>
            </a:r>
            <a:r>
              <a:rPr lang="ar-SA" sz="6000" dirty="0">
                <a:solidFill>
                  <a:srgbClr val="002060"/>
                </a:solidFill>
              </a:rPr>
              <a:t>+</a:t>
            </a:r>
            <a:r>
              <a:rPr lang="fr-MA" sz="6000" dirty="0">
                <a:solidFill>
                  <a:srgbClr val="002060"/>
                </a:solidFill>
              </a:rPr>
              <a:t> </a:t>
            </a:r>
            <a:r>
              <a:rPr lang="ar-MA" sz="6000" dirty="0">
                <a:solidFill>
                  <a:srgbClr val="002060"/>
                </a:solidFill>
              </a:rPr>
              <a:t>23,5</a:t>
            </a:r>
            <a:endParaRPr lang="fr-MA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60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D73E2-F550-9C6B-1A64-ACA04A664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39C6F2D-5B66-01F3-4615-A2142E514736}"/>
              </a:ext>
            </a:extLst>
          </p:cNvPr>
          <p:cNvSpPr txBox="1"/>
          <p:nvPr/>
        </p:nvSpPr>
        <p:spPr>
          <a:xfrm>
            <a:off x="205276" y="858759"/>
            <a:ext cx="7376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F933A8-A281-0BBF-2122-6963EC68391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F8E0983-A522-0FEA-D70C-C30B4E9FE610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F5A8FE1-D62E-7977-4F0D-88023442C602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88E95D22-56B6-E537-B0C4-C745698AA44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DF401F7-95E2-E44F-21DD-66E6571422F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EE3F5FE-C316-6C74-AB32-ACE12006B9D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DCCA013B-3FA5-9C97-7EE8-D8ACEBC5E78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C8E0D5B5-4A8D-3EC4-1070-BB2798521DA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178E47A8-6421-823E-CBFA-A04318F64E9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EA4B8BB2-D7CE-15BC-B546-B8988D0F07E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94E6A306-5490-723E-964A-406894A2168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27D2818-AF2D-76E6-F604-013F9AF1848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29C9CFA-9A27-DBF0-8942-47557EEC10F8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120D2A56-DD5A-3D14-B999-B25743035CF0}"/>
              </a:ext>
            </a:extLst>
          </p:cNvPr>
          <p:cNvGrpSpPr/>
          <p:nvPr/>
        </p:nvGrpSpPr>
        <p:grpSpPr>
          <a:xfrm>
            <a:off x="2905037" y="2183363"/>
            <a:ext cx="3333925" cy="4338367"/>
            <a:chOff x="1731468" y="2879830"/>
            <a:chExt cx="3006149" cy="4692005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8BE401A8-58DE-8D8B-D416-237A2C2E81E4}"/>
                    </a:ext>
                  </a:extLst>
                </p:cNvPr>
                <p:cNvSpPr txBox="1"/>
                <p:nvPr/>
              </p:nvSpPr>
              <p:spPr>
                <a:xfrm>
                  <a:off x="1731468" y="2879830"/>
                  <a:ext cx="3006149" cy="46920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ar-SA" sz="60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6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eqArr>
                              <m:eqArrPr>
                                <m:ctrlP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ar-SA" sz="6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ar-SA" sz="6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</m:e>
                            </m:eqArr>
                          </m:num>
                          <m:den>
                            <m:eqArr>
                              <m:eqArrPr>
                                <m:ctrlP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fr-MA" sz="6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fr-MA" sz="6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fr-MA" sz="6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6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ar-SA" sz="6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</m:e>
                            </m:eqArr>
                          </m:den>
                        </m:f>
                      </m:oMath>
                    </m:oMathPara>
                  </a14:m>
                  <a:endParaRPr lang="fr-MA" sz="6000" dirty="0"/>
                </a:p>
              </p:txBody>
            </p:sp>
          </mc:Choice>
          <mc:Fallback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8BE401A8-58DE-8D8B-D416-237A2C2E81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1468" y="2879830"/>
                  <a:ext cx="3006149" cy="469200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049C48F-124B-5C5A-F663-5BAE1693358F}"/>
                </a:ext>
              </a:extLst>
            </p:cNvPr>
            <p:cNvSpPr txBox="1"/>
            <p:nvPr/>
          </p:nvSpPr>
          <p:spPr>
            <a:xfrm>
              <a:off x="2912300" y="3428147"/>
              <a:ext cx="485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3200" dirty="0">
                  <a:solidFill>
                    <a:srgbClr val="FF0000"/>
                  </a:solidFill>
                </a:rPr>
                <a:t>1</a:t>
              </a:r>
              <a:endParaRPr lang="fr-MA" sz="6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BE05A7C-9973-D37F-151D-41B77D059393}"/>
              </a:ext>
            </a:extLst>
          </p:cNvPr>
          <p:cNvSpPr txBox="1"/>
          <p:nvPr/>
        </p:nvSpPr>
        <p:spPr>
          <a:xfrm>
            <a:off x="2527894" y="1429054"/>
            <a:ext cx="4935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002060"/>
                </a:solidFill>
              </a:rPr>
              <a:t>61</a:t>
            </a:r>
            <a:r>
              <a:rPr lang="zgh-Tfng-MA" sz="6000" dirty="0">
                <a:solidFill>
                  <a:srgbClr val="002060"/>
                </a:solidFill>
              </a:rPr>
              <a:t>,</a:t>
            </a:r>
            <a:r>
              <a:rPr lang="ar-MA" sz="6000" dirty="0">
                <a:solidFill>
                  <a:srgbClr val="002060"/>
                </a:solidFill>
              </a:rPr>
              <a:t>9</a:t>
            </a:r>
            <a:r>
              <a:rPr lang="fr-MA" sz="6000" dirty="0">
                <a:solidFill>
                  <a:srgbClr val="002060"/>
                </a:solidFill>
              </a:rPr>
              <a:t> </a:t>
            </a:r>
            <a:r>
              <a:rPr lang="ar-SA" sz="6000" dirty="0">
                <a:solidFill>
                  <a:srgbClr val="002060"/>
                </a:solidFill>
              </a:rPr>
              <a:t>+</a:t>
            </a:r>
            <a:r>
              <a:rPr lang="fr-MA" sz="6000" dirty="0">
                <a:solidFill>
                  <a:srgbClr val="002060"/>
                </a:solidFill>
              </a:rPr>
              <a:t> </a:t>
            </a:r>
            <a:r>
              <a:rPr lang="ar-MA" sz="6000" dirty="0">
                <a:solidFill>
                  <a:srgbClr val="002060"/>
                </a:solidFill>
              </a:rPr>
              <a:t>23</a:t>
            </a:r>
            <a:r>
              <a:rPr lang="zgh-Tfng-MA" sz="6000" dirty="0">
                <a:solidFill>
                  <a:srgbClr val="002060"/>
                </a:solidFill>
              </a:rPr>
              <a:t>,</a:t>
            </a:r>
            <a:r>
              <a:rPr lang="ar-MA" sz="6000" dirty="0">
                <a:solidFill>
                  <a:srgbClr val="002060"/>
                </a:solidFill>
              </a:rPr>
              <a:t>5</a:t>
            </a:r>
            <a:endParaRPr lang="fr-MA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18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E54197C-7C12-B686-4520-C77C47B52B0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68DEFD5-6C4E-2668-D8E2-CDD74B412DE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5C4C303A-368F-DE42-69C9-CD03424D359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E54B0496-FBF6-E696-671A-B4860C441B8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A3313CF3-CF94-B963-5E54-AF10088DC66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42332A3-7915-D8F2-96DF-1D7E1B77B50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22036C8-B607-59AA-3E81-256447776E3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F4A98129-C761-6EE5-547D-CF074A5C526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E1E7DC9-B2C3-4386-5B47-19FE8802C24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CF29D26-D682-7DC0-AC54-C580D7D67F3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F38C944-F194-1D37-5226-4C7A175262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79BE1B-BA6F-0A8B-30AF-3310AB8D1258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57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C3C8E-F943-50E5-2218-0D548A002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83C81C-1E4E-0479-CDC5-172869C76596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0B7B45-C168-8E49-2ED4-BCA3EFD5DB1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AD176C-52DB-3449-6C20-1D9C2802760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C39332D-794D-996A-2D4E-5F28B338999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0476080-3110-A988-88C8-6BAAAF56EAF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2D6DCC83-2489-E033-F3E3-DE99AD583F0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1932C35-512F-B315-87DF-068538FBF50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42A93AEE-CCA7-B253-8614-3B3633B9F6C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6048A058-5A9B-0861-4894-6D13D3BAEF6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1BC8797-F9D5-84F4-2090-7681B11ADFC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112D433-6380-6DE8-79A0-78026BA80C2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5E6F19DC-8B68-CF86-6FD8-1FD07A4256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7DC1BA2-5A07-3FCC-1BCC-00E660F623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BBC83B2-E354-A629-1FA6-AC0E41803B1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ABA6C28-F9EB-A6E4-5415-37661595180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424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3A39-0327-E920-0680-15AC609DA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F89B80E-7E33-0EF0-2325-363ED9F6327D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انجزوا العمليات التالية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495266-E70A-F1F4-53AD-AA4C58FA62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3249E96-3339-7437-1487-2FBDDE339AFA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47DC549-F15F-3FC5-5B5D-1A2C3260DB3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889596AB-7F80-19CA-DA07-60807F0EA0D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1EAB9C25-717D-A835-993B-3B3DAED8F13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DE89881-E4C9-E761-6F12-F929B37D275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1917905E-7BF6-8D64-C3BA-24F1DF156D7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3F864795-1D21-4A53-589E-045A7038148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47138686-D42E-A7B0-3236-7F3D0D4439F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C21E648-A983-CFAB-5E68-228AFD9C50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D8949601-3E44-31E3-2F6D-831B1750200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E3FA4F8-DEEA-3505-2158-484A92E9732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CB7B60C-9E56-1F2A-275A-8F392975C20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B810792-9EBF-AD93-7127-97BCA3F5FCE8}"/>
              </a:ext>
            </a:extLst>
          </p:cNvPr>
          <p:cNvSpPr txBox="1"/>
          <p:nvPr/>
        </p:nvSpPr>
        <p:spPr>
          <a:xfrm>
            <a:off x="1097065" y="1972004"/>
            <a:ext cx="2678739" cy="7078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fr-MA" sz="4000" b="1" dirty="0"/>
              <a:t> 96,2 – 9,82</a:t>
            </a:r>
          </a:p>
        </p:txBody>
      </p:sp>
      <p:sp>
        <p:nvSpPr>
          <p:cNvPr id="6" name="ZoneTexte 9">
            <a:extLst>
              <a:ext uri="{FF2B5EF4-FFF2-40B4-BE49-F238E27FC236}">
                <a16:creationId xmlns:a16="http://schemas.microsoft.com/office/drawing/2014/main" id="{3D7F103E-91ED-8BD0-7B98-CC32C196BAA1}"/>
              </a:ext>
            </a:extLst>
          </p:cNvPr>
          <p:cNvSpPr txBox="1"/>
          <p:nvPr/>
        </p:nvSpPr>
        <p:spPr>
          <a:xfrm>
            <a:off x="1046695" y="4178111"/>
            <a:ext cx="3254717" cy="7078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fr-MA" sz="4000" b="1" dirty="0"/>
              <a:t>56,3  + 11,04</a:t>
            </a:r>
          </a:p>
        </p:txBody>
      </p:sp>
      <p:sp>
        <p:nvSpPr>
          <p:cNvPr id="12" name="ZoneTexte 9">
            <a:extLst>
              <a:ext uri="{FF2B5EF4-FFF2-40B4-BE49-F238E27FC236}">
                <a16:creationId xmlns:a16="http://schemas.microsoft.com/office/drawing/2014/main" id="{97FDA728-5ACB-4A26-846D-82044E59F316}"/>
              </a:ext>
            </a:extLst>
          </p:cNvPr>
          <p:cNvSpPr txBox="1"/>
          <p:nvPr/>
        </p:nvSpPr>
        <p:spPr>
          <a:xfrm>
            <a:off x="4962497" y="1972004"/>
            <a:ext cx="2678739" cy="7078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/>
              <a:t>38 -  7,9</a:t>
            </a:r>
          </a:p>
        </p:txBody>
      </p:sp>
      <p:sp>
        <p:nvSpPr>
          <p:cNvPr id="16" name="ZoneTexte 9">
            <a:extLst>
              <a:ext uri="{FF2B5EF4-FFF2-40B4-BE49-F238E27FC236}">
                <a16:creationId xmlns:a16="http://schemas.microsoft.com/office/drawing/2014/main" id="{06561192-2F77-76AF-6E77-204FB588E356}"/>
              </a:ext>
            </a:extLst>
          </p:cNvPr>
          <p:cNvSpPr txBox="1"/>
          <p:nvPr/>
        </p:nvSpPr>
        <p:spPr>
          <a:xfrm>
            <a:off x="4962497" y="4183157"/>
            <a:ext cx="2729109" cy="7078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/>
              <a:t>65 + 8,25</a:t>
            </a:r>
          </a:p>
        </p:txBody>
      </p:sp>
    </p:spTree>
    <p:extLst>
      <p:ext uri="{BB962C8B-B14F-4D97-AF65-F5344CB8AC3E}">
        <p14:creationId xmlns:p14="http://schemas.microsoft.com/office/powerpoint/2010/main" val="302515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E5D05-0DF3-4503-29AB-A90177842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C2A4DD-E39E-987B-BE10-20532BF576B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D20BCAF-2A18-A250-2B89-479FC7949FFB}"/>
              </a:ext>
            </a:extLst>
          </p:cNvPr>
          <p:cNvGrpSpPr/>
          <p:nvPr/>
        </p:nvGrpSpPr>
        <p:grpSpPr>
          <a:xfrm>
            <a:off x="373226" y="150536"/>
            <a:ext cx="7529809" cy="346492"/>
            <a:chOff x="373226" y="94550"/>
            <a:chExt cx="7529809" cy="34649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E2024BE-F06A-1D52-6D96-9323DC080F4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57FB83F8-7A95-F0FB-710D-C9B6E5B1404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CD6719B8-BFD6-0A05-CF3A-F4C57E568A5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CFE44848-5639-DDD6-F59A-F512BC1887E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114D5472-2EAC-9AEF-AC90-EF303F8CB88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28DCCFF1-71B8-3D21-F43D-4174BDBF88A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CB936732-B10D-1695-9A0D-41BEC5B9364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3F00C94D-6474-D8EE-076E-C95775BB46C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0C09060B-A74C-0F8B-086F-CD0818A23AA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32B1BB0-B89E-1B09-3473-787FA282EEE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B9C1184-6545-8DEC-4499-B09485ED6394}"/>
                </a:ext>
              </a:extLst>
            </p:cNvPr>
            <p:cNvSpPr/>
            <p:nvPr/>
          </p:nvSpPr>
          <p:spPr>
            <a:xfrm>
              <a:off x="5286496" y="94550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F6354CB0-F643-2801-F37F-5C21A2D495E3}"/>
              </a:ext>
            </a:extLst>
          </p:cNvPr>
          <p:cNvSpPr txBox="1"/>
          <p:nvPr/>
        </p:nvSpPr>
        <p:spPr>
          <a:xfrm>
            <a:off x="4231315" y="850375"/>
            <a:ext cx="3041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FC1EA7F-8858-C38F-260A-3D797DCDB2F8}"/>
              </a:ext>
            </a:extLst>
          </p:cNvPr>
          <p:cNvGrpSpPr/>
          <p:nvPr/>
        </p:nvGrpSpPr>
        <p:grpSpPr>
          <a:xfrm>
            <a:off x="5618850" y="4341093"/>
            <a:ext cx="1951830" cy="2516907"/>
            <a:chOff x="1763368" y="2879830"/>
            <a:chExt cx="4935894" cy="37957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C1F3CAC1-B7F0-C05D-966C-BBB71701D153}"/>
                    </a:ext>
                  </a:extLst>
                </p:cNvPr>
                <p:cNvSpPr txBox="1"/>
                <p:nvPr/>
              </p:nvSpPr>
              <p:spPr>
                <a:xfrm>
                  <a:off x="1763368" y="2879830"/>
                  <a:ext cx="4935894" cy="37957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ar-SA" sz="28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eqArr>
                              <m:eqArrPr>
                                <m:ctrlP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65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</m:e>
                              <m:e>
                                <m:r>
                                  <a:rPr lang="ar-SA" sz="36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</m:e>
                            </m:eqArr>
                          </m:num>
                          <m:den>
                            <m:eqArr>
                              <m:eqArrPr>
                                <m:ctrlP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73</m:t>
                                </m:r>
                                <m: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</m:e>
                              <m:e>
                                <m:r>
                                  <a:rPr lang="ar-S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</m:e>
                            </m:eqArr>
                          </m:den>
                        </m:f>
                      </m:oMath>
                    </m:oMathPara>
                  </a14:m>
                  <a:endParaRPr lang="fr-MA" sz="3600" dirty="0"/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C1F3CAC1-B7F0-C05D-966C-BBB71701D1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3368" y="2879830"/>
                  <a:ext cx="4935894" cy="3795740"/>
                </a:xfrm>
                <a:prstGeom prst="rect">
                  <a:avLst/>
                </a:prstGeom>
                <a:blipFill>
                  <a:blip r:embed="rId3"/>
                  <a:stretch>
                    <a:fillRect r="-11875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EFA547C-9D9C-2A6C-7451-69FCEF9BB32C}"/>
                </a:ext>
              </a:extLst>
            </p:cNvPr>
            <p:cNvSpPr txBox="1"/>
            <p:nvPr/>
          </p:nvSpPr>
          <p:spPr>
            <a:xfrm>
              <a:off x="2650290" y="3252040"/>
              <a:ext cx="485191" cy="42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1</a:t>
              </a:r>
              <a:endParaRPr lang="fr-MA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180EE1B-C367-AD98-B2DF-83E787C74783}"/>
              </a:ext>
            </a:extLst>
          </p:cNvPr>
          <p:cNvGrpSpPr/>
          <p:nvPr/>
        </p:nvGrpSpPr>
        <p:grpSpPr>
          <a:xfrm>
            <a:off x="5692164" y="1645540"/>
            <a:ext cx="1951830" cy="2082108"/>
            <a:chOff x="9468191" y="2420162"/>
            <a:chExt cx="4935894" cy="31400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32D1B175-8A9B-0E1E-04B9-CA83D88C3451}"/>
                    </a:ext>
                  </a:extLst>
                </p:cNvPr>
                <p:cNvSpPr txBox="1"/>
                <p:nvPr/>
              </p:nvSpPr>
              <p:spPr>
                <a:xfrm>
                  <a:off x="9468191" y="2420162"/>
                  <a:ext cx="4935894" cy="3140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ar-SA" sz="28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eqArr>
                              <m:eqArrPr>
                                <m:ctrlP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38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</m:e>
                              <m:e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−   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</m:e>
                            </m:eqArr>
                          </m:num>
                          <m:den>
                            <m:r>
                              <a:rPr lang="fr-MA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  <m:r>
                              <a:rPr lang="fr-MA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fr-MA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oMath>
                    </m:oMathPara>
                  </a14:m>
                  <a:endParaRPr lang="fr-MA" sz="3600" dirty="0"/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32D1B175-8A9B-0E1E-04B9-CA83D88C34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8191" y="2420162"/>
                  <a:ext cx="4935894" cy="314002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272C9A03-2ED9-6D3B-2847-5168AA91177F}"/>
                </a:ext>
              </a:extLst>
            </p:cNvPr>
            <p:cNvSpPr txBox="1"/>
            <p:nvPr/>
          </p:nvSpPr>
          <p:spPr>
            <a:xfrm>
              <a:off x="11936138" y="2694857"/>
              <a:ext cx="1444069" cy="510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1</a:t>
              </a:r>
              <a:r>
                <a:rPr lang="fr-MA" sz="1600" dirty="0">
                  <a:solidFill>
                    <a:srgbClr val="FF0000"/>
                  </a:solidFill>
                </a:rPr>
                <a:t>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EA8A6EE-C945-F139-B460-932358035BB4}"/>
                  </a:ext>
                </a:extLst>
              </p:cNvPr>
              <p:cNvSpPr txBox="1"/>
              <p:nvPr/>
            </p:nvSpPr>
            <p:spPr>
              <a:xfrm>
                <a:off x="1391766" y="4461124"/>
                <a:ext cx="1951830" cy="2516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ar-SA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56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</m:e>
                            <m:e>
                              <m:r>
                                <a:rPr lang="ar-SA" sz="3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04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</m:e>
                          </m:eqArr>
                        </m:num>
                        <m:den>
                          <m:eqArr>
                            <m:eqArrPr>
                              <m:ctrlP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M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67</m:t>
                              </m:r>
                              <m:r>
                                <a:rPr lang="fr-M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M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34</m:t>
                              </m:r>
                              <m:r>
                                <a:rPr lang="fr-M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</m:e>
                            <m:e>
                              <m:r>
                                <a:rPr lang="ar-S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</m:e>
                          </m:eqArr>
                        </m:den>
                      </m:f>
                    </m:oMath>
                  </m:oMathPara>
                </a14:m>
                <a:endParaRPr lang="fr-MA" sz="3600" dirty="0"/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EA8A6EE-C945-F139-B460-932358035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1766" y="4461124"/>
                <a:ext cx="1951830" cy="2516907"/>
              </a:xfrm>
              <a:prstGeom prst="rect">
                <a:avLst/>
              </a:prstGeom>
              <a:blipFill>
                <a:blip r:embed="rId5"/>
                <a:stretch>
                  <a:fillRect r="-2531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ZoneTexte 30">
            <a:extLst>
              <a:ext uri="{FF2B5EF4-FFF2-40B4-BE49-F238E27FC236}">
                <a16:creationId xmlns:a16="http://schemas.microsoft.com/office/drawing/2014/main" id="{34DAAA45-4133-1EBB-82A3-EA1FA7AED051}"/>
              </a:ext>
            </a:extLst>
          </p:cNvPr>
          <p:cNvSpPr txBox="1"/>
          <p:nvPr/>
        </p:nvSpPr>
        <p:spPr>
          <a:xfrm>
            <a:off x="6367803" y="1860176"/>
            <a:ext cx="191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264E0BF-CE7E-EC67-6E06-24C5093EAAA3}"/>
              </a:ext>
            </a:extLst>
          </p:cNvPr>
          <p:cNvCxnSpPr>
            <a:cxnSpLocks/>
          </p:cNvCxnSpPr>
          <p:nvPr/>
        </p:nvCxnSpPr>
        <p:spPr>
          <a:xfrm>
            <a:off x="6451600" y="2140148"/>
            <a:ext cx="216479" cy="3272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6CDBF02F-F51F-B0F9-B78C-0EB495305B88}"/>
              </a:ext>
            </a:extLst>
          </p:cNvPr>
          <p:cNvGrpSpPr/>
          <p:nvPr/>
        </p:nvGrpSpPr>
        <p:grpSpPr>
          <a:xfrm>
            <a:off x="1481683" y="1645540"/>
            <a:ext cx="1951830" cy="2205604"/>
            <a:chOff x="469777" y="2362815"/>
            <a:chExt cx="1951830" cy="220560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3A90B0C5-FE69-DBA1-C56F-108787727008}"/>
                </a:ext>
              </a:extLst>
            </p:cNvPr>
            <p:cNvGrpSpPr/>
            <p:nvPr/>
          </p:nvGrpSpPr>
          <p:grpSpPr>
            <a:xfrm>
              <a:off x="469777" y="2362815"/>
              <a:ext cx="1951830" cy="2205604"/>
              <a:chOff x="1763369" y="2879830"/>
              <a:chExt cx="4935894" cy="332626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ZoneTexte 22">
                    <a:extLst>
                      <a:ext uri="{FF2B5EF4-FFF2-40B4-BE49-F238E27FC236}">
                        <a16:creationId xmlns:a16="http://schemas.microsoft.com/office/drawing/2014/main" id="{C9C4F39C-A2DA-3E15-DEB9-FBE42EDADA65}"/>
                      </a:ext>
                    </a:extLst>
                  </p:cNvPr>
                  <p:cNvSpPr txBox="1"/>
                  <p:nvPr/>
                </p:nvSpPr>
                <p:spPr>
                  <a:xfrm>
                    <a:off x="1763369" y="2879830"/>
                    <a:ext cx="4935894" cy="33262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ar-SA" sz="2800" dirty="0"/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3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eqArr>
                                <m:eqArrPr>
                                  <m:ctrlP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  <m:t>96</m:t>
                                  </m:r>
                                  <m: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  <m: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  <m:t>      </m:t>
                                  </m:r>
                                </m:e>
                                <m:e>
                                  <m: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  <m: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  <m:t>82</m:t>
                                  </m:r>
                                  <m: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  <m:t>      </m:t>
                                  </m:r>
                                </m:e>
                              </m:eqArr>
                            </m:num>
                            <m:den>
                              <m:r>
                                <a:rPr lang="fr-M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86</m:t>
                              </m:r>
                              <m:r>
                                <a:rPr lang="fr-M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M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38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eqArr>
                                <m:eqArrPr>
                                  <m:ctrlP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fr-MA" sz="3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ar-SA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</m:t>
                                  </m:r>
                                </m:e>
                              </m:eqArr>
                            </m:den>
                          </m:f>
                        </m:oMath>
                      </m:oMathPara>
                    </a14:m>
                    <a:endParaRPr lang="fr-MA" sz="3600" dirty="0"/>
                  </a:p>
                </p:txBody>
              </p:sp>
            </mc:Choice>
            <mc:Fallback xmlns="">
              <p:sp>
                <p:nvSpPr>
                  <p:cNvPr id="23" name="ZoneTexte 22">
                    <a:extLst>
                      <a:ext uri="{FF2B5EF4-FFF2-40B4-BE49-F238E27FC236}">
                        <a16:creationId xmlns:a16="http://schemas.microsoft.com/office/drawing/2014/main" id="{C9C4F39C-A2DA-3E15-DEB9-FBE42EDADA6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3369" y="2879830"/>
                    <a:ext cx="4935894" cy="33262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9688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18DC36D-E8F6-A46B-90C2-335227C91D90}"/>
                  </a:ext>
                </a:extLst>
              </p:cNvPr>
              <p:cNvSpPr txBox="1"/>
              <p:nvPr/>
            </p:nvSpPr>
            <p:spPr>
              <a:xfrm>
                <a:off x="4720622" y="3234862"/>
                <a:ext cx="1380975" cy="5105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1600" dirty="0">
                    <a:solidFill>
                      <a:srgbClr val="FF0000"/>
                    </a:solidFill>
                  </a:rPr>
                  <a:t>1</a:t>
                </a:r>
                <a:r>
                  <a:rPr lang="fr-MA" sz="1600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</p:grp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9406FCF4-6BB6-B6DA-BDFB-5E2BEE3BE588}"/>
                </a:ext>
              </a:extLst>
            </p:cNvPr>
            <p:cNvSpPr txBox="1"/>
            <p:nvPr/>
          </p:nvSpPr>
          <p:spPr>
            <a:xfrm>
              <a:off x="1343895" y="2633476"/>
              <a:ext cx="5951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dirty="0">
                  <a:solidFill>
                    <a:srgbClr val="FF0000"/>
                  </a:solidFill>
                </a:rPr>
                <a:t>1</a:t>
              </a:r>
              <a:r>
                <a:rPr lang="ar-SA" sz="1600" dirty="0">
                  <a:solidFill>
                    <a:srgbClr val="FF0000"/>
                  </a:solidFill>
                </a:rPr>
                <a:t>1</a:t>
              </a:r>
              <a:endParaRPr lang="fr-MA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9923B03F-BB64-0CD7-1ACE-A8ED1BC2BA1F}"/>
                </a:ext>
              </a:extLst>
            </p:cNvPr>
            <p:cNvCxnSpPr>
              <a:cxnSpLocks/>
            </p:cNvCxnSpPr>
            <p:nvPr/>
          </p:nvCxnSpPr>
          <p:spPr>
            <a:xfrm>
              <a:off x="1526101" y="2896412"/>
              <a:ext cx="202756" cy="29511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D5B4063B-9CB6-901E-349C-F5DE3DBFF299}"/>
                </a:ext>
              </a:extLst>
            </p:cNvPr>
            <p:cNvCxnSpPr/>
            <p:nvPr/>
          </p:nvCxnSpPr>
          <p:spPr>
            <a:xfrm>
              <a:off x="1199743" y="2861889"/>
              <a:ext cx="186613" cy="24927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381844D3-AF0E-B1AD-8D82-30730EFB9BDD}"/>
                </a:ext>
              </a:extLst>
            </p:cNvPr>
            <p:cNvCxnSpPr/>
            <p:nvPr/>
          </p:nvCxnSpPr>
          <p:spPr>
            <a:xfrm>
              <a:off x="888026" y="2929188"/>
              <a:ext cx="186613" cy="24927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887EDA29-5FD9-9A95-405A-6DE63031E284}"/>
                </a:ext>
              </a:extLst>
            </p:cNvPr>
            <p:cNvSpPr txBox="1"/>
            <p:nvPr/>
          </p:nvSpPr>
          <p:spPr>
            <a:xfrm>
              <a:off x="845500" y="2542013"/>
              <a:ext cx="1918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846D1D7A-6BBD-FC52-BB15-8191C96F56B8}"/>
                </a:ext>
              </a:extLst>
            </p:cNvPr>
            <p:cNvSpPr txBox="1"/>
            <p:nvPr/>
          </p:nvSpPr>
          <p:spPr>
            <a:xfrm>
              <a:off x="1060666" y="2515371"/>
              <a:ext cx="5951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1</a:t>
              </a:r>
              <a:r>
                <a:rPr lang="fr-MA" sz="1600" dirty="0">
                  <a:solidFill>
                    <a:srgbClr val="FF0000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19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9922F-BADE-FB9B-7E6A-88A7C297B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D4949CB-C3CF-7707-1D14-F6ADCB0B853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AFE41BD-7225-D8AF-A71B-7E33B85C7454}"/>
              </a:ext>
            </a:extLst>
          </p:cNvPr>
          <p:cNvSpPr/>
          <p:nvPr/>
        </p:nvSpPr>
        <p:spPr>
          <a:xfrm>
            <a:off x="1517515" y="2879387"/>
            <a:ext cx="5943600" cy="190472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endParaRPr lang="a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57E4B1E-38BE-E3D4-C958-4642334CB99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79973" y="3515810"/>
            <a:ext cx="903320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ACC3DFBD-433F-30DC-E275-4D6625370527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CC576F92-C3AA-A33F-4DB8-CA3D4808402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073C70-8DB4-A34D-06A1-F51F75DB8F09}"/>
              </a:ext>
            </a:extLst>
          </p:cNvPr>
          <p:cNvSpPr txBox="1"/>
          <p:nvPr/>
        </p:nvSpPr>
        <p:spPr>
          <a:xfrm>
            <a:off x="1334279" y="3511259"/>
            <a:ext cx="50678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قِراءَةِ وَتَأْويلِ الْمِبْيانَاتِ بِخُطوطِ مُنْكَسِرَةٍ؛ </a:t>
            </a:r>
            <a:endParaRPr lang="ar-SA" sz="24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77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43FF2-CEB6-66C5-4E51-EBB8384DB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EBB288D-9C1A-26A3-BACF-E2489F8A588D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C5715D-7750-41F6-C2BB-7BD799ED7C9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AA3EF3-D192-EF6B-71FE-8EE118A69CD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0821DBA-B059-935F-7FA9-F9756461860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11D9240-EE50-6BA1-C8D3-803488A359D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E96B6F08-321F-95AF-8323-598CBC0BF08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0155242-C0FB-18DB-FE29-763FE6608EB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373C7F2-5967-C670-AF64-129E4E72424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965A907-3207-9AC9-827A-3D747392CA7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F3931A58-9B82-8D15-627B-2F9F06AB46C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466EB71E-DD56-00F2-25BF-022F8E293BA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06FCCAAA-50C0-CEC1-43D7-E134F416A46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1CBADE7A-E015-59A5-4C75-27A3E4325A7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F74FAD0-2CA4-1A1B-3845-CA3CF041241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D34E26-FE74-FECE-94EA-358E1C62B20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6349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إقر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ؤ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 بيانات الم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يان وأجيبوا عن الأسئلة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E544C4-E39B-0A52-CEC4-E22457DDAD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82A3F0F-92BA-BFF6-BE10-DF6408964C5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9C3E0A3-5460-9D9D-C553-F24605364D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F46A9E9F-474B-520A-7CA3-E79C0F70C69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9F88B5EB-ACA4-C9C5-EC57-3E909E836CF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7E0488D-3EDE-3074-F34D-6B605CE711C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2533D26-859B-AE5C-9539-C7D7A69ACA2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2178569C-58B2-FA2D-6DC0-4B8ABBA3E5E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ED511D7-E175-18B5-1CA7-D0C22CD5A64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F62E892-82FB-8305-92FF-C531593AEEA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1E91DDA3-5CB1-9657-4EEA-924780C43B2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B78E76D-70A1-0489-CD06-407D0EFA62B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48B95F4-0709-2DF9-6BD9-873D8A1CA7F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8">
            <a:extLst>
              <a:ext uri="{FF2B5EF4-FFF2-40B4-BE49-F238E27FC236}">
                <a16:creationId xmlns:a16="http://schemas.microsoft.com/office/drawing/2014/main" id="{10BE3DF6-AFA9-C3E9-5613-A6662E7ED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43" y="1334785"/>
            <a:ext cx="533987" cy="598182"/>
          </a:xfrm>
          <a:prstGeom prst="rect">
            <a:avLst/>
          </a:prstGeom>
        </p:spPr>
      </p:pic>
      <p:sp>
        <p:nvSpPr>
          <p:cNvPr id="22" name="ZoneTexte 19">
            <a:extLst>
              <a:ext uri="{FF2B5EF4-FFF2-40B4-BE49-F238E27FC236}">
                <a16:creationId xmlns:a16="http://schemas.microsoft.com/office/drawing/2014/main" id="{BE6233F5-D5A9-3494-D216-57FFF56DA13E}"/>
              </a:ext>
            </a:extLst>
          </p:cNvPr>
          <p:cNvSpPr txBox="1"/>
          <p:nvPr/>
        </p:nvSpPr>
        <p:spPr>
          <a:xfrm>
            <a:off x="625005" y="1490002"/>
            <a:ext cx="387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33878B"/>
                </a:solidFill>
              </a:rPr>
              <a:t>3</a:t>
            </a:r>
            <a:endParaRPr lang="fr-FR" sz="1400" b="1" dirty="0">
              <a:solidFill>
                <a:srgbClr val="33878B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B4E5C48-6310-A1AB-1D31-31E2138866C4}"/>
              </a:ext>
            </a:extLst>
          </p:cNvPr>
          <p:cNvGrpSpPr/>
          <p:nvPr/>
        </p:nvGrpSpPr>
        <p:grpSpPr>
          <a:xfrm>
            <a:off x="484290" y="1932967"/>
            <a:ext cx="8053716" cy="3970318"/>
            <a:chOff x="484290" y="1932967"/>
            <a:chExt cx="8053716" cy="3970318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81C5228-25C8-E901-774E-AEF1126EC86B}"/>
                </a:ext>
              </a:extLst>
            </p:cNvPr>
            <p:cNvSpPr txBox="1"/>
            <p:nvPr/>
          </p:nvSpPr>
          <p:spPr>
            <a:xfrm>
              <a:off x="3910166" y="1932967"/>
              <a:ext cx="4627840" cy="397031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dirty="0"/>
                <a:t> </a:t>
              </a:r>
              <a:endParaRPr lang="fr-MA" sz="1600" dirty="0"/>
            </a:p>
            <a:p>
              <a:pPr algn="r" rtl="1"/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ْمِ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بالْخَطِّ الْمُنْكَسِرِ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كَميةَ الحَلِيبِ التي أَنتَجَتهَا بَقَرَة خِلاَلَ خَمسَةِ أَيام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باللّتر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.</a:t>
              </a:r>
              <a:endPara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عُنواناََ 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مُناسِبًا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لِل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مِبيانِ . 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فِي أَي يَومٍ سُجِ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لَ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ٍِ  مِنَ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؟ </a:t>
              </a:r>
            </a:p>
            <a:p>
              <a:pPr algn="r" rtl="1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.............................................................</a:t>
              </a:r>
            </a:p>
            <a:p>
              <a:pPr algn="r" rtl="1"/>
              <a:endPara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ليب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الث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لاثاء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الأ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عاء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ِ؟</a:t>
              </a:r>
            </a:p>
            <a:p>
              <a:pPr algn="r" rtl="1"/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r" rtl="1"/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...............................................................</a:t>
              </a:r>
              <a:endPara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endPara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ليب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ج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خ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خ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 ؟ </a:t>
              </a:r>
              <a:endPara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endPara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..............................................................</a:t>
              </a:r>
            </a:p>
          </p:txBody>
        </p: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D7D8F272-D065-94D3-4639-12BE4C5060EA}"/>
                </a:ext>
              </a:extLst>
            </p:cNvPr>
            <p:cNvGrpSpPr/>
            <p:nvPr/>
          </p:nvGrpSpPr>
          <p:grpSpPr>
            <a:xfrm>
              <a:off x="484290" y="2246931"/>
              <a:ext cx="3212222" cy="3359121"/>
              <a:chOff x="484290" y="2246931"/>
              <a:chExt cx="3212222" cy="3359121"/>
            </a:xfrm>
          </p:grpSpPr>
          <p:graphicFrame>
            <p:nvGraphicFramePr>
              <p:cNvPr id="16" name="Graphique 15">
                <a:extLst>
                  <a:ext uri="{FF2B5EF4-FFF2-40B4-BE49-F238E27FC236}">
                    <a16:creationId xmlns:a16="http://schemas.microsoft.com/office/drawing/2014/main" id="{42B7BC28-68BC-1B9D-23A2-606D9349D57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82773712"/>
                  </p:ext>
                </p:extLst>
              </p:nvPr>
            </p:nvGraphicFramePr>
            <p:xfrm>
              <a:off x="564536" y="3084115"/>
              <a:ext cx="3131976" cy="252193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6" name="ZoneTexte 4">
                <a:extLst>
                  <a:ext uri="{FF2B5EF4-FFF2-40B4-BE49-F238E27FC236}">
                    <a16:creationId xmlns:a16="http://schemas.microsoft.com/office/drawing/2014/main" id="{E64F5AD0-8218-C333-1792-812F3164F202}"/>
                  </a:ext>
                </a:extLst>
              </p:cNvPr>
              <p:cNvSpPr txBox="1"/>
              <p:nvPr/>
            </p:nvSpPr>
            <p:spPr>
              <a:xfrm>
                <a:off x="484290" y="2246931"/>
                <a:ext cx="321222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</a:t>
                </a:r>
              </a:p>
              <a:p>
                <a:pPr algn="ctr" rtl="1"/>
                <a:r>
                  <a:rPr lang="ar-MA" sz="1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</a:t>
                </a:r>
                <a:endParaRPr lang="fr-MA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8C0101-E629-132F-0410-204EF12789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38B3272-B5AA-980B-AC38-B9943A783C1F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8C04C96-1ABB-6C66-5E14-EF65573E26D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C9D9273-B1D7-6E59-CCCE-0FB6A973726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00F1968-58D1-16EB-FD73-AD27FDC6381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26FD353-A0A1-E5FC-C28C-00AD2210C91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076F44E-1BA6-5DBC-A3C7-949877FB175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3323C0E-CB49-2620-4EA1-C62DF83091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F074A1F-5508-5220-62A6-7E2FD4BBEF3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6DEEBC8-FAA2-0A9B-3A07-FF8C530B503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252FA08F-40A3-8219-9E1B-D6A45EE6FEB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ADC8B8E-43FF-7C32-F3C5-ECE7FBEAAEF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D037AC4-FF9B-F66A-4093-A704A373278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8">
            <a:extLst>
              <a:ext uri="{FF2B5EF4-FFF2-40B4-BE49-F238E27FC236}">
                <a16:creationId xmlns:a16="http://schemas.microsoft.com/office/drawing/2014/main" id="{1045D877-AD73-6969-8159-1E9ABCD8A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43" y="1334785"/>
            <a:ext cx="533987" cy="598182"/>
          </a:xfrm>
          <a:prstGeom prst="rect">
            <a:avLst/>
          </a:prstGeom>
        </p:spPr>
      </p:pic>
      <p:sp>
        <p:nvSpPr>
          <p:cNvPr id="22" name="ZoneTexte 19">
            <a:extLst>
              <a:ext uri="{FF2B5EF4-FFF2-40B4-BE49-F238E27FC236}">
                <a16:creationId xmlns:a16="http://schemas.microsoft.com/office/drawing/2014/main" id="{896D28D1-98A2-1E61-0064-537E346FF386}"/>
              </a:ext>
            </a:extLst>
          </p:cNvPr>
          <p:cNvSpPr txBox="1"/>
          <p:nvPr/>
        </p:nvSpPr>
        <p:spPr>
          <a:xfrm>
            <a:off x="625005" y="1490002"/>
            <a:ext cx="387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33878B"/>
                </a:solidFill>
              </a:rPr>
              <a:t>3</a:t>
            </a:r>
            <a:endParaRPr lang="fr-FR" sz="1400" b="1" dirty="0">
              <a:solidFill>
                <a:srgbClr val="33878B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7B35D5C-A54B-7504-2B9B-5BD9CEB45A44}"/>
              </a:ext>
            </a:extLst>
          </p:cNvPr>
          <p:cNvGrpSpPr/>
          <p:nvPr/>
        </p:nvGrpSpPr>
        <p:grpSpPr>
          <a:xfrm>
            <a:off x="484290" y="1932967"/>
            <a:ext cx="8053716" cy="3970318"/>
            <a:chOff x="484290" y="1932967"/>
            <a:chExt cx="8053716" cy="3970318"/>
          </a:xfrm>
        </p:grpSpPr>
        <p:sp>
          <p:nvSpPr>
            <p:cNvPr id="27" name="ZoneTexte 9">
              <a:extLst>
                <a:ext uri="{FF2B5EF4-FFF2-40B4-BE49-F238E27FC236}">
                  <a16:creationId xmlns:a16="http://schemas.microsoft.com/office/drawing/2014/main" id="{5C025300-C6EC-F91B-7E44-A58F2927312A}"/>
                </a:ext>
              </a:extLst>
            </p:cNvPr>
            <p:cNvSpPr txBox="1"/>
            <p:nvPr/>
          </p:nvSpPr>
          <p:spPr>
            <a:xfrm>
              <a:off x="3910166" y="1932967"/>
              <a:ext cx="4627840" cy="397031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dirty="0"/>
                <a:t> </a:t>
              </a:r>
              <a:endParaRPr lang="fr-MA" sz="1600" dirty="0"/>
            </a:p>
            <a:p>
              <a:pPr algn="r" rtl="1"/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ْمِ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بالْخَطِّ الْمُنْكَسِرِ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كَميةَ الحَلِيبِ التي أَنتَجَتهَا بَقَرَة خِلاَلَ خَمسَةِ أَيامٍ 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باللّتر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عُنواناََ 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مُناسِبًا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لِل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مِبيانِ . 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فِي أَي يَومٍ سُجِ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لَ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ٍِ  مِنَ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؟ </a:t>
              </a:r>
            </a:p>
            <a:p>
              <a:pPr algn="r" rtl="1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.............................................................</a:t>
              </a:r>
            </a:p>
            <a:p>
              <a:pPr algn="r" rtl="1"/>
              <a:endPara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ليب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الث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لاثاء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الأ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عاء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ِ؟</a:t>
              </a:r>
            </a:p>
            <a:p>
              <a:pPr algn="r" rtl="1"/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r" rtl="1"/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...............................................................</a:t>
              </a:r>
              <a:endPara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endPara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ليب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ج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خ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خ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 ؟ </a:t>
              </a:r>
              <a:endPara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endPara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..............................................................</a:t>
              </a:r>
            </a:p>
          </p:txBody>
        </p:sp>
        <p:grpSp>
          <p:nvGrpSpPr>
            <p:cNvPr id="28" name="Groupe 22">
              <a:extLst>
                <a:ext uri="{FF2B5EF4-FFF2-40B4-BE49-F238E27FC236}">
                  <a16:creationId xmlns:a16="http://schemas.microsoft.com/office/drawing/2014/main" id="{49092FC9-689B-B4DB-D14D-D89CC3D1D288}"/>
                </a:ext>
              </a:extLst>
            </p:cNvPr>
            <p:cNvGrpSpPr/>
            <p:nvPr/>
          </p:nvGrpSpPr>
          <p:grpSpPr>
            <a:xfrm>
              <a:off x="484290" y="2246931"/>
              <a:ext cx="3212222" cy="3359121"/>
              <a:chOff x="484290" y="2246931"/>
              <a:chExt cx="3212222" cy="3359121"/>
            </a:xfrm>
          </p:grpSpPr>
          <p:graphicFrame>
            <p:nvGraphicFramePr>
              <p:cNvPr id="29" name="Graphique 15">
                <a:extLst>
                  <a:ext uri="{FF2B5EF4-FFF2-40B4-BE49-F238E27FC236}">
                    <a16:creationId xmlns:a16="http://schemas.microsoft.com/office/drawing/2014/main" id="{D340E1F7-5945-8141-21BC-0E9C8C19B58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398736483"/>
                  </p:ext>
                </p:extLst>
              </p:nvPr>
            </p:nvGraphicFramePr>
            <p:xfrm>
              <a:off x="564536" y="3084115"/>
              <a:ext cx="3131976" cy="252193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30" name="ZoneTexte 4">
                <a:extLst>
                  <a:ext uri="{FF2B5EF4-FFF2-40B4-BE49-F238E27FC236}">
                    <a16:creationId xmlns:a16="http://schemas.microsoft.com/office/drawing/2014/main" id="{D2D790BC-FF2B-D296-F109-4A6256EC1717}"/>
                  </a:ext>
                </a:extLst>
              </p:cNvPr>
              <p:cNvSpPr txBox="1"/>
              <p:nvPr/>
            </p:nvSpPr>
            <p:spPr>
              <a:xfrm>
                <a:off x="484290" y="2246931"/>
                <a:ext cx="321222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</a:t>
                </a:r>
              </a:p>
              <a:p>
                <a:pPr algn="ctr" rtl="1"/>
                <a:r>
                  <a:rPr lang="ar-MA" sz="1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</a:t>
                </a:r>
                <a:endParaRPr lang="fr-MA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834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22477-DA65-D8AF-7FEC-85ED7C7A3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920C98D9-93BB-1CF7-34A5-FFDB3967D4EE}"/>
              </a:ext>
            </a:extLst>
          </p:cNvPr>
          <p:cNvGrpSpPr/>
          <p:nvPr/>
        </p:nvGrpSpPr>
        <p:grpSpPr>
          <a:xfrm>
            <a:off x="484290" y="1932967"/>
            <a:ext cx="8053716" cy="3970318"/>
            <a:chOff x="484290" y="1932967"/>
            <a:chExt cx="8053716" cy="3970318"/>
          </a:xfrm>
        </p:grpSpPr>
        <p:sp>
          <p:nvSpPr>
            <p:cNvPr id="29" name="ZoneTexte 9">
              <a:extLst>
                <a:ext uri="{FF2B5EF4-FFF2-40B4-BE49-F238E27FC236}">
                  <a16:creationId xmlns:a16="http://schemas.microsoft.com/office/drawing/2014/main" id="{BD76AE34-488F-5180-2C19-7B23E804195C}"/>
                </a:ext>
              </a:extLst>
            </p:cNvPr>
            <p:cNvSpPr txBox="1"/>
            <p:nvPr/>
          </p:nvSpPr>
          <p:spPr>
            <a:xfrm>
              <a:off x="3910166" y="1932967"/>
              <a:ext cx="4627840" cy="397031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dirty="0"/>
                <a:t> </a:t>
              </a:r>
              <a:endParaRPr lang="fr-MA" sz="1600" dirty="0"/>
            </a:p>
            <a:p>
              <a:pPr algn="r" rtl="1"/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ْمِ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بالْخَطِّ الْمُنْكَسِرِ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كَميةَ الحَلِيبِ التي أَنتَجَتهَا بَقَرَة خِلاَلَ خَمسَةِ أَيامٍ 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باللّتر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عُنواناََ 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مُناسِبًا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لِل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مِبيانِ . 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فِي أَي يَومٍ سُجِ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لَ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ٍِ  مِنَ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؟ </a:t>
              </a:r>
            </a:p>
            <a:p>
              <a:pPr algn="r" rtl="1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.............................................................</a:t>
              </a:r>
            </a:p>
            <a:p>
              <a:pPr algn="r" rtl="1"/>
              <a:endPara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ليب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الث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لاثاء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الأ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عاء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ِ؟</a:t>
              </a:r>
            </a:p>
            <a:p>
              <a:pPr algn="r" rtl="1"/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r" rtl="1"/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...............................................................</a:t>
              </a:r>
              <a:endPara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endPara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ليب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ج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خ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خ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 ؟ </a:t>
              </a:r>
              <a:endPara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endPara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..............................................................</a:t>
              </a:r>
            </a:p>
          </p:txBody>
        </p:sp>
        <p:grpSp>
          <p:nvGrpSpPr>
            <p:cNvPr id="30" name="Groupe 22">
              <a:extLst>
                <a:ext uri="{FF2B5EF4-FFF2-40B4-BE49-F238E27FC236}">
                  <a16:creationId xmlns:a16="http://schemas.microsoft.com/office/drawing/2014/main" id="{98FB6612-4A51-DEE1-6171-5DF0C05D65E8}"/>
                </a:ext>
              </a:extLst>
            </p:cNvPr>
            <p:cNvGrpSpPr/>
            <p:nvPr/>
          </p:nvGrpSpPr>
          <p:grpSpPr>
            <a:xfrm>
              <a:off x="484290" y="2246931"/>
              <a:ext cx="3212222" cy="3359121"/>
              <a:chOff x="484290" y="2246931"/>
              <a:chExt cx="3212222" cy="3359121"/>
            </a:xfrm>
          </p:grpSpPr>
          <p:graphicFrame>
            <p:nvGraphicFramePr>
              <p:cNvPr id="31" name="Graphique 15">
                <a:extLst>
                  <a:ext uri="{FF2B5EF4-FFF2-40B4-BE49-F238E27FC236}">
                    <a16:creationId xmlns:a16="http://schemas.microsoft.com/office/drawing/2014/main" id="{824774FA-7551-4285-8D5D-4CBD485AA83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76499798"/>
                  </p:ext>
                </p:extLst>
              </p:nvPr>
            </p:nvGraphicFramePr>
            <p:xfrm>
              <a:off x="564536" y="3084115"/>
              <a:ext cx="3131976" cy="252193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32" name="ZoneTexte 4">
                <a:extLst>
                  <a:ext uri="{FF2B5EF4-FFF2-40B4-BE49-F238E27FC236}">
                    <a16:creationId xmlns:a16="http://schemas.microsoft.com/office/drawing/2014/main" id="{75367C13-23E3-7CA5-2E63-0996B2081702}"/>
                  </a:ext>
                </a:extLst>
              </p:cNvPr>
              <p:cNvSpPr txBox="1"/>
              <p:nvPr/>
            </p:nvSpPr>
            <p:spPr>
              <a:xfrm>
                <a:off x="484290" y="2246931"/>
                <a:ext cx="321222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</a:t>
                </a:r>
              </a:p>
              <a:p>
                <a:pPr algn="ctr" rtl="1"/>
                <a:r>
                  <a:rPr lang="ar-MA" sz="1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</a:t>
                </a:r>
                <a:endParaRPr lang="fr-MA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8A28FA6-7627-33E4-210A-ED45C28D1759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A9C5FF-CEBD-3E64-3A20-21E518DD1371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</a:rPr>
              <a:t>صححوا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41B76F-9038-B278-3604-6E014DD508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DA1232A-6653-F490-FCEA-D96D89EEC707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F78CBCC1-7B7F-8BA7-9B98-6ABA1728577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4D9E5C4B-466D-3528-366B-5601225433A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7F53D98-AA53-45FB-3543-A9119BF0860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0C24FA9-05C8-B794-8D96-A6AE126564C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05CD9FC7-4345-A576-A492-64F7B838B39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504927E3-3A9F-491C-8DCA-9C1F0DB687C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CA8EB3B8-31AB-6C48-09F1-736C83DD78A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5BD91CA2-E0B6-6CC5-06CF-050673D2DF8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F1D9D9FD-45E4-2A1F-5257-859830FE365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C683354-0519-30DA-5C85-6784CC18B25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268CE8A-4754-B1D9-2D08-53A1711DBE45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8">
            <a:extLst>
              <a:ext uri="{FF2B5EF4-FFF2-40B4-BE49-F238E27FC236}">
                <a16:creationId xmlns:a16="http://schemas.microsoft.com/office/drawing/2014/main" id="{09FA54CA-B2FF-4105-03F3-6DD33A5F1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643" y="1334785"/>
            <a:ext cx="533987" cy="598182"/>
          </a:xfrm>
          <a:prstGeom prst="rect">
            <a:avLst/>
          </a:prstGeom>
        </p:spPr>
      </p:pic>
      <p:sp>
        <p:nvSpPr>
          <p:cNvPr id="22" name="ZoneTexte 19">
            <a:extLst>
              <a:ext uri="{FF2B5EF4-FFF2-40B4-BE49-F238E27FC236}">
                <a16:creationId xmlns:a16="http://schemas.microsoft.com/office/drawing/2014/main" id="{6D50AC2D-9924-75C3-E290-4F04D4389CE8}"/>
              </a:ext>
            </a:extLst>
          </p:cNvPr>
          <p:cNvSpPr txBox="1"/>
          <p:nvPr/>
        </p:nvSpPr>
        <p:spPr>
          <a:xfrm>
            <a:off x="625005" y="1490002"/>
            <a:ext cx="387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33878B"/>
                </a:solidFill>
              </a:rPr>
              <a:t>3</a:t>
            </a:r>
            <a:endParaRPr lang="fr-FR" sz="1400" b="1" dirty="0">
              <a:solidFill>
                <a:srgbClr val="33878B"/>
              </a:solidFill>
            </a:endParaRPr>
          </a:p>
        </p:txBody>
      </p:sp>
      <p:sp>
        <p:nvSpPr>
          <p:cNvPr id="25" name="ZoneTexte 4">
            <a:extLst>
              <a:ext uri="{FF2B5EF4-FFF2-40B4-BE49-F238E27FC236}">
                <a16:creationId xmlns:a16="http://schemas.microsoft.com/office/drawing/2014/main" id="{CF6063B6-BAC0-576F-065E-90AAA34C49E0}"/>
              </a:ext>
            </a:extLst>
          </p:cNvPr>
          <p:cNvSpPr txBox="1"/>
          <p:nvPr/>
        </p:nvSpPr>
        <p:spPr>
          <a:xfrm>
            <a:off x="403272" y="2372886"/>
            <a:ext cx="3212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كَميةَ الحَلِيبِ التي أَنتَجَتهَا بَقَرَة خِلاَلَ خَمسَةِ أَيامٍ .</a:t>
            </a:r>
            <a:endParaRPr lang="fr-MA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1204C9-1A90-DC2C-D060-F33B98B9C8E3}"/>
              </a:ext>
            </a:extLst>
          </p:cNvPr>
          <p:cNvSpPr txBox="1"/>
          <p:nvPr/>
        </p:nvSpPr>
        <p:spPr>
          <a:xfrm>
            <a:off x="5669122" y="3320439"/>
            <a:ext cx="110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الجمعة 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6251276-913D-AD79-FA26-AA7182796484}"/>
              </a:ext>
            </a:extLst>
          </p:cNvPr>
          <p:cNvSpPr txBox="1"/>
          <p:nvPr/>
        </p:nvSpPr>
        <p:spPr>
          <a:xfrm>
            <a:off x="5669122" y="4328963"/>
            <a:ext cx="110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15-12 = 3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6EDEA01-C3B1-F611-21BF-DF60C1349F38}"/>
              </a:ext>
            </a:extLst>
          </p:cNvPr>
          <p:cNvSpPr txBox="1"/>
          <p:nvPr/>
        </p:nvSpPr>
        <p:spPr>
          <a:xfrm>
            <a:off x="5119212" y="5287444"/>
            <a:ext cx="2524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15 + 12+15+10+20  = 72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74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6967C-25E9-96F6-0D77-9357FD31C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DB944B2-C6E2-2BC9-F495-DB787F280B1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5F7FA57-7366-8013-9CDF-E1F607D62935}"/>
              </a:ext>
            </a:extLst>
          </p:cNvPr>
          <p:cNvSpPr/>
          <p:nvPr/>
        </p:nvSpPr>
        <p:spPr>
          <a:xfrm>
            <a:off x="1517515" y="2879387"/>
            <a:ext cx="5943600" cy="190472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endParaRPr lang="a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A9ED70-48EE-F1AA-8660-FDABCE90C58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79973" y="3515810"/>
            <a:ext cx="903320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CD3D1A7-3663-DC3E-733B-96D25647741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4F8DA13-4512-246C-1315-23D133AEB22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CA728C-4B21-AD17-C736-6010B00411F6}"/>
              </a:ext>
            </a:extLst>
          </p:cNvPr>
          <p:cNvSpPr txBox="1"/>
          <p:nvPr/>
        </p:nvSpPr>
        <p:spPr>
          <a:xfrm>
            <a:off x="1334279" y="3511259"/>
            <a:ext cx="50678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ائِل 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646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142A4-DAFE-7E6D-E106-0CE4232A0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466A8B2-3514-FE93-1E78-B95E36C05E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04EE4C-CCE9-7928-43C2-BC32A2367C8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44881E-5312-E29D-A78A-F26828346C5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2F24303-FE55-AF5F-4057-B353375A82E4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99F15AD-CD42-7957-201F-CD72AEE41614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018B359-64FC-C417-B7AE-826145C69B7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5C54D0A-6236-449C-E4B3-808BB0319C9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9F0C4CED-0223-A57D-E3BA-98D94FEA820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6EEC75B-EAAD-79D8-5EF2-10BBE4A31D7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70E9F48-E6BC-F6AD-2A70-66495363BAE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E7BF856B-C210-C801-351C-080EDD8B6C69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3B98009-13C8-5F2B-9717-3ACC0B32DA2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388EC204-4D44-360D-069C-3A76F82BF1C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99EEB69-5895-AA7C-1E61-19673B91AD7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3DFE47-D025-3137-87CA-910FB4808795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2047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3BF1B4-DA63-C19E-7D10-7F71564CBF53}"/>
              </a:ext>
            </a:extLst>
          </p:cNvPr>
          <p:cNvGrpSpPr/>
          <p:nvPr/>
        </p:nvGrpSpPr>
        <p:grpSpPr>
          <a:xfrm>
            <a:off x="485507" y="1894438"/>
            <a:ext cx="7776907" cy="4252491"/>
            <a:chOff x="485507" y="1894438"/>
            <a:chExt cx="7776907" cy="425249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D6C10BA-9CC4-E555-5169-A380DBFB1BA1}"/>
                </a:ext>
              </a:extLst>
            </p:cNvPr>
            <p:cNvGrpSpPr/>
            <p:nvPr/>
          </p:nvGrpSpPr>
          <p:grpSpPr>
            <a:xfrm>
              <a:off x="793543" y="2993182"/>
              <a:ext cx="7468871" cy="3153747"/>
              <a:chOff x="835373" y="3842909"/>
              <a:chExt cx="7468871" cy="3153747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4C8F490-6443-77AD-6D07-08339E52DC4D}"/>
                  </a:ext>
                </a:extLst>
              </p:cNvPr>
              <p:cNvSpPr/>
              <p:nvPr/>
            </p:nvSpPr>
            <p:spPr>
              <a:xfrm>
                <a:off x="4875261" y="3842909"/>
                <a:ext cx="938134" cy="972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2B758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D2BD3483-D320-3B92-48BC-1A73AEA4DF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022" r="57544"/>
              <a:stretch>
                <a:fillRect/>
              </a:stretch>
            </p:blipFill>
            <p:spPr>
              <a:xfrm>
                <a:off x="835373" y="3842909"/>
                <a:ext cx="3098078" cy="3153747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A03B0E4-04C9-FECF-9AFB-13C91C8F7490}"/>
                  </a:ext>
                </a:extLst>
              </p:cNvPr>
              <p:cNvSpPr/>
              <p:nvPr/>
            </p:nvSpPr>
            <p:spPr>
              <a:xfrm flipH="1">
                <a:off x="4021494" y="3842909"/>
                <a:ext cx="4282750" cy="2716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ث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مُتَساوِيَّ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الْحَلِّ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الأُولى: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..............................................................</a:t>
                </a:r>
                <a:endPara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ا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الثّانِيّة: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ع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بار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َلِّ: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E35A555-D007-C55F-9EC0-8F41B219AF2F}"/>
                </a:ext>
              </a:extLst>
            </p:cNvPr>
            <p:cNvSpPr txBox="1"/>
            <p:nvPr/>
          </p:nvSpPr>
          <p:spPr>
            <a:xfrm>
              <a:off x="485507" y="1894438"/>
              <a:ext cx="7735077" cy="83099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لى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باشير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، فِي كُلِّ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علبة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 عُلَبٍ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ٍ، في كَلِّ عُلْبَةٍ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20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طُبْشورًا. ما عَدَدُ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باش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تي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اشْتَرَتْها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ى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؟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10ED0CC-7F16-42C4-2052-E1E7FA3485B2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25F5A69-8A6E-751B-473F-5BF3D7D2EC6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45102175-F1B0-B931-E0C2-202760440EE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81AA4AA-7A3D-6331-8A0B-E2EEF535A3A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D6B1A663-A69C-E255-8410-0706D5ECB5C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3C7E4694-58F6-1088-5FBA-BB83C78EA9C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3B9F7529-FAF8-9E33-AF96-89F8B6E0F24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7EF848C2-B883-4E8E-85D7-21CDADBA9A0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AF4B400-3DB8-9831-075C-B99469DB8E6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F2F1FDEF-97A7-141E-E119-FD568CB8D41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6A07C3B-C028-86C4-306C-342FB94C772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38C9A0E-F388-E9D5-1D61-25011DC8F31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451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72D0B8D-E102-1FE8-857F-8A05F640FAD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2BAA5EB-8165-A42A-E459-642B761929E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0D4173BB-E4D3-191F-90CB-F81FABF1C19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1F17852-564C-1020-051B-01EB29EB14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14137A6C-1CC3-36C0-076F-D8C2D280F55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1FD107E7-033B-912C-EC50-61F548CAC8B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ED44345A-A9E9-6D13-836A-FC9E7D6A72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7DD479A1-1A97-B5B7-99EC-59FA25F7013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EDA495A2-A178-C793-08B1-1DAB20B5828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A8603E94-E90D-3D2A-45C9-585DD881669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0DF02BC-ECF8-08C8-6627-9F63DDBE49F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CA91ADF-13C2-57AF-058D-BB1F98DCCC2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" name="Groupe 10">
            <a:extLst>
              <a:ext uri="{FF2B5EF4-FFF2-40B4-BE49-F238E27FC236}">
                <a16:creationId xmlns:a16="http://schemas.microsoft.com/office/drawing/2014/main" id="{3F68156F-C9FB-82A4-F9A7-A65B8FC60A01}"/>
              </a:ext>
            </a:extLst>
          </p:cNvPr>
          <p:cNvGrpSpPr/>
          <p:nvPr/>
        </p:nvGrpSpPr>
        <p:grpSpPr>
          <a:xfrm>
            <a:off x="793543" y="2993182"/>
            <a:ext cx="7468871" cy="3153747"/>
            <a:chOff x="835373" y="3842909"/>
            <a:chExt cx="7468871" cy="315374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3E407C6-075B-0945-F44E-719333E8AD5B}"/>
                </a:ext>
              </a:extLst>
            </p:cNvPr>
            <p:cNvSpPr/>
            <p:nvPr/>
          </p:nvSpPr>
          <p:spPr>
            <a:xfrm>
              <a:off x="4875261" y="3842909"/>
              <a:ext cx="938134" cy="9721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50B1F651-E286-EE8A-2656-7EB5A107C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022" r="57544"/>
            <a:stretch>
              <a:fillRect/>
            </a:stretch>
          </p:blipFill>
          <p:spPr>
            <a:xfrm>
              <a:off x="835373" y="3842909"/>
              <a:ext cx="3098078" cy="3153747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4C5CF7-AC2A-E23B-F11C-F884D19C09A2}"/>
                </a:ext>
              </a:extLst>
            </p:cNvPr>
            <p:cNvSpPr/>
            <p:nvPr/>
          </p:nvSpPr>
          <p:spPr>
            <a:xfrm flipH="1">
              <a:off x="4021494" y="3842909"/>
              <a:ext cx="4282750" cy="27165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.</a:t>
              </a:r>
            </a:p>
            <a:p>
              <a:pPr marL="285750" indent="-28575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مُتَساوِيَّ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الْحَلِّ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</a:t>
              </a:r>
            </a:p>
            <a:p>
              <a:pPr algn="r" rtl="1"/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خ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الأُولى: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..............................................................</a:t>
              </a:r>
              <a:endParaRPr lang="ar-M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ا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خ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الثّانِيّة: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r" rtl="1"/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..............................................................</a:t>
              </a:r>
            </a:p>
            <a:p>
              <a:pPr marL="285750" indent="-285750" algn="r" rtl="1">
                <a:buFont typeface="Arial" panose="020B0604020202020204" pitchFamily="34" charset="0"/>
                <a:buChar char="•"/>
              </a:pP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بار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َلِّ: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r" rtl="1"/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..............................................................</a:t>
              </a: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65EC63B8-3B2B-85F6-750F-53F6A5CFE01A}"/>
              </a:ext>
            </a:extLst>
          </p:cNvPr>
          <p:cNvGrpSpPr/>
          <p:nvPr/>
        </p:nvGrpSpPr>
        <p:grpSpPr>
          <a:xfrm>
            <a:off x="485507" y="1894439"/>
            <a:ext cx="7776907" cy="3698966"/>
            <a:chOff x="485507" y="1894438"/>
            <a:chExt cx="7776907" cy="425249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78FBB997-51C9-D674-FC80-4F01DFFFC505}"/>
                </a:ext>
              </a:extLst>
            </p:cNvPr>
            <p:cNvGrpSpPr/>
            <p:nvPr/>
          </p:nvGrpSpPr>
          <p:grpSpPr>
            <a:xfrm>
              <a:off x="793543" y="2993182"/>
              <a:ext cx="7468871" cy="3153747"/>
              <a:chOff x="835373" y="3842909"/>
              <a:chExt cx="7468871" cy="3153747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305AAC5-634B-F87F-D7A1-123911F7C131}"/>
                  </a:ext>
                </a:extLst>
              </p:cNvPr>
              <p:cNvSpPr/>
              <p:nvPr/>
            </p:nvSpPr>
            <p:spPr>
              <a:xfrm>
                <a:off x="4875261" y="3842909"/>
                <a:ext cx="938134" cy="972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2B758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A5F29852-466D-7486-8857-175F18E7CA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022" r="57544"/>
              <a:stretch>
                <a:fillRect/>
              </a:stretch>
            </p:blipFill>
            <p:spPr>
              <a:xfrm>
                <a:off x="835373" y="3842909"/>
                <a:ext cx="3098078" cy="3153747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CC996E5-400B-676B-B725-B67E27817FE6}"/>
                  </a:ext>
                </a:extLst>
              </p:cNvPr>
              <p:cNvSpPr/>
              <p:nvPr/>
            </p:nvSpPr>
            <p:spPr>
              <a:xfrm flipH="1">
                <a:off x="4021494" y="3842909"/>
                <a:ext cx="4282750" cy="2716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ث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مُتَساوِيَّ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الْحَلِّ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الأُولى: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..............................................................</a:t>
                </a:r>
                <a:endPara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ا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الثّانِيّة: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ع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بار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َلِّ: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</p:txBody>
          </p:sp>
        </p:grpSp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E4A952D7-27C4-2FDD-3431-9265017FE1EE}"/>
                </a:ext>
              </a:extLst>
            </p:cNvPr>
            <p:cNvSpPr txBox="1"/>
            <p:nvPr/>
          </p:nvSpPr>
          <p:spPr>
            <a:xfrm>
              <a:off x="485507" y="1894438"/>
              <a:ext cx="7735077" cy="95535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لى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باشير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، فِي كُلِّ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علبة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 عُلَبٍ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ٍ، في كَلِّ عُلْبَةٍ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20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طُبْشورًا. ما عَدَدُ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باش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تي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اشْتَرَتْها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ى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؟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109056" y="854031"/>
            <a:ext cx="53874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للإنجاز؛ سأمر بين الصفوف لمساعدتكم؛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766031" y="5157396"/>
            <a:ext cx="1337810" cy="133781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9EB81C3-C93A-8432-9774-714697C99B9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FBBDB68-599A-9522-BB79-64C35CD1EB4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3D2EA58C-C4EC-ABF8-37A1-3A36C558B75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3FC220FE-D0D1-91CA-2367-70DE2EDBD8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FEA70D43-83A0-2F7C-7BFE-37EB58D6BB0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93B2C486-01E8-DD8C-6826-A61A5C48FF5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2AEC7C48-3550-F774-2BB7-23F1F3AB79E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ACD0F0C4-5EC2-208F-D18B-80F5D7A7AE8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13666FB2-A762-3095-CC79-8119904AF23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53FAC136-C3E2-496A-F34A-9BD67C51352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828B8B4-500F-FD83-F338-84333367B13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E6FEC29-8E90-2F74-455F-B2C7BDEE484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59298172-3CCE-D35C-AB93-C8CBF249E8A6}"/>
              </a:ext>
            </a:extLst>
          </p:cNvPr>
          <p:cNvGrpSpPr/>
          <p:nvPr/>
        </p:nvGrpSpPr>
        <p:grpSpPr>
          <a:xfrm>
            <a:off x="485507" y="1894439"/>
            <a:ext cx="7776907" cy="3698966"/>
            <a:chOff x="485507" y="1894438"/>
            <a:chExt cx="7776907" cy="425249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A8B772A-9A1C-3599-DB6E-1B605A140C2C}"/>
                </a:ext>
              </a:extLst>
            </p:cNvPr>
            <p:cNvGrpSpPr/>
            <p:nvPr/>
          </p:nvGrpSpPr>
          <p:grpSpPr>
            <a:xfrm>
              <a:off x="793543" y="2993182"/>
              <a:ext cx="7468871" cy="3153747"/>
              <a:chOff x="835373" y="3842909"/>
              <a:chExt cx="7468871" cy="3153747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189FA81-385F-69CC-D46B-3A543D5295BD}"/>
                  </a:ext>
                </a:extLst>
              </p:cNvPr>
              <p:cNvSpPr/>
              <p:nvPr/>
            </p:nvSpPr>
            <p:spPr>
              <a:xfrm>
                <a:off x="4875261" y="3842909"/>
                <a:ext cx="938134" cy="972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2B758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8C98CDE7-790B-ADD0-B9FD-943E2AB166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022" r="57544"/>
              <a:stretch>
                <a:fillRect/>
              </a:stretch>
            </p:blipFill>
            <p:spPr>
              <a:xfrm>
                <a:off x="835373" y="3842909"/>
                <a:ext cx="3098078" cy="3153747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33F2553-419B-D675-BA5E-FD8AD64D5438}"/>
                  </a:ext>
                </a:extLst>
              </p:cNvPr>
              <p:cNvSpPr/>
              <p:nvPr/>
            </p:nvSpPr>
            <p:spPr>
              <a:xfrm flipH="1">
                <a:off x="4021494" y="3842909"/>
                <a:ext cx="4282750" cy="2716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ث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مُتَساوِيَّ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الْحَلِّ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الأُولى: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..............................................................</a:t>
                </a:r>
                <a:endPara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ا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الثّانِيّة: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ع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بار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َلِّ: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</p:txBody>
          </p:sp>
        </p:grpSp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67AC222D-7196-A821-F193-34253558D40E}"/>
                </a:ext>
              </a:extLst>
            </p:cNvPr>
            <p:cNvSpPr txBox="1"/>
            <p:nvPr/>
          </p:nvSpPr>
          <p:spPr>
            <a:xfrm>
              <a:off x="485507" y="1894438"/>
              <a:ext cx="7735077" cy="95535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لى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باشير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، فِي كُلِّ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علبة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 عُلَبٍ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ٍ، في كَلِّ عُلْبَةٍ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20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طُبْشورًا. ما عَدَدُ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باش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تي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اشْتَرَتْها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ى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؟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6F25B5D-46F1-1FF9-8E81-B446CCD2927C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88C56423-09B3-C2A6-429C-D7E58ADB5A62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E3B4AB87-C16F-02B6-5D8C-B0F20711A30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8DB9246-E820-1C2E-A12E-61F96327B8C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E4E3C962-9D7D-07BB-077B-89E6D1841FB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Organigramme : Connecteur 36">
                  <a:extLst>
                    <a:ext uri="{FF2B5EF4-FFF2-40B4-BE49-F238E27FC236}">
                      <a16:creationId xmlns:a16="http://schemas.microsoft.com/office/drawing/2014/main" id="{1EEC8DED-CC80-ABB8-1633-2EB3424BD40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6017FF0F-5CEA-18C4-2DAB-5C21BE97D14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Organigramme : Connecteur 38">
                  <a:extLst>
                    <a:ext uri="{FF2B5EF4-FFF2-40B4-BE49-F238E27FC236}">
                      <a16:creationId xmlns:a16="http://schemas.microsoft.com/office/drawing/2014/main" id="{8FC8E2A1-D2BC-59B8-0E7D-3EEF54D6609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B07ECE70-8D54-5794-8B6C-F3D86372ED4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Organigramme : Connecteur 40">
                  <a:extLst>
                    <a:ext uri="{FF2B5EF4-FFF2-40B4-BE49-F238E27FC236}">
                      <a16:creationId xmlns:a16="http://schemas.microsoft.com/office/drawing/2014/main" id="{CB619E1D-C140-EDAB-BA16-0D319275379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8C3AEE7-055C-BD80-7E8A-1D55E182B1C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A29847D-87EC-49C1-CDE1-56B09CA6AA7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2CB8D20B-7C37-A6E0-6A25-5013954BEE8A}"/>
              </a:ext>
            </a:extLst>
          </p:cNvPr>
          <p:cNvGrpSpPr/>
          <p:nvPr/>
        </p:nvGrpSpPr>
        <p:grpSpPr>
          <a:xfrm>
            <a:off x="549732" y="1912311"/>
            <a:ext cx="7776906" cy="3698966"/>
            <a:chOff x="485507" y="1894438"/>
            <a:chExt cx="7776906" cy="425249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123055C-EFD9-9082-1C7A-5FE0C2B0DEFB}"/>
                </a:ext>
              </a:extLst>
            </p:cNvPr>
            <p:cNvGrpSpPr/>
            <p:nvPr/>
          </p:nvGrpSpPr>
          <p:grpSpPr>
            <a:xfrm>
              <a:off x="793543" y="2666539"/>
              <a:ext cx="7468870" cy="3480390"/>
              <a:chOff x="835373" y="3516266"/>
              <a:chExt cx="7468870" cy="3480390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B264F80-F625-4544-A3B2-7197B349A8E9}"/>
                  </a:ext>
                </a:extLst>
              </p:cNvPr>
              <p:cNvSpPr/>
              <p:nvPr/>
            </p:nvSpPr>
            <p:spPr>
              <a:xfrm>
                <a:off x="4875261" y="3842909"/>
                <a:ext cx="938134" cy="972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2B758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A4331DC8-615A-82AE-3528-F8BCA0601C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022" r="57544"/>
              <a:stretch>
                <a:fillRect/>
              </a:stretch>
            </p:blipFill>
            <p:spPr>
              <a:xfrm>
                <a:off x="835373" y="3842909"/>
                <a:ext cx="3098078" cy="3153747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A516A5D-A75F-0110-0CC2-F3137311AE1E}"/>
                  </a:ext>
                </a:extLst>
              </p:cNvPr>
              <p:cNvSpPr/>
              <p:nvPr/>
            </p:nvSpPr>
            <p:spPr>
              <a:xfrm flipH="1">
                <a:off x="4021493" y="3516266"/>
                <a:ext cx="4282750" cy="348038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ث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مُتَساوِيَّ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الْحَلِّ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</a:p>
              <a:p>
                <a:pPr marL="285750" indent="-285750" algn="r" rtl="1">
                  <a:buFontTx/>
                  <a:buChar char="-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الأُولى: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endPara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 algn="r" rtl="1">
                  <a:buFontTx/>
                  <a:buChar char="-"/>
                </a:pP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ا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الثّانِيّة: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 algn="r" rtl="1">
                  <a:buFontTx/>
                  <a:buChar char="-"/>
                </a:pPr>
                <a:endPara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ع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بار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َلِّ: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endPara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6452A3B6-D457-AE93-2C58-66A582B5B042}"/>
                </a:ext>
              </a:extLst>
            </p:cNvPr>
            <p:cNvSpPr txBox="1"/>
            <p:nvPr/>
          </p:nvSpPr>
          <p:spPr>
            <a:xfrm>
              <a:off x="485507" y="1894438"/>
              <a:ext cx="7735077" cy="95535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لى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باشير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، فِي كُلِّ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علبة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 عُلَبٍ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ٍ، في كَلِّ عُلْبَةٍ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20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طُبْشورًا. ما عَدَدُ 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الط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باش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ير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تي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اشْتَرَتْها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ى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؟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36FCD9C-3887-E96A-0257-EF9464A61205}"/>
              </a:ext>
            </a:extLst>
          </p:cNvPr>
          <p:cNvGrpSpPr/>
          <p:nvPr/>
        </p:nvGrpSpPr>
        <p:grpSpPr>
          <a:xfrm>
            <a:off x="999460" y="3062972"/>
            <a:ext cx="7114799" cy="2680201"/>
            <a:chOff x="843286" y="3239724"/>
            <a:chExt cx="7114799" cy="268020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FD477B8-7289-CEBD-16FE-FEFD4CD323BB}"/>
                </a:ext>
              </a:extLst>
            </p:cNvPr>
            <p:cNvGrpSpPr/>
            <p:nvPr/>
          </p:nvGrpSpPr>
          <p:grpSpPr>
            <a:xfrm>
              <a:off x="881586" y="3239724"/>
              <a:ext cx="2547746" cy="1346961"/>
              <a:chOff x="818636" y="3166887"/>
              <a:chExt cx="2936242" cy="1649686"/>
            </a:xfrm>
          </p:grpSpPr>
          <p:grpSp>
            <p:nvGrpSpPr>
              <p:cNvPr id="16" name="Groupe 8">
                <a:extLst>
                  <a:ext uri="{FF2B5EF4-FFF2-40B4-BE49-F238E27FC236}">
                    <a16:creationId xmlns:a16="http://schemas.microsoft.com/office/drawing/2014/main" id="{361688D0-4550-95A7-332A-126155274C71}"/>
                  </a:ext>
                </a:extLst>
              </p:cNvPr>
              <p:cNvGrpSpPr/>
              <p:nvPr/>
            </p:nvGrpSpPr>
            <p:grpSpPr>
              <a:xfrm>
                <a:off x="818636" y="3166887"/>
                <a:ext cx="2936242" cy="688367"/>
                <a:chOff x="2499680" y="2576945"/>
                <a:chExt cx="3714082" cy="1236518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39B4446-B22D-EB96-FE2D-92B055156F7B}"/>
                    </a:ext>
                  </a:extLst>
                </p:cNvPr>
                <p:cNvSpPr/>
                <p:nvPr/>
              </p:nvSpPr>
              <p:spPr>
                <a:xfrm>
                  <a:off x="2499680" y="2576945"/>
                  <a:ext cx="3714082" cy="581891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dirty="0">
                      <a:solidFill>
                        <a:srgbClr val="C00000"/>
                      </a:solidFill>
                    </a:rPr>
                    <a:t>؟</a:t>
                  </a:r>
                  <a:endParaRPr lang="fr-FR" sz="2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2AB199CF-471A-B41F-5F3F-609E5BAC23EA}"/>
                    </a:ext>
                  </a:extLst>
                </p:cNvPr>
                <p:cNvSpPr/>
                <p:nvPr/>
              </p:nvSpPr>
              <p:spPr>
                <a:xfrm>
                  <a:off x="2504209" y="3231572"/>
                  <a:ext cx="1049481" cy="581891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000" dirty="0">
                      <a:solidFill>
                        <a:srgbClr val="C00000"/>
                      </a:solidFill>
                    </a:rPr>
                    <a:t>8</a:t>
                  </a:r>
                  <a:endParaRPr lang="fr-FR" sz="28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55737672-9B63-83DF-6C68-BF768FF02EFD}"/>
                    </a:ext>
                  </a:extLst>
                </p:cNvPr>
                <p:cNvSpPr/>
                <p:nvPr/>
              </p:nvSpPr>
              <p:spPr>
                <a:xfrm>
                  <a:off x="3553690" y="3231572"/>
                  <a:ext cx="1610591" cy="581891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dirty="0">
                      <a:solidFill>
                        <a:srgbClr val="C00000"/>
                      </a:solidFill>
                    </a:rPr>
                    <a:t>.........</a:t>
                  </a:r>
                  <a:endParaRPr lang="fr-FR" sz="2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742ED5E6-B99F-8DBE-6AF6-0388FEFC967A}"/>
                    </a:ext>
                  </a:extLst>
                </p:cNvPr>
                <p:cNvSpPr/>
                <p:nvPr/>
              </p:nvSpPr>
              <p:spPr>
                <a:xfrm>
                  <a:off x="5164281" y="3231572"/>
                  <a:ext cx="1049481" cy="581891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000" dirty="0">
                      <a:solidFill>
                        <a:srgbClr val="C00000"/>
                      </a:solidFill>
                    </a:rPr>
                    <a:t>8</a:t>
                  </a:r>
                  <a:endParaRPr lang="fr-FR" sz="2000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18" name="Left Brace 17">
                <a:extLst>
                  <a:ext uri="{FF2B5EF4-FFF2-40B4-BE49-F238E27FC236}">
                    <a16:creationId xmlns:a16="http://schemas.microsoft.com/office/drawing/2014/main" id="{F2FDA67F-0AAD-890A-C7CA-2D8D8A9291A3}"/>
                  </a:ext>
                </a:extLst>
              </p:cNvPr>
              <p:cNvSpPr/>
              <p:nvPr/>
            </p:nvSpPr>
            <p:spPr>
              <a:xfrm rot="16200000">
                <a:off x="2011981" y="2803089"/>
                <a:ext cx="486383" cy="2720646"/>
              </a:xfrm>
              <a:prstGeom prst="leftBrace">
                <a:avLst>
                  <a:gd name="adj1" fmla="val 60117"/>
                  <a:gd name="adj2" fmla="val 50000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9D0FD69-0947-97F6-C0B9-5E581DE33E7C}"/>
                  </a:ext>
                </a:extLst>
              </p:cNvPr>
              <p:cNvSpPr txBox="1"/>
              <p:nvPr/>
            </p:nvSpPr>
            <p:spPr>
              <a:xfrm>
                <a:off x="1864032" y="4364235"/>
                <a:ext cx="890836" cy="4523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A" b="1" dirty="0">
                    <a:solidFill>
                      <a:srgbClr val="C00000"/>
                    </a:solidFill>
                  </a:rPr>
                  <a:t>6</a:t>
                </a:r>
                <a:r>
                  <a:rPr lang="ar-MA" b="1" dirty="0">
                    <a:solidFill>
                      <a:srgbClr val="C00000"/>
                    </a:solidFill>
                  </a:rPr>
                  <a:t> مَرَّاتٍ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1986E30-C7E6-68F8-E93F-93794AC53383}"/>
                </a:ext>
              </a:extLst>
            </p:cNvPr>
            <p:cNvSpPr txBox="1"/>
            <p:nvPr/>
          </p:nvSpPr>
          <p:spPr>
            <a:xfrm>
              <a:off x="4789807" y="3676936"/>
              <a:ext cx="27206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400" b="1" dirty="0">
                  <a:solidFill>
                    <a:srgbClr val="C00000"/>
                  </a:solidFill>
                </a:rPr>
                <a:t>8</a:t>
              </a:r>
              <a:r>
                <a:rPr lang="en-GB" sz="2400" b="1" dirty="0">
                  <a:solidFill>
                    <a:srgbClr val="C00000"/>
                  </a:solidFill>
                </a:rPr>
                <a:t> x  </a:t>
              </a:r>
              <a:r>
                <a:rPr lang="ar-SA" sz="2400" b="1" dirty="0">
                  <a:solidFill>
                    <a:srgbClr val="C00000"/>
                  </a:solidFill>
                </a:rPr>
                <a:t>6</a:t>
              </a:r>
              <a:r>
                <a:rPr lang="en-GB" sz="2400" b="1" dirty="0">
                  <a:solidFill>
                    <a:srgbClr val="C00000"/>
                  </a:solidFill>
                </a:rPr>
                <a:t> = </a:t>
              </a:r>
              <a:r>
                <a:rPr lang="ar-SA" sz="2400" b="1" dirty="0">
                  <a:solidFill>
                    <a:srgbClr val="C00000"/>
                  </a:solidFill>
                </a:rPr>
                <a:t>48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FCE6B94-EEA1-46B0-04F6-12A7217DB304}"/>
                </a:ext>
              </a:extLst>
            </p:cNvPr>
            <p:cNvGrpSpPr/>
            <p:nvPr/>
          </p:nvGrpSpPr>
          <p:grpSpPr>
            <a:xfrm>
              <a:off x="843286" y="4572964"/>
              <a:ext cx="2547746" cy="1346961"/>
              <a:chOff x="818636" y="3166887"/>
              <a:chExt cx="2936242" cy="1649686"/>
            </a:xfrm>
          </p:grpSpPr>
          <p:grpSp>
            <p:nvGrpSpPr>
              <p:cNvPr id="47" name="Groupe 8">
                <a:extLst>
                  <a:ext uri="{FF2B5EF4-FFF2-40B4-BE49-F238E27FC236}">
                    <a16:creationId xmlns:a16="http://schemas.microsoft.com/office/drawing/2014/main" id="{C9A7B562-E995-2656-EA49-7CE0DEAF5C86}"/>
                  </a:ext>
                </a:extLst>
              </p:cNvPr>
              <p:cNvGrpSpPr/>
              <p:nvPr/>
            </p:nvGrpSpPr>
            <p:grpSpPr>
              <a:xfrm>
                <a:off x="818636" y="3166887"/>
                <a:ext cx="2936242" cy="688367"/>
                <a:chOff x="2499680" y="2576945"/>
                <a:chExt cx="3714082" cy="1236518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9A067582-8FBA-6099-F2CC-0396183332F4}"/>
                    </a:ext>
                  </a:extLst>
                </p:cNvPr>
                <p:cNvSpPr/>
                <p:nvPr/>
              </p:nvSpPr>
              <p:spPr>
                <a:xfrm>
                  <a:off x="2499680" y="2576945"/>
                  <a:ext cx="3714082" cy="58189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dirty="0">
                      <a:solidFill>
                        <a:srgbClr val="C00000"/>
                      </a:solidFill>
                    </a:rPr>
                    <a:t>؟</a:t>
                  </a:r>
                  <a:endParaRPr lang="fr-FR" sz="2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8056DFDD-8B5F-E1BC-8B88-68EF3BF4BC04}"/>
                    </a:ext>
                  </a:extLst>
                </p:cNvPr>
                <p:cNvSpPr/>
                <p:nvPr/>
              </p:nvSpPr>
              <p:spPr>
                <a:xfrm>
                  <a:off x="2504209" y="3231572"/>
                  <a:ext cx="1049481" cy="58189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000" dirty="0">
                      <a:solidFill>
                        <a:srgbClr val="C00000"/>
                      </a:solidFill>
                    </a:rPr>
                    <a:t>20</a:t>
                  </a:r>
                  <a:endParaRPr lang="fr-FR" sz="28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F1675C24-0512-9D12-6C7A-B2D270A9A3D5}"/>
                    </a:ext>
                  </a:extLst>
                </p:cNvPr>
                <p:cNvSpPr/>
                <p:nvPr/>
              </p:nvSpPr>
              <p:spPr>
                <a:xfrm>
                  <a:off x="3553690" y="3231572"/>
                  <a:ext cx="1610591" cy="58189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dirty="0">
                      <a:solidFill>
                        <a:srgbClr val="C00000"/>
                      </a:solidFill>
                    </a:rPr>
                    <a:t>.........</a:t>
                  </a:r>
                  <a:endParaRPr lang="fr-FR" sz="2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B7ED22E-E14B-5362-A305-46D85880B232}"/>
                    </a:ext>
                  </a:extLst>
                </p:cNvPr>
                <p:cNvSpPr/>
                <p:nvPr/>
              </p:nvSpPr>
              <p:spPr>
                <a:xfrm>
                  <a:off x="5164281" y="3231572"/>
                  <a:ext cx="1049481" cy="58189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000" dirty="0">
                      <a:solidFill>
                        <a:srgbClr val="C00000"/>
                      </a:solidFill>
                    </a:rPr>
                    <a:t>20</a:t>
                  </a:r>
                  <a:endParaRPr lang="fr-FR" sz="2000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48" name="Left Brace 47">
                <a:extLst>
                  <a:ext uri="{FF2B5EF4-FFF2-40B4-BE49-F238E27FC236}">
                    <a16:creationId xmlns:a16="http://schemas.microsoft.com/office/drawing/2014/main" id="{034FD922-06B3-FFE4-0AE8-EEC7C1B6542C}"/>
                  </a:ext>
                </a:extLst>
              </p:cNvPr>
              <p:cNvSpPr/>
              <p:nvPr/>
            </p:nvSpPr>
            <p:spPr>
              <a:xfrm rot="16200000">
                <a:off x="2011981" y="2803089"/>
                <a:ext cx="486383" cy="2720646"/>
              </a:xfrm>
              <a:prstGeom prst="leftBrace">
                <a:avLst>
                  <a:gd name="adj1" fmla="val 60117"/>
                  <a:gd name="adj2" fmla="val 5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CD0F53D-6E96-CD5B-CEB8-0B4F4C195217}"/>
                  </a:ext>
                </a:extLst>
              </p:cNvPr>
              <p:cNvSpPr txBox="1"/>
              <p:nvPr/>
            </p:nvSpPr>
            <p:spPr>
              <a:xfrm>
                <a:off x="1864032" y="4364235"/>
                <a:ext cx="898226" cy="452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ar-SA" b="1" dirty="0">
                    <a:solidFill>
                      <a:srgbClr val="C00000"/>
                    </a:solidFill>
                  </a:rPr>
                  <a:t>48</a:t>
                </a:r>
                <a:r>
                  <a:rPr lang="ar-MA" b="1" dirty="0">
                    <a:solidFill>
                      <a:srgbClr val="C00000"/>
                    </a:solidFill>
                  </a:rPr>
                  <a:t> مَرَّة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5ED7F8F-B559-EF34-59B3-D2C1EF73EFB0}"/>
                </a:ext>
              </a:extLst>
            </p:cNvPr>
            <p:cNvSpPr txBox="1"/>
            <p:nvPr/>
          </p:nvSpPr>
          <p:spPr>
            <a:xfrm>
              <a:off x="4415826" y="4251947"/>
              <a:ext cx="23865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400" b="1" dirty="0">
                  <a:solidFill>
                    <a:srgbClr val="C00000"/>
                  </a:solidFill>
                </a:rPr>
                <a:t>20</a:t>
              </a:r>
              <a:r>
                <a:rPr lang="en-GB" sz="2400" b="1" dirty="0">
                  <a:solidFill>
                    <a:srgbClr val="C00000"/>
                  </a:solidFill>
                </a:rPr>
                <a:t> x  </a:t>
              </a:r>
              <a:r>
                <a:rPr lang="ar-SA" sz="2400" b="1" dirty="0">
                  <a:solidFill>
                    <a:srgbClr val="C00000"/>
                  </a:solidFill>
                </a:rPr>
                <a:t>48</a:t>
              </a:r>
              <a:r>
                <a:rPr lang="en-GB" sz="2400" b="1" dirty="0">
                  <a:solidFill>
                    <a:srgbClr val="C00000"/>
                  </a:solidFill>
                </a:rPr>
                <a:t> = </a:t>
              </a:r>
              <a:r>
                <a:rPr lang="ar-SA" sz="2400" b="1" dirty="0">
                  <a:solidFill>
                    <a:srgbClr val="C00000"/>
                  </a:solidFill>
                </a:rPr>
                <a:t>960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66B5AAE-AC06-EFF7-B096-5333516A037D}"/>
                </a:ext>
              </a:extLst>
            </p:cNvPr>
            <p:cNvSpPr txBox="1"/>
            <p:nvPr/>
          </p:nvSpPr>
          <p:spPr>
            <a:xfrm>
              <a:off x="4111042" y="5242267"/>
              <a:ext cx="38470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ل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لى 960 ق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ط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باشير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ٍ.</a:t>
              </a:r>
              <a:endPara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300CB-BC5B-1813-B065-643A6805AA8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D337218-C22C-D3DD-1500-3A68DA8BC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38D32A-552E-190F-8CB2-94276EA361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6C474E0-6C67-9B15-D3C5-DC366A84AF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C2B6B56-3F08-7C3E-A80D-FC920B078B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11F4110A-0030-BECF-C647-911CA5287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E0E58E-E2CF-4041-0317-C5779E88F1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6C6172-ED2B-98CE-C55A-E22F16A449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88D6CDB-12D9-E2A5-431A-B13858637E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B5B1CA6-D9F2-35DD-9E36-FBE6B82477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625CD0-018D-9552-7196-32F987D96121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7F9975-879A-6542-47D2-A5AF260866A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17926</TotalTime>
  <Words>2890</Words>
  <Application>Microsoft Office PowerPoint</Application>
  <PresentationFormat>On-screen Show (4:3)</PresentationFormat>
  <Paragraphs>708</Paragraphs>
  <Slides>68</Slides>
  <Notes>7</Notes>
  <HiddenSlides>0</HiddenSlides>
  <MMClips>5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68</vt:i4>
      </vt:variant>
    </vt:vector>
  </HeadingPairs>
  <TitlesOfParts>
    <vt:vector size="84" baseType="lpstr">
      <vt:lpstr>DengXian</vt:lpstr>
      <vt:lpstr>Aptos</vt:lpstr>
      <vt:lpstr>Aptos Display</vt:lpstr>
      <vt:lpstr>Arial</vt:lpstr>
      <vt:lpstr>Arimo Italics</vt:lpstr>
      <vt:lpstr>Calibri</vt:lpstr>
      <vt:lpstr>Cambria Math</vt:lpstr>
      <vt:lpstr>Chalkboard</vt:lpstr>
      <vt:lpstr>Dosis</vt:lpstr>
      <vt:lpstr>Effra CC Arbc</vt:lpstr>
      <vt:lpstr>Noto Sans Symbols</vt:lpstr>
      <vt:lpstr>Wingdings</vt:lpstr>
      <vt:lpstr>salam</vt:lpstr>
      <vt:lpstr>Page d'entree</vt:lpstr>
      <vt:lpstr>1_salam</vt:lpstr>
      <vt:lpstr>2_Conception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AIT OUABBOU LAHCEN</cp:lastModifiedBy>
  <cp:revision>173</cp:revision>
  <cp:lastPrinted>2025-08-13T10:11:39Z</cp:lastPrinted>
  <dcterms:created xsi:type="dcterms:W3CDTF">2025-08-01T12:31:49Z</dcterms:created>
  <dcterms:modified xsi:type="dcterms:W3CDTF">2026-06-10T15:04:21Z</dcterms:modified>
</cp:coreProperties>
</file>