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0" r:id="rId1"/>
    <p:sldMasterId id="2147483905" r:id="rId2"/>
    <p:sldMasterId id="2147483910" r:id="rId3"/>
    <p:sldMasterId id="2147483919" r:id="rId4"/>
  </p:sldMasterIdLst>
  <p:notesMasterIdLst>
    <p:notesMasterId r:id="rId56"/>
  </p:notesMasterIdLst>
  <p:handoutMasterIdLst>
    <p:handoutMasterId r:id="rId57"/>
  </p:handoutMasterIdLst>
  <p:sldIdLst>
    <p:sldId id="735" r:id="rId5"/>
    <p:sldId id="828" r:id="rId6"/>
    <p:sldId id="2134807296" r:id="rId7"/>
    <p:sldId id="2134806642" r:id="rId8"/>
    <p:sldId id="2134806699" r:id="rId9"/>
    <p:sldId id="974" r:id="rId10"/>
    <p:sldId id="2134806722" r:id="rId11"/>
    <p:sldId id="2134807291" r:id="rId12"/>
    <p:sldId id="2134806650" r:id="rId13"/>
    <p:sldId id="1005" r:id="rId14"/>
    <p:sldId id="768" r:id="rId15"/>
    <p:sldId id="2134806678" r:id="rId16"/>
    <p:sldId id="2134807098" r:id="rId17"/>
    <p:sldId id="774" r:id="rId18"/>
    <p:sldId id="1054" r:id="rId19"/>
    <p:sldId id="1055" r:id="rId20"/>
    <p:sldId id="1056" r:id="rId21"/>
    <p:sldId id="968" r:id="rId22"/>
    <p:sldId id="1021" r:id="rId23"/>
    <p:sldId id="1046" r:id="rId24"/>
    <p:sldId id="2134806772" r:id="rId25"/>
    <p:sldId id="2134807070" r:id="rId26"/>
    <p:sldId id="2134806665" r:id="rId27"/>
    <p:sldId id="2134807035" r:id="rId28"/>
    <p:sldId id="2134807292" r:id="rId29"/>
    <p:sldId id="2134806777" r:id="rId30"/>
    <p:sldId id="2134806700" r:id="rId31"/>
    <p:sldId id="977" r:id="rId32"/>
    <p:sldId id="2134807293" r:id="rId33"/>
    <p:sldId id="2134806707" r:id="rId34"/>
    <p:sldId id="2134807056" r:id="rId35"/>
    <p:sldId id="2134807068" r:id="rId36"/>
    <p:sldId id="2134807297" r:id="rId37"/>
    <p:sldId id="2134807073" r:id="rId38"/>
    <p:sldId id="2134807298" r:id="rId39"/>
    <p:sldId id="2134807299" r:id="rId40"/>
    <p:sldId id="2134807038" r:id="rId41"/>
    <p:sldId id="2134807300" r:id="rId42"/>
    <p:sldId id="2134807301" r:id="rId43"/>
    <p:sldId id="2134807302" r:id="rId44"/>
    <p:sldId id="2134807303" r:id="rId45"/>
    <p:sldId id="2134807304" r:id="rId46"/>
    <p:sldId id="2134807305" r:id="rId47"/>
    <p:sldId id="2134807306" r:id="rId48"/>
    <p:sldId id="2134807295" r:id="rId49"/>
    <p:sldId id="2134807294" r:id="rId50"/>
    <p:sldId id="921" r:id="rId51"/>
    <p:sldId id="922" r:id="rId52"/>
    <p:sldId id="849" r:id="rId53"/>
    <p:sldId id="2134806639" r:id="rId54"/>
    <p:sldId id="980" r:id="rId55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2F2F2"/>
    <a:srgbClr val="FC8E00"/>
    <a:srgbClr val="A5A5A5"/>
    <a:srgbClr val="BFBFBF"/>
    <a:srgbClr val="FFC000"/>
    <a:srgbClr val="FFDE6C"/>
    <a:srgbClr val="FFEFB9"/>
    <a:srgbClr val="7DC3C1"/>
    <a:srgbClr val="FFDA6D"/>
    <a:srgbClr val="3A8F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033" autoAdjust="0"/>
  </p:normalViewPr>
  <p:slideViewPr>
    <p:cSldViewPr snapToGrid="0">
      <p:cViewPr varScale="1">
        <p:scale>
          <a:sx n="61" d="100"/>
          <a:sy n="61" d="100"/>
        </p:scale>
        <p:origin x="67" y="4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Feuil1!$A$2:$A$6</c:f>
              <c:strCache>
                <c:ptCount val="5"/>
                <c:pt idx="0">
                  <c:v>يناير </c:v>
                </c:pt>
                <c:pt idx="1">
                  <c:v>فبراير </c:v>
                </c:pt>
                <c:pt idx="2">
                  <c:v>مارس </c:v>
                </c:pt>
                <c:pt idx="3">
                  <c:v>ابريل </c:v>
                </c:pt>
                <c:pt idx="4">
                  <c:v>ماي 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15</c:v>
                </c:pt>
                <c:pt idx="1">
                  <c:v>20</c:v>
                </c:pt>
                <c:pt idx="2">
                  <c:v>30</c:v>
                </c:pt>
                <c:pt idx="3">
                  <c:v>25</c:v>
                </c:pt>
                <c:pt idx="4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DB-4C81-BC9A-9F848F5C2A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96616080"/>
        <c:axId val="1196607440"/>
      </c:lineChart>
      <c:catAx>
        <c:axId val="1196616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196607440"/>
        <c:crosses val="autoZero"/>
        <c:auto val="1"/>
        <c:lblAlgn val="ctr"/>
        <c:lblOffset val="100"/>
        <c:noMultiLvlLbl val="0"/>
      </c:catAx>
      <c:valAx>
        <c:axId val="1196607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196616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Feuil1!$A$2:$A$6</c:f>
              <c:strCache>
                <c:ptCount val="5"/>
                <c:pt idx="0">
                  <c:v>يناير </c:v>
                </c:pt>
                <c:pt idx="1">
                  <c:v>فبراير </c:v>
                </c:pt>
                <c:pt idx="2">
                  <c:v>مارس </c:v>
                </c:pt>
                <c:pt idx="3">
                  <c:v>ابريل </c:v>
                </c:pt>
                <c:pt idx="4">
                  <c:v>ماي 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15</c:v>
                </c:pt>
                <c:pt idx="1">
                  <c:v>20</c:v>
                </c:pt>
                <c:pt idx="2">
                  <c:v>30</c:v>
                </c:pt>
                <c:pt idx="3">
                  <c:v>25</c:v>
                </c:pt>
                <c:pt idx="4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BF-4D11-81CE-BBA0191BE5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96616080"/>
        <c:axId val="1196607440"/>
      </c:lineChart>
      <c:catAx>
        <c:axId val="1196616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196607440"/>
        <c:crosses val="autoZero"/>
        <c:auto val="1"/>
        <c:lblAlgn val="ctr"/>
        <c:lblOffset val="100"/>
        <c:noMultiLvlLbl val="0"/>
      </c:catAx>
      <c:valAx>
        <c:axId val="1196607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196616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Feuil1!$A$2:$A$6</c:f>
              <c:strCache>
                <c:ptCount val="5"/>
                <c:pt idx="0">
                  <c:v>يناير </c:v>
                </c:pt>
                <c:pt idx="1">
                  <c:v>فبراير </c:v>
                </c:pt>
                <c:pt idx="2">
                  <c:v>مارس </c:v>
                </c:pt>
                <c:pt idx="3">
                  <c:v>ابريل </c:v>
                </c:pt>
                <c:pt idx="4">
                  <c:v>ماي 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15</c:v>
                </c:pt>
                <c:pt idx="1">
                  <c:v>20</c:v>
                </c:pt>
                <c:pt idx="2">
                  <c:v>30</c:v>
                </c:pt>
                <c:pt idx="3">
                  <c:v>25</c:v>
                </c:pt>
                <c:pt idx="4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A3-434F-B04A-120B6C16E2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96616080"/>
        <c:axId val="1196607440"/>
      </c:lineChart>
      <c:catAx>
        <c:axId val="1196616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196607440"/>
        <c:crosses val="autoZero"/>
        <c:auto val="1"/>
        <c:lblAlgn val="ctr"/>
        <c:lblOffset val="100"/>
        <c:noMultiLvlLbl val="0"/>
      </c:catAx>
      <c:valAx>
        <c:axId val="1196607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196616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09/06/2026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‹#›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09/06/2026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‹#›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40803-6928-1418-837B-64FEFF040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72C3FA-DA68-4912-7F88-1D31EFBC2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129F1E-B5AB-3781-EEBA-BA795A5CF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0FC33-150E-D5B7-8A65-61A6C816E8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4792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EA6FE-49C3-D0B3-B7F8-0CE890315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D37467C-B2F2-2353-235D-B6D7E4590D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7B9C37-3E8F-21BA-0083-A8757666DF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59366F-3551-A04C-77CA-65AEF0D7DA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07701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F80BE-4994-9C39-35D3-71F43C9CF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3FA52A-A6E1-B706-EF7B-F638EC6696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1B4F102-D1AE-A3F5-7C9E-CE4019CD5A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64EEFC-77F9-90E6-A7B4-BDC460E86F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51789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A5427-C286-462F-E87C-49B1FAF02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E74E542-17ED-A348-5396-F42B18332C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3F85820-8419-2753-7FD5-4CEF8C6722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832600-B217-4958-9466-1D8714B338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79633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68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72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332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9023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9102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349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9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24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0009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8.png"/><Relationship Id="rId5" Type="http://schemas.openxmlformats.org/officeDocument/2006/relationships/image" Target="../media/image27.gif"/><Relationship Id="rId4" Type="http://schemas.openxmlformats.org/officeDocument/2006/relationships/image" Target="../media/image2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1.xml"/><Relationship Id="rId4" Type="http://schemas.openxmlformats.org/officeDocument/2006/relationships/chart" Target="../charts/char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Relationship Id="rId4" Type="http://schemas.openxmlformats.org/officeDocument/2006/relationships/chart" Target="../charts/char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Relationship Id="rId4" Type="http://schemas.openxmlformats.org/officeDocument/2006/relationships/chart" Target="../charts/char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5.mp4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EE5681-B796-6FFD-4E06-6A485FC94633}"/>
              </a:ext>
            </a:extLst>
          </p:cNvPr>
          <p:cNvSpPr/>
          <p:nvPr/>
        </p:nvSpPr>
        <p:spPr>
          <a:xfrm>
            <a:off x="779990" y="5991696"/>
            <a:ext cx="1414384" cy="288630"/>
          </a:xfrm>
          <a:prstGeom prst="roundRect">
            <a:avLst>
              <a:gd name="adj" fmla="val 50000"/>
            </a:avLst>
          </a:prstGeom>
          <a:solidFill>
            <a:srgbClr val="7DC3C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 المراجعة </a:t>
            </a:r>
            <a:r>
              <a:rPr lang="fr-MA" sz="1200" b="1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5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9DC9B8C-68DC-3B5D-BF4C-C57AFE164DBE}"/>
              </a:ext>
            </a:extLst>
          </p:cNvPr>
          <p:cNvSpPr/>
          <p:nvPr/>
        </p:nvSpPr>
        <p:spPr>
          <a:xfrm>
            <a:off x="1910967" y="600230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SA" dirty="0">
                <a:ea typeface="DengXian" panose="02010600030101010101" pitchFamily="2" charset="-122"/>
              </a:rPr>
              <a:t>3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2ADDAB-4617-C639-5B4F-35A5196A0953}"/>
              </a:ext>
            </a:extLst>
          </p:cNvPr>
          <p:cNvGrpSpPr/>
          <p:nvPr/>
        </p:nvGrpSpPr>
        <p:grpSpPr>
          <a:xfrm>
            <a:off x="5403205" y="6021421"/>
            <a:ext cx="1258994" cy="288630"/>
            <a:chOff x="5168750" y="5877672"/>
            <a:chExt cx="1258994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60CB9D-071F-D03A-32CD-056B699491FC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DC3C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23A6035-C65A-87E9-3EBA-653670499642}"/>
                </a:ext>
              </a:extLst>
            </p:cNvPr>
            <p:cNvSpPr/>
            <p:nvPr/>
          </p:nvSpPr>
          <p:spPr>
            <a:xfrm>
              <a:off x="5168750" y="588466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E24C30-D8FA-9CEB-EC4F-AB56D1043F17}"/>
              </a:ext>
            </a:extLst>
          </p:cNvPr>
          <p:cNvGrpSpPr/>
          <p:nvPr/>
        </p:nvGrpSpPr>
        <p:grpSpPr>
          <a:xfrm>
            <a:off x="3806417" y="6021421"/>
            <a:ext cx="1258994" cy="288630"/>
            <a:chOff x="5168750" y="5877672"/>
            <a:chExt cx="1258994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0A4461-3212-5ECF-34D8-CF4634C441E9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F58A265-F023-5EA1-1DCD-F6E9ADBB03D3}"/>
                </a:ext>
              </a:extLst>
            </p:cNvPr>
            <p:cNvSpPr/>
            <p:nvPr/>
          </p:nvSpPr>
          <p:spPr>
            <a:xfrm>
              <a:off x="5168750" y="5884660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E7BB3CE-480E-4766-577E-1BAEDDDC9DA1}"/>
              </a:ext>
            </a:extLst>
          </p:cNvPr>
          <p:cNvGrpSpPr/>
          <p:nvPr/>
        </p:nvGrpSpPr>
        <p:grpSpPr>
          <a:xfrm>
            <a:off x="2409472" y="6021421"/>
            <a:ext cx="1221282" cy="288630"/>
            <a:chOff x="5368593" y="5877672"/>
            <a:chExt cx="1221282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0DCDC0F-CC6B-60DE-9DE5-F08F5ED1CD38}"/>
                </a:ext>
              </a:extLst>
            </p:cNvPr>
            <p:cNvSpPr/>
            <p:nvPr/>
          </p:nvSpPr>
          <p:spPr>
            <a:xfrm>
              <a:off x="536859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DC3C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المراجعة </a:t>
              </a:r>
              <a:r>
                <a:rPr lang="f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1148F03-DECA-A70E-3884-7AA0D27CA551}"/>
                </a:ext>
              </a:extLst>
            </p:cNvPr>
            <p:cNvSpPr/>
            <p:nvPr/>
          </p:nvSpPr>
          <p:spPr>
            <a:xfrm>
              <a:off x="6320824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FBC752-82F2-A14F-1C80-42601BB4F655}"/>
              </a:ext>
            </a:extLst>
          </p:cNvPr>
          <p:cNvGrpSpPr/>
          <p:nvPr/>
        </p:nvGrpSpPr>
        <p:grpSpPr>
          <a:xfrm>
            <a:off x="7069527" y="6021421"/>
            <a:ext cx="1183460" cy="288630"/>
            <a:chOff x="5313108" y="5877672"/>
            <a:chExt cx="1183460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C3A57C9-019B-8AF2-A080-042003160371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DC3C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 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BDC1577-F87E-E4AC-0BAB-1A61D4FD75F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en-US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81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BBA3D2-696B-89A7-9B33-7F2774337F73}"/>
              </a:ext>
            </a:extLst>
          </p:cNvPr>
          <p:cNvGrpSpPr/>
          <p:nvPr/>
        </p:nvGrpSpPr>
        <p:grpSpPr>
          <a:xfrm>
            <a:off x="4535469" y="2455255"/>
            <a:ext cx="3656552" cy="1123837"/>
            <a:chOff x="648000" y="1949241"/>
            <a:chExt cx="3780000" cy="1123837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34BFED8-3BD9-0C34-A705-7FEF8F9ACD6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81147F07-0531-07DF-A829-C2547C4C842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8D109606-8446-4539-33CB-CB1AAF9EA9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11" name="Google Shape;59;p2">
            <a:extLst>
              <a:ext uri="{FF2B5EF4-FFF2-40B4-BE49-F238E27FC236}">
                <a16:creationId xmlns:a16="http://schemas.microsoft.com/office/drawing/2014/main" id="{6D87C9FA-24A3-1306-0E37-F44C9AB5FDEA}"/>
              </a:ext>
            </a:extLst>
          </p:cNvPr>
          <p:cNvGrpSpPr/>
          <p:nvPr/>
        </p:nvGrpSpPr>
        <p:grpSpPr>
          <a:xfrm>
            <a:off x="4535469" y="2455255"/>
            <a:ext cx="3656552" cy="1123837"/>
            <a:chOff x="648000" y="1949241"/>
            <a:chExt cx="3780000" cy="1123837"/>
          </a:xfrm>
        </p:grpSpPr>
        <p:sp>
          <p:nvSpPr>
            <p:cNvPr id="12" name="Google Shape;60;p2">
              <a:extLst>
                <a:ext uri="{FF2B5EF4-FFF2-40B4-BE49-F238E27FC236}">
                  <a16:creationId xmlns:a16="http://schemas.microsoft.com/office/drawing/2014/main" id="{DE5F2902-B9CC-AFEC-A740-C16F827F3E5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61;p2">
              <a:extLst>
                <a:ext uri="{FF2B5EF4-FFF2-40B4-BE49-F238E27FC236}">
                  <a16:creationId xmlns:a16="http://schemas.microsoft.com/office/drawing/2014/main" id="{100B1E93-5EFF-7D57-13B8-1869739E45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62;p2">
              <a:extLst>
                <a:ext uri="{FF2B5EF4-FFF2-40B4-BE49-F238E27FC236}">
                  <a16:creationId xmlns:a16="http://schemas.microsoft.com/office/drawing/2014/main" id="{F3B3EBC7-BC03-669D-CC44-62232DB4BBFC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endParaRPr sz="1800" b="1" dirty="0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D199EE43-C89D-F494-F3DE-80792257542E}"/>
              </a:ext>
            </a:extLst>
          </p:cNvPr>
          <p:cNvSpPr txBox="1"/>
          <p:nvPr/>
        </p:nvSpPr>
        <p:spPr>
          <a:xfrm>
            <a:off x="4535469" y="3002723"/>
            <a:ext cx="34109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المراجعة 1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184C27F-EBB5-EA25-5E03-20AB97417F2F}"/>
              </a:ext>
            </a:extLst>
          </p:cNvPr>
          <p:cNvSpPr txBox="1">
            <a:spLocks/>
          </p:cNvSpPr>
          <p:nvPr/>
        </p:nvSpPr>
        <p:spPr>
          <a:xfrm>
            <a:off x="1281419" y="1507962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أسبوع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المراجعة </a:t>
            </a:r>
            <a:r>
              <a:rPr lang="f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b="1" dirty="0">
              <a:solidFill>
                <a:srgbClr val="17AB98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D095A7E-A379-EA18-B138-54D21A20C7AC}"/>
              </a:ext>
            </a:extLst>
          </p:cNvPr>
          <p:cNvGrpSpPr/>
          <p:nvPr/>
        </p:nvGrpSpPr>
        <p:grpSpPr>
          <a:xfrm>
            <a:off x="451170" y="246500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24367C7-60A6-A27F-AE16-6637F49123F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BFBFBF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0" name="Organigramme : Terminateur 21">
              <a:extLst>
                <a:ext uri="{FF2B5EF4-FFF2-40B4-BE49-F238E27FC236}">
                  <a16:creationId xmlns:a16="http://schemas.microsoft.com/office/drawing/2014/main" id="{79590542-5CAA-0A11-201B-84F51647800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2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E331EB9E-76C7-1365-1D3B-897D4D3C1AB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المراجعة 2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05EE40-D7BD-0BC0-F6F2-D25C62D52833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C12620E3-3EC4-573E-104B-741598070BC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E6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D95E1010-C00C-0080-FFF3-AAD52690BD4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rgbClr val="F2F2F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3 </a:t>
              </a:r>
              <a:endParaRPr lang="fr-FR" sz="1800" b="1" dirty="0">
                <a:solidFill>
                  <a:srgbClr val="F2F2F2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9F8C0768-BA5E-38FA-DBBF-E8BC8F7BD80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AFF026-3091-547C-4DDD-F3331C609108}"/>
              </a:ext>
            </a:extLst>
          </p:cNvPr>
          <p:cNvGrpSpPr/>
          <p:nvPr/>
        </p:nvGrpSpPr>
        <p:grpSpPr>
          <a:xfrm>
            <a:off x="2106250" y="509433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7783116F-3B8B-F69F-55D2-12C11B957A2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ADA19724-CC97-7A1F-C77C-1D66133F259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762B3B97-D557-5FA1-2BEF-9670C77294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0" name="ZoneTexte 49">
            <a:extLst>
              <a:ext uri="{FF2B5EF4-FFF2-40B4-BE49-F238E27FC236}">
                <a16:creationId xmlns:a16="http://schemas.microsoft.com/office/drawing/2014/main" id="{27A632B3-8261-AA11-58F1-E4D045F22075}"/>
              </a:ext>
            </a:extLst>
          </p:cNvPr>
          <p:cNvSpPr txBox="1"/>
          <p:nvPr/>
        </p:nvSpPr>
        <p:spPr>
          <a:xfrm>
            <a:off x="2285312" y="5582572"/>
            <a:ext cx="3376169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المراجعة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 rtl="1">
              <a:buNone/>
            </a:pP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E7061DAA-D2D0-C7E2-9F92-657CDD6C4A74}"/>
              </a:ext>
            </a:extLst>
          </p:cNvPr>
          <p:cNvSpPr txBox="1"/>
          <p:nvPr/>
        </p:nvSpPr>
        <p:spPr>
          <a:xfrm>
            <a:off x="4700548" y="4343792"/>
            <a:ext cx="32705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المراجعة 3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2F3BA5B-F5A3-8712-5561-13B3FFEBA367}"/>
              </a:ext>
            </a:extLst>
          </p:cNvPr>
          <p:cNvGrpSpPr/>
          <p:nvPr/>
        </p:nvGrpSpPr>
        <p:grpSpPr>
          <a:xfrm>
            <a:off x="459134" y="377607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DA64DAD6-C573-05A0-20AF-34F313B90EA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7ED7C400-574F-4D04-51AB-A3912A2CD8B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A8CD56D5-651C-0D62-FE7C-C3A3BF287AF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المراجعة </a:t>
              </a:r>
              <a:r>
                <a: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7" y="692899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330219" y="953296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أراجع ما تعلمته</a:t>
            </a:r>
            <a:endParaRPr lang="ar-SA" sz="32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4BE09B3-8A9C-6D75-63D8-8F0351157D6C}"/>
              </a:ext>
            </a:extLst>
          </p:cNvPr>
          <p:cNvGrpSpPr/>
          <p:nvPr/>
        </p:nvGrpSpPr>
        <p:grpSpPr>
          <a:xfrm>
            <a:off x="477787" y="1892912"/>
            <a:ext cx="8188425" cy="4556526"/>
            <a:chOff x="175098" y="1892912"/>
            <a:chExt cx="8188425" cy="455652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7AF0A7E-88EB-F84F-CC2A-6CD559433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02348" y="1892912"/>
              <a:ext cx="4161175" cy="455652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30BC9FB-FE17-F9ED-9247-38232284FA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5098" y="1892912"/>
              <a:ext cx="4027251" cy="45565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6210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806182" y="21908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250923" y="3120490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الحصة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63279" y="2494424"/>
              <a:ext cx="533987" cy="598182"/>
              <a:chOff x="945619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45619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30041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269690" y="4551655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269690" y="3836072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194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35509" y="3280763"/>
            <a:ext cx="6246590" cy="1841743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06348" y="3069539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D45C9D6-6C65-2F91-37C4-4F6FCBF62099}"/>
              </a:ext>
            </a:extLst>
          </p:cNvPr>
          <p:cNvSpPr txBox="1"/>
          <p:nvPr/>
        </p:nvSpPr>
        <p:spPr>
          <a:xfrm>
            <a:off x="1107971" y="3701918"/>
            <a:ext cx="5825460" cy="2046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قِراءَةِ وَتَأْويلِ الْمِبْيَانَاتِ بِخُطوطِ مُنْكَسِرَةٍ؛ </a:t>
            </a:r>
            <a:endParaRPr lang="ar-SA" sz="28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S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ائِلَ </a:t>
            </a:r>
            <a:r>
              <a:rPr lang="ar-S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</a:t>
            </a:r>
            <a:r>
              <a:rPr lang="ar-M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</a:t>
            </a:r>
            <a:r>
              <a:rPr lang="ar-M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</a:t>
            </a:r>
            <a:r>
              <a:rPr lang="ar-M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</a:t>
            </a:r>
            <a:r>
              <a:rPr lang="ar-M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</a:t>
            </a:r>
            <a:r>
              <a:rPr lang="ar-M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</a:p>
          <a:p>
            <a:pPr algn="r" rtl="1">
              <a:spcAft>
                <a:spcPts val="600"/>
              </a:spcAft>
            </a:pPr>
            <a:endParaRPr lang="ar-MA" sz="28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ar-MA" sz="28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52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2659225" y="876816"/>
            <a:ext cx="5417584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lvl="2" algn="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يا أصدقاء. اليوم، سنراجع بعض الدروس السابقة.</a:t>
            </a:r>
          </a:p>
          <a:p>
            <a:pPr marL="609630" lvl="2" algn="r" defTabSz="609630" rtl="1"/>
            <a:endParaRPr lang="ar-MA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C3F2A0F-292B-8E99-8F5F-2B43C5E80A52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6B85FA0F-0B86-628C-6007-76D71EDFFFEA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2" name="Groupe 21">
                <a:extLst>
                  <a:ext uri="{FF2B5EF4-FFF2-40B4-BE49-F238E27FC236}">
                    <a16:creationId xmlns:a16="http://schemas.microsoft.com/office/drawing/2014/main" id="{896ED39E-C253-962E-0679-19B954DC24E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CE9B07EC-ED5B-85DD-6810-E0844750A4FB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D4B4079A-283A-171F-95E3-2A3CAA3F4BA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Organigramme : Connecteur 25">
                  <a:extLst>
                    <a:ext uri="{FF2B5EF4-FFF2-40B4-BE49-F238E27FC236}">
                      <a16:creationId xmlns:a16="http://schemas.microsoft.com/office/drawing/2014/main" id="{9997DE1A-9FA2-3AAA-540A-3ACFE21463B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F16AC420-2973-440C-1F6D-CD72E6ED2667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8" name="Organigramme : Connecteur 27">
                  <a:extLst>
                    <a:ext uri="{FF2B5EF4-FFF2-40B4-BE49-F238E27FC236}">
                      <a16:creationId xmlns:a16="http://schemas.microsoft.com/office/drawing/2014/main" id="{CC07AD12-B398-A660-0BCA-D95EA707CF8D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FE47517F-32B9-5978-EFB9-32999EE16B2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0" name="Organigramme : Connecteur 29">
                  <a:extLst>
                    <a:ext uri="{FF2B5EF4-FFF2-40B4-BE49-F238E27FC236}">
                      <a16:creationId xmlns:a16="http://schemas.microsoft.com/office/drawing/2014/main" id="{83FEA691-A3AF-1B06-7270-C9EB7625602C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0AA88D2-A961-15BA-265F-9C5E4639270E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1BC9E72-B283-8F3A-9E1D-834F91254E26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593A-85B8-1B3E-6CD2-EADABFD8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E5762E-7ABF-0A56-5A16-BC1F618528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025D96-8F4D-72FE-4B3A-283BE7ED308D}"/>
              </a:ext>
            </a:extLst>
          </p:cNvPr>
          <p:cNvSpPr/>
          <p:nvPr/>
        </p:nvSpPr>
        <p:spPr>
          <a:xfrm>
            <a:off x="2616917" y="2560260"/>
            <a:ext cx="4042869" cy="273506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FD7C611E-0A46-D41A-0DFB-D7F4BFAD4CC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E90ABAB-3238-E781-0DD3-BE3CB2DD687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C85E967-104D-D937-A8E7-3BA29BC5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242066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4FB256-3065-DB04-5E6F-AFFCD3E15B68}"/>
              </a:ext>
            </a:extLst>
          </p:cNvPr>
          <p:cNvSpPr txBox="1"/>
          <p:nvPr/>
        </p:nvSpPr>
        <p:spPr>
          <a:xfrm>
            <a:off x="2616917" y="3343016"/>
            <a:ext cx="31458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3">
            <a:extLst>
              <a:ext uri="{FF2B5EF4-FFF2-40B4-BE49-F238E27FC236}">
                <a16:creationId xmlns:a16="http://schemas.microsoft.com/office/drawing/2014/main" id="{86ABB306-70CA-8A87-1E7E-17D7B8DE633C}"/>
              </a:ext>
            </a:extLst>
          </p:cNvPr>
          <p:cNvSpPr txBox="1"/>
          <p:nvPr/>
        </p:nvSpPr>
        <p:spPr>
          <a:xfrm>
            <a:off x="2603023" y="4294208"/>
            <a:ext cx="31458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3781265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26EF5640-37C8-C782-A0E5-D848ED0CCAEC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77C38C9-BFAF-56DE-1CBC-E0F4AE86633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27AC6C2-084D-1C29-E725-B3EA54770A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191B7B33-7CEC-7EAC-2D0C-812E88937993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405C3062-C3C4-27AA-AF60-D36912F56DB5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F88C45ED-2952-E872-CEF7-EA20087A0BA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69FF24A7-08DF-5763-F19C-DE155D602B9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D67013AF-5D5C-7D7E-86A9-93024C5BB8F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78E78AAA-D009-EC2D-83C2-59207042D52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ACFCF220-59C9-3186-9AC0-17396B30AFA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42769E7E-4813-7137-19CE-8A1C55D5894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80B5C28D-55B8-44BE-C60B-36EA55F535B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2F90D924-6100-821E-2716-2CE4555F05DA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61C91E8-4D16-47C9-A55A-4142C083A383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1CE3A05-3870-0ED0-024E-376ACFFFB01C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00680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13913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 هذه العمليات. دوّنوا النتيجة فقط على دفاتركم.</a:t>
            </a:r>
            <a:endParaRPr lang="f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135966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/>
                <a:t>9 × 2 = ...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714541" y="2768475"/>
              <a:ext cx="246440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975173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18</a:t>
              </a:r>
              <a:r>
                <a:rPr lang="fr-FR" sz="3200" b="1" dirty="0">
                  <a:solidFill>
                    <a:schemeClr val="bg2">
                      <a:lumMod val="25000"/>
                    </a:schemeClr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 على 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025F2C-3CF5-6F11-BE7D-1AEF3A49DD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6A4A3479-C8E9-11FA-494D-3435D43F149D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EDDC5590-94C7-31BE-34D9-1690DB4BEBFD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32" name="Groupe 31">
                <a:extLst>
                  <a:ext uri="{FF2B5EF4-FFF2-40B4-BE49-F238E27FC236}">
                    <a16:creationId xmlns:a16="http://schemas.microsoft.com/office/drawing/2014/main" id="{66EF191A-AC07-6FC4-6E59-7124296C39B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6E06AA22-FAD2-A8E6-8D84-3F990D113DC3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5" name="ZoneTexte 34">
                  <a:extLst>
                    <a:ext uri="{FF2B5EF4-FFF2-40B4-BE49-F238E27FC236}">
                      <a16:creationId xmlns:a16="http://schemas.microsoft.com/office/drawing/2014/main" id="{25A06B86-FFE7-8203-4211-EE96D2618A1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6" name="Organigramme : Connecteur 35">
                  <a:extLst>
                    <a:ext uri="{FF2B5EF4-FFF2-40B4-BE49-F238E27FC236}">
                      <a16:creationId xmlns:a16="http://schemas.microsoft.com/office/drawing/2014/main" id="{3367BE1E-2298-E6E7-4046-B8A72358E3E5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57EE4C01-A306-22B7-1469-C4B68479221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8" name="Organigramme : Connecteur 37">
                  <a:extLst>
                    <a:ext uri="{FF2B5EF4-FFF2-40B4-BE49-F238E27FC236}">
                      <a16:creationId xmlns:a16="http://schemas.microsoft.com/office/drawing/2014/main" id="{268ED231-A4C8-7FDD-872F-CEAE942A9A2F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39" name="ZoneTexte 38">
                  <a:extLst>
                    <a:ext uri="{FF2B5EF4-FFF2-40B4-BE49-F238E27FC236}">
                      <a16:creationId xmlns:a16="http://schemas.microsoft.com/office/drawing/2014/main" id="{1197FD17-14E1-5360-6DD1-80C0AB0F123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0" name="Organigramme : Connecteur 39">
                  <a:extLst>
                    <a:ext uri="{FF2B5EF4-FFF2-40B4-BE49-F238E27FC236}">
                      <a16:creationId xmlns:a16="http://schemas.microsoft.com/office/drawing/2014/main" id="{A899616E-50C9-F608-7C68-475FAC785AD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9BE80CAB-3C9E-4325-2876-E96158FBD6F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BE2E9E2B-5E0C-468D-831C-F0774041089A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97695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910593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الذهني.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grpSp>
        <p:nvGrpSpPr>
          <p:cNvPr id="50" name="Groupe 49">
            <a:extLst>
              <a:ext uri="{FF2B5EF4-FFF2-40B4-BE49-F238E27FC236}">
                <a16:creationId xmlns:a16="http://schemas.microsoft.com/office/drawing/2014/main" id="{6EE23E43-878F-4972-8FC9-1BA0DCD697B6}"/>
              </a:ext>
            </a:extLst>
          </p:cNvPr>
          <p:cNvGrpSpPr/>
          <p:nvPr/>
        </p:nvGrpSpPr>
        <p:grpSpPr>
          <a:xfrm>
            <a:off x="519486" y="3680655"/>
            <a:ext cx="7785851" cy="1203239"/>
            <a:chOff x="519486" y="3680655"/>
            <a:chExt cx="7785851" cy="1203239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E9B58E24-E4E3-68BF-73E5-51F4AD206EB2}"/>
                </a:ext>
              </a:extLst>
            </p:cNvPr>
            <p:cNvSpPr/>
            <p:nvPr/>
          </p:nvSpPr>
          <p:spPr>
            <a:xfrm>
              <a:off x="955902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GB" b="1" dirty="0">
                  <a:solidFill>
                    <a:schemeClr val="tx1"/>
                  </a:solidFill>
                </a:rPr>
                <a:t>9 </a:t>
              </a:r>
              <a:r>
                <a:rPr lang="fr-MA" b="1" dirty="0">
                  <a:solidFill>
                    <a:schemeClr val="tx1"/>
                  </a:solidFill>
                </a:rPr>
                <a:t>× </a:t>
              </a:r>
              <a:r>
                <a:rPr lang="en-GB" b="1" dirty="0">
                  <a:solidFill>
                    <a:schemeClr val="tx1"/>
                  </a:solidFill>
                </a:rPr>
                <a:t> 2 = </a:t>
              </a:r>
              <a:r>
                <a:rPr lang="fr-MA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18</a:t>
              </a:r>
              <a:endParaRPr lang="fr-MA" b="1" dirty="0">
                <a:solidFill>
                  <a:schemeClr val="tx1"/>
                </a:solidFill>
              </a:endParaRPr>
            </a:p>
          </p:txBody>
        </p:sp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CD9CA83-04C3-3EE7-BFAC-A34D270E7FDE}"/>
                </a:ext>
              </a:extLst>
            </p:cNvPr>
            <p:cNvSpPr/>
            <p:nvPr/>
          </p:nvSpPr>
          <p:spPr>
            <a:xfrm>
              <a:off x="2930488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fr-FR" b="1" dirty="0">
                  <a:solidFill>
                    <a:schemeClr val="tx1"/>
                  </a:solidFill>
                </a:rPr>
                <a:t>14</a:t>
              </a:r>
              <a:r>
                <a:rPr lang="fr-MA" b="1" dirty="0">
                  <a:solidFill>
                    <a:schemeClr val="tx1"/>
                  </a:solidFill>
                </a:rPr>
                <a:t> ÷2= ..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37F999B-C1B0-3D96-6F6D-186E40EC04A9}"/>
                </a:ext>
              </a:extLst>
            </p:cNvPr>
            <p:cNvSpPr/>
            <p:nvPr/>
          </p:nvSpPr>
          <p:spPr>
            <a:xfrm>
              <a:off x="4905074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fr-FR" b="1" dirty="0">
                  <a:solidFill>
                    <a:schemeClr val="tx1"/>
                  </a:solidFill>
                </a:rPr>
                <a:t>9</a:t>
              </a:r>
              <a:r>
                <a:rPr lang="fr-MA" b="1" dirty="0">
                  <a:solidFill>
                    <a:schemeClr val="tx1"/>
                  </a:solidFill>
                </a:rPr>
                <a:t> × </a:t>
              </a:r>
              <a:r>
                <a:rPr lang="ar-SA" b="1" dirty="0">
                  <a:solidFill>
                    <a:schemeClr val="tx1"/>
                  </a:solidFill>
                </a:rPr>
                <a:t>100</a:t>
              </a:r>
              <a:r>
                <a:rPr lang="fr-FR" b="1" dirty="0">
                  <a:solidFill>
                    <a:schemeClr val="tx1"/>
                  </a:solidFill>
                </a:rPr>
                <a:t>0</a:t>
              </a:r>
              <a:r>
                <a:rPr lang="fr-MA" b="1" dirty="0">
                  <a:solidFill>
                    <a:schemeClr val="tx1"/>
                  </a:solidFill>
                </a:rPr>
                <a:t> = ..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30FCB7D-AD4A-909E-52F6-CA416B4CE154}"/>
                </a:ext>
              </a:extLst>
            </p:cNvPr>
            <p:cNvSpPr/>
            <p:nvPr/>
          </p:nvSpPr>
          <p:spPr>
            <a:xfrm>
              <a:off x="6879660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 ر</a:t>
              </a:r>
              <a:r>
                <a:rPr lang="ar-MA" b="1" dirty="0">
                  <a:solidFill>
                    <a:schemeClr val="tx1"/>
                  </a:solidFill>
                </a:rPr>
                <a:t>ُ</a:t>
              </a:r>
              <a:r>
                <a:rPr lang="ar-SA" b="1" dirty="0">
                  <a:solidFill>
                    <a:schemeClr val="tx1"/>
                  </a:solidFill>
                </a:rPr>
                <a:t>ب</a:t>
              </a:r>
              <a:r>
                <a:rPr lang="ar-MA" b="1" dirty="0">
                  <a:solidFill>
                    <a:schemeClr val="tx1"/>
                  </a:solidFill>
                </a:rPr>
                <a:t>ُ</a:t>
              </a:r>
              <a:r>
                <a:rPr lang="ar-SA" b="1" dirty="0">
                  <a:solidFill>
                    <a:schemeClr val="tx1"/>
                  </a:solidFill>
                </a:rPr>
                <a:t>ع</a:t>
              </a:r>
              <a:r>
                <a:rPr lang="ar-MA" b="1" dirty="0">
                  <a:solidFill>
                    <a:schemeClr val="tx1"/>
                  </a:solidFill>
                </a:rPr>
                <a:t>ُ</a:t>
              </a:r>
              <a:r>
                <a:rPr lang="ar-SA" b="1" dirty="0">
                  <a:solidFill>
                    <a:schemeClr val="tx1"/>
                  </a:solidFill>
                </a:rPr>
                <a:t> 16</a:t>
              </a:r>
              <a:r>
                <a:rPr lang="fr-MA" b="1" dirty="0">
                  <a:solidFill>
                    <a:schemeClr val="tx1"/>
                  </a:solidFill>
                </a:rPr>
                <a:t>= ..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717F820-561F-6A95-B3F5-3064692B1A09}"/>
                </a:ext>
              </a:extLst>
            </p:cNvPr>
            <p:cNvSpPr/>
            <p:nvPr/>
          </p:nvSpPr>
          <p:spPr>
            <a:xfrm>
              <a:off x="6879659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GB" b="1" dirty="0">
                  <a:solidFill>
                    <a:schemeClr val="tx1"/>
                  </a:solidFill>
                </a:rPr>
                <a:t>31</a:t>
              </a:r>
              <a:r>
                <a:rPr lang="zgh-Tfng-MA" b="1" dirty="0">
                  <a:solidFill>
                    <a:schemeClr val="tx1"/>
                  </a:solidFill>
                </a:rPr>
                <a:t>+</a:t>
              </a:r>
              <a:r>
                <a:rPr lang="fr-MA" b="1" dirty="0">
                  <a:solidFill>
                    <a:schemeClr val="tx1"/>
                  </a:solidFill>
                </a:rPr>
                <a:t>7+9=..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E11B8C0-7561-EBCD-CF60-14E7A35E6209}"/>
                </a:ext>
              </a:extLst>
            </p:cNvPr>
            <p:cNvSpPr/>
            <p:nvPr/>
          </p:nvSpPr>
          <p:spPr>
            <a:xfrm>
              <a:off x="2930487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45</a:t>
              </a:r>
              <a:r>
                <a:rPr lang="fr-MA" b="1" dirty="0">
                  <a:solidFill>
                    <a:schemeClr val="tx1"/>
                  </a:solidFill>
                </a:rPr>
                <a:t> ÷</a:t>
              </a:r>
              <a:r>
                <a:rPr lang="ar-SA" b="1" dirty="0">
                  <a:solidFill>
                    <a:schemeClr val="tx1"/>
                  </a:solidFill>
                </a:rPr>
                <a:t> 5</a:t>
              </a:r>
              <a:r>
                <a:rPr lang="fr-MA" b="1" dirty="0">
                  <a:solidFill>
                    <a:schemeClr val="tx1"/>
                  </a:solidFill>
                </a:rPr>
                <a:t> =  ..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3EB206C-AF4E-A324-0413-7AEF205874F8}"/>
                </a:ext>
              </a:extLst>
            </p:cNvPr>
            <p:cNvSpPr/>
            <p:nvPr/>
          </p:nvSpPr>
          <p:spPr>
            <a:xfrm>
              <a:off x="4905073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24</a:t>
              </a:r>
              <a:r>
                <a:rPr lang="fr-MA" b="1" dirty="0">
                  <a:solidFill>
                    <a:schemeClr val="tx1"/>
                  </a:solidFill>
                </a:rPr>
                <a:t> × </a:t>
              </a:r>
              <a:r>
                <a:rPr lang="ar-SA" b="1" dirty="0">
                  <a:solidFill>
                    <a:schemeClr val="tx1"/>
                  </a:solidFill>
                </a:rPr>
                <a:t>10</a:t>
              </a:r>
              <a:r>
                <a:rPr lang="fr-MA" b="1" dirty="0">
                  <a:solidFill>
                    <a:schemeClr val="tx1"/>
                  </a:solidFill>
                </a:rPr>
                <a:t> =  ..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BF6FFF0-B958-18B9-C9CB-0EC89A16C199}"/>
                </a:ext>
              </a:extLst>
            </p:cNvPr>
            <p:cNvSpPr/>
            <p:nvPr/>
          </p:nvSpPr>
          <p:spPr>
            <a:xfrm>
              <a:off x="955901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2</a:t>
              </a:r>
              <a:r>
                <a:rPr lang="fr-MA" b="1" dirty="0">
                  <a:solidFill>
                    <a:schemeClr val="tx1"/>
                  </a:solidFill>
                </a:rPr>
                <a:t> min= …. s</a:t>
              </a:r>
            </a:p>
          </p:txBody>
        </p: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94C06A39-D037-9DA8-1DFF-E2C78BF3B581}"/>
                </a:ext>
              </a:extLst>
            </p:cNvPr>
            <p:cNvGrpSpPr/>
            <p:nvPr/>
          </p:nvGrpSpPr>
          <p:grpSpPr>
            <a:xfrm>
              <a:off x="519486" y="3680655"/>
              <a:ext cx="396000" cy="461665"/>
              <a:chOff x="558769" y="3701196"/>
              <a:chExt cx="396000" cy="461665"/>
            </a:xfrm>
          </p:grpSpPr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2E8F6224-8F2E-AAFC-6C32-76DCCAC95165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A81A622-91A1-EEB9-269D-FD65FAB64A16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A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4DFA0226-2F8E-0EA5-6657-431B3915F2EB}"/>
                </a:ext>
              </a:extLst>
            </p:cNvPr>
            <p:cNvGrpSpPr/>
            <p:nvPr/>
          </p:nvGrpSpPr>
          <p:grpSpPr>
            <a:xfrm>
              <a:off x="519933" y="4406934"/>
              <a:ext cx="396000" cy="461665"/>
              <a:chOff x="558769" y="3701196"/>
              <a:chExt cx="396000" cy="461665"/>
            </a:xfrm>
          </p:grpSpPr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66D33CAB-F2D9-8F9D-2243-C196B53A13A4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F568CBD0-953D-0909-2AAB-79B79825F70F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E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4A4C09F0-922A-0086-1F83-F41759DF2E30}"/>
                </a:ext>
              </a:extLst>
            </p:cNvPr>
            <p:cNvGrpSpPr/>
            <p:nvPr/>
          </p:nvGrpSpPr>
          <p:grpSpPr>
            <a:xfrm>
              <a:off x="2491914" y="3680655"/>
              <a:ext cx="396000" cy="461665"/>
              <a:chOff x="558769" y="3701196"/>
              <a:chExt cx="396000" cy="461665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F556827C-E24D-76BF-8758-D9FF04CF2AAF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DBB22110-B13E-5E92-E858-A3B66783BAED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B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8AACCC6F-0D2C-91BA-AB44-60B4080DAE52}"/>
                </a:ext>
              </a:extLst>
            </p:cNvPr>
            <p:cNvGrpSpPr/>
            <p:nvPr/>
          </p:nvGrpSpPr>
          <p:grpSpPr>
            <a:xfrm>
              <a:off x="2502627" y="4406934"/>
              <a:ext cx="396000" cy="461665"/>
              <a:chOff x="558769" y="3701196"/>
              <a:chExt cx="396000" cy="461665"/>
            </a:xfrm>
          </p:grpSpPr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4BD00A79-C30A-EB44-581C-4F4CF8ED2B30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88CCF06-41CF-4A36-2775-4A9DBBA30042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F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EEC80736-9C9F-36F6-1579-ABE1E848BD11}"/>
                </a:ext>
              </a:extLst>
            </p:cNvPr>
            <p:cNvGrpSpPr/>
            <p:nvPr/>
          </p:nvGrpSpPr>
          <p:grpSpPr>
            <a:xfrm>
              <a:off x="4473331" y="4406934"/>
              <a:ext cx="396000" cy="461665"/>
              <a:chOff x="558769" y="3701196"/>
              <a:chExt cx="396000" cy="461665"/>
            </a:xfrm>
          </p:grpSpPr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16C92D32-61BB-85FE-B94C-1A0311B7DC18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E528FC6-00E3-8F08-9381-95491B0FA00F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G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7E4A4A87-CCF6-194A-FA7E-F24C6C885A6E}"/>
                </a:ext>
              </a:extLst>
            </p:cNvPr>
            <p:cNvGrpSpPr/>
            <p:nvPr/>
          </p:nvGrpSpPr>
          <p:grpSpPr>
            <a:xfrm>
              <a:off x="4469068" y="3680655"/>
              <a:ext cx="396000" cy="461665"/>
              <a:chOff x="558769" y="3701196"/>
              <a:chExt cx="396000" cy="461665"/>
            </a:xfrm>
          </p:grpSpPr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33C1A74D-80D8-A3AC-790F-88AC3E2FEC2F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351F218-F7B3-5782-28B0-EFD086FDDCBD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C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340A36B7-5D8E-CD8A-2AD9-120F28C3C089}"/>
                </a:ext>
              </a:extLst>
            </p:cNvPr>
            <p:cNvGrpSpPr/>
            <p:nvPr/>
          </p:nvGrpSpPr>
          <p:grpSpPr>
            <a:xfrm>
              <a:off x="6443244" y="3680655"/>
              <a:ext cx="396000" cy="461665"/>
              <a:chOff x="558769" y="3701196"/>
              <a:chExt cx="396000" cy="461665"/>
            </a:xfrm>
          </p:grpSpPr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E8D821C-7290-5429-9CC0-1A703FD3D46D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23D2607C-DF8B-2785-358F-849BB462DA9A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D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1B2A8F00-05DE-4537-B227-C76ABA298023}"/>
                </a:ext>
              </a:extLst>
            </p:cNvPr>
            <p:cNvGrpSpPr/>
            <p:nvPr/>
          </p:nvGrpSpPr>
          <p:grpSpPr>
            <a:xfrm>
              <a:off x="6432917" y="4406934"/>
              <a:ext cx="396000" cy="461665"/>
              <a:chOff x="558769" y="3701196"/>
              <a:chExt cx="396000" cy="461665"/>
            </a:xfrm>
          </p:grpSpPr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956B66A5-B67F-D9AF-BE9E-32E703F54A54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4C102034-0C34-45EF-DE2B-FAD8F2C4C9B0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H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7DBE049-2666-7137-DC9F-9F070C8419AC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C7EAE3B9-1A93-A001-27BD-BA734FB10C5E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40" name="Groupe 39">
                <a:extLst>
                  <a:ext uri="{FF2B5EF4-FFF2-40B4-BE49-F238E27FC236}">
                    <a16:creationId xmlns:a16="http://schemas.microsoft.com/office/drawing/2014/main" id="{332F7CC7-4C8F-A0CE-224C-3E6A50B4B05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BFC6906B-53DE-FE6D-2C26-F8A6594B7AE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3" name="ZoneTexte 42">
                  <a:extLst>
                    <a:ext uri="{FF2B5EF4-FFF2-40B4-BE49-F238E27FC236}">
                      <a16:creationId xmlns:a16="http://schemas.microsoft.com/office/drawing/2014/main" id="{B44732A8-A0D1-6B83-CFC4-5ED6CAD04AA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4" name="Organigramme : Connecteur 43">
                  <a:extLst>
                    <a:ext uri="{FF2B5EF4-FFF2-40B4-BE49-F238E27FC236}">
                      <a16:creationId xmlns:a16="http://schemas.microsoft.com/office/drawing/2014/main" id="{DEA26111-4A6D-5135-6C6D-6B50008DB41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45" name="ZoneTexte 44">
                  <a:extLst>
                    <a:ext uri="{FF2B5EF4-FFF2-40B4-BE49-F238E27FC236}">
                      <a16:creationId xmlns:a16="http://schemas.microsoft.com/office/drawing/2014/main" id="{962AD884-FB74-C0CE-20BE-9062630C9D4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6" name="Organigramme : Connecteur 45">
                  <a:extLst>
                    <a:ext uri="{FF2B5EF4-FFF2-40B4-BE49-F238E27FC236}">
                      <a16:creationId xmlns:a16="http://schemas.microsoft.com/office/drawing/2014/main" id="{46A3B48E-C90A-C537-F38B-6A7F11F891A4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47" name="ZoneTexte 46">
                  <a:extLst>
                    <a:ext uri="{FF2B5EF4-FFF2-40B4-BE49-F238E27FC236}">
                      <a16:creationId xmlns:a16="http://schemas.microsoft.com/office/drawing/2014/main" id="{85A37C4B-161E-1264-31B3-3AD86F7164B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8" name="Organigramme : Connecteur 47">
                  <a:extLst>
                    <a:ext uri="{FF2B5EF4-FFF2-40B4-BE49-F238E27FC236}">
                      <a16:creationId xmlns:a16="http://schemas.microsoft.com/office/drawing/2014/main" id="{08AF6646-6D9F-E0C2-FE02-F3A2208DD5F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661DC5BB-B999-3DC2-A531-C78649336175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24E47A37-A46E-4FAB-5FDA-85AE8B13B5FF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49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66E39EC6-F87A-DA4E-B93C-D40CF20A82F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942756"/>
            <a:ext cx="7378263" cy="126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5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9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901505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7FE3C421-CDF2-645F-74D4-5BD604F4C930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1054084-D40F-32EF-233D-1C7BD608B76C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643488AB-FDCC-8D02-6DCE-99A4E7BAB657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8C5172B2-540F-26B4-53A5-2C42803A7EC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0A5C2179-5506-95AA-679E-4CC7FB761508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DA9BC158-B40E-49EB-3E04-5076126DD02B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221EF202-1AA6-DBBF-FBC4-FD86660D768C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7129276F-DF37-B5B1-4FA5-29EE2A26070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583252D6-F551-B0E7-E326-B08AA68AD28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B2B211BE-6E18-4033-03A6-5631C9A939D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AB186CC-4912-74E0-A61C-2E987F6CB665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3266ADC-CCA1-772A-0AC6-4E071A65D016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" name="Groupe 49">
            <a:extLst>
              <a:ext uri="{FF2B5EF4-FFF2-40B4-BE49-F238E27FC236}">
                <a16:creationId xmlns:a16="http://schemas.microsoft.com/office/drawing/2014/main" id="{D19ACB48-599B-0FBB-B3F6-226D3895D58A}"/>
              </a:ext>
            </a:extLst>
          </p:cNvPr>
          <p:cNvGrpSpPr/>
          <p:nvPr/>
        </p:nvGrpSpPr>
        <p:grpSpPr>
          <a:xfrm>
            <a:off x="519486" y="3680655"/>
            <a:ext cx="7785851" cy="1203239"/>
            <a:chOff x="519486" y="3680655"/>
            <a:chExt cx="7785851" cy="1203239"/>
          </a:xfrm>
        </p:grpSpPr>
        <p:sp>
          <p:nvSpPr>
            <p:cNvPr id="4" name="Rectangle : coins arrondis 1">
              <a:extLst>
                <a:ext uri="{FF2B5EF4-FFF2-40B4-BE49-F238E27FC236}">
                  <a16:creationId xmlns:a16="http://schemas.microsoft.com/office/drawing/2014/main" id="{3021E22F-4DBC-45ED-F602-EFF92A1978D6}"/>
                </a:ext>
              </a:extLst>
            </p:cNvPr>
            <p:cNvSpPr/>
            <p:nvPr/>
          </p:nvSpPr>
          <p:spPr>
            <a:xfrm>
              <a:off x="955902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GB" b="1" dirty="0">
                  <a:solidFill>
                    <a:schemeClr val="tx1"/>
                  </a:solidFill>
                </a:rPr>
                <a:t>9 </a:t>
              </a:r>
              <a:r>
                <a:rPr lang="fr-MA" b="1" dirty="0">
                  <a:solidFill>
                    <a:schemeClr val="tx1"/>
                  </a:solidFill>
                </a:rPr>
                <a:t>× </a:t>
              </a:r>
              <a:r>
                <a:rPr lang="en-GB" b="1" dirty="0">
                  <a:solidFill>
                    <a:schemeClr val="tx1"/>
                  </a:solidFill>
                </a:rPr>
                <a:t> 2 = </a:t>
              </a:r>
              <a:r>
                <a:rPr lang="fr-MA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18</a:t>
              </a:r>
              <a:endParaRPr lang="fr-MA" b="1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 : coins arrondis 2">
              <a:extLst>
                <a:ext uri="{FF2B5EF4-FFF2-40B4-BE49-F238E27FC236}">
                  <a16:creationId xmlns:a16="http://schemas.microsoft.com/office/drawing/2014/main" id="{D750C758-86FF-8405-DDEC-850AB7219A3E}"/>
                </a:ext>
              </a:extLst>
            </p:cNvPr>
            <p:cNvSpPr/>
            <p:nvPr/>
          </p:nvSpPr>
          <p:spPr>
            <a:xfrm>
              <a:off x="2930488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fr-FR" b="1" dirty="0">
                  <a:solidFill>
                    <a:schemeClr val="tx1"/>
                  </a:solidFill>
                </a:rPr>
                <a:t>14</a:t>
              </a:r>
              <a:r>
                <a:rPr lang="fr-MA" b="1" dirty="0">
                  <a:solidFill>
                    <a:schemeClr val="tx1"/>
                  </a:solidFill>
                </a:rPr>
                <a:t> ÷2= </a:t>
              </a:r>
              <a:r>
                <a:rPr lang="fr-MA" b="1" dirty="0">
                  <a:solidFill>
                    <a:srgbClr val="FF0000"/>
                  </a:solidFill>
                </a:rPr>
                <a:t>8</a:t>
              </a:r>
            </a:p>
          </p:txBody>
        </p:sp>
        <p:sp>
          <p:nvSpPr>
            <p:cNvPr id="7" name="Rectangle : coins arrondis 4">
              <a:extLst>
                <a:ext uri="{FF2B5EF4-FFF2-40B4-BE49-F238E27FC236}">
                  <a16:creationId xmlns:a16="http://schemas.microsoft.com/office/drawing/2014/main" id="{0D126C1E-C273-258A-ABEE-34083E3F9B24}"/>
                </a:ext>
              </a:extLst>
            </p:cNvPr>
            <p:cNvSpPr/>
            <p:nvPr/>
          </p:nvSpPr>
          <p:spPr>
            <a:xfrm>
              <a:off x="4905074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fr-FR" b="1" dirty="0">
                  <a:solidFill>
                    <a:schemeClr val="tx1"/>
                  </a:solidFill>
                </a:rPr>
                <a:t>9</a:t>
              </a:r>
              <a:r>
                <a:rPr lang="fr-MA" b="1" dirty="0">
                  <a:solidFill>
                    <a:schemeClr val="tx1"/>
                  </a:solidFill>
                </a:rPr>
                <a:t> × </a:t>
              </a:r>
              <a:r>
                <a:rPr lang="ar-SA" b="1" dirty="0">
                  <a:solidFill>
                    <a:schemeClr val="tx1"/>
                  </a:solidFill>
                </a:rPr>
                <a:t>10</a:t>
              </a:r>
              <a:r>
                <a:rPr lang="fr-FR" b="1" dirty="0">
                  <a:solidFill>
                    <a:schemeClr val="tx1"/>
                  </a:solidFill>
                </a:rPr>
                <a:t>0</a:t>
              </a:r>
              <a:r>
                <a:rPr lang="fr-MA" b="1" dirty="0">
                  <a:solidFill>
                    <a:schemeClr val="tx1"/>
                  </a:solidFill>
                </a:rPr>
                <a:t> = </a:t>
              </a:r>
              <a:r>
                <a:rPr lang="fr-MA" b="1" dirty="0">
                  <a:solidFill>
                    <a:srgbClr val="FF0000"/>
                  </a:solidFill>
                </a:rPr>
                <a:t>900</a:t>
              </a:r>
            </a:p>
          </p:txBody>
        </p:sp>
        <p:sp>
          <p:nvSpPr>
            <p:cNvPr id="8" name="Rectangle : coins arrondis 5">
              <a:extLst>
                <a:ext uri="{FF2B5EF4-FFF2-40B4-BE49-F238E27FC236}">
                  <a16:creationId xmlns:a16="http://schemas.microsoft.com/office/drawing/2014/main" id="{A3A80CE9-8F0D-4BC7-A2D0-0BD0A4631CFC}"/>
                </a:ext>
              </a:extLst>
            </p:cNvPr>
            <p:cNvSpPr/>
            <p:nvPr/>
          </p:nvSpPr>
          <p:spPr>
            <a:xfrm>
              <a:off x="6879660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 ر</a:t>
              </a:r>
              <a:r>
                <a:rPr lang="ar-MA" b="1" dirty="0">
                  <a:solidFill>
                    <a:schemeClr val="tx1"/>
                  </a:solidFill>
                </a:rPr>
                <a:t>ُ</a:t>
              </a:r>
              <a:r>
                <a:rPr lang="ar-SA" b="1" dirty="0">
                  <a:solidFill>
                    <a:schemeClr val="tx1"/>
                  </a:solidFill>
                </a:rPr>
                <a:t>ب</a:t>
              </a:r>
              <a:r>
                <a:rPr lang="ar-MA" b="1" dirty="0">
                  <a:solidFill>
                    <a:schemeClr val="tx1"/>
                  </a:solidFill>
                </a:rPr>
                <a:t>ُ</a:t>
              </a:r>
              <a:r>
                <a:rPr lang="ar-SA" b="1" dirty="0">
                  <a:solidFill>
                    <a:schemeClr val="tx1"/>
                  </a:solidFill>
                </a:rPr>
                <a:t>ع</a:t>
              </a:r>
              <a:r>
                <a:rPr lang="ar-MA" b="1" dirty="0">
                  <a:solidFill>
                    <a:schemeClr val="tx1"/>
                  </a:solidFill>
                </a:rPr>
                <a:t>ُ</a:t>
              </a:r>
              <a:r>
                <a:rPr lang="ar-SA" b="1" dirty="0">
                  <a:solidFill>
                    <a:schemeClr val="tx1"/>
                  </a:solidFill>
                </a:rPr>
                <a:t> 16</a:t>
              </a:r>
              <a:r>
                <a:rPr lang="fr-MA" b="1" dirty="0">
                  <a:solidFill>
                    <a:schemeClr val="tx1"/>
                  </a:solidFill>
                </a:rPr>
                <a:t>= </a:t>
              </a:r>
              <a:r>
                <a:rPr lang="fr-MA" b="1" dirty="0">
                  <a:solidFill>
                    <a:srgbClr val="FF0000"/>
                  </a:solidFill>
                </a:rPr>
                <a:t>4</a:t>
              </a: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9F29A09-B454-786F-0117-C0800D463FAE}"/>
                </a:ext>
              </a:extLst>
            </p:cNvPr>
            <p:cNvSpPr/>
            <p:nvPr/>
          </p:nvSpPr>
          <p:spPr>
            <a:xfrm>
              <a:off x="6879659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GB" b="1" dirty="0">
                  <a:solidFill>
                    <a:schemeClr val="tx1"/>
                  </a:solidFill>
                </a:rPr>
                <a:t>31</a:t>
              </a:r>
              <a:r>
                <a:rPr lang="zgh-Tfng-MA" b="1" dirty="0">
                  <a:solidFill>
                    <a:schemeClr val="tx1"/>
                  </a:solidFill>
                </a:rPr>
                <a:t>+</a:t>
              </a:r>
              <a:r>
                <a:rPr lang="fr-MA" b="1" i="1" dirty="0">
                  <a:solidFill>
                    <a:schemeClr val="tx1"/>
                  </a:solidFill>
                </a:rPr>
                <a:t>7+9=</a:t>
              </a:r>
              <a:r>
                <a:rPr lang="fr-MA" b="1" i="1" dirty="0">
                  <a:solidFill>
                    <a:srgbClr val="FF0000"/>
                  </a:solidFill>
                </a:rPr>
                <a:t>47</a:t>
              </a: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27125CCE-59E5-08C1-23BC-BA3C0C03EBB9}"/>
                </a:ext>
              </a:extLst>
            </p:cNvPr>
            <p:cNvSpPr/>
            <p:nvPr/>
          </p:nvSpPr>
          <p:spPr>
            <a:xfrm>
              <a:off x="2930487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45</a:t>
              </a:r>
              <a:r>
                <a:rPr lang="fr-MA" b="1" dirty="0">
                  <a:solidFill>
                    <a:schemeClr val="tx1"/>
                  </a:solidFill>
                </a:rPr>
                <a:t> ÷</a:t>
              </a:r>
              <a:r>
                <a:rPr lang="ar-SA" b="1" dirty="0">
                  <a:solidFill>
                    <a:schemeClr val="tx1"/>
                  </a:solidFill>
                </a:rPr>
                <a:t> 5</a:t>
              </a:r>
              <a:r>
                <a:rPr lang="fr-MA" b="1" dirty="0">
                  <a:solidFill>
                    <a:schemeClr val="tx1"/>
                  </a:solidFill>
                </a:rPr>
                <a:t> =  </a:t>
              </a:r>
              <a:r>
                <a:rPr lang="fr-MA" b="1" dirty="0">
                  <a:solidFill>
                    <a:srgbClr val="FF0000"/>
                  </a:solidFill>
                </a:rPr>
                <a:t>9</a:t>
              </a:r>
            </a:p>
          </p:txBody>
        </p:sp>
        <p:sp>
          <p:nvSpPr>
            <p:cNvPr id="11" name="Rectangle : coins arrondis 9">
              <a:extLst>
                <a:ext uri="{FF2B5EF4-FFF2-40B4-BE49-F238E27FC236}">
                  <a16:creationId xmlns:a16="http://schemas.microsoft.com/office/drawing/2014/main" id="{22A9E657-D43D-F905-835C-634AD5144D46}"/>
                </a:ext>
              </a:extLst>
            </p:cNvPr>
            <p:cNvSpPr/>
            <p:nvPr/>
          </p:nvSpPr>
          <p:spPr>
            <a:xfrm>
              <a:off x="4905073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24</a:t>
              </a:r>
              <a:r>
                <a:rPr lang="fr-MA" b="1" dirty="0">
                  <a:solidFill>
                    <a:schemeClr val="tx1"/>
                  </a:solidFill>
                </a:rPr>
                <a:t> × </a:t>
              </a:r>
              <a:r>
                <a:rPr lang="ar-SA" b="1" dirty="0">
                  <a:solidFill>
                    <a:schemeClr val="tx1"/>
                  </a:solidFill>
                </a:rPr>
                <a:t>10</a:t>
              </a:r>
              <a:r>
                <a:rPr lang="fr-MA" b="1" dirty="0">
                  <a:solidFill>
                    <a:schemeClr val="tx1"/>
                  </a:solidFill>
                </a:rPr>
                <a:t> =  </a:t>
              </a:r>
              <a:r>
                <a:rPr lang="fr-MA" b="1" dirty="0">
                  <a:solidFill>
                    <a:srgbClr val="FF0000"/>
                  </a:solidFill>
                </a:rPr>
                <a:t>24</a:t>
              </a:r>
            </a:p>
          </p:txBody>
        </p:sp>
        <p:sp>
          <p:nvSpPr>
            <p:cNvPr id="45" name="Rectangle : coins arrondis 10">
              <a:extLst>
                <a:ext uri="{FF2B5EF4-FFF2-40B4-BE49-F238E27FC236}">
                  <a16:creationId xmlns:a16="http://schemas.microsoft.com/office/drawing/2014/main" id="{961789D1-90D5-0AC3-018F-7BEDE0A56C02}"/>
                </a:ext>
              </a:extLst>
            </p:cNvPr>
            <p:cNvSpPr/>
            <p:nvPr/>
          </p:nvSpPr>
          <p:spPr>
            <a:xfrm>
              <a:off x="955901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2</a:t>
              </a:r>
              <a:r>
                <a:rPr lang="fr-MA" b="1" dirty="0">
                  <a:solidFill>
                    <a:schemeClr val="tx1"/>
                  </a:solidFill>
                </a:rPr>
                <a:t> min= </a:t>
              </a:r>
              <a:r>
                <a:rPr lang="fr-MA" b="1" dirty="0">
                  <a:solidFill>
                    <a:srgbClr val="FF0000"/>
                  </a:solidFill>
                </a:rPr>
                <a:t>120</a:t>
              </a:r>
              <a:r>
                <a:rPr lang="fr-MA" b="1" dirty="0">
                  <a:solidFill>
                    <a:schemeClr val="tx1"/>
                  </a:solidFill>
                </a:rPr>
                <a:t> s</a:t>
              </a:r>
            </a:p>
          </p:txBody>
        </p:sp>
        <p:grpSp>
          <p:nvGrpSpPr>
            <p:cNvPr id="46" name="Groupe 11">
              <a:extLst>
                <a:ext uri="{FF2B5EF4-FFF2-40B4-BE49-F238E27FC236}">
                  <a16:creationId xmlns:a16="http://schemas.microsoft.com/office/drawing/2014/main" id="{F28ACE4A-352A-9397-1B44-392888B9F261}"/>
                </a:ext>
              </a:extLst>
            </p:cNvPr>
            <p:cNvGrpSpPr/>
            <p:nvPr/>
          </p:nvGrpSpPr>
          <p:grpSpPr>
            <a:xfrm>
              <a:off x="519486" y="3680655"/>
              <a:ext cx="396000" cy="461665"/>
              <a:chOff x="558769" y="3701196"/>
              <a:chExt cx="396000" cy="461665"/>
            </a:xfrm>
          </p:grpSpPr>
          <p:sp>
            <p:nvSpPr>
              <p:cNvPr id="68" name="Ellipse 12">
                <a:extLst>
                  <a:ext uri="{FF2B5EF4-FFF2-40B4-BE49-F238E27FC236}">
                    <a16:creationId xmlns:a16="http://schemas.microsoft.com/office/drawing/2014/main" id="{D34F0576-00E1-813B-951A-AAD392D79DDF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81" name="ZoneTexte 13">
                <a:extLst>
                  <a:ext uri="{FF2B5EF4-FFF2-40B4-BE49-F238E27FC236}">
                    <a16:creationId xmlns:a16="http://schemas.microsoft.com/office/drawing/2014/main" id="{ECDE4185-6227-2691-246F-3435C56D0A5E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A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7" name="Groupe 14">
              <a:extLst>
                <a:ext uri="{FF2B5EF4-FFF2-40B4-BE49-F238E27FC236}">
                  <a16:creationId xmlns:a16="http://schemas.microsoft.com/office/drawing/2014/main" id="{030AD5C9-1052-8EED-A517-19AB96A3E9C0}"/>
                </a:ext>
              </a:extLst>
            </p:cNvPr>
            <p:cNvGrpSpPr/>
            <p:nvPr/>
          </p:nvGrpSpPr>
          <p:grpSpPr>
            <a:xfrm>
              <a:off x="519933" y="4406934"/>
              <a:ext cx="396000" cy="461665"/>
              <a:chOff x="558769" y="3701196"/>
              <a:chExt cx="396000" cy="461665"/>
            </a:xfrm>
          </p:grpSpPr>
          <p:sp>
            <p:nvSpPr>
              <p:cNvPr id="66" name="Ellipse 15">
                <a:extLst>
                  <a:ext uri="{FF2B5EF4-FFF2-40B4-BE49-F238E27FC236}">
                    <a16:creationId xmlns:a16="http://schemas.microsoft.com/office/drawing/2014/main" id="{7DA237D4-D75F-30CD-7A35-C75FF47B69D6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67" name="ZoneTexte 16">
                <a:extLst>
                  <a:ext uri="{FF2B5EF4-FFF2-40B4-BE49-F238E27FC236}">
                    <a16:creationId xmlns:a16="http://schemas.microsoft.com/office/drawing/2014/main" id="{147DC7AC-517C-F280-306A-73881C58F892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E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8" name="Groupe 17">
              <a:extLst>
                <a:ext uri="{FF2B5EF4-FFF2-40B4-BE49-F238E27FC236}">
                  <a16:creationId xmlns:a16="http://schemas.microsoft.com/office/drawing/2014/main" id="{D2E150D9-B9AD-8F1B-A763-F34227349324}"/>
                </a:ext>
              </a:extLst>
            </p:cNvPr>
            <p:cNvGrpSpPr/>
            <p:nvPr/>
          </p:nvGrpSpPr>
          <p:grpSpPr>
            <a:xfrm>
              <a:off x="2491914" y="3680655"/>
              <a:ext cx="396000" cy="461665"/>
              <a:chOff x="558769" y="3701196"/>
              <a:chExt cx="396000" cy="461665"/>
            </a:xfrm>
          </p:grpSpPr>
          <p:sp>
            <p:nvSpPr>
              <p:cNvPr id="64" name="Ellipse 18">
                <a:extLst>
                  <a:ext uri="{FF2B5EF4-FFF2-40B4-BE49-F238E27FC236}">
                    <a16:creationId xmlns:a16="http://schemas.microsoft.com/office/drawing/2014/main" id="{B8DB5006-3A78-801D-22F8-35EF92034098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65" name="ZoneTexte 19">
                <a:extLst>
                  <a:ext uri="{FF2B5EF4-FFF2-40B4-BE49-F238E27FC236}">
                    <a16:creationId xmlns:a16="http://schemas.microsoft.com/office/drawing/2014/main" id="{285DF2BE-059D-4632-B970-B1782E6104A5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B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9" name="Groupe 20">
              <a:extLst>
                <a:ext uri="{FF2B5EF4-FFF2-40B4-BE49-F238E27FC236}">
                  <a16:creationId xmlns:a16="http://schemas.microsoft.com/office/drawing/2014/main" id="{736A8BDD-B848-A119-683E-21623AA3F39C}"/>
                </a:ext>
              </a:extLst>
            </p:cNvPr>
            <p:cNvGrpSpPr/>
            <p:nvPr/>
          </p:nvGrpSpPr>
          <p:grpSpPr>
            <a:xfrm>
              <a:off x="2502627" y="4406934"/>
              <a:ext cx="396000" cy="461665"/>
              <a:chOff x="558769" y="3701196"/>
              <a:chExt cx="396000" cy="461665"/>
            </a:xfrm>
          </p:grpSpPr>
          <p:sp>
            <p:nvSpPr>
              <p:cNvPr id="62" name="Ellipse 21">
                <a:extLst>
                  <a:ext uri="{FF2B5EF4-FFF2-40B4-BE49-F238E27FC236}">
                    <a16:creationId xmlns:a16="http://schemas.microsoft.com/office/drawing/2014/main" id="{FCEF10AF-2750-90FA-F9A3-D59A6FB1338A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63" name="ZoneTexte 22">
                <a:extLst>
                  <a:ext uri="{FF2B5EF4-FFF2-40B4-BE49-F238E27FC236}">
                    <a16:creationId xmlns:a16="http://schemas.microsoft.com/office/drawing/2014/main" id="{2D41912A-4833-A8B7-F581-0408C4535D97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F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0" name="Groupe 23">
              <a:extLst>
                <a:ext uri="{FF2B5EF4-FFF2-40B4-BE49-F238E27FC236}">
                  <a16:creationId xmlns:a16="http://schemas.microsoft.com/office/drawing/2014/main" id="{6BE4E58D-A7EB-A502-F262-D1797BD0D620}"/>
                </a:ext>
              </a:extLst>
            </p:cNvPr>
            <p:cNvGrpSpPr/>
            <p:nvPr/>
          </p:nvGrpSpPr>
          <p:grpSpPr>
            <a:xfrm>
              <a:off x="4473331" y="4406934"/>
              <a:ext cx="396000" cy="461665"/>
              <a:chOff x="558769" y="3701196"/>
              <a:chExt cx="396000" cy="461665"/>
            </a:xfrm>
          </p:grpSpPr>
          <p:sp>
            <p:nvSpPr>
              <p:cNvPr id="60" name="Ellipse 24">
                <a:extLst>
                  <a:ext uri="{FF2B5EF4-FFF2-40B4-BE49-F238E27FC236}">
                    <a16:creationId xmlns:a16="http://schemas.microsoft.com/office/drawing/2014/main" id="{E4B86255-997D-4E0B-F7FC-FA1F69A15377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61" name="ZoneTexte 25">
                <a:extLst>
                  <a:ext uri="{FF2B5EF4-FFF2-40B4-BE49-F238E27FC236}">
                    <a16:creationId xmlns:a16="http://schemas.microsoft.com/office/drawing/2014/main" id="{D759FB3C-6660-2338-1AC7-DBCCA16455FE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G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1" name="Groupe 26">
              <a:extLst>
                <a:ext uri="{FF2B5EF4-FFF2-40B4-BE49-F238E27FC236}">
                  <a16:creationId xmlns:a16="http://schemas.microsoft.com/office/drawing/2014/main" id="{B3798481-3CFF-AF9A-70A3-2B5D18989866}"/>
                </a:ext>
              </a:extLst>
            </p:cNvPr>
            <p:cNvGrpSpPr/>
            <p:nvPr/>
          </p:nvGrpSpPr>
          <p:grpSpPr>
            <a:xfrm>
              <a:off x="4469068" y="3680655"/>
              <a:ext cx="396000" cy="461665"/>
              <a:chOff x="558769" y="3701196"/>
              <a:chExt cx="396000" cy="461665"/>
            </a:xfrm>
          </p:grpSpPr>
          <p:sp>
            <p:nvSpPr>
              <p:cNvPr id="58" name="Ellipse 27">
                <a:extLst>
                  <a:ext uri="{FF2B5EF4-FFF2-40B4-BE49-F238E27FC236}">
                    <a16:creationId xmlns:a16="http://schemas.microsoft.com/office/drawing/2014/main" id="{D574E969-8ED1-F6D6-C7E9-4B542E603F18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59" name="ZoneTexte 29">
                <a:extLst>
                  <a:ext uri="{FF2B5EF4-FFF2-40B4-BE49-F238E27FC236}">
                    <a16:creationId xmlns:a16="http://schemas.microsoft.com/office/drawing/2014/main" id="{AF89AF42-83A6-DEF6-8F05-FC7714AF679B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C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2" name="Groupe 31">
              <a:extLst>
                <a:ext uri="{FF2B5EF4-FFF2-40B4-BE49-F238E27FC236}">
                  <a16:creationId xmlns:a16="http://schemas.microsoft.com/office/drawing/2014/main" id="{80CA1358-E4A1-85AC-361E-AF992656F4F2}"/>
                </a:ext>
              </a:extLst>
            </p:cNvPr>
            <p:cNvGrpSpPr/>
            <p:nvPr/>
          </p:nvGrpSpPr>
          <p:grpSpPr>
            <a:xfrm>
              <a:off x="6443244" y="3680655"/>
              <a:ext cx="396000" cy="461665"/>
              <a:chOff x="558769" y="3701196"/>
              <a:chExt cx="396000" cy="461665"/>
            </a:xfrm>
          </p:grpSpPr>
          <p:sp>
            <p:nvSpPr>
              <p:cNvPr id="56" name="Ellipse 32">
                <a:extLst>
                  <a:ext uri="{FF2B5EF4-FFF2-40B4-BE49-F238E27FC236}">
                    <a16:creationId xmlns:a16="http://schemas.microsoft.com/office/drawing/2014/main" id="{9D7576D7-99B7-B51B-FC7F-F3931EACB4CD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57" name="ZoneTexte 33">
                <a:extLst>
                  <a:ext uri="{FF2B5EF4-FFF2-40B4-BE49-F238E27FC236}">
                    <a16:creationId xmlns:a16="http://schemas.microsoft.com/office/drawing/2014/main" id="{6A8D4732-FA57-763A-8BE8-DA70DF7C7295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D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3" name="Groupe 34">
              <a:extLst>
                <a:ext uri="{FF2B5EF4-FFF2-40B4-BE49-F238E27FC236}">
                  <a16:creationId xmlns:a16="http://schemas.microsoft.com/office/drawing/2014/main" id="{B5503B56-8ED4-CF12-0EB3-68A7330E10DD}"/>
                </a:ext>
              </a:extLst>
            </p:cNvPr>
            <p:cNvGrpSpPr/>
            <p:nvPr/>
          </p:nvGrpSpPr>
          <p:grpSpPr>
            <a:xfrm>
              <a:off x="6432917" y="4406934"/>
              <a:ext cx="396000" cy="461665"/>
              <a:chOff x="558769" y="3701196"/>
              <a:chExt cx="396000" cy="461665"/>
            </a:xfrm>
          </p:grpSpPr>
          <p:sp>
            <p:nvSpPr>
              <p:cNvPr id="54" name="Ellipse 35">
                <a:extLst>
                  <a:ext uri="{FF2B5EF4-FFF2-40B4-BE49-F238E27FC236}">
                    <a16:creationId xmlns:a16="http://schemas.microsoft.com/office/drawing/2014/main" id="{4395043F-E1CE-FE44-0A22-F4E5AF5C192F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55" name="ZoneTexte 36">
                <a:extLst>
                  <a:ext uri="{FF2B5EF4-FFF2-40B4-BE49-F238E27FC236}">
                    <a16:creationId xmlns:a16="http://schemas.microsoft.com/office/drawing/2014/main" id="{675AC9DD-6595-9E90-9D7D-5DD30743FFAA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H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4937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932B5-EE52-C6C3-1782-4173336B0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6D2964B-4707-3A83-F34F-D4970B94E6A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EB23D38-FA82-5420-62D9-523C489B1550}"/>
              </a:ext>
            </a:extLst>
          </p:cNvPr>
          <p:cNvSpPr/>
          <p:nvPr/>
        </p:nvSpPr>
        <p:spPr>
          <a:xfrm>
            <a:off x="1720931" y="2610517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E2828B75-B3E7-8982-B49B-D7BC1845379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BF34D47-DE8C-848A-52AA-20BCACB41B8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F785589-7547-6177-66AC-299ADDE78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738856" y="4121902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893BF84-C921-4961-742A-79A08EF39606}"/>
              </a:ext>
            </a:extLst>
          </p:cNvPr>
          <p:cNvSpPr txBox="1"/>
          <p:nvPr/>
        </p:nvSpPr>
        <p:spPr>
          <a:xfrm>
            <a:off x="1984273" y="4280254"/>
            <a:ext cx="4597052" cy="58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E88128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37C70BE7-6D3E-F15F-77DD-D0CAC922A06A}"/>
              </a:ext>
            </a:extLst>
          </p:cNvPr>
          <p:cNvSpPr txBox="1"/>
          <p:nvPr/>
        </p:nvSpPr>
        <p:spPr>
          <a:xfrm>
            <a:off x="1852602" y="3360747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233318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6176AFC-F51F-A728-6039-0742DD25BB00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86C515A-CC79-6469-145B-3DE19B80C3D7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2106CC24-EE1C-6C83-7BB1-0DF603C418D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22992878-4A54-CEBB-650C-CEA2E759FCE8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4222DA36-36A8-D048-CF4F-BC859F78D1A2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C0954114-AAAE-D904-6C65-65DEB3F666B7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085456C8-4F28-C22B-3DA9-7CE13CBE145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BAE41881-8E9D-B327-18AC-5515E517671F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CF5322DC-E1A5-935F-4804-6C348E682D48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B4C922A4-48DC-7F1E-4A49-90DAF3AAC719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7C6D805-029A-5D19-E556-8AB4C2AA81D4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6C4F1FA-963B-4BAF-1DEF-726E887E868C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E4386-616B-84C4-1B27-2D7F0486E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BB259A-5EF1-8B56-8A40-0B7144E1598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AEE8F8-4D4B-8F4F-4321-A1FF25294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159FD94-B54C-23AF-C311-EF770C9A235B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أنجزوا العملية 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BA2D27-01E9-D342-F396-B51EA509F6D9}"/>
              </a:ext>
            </a:extLst>
          </p:cNvPr>
          <p:cNvSpPr txBox="1"/>
          <p:nvPr/>
        </p:nvSpPr>
        <p:spPr>
          <a:xfrm>
            <a:off x="2321826" y="2788322"/>
            <a:ext cx="48440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6000" b="1" dirty="0">
                <a:solidFill>
                  <a:schemeClr val="accent1">
                    <a:lumMod val="75000"/>
                  </a:schemeClr>
                </a:solidFill>
              </a:rPr>
              <a:t>98</a:t>
            </a:r>
            <a:r>
              <a:rPr lang="ar-SA" sz="6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6000" b="1" dirty="0">
                <a:solidFill>
                  <a:schemeClr val="accent1">
                    <a:lumMod val="75000"/>
                  </a:schemeClr>
                </a:solidFill>
              </a:rPr>
              <a:t>÷</a:t>
            </a:r>
            <a:r>
              <a:rPr lang="fr-FR" sz="6000" b="1" dirty="0">
                <a:solidFill>
                  <a:schemeClr val="accent1">
                    <a:lumMod val="75000"/>
                  </a:schemeClr>
                </a:solidFill>
              </a:rPr>
              <a:t>7</a:t>
            </a:r>
            <a:r>
              <a:rPr lang="fr-MA" sz="6000" b="1" dirty="0">
                <a:solidFill>
                  <a:schemeClr val="accent1">
                    <a:lumMod val="75000"/>
                  </a:schemeClr>
                </a:solidFill>
              </a:rPr>
              <a:t> = …..</a:t>
            </a:r>
            <a:r>
              <a:rPr lang="ar-SA" sz="6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fr-MA" sz="6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1EF0008-7785-A6AA-55AE-74F41CD81DCB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18F246E-24A8-014C-D6C9-5606CF38B297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083991F4-DF6E-CF5F-E4AA-67CE4A837B3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0589855F-D31F-8626-5E37-3EA5E1E4667C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" name="ZoneTexte 8">
                  <a:extLst>
                    <a:ext uri="{FF2B5EF4-FFF2-40B4-BE49-F238E27FC236}">
                      <a16:creationId xmlns:a16="http://schemas.microsoft.com/office/drawing/2014/main" id="{578DC015-349A-3926-38FE-D88442898F1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" name="Organigramme : Connecteur 9">
                  <a:extLst>
                    <a:ext uri="{FF2B5EF4-FFF2-40B4-BE49-F238E27FC236}">
                      <a16:creationId xmlns:a16="http://schemas.microsoft.com/office/drawing/2014/main" id="{1B5AEA5B-5459-E71B-1E36-0A9B3E6E2CD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715EA945-E3FA-2F31-234A-79D71DEE582E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9E2002A4-23AF-466A-ACB5-BB89031332F5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3E630698-9065-16D5-446B-A4A5E708FD28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D95F6523-AAFA-2BC2-F076-269A4166848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0F54625-62D7-7CF4-BF55-1DE9BCF9C766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2D948C3B-88E4-8DAA-5632-49E36B33A2D7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105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AD542-9B33-F708-2641-EDB809A99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0C7A71D-A98F-1E7B-28CC-7DEB8DCE6A47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3A4A31-5F52-0DD1-08E2-ECB47189D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F8DB71-E0A3-94A0-3FBC-9B6E67968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7F71D2C-A151-DB2F-1D63-1A1FEC2F8736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BCF44F33-84AE-0F36-E73C-02B723173ECD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C83D04E9-378C-693B-3A4D-7053320A3D1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4C4EBBB3-5995-7ACD-CE3F-58EE792A8AE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4912F177-3760-2F79-208E-D1839D359960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023682AA-4AF5-119F-DB92-BA1F7A152E1F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21CBD102-3EC2-3D2F-29B9-62FC66DA273C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92782559-A96E-B045-65B5-5DDBB24C5238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BE0F7F50-1F36-26D6-3BD5-7D0D31581734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1B432B44-BA15-249A-644F-4BC28F1392E7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C648CA0-C1F1-B73A-BD94-2865E996EB7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06660F2-B53C-B290-E687-7FA6C21474BE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3616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71907-7695-258A-BFB8-DC2180319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ED2E6AB-E45E-0C94-86FA-12ABE6F69361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43EC2A0-A6E5-9B67-60D4-1AF6A23FF186}"/>
              </a:ext>
            </a:extLst>
          </p:cNvPr>
          <p:cNvSpPr txBox="1"/>
          <p:nvPr/>
        </p:nvSpPr>
        <p:spPr>
          <a:xfrm>
            <a:off x="2177348" y="833106"/>
            <a:ext cx="54235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A915F3-F6F2-E92D-84A5-49647CB58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9C5D846-73A5-A307-03F7-C30F047795B3}"/>
              </a:ext>
            </a:extLst>
          </p:cNvPr>
          <p:cNvGrpSpPr/>
          <p:nvPr/>
        </p:nvGrpSpPr>
        <p:grpSpPr>
          <a:xfrm>
            <a:off x="2968105" y="1748355"/>
            <a:ext cx="2353996" cy="3177892"/>
            <a:chOff x="3138460" y="2160212"/>
            <a:chExt cx="2353996" cy="317789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BD208C1-5E02-B755-81A9-7CD66BA5EB27}"/>
                </a:ext>
              </a:extLst>
            </p:cNvPr>
            <p:cNvGrpSpPr/>
            <p:nvPr/>
          </p:nvGrpSpPr>
          <p:grpSpPr>
            <a:xfrm>
              <a:off x="3138460" y="2160212"/>
              <a:ext cx="2353996" cy="3177892"/>
              <a:chOff x="3447750" y="1712739"/>
              <a:chExt cx="2353996" cy="3177892"/>
            </a:xfrm>
          </p:grpSpPr>
          <p:grpSp>
            <p:nvGrpSpPr>
              <p:cNvPr id="23" name="Groupe 22">
                <a:extLst>
                  <a:ext uri="{FF2B5EF4-FFF2-40B4-BE49-F238E27FC236}">
                    <a16:creationId xmlns:a16="http://schemas.microsoft.com/office/drawing/2014/main" id="{D29C5C37-5F90-2D9F-A1DA-06FE9FC14BA3}"/>
                  </a:ext>
                </a:extLst>
              </p:cNvPr>
              <p:cNvGrpSpPr/>
              <p:nvPr/>
            </p:nvGrpSpPr>
            <p:grpSpPr>
              <a:xfrm>
                <a:off x="3447750" y="1712739"/>
                <a:ext cx="2353996" cy="3177892"/>
                <a:chOff x="2486948" y="3079871"/>
                <a:chExt cx="2353996" cy="3717134"/>
              </a:xfrm>
            </p:grpSpPr>
            <p:cxnSp>
              <p:nvCxnSpPr>
                <p:cNvPr id="9" name="Connecteur droit 8">
                  <a:extLst>
                    <a:ext uri="{FF2B5EF4-FFF2-40B4-BE49-F238E27FC236}">
                      <a16:creationId xmlns:a16="http://schemas.microsoft.com/office/drawing/2014/main" id="{03EF68FE-7D1B-FC18-8D7D-F10E1CAA417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754075" y="3294393"/>
                  <a:ext cx="0" cy="3502612"/>
                </a:xfrm>
                <a:prstGeom prst="line">
                  <a:avLst/>
                </a:prstGeom>
                <a:ln w="38100"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Connecteur droit 10">
                  <a:extLst>
                    <a:ext uri="{FF2B5EF4-FFF2-40B4-BE49-F238E27FC236}">
                      <a16:creationId xmlns:a16="http://schemas.microsoft.com/office/drawing/2014/main" id="{B44D4E72-3B86-0A95-5DBC-F7743CEE5EDD}"/>
                    </a:ext>
                  </a:extLst>
                </p:cNvPr>
                <p:cNvCxnSpPr/>
                <p:nvPr/>
              </p:nvCxnSpPr>
              <p:spPr>
                <a:xfrm>
                  <a:off x="3750158" y="3806965"/>
                  <a:ext cx="892885" cy="0"/>
                </a:xfrm>
                <a:prstGeom prst="line">
                  <a:avLst/>
                </a:prstGeom>
                <a:ln w="38100">
                  <a:solidFill>
                    <a:schemeClr val="accent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9A550458-394D-E408-0DD5-2855DC2D1B0D}"/>
                    </a:ext>
                  </a:extLst>
                </p:cNvPr>
                <p:cNvSpPr txBox="1"/>
                <p:nvPr/>
              </p:nvSpPr>
              <p:spPr>
                <a:xfrm>
                  <a:off x="2804474" y="3079871"/>
                  <a:ext cx="1040043" cy="37080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4000" b="1" dirty="0">
                      <a:solidFill>
                        <a:srgbClr val="002060"/>
                      </a:solidFill>
                    </a:rPr>
                    <a:t>98</a:t>
                  </a:r>
                  <a:endParaRPr lang="ar-SA" sz="4000" b="1" dirty="0">
                    <a:solidFill>
                      <a:srgbClr val="002060"/>
                    </a:solidFill>
                  </a:endParaRPr>
                </a:p>
                <a:p>
                  <a:r>
                    <a:rPr lang="fr-MA" sz="4000" b="1" dirty="0">
                      <a:solidFill>
                        <a:srgbClr val="FF0000"/>
                      </a:solidFill>
                    </a:rPr>
                    <a:t>7</a:t>
                  </a:r>
                  <a:endParaRPr lang="ar-SA" sz="4000" b="1" dirty="0">
                    <a:solidFill>
                      <a:srgbClr val="FF0000"/>
                    </a:solidFill>
                  </a:endParaRPr>
                </a:p>
                <a:p>
                  <a:r>
                    <a:rPr lang="fr-FR" sz="4000" b="1" dirty="0">
                      <a:solidFill>
                        <a:srgbClr val="FF0000"/>
                      </a:solidFill>
                    </a:rPr>
                    <a:t>2</a:t>
                  </a:r>
                  <a:r>
                    <a:rPr lang="fr-MA" sz="4000" b="1" dirty="0">
                      <a:solidFill>
                        <a:srgbClr val="FF0000"/>
                      </a:solidFill>
                    </a:rPr>
                    <a:t>8</a:t>
                  </a:r>
                  <a:endParaRPr lang="ar-SA" sz="4000" b="1" dirty="0">
                    <a:solidFill>
                      <a:srgbClr val="FF0000"/>
                    </a:solidFill>
                  </a:endParaRPr>
                </a:p>
                <a:p>
                  <a:r>
                    <a:rPr lang="fr-MA" sz="4000" b="1" dirty="0">
                      <a:solidFill>
                        <a:srgbClr val="FF0000"/>
                      </a:solidFill>
                    </a:rPr>
                    <a:t>28 </a:t>
                  </a:r>
                  <a:r>
                    <a:rPr lang="ar-MA" sz="4000" b="1" dirty="0">
                      <a:solidFill>
                        <a:srgbClr val="FF0000"/>
                      </a:solidFill>
                    </a:rPr>
                    <a:t>0</a:t>
                  </a:r>
                  <a:r>
                    <a:rPr lang="fr-MA" sz="4000" b="1" dirty="0">
                      <a:solidFill>
                        <a:srgbClr val="FF0000"/>
                      </a:solidFill>
                    </a:rPr>
                    <a:t>0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DFE0D39B-25FD-917E-7CA8-5AE15E42648E}"/>
                    </a:ext>
                  </a:extLst>
                </p:cNvPr>
                <p:cNvSpPr txBox="1"/>
                <p:nvPr/>
              </p:nvSpPr>
              <p:spPr>
                <a:xfrm>
                  <a:off x="3840486" y="3110297"/>
                  <a:ext cx="1000458" cy="8280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4000" b="1" dirty="0">
                      <a:solidFill>
                        <a:srgbClr val="002060"/>
                      </a:solidFill>
                    </a:rPr>
                    <a:t>7</a:t>
                  </a:r>
                  <a:endParaRPr lang="ar-SA" sz="4000" b="1" dirty="0">
                    <a:solidFill>
                      <a:srgbClr val="002060"/>
                    </a:solidFill>
                  </a:endParaRPr>
                </a:p>
              </p:txBody>
            </p:sp>
            <p:cxnSp>
              <p:nvCxnSpPr>
                <p:cNvPr id="18" name="Connecteur droit 17">
                  <a:extLst>
                    <a:ext uri="{FF2B5EF4-FFF2-40B4-BE49-F238E27FC236}">
                      <a16:creationId xmlns:a16="http://schemas.microsoft.com/office/drawing/2014/main" id="{3D8CB54A-A56C-DCE7-3D35-17A6DF731EA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702100" y="4619011"/>
                  <a:ext cx="617119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Connecteur droit 19">
                  <a:extLst>
                    <a:ext uri="{FF2B5EF4-FFF2-40B4-BE49-F238E27FC236}">
                      <a16:creationId xmlns:a16="http://schemas.microsoft.com/office/drawing/2014/main" id="{89108153-626D-2A43-EDD5-CCA0912D0C4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82233" y="5965469"/>
                  <a:ext cx="504208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D788EDD2-D48F-A903-5ADE-3AD1323D452D}"/>
                    </a:ext>
                  </a:extLst>
                </p:cNvPr>
                <p:cNvSpPr txBox="1"/>
                <p:nvPr/>
              </p:nvSpPr>
              <p:spPr>
                <a:xfrm>
                  <a:off x="2486948" y="5489812"/>
                  <a:ext cx="430305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3600" b="1" dirty="0">
                      <a:solidFill>
                        <a:srgbClr val="FF0000"/>
                      </a:solidFill>
                    </a:rPr>
                    <a:t>-</a:t>
                  </a:r>
                  <a:endParaRPr lang="fr-MA" sz="36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519CA6D9-F0E3-91B5-2C1A-6AAFC158D43A}"/>
                    </a:ext>
                  </a:extLst>
                </p:cNvPr>
                <p:cNvSpPr txBox="1"/>
                <p:nvPr/>
              </p:nvSpPr>
              <p:spPr>
                <a:xfrm>
                  <a:off x="2579743" y="3757980"/>
                  <a:ext cx="430305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3600" b="1" dirty="0">
                      <a:solidFill>
                        <a:srgbClr val="FF0000"/>
                      </a:solidFill>
                    </a:rPr>
                    <a:t>-</a:t>
                  </a:r>
                  <a:endParaRPr lang="fr-MA" sz="3600" b="1" dirty="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15" name="ZoneTexte 13">
                <a:extLst>
                  <a:ext uri="{FF2B5EF4-FFF2-40B4-BE49-F238E27FC236}">
                    <a16:creationId xmlns:a16="http://schemas.microsoft.com/office/drawing/2014/main" id="{7C1C1A24-DFCD-1ADB-7717-2834D052FFCA}"/>
                  </a:ext>
                </a:extLst>
              </p:cNvPr>
              <p:cNvSpPr txBox="1"/>
              <p:nvPr/>
            </p:nvSpPr>
            <p:spPr>
              <a:xfrm>
                <a:off x="4722113" y="2421665"/>
                <a:ext cx="100045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4000" b="1" dirty="0">
                    <a:solidFill>
                      <a:srgbClr val="FF0000"/>
                    </a:solidFill>
                  </a:rPr>
                  <a:t>14</a:t>
                </a:r>
                <a:endParaRPr lang="ar-SA" sz="4000" b="1" dirty="0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19" name="Connecteur droit avec flèche 15">
              <a:extLst>
                <a:ext uri="{FF2B5EF4-FFF2-40B4-BE49-F238E27FC236}">
                  <a16:creationId xmlns:a16="http://schemas.microsoft.com/office/drawing/2014/main" id="{29A22219-30E9-B2C9-8CB4-F67C9C57FC7D}"/>
                </a:ext>
              </a:extLst>
            </p:cNvPr>
            <p:cNvCxnSpPr>
              <a:cxnSpLocks/>
            </p:cNvCxnSpPr>
            <p:nvPr/>
          </p:nvCxnSpPr>
          <p:spPr>
            <a:xfrm>
              <a:off x="4072973" y="2781826"/>
              <a:ext cx="0" cy="56776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6D68A814-586D-5A36-43AB-E51BDDE79934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55E70B26-78FD-0E92-1BB2-8A8C32006D29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0DE675CC-CFED-1E4B-7911-A567080399E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9FC0A03B-B470-0293-7648-2B1DE89BD50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8D6814B9-955B-028C-FFCE-211C71595EC9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56BF19CF-9925-C789-5A53-A82ED81DC1CB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D516A867-0375-E5CB-516A-433B2479AD5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2B478CF6-260F-94D1-D935-76FDF96DE3B3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2E5D096E-86EB-6709-766B-B52A42AA062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E3CDA520-AC5C-840A-D59C-3206CE3EA877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0DBCFB1-F41D-4F5A-02B0-2CFE7E3915F3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CD61796A-115C-DEA1-B1CE-E5DC8910DE79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74416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6B953-FDE4-50FD-4C5E-CD24BDA0D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5E0105D-5502-6FFB-E087-D6B01CE2E11F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095148-12CC-294A-6521-B8525BBE52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3A5CC34-F633-00D8-93BC-AA274731015E}"/>
              </a:ext>
            </a:extLst>
          </p:cNvPr>
          <p:cNvSpPr txBox="1"/>
          <p:nvPr/>
        </p:nvSpPr>
        <p:spPr>
          <a:xfrm>
            <a:off x="2914429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احسبوا بسرعة 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D7BA110-2502-91AA-547C-599247E2F144}"/>
              </a:ext>
            </a:extLst>
          </p:cNvPr>
          <p:cNvGrpSpPr/>
          <p:nvPr/>
        </p:nvGrpSpPr>
        <p:grpSpPr>
          <a:xfrm>
            <a:off x="1203528" y="2921169"/>
            <a:ext cx="6914967" cy="1479765"/>
            <a:chOff x="601201" y="3290499"/>
            <a:chExt cx="4735509" cy="219321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C63C881-036C-5D79-05A7-5C3DC27288A1}"/>
                </a:ext>
              </a:extLst>
            </p:cNvPr>
            <p:cNvSpPr txBox="1"/>
            <p:nvPr/>
          </p:nvSpPr>
          <p:spPr>
            <a:xfrm>
              <a:off x="3639089" y="3290499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rgbClr val="FEA500"/>
                  </a:solidFill>
                </a:rPr>
                <a:t>.......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C4FFE603-8C0F-34CC-1ED9-6CC6F563D6F4}"/>
                    </a:ext>
                  </a:extLst>
                </p:cNvPr>
                <p:cNvSpPr txBox="1"/>
                <p:nvPr/>
              </p:nvSpPr>
              <p:spPr>
                <a:xfrm>
                  <a:off x="601201" y="3290500"/>
                  <a:ext cx="2928359" cy="21932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6000" b="1" dirty="0">
                      <a:solidFill>
                        <a:schemeClr val="accent1">
                          <a:lumMod val="75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1-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fr-MA" sz="6000" b="1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fr-MA" sz="6000" b="1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𝟓</m:t>
                          </m:r>
                        </m:num>
                        <m:den>
                          <m:r>
                            <a:rPr lang="fr-MA" sz="6000" b="1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𝟗</m:t>
                          </m:r>
                        </m:den>
                      </m:f>
                    </m:oMath>
                  </a14:m>
                  <a:endParaRPr lang="fr-MA" sz="6000" b="1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C4FFE603-8C0F-34CC-1ED9-6CC6F563D6F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1201" y="3290500"/>
                  <a:ext cx="2928359" cy="2193211"/>
                </a:xfrm>
                <a:prstGeom prst="rect">
                  <a:avLst/>
                </a:prstGeom>
                <a:blipFill>
                  <a:blip r:embed="rId4"/>
                  <a:stretch>
                    <a:fillRect b="-11523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8FC4A2-3C3C-A015-80A9-BF5C561CC224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009E082B-D74E-F3E7-BC9A-281E32696DD7}"/>
              </a:ext>
            </a:extLst>
          </p:cNvPr>
          <p:cNvGrpSpPr/>
          <p:nvPr/>
        </p:nvGrpSpPr>
        <p:grpSpPr>
          <a:xfrm>
            <a:off x="373226" y="113212"/>
            <a:ext cx="7509401" cy="365154"/>
            <a:chOff x="373226" y="75888"/>
            <a:chExt cx="7509401" cy="365154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D7D4D065-BC36-DC06-0036-25E3F0D93F73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8350EDEF-4B7D-7ACC-CB5B-33B991E5A978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34B65EC9-3A73-E003-1B4C-13530F871A6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458BC09B-A8D3-ECF8-C55F-2AD328EF4077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D3924A1F-1DC2-344E-7FCB-47AF5EA70896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5FCC9463-A492-1352-9746-68476335ACF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Organigramme : Connecteur 16">
                  <a:extLst>
                    <a:ext uri="{FF2B5EF4-FFF2-40B4-BE49-F238E27FC236}">
                      <a16:creationId xmlns:a16="http://schemas.microsoft.com/office/drawing/2014/main" id="{C4FB4D54-FD9F-F711-6614-6D12340CFCBE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4F7F1A0D-66AB-326C-D431-E61BE4F2C3D7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07084880-A908-2FE7-1E5C-418424FE29BC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3176A59-BD4B-5CFC-8902-FE7662B20193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72867447-5DD7-6114-6185-C21E1441D44B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58012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D1F61-E757-3B55-9E8B-941AB16A5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C958BE1-F0D2-8470-BE05-8C3B4479E708}"/>
              </a:ext>
            </a:extLst>
          </p:cNvPr>
          <p:cNvSpPr txBox="1"/>
          <p:nvPr/>
        </p:nvSpPr>
        <p:spPr>
          <a:xfrm>
            <a:off x="1229109" y="938025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6BEF350-5BD5-4F6C-2C33-FB9C89037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01A9433-3F43-9407-866B-739B1757A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A722325-BFE9-0A1F-2B3A-445877A95F03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9DFB6D76-6FEB-60E6-BB24-85D2A6F60BBB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72FA7651-C167-6A2B-B98A-48C18CEBADD8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FEB3650A-1928-CD95-BFE1-0D00B447560E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1250BB4D-8746-CEDA-7ADB-988BAB7BBF59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E8E8BA2A-9B8B-AD17-89DA-D797E99BB25E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2A51A343-D092-5DDA-C477-6FB27EEF4B5E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1F316F64-5AEC-2D1B-DBD2-DA5D441FB253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79B52CA0-D998-95BE-B870-50EBF5662316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9BAC4AAB-5E46-FC2B-2AB2-E64544F05EDD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A0B5B57-F6D9-0799-4AD7-6D1118E97A66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D5AD5AB-1F3D-5DDF-0649-EF8CA4ADC4F5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640980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2380C-1000-093F-FC01-4596F2F66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36E552CD-D36E-E431-9AAC-7F275814E1AC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36AD35D-2EF1-C0E3-8CD0-403BDA53FCD3}"/>
              </a:ext>
            </a:extLst>
          </p:cNvPr>
          <p:cNvSpPr txBox="1"/>
          <p:nvPr/>
        </p:nvSpPr>
        <p:spPr>
          <a:xfrm>
            <a:off x="2128387" y="799525"/>
            <a:ext cx="53780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من يشرح كيف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توصل الى الجواب 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1BA714-21C0-DA68-B293-0479325A36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4">
                <a:extLst>
                  <a:ext uri="{FF2B5EF4-FFF2-40B4-BE49-F238E27FC236}">
                    <a16:creationId xmlns:a16="http://schemas.microsoft.com/office/drawing/2014/main" id="{365B18A7-A53F-D141-83D4-E9878BA7747F}"/>
                  </a:ext>
                </a:extLst>
              </p:cNvPr>
              <p:cNvSpPr txBox="1"/>
              <p:nvPr/>
            </p:nvSpPr>
            <p:spPr>
              <a:xfrm>
                <a:off x="1203528" y="2921170"/>
                <a:ext cx="7268668" cy="14841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6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r>
                  <a:rPr lang="fr-MA" sz="6000" b="1" dirty="0">
                    <a:solidFill>
                      <a:schemeClr val="accent1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60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MA" sz="60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𝟓</m:t>
                        </m:r>
                      </m:num>
                      <m:den>
                        <m:r>
                          <a:rPr lang="fr-MA" sz="60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𝟗</m:t>
                        </m:r>
                      </m:den>
                    </m:f>
                    <m:r>
                      <a:rPr lang="fr-MA" sz="6000" b="1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fr-MA" sz="6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MA" sz="6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𝟗</m:t>
                        </m:r>
                      </m:num>
                      <m:den>
                        <m:r>
                          <a:rPr lang="fr-MA" sz="6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𝟗</m:t>
                        </m:r>
                      </m:den>
                    </m:f>
                    <m:r>
                      <a:rPr lang="fr-MA" sz="6000" b="1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−</m:t>
                    </m:r>
                    <m:f>
                      <m:fPr>
                        <m:ctrlPr>
                          <a:rPr lang="fr-MA" sz="60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MA" sz="60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𝟓</m:t>
                        </m:r>
                      </m:num>
                      <m:den>
                        <m:r>
                          <a:rPr lang="fr-MA" sz="60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𝟗</m:t>
                        </m:r>
                      </m:den>
                    </m:f>
                    <m:r>
                      <a:rPr lang="fr-MA" sz="6000" b="1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fr-MA" sz="6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MA" sz="6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𝟒</m:t>
                        </m:r>
                      </m:num>
                      <m:den>
                        <m:r>
                          <a:rPr lang="fr-MA" sz="6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𝟗</m:t>
                        </m:r>
                      </m:den>
                    </m:f>
                  </m:oMath>
                </a14:m>
                <a:endParaRPr lang="fr-MA" sz="6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" name="TextBox 4">
                <a:extLst>
                  <a:ext uri="{FF2B5EF4-FFF2-40B4-BE49-F238E27FC236}">
                    <a16:creationId xmlns:a16="http://schemas.microsoft.com/office/drawing/2014/main" id="{365B18A7-A53F-D141-83D4-E9878BA774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3528" y="2921170"/>
                <a:ext cx="7268668" cy="1484124"/>
              </a:xfrm>
              <a:prstGeom prst="rect">
                <a:avLst/>
              </a:prstGeom>
              <a:blipFill>
                <a:blip r:embed="rId4"/>
                <a:stretch>
                  <a:fillRect b="-11066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e 2">
            <a:extLst>
              <a:ext uri="{FF2B5EF4-FFF2-40B4-BE49-F238E27FC236}">
                <a16:creationId xmlns:a16="http://schemas.microsoft.com/office/drawing/2014/main" id="{A2444B38-7B58-1562-066C-8780CD19284D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3C45101-A3DB-B394-AF6E-28C73EF2EC94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53285F49-5912-E2EC-A5A8-C3F66AF40E3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D7521C19-F752-F5FD-65FC-7BEB3229F716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7460594E-0592-3797-1D45-EAAB11F2ACF5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34D40955-7A9F-6319-22F1-1EBE16F26EA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AED36E84-4339-3A67-4450-6BA7FFA3DE6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685D24A9-7FDE-0636-B4BE-0B99FEBDCA50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7B656757-6DCA-2F6A-D41C-126DBA4925B8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03995F55-BC94-FE91-407A-9CC698BF31C6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BFE80CA2-7126-3B4A-81B6-8128D3B066A8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39B88CD-9034-F5A2-8C99-E1063395DA14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05021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ABF07-8DD0-1193-6716-EA23F5514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8BFA17F2-A696-1210-2ED2-47D1D14968D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1FAA47F-AD3C-3AA5-BD23-5D077F6C4AB7}"/>
              </a:ext>
            </a:extLst>
          </p:cNvPr>
          <p:cNvSpPr/>
          <p:nvPr/>
        </p:nvSpPr>
        <p:spPr>
          <a:xfrm>
            <a:off x="970384" y="3000990"/>
            <a:ext cx="6370181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ar-SA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ar-SA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spcAft>
                <a:spcPts val="600"/>
              </a:spcAft>
            </a:pP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قِراءَةُ وَتَأْويلُ الْمِبْياناتِ بِخُطوطِ مُنْكَسِرَةٍ </a:t>
            </a:r>
            <a:endParaRPr lang="ar-SA" sz="2800" b="1" kern="0" dirty="0">
              <a:solidFill>
                <a:srgbClr val="FC8E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B4EF778-7A44-C125-08E3-CAD242455D2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522080" y="3585652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99169738-5814-1A6F-01E8-45493264D55D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B2245F5C-E580-44FA-6F7D-6464D42CE4D2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291173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دفاتر البحث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234B57-03C3-1969-B95D-D9D77010FA4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3086AD-2AC5-B5D5-7893-F4951F18E20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373084" y="2354065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6166ADB-11ED-5889-247E-0D192352D845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A7D3DFA3-7198-61AF-0D5F-FAAF9B82BE9A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A7029CF4-1588-F7F6-9010-261448D3045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B392C8BE-FA59-5A31-3793-C642C0E87BA5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77DE3845-A3FA-BE7C-60BB-3C568AAAB544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38887FE1-6891-774B-7576-CF8AE812FB83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9ACBC4F8-328B-E030-F814-43D3ECC6491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352D713D-6491-45BA-72E6-8CA38EA5B647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FDD2D4F3-5141-FD19-8920-32CFFDF6B8F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99C23002-AD3F-4130-0EF3-071B00D61B6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E053435-E12D-3D6E-7D6C-030AD2EFC310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6827E20-3C34-A177-A66F-676A4DD3F312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</a:t>
            </a:r>
            <a:r>
              <a:rPr lang="f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إقر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ؤ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 بيانات الم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يان وأجيبوا عن الأسئلة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BE544C4-E39B-0A52-CEC4-E22457DDADB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875293" y="802434"/>
            <a:ext cx="838881" cy="617764"/>
          </a:xfrm>
          <a:prstGeom prst="roundRect">
            <a:avLst>
              <a:gd name="adj" fmla="val 6988"/>
            </a:avLst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82A3F0F-92BA-BFF6-BE10-DF6408964C53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9C3E0A3-5460-9D9D-C553-F24605364DF6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F46A9E9F-474B-520A-7CA3-E79C0F70C69E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9F88B5EB-ACA4-C9C5-EC57-3E909E836CF6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E7E0488D-3EDE-3074-F34D-6B605CE711CA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72533D26-859B-AE5C-9539-C7D7A69ACA28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2178569C-58B2-FA2D-6DC0-4B8ABBA3E5EB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8ED511D7-E175-18B5-1CA7-D0C22CD5A64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4F62E892-82FB-8305-92FF-C531593AEEA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1E91DDA3-5CB1-9657-4EEA-924780C43B2F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B78E76D-70A1-0489-CD06-407D0EFA62B0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548B95F4-0709-2DF9-6BD9-873D8A1CA7F1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1" name="Image 8">
            <a:extLst>
              <a:ext uri="{FF2B5EF4-FFF2-40B4-BE49-F238E27FC236}">
                <a16:creationId xmlns:a16="http://schemas.microsoft.com/office/drawing/2014/main" id="{10BE3DF6-AFA9-C3E9-5613-A6662E7ED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43" y="1334785"/>
            <a:ext cx="533987" cy="598182"/>
          </a:xfrm>
          <a:prstGeom prst="rect">
            <a:avLst/>
          </a:prstGeom>
        </p:spPr>
      </p:pic>
      <p:sp>
        <p:nvSpPr>
          <p:cNvPr id="22" name="ZoneTexte 19">
            <a:extLst>
              <a:ext uri="{FF2B5EF4-FFF2-40B4-BE49-F238E27FC236}">
                <a16:creationId xmlns:a16="http://schemas.microsoft.com/office/drawing/2014/main" id="{BE6233F5-D5A9-3494-D216-57FFF56DA13E}"/>
              </a:ext>
            </a:extLst>
          </p:cNvPr>
          <p:cNvSpPr txBox="1"/>
          <p:nvPr/>
        </p:nvSpPr>
        <p:spPr>
          <a:xfrm>
            <a:off x="625005" y="1490002"/>
            <a:ext cx="3872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400" b="1" dirty="0">
                <a:solidFill>
                  <a:srgbClr val="33878B"/>
                </a:solidFill>
              </a:rPr>
              <a:t>3</a:t>
            </a:r>
            <a:endParaRPr lang="fr-FR" sz="1400" b="1" dirty="0">
              <a:solidFill>
                <a:srgbClr val="33878B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81C5228-25C8-E901-774E-AEF1126EC86B}"/>
              </a:ext>
            </a:extLst>
          </p:cNvPr>
          <p:cNvSpPr txBox="1"/>
          <p:nvPr/>
        </p:nvSpPr>
        <p:spPr>
          <a:xfrm>
            <a:off x="3909527" y="2089714"/>
            <a:ext cx="4516017" cy="344709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fr-FR" dirty="0"/>
              <a:t> </a:t>
            </a:r>
            <a:endParaRPr lang="fr-MA" dirty="0"/>
          </a:p>
          <a:p>
            <a:pPr algn="r" rtl="1"/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ْمِ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يان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 بالْخَطِّ الْمُنْكَسِرِ 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عَدَدَ الكُـتٌبِ التي قَرَأَهَا  تَلاَمِيدُ قِسمِِ خِلاَلَ خَمسَةِ أَشهٌرِِ .</a:t>
            </a:r>
            <a:endParaRPr lang="ar-M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ar-M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عُنواناََ 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مُناسِبًا 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لِل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مِبيانِ . </a:t>
            </a:r>
            <a:endParaRPr lang="ar-M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ar-S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الشّهِْرُ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لّذ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 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قُرِأَ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فيه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.</a:t>
            </a:r>
            <a:endParaRPr lang="ar-M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endParaRPr lang="ar-S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الشّهِْرُ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لّذ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 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قُرِأَ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فيه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أَقَلُّ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.</a:t>
            </a:r>
            <a:endParaRPr lang="ar-M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</a:t>
            </a:r>
          </a:p>
        </p:txBody>
      </p:sp>
      <p:graphicFrame>
        <p:nvGraphicFramePr>
          <p:cNvPr id="16" name="Graphique 15">
            <a:extLst>
              <a:ext uri="{FF2B5EF4-FFF2-40B4-BE49-F238E27FC236}">
                <a16:creationId xmlns:a16="http://schemas.microsoft.com/office/drawing/2014/main" id="{42B7BC28-68BC-1B9D-23A2-606D9349D5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891907"/>
              </p:ext>
            </p:extLst>
          </p:nvPr>
        </p:nvGraphicFramePr>
        <p:xfrm>
          <a:off x="484289" y="2846061"/>
          <a:ext cx="3131976" cy="2521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ZoneTexte 4">
            <a:extLst>
              <a:ext uri="{FF2B5EF4-FFF2-40B4-BE49-F238E27FC236}">
                <a16:creationId xmlns:a16="http://schemas.microsoft.com/office/drawing/2014/main" id="{E64F5AD0-8218-C333-1792-812F3164F202}"/>
              </a:ext>
            </a:extLst>
          </p:cNvPr>
          <p:cNvSpPr txBox="1"/>
          <p:nvPr/>
        </p:nvSpPr>
        <p:spPr>
          <a:xfrm>
            <a:off x="484290" y="2246931"/>
            <a:ext cx="3212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</a:t>
            </a:r>
          </a:p>
          <a:p>
            <a:pPr algn="ctr" rtl="1"/>
            <a:r>
              <a:rPr lang="a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</a:t>
            </a:r>
            <a:endParaRPr lang="fr-MA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A3324-CCB4-29F3-DAA1-830F0B9A3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F9AB14-C9E8-4F95-8706-57C01D2A752E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5FECE63-049D-BB42-B77A-AD35C16AC02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السبورة؟</a:t>
            </a:r>
          </a:p>
        </p:txBody>
      </p:sp>
      <p:pic>
        <p:nvPicPr>
          <p:cNvPr id="9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88C0101-E629-132F-0410-204EF127898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238B3272-B5AA-980B-AC38-B9943A783C1F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28C04C96-1ABB-6C66-5E14-EF65573E26D9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0C9D9273-B1D7-6E59-CCCE-0FB6A973726A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900F1968-58D1-16EB-FD73-AD27FDC6381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926FD353-A0A1-E5FC-C28C-00AD2210C91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7076F44E-1BA6-5DBC-A3C7-949877FB175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E3323C0E-CB49-2620-4EA1-C62DF83091D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DF074A1F-5508-5220-62A6-7E2FD4BBEF3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06DEEBC8-FAA2-0A9B-3A07-FF8C530B503A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252FA08F-40A3-8219-9E1B-D6A45EE6FEB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AADC8B8E-43FF-7C32-F3C5-ECE7FBEAAEF7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D037AC4-FF9B-F66A-4093-A704A373278F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1" name="Image 8">
            <a:extLst>
              <a:ext uri="{FF2B5EF4-FFF2-40B4-BE49-F238E27FC236}">
                <a16:creationId xmlns:a16="http://schemas.microsoft.com/office/drawing/2014/main" id="{1045D877-AD73-6969-8159-1E9ABCD8A8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43" y="1334785"/>
            <a:ext cx="533987" cy="598182"/>
          </a:xfrm>
          <a:prstGeom prst="rect">
            <a:avLst/>
          </a:prstGeom>
        </p:spPr>
      </p:pic>
      <p:sp>
        <p:nvSpPr>
          <p:cNvPr id="22" name="ZoneTexte 19">
            <a:extLst>
              <a:ext uri="{FF2B5EF4-FFF2-40B4-BE49-F238E27FC236}">
                <a16:creationId xmlns:a16="http://schemas.microsoft.com/office/drawing/2014/main" id="{896D28D1-98A2-1E61-0064-537E346FF386}"/>
              </a:ext>
            </a:extLst>
          </p:cNvPr>
          <p:cNvSpPr txBox="1"/>
          <p:nvPr/>
        </p:nvSpPr>
        <p:spPr>
          <a:xfrm>
            <a:off x="625005" y="1490002"/>
            <a:ext cx="3872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400" b="1" dirty="0">
                <a:solidFill>
                  <a:srgbClr val="33878B"/>
                </a:solidFill>
              </a:rPr>
              <a:t>3</a:t>
            </a:r>
            <a:endParaRPr lang="fr-FR" sz="1400" b="1" dirty="0">
              <a:solidFill>
                <a:srgbClr val="33878B"/>
              </a:solidFill>
            </a:endParaRPr>
          </a:p>
        </p:txBody>
      </p:sp>
      <p:sp>
        <p:nvSpPr>
          <p:cNvPr id="5" name="ZoneTexte 9">
            <a:extLst>
              <a:ext uri="{FF2B5EF4-FFF2-40B4-BE49-F238E27FC236}">
                <a16:creationId xmlns:a16="http://schemas.microsoft.com/office/drawing/2014/main" id="{8D105B43-9DAF-6764-B2F5-585E17C9476F}"/>
              </a:ext>
            </a:extLst>
          </p:cNvPr>
          <p:cNvSpPr txBox="1"/>
          <p:nvPr/>
        </p:nvSpPr>
        <p:spPr>
          <a:xfrm>
            <a:off x="3909527" y="2089714"/>
            <a:ext cx="4516017" cy="344709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fr-FR" dirty="0"/>
              <a:t> </a:t>
            </a:r>
            <a:endParaRPr lang="fr-MA" dirty="0"/>
          </a:p>
          <a:p>
            <a:pPr algn="r" rtl="1"/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ْمِ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يان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 بالْخَطِّ الْمُنْكَسِرِ 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عَدَدَ الكُـتٌبِ التي قَرَأَهَا  تَلاَمِيدُ قِسمِِ خِلاَلَ خَمسَةِ أَشهٌرِِ .</a:t>
            </a:r>
            <a:endParaRPr lang="ar-M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ar-M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عُنواناََ 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مُناسِبًا 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لِل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مِبيانِ . </a:t>
            </a:r>
            <a:endParaRPr lang="ar-M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ar-S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الشّهِْرُ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لّذ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 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قُرِأَ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فيه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.</a:t>
            </a:r>
            <a:endParaRPr lang="ar-M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endParaRPr lang="ar-S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الشّهِْرُ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لّذ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 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قُرِأَ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فيه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أَقَلُّ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.</a:t>
            </a:r>
            <a:endParaRPr lang="ar-M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</a:t>
            </a:r>
          </a:p>
        </p:txBody>
      </p:sp>
      <p:graphicFrame>
        <p:nvGraphicFramePr>
          <p:cNvPr id="23" name="Graphique 15">
            <a:extLst>
              <a:ext uri="{FF2B5EF4-FFF2-40B4-BE49-F238E27FC236}">
                <a16:creationId xmlns:a16="http://schemas.microsoft.com/office/drawing/2014/main" id="{29D0BF9B-19A3-DE5C-23E9-55D8615635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1943021"/>
              </p:ext>
            </p:extLst>
          </p:nvPr>
        </p:nvGraphicFramePr>
        <p:xfrm>
          <a:off x="484289" y="2846061"/>
          <a:ext cx="3131976" cy="2521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4" name="ZoneTexte 4">
            <a:extLst>
              <a:ext uri="{FF2B5EF4-FFF2-40B4-BE49-F238E27FC236}">
                <a16:creationId xmlns:a16="http://schemas.microsoft.com/office/drawing/2014/main" id="{8A89751D-0A7C-F415-E4C9-0B9AB5AAF576}"/>
              </a:ext>
            </a:extLst>
          </p:cNvPr>
          <p:cNvSpPr txBox="1"/>
          <p:nvPr/>
        </p:nvSpPr>
        <p:spPr>
          <a:xfrm>
            <a:off x="484290" y="2246931"/>
            <a:ext cx="3212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</a:t>
            </a:r>
          </a:p>
          <a:p>
            <a:pPr algn="ctr" rtl="1"/>
            <a:r>
              <a:rPr lang="ar-MA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</a:t>
            </a:r>
            <a:endParaRPr lang="fr-MA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34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B1676-7C64-AD7E-80AA-E007CE194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5BCCB72-9045-2128-4F7B-16E500CE987C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3A1A667-9271-C54D-3251-36D484C5343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b="1" dirty="0">
                <a:solidFill>
                  <a:schemeClr val="bg2">
                    <a:lumMod val="75000"/>
                  </a:schemeClr>
                </a:solidFill>
              </a:rPr>
              <a:t> صححوا </a:t>
            </a:r>
            <a:endParaRPr lang="fr-MA" b="1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9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BF9C571-4A3F-7D65-4B6A-4D08C204E37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C241589-730F-FD49-4241-56215B87115B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C8B3966A-20AA-1D89-65E6-210EB4C14467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8707427A-8182-0C28-42FA-0E662AEA8957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722C59CC-967D-469F-7CBF-29896DCA833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D4848EFD-8D1C-4522-F65B-E1FDC6FF191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E0D8465B-3B3A-C0B1-F086-A339732EE55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EA0B759B-0042-E806-D525-6458D17CA927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551A89FB-2FA8-CC1C-79E3-4584616F8C6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B2B28FBB-7198-0F63-3E63-24A0BB1DE973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D381CFA3-3D0B-0111-870A-0C7DF8991207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6B3A26C-0C02-36FD-D9E6-6ABF8F79A94D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98C01DE-E440-2F26-193C-0DCD762FB154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1" name="Image 8">
            <a:extLst>
              <a:ext uri="{FF2B5EF4-FFF2-40B4-BE49-F238E27FC236}">
                <a16:creationId xmlns:a16="http://schemas.microsoft.com/office/drawing/2014/main" id="{618E33C8-9FA7-1DC2-F2D0-A22BF93A7D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43" y="1334785"/>
            <a:ext cx="533987" cy="598182"/>
          </a:xfrm>
          <a:prstGeom prst="rect">
            <a:avLst/>
          </a:prstGeom>
        </p:spPr>
      </p:pic>
      <p:sp>
        <p:nvSpPr>
          <p:cNvPr id="22" name="ZoneTexte 19">
            <a:extLst>
              <a:ext uri="{FF2B5EF4-FFF2-40B4-BE49-F238E27FC236}">
                <a16:creationId xmlns:a16="http://schemas.microsoft.com/office/drawing/2014/main" id="{2AAE7B7B-BD5F-E63D-8814-B635F23A4103}"/>
              </a:ext>
            </a:extLst>
          </p:cNvPr>
          <p:cNvSpPr txBox="1"/>
          <p:nvPr/>
        </p:nvSpPr>
        <p:spPr>
          <a:xfrm>
            <a:off x="625005" y="1490002"/>
            <a:ext cx="3872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400" b="1" dirty="0">
                <a:solidFill>
                  <a:srgbClr val="33878B"/>
                </a:solidFill>
              </a:rPr>
              <a:t>3</a:t>
            </a:r>
            <a:endParaRPr lang="fr-FR" sz="1400" b="1" dirty="0">
              <a:solidFill>
                <a:srgbClr val="33878B"/>
              </a:solidFill>
            </a:endParaRPr>
          </a:p>
        </p:txBody>
      </p:sp>
      <p:sp>
        <p:nvSpPr>
          <p:cNvPr id="23" name="ZoneTexte 9">
            <a:extLst>
              <a:ext uri="{FF2B5EF4-FFF2-40B4-BE49-F238E27FC236}">
                <a16:creationId xmlns:a16="http://schemas.microsoft.com/office/drawing/2014/main" id="{3968821D-E580-5A3F-415A-137A4E79F9E8}"/>
              </a:ext>
            </a:extLst>
          </p:cNvPr>
          <p:cNvSpPr txBox="1"/>
          <p:nvPr/>
        </p:nvSpPr>
        <p:spPr>
          <a:xfrm>
            <a:off x="3909527" y="2089714"/>
            <a:ext cx="4516017" cy="344709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fr-FR" dirty="0"/>
              <a:t> </a:t>
            </a:r>
            <a:endParaRPr lang="fr-MA" dirty="0"/>
          </a:p>
          <a:p>
            <a:pPr algn="r" rtl="1"/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ْمِ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يان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 بالْخَطِّ الْمُنْكَسِرِ 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عَدَدَ الكُـتٌبِ التي قَرَأَهَا  تَلاَمِيدُ قِسمِِ خِلاَلَ خَمسَةِ أَشهٌرِِ .</a:t>
            </a:r>
            <a:endParaRPr lang="ar-M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ar-M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عُنواناََ 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مُناسِبًا 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لِل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مِبيانِ . </a:t>
            </a:r>
            <a:endParaRPr lang="ar-M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ar-S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الشّهِْرُ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لّذ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 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قُرِأَ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فيه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.</a:t>
            </a:r>
            <a:endParaRPr lang="ar-M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endParaRPr lang="ar-S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الشّهِْرُ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لّذ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 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قُرِأَ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فيه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أَقَلُّ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.</a:t>
            </a:r>
            <a:endParaRPr lang="ar-M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</a:t>
            </a:r>
          </a:p>
        </p:txBody>
      </p:sp>
      <p:graphicFrame>
        <p:nvGraphicFramePr>
          <p:cNvPr id="24" name="Graphique 15">
            <a:extLst>
              <a:ext uri="{FF2B5EF4-FFF2-40B4-BE49-F238E27FC236}">
                <a16:creationId xmlns:a16="http://schemas.microsoft.com/office/drawing/2014/main" id="{FB3A36E4-0C2D-85D0-1929-2FF0E85274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1943021"/>
              </p:ext>
            </p:extLst>
          </p:nvPr>
        </p:nvGraphicFramePr>
        <p:xfrm>
          <a:off x="484289" y="2846061"/>
          <a:ext cx="3131976" cy="2521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0C6E1E2F-F1B1-666B-B15B-5338C4F5DA19}"/>
              </a:ext>
            </a:extLst>
          </p:cNvPr>
          <p:cNvSpPr txBox="1"/>
          <p:nvPr/>
        </p:nvSpPr>
        <p:spPr>
          <a:xfrm>
            <a:off x="484290" y="2246931"/>
            <a:ext cx="3212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عَدَدَ الكُـتٌبِ التي قَرَأَهَا  تَلاَمِي</a:t>
            </a:r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ذُ</a:t>
            </a:r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قِسمِِ </a:t>
            </a:r>
            <a:endParaRPr lang="ar-MA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خِلاَلَ خَمسَةِ أَشهٌرِِ</a:t>
            </a:r>
            <a:endParaRPr lang="fr-M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4">
            <a:extLst>
              <a:ext uri="{FF2B5EF4-FFF2-40B4-BE49-F238E27FC236}">
                <a16:creationId xmlns:a16="http://schemas.microsoft.com/office/drawing/2014/main" id="{0357AA23-95EE-D80A-1B82-D72D160F7923}"/>
              </a:ext>
            </a:extLst>
          </p:cNvPr>
          <p:cNvSpPr txBox="1"/>
          <p:nvPr/>
        </p:nvSpPr>
        <p:spPr>
          <a:xfrm>
            <a:off x="5379396" y="4659082"/>
            <a:ext cx="1109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مارس</a:t>
            </a:r>
            <a:endParaRPr lang="fr-M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4">
            <a:extLst>
              <a:ext uri="{FF2B5EF4-FFF2-40B4-BE49-F238E27FC236}">
                <a16:creationId xmlns:a16="http://schemas.microsoft.com/office/drawing/2014/main" id="{3B1A83D1-D8C9-B130-C0B2-FE4767218EE6}"/>
              </a:ext>
            </a:extLst>
          </p:cNvPr>
          <p:cNvSpPr txBox="1"/>
          <p:nvPr/>
        </p:nvSpPr>
        <p:spPr>
          <a:xfrm>
            <a:off x="5404834" y="5397289"/>
            <a:ext cx="1109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يناير</a:t>
            </a:r>
            <a:endParaRPr lang="fr-M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0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06F0F-E661-DF75-3BC8-73147A475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10592FE4-2E92-F0D9-756E-E3B4A216E9E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832EA2C-8588-6920-9171-D4EFA9D34AA9}"/>
              </a:ext>
            </a:extLst>
          </p:cNvPr>
          <p:cNvSpPr/>
          <p:nvPr/>
        </p:nvSpPr>
        <p:spPr>
          <a:xfrm>
            <a:off x="1983004" y="3362893"/>
            <a:ext cx="5621445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spcAft>
                <a:spcPts val="600"/>
              </a:spcAft>
            </a:pP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ح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ُّ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</a:p>
          <a:p>
            <a:pPr algn="r" rtl="1">
              <a:spcAft>
                <a:spcPts val="600"/>
              </a:spcAft>
            </a:pPr>
            <a:endParaRPr lang="ar-MA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C8C8B2F-77D6-52CA-D0AE-8ADBC11320F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685843" y="3575221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D118B91A-F7FE-61FB-10F7-AA2F0B21679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252FBE1C-C18F-E06F-89DD-B619061D1105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18648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79BA79D-E68B-BC93-9E2F-CC85F4242EC8}"/>
              </a:ext>
            </a:extLst>
          </p:cNvPr>
          <p:cNvSpPr txBox="1"/>
          <p:nvPr/>
        </p:nvSpPr>
        <p:spPr>
          <a:xfrm>
            <a:off x="314163" y="854031"/>
            <a:ext cx="71823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سنحل هذه المسألة، 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C7C8662-C153-318F-0E4D-C3AD7E9D8D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FAAA005-A983-45A4-1229-6FC4B26D2C91}"/>
              </a:ext>
            </a:extLst>
          </p:cNvPr>
          <p:cNvSpPr txBox="1"/>
          <p:nvPr/>
        </p:nvSpPr>
        <p:spPr>
          <a:xfrm>
            <a:off x="314163" y="1825047"/>
            <a:ext cx="8133645" cy="432934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يُعِدُّ خَبّازٌ 10 عُلَبٍ مِنَ الْكَعْكِ يَوْمِيًّا، في كٌلِّ عُلْبَةٍ 12 كَعْكَةً.</a:t>
            </a:r>
          </a:p>
          <a:p>
            <a:pPr algn="ctr" rtl="1">
              <a:lnSpc>
                <a:spcPct val="150000"/>
              </a:lnSpc>
            </a:pP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يَببعُ الْكَعْكَةَ الْواحِدةَ بِ 9 دِراهِمَ. أَحْسُبُ مَدْخولَ الْكَعْكِ كُلَّ يَوْمٍ</a:t>
            </a: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أُمَثِّلُ مْعْطياتِ الْمَسْأَلَة: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مُتُساوِيّتَيْ الْحَلِّ: 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اَلْخُطْوَةُ1:.......................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اَلْخُطْوَةُ2:.......................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عِبارَةَ الْحَلِّ:.....................................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9603F80-7986-3DA5-A8AA-41835A2D6133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84FDDB2-1977-A82C-3CF5-A1DA15628459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88B66F21-3324-D8E7-2A33-33BC6E17846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E4B65E7A-B6BF-6EAF-7F62-EA0FD912E0D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ECEF6AA9-E4CA-6AA6-E767-58545FFC520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8D187386-F769-9A51-07A6-9B7D66100826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6C0E6F71-DF84-13AD-3EF8-B87E22CF496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Organigramme : Connecteur 16">
                  <a:extLst>
                    <a:ext uri="{FF2B5EF4-FFF2-40B4-BE49-F238E27FC236}">
                      <a16:creationId xmlns:a16="http://schemas.microsoft.com/office/drawing/2014/main" id="{A26F239F-CEAF-85D8-9119-766BBF39C3AB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BE98E246-7B0A-9ED4-8D10-0DD108244507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D6F5B7D2-302A-45C4-2B4F-9636FCC0D1B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2EE7468-0827-0980-7DE3-DEE5C42A6B11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DF6614E-3406-F02D-B3B6-B27C4EA473AA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9393D-F324-99C3-A97E-1460FC3FA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1EADF58-FECC-AC00-842B-8DE69373F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B02C6CF6-CF0D-4820-10CA-BC4EAF23B5B0}"/>
              </a:ext>
            </a:extLst>
          </p:cNvPr>
          <p:cNvSpPr txBox="1"/>
          <p:nvPr/>
        </p:nvSpPr>
        <p:spPr>
          <a:xfrm>
            <a:off x="1103586" y="854031"/>
            <a:ext cx="63929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اقرأوا المسألة، ثم أغمضوا أعينكم وتخيلوا أحداثها.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04301A-B1A6-CE53-9C0E-08FBD3ED7EDB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B3BB7B1-C1B3-1FC1-9A31-9C6434E9AA57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BA433BB6-8BCB-557B-7B99-B83CEB859DC8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3E9F20A3-ADF4-237F-6359-8BADC1958AE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1559CD8B-F608-10B8-1E9E-5DCFB28857C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7C539F3F-BDF3-129E-30D0-21AC4EA7E9A3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A0438063-8280-79FA-3E51-BFDF44E1E95E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8E33083C-4035-6BEB-4E49-8A486D97A0F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B637A9D0-61E5-7DBC-B0AD-2B1C2027200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59820DC9-E25A-E123-DCEA-E0B685F58C2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33FEA25-1154-9EC2-CF8B-E6896B6C639D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4B9C7FC-F45F-C2B2-496E-BF1624AA729B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ZoneTexte 6">
            <a:extLst>
              <a:ext uri="{FF2B5EF4-FFF2-40B4-BE49-F238E27FC236}">
                <a16:creationId xmlns:a16="http://schemas.microsoft.com/office/drawing/2014/main" id="{8AB2586C-EEBD-3B04-0D38-CD49D5368E8C}"/>
              </a:ext>
            </a:extLst>
          </p:cNvPr>
          <p:cNvSpPr txBox="1"/>
          <p:nvPr/>
        </p:nvSpPr>
        <p:spPr>
          <a:xfrm>
            <a:off x="314163" y="1825047"/>
            <a:ext cx="8133645" cy="432934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يُعِدُّ خَبّازٌ 10 عُلَبٍ مِنَ الْكَعْكِ يَوْمِيًّا، في كٌلِّ عُلْبَةٍ 12 كَعْكَةً.</a:t>
            </a:r>
          </a:p>
          <a:p>
            <a:pPr algn="ctr" rtl="1">
              <a:lnSpc>
                <a:spcPct val="150000"/>
              </a:lnSpc>
            </a:pP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يَببعُ الْكَعْكَةَ الْواحِدةَ بِ 9 دِراهِمَ. أَحْسُبُ مَدْخولَ الْكَعْكِ كُلَّ يَوْمٍ</a:t>
            </a: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أُمَثِّلُ مْعْطياتِ الْمَسْأَلَة: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مُتُساوِيّتَيْ الْحَلِّ: 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اَلْخُطْوَةُ1:.......................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اَلْخُطْوَةُ2:.......................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عِبارَةَ الْحَلِّ:.....................................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428994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1BAFEE1-3F77-AB9A-FA41-F6FCCE8F70FB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1CD572-0F39-FB82-7D66-DF9FB6DB9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A33C9E7-2E45-3070-ACA1-439BD6F55B24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801DEAE-AF0C-DDC7-D26C-B4E6D30A8F7A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85229990-A42D-498F-E644-07AD87EE2FF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BA4A1B03-1374-7D4F-2C2F-D0660101B1EF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9B832532-DE33-495B-0A07-CEA944750B5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1D3F7B52-39A8-3C94-DBB8-49759D1B1D11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7A873977-1A35-26FC-FA42-8C8AA0EF4D89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EA9DE786-F95B-F86B-DA16-EB02F3DCA5C5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86992E1D-EA88-6410-1DE4-D059A12E1FA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48F25283-9436-C1E6-AB99-140AA0AC372D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D0F4BC2-2942-1752-BC7B-A24FB5966CE4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85E32731-D4B1-0930-F6E8-894FC013F9A4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179264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EBA8F-427F-0991-706C-A0AAC0871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DCFDA29C-C00A-5A81-5D8C-A560B68B645B}"/>
              </a:ext>
            </a:extLst>
          </p:cNvPr>
          <p:cNvSpPr txBox="1"/>
          <p:nvPr/>
        </p:nvSpPr>
        <p:spPr>
          <a:xfrm>
            <a:off x="367005" y="854031"/>
            <a:ext cx="712951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 التمثيل المناسب للخطوة الأولى.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677E30-13EC-1AB0-F76D-A2A67FD1E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D9962B84-E51E-936E-86E9-ABFAEB5BDB18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6DA4D1B8-178F-1E29-2ABF-EA19676A09FA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D4463729-88F5-E146-6AEE-860FC2CB916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7201D5A8-F212-97EF-F0D7-3AEFD8305FD4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59700473-C18D-5C9E-5479-65CB771F1D8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9DDFABFE-77F9-4A4A-5714-229DA9B875D4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2CB55BE1-E791-C979-DEE6-AD6C998B3C38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3899B09D-F2CA-4D46-FBFF-69D779499378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B4BEA76A-A297-205D-0969-25E5CD351E2F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CEA470DF-73A0-7B7D-94CA-5A6FE318AF2D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BC83475A-CC4C-FAB7-460E-1248A65E28CD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AF6A459-6254-2864-EB1C-2A5766292F9A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" name="ZoneTexte 6">
            <a:extLst>
              <a:ext uri="{FF2B5EF4-FFF2-40B4-BE49-F238E27FC236}">
                <a16:creationId xmlns:a16="http://schemas.microsoft.com/office/drawing/2014/main" id="{DC627684-AF8A-7F9A-002B-2DBA8CE13F55}"/>
              </a:ext>
            </a:extLst>
          </p:cNvPr>
          <p:cNvSpPr txBox="1"/>
          <p:nvPr/>
        </p:nvSpPr>
        <p:spPr>
          <a:xfrm>
            <a:off x="314163" y="1825047"/>
            <a:ext cx="8133645" cy="432934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يُعِدُّ خَبّازٌ 10 عُلَبٍ مِنَ الْكَعْكِ يَوْمِيًّا، في كٌلِّ عُلْبَةٍ 12 كَعْكَةً.</a:t>
            </a:r>
          </a:p>
          <a:p>
            <a:pPr algn="ctr" rtl="1">
              <a:lnSpc>
                <a:spcPct val="150000"/>
              </a:lnSpc>
            </a:pP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يَببعُ الْكَعْكَةَ الْواحِدةَ بِ 9 دِراهِمَ. أَحْسُبُ مَدْخولَ الْكَعْكِ كُلَّ يَوْمٍ</a:t>
            </a: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أُمَثِّلُ مْعْطياتِ الْمَسْأَلَة: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مُتُساوِيّتَيْ الْحَلِّ: 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اَلْخُطْوَةُ1:.......................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اَلْخُطْوَةُ2:.......................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عِبارَةَ الْحَلِّ:.....................................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389198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6CBFC-73F8-6904-FEB2-9D49E107E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93A7DD3-ABA8-EFBF-5FE5-8DDA72BC09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458B689-EB0C-29C1-E28B-3DBDE06CD783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87DF97-8209-5ACF-1450-498511375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927D021-6F29-E74E-D6CD-B85EE74F83CA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7C8D8B0-A75A-E10F-68FF-C3504FAA7218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ABA209F4-43C3-8062-6BDD-B5C359FADEC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C3DD3A6D-6FEF-1C65-C278-D008C68C0E44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5F45EB86-7D85-588C-748B-C5ACE504CA78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0C50AB05-1516-3947-A69D-0140C7CDC892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080DCCE7-E737-C4D8-E99C-7C05EF0481A6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55167012-10E9-901D-1F28-C98A68EC4C7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67C463D6-B93C-A4AF-0E4B-DB8D42EB9D6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E8DC082B-C7DD-C5D8-E454-44E0A663A4BD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A14DA4F-E912-5D63-ED09-9A9B8782AA90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AC9FC10-622A-C6C1-E971-1658E3CE4D29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50657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A5CBA7-13BB-3E36-E6E6-FE4A87FA8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18A25C3-4573-0A91-05F6-D4513F8E94D1}"/>
              </a:ext>
            </a:extLst>
          </p:cNvPr>
          <p:cNvSpPr txBox="1"/>
          <p:nvPr/>
        </p:nvSpPr>
        <p:spPr>
          <a:xfrm>
            <a:off x="620110" y="854031"/>
            <a:ext cx="68764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ا.</a:t>
            </a:r>
            <a:endParaRPr lang="ar-MA" sz="2000" b="1" noProof="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1FA071-ACD9-442A-1C08-815B34724B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A94D7123-7264-2054-8C54-18A8F6627FBD}"/>
              </a:ext>
            </a:extLst>
          </p:cNvPr>
          <p:cNvGrpSpPr/>
          <p:nvPr/>
        </p:nvGrpSpPr>
        <p:grpSpPr>
          <a:xfrm>
            <a:off x="373226" y="122543"/>
            <a:ext cx="7509401" cy="365154"/>
            <a:chOff x="373226" y="75888"/>
            <a:chExt cx="7509401" cy="365154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A0B31D68-6D8D-4001-B2CA-261148DFEED7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47C3A007-CD17-19F6-D863-F7D3BDDA6A6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DFC257BB-7BEB-BB87-081E-E898832F604B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869B718A-25E4-901C-1702-251ADD92C3D7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970288AA-9E9C-FE89-5323-A1732454B83B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BCC8CFCF-CAB7-2291-E152-316D621DEB92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A4759F3C-199E-977E-411E-7B562CE36B1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66618998-AA02-73E6-4FE8-6D3E9F78998E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68F659E6-6775-452D-890F-E6DB7BA343BA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9625AAE-8F22-CA29-6022-E752D16DEB3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D5A0D5C-59BA-ACD8-6CD2-4E643BFB5133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6">
            <a:extLst>
              <a:ext uri="{FF2B5EF4-FFF2-40B4-BE49-F238E27FC236}">
                <a16:creationId xmlns:a16="http://schemas.microsoft.com/office/drawing/2014/main" id="{F9323042-4B31-BD38-7D47-3AD683EA592D}"/>
              </a:ext>
            </a:extLst>
          </p:cNvPr>
          <p:cNvSpPr txBox="1"/>
          <p:nvPr/>
        </p:nvSpPr>
        <p:spPr>
          <a:xfrm>
            <a:off x="373226" y="1947788"/>
            <a:ext cx="8133645" cy="432934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يُعِدُّ خَبّازٌ 10 عُلَبٍ مِنَ الْكَعْكِ يَوْمِيًّا، في كٌلِّ عُلْبَةٍ 12 كَعْكَةً.</a:t>
            </a:r>
          </a:p>
          <a:p>
            <a:pPr algn="ctr" rtl="1">
              <a:lnSpc>
                <a:spcPct val="150000"/>
              </a:lnSpc>
            </a:pP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يَببعُ الْكَعْكَةَ الْواحِدةَ بِ 9 دِراهِمَ. أَحْسُبُ مَدْخولَ الْكَعْكِ كُلَّ يَوْمٍ</a:t>
            </a: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أُمَثِّلُ مْعْطياتِ الْمَسْأَلَة: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مُتُساوِيّتَيْ الْحَلِّ: 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اَلْخُطْوَةُ1:.......................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اَلْخُطْوَةُ2:.......................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عِبارَةَ الْحَلِّ:.....................................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0A1DA4C-B4FE-35BF-C3A2-A316BEC54C0B}"/>
              </a:ext>
            </a:extLst>
          </p:cNvPr>
          <p:cNvGrpSpPr/>
          <p:nvPr/>
        </p:nvGrpSpPr>
        <p:grpSpPr>
          <a:xfrm>
            <a:off x="856935" y="3536004"/>
            <a:ext cx="2936242" cy="1566680"/>
            <a:chOff x="818636" y="3166887"/>
            <a:chExt cx="2936242" cy="156668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525747D4-6148-75BC-EF27-1BC934B97C0F}"/>
                </a:ext>
              </a:extLst>
            </p:cNvPr>
            <p:cNvGrpSpPr/>
            <p:nvPr/>
          </p:nvGrpSpPr>
          <p:grpSpPr>
            <a:xfrm>
              <a:off x="818636" y="3166887"/>
              <a:ext cx="2936242" cy="688367"/>
              <a:chOff x="2499680" y="2576945"/>
              <a:chExt cx="3714082" cy="1236518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89AFC50-2ABE-42DC-B396-DD11CE972C2C}"/>
                  </a:ext>
                </a:extLst>
              </p:cNvPr>
              <p:cNvSpPr/>
              <p:nvPr/>
            </p:nvSpPr>
            <p:spPr>
              <a:xfrm>
                <a:off x="2499680" y="2576945"/>
                <a:ext cx="3714082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</a:rPr>
                  <a:t>؟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DD6E8E2A-5519-6E27-0B10-6209ED7B381F}"/>
                  </a:ext>
                </a:extLst>
              </p:cNvPr>
              <p:cNvSpPr/>
              <p:nvPr/>
            </p:nvSpPr>
            <p:spPr>
              <a:xfrm>
                <a:off x="2504209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12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1522E4C-F5E2-B2B0-E85C-146D7A8828FC}"/>
                  </a:ext>
                </a:extLst>
              </p:cNvPr>
              <p:cNvSpPr/>
              <p:nvPr/>
            </p:nvSpPr>
            <p:spPr>
              <a:xfrm>
                <a:off x="3553690" y="3231572"/>
                <a:ext cx="161059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</a:rPr>
                  <a:t>.........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BAFD54CF-4521-FFCE-1812-14A17517FD30}"/>
                  </a:ext>
                </a:extLst>
              </p:cNvPr>
              <p:cNvSpPr/>
              <p:nvPr/>
            </p:nvSpPr>
            <p:spPr>
              <a:xfrm>
                <a:off x="5164281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12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4" name="Left Brace 23">
              <a:extLst>
                <a:ext uri="{FF2B5EF4-FFF2-40B4-BE49-F238E27FC236}">
                  <a16:creationId xmlns:a16="http://schemas.microsoft.com/office/drawing/2014/main" id="{3D7874DA-AC6F-ADAF-48EA-CF29AF97ED20}"/>
                </a:ext>
              </a:extLst>
            </p:cNvPr>
            <p:cNvSpPr/>
            <p:nvPr/>
          </p:nvSpPr>
          <p:spPr>
            <a:xfrm rot="16200000">
              <a:off x="2011981" y="2803089"/>
              <a:ext cx="486383" cy="2720646"/>
            </a:xfrm>
            <a:prstGeom prst="leftBrace">
              <a:avLst>
                <a:gd name="adj1" fmla="val 60117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9361171-96F0-27E6-F28B-CA5F2595B843}"/>
                </a:ext>
              </a:extLst>
            </p:cNvPr>
            <p:cNvSpPr txBox="1"/>
            <p:nvPr/>
          </p:nvSpPr>
          <p:spPr>
            <a:xfrm>
              <a:off x="1864032" y="4364235"/>
              <a:ext cx="9220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10 مَرَّاتٍ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4046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188B2-6035-8D89-6B72-B670F3028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3E2C3A3-BE01-2635-64D8-C52E29B6574D}"/>
              </a:ext>
            </a:extLst>
          </p:cNvPr>
          <p:cNvSpPr txBox="1"/>
          <p:nvPr/>
        </p:nvSpPr>
        <p:spPr>
          <a:xfrm>
            <a:off x="620110" y="854031"/>
            <a:ext cx="68764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متساوية الحل في الخطوة الأولى.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443B5A8-497F-1A8F-611E-0BE0954190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6C8DD84F-3D41-6856-1F71-4B665D620EB4}"/>
              </a:ext>
            </a:extLst>
          </p:cNvPr>
          <p:cNvGrpSpPr/>
          <p:nvPr/>
        </p:nvGrpSpPr>
        <p:grpSpPr>
          <a:xfrm>
            <a:off x="373226" y="122543"/>
            <a:ext cx="7509401" cy="365154"/>
            <a:chOff x="373226" y="75888"/>
            <a:chExt cx="7509401" cy="365154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45B55D40-5454-4B30-BF63-981BD6DFDD4B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F0AA1DCC-F64F-64E5-BB69-022F18CDC946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3FA3BD8F-1BB1-7257-89EE-27BE39B14586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FD0106C0-9061-DA40-A446-C5475723E1D4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530AD106-85EF-F3A1-C014-F9A2AAC58DF7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8C0609F1-3A57-1534-8295-72EB2E6F7D73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260613F6-C1ED-9E72-9764-E459F5D414AE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BF125EAA-57E7-2871-619A-18336E11D7D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786A3047-7673-2EB4-C8DB-FD919DDF7CF4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316774D-731A-15E1-1039-4C21F181CD87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63B0571-0133-6520-4185-53576D390788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6">
            <a:extLst>
              <a:ext uri="{FF2B5EF4-FFF2-40B4-BE49-F238E27FC236}">
                <a16:creationId xmlns:a16="http://schemas.microsoft.com/office/drawing/2014/main" id="{C3203B80-EF19-032E-FB13-D57F639B3CFD}"/>
              </a:ext>
            </a:extLst>
          </p:cNvPr>
          <p:cNvSpPr txBox="1"/>
          <p:nvPr/>
        </p:nvSpPr>
        <p:spPr>
          <a:xfrm>
            <a:off x="373226" y="1947788"/>
            <a:ext cx="8133645" cy="432934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يُعِدُّ خَبّازٌ 10 عُلَبٍ مِنَ الْكَعْكِ يَوْمِيًّا، في كٌلِّ عُلْبَةٍ 12 كَعْكَةً.</a:t>
            </a:r>
          </a:p>
          <a:p>
            <a:pPr algn="ctr" rtl="1">
              <a:lnSpc>
                <a:spcPct val="150000"/>
              </a:lnSpc>
            </a:pP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يَببعُ الْكَعْكَةَ الْواحِدةَ بِ 9 دِراهِمَ. أَحْسُبُ مَدْخولَ الْكَعْكِ كُلَّ يَوْمٍ</a:t>
            </a: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أُمَثِّلُ مْعْطياتِ الْمَسْأَلَة: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مُتُساوِيّتَيْ الْحَلِّ: 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اَلْخُطْوَةُ1:.......................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اَلْخُطْوَةُ2:.......................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عِبارَةَ الْحَلِّ:.....................................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57A631E-E8E1-FF91-8A16-2B70AB827A9F}"/>
              </a:ext>
            </a:extLst>
          </p:cNvPr>
          <p:cNvGrpSpPr/>
          <p:nvPr/>
        </p:nvGrpSpPr>
        <p:grpSpPr>
          <a:xfrm>
            <a:off x="856935" y="3536004"/>
            <a:ext cx="2936242" cy="1566680"/>
            <a:chOff x="818636" y="3166887"/>
            <a:chExt cx="2936242" cy="156668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252FA91-CCB7-D124-2760-A325292C6554}"/>
                </a:ext>
              </a:extLst>
            </p:cNvPr>
            <p:cNvGrpSpPr/>
            <p:nvPr/>
          </p:nvGrpSpPr>
          <p:grpSpPr>
            <a:xfrm>
              <a:off x="818636" y="3166887"/>
              <a:ext cx="2936242" cy="688367"/>
              <a:chOff x="2499680" y="2576945"/>
              <a:chExt cx="3714082" cy="1236518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4AD7F7B-AD46-2789-77B4-1D0F7320225D}"/>
                  </a:ext>
                </a:extLst>
              </p:cNvPr>
              <p:cNvSpPr/>
              <p:nvPr/>
            </p:nvSpPr>
            <p:spPr>
              <a:xfrm>
                <a:off x="2499680" y="2576945"/>
                <a:ext cx="3714082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</a:rPr>
                  <a:t>؟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3968F7EC-EBCA-36F1-4195-9A1FBBE5E66D}"/>
                  </a:ext>
                </a:extLst>
              </p:cNvPr>
              <p:cNvSpPr/>
              <p:nvPr/>
            </p:nvSpPr>
            <p:spPr>
              <a:xfrm>
                <a:off x="2504209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12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A2F827DD-F735-F3BA-1AA4-F719DC36BC06}"/>
                  </a:ext>
                </a:extLst>
              </p:cNvPr>
              <p:cNvSpPr/>
              <p:nvPr/>
            </p:nvSpPr>
            <p:spPr>
              <a:xfrm>
                <a:off x="3553690" y="3231572"/>
                <a:ext cx="161059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</a:rPr>
                  <a:t>.........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B8111B20-8035-A6EE-A3C4-BF09F9A58C33}"/>
                  </a:ext>
                </a:extLst>
              </p:cNvPr>
              <p:cNvSpPr/>
              <p:nvPr/>
            </p:nvSpPr>
            <p:spPr>
              <a:xfrm>
                <a:off x="5164281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12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4" name="Left Brace 23">
              <a:extLst>
                <a:ext uri="{FF2B5EF4-FFF2-40B4-BE49-F238E27FC236}">
                  <a16:creationId xmlns:a16="http://schemas.microsoft.com/office/drawing/2014/main" id="{DF5697D4-C7F3-32A0-0BB6-691465AA58B3}"/>
                </a:ext>
              </a:extLst>
            </p:cNvPr>
            <p:cNvSpPr/>
            <p:nvPr/>
          </p:nvSpPr>
          <p:spPr>
            <a:xfrm rot="16200000">
              <a:off x="2011981" y="2803089"/>
              <a:ext cx="486383" cy="2720646"/>
            </a:xfrm>
            <a:prstGeom prst="leftBrace">
              <a:avLst>
                <a:gd name="adj1" fmla="val 60117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1D0E60D-297E-70A9-058A-D612FB8F6576}"/>
                </a:ext>
              </a:extLst>
            </p:cNvPr>
            <p:cNvSpPr txBox="1"/>
            <p:nvPr/>
          </p:nvSpPr>
          <p:spPr>
            <a:xfrm>
              <a:off x="1864032" y="4364235"/>
              <a:ext cx="9220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10 مَرَّاتٍ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1734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8D1A2-DAA4-5DD8-D7F1-916FD64E4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3E3CD00-8CB2-7D58-AC32-89DFABB7C5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9EB9F6B-D692-1C13-A6A0-AE6D0F805D84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3D4896-7740-6CCF-7692-45F1D35B4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9C41A50-FA15-2BBB-359E-A708ABF8F18C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C628A1D6-426E-F70D-44F4-D9920BA02DEF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A7FE395A-5502-17E5-234A-ADFA732C5401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9694EB64-0F0C-5A5C-7071-3C8C599A91DA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C74D10E1-36CB-8816-54D4-601F042011B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657ABDEC-5E46-80DD-3005-97D749C5B218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AA7EBCB1-0D4A-9561-2143-9DFC7BBF1D5A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A7725A32-4488-A314-4400-4E845C892D37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28ABF1CF-8170-BCD5-A112-A06F2E2EFFB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DBA28CFC-FB7C-C0C9-0A8A-93520DF17597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782C25E-CE2E-0CFA-4AE0-ED345DD70AB9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2543F34-62A9-ABE1-7CF5-6AC09377FCA7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97129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60C38-E28E-88B2-AFAA-F88B4D582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79F2A2E-0D2A-70A1-13D2-B107DF231842}"/>
              </a:ext>
            </a:extLst>
          </p:cNvPr>
          <p:cNvSpPr txBox="1"/>
          <p:nvPr/>
        </p:nvSpPr>
        <p:spPr>
          <a:xfrm>
            <a:off x="620110" y="854031"/>
            <a:ext cx="68764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en-GB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يشرح كيف توصل إلى الجواب الصحيح.</a:t>
            </a:r>
            <a:endParaRPr lang="ar-MA" sz="2000" b="1" noProof="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1890E3D-AD85-67C7-5E0B-56F0007FF9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05B371D1-89DB-8E86-00C5-9B6EB5A7AF80}"/>
              </a:ext>
            </a:extLst>
          </p:cNvPr>
          <p:cNvGrpSpPr/>
          <p:nvPr/>
        </p:nvGrpSpPr>
        <p:grpSpPr>
          <a:xfrm>
            <a:off x="373226" y="122543"/>
            <a:ext cx="7509401" cy="365154"/>
            <a:chOff x="373226" y="75888"/>
            <a:chExt cx="7509401" cy="365154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F540E630-51E2-7467-6359-C8CF95A9E618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D637F015-EF81-7606-52A4-03F68F37AE31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7A97D087-1888-F69B-411B-5918D6BA213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391AB0F1-1A84-0CED-12CD-83ED32BF0170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964FEAA1-7470-B96E-6B0E-07249035D086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4B7F96A9-A72D-9B56-3C93-479EC5C5490B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2E1C2F43-EFF5-39C2-19B8-232ABE515ECF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35EFB700-65A1-04E4-566D-7FD766833A9D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7A36CB01-62A6-574D-0FCF-7A2F00CD077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505FEBD-769C-5550-8AFB-13380E7FCCDB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F30DB1F-FA61-D5B0-01F6-D98EEA98880B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6">
            <a:extLst>
              <a:ext uri="{FF2B5EF4-FFF2-40B4-BE49-F238E27FC236}">
                <a16:creationId xmlns:a16="http://schemas.microsoft.com/office/drawing/2014/main" id="{6CBB7879-50E5-EEDF-472C-3F058B6F59AD}"/>
              </a:ext>
            </a:extLst>
          </p:cNvPr>
          <p:cNvSpPr txBox="1"/>
          <p:nvPr/>
        </p:nvSpPr>
        <p:spPr>
          <a:xfrm>
            <a:off x="373226" y="1947788"/>
            <a:ext cx="8133645" cy="432934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يُعِدُّ خَبّازٌ 10 عُلَبٍ مِنَ الْكَعْكِ يَوْمِيًّا، في كٌلِّ عُلْبَةٍ 12 كَعْكَةً.</a:t>
            </a:r>
          </a:p>
          <a:p>
            <a:pPr algn="ctr" rtl="1">
              <a:lnSpc>
                <a:spcPct val="150000"/>
              </a:lnSpc>
            </a:pP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يَببعُ الْكَعْكَةَ الْواحِدةَ بِ 9 دِراهِمَ. أَحْسُبُ مَدْخولَ الْكَعْكِ كُلَّ يَوْمٍ</a:t>
            </a: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أُمَثِّلُ مْعْطياتِ الْمَسْأَلَة: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مُتُساوِيّتَيْ الْحَلِّ: 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اَلْخُطْوَةُ1:.......................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اَلْخُطْوَةُ2:.......................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عِبارَةَ الْحَلِّ:.....................................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3ED9B15-5E37-1B43-0630-0E934C238385}"/>
              </a:ext>
            </a:extLst>
          </p:cNvPr>
          <p:cNvGrpSpPr/>
          <p:nvPr/>
        </p:nvGrpSpPr>
        <p:grpSpPr>
          <a:xfrm>
            <a:off x="856935" y="3536004"/>
            <a:ext cx="2936242" cy="1566680"/>
            <a:chOff x="818636" y="3166887"/>
            <a:chExt cx="2936242" cy="156668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EE76995-C5EC-40F3-61EC-4CB722955413}"/>
                </a:ext>
              </a:extLst>
            </p:cNvPr>
            <p:cNvGrpSpPr/>
            <p:nvPr/>
          </p:nvGrpSpPr>
          <p:grpSpPr>
            <a:xfrm>
              <a:off x="818636" y="3166887"/>
              <a:ext cx="2936242" cy="688367"/>
              <a:chOff x="2499680" y="2576945"/>
              <a:chExt cx="3714082" cy="1236518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7AB7C44C-595B-20CA-075C-5BD5E6A1A7FF}"/>
                  </a:ext>
                </a:extLst>
              </p:cNvPr>
              <p:cNvSpPr/>
              <p:nvPr/>
            </p:nvSpPr>
            <p:spPr>
              <a:xfrm>
                <a:off x="2499680" y="2576945"/>
                <a:ext cx="3714082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</a:rPr>
                  <a:t>؟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EB1E408-D269-4802-F411-9191B81221D0}"/>
                  </a:ext>
                </a:extLst>
              </p:cNvPr>
              <p:cNvSpPr/>
              <p:nvPr/>
            </p:nvSpPr>
            <p:spPr>
              <a:xfrm>
                <a:off x="2504209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12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15C18A3-EFBD-55ED-FAC0-5B89D305EE06}"/>
                  </a:ext>
                </a:extLst>
              </p:cNvPr>
              <p:cNvSpPr/>
              <p:nvPr/>
            </p:nvSpPr>
            <p:spPr>
              <a:xfrm>
                <a:off x="3553690" y="3231572"/>
                <a:ext cx="161059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</a:rPr>
                  <a:t>.........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4DDA3D0-3161-7109-6708-92F1918DF03B}"/>
                  </a:ext>
                </a:extLst>
              </p:cNvPr>
              <p:cNvSpPr/>
              <p:nvPr/>
            </p:nvSpPr>
            <p:spPr>
              <a:xfrm>
                <a:off x="5164281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12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4" name="Left Brace 23">
              <a:extLst>
                <a:ext uri="{FF2B5EF4-FFF2-40B4-BE49-F238E27FC236}">
                  <a16:creationId xmlns:a16="http://schemas.microsoft.com/office/drawing/2014/main" id="{74B85A40-EE1D-2146-0E50-9221D305B35B}"/>
                </a:ext>
              </a:extLst>
            </p:cNvPr>
            <p:cNvSpPr/>
            <p:nvPr/>
          </p:nvSpPr>
          <p:spPr>
            <a:xfrm rot="16200000">
              <a:off x="2011981" y="2803089"/>
              <a:ext cx="486383" cy="2720646"/>
            </a:xfrm>
            <a:prstGeom prst="leftBrace">
              <a:avLst>
                <a:gd name="adj1" fmla="val 60117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48751AE-ADE1-BD56-9A9C-396B7DDC7BDF}"/>
                </a:ext>
              </a:extLst>
            </p:cNvPr>
            <p:cNvSpPr txBox="1"/>
            <p:nvPr/>
          </p:nvSpPr>
          <p:spPr>
            <a:xfrm>
              <a:off x="1864032" y="4364235"/>
              <a:ext cx="9220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10 مَرَّاتٍ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F133B7FD-5B86-0A29-3658-FBE5F90AFE16}"/>
              </a:ext>
            </a:extLst>
          </p:cNvPr>
          <p:cNvSpPr txBox="1"/>
          <p:nvPr/>
        </p:nvSpPr>
        <p:spPr>
          <a:xfrm>
            <a:off x="4720010" y="4471742"/>
            <a:ext cx="27206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C00000"/>
                </a:solidFill>
              </a:rPr>
              <a:t>10 x  12 = 12 0</a:t>
            </a:r>
            <a:endParaRPr lang="fr-MA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782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8B052-EAFF-7FBC-D86A-99BFAD935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4E2BB9F-454F-148F-21BC-C337C695F1DE}"/>
              </a:ext>
            </a:extLst>
          </p:cNvPr>
          <p:cNvSpPr txBox="1"/>
          <p:nvPr/>
        </p:nvSpPr>
        <p:spPr>
          <a:xfrm>
            <a:off x="620110" y="854031"/>
            <a:ext cx="68764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، أرسموا تمثيل الخطوة الثانية.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61386EA-6EA2-C877-2B4F-222380E22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30669BDB-196A-DAB0-F099-E0D07DEA2450}"/>
              </a:ext>
            </a:extLst>
          </p:cNvPr>
          <p:cNvGrpSpPr/>
          <p:nvPr/>
        </p:nvGrpSpPr>
        <p:grpSpPr>
          <a:xfrm>
            <a:off x="373226" y="122543"/>
            <a:ext cx="7509401" cy="365154"/>
            <a:chOff x="373226" y="75888"/>
            <a:chExt cx="7509401" cy="365154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C95585BF-7BB2-D416-C684-4C64FF145F76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A9E62946-91CD-B4A3-A831-40EB31E3CB2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1696B208-F085-F97E-1B58-046DBC383B1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5DD38078-BF49-3098-6DD1-7202D2E1A38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28E23990-2FEF-B31E-E79F-D2A812E1DB94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9F669F54-7E92-C5D5-CCA2-3706AEE7E9EB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D389F67A-B5CB-977A-C32C-D0B26CEAD6B4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10C24A77-E0BF-4DB0-FD02-EA14A5C5C4DF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D68F9786-C328-8935-7B4B-EBA5687914C3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563CED1-FB66-792E-0AE3-7ACAE907905B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55430C3E-F269-317F-A69B-341C8CE98416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6">
            <a:extLst>
              <a:ext uri="{FF2B5EF4-FFF2-40B4-BE49-F238E27FC236}">
                <a16:creationId xmlns:a16="http://schemas.microsoft.com/office/drawing/2014/main" id="{24C5134D-0050-C582-45EF-64C95A7D4C52}"/>
              </a:ext>
            </a:extLst>
          </p:cNvPr>
          <p:cNvSpPr txBox="1"/>
          <p:nvPr/>
        </p:nvSpPr>
        <p:spPr>
          <a:xfrm>
            <a:off x="373226" y="1947788"/>
            <a:ext cx="8133645" cy="432934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يُعِدُّ خَبّازٌ 10 عُلَبٍ مِنَ الْكَعْكِ يَوْمِيًّا، في كٌلِّ عُلْبَةٍ 12 كَعْكَةً.</a:t>
            </a:r>
          </a:p>
          <a:p>
            <a:pPr algn="ctr" rtl="1">
              <a:lnSpc>
                <a:spcPct val="150000"/>
              </a:lnSpc>
            </a:pP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يَببعُ الْكَعْكَةَ الْواحِدةَ بِ 9 دِراهِمَ. أَحْسُبُ مَدْخولَ الْكَعْكِ كُلَّ يَوْمٍ</a:t>
            </a: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أُمَثِّلُ مْعْطياتِ الْمَسْأَلَة: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مُتُساوِيّتَيْ الْحَلِّ: 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اَلْخُطْوَةُ1:.......................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اَلْخُطْوَةُ2:.......................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عِبارَةَ الْحَلِّ:.....................................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5BDDDAD-B105-8C47-3106-6500C9F284CE}"/>
              </a:ext>
            </a:extLst>
          </p:cNvPr>
          <p:cNvGrpSpPr/>
          <p:nvPr/>
        </p:nvGrpSpPr>
        <p:grpSpPr>
          <a:xfrm>
            <a:off x="856935" y="3536004"/>
            <a:ext cx="2936242" cy="1566680"/>
            <a:chOff x="818636" y="3166887"/>
            <a:chExt cx="2936242" cy="156668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D75EEAE1-B44E-2E81-AD83-3BD3319B2BE2}"/>
                </a:ext>
              </a:extLst>
            </p:cNvPr>
            <p:cNvGrpSpPr/>
            <p:nvPr/>
          </p:nvGrpSpPr>
          <p:grpSpPr>
            <a:xfrm>
              <a:off x="818636" y="3166887"/>
              <a:ext cx="2936242" cy="688367"/>
              <a:chOff x="2499680" y="2576945"/>
              <a:chExt cx="3714082" cy="1236518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6DD93F1-80EF-3C6A-BEB0-DA3EEDC066A2}"/>
                  </a:ext>
                </a:extLst>
              </p:cNvPr>
              <p:cNvSpPr/>
              <p:nvPr/>
            </p:nvSpPr>
            <p:spPr>
              <a:xfrm>
                <a:off x="2499680" y="2576945"/>
                <a:ext cx="3714082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</a:rPr>
                  <a:t>؟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8D9DBAA-100A-D4AA-0BC5-06BEEF9557FC}"/>
                  </a:ext>
                </a:extLst>
              </p:cNvPr>
              <p:cNvSpPr/>
              <p:nvPr/>
            </p:nvSpPr>
            <p:spPr>
              <a:xfrm>
                <a:off x="2504209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12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073DA9B-B3F9-9A8B-E054-D58CDC5C8315}"/>
                  </a:ext>
                </a:extLst>
              </p:cNvPr>
              <p:cNvSpPr/>
              <p:nvPr/>
            </p:nvSpPr>
            <p:spPr>
              <a:xfrm>
                <a:off x="3553690" y="3231572"/>
                <a:ext cx="161059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</a:rPr>
                  <a:t>.........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2161039-7BB2-5952-5D98-A8DC2F12994F}"/>
                  </a:ext>
                </a:extLst>
              </p:cNvPr>
              <p:cNvSpPr/>
              <p:nvPr/>
            </p:nvSpPr>
            <p:spPr>
              <a:xfrm>
                <a:off x="5164281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12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4" name="Left Brace 23">
              <a:extLst>
                <a:ext uri="{FF2B5EF4-FFF2-40B4-BE49-F238E27FC236}">
                  <a16:creationId xmlns:a16="http://schemas.microsoft.com/office/drawing/2014/main" id="{D18D71D0-5E34-47E9-F297-DB218DEDBB7D}"/>
                </a:ext>
              </a:extLst>
            </p:cNvPr>
            <p:cNvSpPr/>
            <p:nvPr/>
          </p:nvSpPr>
          <p:spPr>
            <a:xfrm rot="16200000">
              <a:off x="2011981" y="2803089"/>
              <a:ext cx="486383" cy="2720646"/>
            </a:xfrm>
            <a:prstGeom prst="leftBrace">
              <a:avLst>
                <a:gd name="adj1" fmla="val 60117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8724FDB-4A53-8C9A-29AE-78D29FF17E21}"/>
                </a:ext>
              </a:extLst>
            </p:cNvPr>
            <p:cNvSpPr txBox="1"/>
            <p:nvPr/>
          </p:nvSpPr>
          <p:spPr>
            <a:xfrm>
              <a:off x="1864032" y="4364235"/>
              <a:ext cx="9220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10 مَرَّاتٍ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368DAE0-8EAB-3656-7543-FCADC961CE72}"/>
              </a:ext>
            </a:extLst>
          </p:cNvPr>
          <p:cNvSpPr txBox="1"/>
          <p:nvPr/>
        </p:nvSpPr>
        <p:spPr>
          <a:xfrm>
            <a:off x="4720010" y="4471742"/>
            <a:ext cx="27206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C00000"/>
                </a:solidFill>
              </a:rPr>
              <a:t>10 x  12 = 12 0</a:t>
            </a:r>
            <a:endParaRPr lang="fr-MA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951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9E021-AA82-0A80-1B37-013E6A2DA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C4B2CD-10E0-BDBA-0596-E1390A7C86B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E21D39-EDFA-A85E-A535-470796D0D9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49D3ED1-0A9F-4FAE-7D19-A84736BB395C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B800CB4-589E-324A-CCCB-85E578A76A41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4A9C85F7-7CFC-E92E-3940-225FCEFC8383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3BB58AC3-6F84-35CD-63BB-87345030BA13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739E9E47-BB31-98E0-70B5-E434C5E0209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57927D9A-84A6-8033-3EFD-32D0A7AE258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508FC852-D548-22AA-CB75-693FCB4079E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83C88C38-3F93-528E-31BC-F732674D290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BB8B9E85-B9B0-88C3-6229-F99E59D93520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F69376CE-579B-A98A-2971-4B94A5BBC9D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C453352D-5058-7AC5-3A7C-FAD3189C72F9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BE37369-6ECF-E153-1619-C86F402B929B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2FEE593-F356-A879-74C0-84ED5ADA71FA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460523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D7597-67BF-70D6-18EC-29E294FCC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1C8F1E7-5A0D-D2FF-7A62-5A210E96F54B}"/>
              </a:ext>
            </a:extLst>
          </p:cNvPr>
          <p:cNvSpPr txBox="1"/>
          <p:nvPr/>
        </p:nvSpPr>
        <p:spPr>
          <a:xfrm>
            <a:off x="620110" y="854031"/>
            <a:ext cx="68764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en-GB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يشرح كيف توصل إلى الجواب الصحيح.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42755C6-68D8-F062-3CB7-904774CC11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96034CF7-74B7-B179-D8A5-996CA7103249}"/>
              </a:ext>
            </a:extLst>
          </p:cNvPr>
          <p:cNvGrpSpPr/>
          <p:nvPr/>
        </p:nvGrpSpPr>
        <p:grpSpPr>
          <a:xfrm>
            <a:off x="373226" y="122543"/>
            <a:ext cx="7509401" cy="365154"/>
            <a:chOff x="373226" y="75888"/>
            <a:chExt cx="7509401" cy="365154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BD6E9D5-566F-5FC7-0649-ADD3D4EF4553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E9B8EFC2-BBB8-4176-9FA1-A88E3B84841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D5D21597-D0EF-63FF-CF3A-6E1CCE195C4F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C902CDEC-0AB0-DC8F-FCE9-43A941C013D0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BA323E63-BAEA-4053-9B82-E8449FA66A84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7E43382A-14A5-D244-2CA1-E4496A9B4542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BCC810E8-EDC9-014F-9CCD-318C60F71564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4E1F7094-B5A1-437D-F57E-8967F19B73C3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DD60BAA4-F43C-8B26-0E79-C9B5BD1D830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7EB43B1-04B6-8D17-13D7-2EF10391D46F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AE7421F-05F0-FF04-9175-60F2E32C3D9D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6">
            <a:extLst>
              <a:ext uri="{FF2B5EF4-FFF2-40B4-BE49-F238E27FC236}">
                <a16:creationId xmlns:a16="http://schemas.microsoft.com/office/drawing/2014/main" id="{8F214C1B-D38C-DCD1-F9AD-297F04111052}"/>
              </a:ext>
            </a:extLst>
          </p:cNvPr>
          <p:cNvSpPr txBox="1"/>
          <p:nvPr/>
        </p:nvSpPr>
        <p:spPr>
          <a:xfrm>
            <a:off x="373226" y="1947788"/>
            <a:ext cx="8133645" cy="432934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يُعِدُّ خَبّازٌ 10 عُلَبٍ مِنَ الْكَعْكِ يَوْمِيًّا، في كٌلِّ عُلْبَةٍ 12 كَعْكَةً.</a:t>
            </a:r>
          </a:p>
          <a:p>
            <a:pPr algn="ctr" rtl="1">
              <a:lnSpc>
                <a:spcPct val="150000"/>
              </a:lnSpc>
            </a:pP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يَببعُ الْكَعْكَةَ الْواحِدةَ بِ 9 دِراهِمَ. أَحْسُبُ مَدْخولَ الْكَعْكِ كُلَّ يَوْمٍ</a:t>
            </a: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أُمَثِّلُ مْعْطياتِ الْمَسْأَلَة: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مُتُساوِيّتَيْ الْحَلِّ: 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اَلْخُطْوَةُ1:.......................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اَلْخُطْوَةُ2:.......................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عِبارَةَ الْحَلِّ:.....................................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3E70B85-2411-D9EA-9BDC-CB852EC56E57}"/>
              </a:ext>
            </a:extLst>
          </p:cNvPr>
          <p:cNvGrpSpPr/>
          <p:nvPr/>
        </p:nvGrpSpPr>
        <p:grpSpPr>
          <a:xfrm>
            <a:off x="856935" y="3536004"/>
            <a:ext cx="2547746" cy="1279187"/>
            <a:chOff x="818636" y="3166887"/>
            <a:chExt cx="2936242" cy="156668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590111C-D6A2-BAA5-F77C-4E49A0AF0B1C}"/>
                </a:ext>
              </a:extLst>
            </p:cNvPr>
            <p:cNvGrpSpPr/>
            <p:nvPr/>
          </p:nvGrpSpPr>
          <p:grpSpPr>
            <a:xfrm>
              <a:off x="818636" y="3166887"/>
              <a:ext cx="2936242" cy="688367"/>
              <a:chOff x="2499680" y="2576945"/>
              <a:chExt cx="3714082" cy="1236518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44F8A29-7A00-73EE-9678-7124F6254F78}"/>
                  </a:ext>
                </a:extLst>
              </p:cNvPr>
              <p:cNvSpPr/>
              <p:nvPr/>
            </p:nvSpPr>
            <p:spPr>
              <a:xfrm>
                <a:off x="2499680" y="2576945"/>
                <a:ext cx="3714082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</a:rPr>
                  <a:t>؟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09A934C0-CAF2-C581-4E44-439CE9E478ED}"/>
                  </a:ext>
                </a:extLst>
              </p:cNvPr>
              <p:cNvSpPr/>
              <p:nvPr/>
            </p:nvSpPr>
            <p:spPr>
              <a:xfrm>
                <a:off x="2504209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12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84369B7-7F73-3E21-385F-69512EAF2212}"/>
                  </a:ext>
                </a:extLst>
              </p:cNvPr>
              <p:cNvSpPr/>
              <p:nvPr/>
            </p:nvSpPr>
            <p:spPr>
              <a:xfrm>
                <a:off x="3553690" y="3231572"/>
                <a:ext cx="161059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.........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E5A686B-055A-1423-B9E9-F694D2B32AF9}"/>
                  </a:ext>
                </a:extLst>
              </p:cNvPr>
              <p:cNvSpPr/>
              <p:nvPr/>
            </p:nvSpPr>
            <p:spPr>
              <a:xfrm>
                <a:off x="5164281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12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4" name="Left Brace 23">
              <a:extLst>
                <a:ext uri="{FF2B5EF4-FFF2-40B4-BE49-F238E27FC236}">
                  <a16:creationId xmlns:a16="http://schemas.microsoft.com/office/drawing/2014/main" id="{E52E6C76-7F45-C113-513D-C960C114D18B}"/>
                </a:ext>
              </a:extLst>
            </p:cNvPr>
            <p:cNvSpPr/>
            <p:nvPr/>
          </p:nvSpPr>
          <p:spPr>
            <a:xfrm rot="16200000">
              <a:off x="2011981" y="2803089"/>
              <a:ext cx="486383" cy="2720646"/>
            </a:xfrm>
            <a:prstGeom prst="leftBrace">
              <a:avLst>
                <a:gd name="adj1" fmla="val 60117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40C8EA8-F687-4B93-83BB-E1EE93D73857}"/>
                </a:ext>
              </a:extLst>
            </p:cNvPr>
            <p:cNvSpPr txBox="1"/>
            <p:nvPr/>
          </p:nvSpPr>
          <p:spPr>
            <a:xfrm>
              <a:off x="1864032" y="4364235"/>
              <a:ext cx="9220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10 مَرَّاتٍ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9450FBF-91D8-C979-7B2C-D1B56350E6AA}"/>
              </a:ext>
            </a:extLst>
          </p:cNvPr>
          <p:cNvSpPr txBox="1"/>
          <p:nvPr/>
        </p:nvSpPr>
        <p:spPr>
          <a:xfrm>
            <a:off x="4720010" y="4471742"/>
            <a:ext cx="27206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C00000"/>
                </a:solidFill>
              </a:rPr>
              <a:t>10 x  12 = 12 0</a:t>
            </a:r>
            <a:endParaRPr lang="fr-MA" sz="2800" dirty="0">
              <a:solidFill>
                <a:srgbClr val="C00000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CCA8C5D-C6B9-19C5-761F-7A3A3EAA010B}"/>
              </a:ext>
            </a:extLst>
          </p:cNvPr>
          <p:cNvGrpSpPr/>
          <p:nvPr/>
        </p:nvGrpSpPr>
        <p:grpSpPr>
          <a:xfrm>
            <a:off x="818635" y="4869244"/>
            <a:ext cx="2547746" cy="1346961"/>
            <a:chOff x="818636" y="3166887"/>
            <a:chExt cx="2936242" cy="1649686"/>
          </a:xfrm>
        </p:grpSpPr>
        <p:grpSp>
          <p:nvGrpSpPr>
            <p:cNvPr id="26" name="Groupe 8">
              <a:extLst>
                <a:ext uri="{FF2B5EF4-FFF2-40B4-BE49-F238E27FC236}">
                  <a16:creationId xmlns:a16="http://schemas.microsoft.com/office/drawing/2014/main" id="{585414EE-F8F1-4191-AC38-9EB2D4329F4B}"/>
                </a:ext>
              </a:extLst>
            </p:cNvPr>
            <p:cNvGrpSpPr/>
            <p:nvPr/>
          </p:nvGrpSpPr>
          <p:grpSpPr>
            <a:xfrm>
              <a:off x="818636" y="3166887"/>
              <a:ext cx="2936242" cy="688367"/>
              <a:chOff x="2499680" y="2576945"/>
              <a:chExt cx="3714082" cy="1236518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95DFD069-DDC8-ED08-83BF-F3C5B1F2D427}"/>
                  </a:ext>
                </a:extLst>
              </p:cNvPr>
              <p:cNvSpPr/>
              <p:nvPr/>
            </p:nvSpPr>
            <p:spPr>
              <a:xfrm>
                <a:off x="2499680" y="2576945"/>
                <a:ext cx="3714082" cy="58189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</a:rPr>
                  <a:t>؟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9B45465D-8959-5FE5-B343-3131211DB919}"/>
                  </a:ext>
                </a:extLst>
              </p:cNvPr>
              <p:cNvSpPr/>
              <p:nvPr/>
            </p:nvSpPr>
            <p:spPr>
              <a:xfrm>
                <a:off x="2504209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9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2F0DCCFB-995E-DF2D-8ABB-4699A0A3A0D4}"/>
                  </a:ext>
                </a:extLst>
              </p:cNvPr>
              <p:cNvSpPr/>
              <p:nvPr/>
            </p:nvSpPr>
            <p:spPr>
              <a:xfrm>
                <a:off x="3553690" y="3231572"/>
                <a:ext cx="1610591" cy="58189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.........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CB945D8-D088-50B8-6375-78AD3A7D8601}"/>
                  </a:ext>
                </a:extLst>
              </p:cNvPr>
              <p:cNvSpPr/>
              <p:nvPr/>
            </p:nvSpPr>
            <p:spPr>
              <a:xfrm>
                <a:off x="5164281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9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8" name="Left Brace 27">
              <a:extLst>
                <a:ext uri="{FF2B5EF4-FFF2-40B4-BE49-F238E27FC236}">
                  <a16:creationId xmlns:a16="http://schemas.microsoft.com/office/drawing/2014/main" id="{B7A13A7D-4E14-FFA2-9453-96A9953A9B3A}"/>
                </a:ext>
              </a:extLst>
            </p:cNvPr>
            <p:cNvSpPr/>
            <p:nvPr/>
          </p:nvSpPr>
          <p:spPr>
            <a:xfrm rot="16200000">
              <a:off x="2011981" y="2803089"/>
              <a:ext cx="486383" cy="2720646"/>
            </a:xfrm>
            <a:prstGeom prst="leftBrace">
              <a:avLst>
                <a:gd name="adj1" fmla="val 60117"/>
                <a:gd name="adj2" fmla="val 5000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3662A34-6F90-1536-8B09-94766D1A7F6A}"/>
                </a:ext>
              </a:extLst>
            </p:cNvPr>
            <p:cNvSpPr txBox="1"/>
            <p:nvPr/>
          </p:nvSpPr>
          <p:spPr>
            <a:xfrm>
              <a:off x="1864032" y="4364235"/>
              <a:ext cx="1046021" cy="4523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120 مَرَّة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9061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78DBA-AF8B-0252-8DE6-DF69B0711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8FEE396-B839-4D1B-E586-4F9B89A5025C}"/>
              </a:ext>
            </a:extLst>
          </p:cNvPr>
          <p:cNvSpPr txBox="1"/>
          <p:nvPr/>
        </p:nvSpPr>
        <p:spPr>
          <a:xfrm>
            <a:off x="620110" y="854031"/>
            <a:ext cx="68764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متساوية الحل في الخطوة الثانية.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E46DE4-0197-09AC-A118-A8217C2440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1CA8FFEC-2870-BA93-0903-41F41D7AB53B}"/>
              </a:ext>
            </a:extLst>
          </p:cNvPr>
          <p:cNvGrpSpPr/>
          <p:nvPr/>
        </p:nvGrpSpPr>
        <p:grpSpPr>
          <a:xfrm>
            <a:off x="373226" y="122543"/>
            <a:ext cx="7509401" cy="365154"/>
            <a:chOff x="373226" y="75888"/>
            <a:chExt cx="7509401" cy="365154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C376370-D779-BEC8-0FBC-3A64E6022745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6142DBD6-F842-AD1D-C313-B5663837089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84C97B88-DA25-1E2D-77A9-5E7167C2B212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8F525218-14C6-1D30-7293-BF5C5CD62102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9251915C-D296-5854-465A-45D3F06A05EE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A858B4F6-277B-7FA3-2241-3369AA330FB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C94E05FC-B414-B845-4633-A8C29A6E1AF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F5122526-70B3-BF21-6E1C-5F4C61C7237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12C1FA44-97DD-3247-C12A-A776D1E67903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6264591-6E28-BBDC-74B0-E625EFC22DB1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38A74BA-FD5D-347E-DB3A-06B182CA0816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6">
            <a:extLst>
              <a:ext uri="{FF2B5EF4-FFF2-40B4-BE49-F238E27FC236}">
                <a16:creationId xmlns:a16="http://schemas.microsoft.com/office/drawing/2014/main" id="{3FB8DC1A-E37B-70C5-74D8-0A250AA77844}"/>
              </a:ext>
            </a:extLst>
          </p:cNvPr>
          <p:cNvSpPr txBox="1"/>
          <p:nvPr/>
        </p:nvSpPr>
        <p:spPr>
          <a:xfrm>
            <a:off x="373226" y="1947788"/>
            <a:ext cx="8133645" cy="432934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يُعِدُّ خَبّازٌ 10 عُلَبٍ مِنَ الْكَعْكِ يَوْمِيًّا، في كٌلِّ عُلْبَةٍ 12 كَعْكَةً.</a:t>
            </a:r>
          </a:p>
          <a:p>
            <a:pPr algn="ctr" rtl="1">
              <a:lnSpc>
                <a:spcPct val="150000"/>
              </a:lnSpc>
            </a:pP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يَببعُ الْكَعْكَةَ الْواحِدةَ بِ 9 دِراهِمَ. أَحْسُبُ مَدْخولَ الْكَعْكِ كُلَّ يَوْمٍ</a:t>
            </a: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أُمَثِّلُ مْعْطياتِ الْمَسْأَلَة: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مُتُساوِيّتَيْ الْحَلِّ: 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اَلْخُطْوَةُ1:.......................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اَلْخُطْوَةُ2:.......................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عِبارَةَ الْحَلِّ:.....................................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41325EA-C8AD-EE6C-1B37-EE66D2C353F4}"/>
              </a:ext>
            </a:extLst>
          </p:cNvPr>
          <p:cNvGrpSpPr/>
          <p:nvPr/>
        </p:nvGrpSpPr>
        <p:grpSpPr>
          <a:xfrm>
            <a:off x="856935" y="3536004"/>
            <a:ext cx="2547746" cy="1279187"/>
            <a:chOff x="818636" y="3166887"/>
            <a:chExt cx="2936242" cy="156668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D218CDF1-20B8-C050-A292-4745375106D1}"/>
                </a:ext>
              </a:extLst>
            </p:cNvPr>
            <p:cNvGrpSpPr/>
            <p:nvPr/>
          </p:nvGrpSpPr>
          <p:grpSpPr>
            <a:xfrm>
              <a:off x="818636" y="3166887"/>
              <a:ext cx="2936242" cy="688367"/>
              <a:chOff x="2499680" y="2576945"/>
              <a:chExt cx="3714082" cy="1236518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A1121B6-C5EE-1FA8-D6D8-78B9594CE26F}"/>
                  </a:ext>
                </a:extLst>
              </p:cNvPr>
              <p:cNvSpPr/>
              <p:nvPr/>
            </p:nvSpPr>
            <p:spPr>
              <a:xfrm>
                <a:off x="2499680" y="2576945"/>
                <a:ext cx="3714082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</a:rPr>
                  <a:t>؟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A5B287D-A490-77A1-B298-F38BF745F039}"/>
                  </a:ext>
                </a:extLst>
              </p:cNvPr>
              <p:cNvSpPr/>
              <p:nvPr/>
            </p:nvSpPr>
            <p:spPr>
              <a:xfrm>
                <a:off x="2504209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12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0467B52-F1B4-3C0A-B743-32DDEE86C671}"/>
                  </a:ext>
                </a:extLst>
              </p:cNvPr>
              <p:cNvSpPr/>
              <p:nvPr/>
            </p:nvSpPr>
            <p:spPr>
              <a:xfrm>
                <a:off x="3553690" y="3231572"/>
                <a:ext cx="161059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.........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4D842E4-ECDB-126F-5816-04D3152DD52C}"/>
                  </a:ext>
                </a:extLst>
              </p:cNvPr>
              <p:cNvSpPr/>
              <p:nvPr/>
            </p:nvSpPr>
            <p:spPr>
              <a:xfrm>
                <a:off x="5164281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12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4" name="Left Brace 23">
              <a:extLst>
                <a:ext uri="{FF2B5EF4-FFF2-40B4-BE49-F238E27FC236}">
                  <a16:creationId xmlns:a16="http://schemas.microsoft.com/office/drawing/2014/main" id="{941F12D9-C3B7-7BEE-A79E-FF161CE68961}"/>
                </a:ext>
              </a:extLst>
            </p:cNvPr>
            <p:cNvSpPr/>
            <p:nvPr/>
          </p:nvSpPr>
          <p:spPr>
            <a:xfrm rot="16200000">
              <a:off x="2011981" y="2803089"/>
              <a:ext cx="486383" cy="2720646"/>
            </a:xfrm>
            <a:prstGeom prst="leftBrace">
              <a:avLst>
                <a:gd name="adj1" fmla="val 60117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750AE54-B606-9AC6-1A28-9871C2043D25}"/>
                </a:ext>
              </a:extLst>
            </p:cNvPr>
            <p:cNvSpPr txBox="1"/>
            <p:nvPr/>
          </p:nvSpPr>
          <p:spPr>
            <a:xfrm>
              <a:off x="1864032" y="4364235"/>
              <a:ext cx="9220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10 مَرَّاتٍ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7586CE6C-F3B9-FAF1-E2F0-BA8AC8B39EDA}"/>
              </a:ext>
            </a:extLst>
          </p:cNvPr>
          <p:cNvSpPr txBox="1"/>
          <p:nvPr/>
        </p:nvSpPr>
        <p:spPr>
          <a:xfrm>
            <a:off x="4720010" y="4471742"/>
            <a:ext cx="27206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C00000"/>
                </a:solidFill>
              </a:rPr>
              <a:t>10 x  12 = 12 0</a:t>
            </a:r>
            <a:endParaRPr lang="fr-MA" sz="2800" dirty="0">
              <a:solidFill>
                <a:srgbClr val="C00000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2FBA551-A0A5-39FD-9B19-86B1B2836883}"/>
              </a:ext>
            </a:extLst>
          </p:cNvPr>
          <p:cNvGrpSpPr/>
          <p:nvPr/>
        </p:nvGrpSpPr>
        <p:grpSpPr>
          <a:xfrm>
            <a:off x="818635" y="4869244"/>
            <a:ext cx="2547746" cy="1346961"/>
            <a:chOff x="818636" y="3166887"/>
            <a:chExt cx="2936242" cy="1649686"/>
          </a:xfrm>
        </p:grpSpPr>
        <p:grpSp>
          <p:nvGrpSpPr>
            <p:cNvPr id="26" name="Groupe 8">
              <a:extLst>
                <a:ext uri="{FF2B5EF4-FFF2-40B4-BE49-F238E27FC236}">
                  <a16:creationId xmlns:a16="http://schemas.microsoft.com/office/drawing/2014/main" id="{8A522812-2930-F0A3-BE6C-F79C83651F14}"/>
                </a:ext>
              </a:extLst>
            </p:cNvPr>
            <p:cNvGrpSpPr/>
            <p:nvPr/>
          </p:nvGrpSpPr>
          <p:grpSpPr>
            <a:xfrm>
              <a:off x="818636" y="3166887"/>
              <a:ext cx="2936242" cy="688367"/>
              <a:chOff x="2499680" y="2576945"/>
              <a:chExt cx="3714082" cy="1236518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9435EA2F-14BC-0827-41CD-0EE9B9BC6477}"/>
                  </a:ext>
                </a:extLst>
              </p:cNvPr>
              <p:cNvSpPr/>
              <p:nvPr/>
            </p:nvSpPr>
            <p:spPr>
              <a:xfrm>
                <a:off x="2499680" y="2576945"/>
                <a:ext cx="3714082" cy="58189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</a:rPr>
                  <a:t>؟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F1274C30-FF29-B389-E5A5-1047A8215D4D}"/>
                  </a:ext>
                </a:extLst>
              </p:cNvPr>
              <p:cNvSpPr/>
              <p:nvPr/>
            </p:nvSpPr>
            <p:spPr>
              <a:xfrm>
                <a:off x="2504209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9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D1F36C42-D91C-3536-C578-13D98370D305}"/>
                  </a:ext>
                </a:extLst>
              </p:cNvPr>
              <p:cNvSpPr/>
              <p:nvPr/>
            </p:nvSpPr>
            <p:spPr>
              <a:xfrm>
                <a:off x="3553690" y="3231572"/>
                <a:ext cx="1610591" cy="58189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.........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80D21FF-87E6-2348-7E73-B57FD2CFCF2B}"/>
                  </a:ext>
                </a:extLst>
              </p:cNvPr>
              <p:cNvSpPr/>
              <p:nvPr/>
            </p:nvSpPr>
            <p:spPr>
              <a:xfrm>
                <a:off x="5164281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9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8" name="Left Brace 27">
              <a:extLst>
                <a:ext uri="{FF2B5EF4-FFF2-40B4-BE49-F238E27FC236}">
                  <a16:creationId xmlns:a16="http://schemas.microsoft.com/office/drawing/2014/main" id="{25BE5E64-A6F6-92D9-C668-2D0C34C65F5C}"/>
                </a:ext>
              </a:extLst>
            </p:cNvPr>
            <p:cNvSpPr/>
            <p:nvPr/>
          </p:nvSpPr>
          <p:spPr>
            <a:xfrm rot="16200000">
              <a:off x="2011981" y="2803089"/>
              <a:ext cx="486383" cy="2720646"/>
            </a:xfrm>
            <a:prstGeom prst="leftBrace">
              <a:avLst>
                <a:gd name="adj1" fmla="val 60117"/>
                <a:gd name="adj2" fmla="val 5000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8C1F0A7-70C2-7DE2-B1B5-7372B1C5200C}"/>
                </a:ext>
              </a:extLst>
            </p:cNvPr>
            <p:cNvSpPr txBox="1"/>
            <p:nvPr/>
          </p:nvSpPr>
          <p:spPr>
            <a:xfrm>
              <a:off x="1864032" y="4364235"/>
              <a:ext cx="1046021" cy="4523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120 مَرَّة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3225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72F5F-8F66-22D8-308F-4A798BA4A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E457CBC-F8C6-EB57-2F97-C0E187D803D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49643E-15B7-32FC-61D8-FB41A539DC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23D0E53-43DD-7830-6AB2-D0241C1DBBFA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4A4C982-900D-29C7-AEA4-5975CFE92471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D90B6C9-C82F-39A9-0114-1B4E4BF0F298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7C4CFCE6-BC07-331E-BD96-22AFAE7C9757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825FBC95-A4C0-C4F5-158A-01776FEFDA7F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8E853934-2A49-A98F-DE8A-ECF262EE0DF7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2B399632-8CB9-7174-D233-FE1C75D00457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D1DB3AE5-EF12-2709-53C1-EA6FA935F96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253088C4-339D-5696-4321-1361F62F1E40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C3F83465-C38B-FB5C-91DE-4D3C6C49AB0E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E89CC674-B576-C7F2-A8BA-B40BFE69AEDC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79EDF51-F132-3A28-6E5E-DEFC0D2F71CD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E1A5C323-1B02-C3BC-05E1-58A9CF2E6990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290078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C9D57-3CC5-78EA-1FEE-9C5F33516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E723959-758D-5049-CD5B-8CE0D6B6B9AD}"/>
              </a:ext>
            </a:extLst>
          </p:cNvPr>
          <p:cNvSpPr txBox="1"/>
          <p:nvPr/>
        </p:nvSpPr>
        <p:spPr>
          <a:xfrm>
            <a:off x="620110" y="854031"/>
            <a:ext cx="68764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en-GB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يشرح كيف توصل إلى الجواب الصحيح.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D75F5D-A431-CE0B-072C-11B5FB9D2C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139C5381-7F3F-9B88-2C15-50A5B2213867}"/>
              </a:ext>
            </a:extLst>
          </p:cNvPr>
          <p:cNvGrpSpPr/>
          <p:nvPr/>
        </p:nvGrpSpPr>
        <p:grpSpPr>
          <a:xfrm>
            <a:off x="373226" y="122543"/>
            <a:ext cx="7509401" cy="365154"/>
            <a:chOff x="373226" y="75888"/>
            <a:chExt cx="7509401" cy="365154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AEA0EF00-CCBE-8627-246E-36A6CF4DA3F6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0E3E9203-4E23-418F-6C03-7AD01D797AEE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79CA70CC-EDCA-D2DF-D1D6-DC8FE90BFEA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63445AA8-B29B-5D7A-A139-91E14581BA89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DBD60E69-8D94-93EB-1253-E286E2B848AE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191F79F2-4D40-9E0A-853F-8AC65C15511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D06DBDD2-7E32-350A-37DD-4A4C10A14CFE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847925EB-ABFE-FFD4-B0AC-8D83B017C6B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860A72A0-F659-F74E-85D9-631EE2DA3429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89CD3B3-1D66-3CC2-B17A-244261096C6F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C1A3CF4-84F4-C0B1-DBBF-8F63A211279A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6">
            <a:extLst>
              <a:ext uri="{FF2B5EF4-FFF2-40B4-BE49-F238E27FC236}">
                <a16:creationId xmlns:a16="http://schemas.microsoft.com/office/drawing/2014/main" id="{6654CE4C-6549-FA76-14A5-10495EE314B2}"/>
              </a:ext>
            </a:extLst>
          </p:cNvPr>
          <p:cNvSpPr txBox="1"/>
          <p:nvPr/>
        </p:nvSpPr>
        <p:spPr>
          <a:xfrm>
            <a:off x="373226" y="1947788"/>
            <a:ext cx="8133645" cy="432934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يُعِدُّ خَبّازٌ 10 عُلَبٍ مِنَ الْكَعْكِ يَوْمِيًّا، في كٌلِّ عُلْبَةٍ 12 كَعْكَةً.</a:t>
            </a:r>
          </a:p>
          <a:p>
            <a:pPr algn="ctr" rtl="1">
              <a:lnSpc>
                <a:spcPct val="150000"/>
              </a:lnSpc>
            </a:pP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يَببعُ الْكَعْكَةَ الْواحِدةَ بِ 9 دِراهِمَ. أَحْسُبُ مَدْخولَ الْكَعْكِ كُلَّ يَوْمٍ</a:t>
            </a: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أُمَثِّلُ مْعْطياتِ الْمَسْأَلَة: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مُتُساوِيّتَيْ الْحَلِّ: 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اَلْخُطْوَةُ1:.......................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اَلْخُطْوَةُ2:.......................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عِبارَةَ الْحَلِّ:.....................................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5737BA7-EA7A-C610-5946-78E24CFE2CE0}"/>
              </a:ext>
            </a:extLst>
          </p:cNvPr>
          <p:cNvGrpSpPr/>
          <p:nvPr/>
        </p:nvGrpSpPr>
        <p:grpSpPr>
          <a:xfrm>
            <a:off x="856935" y="3536004"/>
            <a:ext cx="2547746" cy="1279187"/>
            <a:chOff x="818636" y="3166887"/>
            <a:chExt cx="2936242" cy="156668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5D114839-1A46-4E47-3A87-B2E66A81DF66}"/>
                </a:ext>
              </a:extLst>
            </p:cNvPr>
            <p:cNvGrpSpPr/>
            <p:nvPr/>
          </p:nvGrpSpPr>
          <p:grpSpPr>
            <a:xfrm>
              <a:off x="818636" y="3166887"/>
              <a:ext cx="2936242" cy="688367"/>
              <a:chOff x="2499680" y="2576945"/>
              <a:chExt cx="3714082" cy="1236518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C3D67961-02C4-8B71-D4FB-A25E50296355}"/>
                  </a:ext>
                </a:extLst>
              </p:cNvPr>
              <p:cNvSpPr/>
              <p:nvPr/>
            </p:nvSpPr>
            <p:spPr>
              <a:xfrm>
                <a:off x="2499680" y="2576945"/>
                <a:ext cx="3714082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</a:rPr>
                  <a:t>؟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FF807F8-3487-5D9C-B36B-E8CEEBDEF8C9}"/>
                  </a:ext>
                </a:extLst>
              </p:cNvPr>
              <p:cNvSpPr/>
              <p:nvPr/>
            </p:nvSpPr>
            <p:spPr>
              <a:xfrm>
                <a:off x="2504209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12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D61320F-5FC2-8575-0457-D7C3B5D0C362}"/>
                  </a:ext>
                </a:extLst>
              </p:cNvPr>
              <p:cNvSpPr/>
              <p:nvPr/>
            </p:nvSpPr>
            <p:spPr>
              <a:xfrm>
                <a:off x="3553690" y="3231572"/>
                <a:ext cx="161059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.........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2D45D32-2043-E7A3-E64C-00AFC9AF0FFA}"/>
                  </a:ext>
                </a:extLst>
              </p:cNvPr>
              <p:cNvSpPr/>
              <p:nvPr/>
            </p:nvSpPr>
            <p:spPr>
              <a:xfrm>
                <a:off x="5164281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12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4" name="Left Brace 23">
              <a:extLst>
                <a:ext uri="{FF2B5EF4-FFF2-40B4-BE49-F238E27FC236}">
                  <a16:creationId xmlns:a16="http://schemas.microsoft.com/office/drawing/2014/main" id="{13FF4EB7-A999-A5A7-066B-5EA02D8A1590}"/>
                </a:ext>
              </a:extLst>
            </p:cNvPr>
            <p:cNvSpPr/>
            <p:nvPr/>
          </p:nvSpPr>
          <p:spPr>
            <a:xfrm rot="16200000">
              <a:off x="2011981" y="2803089"/>
              <a:ext cx="486383" cy="2720646"/>
            </a:xfrm>
            <a:prstGeom prst="leftBrace">
              <a:avLst>
                <a:gd name="adj1" fmla="val 60117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F4A1B98-73B7-6AAE-CC54-47D9E51ABDF2}"/>
                </a:ext>
              </a:extLst>
            </p:cNvPr>
            <p:cNvSpPr txBox="1"/>
            <p:nvPr/>
          </p:nvSpPr>
          <p:spPr>
            <a:xfrm>
              <a:off x="1864032" y="4364235"/>
              <a:ext cx="9220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10 مَرَّاتٍ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B3680E7-ADBB-793C-D85D-F2DD46F1526D}"/>
              </a:ext>
            </a:extLst>
          </p:cNvPr>
          <p:cNvSpPr txBox="1"/>
          <p:nvPr/>
        </p:nvSpPr>
        <p:spPr>
          <a:xfrm>
            <a:off x="4720010" y="4471742"/>
            <a:ext cx="27206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C00000"/>
                </a:solidFill>
              </a:rPr>
              <a:t>10 x  12 = 12 0</a:t>
            </a:r>
            <a:endParaRPr lang="fr-MA" sz="2800" dirty="0">
              <a:solidFill>
                <a:srgbClr val="C00000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9E085A9-5628-D692-ABE1-D0EF74704931}"/>
              </a:ext>
            </a:extLst>
          </p:cNvPr>
          <p:cNvGrpSpPr/>
          <p:nvPr/>
        </p:nvGrpSpPr>
        <p:grpSpPr>
          <a:xfrm>
            <a:off x="818635" y="4869244"/>
            <a:ext cx="2547746" cy="1346961"/>
            <a:chOff x="818636" y="3166887"/>
            <a:chExt cx="2936242" cy="1649686"/>
          </a:xfrm>
        </p:grpSpPr>
        <p:grpSp>
          <p:nvGrpSpPr>
            <p:cNvPr id="26" name="Groupe 8">
              <a:extLst>
                <a:ext uri="{FF2B5EF4-FFF2-40B4-BE49-F238E27FC236}">
                  <a16:creationId xmlns:a16="http://schemas.microsoft.com/office/drawing/2014/main" id="{1462709D-2A6F-F784-A574-5079F9DFD48E}"/>
                </a:ext>
              </a:extLst>
            </p:cNvPr>
            <p:cNvGrpSpPr/>
            <p:nvPr/>
          </p:nvGrpSpPr>
          <p:grpSpPr>
            <a:xfrm>
              <a:off x="818636" y="3166887"/>
              <a:ext cx="2936242" cy="688367"/>
              <a:chOff x="2499680" y="2576945"/>
              <a:chExt cx="3714082" cy="1236518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F420D218-FDFF-961B-3D1B-54E20E7F4D70}"/>
                  </a:ext>
                </a:extLst>
              </p:cNvPr>
              <p:cNvSpPr/>
              <p:nvPr/>
            </p:nvSpPr>
            <p:spPr>
              <a:xfrm>
                <a:off x="2499680" y="2576945"/>
                <a:ext cx="3714082" cy="58189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</a:rPr>
                  <a:t>؟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22C71841-E931-4095-D5A1-6FC11CB22F59}"/>
                  </a:ext>
                </a:extLst>
              </p:cNvPr>
              <p:cNvSpPr/>
              <p:nvPr/>
            </p:nvSpPr>
            <p:spPr>
              <a:xfrm>
                <a:off x="2504209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9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C681FF3B-8AAF-91DA-314D-DA704025452C}"/>
                  </a:ext>
                </a:extLst>
              </p:cNvPr>
              <p:cNvSpPr/>
              <p:nvPr/>
            </p:nvSpPr>
            <p:spPr>
              <a:xfrm>
                <a:off x="3553690" y="3231572"/>
                <a:ext cx="1610591" cy="58189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.........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07E08A4C-29B4-0379-B10C-DE80ED74693F}"/>
                  </a:ext>
                </a:extLst>
              </p:cNvPr>
              <p:cNvSpPr/>
              <p:nvPr/>
            </p:nvSpPr>
            <p:spPr>
              <a:xfrm>
                <a:off x="5164281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9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8" name="Left Brace 27">
              <a:extLst>
                <a:ext uri="{FF2B5EF4-FFF2-40B4-BE49-F238E27FC236}">
                  <a16:creationId xmlns:a16="http://schemas.microsoft.com/office/drawing/2014/main" id="{1DCA0817-57B5-15CC-187C-B23DA78C1C41}"/>
                </a:ext>
              </a:extLst>
            </p:cNvPr>
            <p:cNvSpPr/>
            <p:nvPr/>
          </p:nvSpPr>
          <p:spPr>
            <a:xfrm rot="16200000">
              <a:off x="2011981" y="2803089"/>
              <a:ext cx="486383" cy="2720646"/>
            </a:xfrm>
            <a:prstGeom prst="leftBrace">
              <a:avLst>
                <a:gd name="adj1" fmla="val 60117"/>
                <a:gd name="adj2" fmla="val 5000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EA2689A-84A1-81AE-0774-D146E22C9FF6}"/>
                </a:ext>
              </a:extLst>
            </p:cNvPr>
            <p:cNvSpPr txBox="1"/>
            <p:nvPr/>
          </p:nvSpPr>
          <p:spPr>
            <a:xfrm>
              <a:off x="1864032" y="4364235"/>
              <a:ext cx="1046021" cy="4523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120 مَرَّة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9030CA17-EEE9-E918-ED44-E0FC3DB472C0}"/>
              </a:ext>
            </a:extLst>
          </p:cNvPr>
          <p:cNvSpPr txBox="1"/>
          <p:nvPr/>
        </p:nvSpPr>
        <p:spPr>
          <a:xfrm>
            <a:off x="4635933" y="4961117"/>
            <a:ext cx="27206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120</a:t>
            </a:r>
            <a:r>
              <a:rPr lang="en-GB" sz="2800" dirty="0">
                <a:solidFill>
                  <a:srgbClr val="C00000"/>
                </a:solidFill>
              </a:rPr>
              <a:t> x  </a:t>
            </a:r>
            <a:r>
              <a:rPr lang="ar-MA" sz="2800" dirty="0">
                <a:solidFill>
                  <a:srgbClr val="C00000"/>
                </a:solidFill>
              </a:rPr>
              <a:t>9</a:t>
            </a:r>
            <a:r>
              <a:rPr lang="en-GB" sz="2800" dirty="0">
                <a:solidFill>
                  <a:srgbClr val="C00000"/>
                </a:solidFill>
              </a:rPr>
              <a:t> = </a:t>
            </a:r>
            <a:r>
              <a:rPr lang="ar-MA" sz="2800" dirty="0">
                <a:solidFill>
                  <a:srgbClr val="C00000"/>
                </a:solidFill>
              </a:rPr>
              <a:t>1080</a:t>
            </a:r>
            <a:endParaRPr lang="fr-MA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68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061EA-AD21-1CE3-A3E2-18F070A63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6D29095-6CF4-DC92-76FA-F5621A8F1962}"/>
              </a:ext>
            </a:extLst>
          </p:cNvPr>
          <p:cNvSpPr txBox="1"/>
          <p:nvPr/>
        </p:nvSpPr>
        <p:spPr>
          <a:xfrm>
            <a:off x="620110" y="854031"/>
            <a:ext cx="68764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، اكتبوا عبارة الحل.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33642A1-E521-A1E6-B22C-1EBA14139D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909DDCBB-5567-CD21-45BA-C4A06C2A0980}"/>
              </a:ext>
            </a:extLst>
          </p:cNvPr>
          <p:cNvGrpSpPr/>
          <p:nvPr/>
        </p:nvGrpSpPr>
        <p:grpSpPr>
          <a:xfrm>
            <a:off x="373226" y="122543"/>
            <a:ext cx="7509401" cy="365154"/>
            <a:chOff x="373226" y="75888"/>
            <a:chExt cx="7509401" cy="365154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C5EE751A-C0D2-0704-D63D-9AA52BB8345E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9848EA0B-27D3-5DCF-2A91-BDBFBAA6892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B6F59CF9-7D87-AF6F-3996-FD2250056392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63C9C3EC-41EC-01D6-00E9-48FB00BD7043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AB23346A-521F-C471-B664-7B244C05FAB7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67BA7E4F-DD55-5DA5-D881-CDDBC3F4933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026E5EB0-3624-3678-2A42-94960D22F05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083D2031-6D23-98D5-9A82-07411DDA037E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87069B34-20C0-0D1B-E2D9-2BE9AFA571BD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F553EFF3-A2C0-565B-3D1E-5E498792477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577C45F1-783D-F812-217C-FC7E724BCA47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6">
            <a:extLst>
              <a:ext uri="{FF2B5EF4-FFF2-40B4-BE49-F238E27FC236}">
                <a16:creationId xmlns:a16="http://schemas.microsoft.com/office/drawing/2014/main" id="{CDE5B993-433E-ABC5-38F0-9FD194577EDF}"/>
              </a:ext>
            </a:extLst>
          </p:cNvPr>
          <p:cNvSpPr txBox="1"/>
          <p:nvPr/>
        </p:nvSpPr>
        <p:spPr>
          <a:xfrm>
            <a:off x="373226" y="1947788"/>
            <a:ext cx="8133645" cy="432934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يُعِدُّ خَبّازٌ 10 عُلَبٍ مِنَ الْكَعْكِ يَوْمِيًّا، في كٌلِّ عُلْبَةٍ 12 كَعْكَةً.</a:t>
            </a:r>
          </a:p>
          <a:p>
            <a:pPr algn="ctr" rtl="1">
              <a:lnSpc>
                <a:spcPct val="150000"/>
              </a:lnSpc>
            </a:pP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يَببعُ الْكَعْكَةَ الْواحِدةَ بِ 9 دِراهِمَ. أَحْسُبُ مَدْخولَ الْكَعْكِ كُلَّ يَوْمٍ</a:t>
            </a: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أُمَثِّلُ مْعْطياتِ الْمَسْأَلَة: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مُتُساوِيّتَيْ الْحَلِّ: 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اَلْخُطْوَةُ1:.......................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اَلْخُطْوَةُ2:.......................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عِبارَةَ الْحَلِّ:.....................................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5EFAA05-D1F4-4B33-14A3-A0AD4BFF446D}"/>
              </a:ext>
            </a:extLst>
          </p:cNvPr>
          <p:cNvGrpSpPr/>
          <p:nvPr/>
        </p:nvGrpSpPr>
        <p:grpSpPr>
          <a:xfrm>
            <a:off x="856935" y="3536004"/>
            <a:ext cx="2547746" cy="1279187"/>
            <a:chOff x="818636" y="3166887"/>
            <a:chExt cx="2936242" cy="156668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1A2C14A-104E-278C-182C-EEB3597C8406}"/>
                </a:ext>
              </a:extLst>
            </p:cNvPr>
            <p:cNvGrpSpPr/>
            <p:nvPr/>
          </p:nvGrpSpPr>
          <p:grpSpPr>
            <a:xfrm>
              <a:off x="818636" y="3166887"/>
              <a:ext cx="2936242" cy="688367"/>
              <a:chOff x="2499680" y="2576945"/>
              <a:chExt cx="3714082" cy="1236518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95F07EC2-DC49-3A97-9B35-BBE340789B46}"/>
                  </a:ext>
                </a:extLst>
              </p:cNvPr>
              <p:cNvSpPr/>
              <p:nvPr/>
            </p:nvSpPr>
            <p:spPr>
              <a:xfrm>
                <a:off x="2499680" y="2576945"/>
                <a:ext cx="3714082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</a:rPr>
                  <a:t>؟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5CF2A34-C6B5-0B58-6B1A-CA25DEAA8D69}"/>
                  </a:ext>
                </a:extLst>
              </p:cNvPr>
              <p:cNvSpPr/>
              <p:nvPr/>
            </p:nvSpPr>
            <p:spPr>
              <a:xfrm>
                <a:off x="2504209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12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AF15EBE-28FD-12D2-A818-63B8CE337E70}"/>
                  </a:ext>
                </a:extLst>
              </p:cNvPr>
              <p:cNvSpPr/>
              <p:nvPr/>
            </p:nvSpPr>
            <p:spPr>
              <a:xfrm>
                <a:off x="3553690" y="3231572"/>
                <a:ext cx="161059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.........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EBD0903-57FF-ACCB-8A04-4090E47399AD}"/>
                  </a:ext>
                </a:extLst>
              </p:cNvPr>
              <p:cNvSpPr/>
              <p:nvPr/>
            </p:nvSpPr>
            <p:spPr>
              <a:xfrm>
                <a:off x="5164281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12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4" name="Left Brace 23">
              <a:extLst>
                <a:ext uri="{FF2B5EF4-FFF2-40B4-BE49-F238E27FC236}">
                  <a16:creationId xmlns:a16="http://schemas.microsoft.com/office/drawing/2014/main" id="{441FDC68-BEA8-7637-FFC3-150CB27A4139}"/>
                </a:ext>
              </a:extLst>
            </p:cNvPr>
            <p:cNvSpPr/>
            <p:nvPr/>
          </p:nvSpPr>
          <p:spPr>
            <a:xfrm rot="16200000">
              <a:off x="2011981" y="2803089"/>
              <a:ext cx="486383" cy="2720646"/>
            </a:xfrm>
            <a:prstGeom prst="leftBrace">
              <a:avLst>
                <a:gd name="adj1" fmla="val 60117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57733C8-072B-42A9-D054-2BCD25B8205B}"/>
                </a:ext>
              </a:extLst>
            </p:cNvPr>
            <p:cNvSpPr txBox="1"/>
            <p:nvPr/>
          </p:nvSpPr>
          <p:spPr>
            <a:xfrm>
              <a:off x="1864032" y="4364235"/>
              <a:ext cx="9220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10 مَرَّاتٍ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B5731F37-8AAF-97C1-5AEC-4FC92DDC653A}"/>
              </a:ext>
            </a:extLst>
          </p:cNvPr>
          <p:cNvSpPr txBox="1"/>
          <p:nvPr/>
        </p:nvSpPr>
        <p:spPr>
          <a:xfrm>
            <a:off x="4720010" y="4471742"/>
            <a:ext cx="27206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C00000"/>
                </a:solidFill>
              </a:rPr>
              <a:t>10 x  12 = 12 0</a:t>
            </a:r>
            <a:endParaRPr lang="fr-MA" sz="2800" dirty="0">
              <a:solidFill>
                <a:srgbClr val="C00000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3DB903E-32CA-B87B-4886-3FE7E75B3AD5}"/>
              </a:ext>
            </a:extLst>
          </p:cNvPr>
          <p:cNvGrpSpPr/>
          <p:nvPr/>
        </p:nvGrpSpPr>
        <p:grpSpPr>
          <a:xfrm>
            <a:off x="818635" y="4869244"/>
            <a:ext cx="2547746" cy="1346961"/>
            <a:chOff x="818636" y="3166887"/>
            <a:chExt cx="2936242" cy="1649686"/>
          </a:xfrm>
        </p:grpSpPr>
        <p:grpSp>
          <p:nvGrpSpPr>
            <p:cNvPr id="26" name="Groupe 8">
              <a:extLst>
                <a:ext uri="{FF2B5EF4-FFF2-40B4-BE49-F238E27FC236}">
                  <a16:creationId xmlns:a16="http://schemas.microsoft.com/office/drawing/2014/main" id="{F600D565-B3C4-D9BB-929F-53AA7D54934E}"/>
                </a:ext>
              </a:extLst>
            </p:cNvPr>
            <p:cNvGrpSpPr/>
            <p:nvPr/>
          </p:nvGrpSpPr>
          <p:grpSpPr>
            <a:xfrm>
              <a:off x="818636" y="3166887"/>
              <a:ext cx="2936242" cy="688367"/>
              <a:chOff x="2499680" y="2576945"/>
              <a:chExt cx="3714082" cy="1236518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F380BFDE-C25C-5902-A2B0-32ABDD299CEA}"/>
                  </a:ext>
                </a:extLst>
              </p:cNvPr>
              <p:cNvSpPr/>
              <p:nvPr/>
            </p:nvSpPr>
            <p:spPr>
              <a:xfrm>
                <a:off x="2499680" y="2576945"/>
                <a:ext cx="3714082" cy="58189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</a:rPr>
                  <a:t>؟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96B2F0B1-0581-D031-29CE-4754EA58E814}"/>
                  </a:ext>
                </a:extLst>
              </p:cNvPr>
              <p:cNvSpPr/>
              <p:nvPr/>
            </p:nvSpPr>
            <p:spPr>
              <a:xfrm>
                <a:off x="2504209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9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044140D0-E8EB-3247-5438-B281D1153667}"/>
                  </a:ext>
                </a:extLst>
              </p:cNvPr>
              <p:cNvSpPr/>
              <p:nvPr/>
            </p:nvSpPr>
            <p:spPr>
              <a:xfrm>
                <a:off x="3553690" y="3231572"/>
                <a:ext cx="1610591" cy="58189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.........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04E40A5-9610-F93C-F296-27EC4EB664BE}"/>
                  </a:ext>
                </a:extLst>
              </p:cNvPr>
              <p:cNvSpPr/>
              <p:nvPr/>
            </p:nvSpPr>
            <p:spPr>
              <a:xfrm>
                <a:off x="5164281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9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8" name="Left Brace 27">
              <a:extLst>
                <a:ext uri="{FF2B5EF4-FFF2-40B4-BE49-F238E27FC236}">
                  <a16:creationId xmlns:a16="http://schemas.microsoft.com/office/drawing/2014/main" id="{1B45BA41-EE27-244A-6789-85EF4D215EDF}"/>
                </a:ext>
              </a:extLst>
            </p:cNvPr>
            <p:cNvSpPr/>
            <p:nvPr/>
          </p:nvSpPr>
          <p:spPr>
            <a:xfrm rot="16200000">
              <a:off x="2011981" y="2803089"/>
              <a:ext cx="486383" cy="2720646"/>
            </a:xfrm>
            <a:prstGeom prst="leftBrace">
              <a:avLst>
                <a:gd name="adj1" fmla="val 60117"/>
                <a:gd name="adj2" fmla="val 5000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9FEFFA9-DC8A-4717-A437-D3B6E7213327}"/>
                </a:ext>
              </a:extLst>
            </p:cNvPr>
            <p:cNvSpPr txBox="1"/>
            <p:nvPr/>
          </p:nvSpPr>
          <p:spPr>
            <a:xfrm>
              <a:off x="1864032" y="4364235"/>
              <a:ext cx="1046021" cy="4523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120 مَرَّة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2EC2C38C-CB20-2C63-220D-0120BEEF328B}"/>
              </a:ext>
            </a:extLst>
          </p:cNvPr>
          <p:cNvSpPr txBox="1"/>
          <p:nvPr/>
        </p:nvSpPr>
        <p:spPr>
          <a:xfrm>
            <a:off x="4635933" y="4961117"/>
            <a:ext cx="27206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120</a:t>
            </a:r>
            <a:r>
              <a:rPr lang="en-GB" sz="2800" dirty="0">
                <a:solidFill>
                  <a:srgbClr val="C00000"/>
                </a:solidFill>
              </a:rPr>
              <a:t> x  </a:t>
            </a:r>
            <a:r>
              <a:rPr lang="ar-MA" sz="2800" dirty="0">
                <a:solidFill>
                  <a:srgbClr val="C00000"/>
                </a:solidFill>
              </a:rPr>
              <a:t>9</a:t>
            </a:r>
            <a:r>
              <a:rPr lang="en-GB" sz="2800" dirty="0">
                <a:solidFill>
                  <a:srgbClr val="C00000"/>
                </a:solidFill>
              </a:rPr>
              <a:t> = </a:t>
            </a:r>
            <a:r>
              <a:rPr lang="ar-MA" sz="2800" dirty="0">
                <a:solidFill>
                  <a:srgbClr val="C00000"/>
                </a:solidFill>
              </a:rPr>
              <a:t>1080</a:t>
            </a:r>
            <a:endParaRPr lang="fr-MA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282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96C83-169F-2406-296E-5E5BBF69B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1380F61-7A02-6659-EE4F-50856DB6497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0E6A919-8EAC-26DD-09AF-F805015D22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0C57882-C635-8D17-D977-21780D52E813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1EA117E-7DDF-2D05-9334-811D38C61404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4502A0B2-BC8B-16EA-A6F1-6AEDB75F9CAE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8213EE8A-61C7-C5DD-2279-DE0BF071D33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90BB3FE6-7AF7-06DA-BDA5-E2234D85B813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2552210D-8FEF-2AEF-8FF3-5188333DF510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A2D007DF-F7A2-77E6-D426-EC9364E24B68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5A25CD60-912A-9A39-6956-DCC0CB5219E8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A0D02EBF-D8E4-B597-F27C-5EA9F45CC91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A54235AA-B589-4F3C-C999-F9F0846A00AE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B88798C5-BF51-02F4-F990-736C90B7BE7D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D5D37BF-1A39-5890-FF4B-2F12F5B238CE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C371D9C-29C4-4BC8-5168-C15E3C82463A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87971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B7BB6-766F-6308-F7F3-4A6E2ECC3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3387130-9718-B037-7962-0AF44EA993C4}"/>
              </a:ext>
            </a:extLst>
          </p:cNvPr>
          <p:cNvSpPr txBox="1"/>
          <p:nvPr/>
        </p:nvSpPr>
        <p:spPr>
          <a:xfrm>
            <a:off x="620110" y="854031"/>
            <a:ext cx="68764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، اكتبوا عبارة الحل.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19404F-F339-C951-8D2B-B9F6A543C6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00CADB8F-EAA4-1D56-C692-D7E638D73743}"/>
              </a:ext>
            </a:extLst>
          </p:cNvPr>
          <p:cNvGrpSpPr/>
          <p:nvPr/>
        </p:nvGrpSpPr>
        <p:grpSpPr>
          <a:xfrm>
            <a:off x="373226" y="122543"/>
            <a:ext cx="7509401" cy="365154"/>
            <a:chOff x="373226" y="75888"/>
            <a:chExt cx="7509401" cy="365154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BE8FCE27-E2D8-2EA6-634B-ED2EAC51F81A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31776413-5563-354F-926C-FC62174832C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EAC537F3-C908-6411-A872-65C9183F5BD2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AED763B4-6B21-BBC7-F980-4EB79E86C4EA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0EC773E9-4194-E24E-F824-07793EEFFA3D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FBE21327-CCB9-BD60-0189-0E8864A2B553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6F2AA691-EFE6-702E-D54C-ABB283F93F6E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80248021-D9DB-E83F-DD9E-5F31B3444557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031AE07E-B57C-27AF-24D4-1F41516797A4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D4487FD-2211-8B36-B42F-069DDFFED8AA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3235935-FB40-9040-8678-97B326FD252D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6">
            <a:extLst>
              <a:ext uri="{FF2B5EF4-FFF2-40B4-BE49-F238E27FC236}">
                <a16:creationId xmlns:a16="http://schemas.microsoft.com/office/drawing/2014/main" id="{1945551A-517E-7FA1-4D4F-DE776BA3EAA1}"/>
              </a:ext>
            </a:extLst>
          </p:cNvPr>
          <p:cNvSpPr txBox="1"/>
          <p:nvPr/>
        </p:nvSpPr>
        <p:spPr>
          <a:xfrm>
            <a:off x="373226" y="1947788"/>
            <a:ext cx="8133645" cy="432934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يُعِدُّ خَبّازٌ 10 عُلَبٍ مِنَ الْكَعْكِ يَوْمِيًّا، في كٌلِّ عُلْبَةٍ 12 كَعْكَةً.</a:t>
            </a:r>
          </a:p>
          <a:p>
            <a:pPr algn="ctr" rtl="1">
              <a:lnSpc>
                <a:spcPct val="150000"/>
              </a:lnSpc>
            </a:pP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يَببعُ الْكَعْكَةَ الْواحِدةَ بِ 9 دِراهِمَ. أَحْسُبُ مَدْخولَ الْكَعْكِ كُلَّ يَوْمٍ</a:t>
            </a: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أُمَثِّلُ مْعْطياتِ الْمَسْأَلَة: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مُتُساوِيّتَيْ الْحَلِّ: 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اَلْخُطْوَةُ1:.......................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اَلْخُطْوَةُ2:.......................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عِبارَةَ الْحَلِّ:.....................................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34F4BF9-F23A-451A-D7B5-427B1B18A75F}"/>
              </a:ext>
            </a:extLst>
          </p:cNvPr>
          <p:cNvGrpSpPr/>
          <p:nvPr/>
        </p:nvGrpSpPr>
        <p:grpSpPr>
          <a:xfrm>
            <a:off x="856935" y="3536004"/>
            <a:ext cx="2547746" cy="1279187"/>
            <a:chOff x="818636" y="3166887"/>
            <a:chExt cx="2936242" cy="156668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4D25E6DB-20E8-8CE5-678D-57F85F5F88E1}"/>
                </a:ext>
              </a:extLst>
            </p:cNvPr>
            <p:cNvGrpSpPr/>
            <p:nvPr/>
          </p:nvGrpSpPr>
          <p:grpSpPr>
            <a:xfrm>
              <a:off x="818636" y="3166887"/>
              <a:ext cx="2936242" cy="688367"/>
              <a:chOff x="2499680" y="2576945"/>
              <a:chExt cx="3714082" cy="1236518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A6B2C29-132D-A8E6-122E-F09665F9B803}"/>
                  </a:ext>
                </a:extLst>
              </p:cNvPr>
              <p:cNvSpPr/>
              <p:nvPr/>
            </p:nvSpPr>
            <p:spPr>
              <a:xfrm>
                <a:off x="2499680" y="2576945"/>
                <a:ext cx="3714082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</a:rPr>
                  <a:t>؟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6C27510A-E4EC-BD0B-AE32-990C189346D3}"/>
                  </a:ext>
                </a:extLst>
              </p:cNvPr>
              <p:cNvSpPr/>
              <p:nvPr/>
            </p:nvSpPr>
            <p:spPr>
              <a:xfrm>
                <a:off x="2504209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12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E2709B-BE8F-EEA2-2FFB-B486CA243CE2}"/>
                  </a:ext>
                </a:extLst>
              </p:cNvPr>
              <p:cNvSpPr/>
              <p:nvPr/>
            </p:nvSpPr>
            <p:spPr>
              <a:xfrm>
                <a:off x="3553690" y="3231572"/>
                <a:ext cx="161059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.........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5A320C7-B8BB-96DA-92B3-FA56932125A4}"/>
                  </a:ext>
                </a:extLst>
              </p:cNvPr>
              <p:cNvSpPr/>
              <p:nvPr/>
            </p:nvSpPr>
            <p:spPr>
              <a:xfrm>
                <a:off x="5164281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12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4" name="Left Brace 23">
              <a:extLst>
                <a:ext uri="{FF2B5EF4-FFF2-40B4-BE49-F238E27FC236}">
                  <a16:creationId xmlns:a16="http://schemas.microsoft.com/office/drawing/2014/main" id="{79060BF1-2BB9-AB95-2EC4-3442725BAD2E}"/>
                </a:ext>
              </a:extLst>
            </p:cNvPr>
            <p:cNvSpPr/>
            <p:nvPr/>
          </p:nvSpPr>
          <p:spPr>
            <a:xfrm rot="16200000">
              <a:off x="2011981" y="2803089"/>
              <a:ext cx="486383" cy="2720646"/>
            </a:xfrm>
            <a:prstGeom prst="leftBrace">
              <a:avLst>
                <a:gd name="adj1" fmla="val 60117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57E3F5B-A5C9-91C9-8A9C-FBE35763BA91}"/>
                </a:ext>
              </a:extLst>
            </p:cNvPr>
            <p:cNvSpPr txBox="1"/>
            <p:nvPr/>
          </p:nvSpPr>
          <p:spPr>
            <a:xfrm>
              <a:off x="1864032" y="4364235"/>
              <a:ext cx="9220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10 مَرَّاتٍ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FB0E1060-BFE1-8CB4-02CF-5B558C473289}"/>
              </a:ext>
            </a:extLst>
          </p:cNvPr>
          <p:cNvSpPr txBox="1"/>
          <p:nvPr/>
        </p:nvSpPr>
        <p:spPr>
          <a:xfrm>
            <a:off x="4720010" y="4471742"/>
            <a:ext cx="27206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C00000"/>
                </a:solidFill>
              </a:rPr>
              <a:t>10 x  12 = 12 0</a:t>
            </a:r>
            <a:endParaRPr lang="fr-MA" sz="2800" dirty="0">
              <a:solidFill>
                <a:srgbClr val="C00000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051A94-4EEC-4273-3322-847878EA4EC3}"/>
              </a:ext>
            </a:extLst>
          </p:cNvPr>
          <p:cNvGrpSpPr/>
          <p:nvPr/>
        </p:nvGrpSpPr>
        <p:grpSpPr>
          <a:xfrm>
            <a:off x="818635" y="4869244"/>
            <a:ext cx="2547746" cy="1346961"/>
            <a:chOff x="818636" y="3166887"/>
            <a:chExt cx="2936242" cy="1649686"/>
          </a:xfrm>
        </p:grpSpPr>
        <p:grpSp>
          <p:nvGrpSpPr>
            <p:cNvPr id="26" name="Groupe 8">
              <a:extLst>
                <a:ext uri="{FF2B5EF4-FFF2-40B4-BE49-F238E27FC236}">
                  <a16:creationId xmlns:a16="http://schemas.microsoft.com/office/drawing/2014/main" id="{A07A1E76-563C-A00B-DFED-D7FD3E6D3277}"/>
                </a:ext>
              </a:extLst>
            </p:cNvPr>
            <p:cNvGrpSpPr/>
            <p:nvPr/>
          </p:nvGrpSpPr>
          <p:grpSpPr>
            <a:xfrm>
              <a:off x="818636" y="3166887"/>
              <a:ext cx="2936242" cy="688367"/>
              <a:chOff x="2499680" y="2576945"/>
              <a:chExt cx="3714082" cy="1236518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E1169933-D7A4-BE21-81A7-73E7A50E7A6E}"/>
                  </a:ext>
                </a:extLst>
              </p:cNvPr>
              <p:cNvSpPr/>
              <p:nvPr/>
            </p:nvSpPr>
            <p:spPr>
              <a:xfrm>
                <a:off x="2499680" y="2576945"/>
                <a:ext cx="3714082" cy="58189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</a:rPr>
                  <a:t>؟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86F6E177-C6D8-D46E-BC00-FA82911695C7}"/>
                  </a:ext>
                </a:extLst>
              </p:cNvPr>
              <p:cNvSpPr/>
              <p:nvPr/>
            </p:nvSpPr>
            <p:spPr>
              <a:xfrm>
                <a:off x="2504209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9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A1512929-A516-EABF-4776-7E1E169904C7}"/>
                  </a:ext>
                </a:extLst>
              </p:cNvPr>
              <p:cNvSpPr/>
              <p:nvPr/>
            </p:nvSpPr>
            <p:spPr>
              <a:xfrm>
                <a:off x="3553690" y="3231572"/>
                <a:ext cx="1610591" cy="58189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.........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F32051D-9ADE-7B9B-F23D-8BE3E5FF124D}"/>
                  </a:ext>
                </a:extLst>
              </p:cNvPr>
              <p:cNvSpPr/>
              <p:nvPr/>
            </p:nvSpPr>
            <p:spPr>
              <a:xfrm>
                <a:off x="5164281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9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8" name="Left Brace 27">
              <a:extLst>
                <a:ext uri="{FF2B5EF4-FFF2-40B4-BE49-F238E27FC236}">
                  <a16:creationId xmlns:a16="http://schemas.microsoft.com/office/drawing/2014/main" id="{5D151417-7D38-3E7C-D51F-6108B5709484}"/>
                </a:ext>
              </a:extLst>
            </p:cNvPr>
            <p:cNvSpPr/>
            <p:nvPr/>
          </p:nvSpPr>
          <p:spPr>
            <a:xfrm rot="16200000">
              <a:off x="2011981" y="2803089"/>
              <a:ext cx="486383" cy="2720646"/>
            </a:xfrm>
            <a:prstGeom prst="leftBrace">
              <a:avLst>
                <a:gd name="adj1" fmla="val 60117"/>
                <a:gd name="adj2" fmla="val 5000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8FC7583-819E-6715-7264-5B79C0CA3A5F}"/>
                </a:ext>
              </a:extLst>
            </p:cNvPr>
            <p:cNvSpPr txBox="1"/>
            <p:nvPr/>
          </p:nvSpPr>
          <p:spPr>
            <a:xfrm>
              <a:off x="1864032" y="4364235"/>
              <a:ext cx="1046021" cy="4523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120 مَرَّة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82A2BEFD-2618-3218-9D7A-FE800687903B}"/>
              </a:ext>
            </a:extLst>
          </p:cNvPr>
          <p:cNvSpPr txBox="1"/>
          <p:nvPr/>
        </p:nvSpPr>
        <p:spPr>
          <a:xfrm>
            <a:off x="4635933" y="4961117"/>
            <a:ext cx="27206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120</a:t>
            </a:r>
            <a:r>
              <a:rPr lang="en-GB" sz="2800" dirty="0">
                <a:solidFill>
                  <a:srgbClr val="C00000"/>
                </a:solidFill>
              </a:rPr>
              <a:t> x  </a:t>
            </a:r>
            <a:r>
              <a:rPr lang="ar-MA" sz="2800" dirty="0">
                <a:solidFill>
                  <a:srgbClr val="C00000"/>
                </a:solidFill>
              </a:rPr>
              <a:t>9</a:t>
            </a:r>
            <a:r>
              <a:rPr lang="en-GB" sz="2800" dirty="0">
                <a:solidFill>
                  <a:srgbClr val="C00000"/>
                </a:solidFill>
              </a:rPr>
              <a:t> = </a:t>
            </a:r>
            <a:r>
              <a:rPr lang="ar-MA" sz="2800" dirty="0">
                <a:solidFill>
                  <a:srgbClr val="C00000"/>
                </a:solidFill>
              </a:rPr>
              <a:t>1080</a:t>
            </a:r>
            <a:endParaRPr lang="fr-MA" sz="2800" dirty="0">
              <a:solidFill>
                <a:srgbClr val="C0000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806D198-D2A8-89B7-C6AB-5FBF2D4C51A6}"/>
              </a:ext>
            </a:extLst>
          </p:cNvPr>
          <p:cNvSpPr txBox="1"/>
          <p:nvPr/>
        </p:nvSpPr>
        <p:spPr>
          <a:xfrm>
            <a:off x="3404164" y="5612212"/>
            <a:ext cx="27206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مَدْخولُ الْكَعْكِ يْومْيَّا: 1080 دِرْهَمًا</a:t>
            </a:r>
            <a:endParaRPr lang="fr-MA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927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142A4-DAFE-7E6D-E106-0CE4232A0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466A8B2-3514-FE93-1E78-B95E36C05E84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دفاتر البحث.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04EE4C-CCE9-7928-43C2-BC32A2367C8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344881E-5312-E29D-A78A-F26828346C5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373084" y="2354065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2F24303-FE55-AF5F-4057-B353375A82E4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199F15AD-CD42-7957-201F-CD72AEE41614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3018B359-64FC-C417-B7AE-826145C69B7C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35C54D0A-6236-449C-E4B3-808BB0319C93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9F0C4CED-0223-A57D-E3BA-98D94FEA8203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36EEC75B-EAAD-79D8-5EF2-10BBE4A31D74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870E9F48-E6BC-F6AD-2A70-66495363BAE3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E7BF856B-C210-C801-351C-080EDD8B6C69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A3B98009-13C8-5F2B-9717-3ACC0B32DA2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388EC204-4D44-360D-069C-3A76F82BF1C0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99EEB69-5895-AA7C-1E61-19673B91AD7A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C3DFE47-D025-3137-87CA-910FB4808795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720474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9FCD43C-4239-BC82-8F4F-6FD49474E8E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2386B49-AFDE-1BE4-F482-BAF89883221E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ليقرأ المسألة التالية؟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A3BF1B4-DA63-C19E-7D10-7F71564CBF53}"/>
              </a:ext>
            </a:extLst>
          </p:cNvPr>
          <p:cNvGrpSpPr/>
          <p:nvPr/>
        </p:nvGrpSpPr>
        <p:grpSpPr>
          <a:xfrm>
            <a:off x="485507" y="1894438"/>
            <a:ext cx="7776907" cy="4252491"/>
            <a:chOff x="485507" y="1894438"/>
            <a:chExt cx="7776907" cy="4252491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3D6C10BA-9CC4-E555-5169-A380DBFB1BA1}"/>
                </a:ext>
              </a:extLst>
            </p:cNvPr>
            <p:cNvGrpSpPr/>
            <p:nvPr/>
          </p:nvGrpSpPr>
          <p:grpSpPr>
            <a:xfrm>
              <a:off x="793543" y="2993182"/>
              <a:ext cx="7468871" cy="3153747"/>
              <a:chOff x="835373" y="3842909"/>
              <a:chExt cx="7468871" cy="3153747"/>
            </a:xfrm>
          </p:grpSpPr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84C8F490-6443-77AD-6D07-08339E52DC4D}"/>
                  </a:ext>
                </a:extLst>
              </p:cNvPr>
              <p:cNvSpPr/>
              <p:nvPr/>
            </p:nvSpPr>
            <p:spPr>
              <a:xfrm>
                <a:off x="4875261" y="3842909"/>
                <a:ext cx="938134" cy="97210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MA" sz="6600" b="1" i="0" u="none" strike="noStrike" kern="1200" cap="none" spc="0" normalizeH="0" baseline="0" noProof="0" dirty="0">
                  <a:ln>
                    <a:noFill/>
                  </a:ln>
                  <a:solidFill>
                    <a:srgbClr val="2B758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D2BD3483-D320-3B92-48BC-1A73AEA4DF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2022" r="57544"/>
              <a:stretch>
                <a:fillRect/>
              </a:stretch>
            </p:blipFill>
            <p:spPr>
              <a:xfrm>
                <a:off x="835373" y="3842909"/>
                <a:ext cx="3098078" cy="3153747"/>
              </a:xfrm>
              <a:prstGeom prst="rect">
                <a:avLst/>
              </a:prstGeom>
            </p:spPr>
          </p:pic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A03B0E4-04C9-FECF-9AFB-13C91C8F7490}"/>
                  </a:ext>
                </a:extLst>
              </p:cNvPr>
              <p:cNvSpPr/>
              <p:nvPr/>
            </p:nvSpPr>
            <p:spPr>
              <a:xfrm flipH="1">
                <a:off x="4021494" y="3842909"/>
                <a:ext cx="4282750" cy="2716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85750" indent="-285750" algn="r" rtl="1">
                  <a:buFont typeface="Arial" panose="020B0604020202020204" pitchFamily="34" charset="0"/>
                  <a:buChar char="•"/>
                </a:pP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ث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ِّ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س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.</a:t>
                </a:r>
              </a:p>
              <a:p>
                <a:pPr marL="285750" indent="-285750" algn="r" rtl="1">
                  <a:buFont typeface="Arial" panose="020B0604020202020204" pitchFamily="34" charset="0"/>
                  <a:buChar char="•"/>
                </a:pP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مُتَساوِيَّ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ي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الْحَلِّ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 </a:t>
                </a:r>
              </a:p>
              <a:p>
                <a:pPr algn="r" rtl="1"/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- 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خ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ط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 الأُولى: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..............................................................</a:t>
                </a:r>
                <a:endPara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r" rtl="1"/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- ا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خ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ط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 الثّانِيّة: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  <a:p>
                <a:pPr algn="r" rtl="1"/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..............................................................</a:t>
                </a:r>
              </a:p>
              <a:p>
                <a:pPr marL="285750" indent="-285750" algn="r" rtl="1">
                  <a:buFont typeface="Arial" panose="020B0604020202020204" pitchFamily="34" charset="0"/>
                  <a:buChar char="•"/>
                </a:pP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ع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بار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َلِّ: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  <a:p>
                <a:pPr algn="r" rtl="1"/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..............................................................</a:t>
                </a:r>
              </a:p>
            </p:txBody>
          </p:sp>
        </p:grp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E35A555-D007-C55F-9EC0-8F41B219AF2F}"/>
                </a:ext>
              </a:extLst>
            </p:cNvPr>
            <p:cNvSpPr txBox="1"/>
            <p:nvPr/>
          </p:nvSpPr>
          <p:spPr>
            <a:xfrm>
              <a:off x="485507" y="1894438"/>
              <a:ext cx="7735077" cy="83099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اشْتَرَتْ مَدْرَسَةٌ 10 صناديقَ دَفاتِرَ، فِي كُلِّ صُنْدوقٍ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9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عُلَبِ أَقْلامٍ  وَفي كَلِّ عُلْبَةٍ 12 قَلَمًا . ما عَدَدُ الْأقْلامِ الّتي اشْتَرَتْها الْمَدْرَسَة؟</a:t>
              </a:r>
              <a:endParaRPr lang="f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10ED0CC-7F16-42C4-2052-E1E7FA3485B2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425F5A69-8A6E-751B-473F-5BF3D7D2EC6D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45102175-F1B0-B931-E0C2-202760440EE4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C81AA4AA-7A3D-6331-8A0B-E2EEF535A3AA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D6B1A663-A69C-E255-8410-0706D5ECB5C0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Organigramme : Connecteur 21">
                  <a:extLst>
                    <a:ext uri="{FF2B5EF4-FFF2-40B4-BE49-F238E27FC236}">
                      <a16:creationId xmlns:a16="http://schemas.microsoft.com/office/drawing/2014/main" id="{3C7E4694-58F6-1088-5FBA-BB83C78EA9CE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3B9F7529-FAF8-9E33-AF96-89F8B6E0F244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Organigramme : Connecteur 23">
                  <a:extLst>
                    <a:ext uri="{FF2B5EF4-FFF2-40B4-BE49-F238E27FC236}">
                      <a16:creationId xmlns:a16="http://schemas.microsoft.com/office/drawing/2014/main" id="{7EF848C2-B883-4E8E-85D7-21CDADBA9A0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6AF4B400-3DB8-9831-075C-B99469DB8E64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Organigramme : Connecteur 25">
                  <a:extLst>
                    <a:ext uri="{FF2B5EF4-FFF2-40B4-BE49-F238E27FC236}">
                      <a16:creationId xmlns:a16="http://schemas.microsoft.com/office/drawing/2014/main" id="{F2F1FDEF-97A7-141E-E119-FD568CB8D41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6A07C3B-C028-86C4-306C-342FB94C7728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38C9A0E-F388-E9D5-1D61-25011DC8F317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24519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A20255-742C-747D-0CBD-E1F58A71A6E6}"/>
              </a:ext>
            </a:extLst>
          </p:cNvPr>
          <p:cNvSpPr txBox="1"/>
          <p:nvPr/>
        </p:nvSpPr>
        <p:spPr>
          <a:xfrm>
            <a:off x="1103586" y="854031"/>
            <a:ext cx="6392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سنطبق نفس الخطوات في هذا النشاط؛ سأشرح التعليمة، انتظروا الانطلاقة.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72D0B8D-E102-1FE8-857F-8A05F640FAD5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62BAA5EB-8165-A42A-E459-642B761929E0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0D4173BB-E4D3-191F-90CB-F81FABF1C19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61F17852-564C-1020-051B-01EB29EB14C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14137A6C-1CC3-36C0-076F-D8C2D280F55B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Organigramme : Connecteur 23">
                  <a:extLst>
                    <a:ext uri="{FF2B5EF4-FFF2-40B4-BE49-F238E27FC236}">
                      <a16:creationId xmlns:a16="http://schemas.microsoft.com/office/drawing/2014/main" id="{1FD107E7-033B-912C-EC50-61F548CAC8B5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ED44345A-A9E9-6D13-836A-FC9E7D6A7267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Organigramme : Connecteur 25">
                  <a:extLst>
                    <a:ext uri="{FF2B5EF4-FFF2-40B4-BE49-F238E27FC236}">
                      <a16:creationId xmlns:a16="http://schemas.microsoft.com/office/drawing/2014/main" id="{7DD479A1-1A97-B5B7-99EC-59FA25F7013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EDA495A2-A178-C793-08B1-1DAB20B58284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8" name="Organigramme : Connecteur 27">
                  <a:extLst>
                    <a:ext uri="{FF2B5EF4-FFF2-40B4-BE49-F238E27FC236}">
                      <a16:creationId xmlns:a16="http://schemas.microsoft.com/office/drawing/2014/main" id="{A8603E94-E90D-3D2A-45C9-585DD881669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D0DF02BC-ECF8-08C8-6627-9F63DDBE49F1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CA91ADF-13C2-57AF-058D-BB1F98DCCC2E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4DDC13A-1DC2-3494-51B4-4E15FA0D70F6}"/>
              </a:ext>
            </a:extLst>
          </p:cNvPr>
          <p:cNvGrpSpPr/>
          <p:nvPr/>
        </p:nvGrpSpPr>
        <p:grpSpPr>
          <a:xfrm>
            <a:off x="485507" y="1894438"/>
            <a:ext cx="7776907" cy="4252491"/>
            <a:chOff x="485507" y="1894438"/>
            <a:chExt cx="7776907" cy="4252491"/>
          </a:xfrm>
        </p:grpSpPr>
        <p:grpSp>
          <p:nvGrpSpPr>
            <p:cNvPr id="4" name="Groupe 10">
              <a:extLst>
                <a:ext uri="{FF2B5EF4-FFF2-40B4-BE49-F238E27FC236}">
                  <a16:creationId xmlns:a16="http://schemas.microsoft.com/office/drawing/2014/main" id="{3F68156F-C9FB-82A4-F9A7-A65B8FC60A01}"/>
                </a:ext>
              </a:extLst>
            </p:cNvPr>
            <p:cNvGrpSpPr/>
            <p:nvPr/>
          </p:nvGrpSpPr>
          <p:grpSpPr>
            <a:xfrm>
              <a:off x="793543" y="2993182"/>
              <a:ext cx="7468871" cy="3153747"/>
              <a:chOff x="835373" y="3842909"/>
              <a:chExt cx="7468871" cy="3153747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3E407C6-075B-0945-F44E-719333E8AD5B}"/>
                  </a:ext>
                </a:extLst>
              </p:cNvPr>
              <p:cNvSpPr/>
              <p:nvPr/>
            </p:nvSpPr>
            <p:spPr>
              <a:xfrm>
                <a:off x="4875261" y="3842909"/>
                <a:ext cx="938134" cy="97210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MA" sz="6600" b="1" i="0" u="none" strike="noStrike" kern="1200" cap="none" spc="0" normalizeH="0" baseline="0" noProof="0" dirty="0">
                  <a:ln>
                    <a:noFill/>
                  </a:ln>
                  <a:solidFill>
                    <a:srgbClr val="2B758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50B1F651-E286-EE8A-2656-7EB5A107C8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2022" r="57544"/>
              <a:stretch>
                <a:fillRect/>
              </a:stretch>
            </p:blipFill>
            <p:spPr>
              <a:xfrm>
                <a:off x="835373" y="3842909"/>
                <a:ext cx="3098078" cy="3153747"/>
              </a:xfrm>
              <a:prstGeom prst="rect">
                <a:avLst/>
              </a:prstGeom>
            </p:spPr>
          </p:pic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34C5CF7-AC2A-E23B-F11C-F884D19C09A2}"/>
                  </a:ext>
                </a:extLst>
              </p:cNvPr>
              <p:cNvSpPr/>
              <p:nvPr/>
            </p:nvSpPr>
            <p:spPr>
              <a:xfrm flipH="1">
                <a:off x="4021494" y="3842909"/>
                <a:ext cx="4282750" cy="2716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85750" indent="-285750" algn="r" rtl="1">
                  <a:buFont typeface="Arial" panose="020B0604020202020204" pitchFamily="34" charset="0"/>
                  <a:buChar char="•"/>
                </a:pP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ث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ِّ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س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.</a:t>
                </a:r>
              </a:p>
              <a:p>
                <a:pPr marL="285750" indent="-285750" algn="r" rtl="1">
                  <a:buFont typeface="Arial" panose="020B0604020202020204" pitchFamily="34" charset="0"/>
                  <a:buChar char="•"/>
                </a:pP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مُتَساوِيَّ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ي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الْحَلِّ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 </a:t>
                </a:r>
              </a:p>
              <a:p>
                <a:pPr algn="r" rtl="1"/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- 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خ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ط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 الأُولى: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..............................................................</a:t>
                </a:r>
                <a:endPara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r" rtl="1"/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- ا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خ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ط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 الثّانِيّة: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  <a:p>
                <a:pPr algn="r" rtl="1"/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..............................................................</a:t>
                </a:r>
              </a:p>
              <a:p>
                <a:pPr marL="285750" indent="-285750" algn="r" rtl="1">
                  <a:buFont typeface="Arial" panose="020B0604020202020204" pitchFamily="34" charset="0"/>
                  <a:buChar char="•"/>
                </a:pP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ع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بار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َلِّ: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  <a:p>
                <a:pPr algn="r" rtl="1"/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..............................................................</a:t>
                </a:r>
              </a:p>
            </p:txBody>
          </p:sp>
        </p:grpSp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9FCBA286-2B21-0C12-1021-BD90DE834F7B}"/>
                </a:ext>
              </a:extLst>
            </p:cNvPr>
            <p:cNvSpPr txBox="1"/>
            <p:nvPr/>
          </p:nvSpPr>
          <p:spPr>
            <a:xfrm>
              <a:off x="485507" y="1894438"/>
              <a:ext cx="7735077" cy="83099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اشْتَرَتْ مَدْرَسَةٌ 10 صناديقَ دَفاتِرَ، فِي كُلِّ صُنْدوقٍ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9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عُلَبِ أَقْلامٍ  وَفي كَلِّ عُلْبَةٍ 12 قَلَمًا . ما عَدَدُ الْأقْلامِ الّتي اشْتَرَتْها الْمَدْرَسَة؟</a:t>
              </a:r>
              <a:endParaRPr lang="f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3E4002B-C2D6-79D7-756E-7B9128E90716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3 دقائق للإنجاز؛ سأمر بين الصفوف لمساعدتكم؛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3766031" y="5157396"/>
            <a:ext cx="1337810" cy="1337810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79EB81C3-C93A-8432-9774-714697C99B9B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FBBDB68-599A-9522-BB79-64C35CD1EB40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3D2EA58C-C4EC-ABF8-37A1-3A36C558B75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3FC220FE-D0D1-91CA-2367-70DE2EDBD8FB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FEA70D43-83A0-2F7C-7BFE-37EB58D6BB0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93B2C486-01E8-DD8C-6826-A61A5C48FF5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2AEC7C48-3550-F774-2BB7-23F1F3AB79E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ACD0F0C4-5EC2-208F-D18B-80F5D7A7AE88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13666FB2-A762-3095-CC79-8119904AF23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53FAC136-C3E2-496A-F34A-9BD67C51352D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828B8B4-500F-FD83-F338-84333367B136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E6FEC29-8E90-2F74-455F-B2C7BDEE484B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DB2E5AC-573F-BC93-EE48-4A860C2951AE}"/>
              </a:ext>
            </a:extLst>
          </p:cNvPr>
          <p:cNvGrpSpPr/>
          <p:nvPr/>
        </p:nvGrpSpPr>
        <p:grpSpPr>
          <a:xfrm>
            <a:off x="485507" y="1894439"/>
            <a:ext cx="7776907" cy="3698966"/>
            <a:chOff x="485507" y="1894438"/>
            <a:chExt cx="7776907" cy="4252491"/>
          </a:xfrm>
        </p:grpSpPr>
        <p:grpSp>
          <p:nvGrpSpPr>
            <p:cNvPr id="3" name="Groupe 10">
              <a:extLst>
                <a:ext uri="{FF2B5EF4-FFF2-40B4-BE49-F238E27FC236}">
                  <a16:creationId xmlns:a16="http://schemas.microsoft.com/office/drawing/2014/main" id="{CD641160-A863-C9E9-494D-3EE87F773BBE}"/>
                </a:ext>
              </a:extLst>
            </p:cNvPr>
            <p:cNvGrpSpPr/>
            <p:nvPr/>
          </p:nvGrpSpPr>
          <p:grpSpPr>
            <a:xfrm>
              <a:off x="793543" y="2993182"/>
              <a:ext cx="7468871" cy="3153747"/>
              <a:chOff x="835373" y="3842909"/>
              <a:chExt cx="7468871" cy="3153747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697DD06-8FFD-2DEA-E352-10CEDF37D2AE}"/>
                  </a:ext>
                </a:extLst>
              </p:cNvPr>
              <p:cNvSpPr/>
              <p:nvPr/>
            </p:nvSpPr>
            <p:spPr>
              <a:xfrm>
                <a:off x="4875261" y="3842909"/>
                <a:ext cx="938134" cy="97210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MA" sz="6600" b="1" i="0" u="none" strike="noStrike" kern="1200" cap="none" spc="0" normalizeH="0" baseline="0" noProof="0" dirty="0">
                  <a:ln>
                    <a:noFill/>
                  </a:ln>
                  <a:solidFill>
                    <a:srgbClr val="2B758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03C8483F-203E-24A3-2448-25B4740228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2022" r="57544"/>
              <a:stretch>
                <a:fillRect/>
              </a:stretch>
            </p:blipFill>
            <p:spPr>
              <a:xfrm>
                <a:off x="835373" y="3842909"/>
                <a:ext cx="3098078" cy="3153747"/>
              </a:xfrm>
              <a:prstGeom prst="rect">
                <a:avLst/>
              </a:prstGeom>
            </p:spPr>
          </p:pic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220DBC48-3F79-0097-9109-0088E661803D}"/>
                  </a:ext>
                </a:extLst>
              </p:cNvPr>
              <p:cNvSpPr/>
              <p:nvPr/>
            </p:nvSpPr>
            <p:spPr>
              <a:xfrm flipH="1">
                <a:off x="4021494" y="3842909"/>
                <a:ext cx="4282750" cy="2716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85750" indent="-285750" algn="r" rtl="1">
                  <a:buFont typeface="Arial" panose="020B0604020202020204" pitchFamily="34" charset="0"/>
                  <a:buChar char="•"/>
                </a:pP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ث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ِّ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س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.</a:t>
                </a:r>
              </a:p>
              <a:p>
                <a:pPr marL="285750" indent="-285750" algn="r" rtl="1">
                  <a:buFont typeface="Arial" panose="020B0604020202020204" pitchFamily="34" charset="0"/>
                  <a:buChar char="•"/>
                </a:pP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مُتَساوِيَّ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ي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الْحَلِّ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 </a:t>
                </a:r>
              </a:p>
              <a:p>
                <a:pPr algn="r" rtl="1"/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- 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خ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ط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 الأُولى: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..............................................................</a:t>
                </a:r>
                <a:endPara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r" rtl="1"/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- ا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خ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ط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 الثّانِيّة: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  <a:p>
                <a:pPr algn="r" rtl="1"/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..............................................................</a:t>
                </a:r>
              </a:p>
              <a:p>
                <a:pPr marL="285750" indent="-285750" algn="r" rtl="1">
                  <a:buFont typeface="Arial" panose="020B0604020202020204" pitchFamily="34" charset="0"/>
                  <a:buChar char="•"/>
                </a:pP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ع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بار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َلِّ: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  <a:p>
                <a:pPr algn="r" rtl="1"/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..............................................................</a:t>
                </a:r>
              </a:p>
            </p:txBody>
          </p:sp>
        </p:grpSp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B892160C-CE7D-B6C3-591C-E3E2398FA11E}"/>
                </a:ext>
              </a:extLst>
            </p:cNvPr>
            <p:cNvSpPr txBox="1"/>
            <p:nvPr/>
          </p:nvSpPr>
          <p:spPr>
            <a:xfrm>
              <a:off x="485507" y="1894438"/>
              <a:ext cx="7735077" cy="83099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اشْتَرَتْ مَدْرَسَةٌ 10 صناديقَ دَفاتِرَ، فِي كُلِّ صُنْدوقٍ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9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عُلَبِ أَقْلامٍ  وَفي كَلِّ عُلْبَةٍ 12 قَلَمًا . ما عَدَدُ الْأقْلامِ الّتي اشْتَرَتْها الْمَدْرَسَة؟</a:t>
              </a:r>
              <a:endParaRPr lang="f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7B03F21-E1BF-DDDE-FD86-D9CD5D23962D}"/>
              </a:ext>
            </a:extLst>
          </p:cNvPr>
          <p:cNvGrpSpPr/>
          <p:nvPr/>
        </p:nvGrpSpPr>
        <p:grpSpPr>
          <a:xfrm>
            <a:off x="485507" y="1894438"/>
            <a:ext cx="7776907" cy="4252491"/>
            <a:chOff x="485507" y="1894438"/>
            <a:chExt cx="7776907" cy="4252491"/>
          </a:xfrm>
        </p:grpSpPr>
        <p:grpSp>
          <p:nvGrpSpPr>
            <p:cNvPr id="3" name="Groupe 10">
              <a:extLst>
                <a:ext uri="{FF2B5EF4-FFF2-40B4-BE49-F238E27FC236}">
                  <a16:creationId xmlns:a16="http://schemas.microsoft.com/office/drawing/2014/main" id="{68705FD8-110D-6498-345D-79A927605331}"/>
                </a:ext>
              </a:extLst>
            </p:cNvPr>
            <p:cNvGrpSpPr/>
            <p:nvPr/>
          </p:nvGrpSpPr>
          <p:grpSpPr>
            <a:xfrm>
              <a:off x="793543" y="2993182"/>
              <a:ext cx="7468871" cy="3153747"/>
              <a:chOff x="835373" y="3842909"/>
              <a:chExt cx="7468871" cy="3153747"/>
            </a:xfrm>
          </p:grpSpPr>
          <p:pic>
            <p:nvPicPr>
              <p:cNvPr id="6" name="Image 8">
                <a:extLst>
                  <a:ext uri="{FF2B5EF4-FFF2-40B4-BE49-F238E27FC236}">
                    <a16:creationId xmlns:a16="http://schemas.microsoft.com/office/drawing/2014/main" id="{2BAF5F21-EBA6-5675-527F-19BE511AF6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2022" r="57544"/>
              <a:stretch>
                <a:fillRect/>
              </a:stretch>
            </p:blipFill>
            <p:spPr>
              <a:xfrm>
                <a:off x="835373" y="3842909"/>
                <a:ext cx="3098078" cy="3153747"/>
              </a:xfrm>
              <a:prstGeom prst="rect">
                <a:avLst/>
              </a:prstGeom>
            </p:spPr>
          </p:pic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BA1E4C3-6BEB-C8CD-C0D9-1BD8B8835875}"/>
                  </a:ext>
                </a:extLst>
              </p:cNvPr>
              <p:cNvSpPr/>
              <p:nvPr/>
            </p:nvSpPr>
            <p:spPr>
              <a:xfrm>
                <a:off x="4875261" y="3842909"/>
                <a:ext cx="938134" cy="97210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MA" sz="6600" b="1" i="0" u="none" strike="noStrike" kern="1200" cap="none" spc="0" normalizeH="0" baseline="0" noProof="0" dirty="0">
                  <a:ln>
                    <a:noFill/>
                  </a:ln>
                  <a:solidFill>
                    <a:srgbClr val="2B758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25737D0-EAC3-DAFD-BF2E-F99E36BD5299}"/>
                  </a:ext>
                </a:extLst>
              </p:cNvPr>
              <p:cNvSpPr/>
              <p:nvPr/>
            </p:nvSpPr>
            <p:spPr>
              <a:xfrm flipH="1">
                <a:off x="4021494" y="3842909"/>
                <a:ext cx="4282750" cy="2716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85750" indent="-285750" algn="r" rtl="1">
                  <a:buFont typeface="Arial" panose="020B0604020202020204" pitchFamily="34" charset="0"/>
                  <a:buChar char="•"/>
                </a:pP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ث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ِّ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س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.</a:t>
                </a:r>
              </a:p>
              <a:p>
                <a:pPr marL="285750" indent="-285750" algn="r" rtl="1">
                  <a:buFont typeface="Arial" panose="020B0604020202020204" pitchFamily="34" charset="0"/>
                  <a:buChar char="•"/>
                </a:pP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مُتَساوِيَّ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ي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الْحَلِّ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 </a:t>
                </a:r>
              </a:p>
              <a:p>
                <a:pPr algn="r" rtl="1"/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- 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خ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ط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 الأُولى: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..............................................................</a:t>
                </a:r>
                <a:endPara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r" rtl="1"/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- ا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خ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ط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 الثّانِيّة: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  <a:p>
                <a:pPr algn="r" rtl="1"/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..............................................................</a:t>
                </a:r>
              </a:p>
              <a:p>
                <a:pPr marL="285750" indent="-285750" algn="r" rtl="1">
                  <a:buFont typeface="Arial" panose="020B0604020202020204" pitchFamily="34" charset="0"/>
                  <a:buChar char="•"/>
                </a:pP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ع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بار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</a:t>
                </a:r>
                <a:r>
                  <a:rPr lang="ar-M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َلِّ:</a:t>
                </a:r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  <a:p>
                <a:pPr algn="r" rtl="1"/>
                <a:r>
                  <a:rPr lang="ar-SA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..............................................................</a:t>
                </a:r>
              </a:p>
            </p:txBody>
          </p:sp>
        </p:grpSp>
        <p:sp>
          <p:nvSpPr>
            <p:cNvPr id="4" name="ZoneTexte 12">
              <a:extLst>
                <a:ext uri="{FF2B5EF4-FFF2-40B4-BE49-F238E27FC236}">
                  <a16:creationId xmlns:a16="http://schemas.microsoft.com/office/drawing/2014/main" id="{047FFE82-D8AB-5CCE-D086-FD10D74E3DF8}"/>
                </a:ext>
              </a:extLst>
            </p:cNvPr>
            <p:cNvSpPr txBox="1"/>
            <p:nvPr/>
          </p:nvSpPr>
          <p:spPr>
            <a:xfrm>
              <a:off x="485507" y="1894438"/>
              <a:ext cx="7735077" cy="83099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اشْتَرَتْ مَدْرَسَةٌ 10 صناديقَ دَفاتِرَ، فِي كُلِّ صُنْدوقٍ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9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عُلَبِ أَقْلامٍ  وَفي كَلِّ عُلْبَةٍ 12 قَلَمًا . ما عَدَدُ الْأقْلامِ الّتي اشْتَرَتْها الْمَدْرَسَة؟</a:t>
              </a:r>
              <a:endParaRPr lang="f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5C17F9F1-2D12-1BC0-68AD-4030CF459294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D6F25B5D-46F1-1FF9-8E81-B446CCD2927C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88C56423-09B3-C2A6-429C-D7E58ADB5A62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33" name="Groupe 32">
                <a:extLst>
                  <a:ext uri="{FF2B5EF4-FFF2-40B4-BE49-F238E27FC236}">
                    <a16:creationId xmlns:a16="http://schemas.microsoft.com/office/drawing/2014/main" id="{E3B4AB87-C16F-02B6-5D8C-B0F20711A30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48DB9246-E820-1C2E-A12E-61F96327B8C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6" name="ZoneTexte 35">
                  <a:extLst>
                    <a:ext uri="{FF2B5EF4-FFF2-40B4-BE49-F238E27FC236}">
                      <a16:creationId xmlns:a16="http://schemas.microsoft.com/office/drawing/2014/main" id="{E4E3C962-9D7D-07BB-077B-89E6D1841FB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7" name="Organigramme : Connecteur 36">
                  <a:extLst>
                    <a:ext uri="{FF2B5EF4-FFF2-40B4-BE49-F238E27FC236}">
                      <a16:creationId xmlns:a16="http://schemas.microsoft.com/office/drawing/2014/main" id="{1EEC8DED-CC80-ABB8-1633-2EB3424BD40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6017FF0F-5CEA-18C4-2DAB-5C21BE97D14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9" name="Organigramme : Connecteur 38">
                  <a:extLst>
                    <a:ext uri="{FF2B5EF4-FFF2-40B4-BE49-F238E27FC236}">
                      <a16:creationId xmlns:a16="http://schemas.microsoft.com/office/drawing/2014/main" id="{8FC8E2A1-D2BC-59B8-0E7D-3EEF54D66095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B07ECE70-8D54-5794-8B6C-F3D86372ED4E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1" name="Organigramme : Connecteur 40">
                  <a:extLst>
                    <a:ext uri="{FF2B5EF4-FFF2-40B4-BE49-F238E27FC236}">
                      <a16:creationId xmlns:a16="http://schemas.microsoft.com/office/drawing/2014/main" id="{CB619E1D-C140-EDAB-BA16-0D319275379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48C3AEE7-055C-BD80-7E8A-1D55E182B1CA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A29847D-87EC-49C1-CDE1-56B09CA6AA7F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FD477B8-7289-CEBD-16FE-FEFD4CD323BB}"/>
              </a:ext>
            </a:extLst>
          </p:cNvPr>
          <p:cNvGrpSpPr/>
          <p:nvPr/>
        </p:nvGrpSpPr>
        <p:grpSpPr>
          <a:xfrm>
            <a:off x="881586" y="3239724"/>
            <a:ext cx="2547746" cy="1279187"/>
            <a:chOff x="818636" y="3166887"/>
            <a:chExt cx="2936242" cy="1566680"/>
          </a:xfrm>
        </p:grpSpPr>
        <p:grpSp>
          <p:nvGrpSpPr>
            <p:cNvPr id="16" name="Groupe 8">
              <a:extLst>
                <a:ext uri="{FF2B5EF4-FFF2-40B4-BE49-F238E27FC236}">
                  <a16:creationId xmlns:a16="http://schemas.microsoft.com/office/drawing/2014/main" id="{361688D0-4550-95A7-332A-126155274C71}"/>
                </a:ext>
              </a:extLst>
            </p:cNvPr>
            <p:cNvGrpSpPr/>
            <p:nvPr/>
          </p:nvGrpSpPr>
          <p:grpSpPr>
            <a:xfrm>
              <a:off x="818636" y="3166887"/>
              <a:ext cx="2936242" cy="688367"/>
              <a:chOff x="2499680" y="2576945"/>
              <a:chExt cx="3714082" cy="1236518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39B4446-B22D-EB96-FE2D-92B055156F7B}"/>
                  </a:ext>
                </a:extLst>
              </p:cNvPr>
              <p:cNvSpPr/>
              <p:nvPr/>
            </p:nvSpPr>
            <p:spPr>
              <a:xfrm>
                <a:off x="2499680" y="2576945"/>
                <a:ext cx="3714082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</a:rPr>
                  <a:t>؟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2AB199CF-471A-B41F-5F3F-609E5BAC23EA}"/>
                  </a:ext>
                </a:extLst>
              </p:cNvPr>
              <p:cNvSpPr/>
              <p:nvPr/>
            </p:nvSpPr>
            <p:spPr>
              <a:xfrm>
                <a:off x="2504209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9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55737672-9B63-83DF-6C68-BF768FF02EFD}"/>
                  </a:ext>
                </a:extLst>
              </p:cNvPr>
              <p:cNvSpPr/>
              <p:nvPr/>
            </p:nvSpPr>
            <p:spPr>
              <a:xfrm>
                <a:off x="3553690" y="3231572"/>
                <a:ext cx="161059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.........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742ED5E6-B99F-8DBE-6AF6-0388FEFC967A}"/>
                  </a:ext>
                </a:extLst>
              </p:cNvPr>
              <p:cNvSpPr/>
              <p:nvPr/>
            </p:nvSpPr>
            <p:spPr>
              <a:xfrm>
                <a:off x="5164281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9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18" name="Left Brace 17">
              <a:extLst>
                <a:ext uri="{FF2B5EF4-FFF2-40B4-BE49-F238E27FC236}">
                  <a16:creationId xmlns:a16="http://schemas.microsoft.com/office/drawing/2014/main" id="{F2FDA67F-0AAD-890A-C7CA-2D8D8A9291A3}"/>
                </a:ext>
              </a:extLst>
            </p:cNvPr>
            <p:cNvSpPr/>
            <p:nvPr/>
          </p:nvSpPr>
          <p:spPr>
            <a:xfrm rot="16200000">
              <a:off x="2011981" y="2803089"/>
              <a:ext cx="486383" cy="2720646"/>
            </a:xfrm>
            <a:prstGeom prst="leftBrace">
              <a:avLst>
                <a:gd name="adj1" fmla="val 60117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9D0FD69-0947-97F6-C0B9-5E581DE33E7C}"/>
                </a:ext>
              </a:extLst>
            </p:cNvPr>
            <p:cNvSpPr txBox="1"/>
            <p:nvPr/>
          </p:nvSpPr>
          <p:spPr>
            <a:xfrm>
              <a:off x="1864032" y="4364235"/>
              <a:ext cx="9220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10 مَرَّاتٍ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21986E30-C7E6-68F8-E93F-93794AC53383}"/>
              </a:ext>
            </a:extLst>
          </p:cNvPr>
          <p:cNvSpPr txBox="1"/>
          <p:nvPr/>
        </p:nvSpPr>
        <p:spPr>
          <a:xfrm>
            <a:off x="4732571" y="3881592"/>
            <a:ext cx="27206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C00000"/>
                </a:solidFill>
              </a:rPr>
              <a:t>10 x  </a:t>
            </a:r>
            <a:r>
              <a:rPr lang="ar-MA" sz="2800" dirty="0">
                <a:solidFill>
                  <a:srgbClr val="C00000"/>
                </a:solidFill>
              </a:rPr>
              <a:t>9</a:t>
            </a:r>
            <a:r>
              <a:rPr lang="en-GB" sz="2800" dirty="0">
                <a:solidFill>
                  <a:srgbClr val="C00000"/>
                </a:solidFill>
              </a:rPr>
              <a:t> = </a:t>
            </a:r>
            <a:r>
              <a:rPr lang="ar-MA" sz="2800" dirty="0">
                <a:solidFill>
                  <a:srgbClr val="C00000"/>
                </a:solidFill>
              </a:rPr>
              <a:t>90</a:t>
            </a:r>
            <a:r>
              <a:rPr lang="en-GB" sz="2800" dirty="0">
                <a:solidFill>
                  <a:srgbClr val="C00000"/>
                </a:solidFill>
              </a:rPr>
              <a:t>0</a:t>
            </a:r>
            <a:endParaRPr lang="fr-MA" sz="2800" dirty="0">
              <a:solidFill>
                <a:srgbClr val="C00000"/>
              </a:solidFill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FCE6B94-EEA1-46B0-04F6-12A7217DB304}"/>
              </a:ext>
            </a:extLst>
          </p:cNvPr>
          <p:cNvGrpSpPr/>
          <p:nvPr/>
        </p:nvGrpSpPr>
        <p:grpSpPr>
          <a:xfrm>
            <a:off x="843286" y="4572964"/>
            <a:ext cx="2547746" cy="1346961"/>
            <a:chOff x="818636" y="3166887"/>
            <a:chExt cx="2936242" cy="1649686"/>
          </a:xfrm>
        </p:grpSpPr>
        <p:grpSp>
          <p:nvGrpSpPr>
            <p:cNvPr id="47" name="Groupe 8">
              <a:extLst>
                <a:ext uri="{FF2B5EF4-FFF2-40B4-BE49-F238E27FC236}">
                  <a16:creationId xmlns:a16="http://schemas.microsoft.com/office/drawing/2014/main" id="{C9A7B562-E995-2656-EA49-7CE0DEAF5C86}"/>
                </a:ext>
              </a:extLst>
            </p:cNvPr>
            <p:cNvGrpSpPr/>
            <p:nvPr/>
          </p:nvGrpSpPr>
          <p:grpSpPr>
            <a:xfrm>
              <a:off x="818636" y="3166887"/>
              <a:ext cx="2936242" cy="688367"/>
              <a:chOff x="2499680" y="2576945"/>
              <a:chExt cx="3714082" cy="1236518"/>
            </a:xfrm>
          </p:grpSpPr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9A067582-8FBA-6099-F2CC-0396183332F4}"/>
                  </a:ext>
                </a:extLst>
              </p:cNvPr>
              <p:cNvSpPr/>
              <p:nvPr/>
            </p:nvSpPr>
            <p:spPr>
              <a:xfrm>
                <a:off x="2499680" y="2576945"/>
                <a:ext cx="3714082" cy="58189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</a:rPr>
                  <a:t>؟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8056DFDD-8B5F-E1BC-8B88-68EF3BF4BC04}"/>
                  </a:ext>
                </a:extLst>
              </p:cNvPr>
              <p:cNvSpPr/>
              <p:nvPr/>
            </p:nvSpPr>
            <p:spPr>
              <a:xfrm>
                <a:off x="2504209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12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1675C24-0512-9D12-6C7A-B2D270A9A3D5}"/>
                  </a:ext>
                </a:extLst>
              </p:cNvPr>
              <p:cNvSpPr/>
              <p:nvPr/>
            </p:nvSpPr>
            <p:spPr>
              <a:xfrm>
                <a:off x="3553690" y="3231572"/>
                <a:ext cx="1610591" cy="58189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.........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3B7ED22E-E14B-5362-A305-46D85880B232}"/>
                  </a:ext>
                </a:extLst>
              </p:cNvPr>
              <p:cNvSpPr/>
              <p:nvPr/>
            </p:nvSpPr>
            <p:spPr>
              <a:xfrm>
                <a:off x="5164281" y="3231572"/>
                <a:ext cx="1049481" cy="58189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dirty="0">
                    <a:solidFill>
                      <a:srgbClr val="C00000"/>
                    </a:solidFill>
                  </a:rPr>
                  <a:t>12</a:t>
                </a:r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48" name="Left Brace 47">
              <a:extLst>
                <a:ext uri="{FF2B5EF4-FFF2-40B4-BE49-F238E27FC236}">
                  <a16:creationId xmlns:a16="http://schemas.microsoft.com/office/drawing/2014/main" id="{034FD922-06B3-FFE4-0AE8-EEC7C1B6542C}"/>
                </a:ext>
              </a:extLst>
            </p:cNvPr>
            <p:cNvSpPr/>
            <p:nvPr/>
          </p:nvSpPr>
          <p:spPr>
            <a:xfrm rot="16200000">
              <a:off x="2011981" y="2803089"/>
              <a:ext cx="486383" cy="2720646"/>
            </a:xfrm>
            <a:prstGeom prst="leftBrace">
              <a:avLst>
                <a:gd name="adj1" fmla="val 60117"/>
                <a:gd name="adj2" fmla="val 5000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CD0F53D-6E96-CD5B-CEB8-0B4F4C195217}"/>
                </a:ext>
              </a:extLst>
            </p:cNvPr>
            <p:cNvSpPr txBox="1"/>
            <p:nvPr/>
          </p:nvSpPr>
          <p:spPr>
            <a:xfrm>
              <a:off x="1864032" y="4364235"/>
              <a:ext cx="1046021" cy="4523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900 مَرَّة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D5ED7F8F-B559-EF34-59B3-D2C1EF73EFB0}"/>
              </a:ext>
            </a:extLst>
          </p:cNvPr>
          <p:cNvSpPr txBox="1"/>
          <p:nvPr/>
        </p:nvSpPr>
        <p:spPr>
          <a:xfrm>
            <a:off x="4307526" y="4443600"/>
            <a:ext cx="3434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900</a:t>
            </a:r>
            <a:r>
              <a:rPr lang="en-GB" sz="2800" dirty="0">
                <a:solidFill>
                  <a:srgbClr val="C00000"/>
                </a:solidFill>
              </a:rPr>
              <a:t> x  </a:t>
            </a:r>
            <a:r>
              <a:rPr lang="ar-MA" sz="2800" dirty="0">
                <a:solidFill>
                  <a:srgbClr val="C00000"/>
                </a:solidFill>
              </a:rPr>
              <a:t>12</a:t>
            </a:r>
            <a:r>
              <a:rPr lang="en-GB" sz="2800" dirty="0">
                <a:solidFill>
                  <a:srgbClr val="C00000"/>
                </a:solidFill>
              </a:rPr>
              <a:t> = </a:t>
            </a:r>
            <a:r>
              <a:rPr lang="ar-MA" sz="2800" dirty="0">
                <a:solidFill>
                  <a:srgbClr val="C00000"/>
                </a:solidFill>
              </a:rPr>
              <a:t>10800</a:t>
            </a:r>
            <a:endParaRPr lang="fr-MA" sz="2800" dirty="0">
              <a:solidFill>
                <a:srgbClr val="C00000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66B5AAE-AC06-EFF7-B096-5333516A037D}"/>
              </a:ext>
            </a:extLst>
          </p:cNvPr>
          <p:cNvSpPr txBox="1"/>
          <p:nvPr/>
        </p:nvSpPr>
        <p:spPr>
          <a:xfrm>
            <a:off x="4307526" y="5169688"/>
            <a:ext cx="38470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الْأَقْلامِ الّتي اشْتَرَتْها الْمَدْرَسَةُ:</a:t>
            </a:r>
            <a:r>
              <a:rPr lang="en-GB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10 800</a:t>
            </a:r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قَلَمٍ.</a:t>
            </a:r>
            <a:endParaRPr lang="fr-MA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1205B-7A96-2106-DA41-607056BE9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498B6EC-B012-6F45-7BEC-CC2C99855A70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794A03A1-A86D-63E3-B0C9-B509814FDA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DEA69BCA-8F21-B15E-C0E8-5481313391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6B64F1-1774-A9F5-9CA8-2DA412689B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D1300CB-BC5B-1813-B065-643A6805AA81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ED337218-C22C-D3DD-1500-3A68DA8BC97F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E838D32A-552E-190F-8CB2-94276EA361C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6C474E0-6C67-9B15-D3C5-DC366A84AF7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7C2B6B56-3F08-7C3E-A80D-FC920B078BD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Organigramme : Connecteur 16">
                  <a:extLst>
                    <a:ext uri="{FF2B5EF4-FFF2-40B4-BE49-F238E27FC236}">
                      <a16:creationId xmlns:a16="http://schemas.microsoft.com/office/drawing/2014/main" id="{11F4110A-0030-BECF-C647-911CA52879D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2EE0E58E-E2CF-4041-0317-C5779E88F1F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966C6172-ED2B-98CE-C55A-E22F16A449E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188D6CDB-12D9-E2A5-431A-B13858637E1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6B5B1CA6-D9F2-35DD-9E36-FBE6B82477F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2625CD0-018D-9552-7196-32F987D96121}"/>
                  </a:ext>
                </a:extLst>
              </p:cNvPr>
              <p:cNvSpPr/>
              <p:nvPr/>
            </p:nvSpPr>
            <p:spPr>
              <a:xfrm>
                <a:off x="2835734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07F9975-879A-6542-47D2-A5AF260866AA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4120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813628"/>
            <a:ext cx="48834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الدروس المراجعة؟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16733</TotalTime>
  <Words>2581</Words>
  <Application>Microsoft Office PowerPoint</Application>
  <PresentationFormat>On-screen Show (4:3)</PresentationFormat>
  <Paragraphs>670</Paragraphs>
  <Slides>51</Slides>
  <Notes>7</Notes>
  <HiddenSlides>0</HiddenSlides>
  <MMClips>5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51</vt:i4>
      </vt:variant>
    </vt:vector>
  </HeadingPairs>
  <TitlesOfParts>
    <vt:vector size="67" baseType="lpstr">
      <vt:lpstr>DengXian</vt:lpstr>
      <vt:lpstr>Aptos</vt:lpstr>
      <vt:lpstr>Aptos Display</vt:lpstr>
      <vt:lpstr>Arial</vt:lpstr>
      <vt:lpstr>Arimo Italics</vt:lpstr>
      <vt:lpstr>Calibri</vt:lpstr>
      <vt:lpstr>Cambria Math</vt:lpstr>
      <vt:lpstr>Chalkboard</vt:lpstr>
      <vt:lpstr>Dosis</vt:lpstr>
      <vt:lpstr>Effra CC Arbc</vt:lpstr>
      <vt:lpstr>Noto Sans Symbols</vt:lpstr>
      <vt:lpstr>Wingdings</vt:lpstr>
      <vt:lpstr>salam</vt:lpstr>
      <vt:lpstr>Page d'entree</vt:lpstr>
      <vt:lpstr>1_salam</vt:lpstr>
      <vt:lpstr>2_Conception personnalisée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AIT OUABBOU LAHCEN</cp:lastModifiedBy>
  <cp:revision>164</cp:revision>
  <cp:lastPrinted>2025-08-13T10:11:39Z</cp:lastPrinted>
  <dcterms:created xsi:type="dcterms:W3CDTF">2025-08-01T12:31:49Z</dcterms:created>
  <dcterms:modified xsi:type="dcterms:W3CDTF">2026-06-09T08:23:53Z</dcterms:modified>
</cp:coreProperties>
</file>