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51"/>
  </p:notesMasterIdLst>
  <p:handoutMasterIdLst>
    <p:handoutMasterId r:id="rId52"/>
  </p:handoutMasterIdLst>
  <p:sldIdLst>
    <p:sldId id="735" r:id="rId5"/>
    <p:sldId id="828" r:id="rId6"/>
    <p:sldId id="2134807295" r:id="rId7"/>
    <p:sldId id="2134806642" r:id="rId8"/>
    <p:sldId id="2134806699" r:id="rId9"/>
    <p:sldId id="2134807296" r:id="rId10"/>
    <p:sldId id="2134806722" r:id="rId11"/>
    <p:sldId id="2134806720" r:id="rId12"/>
    <p:sldId id="2134806650" r:id="rId13"/>
    <p:sldId id="1005" r:id="rId14"/>
    <p:sldId id="768" r:id="rId15"/>
    <p:sldId id="2134806678" r:id="rId16"/>
    <p:sldId id="2134807289" r:id="rId17"/>
    <p:sldId id="774" r:id="rId18"/>
    <p:sldId id="1054" r:id="rId19"/>
    <p:sldId id="1055" r:id="rId20"/>
    <p:sldId id="1056" r:id="rId21"/>
    <p:sldId id="968" r:id="rId22"/>
    <p:sldId id="1021" r:id="rId23"/>
    <p:sldId id="1046" r:id="rId24"/>
    <p:sldId id="2134807291" r:id="rId25"/>
    <p:sldId id="2134807292" r:id="rId26"/>
    <p:sldId id="2134807071" r:id="rId27"/>
    <p:sldId id="2134807073" r:id="rId28"/>
    <p:sldId id="2134807072" r:id="rId29"/>
    <p:sldId id="2134807049" r:id="rId30"/>
    <p:sldId id="2134807130" r:id="rId31"/>
    <p:sldId id="2134807131" r:id="rId32"/>
    <p:sldId id="2134807132" r:id="rId33"/>
    <p:sldId id="2134807133" r:id="rId34"/>
    <p:sldId id="2134806870" r:id="rId35"/>
    <p:sldId id="2134807134" r:id="rId36"/>
    <p:sldId id="2134807135" r:id="rId37"/>
    <p:sldId id="2134807137" r:id="rId38"/>
    <p:sldId id="2134807293" r:id="rId39"/>
    <p:sldId id="2134807070" r:id="rId40"/>
    <p:sldId id="2134806665" r:id="rId41"/>
    <p:sldId id="2134807129" r:id="rId42"/>
    <p:sldId id="2134807035" r:id="rId43"/>
    <p:sldId id="2134807069" r:id="rId44"/>
    <p:sldId id="2134807294" r:id="rId45"/>
    <p:sldId id="2134807126" r:id="rId46"/>
    <p:sldId id="2134807127" r:id="rId47"/>
    <p:sldId id="2134807128" r:id="rId48"/>
    <p:sldId id="2134806639" r:id="rId49"/>
    <p:sldId id="980" r:id="rId50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DC3C1"/>
    <a:srgbClr val="FFC000"/>
    <a:srgbClr val="FFDA6D"/>
    <a:srgbClr val="FC8E00"/>
    <a:srgbClr val="3A8F98"/>
    <a:srgbClr val="E98301"/>
    <a:srgbClr val="00AB9B"/>
    <a:srgbClr val="2B7589"/>
    <a:srgbClr val="FFEFB9"/>
    <a:srgbClr val="00E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79" d="100"/>
          <a:sy n="79" d="100"/>
        </p:scale>
        <p:origin x="15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8/10/relationships/authors" Target="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A6FE-49C3-D0B3-B7F8-0CE89031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37467C-B2F2-2353-235D-B6D7E4590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B9C37-3E8F-21BA-0083-A8757666D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9366F-3551-A04C-77CA-65AEF0D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770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5427-C286-462F-E87C-49B1FAF0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4E542-17ED-A348-5396-F42B18332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F85820-8419-2753-7FD5-4CEF8C672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832600-B217-4958-9466-1D8714B33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7963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13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2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  <p:sldLayoutId id="214748392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2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5.mp4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7DC3C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  تصحيح الرائز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468907" y="6021421"/>
            <a:ext cx="1193292" cy="288630"/>
            <a:chOff x="5234452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5234452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6963982" y="6021421"/>
            <a:ext cx="1230013" cy="288630"/>
            <a:chOff x="5207563" y="5877672"/>
            <a:chExt cx="1230013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5207563" y="590964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520" y="2688052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2788529" y="2389035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960803" y="2955887"/>
            <a:ext cx="3410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المراجعة 2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أسبوع المراجعة.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b="1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95A7E-A379-EA18-B138-54D21A20C7AC}"/>
              </a:ext>
            </a:extLst>
          </p:cNvPr>
          <p:cNvGrpSpPr/>
          <p:nvPr/>
        </p:nvGrpSpPr>
        <p:grpSpPr>
          <a:xfrm>
            <a:off x="4571999" y="240713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367C7-60A6-A27F-AE16-6637F49123F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1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 5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4700548" y="4343792"/>
            <a:ext cx="32705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 3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8CCD350-2E9D-3311-7EC7-FCB11958E97E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34165EB-C3A6-0FA4-E942-B470DF2D53A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D2CC5C29-E318-83B5-D54E-91822BC163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32501A1D-365B-5E25-84D7-30848C5A65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7" y="692899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30219" y="953296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أراجع ما تعلمته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BE09B3-8A9C-6D75-63D8-8F0351157D6C}"/>
              </a:ext>
            </a:extLst>
          </p:cNvPr>
          <p:cNvGrpSpPr/>
          <p:nvPr/>
        </p:nvGrpSpPr>
        <p:grpSpPr>
          <a:xfrm>
            <a:off x="477787" y="1892912"/>
            <a:ext cx="8188425" cy="4556526"/>
            <a:chOff x="175098" y="1892912"/>
            <a:chExt cx="8188425" cy="455652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7AF0A7E-88EB-F84F-CC2A-6CD559433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02348" y="1892912"/>
              <a:ext cx="4161175" cy="455652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30BC9FB-FE17-F9ED-9247-38232284F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098" y="1892912"/>
              <a:ext cx="4027251" cy="4556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6210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63279" y="2494424"/>
              <a:ext cx="533987" cy="598182"/>
              <a:chOff x="945619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5619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30041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35509" y="3280763"/>
            <a:ext cx="6246590" cy="1841743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744825" y="3366605"/>
            <a:ext cx="513499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FF97FC-A1EF-C745-F33C-944BC59ED412}"/>
              </a:ext>
            </a:extLst>
          </p:cNvPr>
          <p:cNvSpPr txBox="1"/>
          <p:nvPr/>
        </p:nvSpPr>
        <p:spPr>
          <a:xfrm>
            <a:off x="1336450" y="3780236"/>
            <a:ext cx="580304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ساب م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موع و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ْن عَشَرِيَّيْنِ ؛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مَلْءِ جَدَاوِلَ التَّناسُبِيَّةِ وَحَلِّ مَسَائِلَ تَتَعَلَّقُ بِها.</a:t>
            </a:r>
            <a:endParaRPr lang="ar-S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endParaRPr lang="a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51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C3F2A0F-292B-8E99-8F5F-2B43C5E80A5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B85FA0F-0B86-628C-6007-76D71EDFFFE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896ED39E-C253-962E-0679-19B954DC24E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E9B07EC-ED5B-85DD-6810-E0844750A4F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4B4079A-283A-171F-95E3-2A3CAA3F4BA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9997DE1A-9FA2-3AAA-540A-3ACFE21463B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16AC420-2973-440C-1F6D-CD72E6ED266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CC07AD12-B398-A660-0BCA-D95EA707CF8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FE47517F-32B9-5978-EFB9-32999EE16B2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rganigramme : Connecteur 29">
                  <a:extLst>
                    <a:ext uri="{FF2B5EF4-FFF2-40B4-BE49-F238E27FC236}">
                      <a16:creationId xmlns:a16="http://schemas.microsoft.com/office/drawing/2014/main" id="{83FEA691-A3AF-1B06-7270-C9EB7625602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0AA88D2-A961-15BA-265F-9C5E4639270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1BC9E72-B283-8F3A-9E1D-834F91254E2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616917" y="2560260"/>
            <a:ext cx="4042869" cy="273506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3">
            <a:extLst>
              <a:ext uri="{FF2B5EF4-FFF2-40B4-BE49-F238E27FC236}">
                <a16:creationId xmlns:a16="http://schemas.microsoft.com/office/drawing/2014/main" id="{86ABB306-70CA-8A87-1E7E-17D7B8DE633C}"/>
              </a:ext>
            </a:extLst>
          </p:cNvPr>
          <p:cNvSpPr txBox="1"/>
          <p:nvPr/>
        </p:nvSpPr>
        <p:spPr>
          <a:xfrm>
            <a:off x="2603023" y="4294208"/>
            <a:ext cx="31458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91B7B33-7CEC-7EAC-2D0C-812E8893799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05C3062-C3C4-27AA-AF60-D36912F56DB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F88C45ED-2952-E872-CEF7-EA20087A0BA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9FF24A7-08DF-5763-F19C-DE155D602B9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D67013AF-5D5C-7D7E-86A9-93024C5BB8F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78E78AAA-D009-EC2D-83C2-59207042D52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CFCF220-59C9-3186-9AC0-17396B30AFA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42769E7E-4813-7137-19CE-8A1C55D5894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0B5C28D-55B8-44BE-C60B-36EA55F535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2F90D924-6100-821E-2716-2CE4555F05D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61C91E8-4D16-47C9-A55A-4142C083A38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1CE3A05-3870-0ED0-024E-376ACFFFB01C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957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dirty="0"/>
                <a:t>نِصْفُ 18</a:t>
              </a:r>
              <a:r>
                <a:rPr lang="fr-FR" sz="2400" dirty="0"/>
                <a:t>  = </a:t>
              </a:r>
              <a:r>
                <a:rPr lang="fr-FR" sz="2400" dirty="0">
                  <a:solidFill>
                    <a:srgbClr val="FFC000"/>
                  </a:solidFill>
                </a:rPr>
                <a:t>....</a:t>
              </a:r>
              <a:r>
                <a:rPr lang="fr-FR" sz="2400" dirty="0"/>
                <a:t> 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9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A4A3479-C8E9-11FA-494D-3435D43F149D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DDC5590-94C7-31BE-34D9-1690DB4BEBF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6EF191A-AC07-6FC4-6E59-7124296C39B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E06AA22-FAD2-A8E6-8D84-3F990D113D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25A06B86-FFE7-8203-4211-EE96D2618A1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Organigramme : Connecteur 35">
                  <a:extLst>
                    <a:ext uri="{FF2B5EF4-FFF2-40B4-BE49-F238E27FC236}">
                      <a16:creationId xmlns:a16="http://schemas.microsoft.com/office/drawing/2014/main" id="{3367BE1E-2298-E6E7-4046-B8A72358E3E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57EE4C01-A306-22B7-1469-C4B68479221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Organigramme : Connecteur 37">
                  <a:extLst>
                    <a:ext uri="{FF2B5EF4-FFF2-40B4-BE49-F238E27FC236}">
                      <a16:creationId xmlns:a16="http://schemas.microsoft.com/office/drawing/2014/main" id="{268ED231-A4C8-7FDD-872F-CEAE942A9A2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1197FD17-14E1-5360-6DD1-80C0AB0F123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Organigramme : Connecteur 39">
                  <a:extLst>
                    <a:ext uri="{FF2B5EF4-FFF2-40B4-BE49-F238E27FC236}">
                      <a16:creationId xmlns:a16="http://schemas.microsoft.com/office/drawing/2014/main" id="{A899616E-50C9-F608-7C68-475FAC785A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BE80CAB-3C9E-4325-2876-E96158FBD6F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E2E9E2B-5E0C-468D-831C-F0774041089A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grpSp>
        <p:nvGrpSpPr>
          <p:cNvPr id="50" name="Groupe 49">
            <a:extLst>
              <a:ext uri="{FF2B5EF4-FFF2-40B4-BE49-F238E27FC236}">
                <a16:creationId xmlns:a16="http://schemas.microsoft.com/office/drawing/2014/main" id="{6EE23E43-878F-4972-8FC9-1BA0DCD697B6}"/>
              </a:ext>
            </a:extLst>
          </p:cNvPr>
          <p:cNvGrpSpPr/>
          <p:nvPr/>
        </p:nvGrpSpPr>
        <p:grpSpPr>
          <a:xfrm>
            <a:off x="519486" y="3680655"/>
            <a:ext cx="7785851" cy="1203239"/>
            <a:chOff x="519486" y="3680655"/>
            <a:chExt cx="7785851" cy="1203239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E9B58E24-E4E3-68BF-73E5-51F4AD206EB2}"/>
                </a:ext>
              </a:extLst>
            </p:cNvPr>
            <p:cNvSpPr/>
            <p:nvPr/>
          </p:nvSpPr>
          <p:spPr>
            <a:xfrm>
              <a:off x="955902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 </a:t>
              </a:r>
              <a:r>
                <a:rPr lang="ar-MA" b="1" dirty="0">
                  <a:solidFill>
                    <a:schemeClr val="tx1"/>
                  </a:solidFill>
                </a:rPr>
                <a:t>نِصْفُ</a:t>
              </a:r>
              <a:r>
                <a:rPr lang="ar-SA" b="1" dirty="0">
                  <a:solidFill>
                    <a:schemeClr val="tx1"/>
                  </a:solidFill>
                </a:rPr>
                <a:t> </a:t>
              </a:r>
              <a:r>
                <a:rPr lang="ar-MA" b="1" dirty="0">
                  <a:solidFill>
                    <a:schemeClr val="tx1"/>
                  </a:solidFill>
                </a:rPr>
                <a:t>18</a:t>
              </a:r>
              <a:r>
                <a:rPr lang="fr-MA" b="1" dirty="0">
                  <a:solidFill>
                    <a:schemeClr val="tx1"/>
                  </a:solidFill>
                </a:rPr>
                <a:t>= </a:t>
              </a:r>
              <a:r>
                <a:rPr lang="ar-MA" b="1" dirty="0">
                  <a:solidFill>
                    <a:srgbClr val="C00000"/>
                  </a:solidFill>
                </a:rPr>
                <a:t>9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CD9CA83-04C3-3EE7-BFAC-A34D270E7FDE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</a:rPr>
                <a:t>30</a:t>
              </a:r>
              <a:r>
                <a:rPr lang="fr-MA" b="1" dirty="0">
                  <a:solidFill>
                    <a:schemeClr val="tx1"/>
                  </a:solidFill>
                </a:rPr>
                <a:t> ÷</a:t>
              </a:r>
              <a:r>
                <a:rPr lang="ar-MA" b="1" dirty="0">
                  <a:solidFill>
                    <a:schemeClr val="tx1"/>
                  </a:solidFill>
                </a:rPr>
                <a:t>5</a:t>
              </a:r>
              <a:r>
                <a:rPr lang="fr-MA" b="1" dirty="0">
                  <a:solidFill>
                    <a:schemeClr val="tx1"/>
                  </a:solidFill>
                </a:rPr>
                <a:t>= ..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37F999B-C1B0-3D96-6F6D-186E40EC04A9}"/>
                </a:ext>
              </a:extLst>
            </p:cNvPr>
            <p:cNvSpPr/>
            <p:nvPr/>
          </p:nvSpPr>
          <p:spPr>
            <a:xfrm>
              <a:off x="4905074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</a:rPr>
                <a:t>6</a:t>
              </a:r>
              <a:r>
                <a:rPr lang="fr-MA" b="1" dirty="0">
                  <a:solidFill>
                    <a:schemeClr val="tx1"/>
                  </a:solidFill>
                </a:rPr>
                <a:t> × </a:t>
              </a:r>
              <a:r>
                <a:rPr lang="ar-SA" b="1" dirty="0">
                  <a:solidFill>
                    <a:schemeClr val="tx1"/>
                  </a:solidFill>
                </a:rPr>
                <a:t>100</a:t>
              </a:r>
              <a:r>
                <a:rPr lang="fr-MA" b="1" dirty="0">
                  <a:solidFill>
                    <a:schemeClr val="tx1"/>
                  </a:solidFill>
                </a:rPr>
                <a:t> = ..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30FCB7D-AD4A-909E-52F6-CA416B4CE154}"/>
                </a:ext>
              </a:extLst>
            </p:cNvPr>
            <p:cNvSpPr/>
            <p:nvPr/>
          </p:nvSpPr>
          <p:spPr>
            <a:xfrm>
              <a:off x="6879660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</a:rPr>
                <a:t>1</a:t>
              </a:r>
              <a:r>
                <a:rPr lang="fr-MA" b="1" dirty="0">
                  <a:solidFill>
                    <a:schemeClr val="tx1"/>
                  </a:solidFill>
                </a:rPr>
                <a:t> h = …. min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717F820-561F-6A95-B3F5-3064692B1A09}"/>
                </a:ext>
              </a:extLst>
            </p:cNvPr>
            <p:cNvSpPr/>
            <p:nvPr/>
          </p:nvSpPr>
          <p:spPr>
            <a:xfrm>
              <a:off x="6879659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</a:rPr>
                <a:t>11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  <a:r>
                <a:rPr lang="ar-SA" b="1" dirty="0">
                  <a:solidFill>
                    <a:schemeClr val="tx1"/>
                  </a:solidFill>
                </a:rPr>
                <a:t>+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  <a:r>
                <a:rPr lang="ar-MA" b="1" dirty="0">
                  <a:solidFill>
                    <a:schemeClr val="tx1"/>
                  </a:solidFill>
                </a:rPr>
                <a:t>7</a:t>
              </a:r>
              <a:r>
                <a:rPr lang="fr-MA" b="1" dirty="0">
                  <a:solidFill>
                    <a:schemeClr val="tx1"/>
                  </a:solidFill>
                </a:rPr>
                <a:t> +</a:t>
              </a:r>
              <a:r>
                <a:rPr lang="ar-MA" b="1" dirty="0">
                  <a:solidFill>
                    <a:schemeClr val="tx1"/>
                  </a:solidFill>
                </a:rPr>
                <a:t>9</a:t>
              </a:r>
              <a:r>
                <a:rPr lang="fr-MA" b="1" dirty="0">
                  <a:solidFill>
                    <a:schemeClr val="tx1"/>
                  </a:solidFill>
                </a:rPr>
                <a:t> =  ..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E11B8C0-7561-EBCD-CF60-14E7A35E6209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</a:rPr>
                <a:t>24</a:t>
              </a:r>
              <a:r>
                <a:rPr lang="fr-MA" b="1" dirty="0">
                  <a:solidFill>
                    <a:schemeClr val="tx1"/>
                  </a:solidFill>
                </a:rPr>
                <a:t> ÷</a:t>
              </a:r>
              <a:r>
                <a:rPr lang="ar-SA" b="1" dirty="0">
                  <a:solidFill>
                    <a:schemeClr val="tx1"/>
                  </a:solidFill>
                </a:rPr>
                <a:t> 8</a:t>
              </a:r>
              <a:r>
                <a:rPr lang="fr-MA" b="1" dirty="0">
                  <a:solidFill>
                    <a:schemeClr val="tx1"/>
                  </a:solidFill>
                </a:rPr>
                <a:t> =  ..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3EB206C-AF4E-A324-0413-7AEF205874F8}"/>
                </a:ext>
              </a:extLst>
            </p:cNvPr>
            <p:cNvSpPr/>
            <p:nvPr/>
          </p:nvSpPr>
          <p:spPr>
            <a:xfrm>
              <a:off x="4905073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</a:rPr>
                <a:t>...+ 13</a:t>
              </a:r>
              <a:r>
                <a:rPr lang="fr-MA" b="1" dirty="0">
                  <a:solidFill>
                    <a:schemeClr val="tx1"/>
                  </a:solidFill>
                </a:rPr>
                <a:t> =  </a:t>
              </a:r>
              <a:r>
                <a:rPr lang="ar-MA" b="1" dirty="0">
                  <a:solidFill>
                    <a:schemeClr val="tx1"/>
                  </a:solidFill>
                </a:rPr>
                <a:t>20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BF6FFF0-B958-18B9-C9CB-0EC89A16C199}"/>
                </a:ext>
              </a:extLst>
            </p:cNvPr>
            <p:cNvSpPr/>
            <p:nvPr/>
          </p:nvSpPr>
          <p:spPr>
            <a:xfrm>
              <a:off x="955901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b="1" dirty="0">
                  <a:solidFill>
                    <a:schemeClr val="tx1"/>
                  </a:solidFill>
                </a:rPr>
                <a:t>6 x 7</a:t>
              </a:r>
              <a:r>
                <a:rPr lang="fr-MA" b="1" dirty="0">
                  <a:solidFill>
                    <a:schemeClr val="tx1"/>
                  </a:solidFill>
                </a:rPr>
                <a:t> = …. </a:t>
              </a: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4C06A39-D037-9DA8-1DFF-E2C78BF3B581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2E8F6224-8F2E-AAFC-6C32-76DCCAC95165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A81A622-91A1-EEB9-269D-FD65FAB64A16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A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4DFA0226-2F8E-0EA5-6657-431B3915F2EB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6D33CAB-F2D9-8F9D-2243-C196B53A13A4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568CBD0-953D-0909-2AAB-79B79825F70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E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A4C09F0-922A-0086-1F83-F41759DF2E30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556827C-E24D-76BF-8758-D9FF04CF2AA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BB22110-B13E-5E92-E858-A3B66783BAE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B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AACCC6F-0D2C-91BA-AB44-60B4080DAE52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4BD00A79-C30A-EB44-581C-4F4CF8ED2B30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88CCF06-41CF-4A36-2775-4A9DBBA30042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F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EC80736-9C9F-36F6-1579-ABE1E848BD11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16C92D32-61BB-85FE-B94C-1A0311B7DC18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E528FC6-00E3-8F08-9381-95491B0FA00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G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7E4A4A87-CCF6-194A-FA7E-F24C6C885A6E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3C1A74D-80D8-A3AC-790F-88AC3E2FEC2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351F218-F7B3-5782-28B0-EFD086FDDCB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C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340A36B7-5D8E-CD8A-2AD9-120F28C3C089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E8D821C-7290-5429-9CC0-1A703FD3D46D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3D2607C-DF8B-2785-358F-849BB462DA9A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D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1B2A8F00-05DE-4537-B227-C76ABA298023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56B66A5-B67F-D9AF-BE9E-32E703F54A54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4C102034-0C34-45EF-DE2B-FAD8F2C4C9B0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H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DBE049-2666-7137-DC9F-9F070C8419A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C7EAE3B9-1A93-A001-27BD-BA734FB10C5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332F7CC7-4C8F-A0CE-224C-3E6A50B4B05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FC6906B-53DE-FE6D-2C26-F8A6594B7AE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B44732A8-A0D1-6B83-CFC4-5ED6CAD04AA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Organigramme : Connecteur 43">
                  <a:extLst>
                    <a:ext uri="{FF2B5EF4-FFF2-40B4-BE49-F238E27FC236}">
                      <a16:creationId xmlns:a16="http://schemas.microsoft.com/office/drawing/2014/main" id="{DEA26111-4A6D-5135-6C6D-6B50008DB41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962AD884-FB74-C0CE-20BE-9062630C9D4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Organigramme : Connecteur 45">
                  <a:extLst>
                    <a:ext uri="{FF2B5EF4-FFF2-40B4-BE49-F238E27FC236}">
                      <a16:creationId xmlns:a16="http://schemas.microsoft.com/office/drawing/2014/main" id="{46A3B48E-C90A-C537-F38B-6A7F11F891A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85A37C4B-161E-1264-31B3-3AD86F7164B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Organigramme : Connecteur 47">
                  <a:extLst>
                    <a:ext uri="{FF2B5EF4-FFF2-40B4-BE49-F238E27FC236}">
                      <a16:creationId xmlns:a16="http://schemas.microsoft.com/office/drawing/2014/main" id="{08AF6646-6D9F-E0C2-FE02-F3A2208DD5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61DC5BB-B999-3DC2-A531-C7864933617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4E47A37-A46E-4FAB-5FDA-85AE8B13B5FF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9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66E39EC6-F87A-DA4E-B93C-D40CF20A82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942756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FE3C421-CDF2-645F-74D4-5BD604F4C93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1054084-D40F-32EF-233D-1C7BD608B76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43488AB-FDCC-8D02-6DCE-99A4E7BAB6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C5172B2-540F-26B4-53A5-2C42803A7EC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A5C2179-5506-95AA-679E-4CC7FB76150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A9BC158-B40E-49EB-3E04-5076126DD0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221EF202-1AA6-DBBF-FBC4-FD86660D768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7129276F-DF37-B5B1-4FA5-29EE2A26070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83252D6-F551-B0E7-E326-B08AA68AD28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B2B211BE-6E18-4033-03A6-5631C9A939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B186CC-4912-74E0-A61C-2E987F6CB66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3266ADC-CCA1-772A-0AC6-4E071A65D01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4" name="Groupe 49">
            <a:extLst>
              <a:ext uri="{FF2B5EF4-FFF2-40B4-BE49-F238E27FC236}">
                <a16:creationId xmlns:a16="http://schemas.microsoft.com/office/drawing/2014/main" id="{AC3CE285-1C0F-4674-FF00-A1D6CE1A8E94}"/>
              </a:ext>
            </a:extLst>
          </p:cNvPr>
          <p:cNvGrpSpPr/>
          <p:nvPr/>
        </p:nvGrpSpPr>
        <p:grpSpPr>
          <a:xfrm>
            <a:off x="519486" y="3680655"/>
            <a:ext cx="7928445" cy="1203239"/>
            <a:chOff x="519486" y="3680655"/>
            <a:chExt cx="7928445" cy="1203239"/>
          </a:xfrm>
        </p:grpSpPr>
        <p:sp>
          <p:nvSpPr>
            <p:cNvPr id="25" name="Rectangle : coins arrondis 1">
              <a:extLst>
                <a:ext uri="{FF2B5EF4-FFF2-40B4-BE49-F238E27FC236}">
                  <a16:creationId xmlns:a16="http://schemas.microsoft.com/office/drawing/2014/main" id="{058AF10D-AFE1-E337-00B3-B177235EAA7C}"/>
                </a:ext>
              </a:extLst>
            </p:cNvPr>
            <p:cNvSpPr/>
            <p:nvPr/>
          </p:nvSpPr>
          <p:spPr>
            <a:xfrm>
              <a:off x="955902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 </a:t>
              </a:r>
              <a:r>
                <a:rPr lang="ar-MA" b="1" dirty="0">
                  <a:solidFill>
                    <a:schemeClr val="tx1"/>
                  </a:solidFill>
                </a:rPr>
                <a:t>نِصْفُ</a:t>
              </a:r>
              <a:r>
                <a:rPr lang="ar-SA" b="1" dirty="0">
                  <a:solidFill>
                    <a:schemeClr val="tx1"/>
                  </a:solidFill>
                </a:rPr>
                <a:t> </a:t>
              </a:r>
              <a:r>
                <a:rPr lang="ar-MA" b="1" dirty="0">
                  <a:solidFill>
                    <a:schemeClr val="tx1"/>
                  </a:solidFill>
                </a:rPr>
                <a:t>18</a:t>
              </a:r>
              <a:r>
                <a:rPr lang="fr-MA" b="1" dirty="0">
                  <a:solidFill>
                    <a:schemeClr val="tx1"/>
                  </a:solidFill>
                </a:rPr>
                <a:t>= </a:t>
              </a:r>
              <a:r>
                <a:rPr lang="ar-MA" b="1" dirty="0">
                  <a:solidFill>
                    <a:srgbClr val="C00000"/>
                  </a:solidFill>
                </a:rPr>
                <a:t>9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4E45B8BA-B10A-21C8-6BCF-F50B16CA227A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</a:rPr>
                <a:t>30</a:t>
              </a:r>
              <a:r>
                <a:rPr lang="fr-MA" b="1" dirty="0">
                  <a:solidFill>
                    <a:schemeClr val="tx1"/>
                  </a:solidFill>
                </a:rPr>
                <a:t> ÷</a:t>
              </a:r>
              <a:r>
                <a:rPr lang="ar-MA" b="1" dirty="0">
                  <a:solidFill>
                    <a:schemeClr val="tx1"/>
                  </a:solidFill>
                </a:rPr>
                <a:t>5</a:t>
              </a:r>
              <a:r>
                <a:rPr lang="en-GB" b="1" dirty="0">
                  <a:solidFill>
                    <a:schemeClr val="tx1"/>
                  </a:solidFill>
                </a:rPr>
                <a:t> </a:t>
              </a:r>
              <a:r>
                <a:rPr lang="fr-MA" b="1" dirty="0">
                  <a:solidFill>
                    <a:schemeClr val="tx1"/>
                  </a:solidFill>
                </a:rPr>
                <a:t>= </a:t>
              </a:r>
              <a:r>
                <a:rPr lang="fr-MA" b="1" dirty="0">
                  <a:solidFill>
                    <a:srgbClr val="C00000"/>
                  </a:solidFill>
                </a:rPr>
                <a:t>6</a:t>
              </a:r>
            </a:p>
          </p:txBody>
        </p:sp>
        <p:sp>
          <p:nvSpPr>
            <p:cNvPr id="27" name="Rectangle : coins arrondis 4">
              <a:extLst>
                <a:ext uri="{FF2B5EF4-FFF2-40B4-BE49-F238E27FC236}">
                  <a16:creationId xmlns:a16="http://schemas.microsoft.com/office/drawing/2014/main" id="{59772C91-879B-B603-6C71-7ED5F3F35CC6}"/>
                </a:ext>
              </a:extLst>
            </p:cNvPr>
            <p:cNvSpPr/>
            <p:nvPr/>
          </p:nvSpPr>
          <p:spPr>
            <a:xfrm>
              <a:off x="4905074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</a:rPr>
                <a:t>6</a:t>
              </a:r>
              <a:r>
                <a:rPr lang="fr-MA" b="1" dirty="0">
                  <a:solidFill>
                    <a:schemeClr val="tx1"/>
                  </a:solidFill>
                </a:rPr>
                <a:t> × </a:t>
              </a:r>
              <a:r>
                <a:rPr lang="ar-SA" b="1" dirty="0">
                  <a:solidFill>
                    <a:schemeClr val="tx1"/>
                  </a:solidFill>
                </a:rPr>
                <a:t>100</a:t>
              </a:r>
              <a:r>
                <a:rPr lang="fr-MA" b="1" dirty="0">
                  <a:solidFill>
                    <a:schemeClr val="tx1"/>
                  </a:solidFill>
                </a:rPr>
                <a:t> = </a:t>
              </a:r>
              <a:r>
                <a:rPr lang="fr-MA" b="1" dirty="0">
                  <a:solidFill>
                    <a:srgbClr val="C00000"/>
                  </a:solidFill>
                </a:rPr>
                <a:t>600</a:t>
              </a:r>
            </a:p>
          </p:txBody>
        </p:sp>
        <p:sp>
          <p:nvSpPr>
            <p:cNvPr id="28" name="Rectangle : coins arrondis 5">
              <a:extLst>
                <a:ext uri="{FF2B5EF4-FFF2-40B4-BE49-F238E27FC236}">
                  <a16:creationId xmlns:a16="http://schemas.microsoft.com/office/drawing/2014/main" id="{FF640228-9E78-8880-83A8-48BF2148B488}"/>
                </a:ext>
              </a:extLst>
            </p:cNvPr>
            <p:cNvSpPr/>
            <p:nvPr/>
          </p:nvSpPr>
          <p:spPr>
            <a:xfrm>
              <a:off x="6879660" y="3719628"/>
              <a:ext cx="1568271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</a:rPr>
                <a:t>1</a:t>
              </a:r>
              <a:r>
                <a:rPr lang="fr-MA" b="1" dirty="0">
                  <a:solidFill>
                    <a:schemeClr val="tx1"/>
                  </a:solidFill>
                </a:rPr>
                <a:t> h = </a:t>
              </a:r>
              <a:r>
                <a:rPr lang="fr-MA" b="1" dirty="0">
                  <a:solidFill>
                    <a:srgbClr val="C00000"/>
                  </a:solidFill>
                </a:rPr>
                <a:t>60</a:t>
              </a:r>
              <a:r>
                <a:rPr lang="fr-MA" b="1" dirty="0">
                  <a:solidFill>
                    <a:schemeClr val="tx1"/>
                  </a:solidFill>
                </a:rPr>
                <a:t> min</a:t>
              </a:r>
            </a:p>
          </p:txBody>
        </p:sp>
        <p:sp>
          <p:nvSpPr>
            <p:cNvPr id="29" name="Rectangle : coins arrondis 7">
              <a:extLst>
                <a:ext uri="{FF2B5EF4-FFF2-40B4-BE49-F238E27FC236}">
                  <a16:creationId xmlns:a16="http://schemas.microsoft.com/office/drawing/2014/main" id="{108F0665-C90F-5291-2D37-87534C5F0833}"/>
                </a:ext>
              </a:extLst>
            </p:cNvPr>
            <p:cNvSpPr/>
            <p:nvPr/>
          </p:nvSpPr>
          <p:spPr>
            <a:xfrm>
              <a:off x="6879659" y="4434068"/>
              <a:ext cx="1517773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</a:rPr>
                <a:t>11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  <a:r>
                <a:rPr lang="ar-SA" b="1" dirty="0">
                  <a:solidFill>
                    <a:schemeClr val="tx1"/>
                  </a:solidFill>
                </a:rPr>
                <a:t>+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  <a:r>
                <a:rPr lang="ar-MA" b="1" dirty="0">
                  <a:solidFill>
                    <a:schemeClr val="tx1"/>
                  </a:solidFill>
                </a:rPr>
                <a:t>7</a:t>
              </a:r>
              <a:r>
                <a:rPr lang="fr-MA" b="1" dirty="0">
                  <a:solidFill>
                    <a:schemeClr val="tx1"/>
                  </a:solidFill>
                </a:rPr>
                <a:t> +</a:t>
              </a:r>
              <a:r>
                <a:rPr lang="ar-MA" b="1" dirty="0">
                  <a:solidFill>
                    <a:schemeClr val="tx1"/>
                  </a:solidFill>
                </a:rPr>
                <a:t>9</a:t>
              </a:r>
              <a:r>
                <a:rPr lang="fr-MA" b="1" dirty="0">
                  <a:solidFill>
                    <a:schemeClr val="tx1"/>
                  </a:solidFill>
                </a:rPr>
                <a:t> =  </a:t>
              </a:r>
              <a:r>
                <a:rPr lang="fr-MA" b="1" dirty="0">
                  <a:solidFill>
                    <a:srgbClr val="C00000"/>
                  </a:solidFill>
                </a:rPr>
                <a:t>27</a:t>
              </a:r>
            </a:p>
          </p:txBody>
        </p:sp>
        <p:sp>
          <p:nvSpPr>
            <p:cNvPr id="30" name="Rectangle : coins arrondis 8">
              <a:extLst>
                <a:ext uri="{FF2B5EF4-FFF2-40B4-BE49-F238E27FC236}">
                  <a16:creationId xmlns:a16="http://schemas.microsoft.com/office/drawing/2014/main" id="{16AB8EC7-5141-007E-A757-ADF75649301C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</a:rPr>
                <a:t>24</a:t>
              </a:r>
              <a:r>
                <a:rPr lang="fr-MA" b="1" dirty="0">
                  <a:solidFill>
                    <a:schemeClr val="tx1"/>
                  </a:solidFill>
                </a:rPr>
                <a:t> ÷</a:t>
              </a:r>
              <a:r>
                <a:rPr lang="ar-SA" b="1" dirty="0">
                  <a:solidFill>
                    <a:schemeClr val="tx1"/>
                  </a:solidFill>
                </a:rPr>
                <a:t> 8</a:t>
              </a:r>
              <a:r>
                <a:rPr lang="fr-MA" b="1" dirty="0">
                  <a:solidFill>
                    <a:schemeClr val="tx1"/>
                  </a:solidFill>
                </a:rPr>
                <a:t> =  </a:t>
              </a:r>
              <a:r>
                <a:rPr lang="fr-MA" b="1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31" name="Rectangle : coins arrondis 9">
              <a:extLst>
                <a:ext uri="{FF2B5EF4-FFF2-40B4-BE49-F238E27FC236}">
                  <a16:creationId xmlns:a16="http://schemas.microsoft.com/office/drawing/2014/main" id="{DB123303-6102-9D30-0534-03057339C6F2}"/>
                </a:ext>
              </a:extLst>
            </p:cNvPr>
            <p:cNvSpPr/>
            <p:nvPr/>
          </p:nvSpPr>
          <p:spPr>
            <a:xfrm>
              <a:off x="4905073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</a:rPr>
                <a:t>+ 13</a:t>
              </a:r>
              <a:r>
                <a:rPr lang="fr-MA" b="1" dirty="0">
                  <a:solidFill>
                    <a:schemeClr val="tx1"/>
                  </a:solidFill>
                </a:rPr>
                <a:t>  </a:t>
              </a:r>
              <a:r>
                <a:rPr lang="fr-MA" b="1" dirty="0">
                  <a:solidFill>
                    <a:srgbClr val="C00000"/>
                  </a:solidFill>
                </a:rPr>
                <a:t>7</a:t>
              </a:r>
              <a:r>
                <a:rPr lang="fr-MA" b="1" dirty="0">
                  <a:solidFill>
                    <a:schemeClr val="tx1"/>
                  </a:solidFill>
                </a:rPr>
                <a:t> =  </a:t>
              </a:r>
              <a:r>
                <a:rPr lang="ar-MA" b="1" dirty="0">
                  <a:solidFill>
                    <a:schemeClr val="tx1"/>
                  </a:solidFill>
                </a:rPr>
                <a:t>20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 : coins arrondis 10">
              <a:extLst>
                <a:ext uri="{FF2B5EF4-FFF2-40B4-BE49-F238E27FC236}">
                  <a16:creationId xmlns:a16="http://schemas.microsoft.com/office/drawing/2014/main" id="{8139AD61-61DD-DE1E-BD53-35B8A7DD3A68}"/>
                </a:ext>
              </a:extLst>
            </p:cNvPr>
            <p:cNvSpPr/>
            <p:nvPr/>
          </p:nvSpPr>
          <p:spPr>
            <a:xfrm>
              <a:off x="955901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b="1" dirty="0">
                  <a:solidFill>
                    <a:schemeClr val="tx1"/>
                  </a:solidFill>
                </a:rPr>
                <a:t>6 x 7</a:t>
              </a:r>
              <a:r>
                <a:rPr lang="fr-MA" b="1" dirty="0">
                  <a:solidFill>
                    <a:schemeClr val="tx1"/>
                  </a:solidFill>
                </a:rPr>
                <a:t> = </a:t>
              </a:r>
              <a:r>
                <a:rPr lang="fr-MA" b="1" dirty="0">
                  <a:solidFill>
                    <a:srgbClr val="C00000"/>
                  </a:solidFill>
                </a:rPr>
                <a:t>42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</a:p>
          </p:txBody>
        </p:sp>
        <p:grpSp>
          <p:nvGrpSpPr>
            <p:cNvPr id="33" name="Groupe 11">
              <a:extLst>
                <a:ext uri="{FF2B5EF4-FFF2-40B4-BE49-F238E27FC236}">
                  <a16:creationId xmlns:a16="http://schemas.microsoft.com/office/drawing/2014/main" id="{200EE365-7839-0F76-9991-220F19DC8925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79" name="Ellipse 12">
                <a:extLst>
                  <a:ext uri="{FF2B5EF4-FFF2-40B4-BE49-F238E27FC236}">
                    <a16:creationId xmlns:a16="http://schemas.microsoft.com/office/drawing/2014/main" id="{356FAD9A-3F93-B07A-67A2-6FD3AAD3D9CE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80" name="ZoneTexte 13">
                <a:extLst>
                  <a:ext uri="{FF2B5EF4-FFF2-40B4-BE49-F238E27FC236}">
                    <a16:creationId xmlns:a16="http://schemas.microsoft.com/office/drawing/2014/main" id="{F0229D11-4811-39C0-CDA4-629D36DF3485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A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4" name="Groupe 14">
              <a:extLst>
                <a:ext uri="{FF2B5EF4-FFF2-40B4-BE49-F238E27FC236}">
                  <a16:creationId xmlns:a16="http://schemas.microsoft.com/office/drawing/2014/main" id="{37C6A4BF-41A7-9870-1A4C-F280C999ABCD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77" name="Ellipse 15">
                <a:extLst>
                  <a:ext uri="{FF2B5EF4-FFF2-40B4-BE49-F238E27FC236}">
                    <a16:creationId xmlns:a16="http://schemas.microsoft.com/office/drawing/2014/main" id="{A4E84496-655D-2803-0A4F-3CFAFE0F98A0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16">
                <a:extLst>
                  <a:ext uri="{FF2B5EF4-FFF2-40B4-BE49-F238E27FC236}">
                    <a16:creationId xmlns:a16="http://schemas.microsoft.com/office/drawing/2014/main" id="{93153C90-E1EC-2089-413B-1642D751E926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E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5" name="Groupe 17">
              <a:extLst>
                <a:ext uri="{FF2B5EF4-FFF2-40B4-BE49-F238E27FC236}">
                  <a16:creationId xmlns:a16="http://schemas.microsoft.com/office/drawing/2014/main" id="{4FBA357F-888D-8FC0-958E-C9F07C61C41A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75" name="Ellipse 18">
                <a:extLst>
                  <a:ext uri="{FF2B5EF4-FFF2-40B4-BE49-F238E27FC236}">
                    <a16:creationId xmlns:a16="http://schemas.microsoft.com/office/drawing/2014/main" id="{71FF7624-91B2-0A94-D21F-02A371CEF859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19">
                <a:extLst>
                  <a:ext uri="{FF2B5EF4-FFF2-40B4-BE49-F238E27FC236}">
                    <a16:creationId xmlns:a16="http://schemas.microsoft.com/office/drawing/2014/main" id="{B5809E99-249C-253D-C28C-29A7969C33A4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B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6" name="Groupe 20">
              <a:extLst>
                <a:ext uri="{FF2B5EF4-FFF2-40B4-BE49-F238E27FC236}">
                  <a16:creationId xmlns:a16="http://schemas.microsoft.com/office/drawing/2014/main" id="{C179A24E-9733-AFF4-7157-ADF278CA8E33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73" name="Ellipse 21">
                <a:extLst>
                  <a:ext uri="{FF2B5EF4-FFF2-40B4-BE49-F238E27FC236}">
                    <a16:creationId xmlns:a16="http://schemas.microsoft.com/office/drawing/2014/main" id="{25F1FCA7-AB9C-D339-3C72-8EC5DE4ECF28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22">
                <a:extLst>
                  <a:ext uri="{FF2B5EF4-FFF2-40B4-BE49-F238E27FC236}">
                    <a16:creationId xmlns:a16="http://schemas.microsoft.com/office/drawing/2014/main" id="{2B9DC810-31EE-CE23-AB8F-9A92CB106E7A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F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7" name="Groupe 23">
              <a:extLst>
                <a:ext uri="{FF2B5EF4-FFF2-40B4-BE49-F238E27FC236}">
                  <a16:creationId xmlns:a16="http://schemas.microsoft.com/office/drawing/2014/main" id="{1575D802-0CED-34BC-C547-0FF5B2DDA6A0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71" name="Ellipse 24">
                <a:extLst>
                  <a:ext uri="{FF2B5EF4-FFF2-40B4-BE49-F238E27FC236}">
                    <a16:creationId xmlns:a16="http://schemas.microsoft.com/office/drawing/2014/main" id="{6ADD52A0-D0D1-E469-7576-FCFCD9F98F28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2" name="ZoneTexte 25">
                <a:extLst>
                  <a:ext uri="{FF2B5EF4-FFF2-40B4-BE49-F238E27FC236}">
                    <a16:creationId xmlns:a16="http://schemas.microsoft.com/office/drawing/2014/main" id="{5AA0907A-CEAC-1D71-93E1-F79203193F1B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G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Groupe 26">
              <a:extLst>
                <a:ext uri="{FF2B5EF4-FFF2-40B4-BE49-F238E27FC236}">
                  <a16:creationId xmlns:a16="http://schemas.microsoft.com/office/drawing/2014/main" id="{4107AB36-61D2-22DF-9536-389FDDC95889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69" name="Ellipse 27">
                <a:extLst>
                  <a:ext uri="{FF2B5EF4-FFF2-40B4-BE49-F238E27FC236}">
                    <a16:creationId xmlns:a16="http://schemas.microsoft.com/office/drawing/2014/main" id="{EA055619-9621-93F9-ED3F-D09BA095EB26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0" name="ZoneTexte 29">
                <a:extLst>
                  <a:ext uri="{FF2B5EF4-FFF2-40B4-BE49-F238E27FC236}">
                    <a16:creationId xmlns:a16="http://schemas.microsoft.com/office/drawing/2014/main" id="{4983AA2A-D0EE-BBC7-C97C-8DCE6FF769D8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C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9" name="Groupe 31">
              <a:extLst>
                <a:ext uri="{FF2B5EF4-FFF2-40B4-BE49-F238E27FC236}">
                  <a16:creationId xmlns:a16="http://schemas.microsoft.com/office/drawing/2014/main" id="{D054DECF-9E03-A24F-FFF2-2369EFC87344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43" name="Ellipse 32">
                <a:extLst>
                  <a:ext uri="{FF2B5EF4-FFF2-40B4-BE49-F238E27FC236}">
                    <a16:creationId xmlns:a16="http://schemas.microsoft.com/office/drawing/2014/main" id="{02298147-5558-8F38-8EE3-4D9B481F6EDE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4" name="ZoneTexte 33">
                <a:extLst>
                  <a:ext uri="{FF2B5EF4-FFF2-40B4-BE49-F238E27FC236}">
                    <a16:creationId xmlns:a16="http://schemas.microsoft.com/office/drawing/2014/main" id="{527E09D6-954F-BB9C-62C8-E3B06CC4D654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D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0" name="Groupe 34">
              <a:extLst>
                <a:ext uri="{FF2B5EF4-FFF2-40B4-BE49-F238E27FC236}">
                  <a16:creationId xmlns:a16="http://schemas.microsoft.com/office/drawing/2014/main" id="{8EA463A2-8A21-8DC1-25FA-BD58454422A7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41" name="Ellipse 35">
                <a:extLst>
                  <a:ext uri="{FF2B5EF4-FFF2-40B4-BE49-F238E27FC236}">
                    <a16:creationId xmlns:a16="http://schemas.microsoft.com/office/drawing/2014/main" id="{8A8F1C3B-3D5F-2A16-8621-6D88E43C63E9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2" name="ZoneTexte 36">
                <a:extLst>
                  <a:ext uri="{FF2B5EF4-FFF2-40B4-BE49-F238E27FC236}">
                    <a16:creationId xmlns:a16="http://schemas.microsoft.com/office/drawing/2014/main" id="{7B430D61-4791-3D91-5AC1-8370BE05ECDE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H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1B316-BFD1-F4C4-1E00-7060C37C9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3D3442E8-CCE0-79BA-3708-DE2F780AAA7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9A4CA45-65E9-DAD9-276E-D6C4DA16A5CD}"/>
              </a:ext>
            </a:extLst>
          </p:cNvPr>
          <p:cNvSpPr/>
          <p:nvPr/>
        </p:nvSpPr>
        <p:spPr>
          <a:xfrm>
            <a:off x="2616917" y="2560260"/>
            <a:ext cx="4042869" cy="273506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AA3A2CCA-3698-9E17-FF4F-EBD48A70A95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D78B4E4-FF0E-A7E2-1279-1B1A3FB35380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114951-5F12-3CC2-FA17-B753E9402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41815" y="416572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966B5EF-0FBA-EF08-1812-360FD5684AD9}"/>
              </a:ext>
            </a:extLst>
          </p:cNvPr>
          <p:cNvSpPr txBox="1"/>
          <p:nvPr/>
        </p:nvSpPr>
        <p:spPr>
          <a:xfrm>
            <a:off x="2616917" y="3343016"/>
            <a:ext cx="31458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3">
            <a:extLst>
              <a:ext uri="{FF2B5EF4-FFF2-40B4-BE49-F238E27FC236}">
                <a16:creationId xmlns:a16="http://schemas.microsoft.com/office/drawing/2014/main" id="{54DDB72C-486A-1872-4C0A-030053CCCC3E}"/>
              </a:ext>
            </a:extLst>
          </p:cNvPr>
          <p:cNvSpPr txBox="1"/>
          <p:nvPr/>
        </p:nvSpPr>
        <p:spPr>
          <a:xfrm>
            <a:off x="2603023" y="4294208"/>
            <a:ext cx="3145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212681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أنجزوا العملية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82EEAC-A73C-34AF-9780-3BC1865E8D92}"/>
              </a:ext>
            </a:extLst>
          </p:cNvPr>
          <p:cNvGrpSpPr/>
          <p:nvPr/>
        </p:nvGrpSpPr>
        <p:grpSpPr>
          <a:xfrm>
            <a:off x="2321827" y="2621339"/>
            <a:ext cx="5279069" cy="1213424"/>
            <a:chOff x="1581697" y="3043009"/>
            <a:chExt cx="3615213" cy="179845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F007262-2FBC-BD44-495F-5181E793B03F}"/>
                </a:ext>
              </a:extLst>
            </p:cNvPr>
            <p:cNvSpPr txBox="1"/>
            <p:nvPr/>
          </p:nvSpPr>
          <p:spPr>
            <a:xfrm>
              <a:off x="3499289" y="304300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FEA500"/>
                  </a:solidFill>
                </a:rPr>
                <a:t>…....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4BA2D27-01E9-D342-F396-B51EA509F6D9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120÷3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2A378B1-E469-3D67-A1AE-8AD6BA4FD48B}"/>
                </a:ext>
              </a:extLst>
            </p:cNvPr>
            <p:cNvSpPr txBox="1"/>
            <p:nvPr/>
          </p:nvSpPr>
          <p:spPr>
            <a:xfrm>
              <a:off x="3121585" y="3336118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1907-7695-258A-BFB8-DC218031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ED2E6AB-E45E-0C94-86FA-12ABE6F6936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3EC2A0-A6E5-9B67-60D4-1AF6A23FF186}"/>
              </a:ext>
            </a:extLst>
          </p:cNvPr>
          <p:cNvSpPr txBox="1"/>
          <p:nvPr/>
        </p:nvSpPr>
        <p:spPr>
          <a:xfrm>
            <a:off x="2177348" y="833106"/>
            <a:ext cx="5423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A915F3-F6F2-E92D-84A5-49647CB58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9C5D846-73A5-A307-03F7-C30F047795B3}"/>
              </a:ext>
            </a:extLst>
          </p:cNvPr>
          <p:cNvGrpSpPr/>
          <p:nvPr/>
        </p:nvGrpSpPr>
        <p:grpSpPr>
          <a:xfrm>
            <a:off x="3396427" y="2002600"/>
            <a:ext cx="2623519" cy="3306864"/>
            <a:chOff x="3260240" y="2187425"/>
            <a:chExt cx="2623519" cy="330686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BD208C1-5E02-B755-81A9-7CD66BA5EB27}"/>
                </a:ext>
              </a:extLst>
            </p:cNvPr>
            <p:cNvGrpSpPr/>
            <p:nvPr/>
          </p:nvGrpSpPr>
          <p:grpSpPr>
            <a:xfrm>
              <a:off x="3260240" y="2187425"/>
              <a:ext cx="2623519" cy="3306864"/>
              <a:chOff x="3569530" y="1739952"/>
              <a:chExt cx="2623519" cy="3306864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D29C5C37-5F90-2D9F-A1DA-06FE9FC14BA3}"/>
                  </a:ext>
                </a:extLst>
              </p:cNvPr>
              <p:cNvGrpSpPr/>
              <p:nvPr/>
            </p:nvGrpSpPr>
            <p:grpSpPr>
              <a:xfrm>
                <a:off x="3569530" y="1739952"/>
                <a:ext cx="2623519" cy="3306864"/>
                <a:chOff x="2608728" y="3111703"/>
                <a:chExt cx="2623519" cy="3867991"/>
              </a:xfrm>
            </p:grpSpPr>
            <p:cxnSp>
              <p:nvCxnSpPr>
                <p:cNvPr id="9" name="Connecteur droit 8">
                  <a:extLst>
                    <a:ext uri="{FF2B5EF4-FFF2-40B4-BE49-F238E27FC236}">
                      <a16:creationId xmlns:a16="http://schemas.microsoft.com/office/drawing/2014/main" id="{03EF68FE-7D1B-FC18-8D7D-F10E1CAA41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055633" y="3195021"/>
                  <a:ext cx="0" cy="3502612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Connecteur droit 10">
                  <a:extLst>
                    <a:ext uri="{FF2B5EF4-FFF2-40B4-BE49-F238E27FC236}">
                      <a16:creationId xmlns:a16="http://schemas.microsoft.com/office/drawing/2014/main" id="{B44D4E72-3B86-0A95-5DBC-F7743CEE5EDD}"/>
                    </a:ext>
                  </a:extLst>
                </p:cNvPr>
                <p:cNvCxnSpPr/>
                <p:nvPr/>
              </p:nvCxnSpPr>
              <p:spPr>
                <a:xfrm>
                  <a:off x="4044875" y="3829722"/>
                  <a:ext cx="892885" cy="0"/>
                </a:xfrm>
                <a:prstGeom prst="line">
                  <a:avLst/>
                </a:prstGeom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A550458-394D-E408-0DD5-2855DC2D1B0D}"/>
                    </a:ext>
                  </a:extLst>
                </p:cNvPr>
                <p:cNvSpPr txBox="1"/>
                <p:nvPr/>
              </p:nvSpPr>
              <p:spPr>
                <a:xfrm>
                  <a:off x="2893810" y="3271676"/>
                  <a:ext cx="1315117" cy="37080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4000" b="1" dirty="0">
                      <a:solidFill>
                        <a:srgbClr val="002060"/>
                      </a:solidFill>
                    </a:rPr>
                    <a:t>120</a:t>
                  </a:r>
                  <a:endParaRPr lang="ar-SA" sz="4000" b="1" dirty="0">
                    <a:solidFill>
                      <a:srgbClr val="002060"/>
                    </a:solidFill>
                  </a:endParaRPr>
                </a:p>
                <a:p>
                  <a:r>
                    <a:rPr lang="en-GB" sz="4000" b="1" dirty="0">
                      <a:solidFill>
                        <a:srgbClr val="FF0000"/>
                      </a:solidFill>
                    </a:rPr>
                    <a:t>12</a:t>
                  </a:r>
                  <a:endParaRPr lang="ar-SA" sz="4000" b="1" dirty="0">
                    <a:solidFill>
                      <a:srgbClr val="FF0000"/>
                    </a:solidFill>
                  </a:endParaRPr>
                </a:p>
                <a:p>
                  <a:r>
                    <a:rPr lang="ar-MA" sz="4000" b="1" dirty="0">
                      <a:solidFill>
                        <a:srgbClr val="FF0000"/>
                      </a:solidFill>
                    </a:rPr>
                    <a:t>000</a:t>
                  </a:r>
                  <a:endParaRPr lang="ar-SA" sz="4000" b="1" dirty="0">
                    <a:solidFill>
                      <a:srgbClr val="FF0000"/>
                    </a:solidFill>
                  </a:endParaRPr>
                </a:p>
                <a:p>
                  <a:r>
                    <a:rPr lang="fr-MA" sz="4000" b="1" dirty="0">
                      <a:solidFill>
                        <a:srgbClr val="FF0000"/>
                      </a:solidFill>
                    </a:rPr>
                    <a:t>   </a:t>
                  </a:r>
                  <a:r>
                    <a:rPr lang="ar-MA" sz="4000" b="1" dirty="0">
                      <a:solidFill>
                        <a:srgbClr val="FF0000"/>
                      </a:solidFill>
                    </a:rPr>
                    <a:t>00</a:t>
                  </a:r>
                  <a:endParaRPr lang="fr-MA" sz="4000" b="1" dirty="0">
                    <a:solidFill>
                      <a:srgbClr val="FF0000"/>
                    </a:solidFill>
                  </a:endParaRPr>
                </a:p>
                <a:p>
                  <a:r>
                    <a:rPr lang="fr-MA" sz="4000" b="1" dirty="0">
                      <a:solidFill>
                        <a:srgbClr val="FF0000"/>
                      </a:solidFill>
                    </a:rPr>
                    <a:t>    </a:t>
                  </a:r>
                  <a:r>
                    <a:rPr lang="ar-MA" sz="4000" b="1" dirty="0">
                      <a:solidFill>
                        <a:srgbClr val="FF0000"/>
                      </a:solidFill>
                    </a:rPr>
                    <a:t>00</a:t>
                  </a:r>
                  <a:endParaRPr lang="fr-MA" sz="40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DFE0D39B-25FD-917E-7CA8-5AE15E42648E}"/>
                    </a:ext>
                  </a:extLst>
                </p:cNvPr>
                <p:cNvSpPr txBox="1"/>
                <p:nvPr/>
              </p:nvSpPr>
              <p:spPr>
                <a:xfrm>
                  <a:off x="4231789" y="3111703"/>
                  <a:ext cx="1000458" cy="8280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4000" b="1" dirty="0">
                      <a:solidFill>
                        <a:srgbClr val="002060"/>
                      </a:solidFill>
                    </a:rPr>
                    <a:t>3</a:t>
                  </a:r>
                  <a:endParaRPr lang="ar-SA" sz="4000" b="1" dirty="0">
                    <a:solidFill>
                      <a:srgbClr val="002060"/>
                    </a:solidFill>
                  </a:endParaRPr>
                </a:p>
              </p:txBody>
            </p:sp>
            <p:cxnSp>
              <p:nvCxnSpPr>
                <p:cNvPr id="18" name="Connecteur droit 17">
                  <a:extLst>
                    <a:ext uri="{FF2B5EF4-FFF2-40B4-BE49-F238E27FC236}">
                      <a16:creationId xmlns:a16="http://schemas.microsoft.com/office/drawing/2014/main" id="{3D8CB54A-A56C-DCE7-3D35-17A6DF731E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64639" y="4843780"/>
                  <a:ext cx="560784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necteur droit 19">
                  <a:extLst>
                    <a:ext uri="{FF2B5EF4-FFF2-40B4-BE49-F238E27FC236}">
                      <a16:creationId xmlns:a16="http://schemas.microsoft.com/office/drawing/2014/main" id="{89108153-626D-2A43-EDD5-CCA0912D0C41}"/>
                    </a:ext>
                  </a:extLst>
                </p:cNvPr>
                <p:cNvCxnSpPr/>
                <p:nvPr/>
              </p:nvCxnSpPr>
              <p:spPr>
                <a:xfrm>
                  <a:off x="3367809" y="6209481"/>
                  <a:ext cx="42492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D788EDD2-D48F-A903-5ADE-3AD1323D452D}"/>
                    </a:ext>
                  </a:extLst>
                </p:cNvPr>
                <p:cNvSpPr txBox="1"/>
                <p:nvPr/>
              </p:nvSpPr>
              <p:spPr>
                <a:xfrm>
                  <a:off x="2948944" y="5563151"/>
                  <a:ext cx="43030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3600" b="1" dirty="0">
                      <a:solidFill>
                        <a:srgbClr val="FF0000"/>
                      </a:solidFill>
                    </a:rPr>
                    <a:t>-</a:t>
                  </a:r>
                  <a:endParaRPr lang="fr-MA" sz="3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19CA6D9-F0E3-91B5-2C1A-6AAFC158D43A}"/>
                    </a:ext>
                  </a:extLst>
                </p:cNvPr>
                <p:cNvSpPr txBox="1"/>
                <p:nvPr/>
              </p:nvSpPr>
              <p:spPr>
                <a:xfrm>
                  <a:off x="2608728" y="3999930"/>
                  <a:ext cx="43030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3600" b="1" dirty="0">
                      <a:solidFill>
                        <a:srgbClr val="FF0000"/>
                      </a:solidFill>
                    </a:rPr>
                    <a:t>-</a:t>
                  </a:r>
                  <a:endParaRPr lang="fr-MA" sz="36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15" name="ZoneTexte 13">
                <a:extLst>
                  <a:ext uri="{FF2B5EF4-FFF2-40B4-BE49-F238E27FC236}">
                    <a16:creationId xmlns:a16="http://schemas.microsoft.com/office/drawing/2014/main" id="{7C1C1A24-DFCD-1ADB-7717-2834D052FFCA}"/>
                  </a:ext>
                </a:extLst>
              </p:cNvPr>
              <p:cNvSpPr txBox="1"/>
              <p:nvPr/>
            </p:nvSpPr>
            <p:spPr>
              <a:xfrm>
                <a:off x="5099710" y="2326374"/>
                <a:ext cx="100045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>
                    <a:solidFill>
                      <a:srgbClr val="FF0000"/>
                    </a:solidFill>
                  </a:rPr>
                  <a:t>40</a:t>
                </a:r>
                <a:endParaRPr lang="ar-SA" sz="40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19" name="Connecteur droit avec flèche 15">
              <a:extLst>
                <a:ext uri="{FF2B5EF4-FFF2-40B4-BE49-F238E27FC236}">
                  <a16:creationId xmlns:a16="http://schemas.microsoft.com/office/drawing/2014/main" id="{29A22219-30E9-B2C9-8CB4-F67C9C57FC7D}"/>
                </a:ext>
              </a:extLst>
            </p:cNvPr>
            <p:cNvCxnSpPr>
              <a:cxnSpLocks/>
            </p:cNvCxnSpPr>
            <p:nvPr/>
          </p:nvCxnSpPr>
          <p:spPr>
            <a:xfrm>
              <a:off x="4343121" y="2958376"/>
              <a:ext cx="0" cy="56776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41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3A5CC34-F633-00D8-93BC-AA274731015E}"/>
              </a:ext>
            </a:extLst>
          </p:cNvPr>
          <p:cNvSpPr txBox="1"/>
          <p:nvPr/>
        </p:nvSpPr>
        <p:spPr>
          <a:xfrm>
            <a:off x="2914429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7BA110-2502-91AA-547C-599247E2F144}"/>
              </a:ext>
            </a:extLst>
          </p:cNvPr>
          <p:cNvGrpSpPr/>
          <p:nvPr/>
        </p:nvGrpSpPr>
        <p:grpSpPr>
          <a:xfrm>
            <a:off x="1203528" y="2921168"/>
            <a:ext cx="6914967" cy="1015664"/>
            <a:chOff x="601201" y="3290499"/>
            <a:chExt cx="4735509" cy="150535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63C881-036C-5D79-05A7-5C3DC27288A1}"/>
                </a:ext>
              </a:extLst>
            </p:cNvPr>
            <p:cNvSpPr txBox="1"/>
            <p:nvPr/>
          </p:nvSpPr>
          <p:spPr>
            <a:xfrm>
              <a:off x="3639089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FFE603-8C0F-34CC-1ED9-6CC6F563D6F4}"/>
                </a:ext>
              </a:extLst>
            </p:cNvPr>
            <p:cNvSpPr txBox="1"/>
            <p:nvPr/>
          </p:nvSpPr>
          <p:spPr>
            <a:xfrm>
              <a:off x="601201" y="3290500"/>
              <a:ext cx="2928359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خُمُسُ 20</a:t>
              </a:r>
              <a:endPara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8FC4A2-3C3C-A015-80A9-BF5C561CC224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1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958BE1-F0D2-8470-BE05-8C3B4479E708}"/>
              </a:ext>
            </a:extLst>
          </p:cNvPr>
          <p:cNvSpPr txBox="1"/>
          <p:nvPr/>
        </p:nvSpPr>
        <p:spPr>
          <a:xfrm>
            <a:off x="1229109" y="93802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09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2380C-1000-093F-FC01-4596F2F66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6E552CD-D36E-E431-9AAC-7F275814E1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36AD35D-2EF1-C0E3-8CD0-403BDA53FCD3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نحسب نحسب خمس 20 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1BA714-21C0-DA68-B293-0479325A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161E6F4-94FA-5728-1728-78A417FF34EB}"/>
              </a:ext>
            </a:extLst>
          </p:cNvPr>
          <p:cNvGrpSpPr/>
          <p:nvPr/>
        </p:nvGrpSpPr>
        <p:grpSpPr>
          <a:xfrm>
            <a:off x="949593" y="1854000"/>
            <a:ext cx="6914967" cy="1015664"/>
            <a:chOff x="601201" y="3290499"/>
            <a:chExt cx="4735509" cy="150535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D078B06-EFE3-6BB6-1D4D-DA75CD3145E5}"/>
                </a:ext>
              </a:extLst>
            </p:cNvPr>
            <p:cNvSpPr txBox="1"/>
            <p:nvPr/>
          </p:nvSpPr>
          <p:spPr>
            <a:xfrm>
              <a:off x="3639089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C00000"/>
                  </a:solidFill>
                </a:rPr>
                <a:t>4</a:t>
              </a:r>
              <a:endParaRPr lang="fr-MA" sz="60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173E8C-0E18-FA38-928E-88BA8CC00CF9}"/>
                </a:ext>
              </a:extLst>
            </p:cNvPr>
            <p:cNvSpPr txBox="1"/>
            <p:nvPr/>
          </p:nvSpPr>
          <p:spPr>
            <a:xfrm>
              <a:off x="601201" y="3290500"/>
              <a:ext cx="2928359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خُمُسُ 20</a:t>
              </a:r>
              <a:endPara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0C751E6-4D6D-9491-4EFD-8B431F301CD7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9DD76BD-C9FF-323A-51EC-41FBD6C8C33D}"/>
              </a:ext>
            </a:extLst>
          </p:cNvPr>
          <p:cNvGrpSpPr/>
          <p:nvPr/>
        </p:nvGrpSpPr>
        <p:grpSpPr>
          <a:xfrm>
            <a:off x="1820780" y="3470329"/>
            <a:ext cx="6210811" cy="3172771"/>
            <a:chOff x="1820780" y="3470329"/>
            <a:chExt cx="6210811" cy="317277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0BD070C-9BCA-85E2-48C9-A5C4FAD12394}"/>
                </a:ext>
              </a:extLst>
            </p:cNvPr>
            <p:cNvGrpSpPr/>
            <p:nvPr/>
          </p:nvGrpSpPr>
          <p:grpSpPr>
            <a:xfrm>
              <a:off x="3122580" y="4831848"/>
              <a:ext cx="3681760" cy="798919"/>
              <a:chOff x="2568422" y="4966984"/>
              <a:chExt cx="3195057" cy="583660"/>
            </a:xfrm>
            <a:noFill/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FCF7CCC-0D31-FF80-9897-97A69F03A1A5}"/>
                  </a:ext>
                </a:extLst>
              </p:cNvPr>
              <p:cNvSpPr/>
              <p:nvPr/>
            </p:nvSpPr>
            <p:spPr>
              <a:xfrm>
                <a:off x="4698460" y="4966984"/>
                <a:ext cx="1065019" cy="583660"/>
              </a:xfrm>
              <a:prstGeom prst="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3600" dirty="0">
                    <a:solidFill>
                      <a:srgbClr val="C00000"/>
                    </a:solidFill>
                  </a:rPr>
                  <a:t>4</a:t>
                </a:r>
                <a:endParaRPr lang="fr-MA" sz="36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5D139C1-A309-2F4B-939C-B6991B66053C}"/>
                  </a:ext>
                </a:extLst>
              </p:cNvPr>
              <p:cNvSpPr/>
              <p:nvPr/>
            </p:nvSpPr>
            <p:spPr>
              <a:xfrm>
                <a:off x="3633441" y="4966984"/>
                <a:ext cx="1065019" cy="583660"/>
              </a:xfrm>
              <a:prstGeom prst="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3600" dirty="0">
                    <a:solidFill>
                      <a:srgbClr val="C00000"/>
                    </a:solidFill>
                  </a:rPr>
                  <a:t>4</a:t>
                </a:r>
                <a:endParaRPr lang="fr-MA" sz="36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3FA4B98-B50E-A79A-0A74-D83D4BF2CDCF}"/>
                  </a:ext>
                </a:extLst>
              </p:cNvPr>
              <p:cNvSpPr/>
              <p:nvPr/>
            </p:nvSpPr>
            <p:spPr>
              <a:xfrm>
                <a:off x="2568422" y="4966984"/>
                <a:ext cx="1065019" cy="583660"/>
              </a:xfrm>
              <a:prstGeom prst="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3600" dirty="0">
                    <a:solidFill>
                      <a:srgbClr val="C00000"/>
                    </a:solidFill>
                  </a:rPr>
                  <a:t>4</a:t>
                </a:r>
                <a:endParaRPr lang="fr-MA" sz="36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3" name="Left Brace 22">
              <a:extLst>
                <a:ext uri="{FF2B5EF4-FFF2-40B4-BE49-F238E27FC236}">
                  <a16:creationId xmlns:a16="http://schemas.microsoft.com/office/drawing/2014/main" id="{BA9D7052-127C-F85B-7C2B-9884D76231A5}"/>
                </a:ext>
              </a:extLst>
            </p:cNvPr>
            <p:cNvSpPr/>
            <p:nvPr/>
          </p:nvSpPr>
          <p:spPr>
            <a:xfrm rot="16200000">
              <a:off x="2424210" y="5328231"/>
              <a:ext cx="289354" cy="1089052"/>
            </a:xfrm>
            <a:prstGeom prst="leftBrace">
              <a:avLst>
                <a:gd name="adj1" fmla="val 26626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2BF0C0C-EFFC-BBDF-BEDC-6A8C0C468805}"/>
                </a:ext>
              </a:extLst>
            </p:cNvPr>
            <p:cNvSpPr txBox="1"/>
            <p:nvPr/>
          </p:nvSpPr>
          <p:spPr>
            <a:xfrm>
              <a:off x="4643497" y="3470329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20</a:t>
              </a:r>
              <a:endParaRPr lang="fr-MA" sz="3200" b="1" dirty="0">
                <a:solidFill>
                  <a:srgbClr val="C0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E2E6D57-2719-6B68-FEE7-EC6DEC241E13}"/>
                    </a:ext>
                  </a:extLst>
                </p:cNvPr>
                <p:cNvSpPr txBox="1"/>
                <p:nvPr/>
              </p:nvSpPr>
              <p:spPr>
                <a:xfrm>
                  <a:off x="1820780" y="6017288"/>
                  <a:ext cx="1418978" cy="6258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اَلْخُمُسُ أَوْ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ar-MA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a14:m>
                  <a:endParaRPr lang="f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E2E6D57-2719-6B68-FEE7-EC6DEC241E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0780" y="6017288"/>
                  <a:ext cx="1418978" cy="625812"/>
                </a:xfrm>
                <a:prstGeom prst="rect">
                  <a:avLst/>
                </a:prstGeom>
                <a:blipFill>
                  <a:blip r:embed="rId4"/>
                  <a:stretch>
                    <a:fillRect r="-6897" b="-873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Left Brace 25">
              <a:extLst>
                <a:ext uri="{FF2B5EF4-FFF2-40B4-BE49-F238E27FC236}">
                  <a16:creationId xmlns:a16="http://schemas.microsoft.com/office/drawing/2014/main" id="{6BD363DE-5D86-0A73-35CE-BF76F451B9D6}"/>
                </a:ext>
              </a:extLst>
            </p:cNvPr>
            <p:cNvSpPr/>
            <p:nvPr/>
          </p:nvSpPr>
          <p:spPr>
            <a:xfrm rot="5400000">
              <a:off x="4671071" y="1375343"/>
              <a:ext cx="584773" cy="6136266"/>
            </a:xfrm>
            <a:prstGeom prst="leftBrace">
              <a:avLst>
                <a:gd name="adj1" fmla="val 26626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898DEF30-85B7-91CE-48BC-A2884FCD9DF2}"/>
              </a:ext>
            </a:extLst>
          </p:cNvPr>
          <p:cNvSpPr/>
          <p:nvPr/>
        </p:nvSpPr>
        <p:spPr>
          <a:xfrm>
            <a:off x="6804339" y="4831848"/>
            <a:ext cx="1227253" cy="7989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rgbClr val="C00000"/>
                </a:solidFill>
              </a:rPr>
              <a:t>4</a:t>
            </a:r>
            <a:endParaRPr lang="fr-MA" sz="3600" dirty="0">
              <a:solidFill>
                <a:srgbClr val="C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7E61C0-FF9F-08ED-A989-F1F66455D119}"/>
              </a:ext>
            </a:extLst>
          </p:cNvPr>
          <p:cNvSpPr/>
          <p:nvPr/>
        </p:nvSpPr>
        <p:spPr>
          <a:xfrm>
            <a:off x="1895325" y="4838788"/>
            <a:ext cx="1227253" cy="7989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rgbClr val="C00000"/>
                </a:solidFill>
              </a:rPr>
              <a:t>4</a:t>
            </a:r>
            <a:endParaRPr lang="fr-MA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2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06F0F-E661-DF75-3BC8-73147A475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0592FE4-2E92-F0D9-756E-E3B4A216E9E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32EA2C-8588-6920-9171-D4EFA9D34AA9}"/>
              </a:ext>
            </a:extLst>
          </p:cNvPr>
          <p:cNvSpPr/>
          <p:nvPr/>
        </p:nvSpPr>
        <p:spPr>
          <a:xfrm>
            <a:off x="1517515" y="2879387"/>
            <a:ext cx="5943600" cy="190472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</a:t>
            </a:r>
            <a:endParaRPr lang="ar-MA" sz="2800" b="1" kern="0" dirty="0">
              <a:solidFill>
                <a:srgbClr val="FC8E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اب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موع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</a:p>
          <a:p>
            <a:pPr algn="ctr" rtl="1">
              <a:spcAft>
                <a:spcPts val="600"/>
              </a:spcAft>
            </a:pP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عَشَرِيَّيْنِ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800" b="1" kern="0" dirty="0">
              <a:solidFill>
                <a:srgbClr val="FC8E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C8C8B2F-77D6-52CA-D0AE-8ADBC11320F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79973" y="3515810"/>
            <a:ext cx="903320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D118B91A-F7FE-61FB-10F7-AA2F0B21679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52FBE1C-C18F-E06F-89DD-B619061D110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0140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110EF-D50D-CD85-6E4F-86122B9FE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71E6669-BBEF-F638-AD33-B5D10F0D4DD3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59B45-1D80-A990-FCA0-C135851DC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65FC945-6A50-1655-15BD-E88BEDC38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3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 أنجزوا العملية التالية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3747DD4-DD35-8907-C60F-6EE6D09890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7980" y="822960"/>
            <a:ext cx="818980" cy="603108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5D7B40D-A1AD-009B-AB68-DD84B3C1BA06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A8F7050-F0C7-48E3-2CC3-064540A7E7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FE59A39-24CE-A866-0991-46FF73E8058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B5411458-5396-F039-FD02-627C8367C69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E45DD9F0-4046-536B-19E7-0C73E5E4B26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109E2522-4E16-F8C6-90A6-FC661B1E05C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6458F25-7477-3D45-7BBE-76F0E7F5CDD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2FBBE393-2451-C58B-F95C-485D503CB41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890B228-7091-1320-DC21-3A2F50F9E50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BCA1D798-B0D3-DEB0-E04B-52030149943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CA8B518-633A-BDB4-1064-EA579782DE6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D02237E-F350-F46A-FCED-259F70F22AD0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1BF70CF4-A8E2-A76E-7216-D2C9107F7539}"/>
              </a:ext>
            </a:extLst>
          </p:cNvPr>
          <p:cNvSpPr txBox="1"/>
          <p:nvPr/>
        </p:nvSpPr>
        <p:spPr>
          <a:xfrm>
            <a:off x="3147321" y="2890879"/>
            <a:ext cx="4935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002060"/>
                </a:solidFill>
              </a:rPr>
              <a:t>35</a:t>
            </a:r>
            <a:r>
              <a:rPr lang="fr-MA" sz="6000" b="1" dirty="0">
                <a:solidFill>
                  <a:srgbClr val="002060"/>
                </a:solidFill>
              </a:rPr>
              <a:t>,</a:t>
            </a:r>
            <a:r>
              <a:rPr lang="ar-MA" sz="6000" b="1" dirty="0">
                <a:solidFill>
                  <a:srgbClr val="002060"/>
                </a:solidFill>
              </a:rPr>
              <a:t>4</a:t>
            </a:r>
            <a:r>
              <a:rPr lang="fr-MA" sz="6000" b="1" dirty="0">
                <a:solidFill>
                  <a:srgbClr val="002060"/>
                </a:solidFill>
              </a:rPr>
              <a:t> – </a:t>
            </a:r>
            <a:r>
              <a:rPr lang="ar-MA" sz="6000" b="1" dirty="0">
                <a:solidFill>
                  <a:srgbClr val="002060"/>
                </a:solidFill>
              </a:rPr>
              <a:t>14</a:t>
            </a:r>
            <a:r>
              <a:rPr lang="fr-MA" sz="6000" b="1" dirty="0">
                <a:solidFill>
                  <a:srgbClr val="002060"/>
                </a:solidFill>
              </a:rPr>
              <a:t>,5</a:t>
            </a:r>
          </a:p>
        </p:txBody>
      </p:sp>
    </p:spTree>
    <p:extLst>
      <p:ext uri="{BB962C8B-B14F-4D97-AF65-F5344CB8AC3E}">
        <p14:creationId xmlns:p14="http://schemas.microsoft.com/office/powerpoint/2010/main" val="137934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8D1A2-DAA4-5DD8-D7F1-916FD64E4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E3CD00-8CB2-7D58-AC32-89DFABB7C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EB9F6B-D692-1C13-A6A0-AE6D0F805D8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3D4896-7740-6CCF-7692-45F1D35B4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193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لإنجاز العملية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8C0101-E629-132F-0410-204EF12789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57329EE-DA59-048B-CFEE-885A225269DE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F0FA5DD-CE2D-4F5F-1326-7702D60BF3D8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78ABE1C3-5F65-3360-53BC-00FCDDFCCBA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5E82EBF-AC3A-7079-C97B-DF74A741944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2BC30D65-4049-0F6A-75F4-23EBFC94A1B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C4ABFE93-A104-988F-D78C-7934A488C84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0EE4282-B3CA-F93D-DCC3-457F95B8207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EB0B475D-0E31-9E40-CA0B-3C3C5BB71A4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D58676D0-01CC-83B5-A3E9-1AB1586C839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1B43500D-09C2-6D6C-9616-CD27376A058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E9488A4-DEC8-110F-46FA-BBC92E2C2B4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1411681-EB20-B801-C538-8DCD4216D8D0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" name="ZoneTexte 21">
            <a:extLst>
              <a:ext uri="{FF2B5EF4-FFF2-40B4-BE49-F238E27FC236}">
                <a16:creationId xmlns:a16="http://schemas.microsoft.com/office/drawing/2014/main" id="{39E85A23-9B4A-0FB4-AC1D-A53835F4CF77}"/>
              </a:ext>
            </a:extLst>
          </p:cNvPr>
          <p:cNvSpPr txBox="1"/>
          <p:nvPr/>
        </p:nvSpPr>
        <p:spPr>
          <a:xfrm>
            <a:off x="2325056" y="2921168"/>
            <a:ext cx="4211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002060"/>
                </a:solidFill>
              </a:rPr>
              <a:t>35</a:t>
            </a:r>
            <a:r>
              <a:rPr lang="fr-MA" sz="6000" b="1" dirty="0">
                <a:solidFill>
                  <a:srgbClr val="002060"/>
                </a:solidFill>
              </a:rPr>
              <a:t>,</a:t>
            </a:r>
            <a:r>
              <a:rPr lang="ar-MA" sz="6000" b="1" dirty="0">
                <a:solidFill>
                  <a:srgbClr val="002060"/>
                </a:solidFill>
              </a:rPr>
              <a:t>4</a:t>
            </a:r>
            <a:r>
              <a:rPr lang="fr-MA" sz="6000" b="1" dirty="0">
                <a:solidFill>
                  <a:srgbClr val="002060"/>
                </a:solidFill>
              </a:rPr>
              <a:t> – </a:t>
            </a:r>
            <a:r>
              <a:rPr lang="ar-MA" sz="6000" b="1" dirty="0">
                <a:solidFill>
                  <a:srgbClr val="002060"/>
                </a:solidFill>
              </a:rPr>
              <a:t>14</a:t>
            </a:r>
            <a:r>
              <a:rPr lang="fr-MA" sz="6000" b="1" dirty="0">
                <a:solidFill>
                  <a:srgbClr val="002060"/>
                </a:solidFill>
              </a:rPr>
              <a:t>,5</a:t>
            </a:r>
          </a:p>
        </p:txBody>
      </p:sp>
    </p:spTree>
    <p:extLst>
      <p:ext uri="{BB962C8B-B14F-4D97-AF65-F5344CB8AC3E}">
        <p14:creationId xmlns:p14="http://schemas.microsoft.com/office/powerpoint/2010/main" val="36138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43013-B655-B338-52FE-19DEBD9F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1">
                <a:extLst>
                  <a:ext uri="{FF2B5EF4-FFF2-40B4-BE49-F238E27FC236}">
                    <a16:creationId xmlns:a16="http://schemas.microsoft.com/office/drawing/2014/main" id="{D8C8934E-0389-412A-6435-12E19EFD919E}"/>
                  </a:ext>
                </a:extLst>
              </p:cNvPr>
              <p:cNvSpPr txBox="1"/>
              <p:nvPr/>
            </p:nvSpPr>
            <p:spPr>
              <a:xfrm>
                <a:off x="2325056" y="2100311"/>
                <a:ext cx="4935894" cy="4156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ar-SA" sz="6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7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35</m:t>
                              </m:r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zgh-Tfng-MA" sz="7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− </m:t>
                              </m:r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fr-MA" sz="7200" b="0" i="1" smtClean="0">
                                  <a:latin typeface="Cambria Math" panose="02040503050406030204" pitchFamily="18" charset="0"/>
                                </a:rPr>
                                <m:t>      </m:t>
                              </m:r>
                            </m:e>
                          </m:eqArr>
                        </m:num>
                        <m:den>
                          <m:r>
                            <a:rPr lang="fr-MA" sz="7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zgh-Tfng-MA" sz="7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fr-MA" sz="7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gh-Tfng-MA" sz="7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fr-MA" sz="7200" dirty="0"/>
              </a:p>
            </p:txBody>
          </p:sp>
        </mc:Choice>
        <mc:Fallback xmlns="">
          <p:sp>
            <p:nvSpPr>
              <p:cNvPr id="3" name="ZoneTexte 21">
                <a:extLst>
                  <a:ext uri="{FF2B5EF4-FFF2-40B4-BE49-F238E27FC236}">
                    <a16:creationId xmlns:a16="http://schemas.microsoft.com/office/drawing/2014/main" id="{D8C8934E-0389-412A-6435-12E19EFD9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056" y="2100311"/>
                <a:ext cx="4935894" cy="41560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0BBBA702-645F-ECA4-3F28-54A8F33B84A9}"/>
              </a:ext>
            </a:extLst>
          </p:cNvPr>
          <p:cNvSpPr txBox="1"/>
          <p:nvPr/>
        </p:nvSpPr>
        <p:spPr>
          <a:xfrm>
            <a:off x="205276" y="858759"/>
            <a:ext cx="7376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8C4C91-9345-7A4A-2FBC-4AB8FC6ECF6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78D68B2-1A43-451B-E986-918061EFCC0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C954727-B6C3-973E-8B07-37267E1D6CD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386A0658-E062-7992-29C1-539CF156FCF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030BD66-4777-E730-7557-1E93CC352E4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6327C8EE-857D-3896-0474-F6D577D40E9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868A188-1D02-E91F-E6AC-6B4AAEA5DFD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44C5FB1F-5A98-578F-7A00-45A65395E98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87B8BE5E-8CDB-7720-10D0-D52ABBC832E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DC25BA6-D298-364C-EB76-F9539A7682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1F971022-7D38-3376-36D9-6A0D10784F5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A388605-BBA3-BAB8-F73A-1435D6C0C71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123081B-7B87-63DF-CF4B-F9E33C446061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85F23CC9-4FCD-57EE-DFEE-6E6022D4E4AB}"/>
              </a:ext>
            </a:extLst>
          </p:cNvPr>
          <p:cNvSpPr txBox="1"/>
          <p:nvPr/>
        </p:nvSpPr>
        <p:spPr>
          <a:xfrm>
            <a:off x="5036123" y="2865380"/>
            <a:ext cx="485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gh-Tfng-MA" dirty="0">
                <a:solidFill>
                  <a:srgbClr val="FF0000"/>
                </a:solidFill>
              </a:rPr>
              <a:t>14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34EC78D-E98F-73A9-D7D9-35CB44F62227}"/>
              </a:ext>
            </a:extLst>
          </p:cNvPr>
          <p:cNvSpPr txBox="1"/>
          <p:nvPr/>
        </p:nvSpPr>
        <p:spPr>
          <a:xfrm>
            <a:off x="4419371" y="2865380"/>
            <a:ext cx="485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>
                <a:solidFill>
                  <a:srgbClr val="FF0000"/>
                </a:solidFill>
              </a:rPr>
              <a:t>4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27196285-F0A3-AFC8-11FF-C01FA71AFA44}"/>
              </a:ext>
            </a:extLst>
          </p:cNvPr>
          <p:cNvCxnSpPr>
            <a:cxnSpLocks/>
          </p:cNvCxnSpPr>
          <p:nvPr/>
        </p:nvCxnSpPr>
        <p:spPr>
          <a:xfrm flipH="1">
            <a:off x="5158046" y="3373996"/>
            <a:ext cx="363269" cy="44863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25">
            <a:extLst>
              <a:ext uri="{FF2B5EF4-FFF2-40B4-BE49-F238E27FC236}">
                <a16:creationId xmlns:a16="http://schemas.microsoft.com/office/drawing/2014/main" id="{4ECC087B-999C-E159-1593-C65C11FEEB32}"/>
              </a:ext>
            </a:extLst>
          </p:cNvPr>
          <p:cNvCxnSpPr>
            <a:cxnSpLocks/>
          </p:cNvCxnSpPr>
          <p:nvPr/>
        </p:nvCxnSpPr>
        <p:spPr>
          <a:xfrm flipH="1">
            <a:off x="4389976" y="3373995"/>
            <a:ext cx="363269" cy="44863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12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50C47-7422-8028-AAAE-0F3EA5311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46365BC-3FF9-5BD5-EFC1-F62E3368717B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 أنجزوا العملية التالية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D6D389F-4BB2-D89D-AB3C-39107298E08E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3F5EEA2-90AF-0292-7AF1-88AA1BA990A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6A8965E-DC83-5041-2445-D2C2C775903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157D771D-27DD-1062-3A3F-ECE73C06A6B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9B25363E-0D6E-89BC-ED07-49D31B1F87C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97069939-C1A6-1074-AB44-27BC48A1B3E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ED08030-960A-9177-90C9-AFFFE4B42BE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7457351-4B95-48D3-A38C-C6865F5EA66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470F36E-51B7-4309-FCF2-7EA51CD4E09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CBC229F9-85F8-CFB2-F6BC-FE473FBBED2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C528E5C-6B5A-E438-95F8-FA233100832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C60C75F-4189-6380-A45A-798228A50229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B03879CB-78A1-29EE-FC21-310475152840}"/>
              </a:ext>
            </a:extLst>
          </p:cNvPr>
          <p:cNvSpPr txBox="1"/>
          <p:nvPr/>
        </p:nvSpPr>
        <p:spPr>
          <a:xfrm>
            <a:off x="3147321" y="2890879"/>
            <a:ext cx="4935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gh-Tfng-MA" sz="6000" dirty="0">
                <a:solidFill>
                  <a:srgbClr val="002060"/>
                </a:solidFill>
              </a:rPr>
              <a:t>31,5</a:t>
            </a:r>
            <a:r>
              <a:rPr lang="fr-MA" sz="6000" dirty="0">
                <a:solidFill>
                  <a:srgbClr val="002060"/>
                </a:solidFill>
              </a:rPr>
              <a:t> </a:t>
            </a:r>
            <a:r>
              <a:rPr lang="ar-SA" sz="6000" dirty="0">
                <a:solidFill>
                  <a:srgbClr val="002060"/>
                </a:solidFill>
              </a:rPr>
              <a:t>+</a:t>
            </a:r>
            <a:r>
              <a:rPr lang="fr-MA" sz="6000" dirty="0">
                <a:solidFill>
                  <a:srgbClr val="002060"/>
                </a:solidFill>
              </a:rPr>
              <a:t> </a:t>
            </a:r>
            <a:r>
              <a:rPr lang="zgh-Tfng-MA" sz="6000" dirty="0">
                <a:solidFill>
                  <a:srgbClr val="002060"/>
                </a:solidFill>
              </a:rPr>
              <a:t>16,5</a:t>
            </a:r>
            <a:endParaRPr lang="fr-MA" sz="6000" dirty="0">
              <a:solidFill>
                <a:srgbClr val="002060"/>
              </a:solidFill>
            </a:endParaRPr>
          </a:p>
        </p:txBody>
      </p:sp>
      <p:pic>
        <p:nvPicPr>
          <p:cNvPr id="1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05EE07-475A-7A9C-772A-2D03E8A54BF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246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511A5-DFCC-11D0-9F40-A47638B99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8DC7F30-315A-5F0F-D9F4-998D1539B7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72C66B2-1289-1B01-A226-3B390BB2863B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noProof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BBE3C6-9A19-1217-21B1-34EF1DD2C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1550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187D9-B787-7A32-DEA7-0C49521EF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F6EE7C-48BE-D11F-5201-9B961AEF8928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7C4526D-3F69-86C9-C452-620F85F6652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لإنجاز العملية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360313-3CD5-D22B-1B24-7CA58C489B1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5BC9836-AF50-1712-09B5-4A698263786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767FEAE-B5C8-CA4A-E947-3DE893B2727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DF471E3F-05D7-E73F-7924-0325BCC4200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E21001E-0127-2F4D-2CB3-7D5BDE057FC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9ABEE66-6584-19D9-D053-3F09DA887CE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61580457-1782-BE5E-1559-67EFCFABBAD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30A0AE82-8D9D-C4A9-9902-6D9DA5BA134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74C44228-1986-37CD-4478-5B65D7DC7AE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D360EA0D-F029-2C54-6FBC-5DA2A8B9F71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43144DE2-4618-31BA-15F9-486A676927E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68D311E-3DED-5975-9686-4A251A826D4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765330B-3757-0DA6-A26E-52A36E67A604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" name="ZoneTexte 21">
            <a:extLst>
              <a:ext uri="{FF2B5EF4-FFF2-40B4-BE49-F238E27FC236}">
                <a16:creationId xmlns:a16="http://schemas.microsoft.com/office/drawing/2014/main" id="{6D1937B0-05F7-7700-1A7B-96A7809A77DF}"/>
              </a:ext>
            </a:extLst>
          </p:cNvPr>
          <p:cNvSpPr txBox="1"/>
          <p:nvPr/>
        </p:nvSpPr>
        <p:spPr>
          <a:xfrm>
            <a:off x="2939148" y="2637960"/>
            <a:ext cx="4935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gh-Tfng-MA" sz="6000" dirty="0">
                <a:solidFill>
                  <a:srgbClr val="002060"/>
                </a:solidFill>
              </a:rPr>
              <a:t>31,5</a:t>
            </a:r>
            <a:r>
              <a:rPr lang="fr-MA" sz="6000" dirty="0">
                <a:solidFill>
                  <a:srgbClr val="002060"/>
                </a:solidFill>
              </a:rPr>
              <a:t> </a:t>
            </a:r>
            <a:r>
              <a:rPr lang="ar-SA" sz="6000" dirty="0">
                <a:solidFill>
                  <a:srgbClr val="002060"/>
                </a:solidFill>
              </a:rPr>
              <a:t>+</a:t>
            </a:r>
            <a:r>
              <a:rPr lang="fr-MA" sz="6000" dirty="0">
                <a:solidFill>
                  <a:srgbClr val="002060"/>
                </a:solidFill>
              </a:rPr>
              <a:t> </a:t>
            </a:r>
            <a:r>
              <a:rPr lang="zgh-Tfng-MA" sz="6000" dirty="0">
                <a:solidFill>
                  <a:srgbClr val="002060"/>
                </a:solidFill>
              </a:rPr>
              <a:t>16,5</a:t>
            </a:r>
            <a:endParaRPr lang="fr-MA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60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D73E2-F550-9C6B-1A64-ACA04A664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39C6F2D-5B66-01F3-4615-A2142E514736}"/>
              </a:ext>
            </a:extLst>
          </p:cNvPr>
          <p:cNvSpPr txBox="1"/>
          <p:nvPr/>
        </p:nvSpPr>
        <p:spPr>
          <a:xfrm>
            <a:off x="205276" y="858759"/>
            <a:ext cx="7376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F933A8-A281-0BBF-2122-6963EC68391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F8E0983-A522-0FEA-D70C-C30B4E9FE610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8F5A8FE1-D62E-7977-4F0D-88023442C602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88E95D22-56B6-E537-B0C4-C745698AA44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6DF401F7-95E2-E44F-21DD-66E6571422F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EE3F5FE-C316-6C74-AB32-ACE12006B9D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DCCA013B-3FA5-9C97-7EE8-D8ACEBC5E78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C8E0D5B5-4A8D-3EC4-1070-BB2798521DA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178E47A8-6421-823E-CBFA-A04318F64E9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EA4B8BB2-D7CE-15BC-B546-B8988D0F07E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94E6A306-5490-723E-964A-406894A2168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27D2818-AF2D-76E6-F604-013F9AF1848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29C9CFA-9A27-DBF0-8942-47557EEC10F8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120D2A56-DD5A-3D14-B999-B25743035CF0}"/>
              </a:ext>
            </a:extLst>
          </p:cNvPr>
          <p:cNvGrpSpPr/>
          <p:nvPr/>
        </p:nvGrpSpPr>
        <p:grpSpPr>
          <a:xfrm>
            <a:off x="2905037" y="1856379"/>
            <a:ext cx="3333925" cy="4338367"/>
            <a:chOff x="1731468" y="2879830"/>
            <a:chExt cx="3006149" cy="43383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8BE401A8-58DE-8D8B-D416-237A2C2E81E4}"/>
                    </a:ext>
                  </a:extLst>
                </p:cNvPr>
                <p:cNvSpPr txBox="1"/>
                <p:nvPr/>
              </p:nvSpPr>
              <p:spPr>
                <a:xfrm>
                  <a:off x="1731468" y="2879830"/>
                  <a:ext cx="3006149" cy="43383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ar-SA" sz="60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6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eqArr>
                              <m:eqArrPr>
                                <m:ctrlP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ar-SA" sz="6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ar-SA" sz="60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ar-SA" sz="6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</m:e>
                            </m:eqArr>
                          </m:num>
                          <m:den>
                            <m:eqArr>
                              <m:eqArrPr>
                                <m:ctrlPr>
                                  <a:rPr lang="fr-MA" sz="6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ar-MA" sz="60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ar-SA" sz="60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fr-MA" sz="60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ar-SA" sz="60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ar-SA" sz="6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</m:e>
                            </m:eqArr>
                          </m:den>
                        </m:f>
                      </m:oMath>
                    </m:oMathPara>
                  </a14:m>
                  <a:endParaRPr lang="fr-MA" sz="6000" dirty="0"/>
                </a:p>
              </p:txBody>
            </p:sp>
          </mc:Choice>
          <mc:Fallback xmlns=""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8BE401A8-58DE-8D8B-D416-237A2C2E81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1468" y="2879830"/>
                  <a:ext cx="3006149" cy="433836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049C48F-124B-5C5A-F663-5BAE1693358F}"/>
                </a:ext>
              </a:extLst>
            </p:cNvPr>
            <p:cNvSpPr txBox="1"/>
            <p:nvPr/>
          </p:nvSpPr>
          <p:spPr>
            <a:xfrm>
              <a:off x="2912300" y="3428147"/>
              <a:ext cx="485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3200" dirty="0">
                  <a:solidFill>
                    <a:srgbClr val="FF0000"/>
                  </a:solidFill>
                </a:rPr>
                <a:t>1</a:t>
              </a:r>
              <a:endParaRPr lang="fr-MA" sz="60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618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A01AADE-5CE2-DFC8-F34E-7C5B203B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FC6394-ED3F-ADE3-F64C-DCF6BF3387F8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2DD0255-6277-A61F-78F9-DD4C9FBB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6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C3C8E-F943-50E5-2218-0D548A002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83C81C-1E4E-0479-CDC5-172869C76596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0B7B45-C168-8E49-2ED4-BCA3EFD5DB1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AD176C-52DB-3449-6C20-1D9C2802760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373084" y="2354065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C39332D-794D-996A-2D4E-5F28B338999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E0476080-3110-A988-88C8-6BAAAF56EAF0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2D6DCC83-2489-E033-F3E3-DE99AD583F0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1932C35-512F-B315-87DF-068538FBF50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42A93AEE-CCA7-B253-8614-3B3633B9F6C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6048A058-5A9B-0861-4894-6D13D3BAEF6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C1BC8797-F9D5-84F4-2090-7681B11ADFC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112D433-6380-6DE8-79A0-78026BA80C2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5E6F19DC-8B68-CF86-6FD8-1FD07A4256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7DC1BA2-5A07-3FCC-1BCC-00E660F623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BBC83B2-E354-A629-1FA6-AC0E41803B1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ABA6C28-F9EB-A6E4-5415-376615951809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424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63A39-0327-E920-0680-15AC609DA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F89B80E-7E33-0EF0-2325-363ED9F6327D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انجزوا العمليات التالية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495266-E70A-F1F4-53AD-AA4C58FA62B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3249E96-3339-7437-1487-2FBDDE339AFA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47DC549-F15F-3FC5-5B5D-1A2C3260DB37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889596AB-7F80-19CA-DA07-60807F0EA0D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1EAB9C25-717D-A835-993B-3B3DAED8F13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DE89881-E4C9-E761-6F12-F929B37D275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1917905E-7BF6-8D64-C3BA-24F1DF156D7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3F864795-1D21-4A53-589E-045A7038148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47138686-D42E-A7B0-3236-7F3D0D4439F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6C21E648-A983-CFAB-5E68-228AFD9C501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D8949601-3E44-31E3-2F6D-831B1750200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E3FA4F8-DEEA-3505-2158-484A92E9732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CB7B60C-9E56-1F2A-275A-8F392975C20E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B810792-9EBF-AD93-7127-97BCA3F5FCE8}"/>
              </a:ext>
            </a:extLst>
          </p:cNvPr>
          <p:cNvSpPr txBox="1"/>
          <p:nvPr/>
        </p:nvSpPr>
        <p:spPr>
          <a:xfrm>
            <a:off x="1097065" y="1972004"/>
            <a:ext cx="2678739" cy="70788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fr-MA" sz="4000" b="1" dirty="0"/>
              <a:t> 45,2 – 7,12</a:t>
            </a:r>
          </a:p>
        </p:txBody>
      </p:sp>
      <p:sp>
        <p:nvSpPr>
          <p:cNvPr id="6" name="ZoneTexte 9">
            <a:extLst>
              <a:ext uri="{FF2B5EF4-FFF2-40B4-BE49-F238E27FC236}">
                <a16:creationId xmlns:a16="http://schemas.microsoft.com/office/drawing/2014/main" id="{3D7F103E-91ED-8BD0-7B98-CC32C196BAA1}"/>
              </a:ext>
            </a:extLst>
          </p:cNvPr>
          <p:cNvSpPr txBox="1"/>
          <p:nvPr/>
        </p:nvSpPr>
        <p:spPr>
          <a:xfrm>
            <a:off x="1046695" y="4178111"/>
            <a:ext cx="2729109" cy="70788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fr-MA" sz="4000" b="1" dirty="0"/>
              <a:t>21,3  + 8,34</a:t>
            </a:r>
          </a:p>
        </p:txBody>
      </p:sp>
      <p:sp>
        <p:nvSpPr>
          <p:cNvPr id="12" name="ZoneTexte 9">
            <a:extLst>
              <a:ext uri="{FF2B5EF4-FFF2-40B4-BE49-F238E27FC236}">
                <a16:creationId xmlns:a16="http://schemas.microsoft.com/office/drawing/2014/main" id="{97FDA728-5ACB-4A26-846D-82044E59F316}"/>
              </a:ext>
            </a:extLst>
          </p:cNvPr>
          <p:cNvSpPr txBox="1"/>
          <p:nvPr/>
        </p:nvSpPr>
        <p:spPr>
          <a:xfrm>
            <a:off x="4962497" y="1972004"/>
            <a:ext cx="2678739" cy="70788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/>
              <a:t>9 -  4,5</a:t>
            </a:r>
          </a:p>
        </p:txBody>
      </p:sp>
      <p:sp>
        <p:nvSpPr>
          <p:cNvPr id="16" name="ZoneTexte 9">
            <a:extLst>
              <a:ext uri="{FF2B5EF4-FFF2-40B4-BE49-F238E27FC236}">
                <a16:creationId xmlns:a16="http://schemas.microsoft.com/office/drawing/2014/main" id="{06561192-2F77-76AF-6E77-204FB588E356}"/>
              </a:ext>
            </a:extLst>
          </p:cNvPr>
          <p:cNvSpPr txBox="1"/>
          <p:nvPr/>
        </p:nvSpPr>
        <p:spPr>
          <a:xfrm>
            <a:off x="4962497" y="4183157"/>
            <a:ext cx="2729109" cy="70788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/>
              <a:t>45 + 18,25</a:t>
            </a:r>
          </a:p>
        </p:txBody>
      </p:sp>
    </p:spTree>
    <p:extLst>
      <p:ext uri="{BB962C8B-B14F-4D97-AF65-F5344CB8AC3E}">
        <p14:creationId xmlns:p14="http://schemas.microsoft.com/office/powerpoint/2010/main" val="302515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E5D05-0DF3-4503-29AB-A90177842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C2A4DD-E39E-987B-BE10-20532BF576B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D20BCAF-2A18-A250-2B89-479FC7949FFB}"/>
              </a:ext>
            </a:extLst>
          </p:cNvPr>
          <p:cNvGrpSpPr/>
          <p:nvPr/>
        </p:nvGrpSpPr>
        <p:grpSpPr>
          <a:xfrm>
            <a:off x="373226" y="150536"/>
            <a:ext cx="7529809" cy="346492"/>
            <a:chOff x="373226" y="94550"/>
            <a:chExt cx="7529809" cy="346492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E2024BE-F06A-1D52-6D96-9323DC080F4D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57FB83F8-7A95-F0FB-710D-C9B6E5B1404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CD6719B8-BFD6-0A05-CF3A-F4C57E568A5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CFE44848-5639-DDD6-F59A-F512BC1887E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114D5472-2EAC-9AEF-AC90-EF303F8CB88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28DCCFF1-71B8-3D21-F43D-4174BDBF88A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CB936732-B10D-1695-9A0D-41BEC5B9364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3F00C94D-6474-D8EE-076E-C95775BB46C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0C09060B-A74C-0F8B-086F-CD0818A23AA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32B1BB0-B89E-1B09-3473-787FA282EEE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B9C1184-6545-8DEC-4499-B09485ED6394}"/>
                </a:ext>
              </a:extLst>
            </p:cNvPr>
            <p:cNvSpPr/>
            <p:nvPr/>
          </p:nvSpPr>
          <p:spPr>
            <a:xfrm>
              <a:off x="5286496" y="94550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F6354CB0-F643-2801-F37F-5C21A2D495E3}"/>
              </a:ext>
            </a:extLst>
          </p:cNvPr>
          <p:cNvSpPr txBox="1"/>
          <p:nvPr/>
        </p:nvSpPr>
        <p:spPr>
          <a:xfrm>
            <a:off x="4231315" y="850375"/>
            <a:ext cx="3041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FC1EA7F-8858-C38F-260A-3D797DCDB2F8}"/>
              </a:ext>
            </a:extLst>
          </p:cNvPr>
          <p:cNvGrpSpPr/>
          <p:nvPr/>
        </p:nvGrpSpPr>
        <p:grpSpPr>
          <a:xfrm>
            <a:off x="6654008" y="2324648"/>
            <a:ext cx="1951830" cy="2516907"/>
            <a:chOff x="1763368" y="2879830"/>
            <a:chExt cx="4935894" cy="37957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C1F3CAC1-B7F0-C05D-966C-BBB71701D153}"/>
                    </a:ext>
                  </a:extLst>
                </p:cNvPr>
                <p:cNvSpPr txBox="1"/>
                <p:nvPr/>
              </p:nvSpPr>
              <p:spPr>
                <a:xfrm>
                  <a:off x="1763368" y="2879830"/>
                  <a:ext cx="4935894" cy="37957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ar-SA" sz="28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3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eqArr>
                              <m:eqArrPr>
                                <m:ctrlP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ar-SA" sz="36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</m:e>
                            </m:eqArr>
                          </m:num>
                          <m:den>
                            <m:eqArr>
                              <m:eqArrPr>
                                <m:ctrlPr>
                                  <a:rPr lang="fr-MA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fr-MA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MA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63</m:t>
                                </m:r>
                                <m:r>
                                  <a:rPr lang="fr-MA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  <m:r>
                                  <a:rPr lang="fr-MA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</m:e>
                              <m:e>
                                <m:r>
                                  <a:rPr lang="ar-SA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</m:e>
                            </m:eqArr>
                          </m:den>
                        </m:f>
                      </m:oMath>
                    </m:oMathPara>
                  </a14:m>
                  <a:endParaRPr lang="fr-MA" sz="3600" dirty="0"/>
                </a:p>
              </p:txBody>
            </p:sp>
          </mc:Choice>
          <mc:Fallback xmlns="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C1F3CAC1-B7F0-C05D-966C-BBB71701D1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3368" y="2879830"/>
                  <a:ext cx="4935894" cy="3795740"/>
                </a:xfrm>
                <a:prstGeom prst="rect">
                  <a:avLst/>
                </a:prstGeom>
                <a:blipFill>
                  <a:blip r:embed="rId3"/>
                  <a:stretch>
                    <a:fillRect r="-1468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EFA547C-9D9C-2A6C-7451-69FCEF9BB32C}"/>
                </a:ext>
              </a:extLst>
            </p:cNvPr>
            <p:cNvSpPr txBox="1"/>
            <p:nvPr/>
          </p:nvSpPr>
          <p:spPr>
            <a:xfrm>
              <a:off x="3086353" y="3224575"/>
              <a:ext cx="485191" cy="42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1</a:t>
              </a:r>
              <a:endParaRPr lang="fr-MA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A90B0C5-FE69-DBA1-C56F-108787727008}"/>
              </a:ext>
            </a:extLst>
          </p:cNvPr>
          <p:cNvGrpSpPr/>
          <p:nvPr/>
        </p:nvGrpSpPr>
        <p:grpSpPr>
          <a:xfrm>
            <a:off x="469777" y="2362815"/>
            <a:ext cx="1951830" cy="2205604"/>
            <a:chOff x="1763369" y="2879830"/>
            <a:chExt cx="4935894" cy="33262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C9C4F39C-A2DA-3E15-DEB9-FBE42EDADA65}"/>
                    </a:ext>
                  </a:extLst>
                </p:cNvPr>
                <p:cNvSpPr txBox="1"/>
                <p:nvPr/>
              </p:nvSpPr>
              <p:spPr>
                <a:xfrm>
                  <a:off x="1763369" y="2879830"/>
                  <a:ext cx="4935894" cy="33262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ar-SA" sz="28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3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MA" sz="3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eqArr>
                              <m:eqArrPr>
                                <m:ctrlP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</m:e>
                              <m:e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</m:e>
                            </m:eqArr>
                          </m:num>
                          <m:den>
                            <m:r>
                              <a:rPr lang="fr-MA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38</m:t>
                            </m:r>
                            <m:r>
                              <a:rPr lang="fr-MA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MA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08</m:t>
                            </m:r>
                            <m:r>
                              <a:rPr lang="fr-MA" sz="3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eqArr>
                              <m:eqArrPr>
                                <m:ctrlP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ar-SA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</m:e>
                            </m:eqArr>
                          </m:den>
                        </m:f>
                      </m:oMath>
                    </m:oMathPara>
                  </a14:m>
                  <a:endParaRPr lang="fr-MA" sz="3600" dirty="0"/>
                </a:p>
              </p:txBody>
            </p:sp>
          </mc:Choice>
          <mc:Fallback xmlns=""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C9C4F39C-A2DA-3E15-DEB9-FBE42EDADA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3369" y="2879830"/>
                  <a:ext cx="4935894" cy="3326265"/>
                </a:xfrm>
                <a:prstGeom prst="rect">
                  <a:avLst/>
                </a:prstGeom>
                <a:blipFill>
                  <a:blip r:embed="rId4"/>
                  <a:stretch>
                    <a:fillRect r="-968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318DC36D-E8F6-A46B-90C2-335227C91D90}"/>
                </a:ext>
              </a:extLst>
            </p:cNvPr>
            <p:cNvSpPr txBox="1"/>
            <p:nvPr/>
          </p:nvSpPr>
          <p:spPr>
            <a:xfrm>
              <a:off x="4720622" y="3234862"/>
              <a:ext cx="1380975" cy="510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1</a:t>
              </a:r>
              <a:r>
                <a:rPr lang="fr-MA" sz="1600" dirty="0">
                  <a:solidFill>
                    <a:srgbClr val="FF0000"/>
                  </a:solidFill>
                </a:rPr>
                <a:t>0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180EE1B-C367-AD98-B2DF-83E787C74783}"/>
              </a:ext>
            </a:extLst>
          </p:cNvPr>
          <p:cNvGrpSpPr/>
          <p:nvPr/>
        </p:nvGrpSpPr>
        <p:grpSpPr>
          <a:xfrm>
            <a:off x="2608957" y="2362815"/>
            <a:ext cx="1951830" cy="2082108"/>
            <a:chOff x="9468191" y="2420162"/>
            <a:chExt cx="4935894" cy="31400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32D1B175-8A9B-0E1E-04B9-CA83D88C3451}"/>
                    </a:ext>
                  </a:extLst>
                </p:cNvPr>
                <p:cNvSpPr txBox="1"/>
                <p:nvPr/>
              </p:nvSpPr>
              <p:spPr>
                <a:xfrm>
                  <a:off x="9468191" y="2420162"/>
                  <a:ext cx="4935894" cy="3140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ar-SA" sz="28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3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eqArr>
                              <m:eqArrPr>
                                <m:ctrlP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− 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fr-MA" sz="3600" b="0" i="1" smtClean="0"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</m:e>
                            </m:eqArr>
                          </m:num>
                          <m:den>
                            <m:r>
                              <a:rPr lang="fr-MA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fr-MA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fr-MA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fr-MA" sz="3600" dirty="0"/>
                </a:p>
              </p:txBody>
            </p:sp>
          </mc:Choice>
          <mc:Fallback xmlns="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32D1B175-8A9B-0E1E-04B9-CA83D88C34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68191" y="2420162"/>
                  <a:ext cx="4935894" cy="314002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272C9A03-2ED9-6D3B-2847-5168AA91177F}"/>
                </a:ext>
              </a:extLst>
            </p:cNvPr>
            <p:cNvSpPr txBox="1"/>
            <p:nvPr/>
          </p:nvSpPr>
          <p:spPr>
            <a:xfrm>
              <a:off x="11662245" y="2849228"/>
              <a:ext cx="1444069" cy="510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1</a:t>
              </a:r>
              <a:r>
                <a:rPr lang="fr-MA" sz="1600" dirty="0">
                  <a:solidFill>
                    <a:srgbClr val="FF0000"/>
                  </a:solidFill>
                </a:rPr>
                <a:t>0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EEA8A6EE-C945-F139-B460-932358035BB4}"/>
                  </a:ext>
                </a:extLst>
              </p:cNvPr>
              <p:cNvSpPr txBox="1"/>
              <p:nvPr/>
            </p:nvSpPr>
            <p:spPr>
              <a:xfrm>
                <a:off x="4406079" y="2374591"/>
                <a:ext cx="1951830" cy="2516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ar-SA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ar-SA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30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</m:e>
                            <m:e>
                              <m:r>
                                <a:rPr lang="ar-SA" sz="3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34</m:t>
                              </m:r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      </m:t>
                              </m:r>
                            </m:e>
                          </m:eqArr>
                        </m:num>
                        <m:den>
                          <m:eqArr>
                            <m:eqArrPr>
                              <m:ctrlP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fr-MA" sz="3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MA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29</m:t>
                              </m:r>
                              <m:r>
                                <a:rPr lang="fr-MA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MA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  <m:r>
                                <a:rPr lang="fr-MA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</m:e>
                            <m:e>
                              <m:r>
                                <a:rPr lang="ar-SA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</m:e>
                          </m:eqArr>
                        </m:den>
                      </m:f>
                    </m:oMath>
                  </m:oMathPara>
                </a14:m>
                <a:endParaRPr lang="fr-MA" sz="3600" dirty="0"/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EEA8A6EE-C945-F139-B460-932358035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079" y="2374591"/>
                <a:ext cx="1951830" cy="2516907"/>
              </a:xfrm>
              <a:prstGeom prst="rect">
                <a:avLst/>
              </a:prstGeom>
              <a:blipFill>
                <a:blip r:embed="rId6"/>
                <a:stretch>
                  <a:fillRect r="-687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ZoneTexte 30">
            <a:extLst>
              <a:ext uri="{FF2B5EF4-FFF2-40B4-BE49-F238E27FC236}">
                <a16:creationId xmlns:a16="http://schemas.microsoft.com/office/drawing/2014/main" id="{34DAAA45-4133-1EBB-82A3-EA1FA7AED051}"/>
              </a:ext>
            </a:extLst>
          </p:cNvPr>
          <p:cNvSpPr txBox="1"/>
          <p:nvPr/>
        </p:nvSpPr>
        <p:spPr>
          <a:xfrm>
            <a:off x="3188272" y="2631376"/>
            <a:ext cx="1918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406FCF4-6BB6-B6DA-BDFB-5E2BEE3BE588}"/>
              </a:ext>
            </a:extLst>
          </p:cNvPr>
          <p:cNvSpPr txBox="1"/>
          <p:nvPr/>
        </p:nvSpPr>
        <p:spPr>
          <a:xfrm>
            <a:off x="1436045" y="2576336"/>
            <a:ext cx="191862" cy="282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00" dirty="0">
                <a:solidFill>
                  <a:srgbClr val="FF0000"/>
                </a:solidFill>
              </a:rPr>
              <a:t>1</a:t>
            </a:r>
            <a:endParaRPr lang="fr-MA" sz="1600" dirty="0">
              <a:solidFill>
                <a:srgbClr val="FF0000"/>
              </a:solidFill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923B03F-BB64-0CD7-1ACE-A8ED1BC2BA1F}"/>
              </a:ext>
            </a:extLst>
          </p:cNvPr>
          <p:cNvCxnSpPr>
            <a:cxnSpLocks/>
          </p:cNvCxnSpPr>
          <p:nvPr/>
        </p:nvCxnSpPr>
        <p:spPr>
          <a:xfrm>
            <a:off x="1526101" y="2896412"/>
            <a:ext cx="202756" cy="2951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1264E0BF-CE7E-EC67-6E06-24C5093EAAA3}"/>
              </a:ext>
            </a:extLst>
          </p:cNvPr>
          <p:cNvCxnSpPr>
            <a:cxnSpLocks/>
          </p:cNvCxnSpPr>
          <p:nvPr/>
        </p:nvCxnSpPr>
        <p:spPr>
          <a:xfrm>
            <a:off x="3215268" y="2816600"/>
            <a:ext cx="216479" cy="3272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D5B4063B-9CB6-901E-349C-F5DE3DBFF299}"/>
              </a:ext>
            </a:extLst>
          </p:cNvPr>
          <p:cNvCxnSpPr/>
          <p:nvPr/>
        </p:nvCxnSpPr>
        <p:spPr>
          <a:xfrm>
            <a:off x="1199743" y="2861889"/>
            <a:ext cx="186613" cy="2492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381844D3-AF0E-B1AD-8D82-30730EFB9BDD}"/>
              </a:ext>
            </a:extLst>
          </p:cNvPr>
          <p:cNvCxnSpPr/>
          <p:nvPr/>
        </p:nvCxnSpPr>
        <p:spPr>
          <a:xfrm>
            <a:off x="888026" y="2929188"/>
            <a:ext cx="186613" cy="2492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887EDA29-5FD9-9A95-405A-6DE63031E284}"/>
              </a:ext>
            </a:extLst>
          </p:cNvPr>
          <p:cNvSpPr txBox="1"/>
          <p:nvPr/>
        </p:nvSpPr>
        <p:spPr>
          <a:xfrm>
            <a:off x="845500" y="2542013"/>
            <a:ext cx="1918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46D1D7A-6BBD-FC52-BB15-8191C96F56B8}"/>
              </a:ext>
            </a:extLst>
          </p:cNvPr>
          <p:cNvSpPr txBox="1"/>
          <p:nvPr/>
        </p:nvSpPr>
        <p:spPr>
          <a:xfrm>
            <a:off x="1095482" y="2534115"/>
            <a:ext cx="5410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00" dirty="0">
                <a:solidFill>
                  <a:srgbClr val="FF0000"/>
                </a:solidFill>
              </a:rPr>
              <a:t>1</a:t>
            </a:r>
            <a:r>
              <a:rPr lang="fr-MA" sz="1600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6219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C5BFA-59F3-3E47-65F4-684DDDFFF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48310EA-C0DF-BC48-4A7C-CB36964953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A04CAA2-381D-261F-D3FE-9B408A4D9B18}"/>
              </a:ext>
            </a:extLst>
          </p:cNvPr>
          <p:cNvSpPr/>
          <p:nvPr/>
        </p:nvSpPr>
        <p:spPr>
          <a:xfrm>
            <a:off x="1517515" y="2879387"/>
            <a:ext cx="5943600" cy="190472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</a:t>
            </a:r>
            <a:endParaRPr lang="ar-MA" sz="2800" b="1" kern="0" dirty="0">
              <a:solidFill>
                <a:srgbClr val="FC8E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مَلْءُ جَدَاوِلِ التَّناسُبِيَّةِ </a:t>
            </a:r>
          </a:p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وَحَلِّ مَسائِلَ تَتَعَلَّقُ بِها.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800" b="1" kern="0" dirty="0">
              <a:solidFill>
                <a:srgbClr val="FC8E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0180A3-9CCC-E1F8-C5B7-0A98F5ED2D1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79973" y="3515810"/>
            <a:ext cx="903320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49BCA91B-CB4D-4C67-3121-2C61C0F6EDCD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A95D667-A9D8-5BBD-B16C-B0609C5B863A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1339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3086AD-2AC5-B5D5-7893-F4951F18E2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373084" y="2354065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6166ADB-11ED-5889-247E-0D192352D84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7D3DFA3-7198-61AF-0D5F-FAAF9B82BE9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7029CF4-1588-F7F6-9010-261448D3045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392C8BE-FA59-5A31-3793-C642C0E87BA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7DE3845-A3FA-BE7C-60BB-3C568AAAB54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38887FE1-6891-774B-7576-CF8AE812FB8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ACBC4F8-328B-E030-F814-43D3ECC6491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352D713D-6491-45BA-72E6-8CA38EA5B64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DD2D4F3-5141-FD19-8920-32CFFDF6B8F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9C23002-AD3F-4130-0EF3-071B00D61B6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E053435-E12D-3D6E-7D6C-030AD2EFC31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6827E20-3C34-A177-A66F-676A4DD3F312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اقرؤوا المسألة وتخيلوا شريطها  . لفهمها.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E544C4-E39B-0A52-CEC4-E22457DDAD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82A3F0F-92BA-BFF6-BE10-DF6408964C53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9C3E0A3-5460-9D9D-C553-F24605364D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F46A9E9F-474B-520A-7CA3-E79C0F70C69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9F88B5EB-ACA4-C9C5-EC57-3E909E836CF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E7E0488D-3EDE-3074-F34D-6B605CE711C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72533D26-859B-AE5C-9539-C7D7A69ACA2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2178569C-58B2-FA2D-6DC0-4B8ABBA3E5E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8ED511D7-E175-18B5-1CA7-D0C22CD5A64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4F62E892-82FB-8305-92FF-C531593AEEA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1E91DDA3-5CB1-9657-4EEA-924780C43B2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B78E76D-70A1-0489-CD06-407D0EFA62B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48B95F4-0709-2DF9-6BD9-873D8A1CA7F1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CD616FE9-2E24-8E78-3FF0-B235948A9245}"/>
              </a:ext>
            </a:extLst>
          </p:cNvPr>
          <p:cNvSpPr txBox="1"/>
          <p:nvPr/>
        </p:nvSpPr>
        <p:spPr>
          <a:xfrm>
            <a:off x="1307444" y="1853749"/>
            <a:ext cx="6467183" cy="954107"/>
          </a:xfrm>
          <a:prstGeom prst="rect">
            <a:avLst/>
          </a:prstGeom>
          <a:solidFill>
            <a:srgbClr val="7DC3C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ثَمَنُ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واح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 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24 د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. </a:t>
            </a:r>
            <a:endParaRPr lang="a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ث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؛ 3 ؛ 4 ؛ 5 دَفاتِر مِنَ نَفْسِ النّوْعِ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؟</a:t>
            </a: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35B10596-1774-2FD0-39E1-2FC9BF4B1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695920"/>
              </p:ext>
            </p:extLst>
          </p:nvPr>
        </p:nvGraphicFramePr>
        <p:xfrm>
          <a:off x="1434457" y="3942731"/>
          <a:ext cx="6467185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986">
                  <a:extLst>
                    <a:ext uri="{9D8B030D-6E8A-4147-A177-3AD203B41FA5}">
                      <a16:colId xmlns:a16="http://schemas.microsoft.com/office/drawing/2014/main" val="187655279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1552632249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55119737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3763883222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3886436035"/>
                    </a:ext>
                  </a:extLst>
                </a:gridCol>
                <a:gridCol w="2117255">
                  <a:extLst>
                    <a:ext uri="{9D8B030D-6E8A-4147-A177-3AD203B41FA5}">
                      <a16:colId xmlns:a16="http://schemas.microsoft.com/office/drawing/2014/main" val="1242670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الد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فات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28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26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اَلثَّمَنُ بِالدِّرْهَمِ</a:t>
                      </a:r>
                      <a:endParaRPr lang="fr-MA" sz="28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430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B4AD0-481B-E13D-7A4F-340B5C42A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05A2C09-3654-05AA-93C2-CD366ADB4B54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تمموا ملأ جدول التناسبية  لحل المسألة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FC41576-64A0-89DB-6C7E-97142FBEB30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8BEB277-711F-9007-6298-CCA9A96DBB26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4DCC0C0-E2DD-BE9A-85BF-B2235EA35145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539568ED-01E0-8828-6A19-6928D0278F8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0A45CF22-3EC8-EB0C-CB7B-17E53E9D5E4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42113E1-E4D1-057B-2ED4-4141F2F38F0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38BF570C-FBB5-8424-39FE-B1A6785EE5F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706B9D94-B522-5D33-B6CF-11E7955A8B1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0BD6922-9261-E6F8-6DE2-F0E69E7241A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E9154595-99A3-1976-1C1D-2CCDEB7AADF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9CC15596-1C88-75A0-A446-65F134B2CBC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2348E58-C44F-BEBC-DC44-1FFD94E2920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D18A159-D63D-81F0-B8C7-ACE111B494E2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ZoneTexte 5">
            <a:extLst>
              <a:ext uri="{FF2B5EF4-FFF2-40B4-BE49-F238E27FC236}">
                <a16:creationId xmlns:a16="http://schemas.microsoft.com/office/drawing/2014/main" id="{A9707EDC-56AF-D91D-4D88-3F41C65494DF}"/>
              </a:ext>
            </a:extLst>
          </p:cNvPr>
          <p:cNvSpPr txBox="1"/>
          <p:nvPr/>
        </p:nvSpPr>
        <p:spPr>
          <a:xfrm>
            <a:off x="1307444" y="1853749"/>
            <a:ext cx="6467183" cy="954107"/>
          </a:xfrm>
          <a:prstGeom prst="rect">
            <a:avLst/>
          </a:prstGeom>
          <a:solidFill>
            <a:srgbClr val="7DC3C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ثَمَنُ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واح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 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24 د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. </a:t>
            </a:r>
            <a:endParaRPr lang="a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ث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؛ 3 ؛ 4 ؛ 5 دَفاتِر مِنَ نَفْسِ النّوْعِ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؟</a:t>
            </a:r>
          </a:p>
        </p:txBody>
      </p:sp>
      <p:graphicFrame>
        <p:nvGraphicFramePr>
          <p:cNvPr id="12" name="Tableau 22">
            <a:extLst>
              <a:ext uri="{FF2B5EF4-FFF2-40B4-BE49-F238E27FC236}">
                <a16:creationId xmlns:a16="http://schemas.microsoft.com/office/drawing/2014/main" id="{58B82F8E-E8B7-F1F3-E305-6CD012071C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65354"/>
              </p:ext>
            </p:extLst>
          </p:nvPr>
        </p:nvGraphicFramePr>
        <p:xfrm>
          <a:off x="1434457" y="3942731"/>
          <a:ext cx="6467185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986">
                  <a:extLst>
                    <a:ext uri="{9D8B030D-6E8A-4147-A177-3AD203B41FA5}">
                      <a16:colId xmlns:a16="http://schemas.microsoft.com/office/drawing/2014/main" val="187655279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1552632249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55119737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3763883222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3886436035"/>
                    </a:ext>
                  </a:extLst>
                </a:gridCol>
                <a:gridCol w="2117255">
                  <a:extLst>
                    <a:ext uri="{9D8B030D-6E8A-4147-A177-3AD203B41FA5}">
                      <a16:colId xmlns:a16="http://schemas.microsoft.com/office/drawing/2014/main" val="1242670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الد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فات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28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26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اَلثَّمَنُ بِالدِّرْهَمِ</a:t>
                      </a:r>
                      <a:endParaRPr lang="fr-MA" sz="28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430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040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السبورة؟</a:t>
            </a: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8C0101-E629-132F-0410-204EF12789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38B3272-B5AA-980B-AC38-B9943A783C1F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8C04C96-1ABB-6C66-5E14-EF65573E26D9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0C9D9273-B1D7-6E59-CCCE-0FB6A973726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00F1968-58D1-16EB-FD73-AD27FDC6381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26FD353-A0A1-E5FC-C28C-00AD2210C91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7076F44E-1BA6-5DBC-A3C7-949877FB175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E3323C0E-CB49-2620-4EA1-C62DF83091D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DF074A1F-5508-5220-62A6-7E2FD4BBEF3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06DEEBC8-FAA2-0A9B-3A07-FF8C530B503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252FA08F-40A3-8219-9E1B-D6A45EE6FEB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ADC8B8E-43FF-7C32-F3C5-ECE7FBEAAEF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D037AC4-FF9B-F66A-4093-A704A373278F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ZoneTexte 5">
            <a:extLst>
              <a:ext uri="{FF2B5EF4-FFF2-40B4-BE49-F238E27FC236}">
                <a16:creationId xmlns:a16="http://schemas.microsoft.com/office/drawing/2014/main" id="{4348CC95-9A64-A582-3C03-66AFED038B0A}"/>
              </a:ext>
            </a:extLst>
          </p:cNvPr>
          <p:cNvSpPr txBox="1"/>
          <p:nvPr/>
        </p:nvSpPr>
        <p:spPr>
          <a:xfrm>
            <a:off x="1307444" y="1853749"/>
            <a:ext cx="6467183" cy="954107"/>
          </a:xfrm>
          <a:prstGeom prst="rect">
            <a:avLst/>
          </a:prstGeom>
          <a:solidFill>
            <a:srgbClr val="7DC3C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ثَمَنُ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واح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 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24 د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. </a:t>
            </a:r>
            <a:endParaRPr lang="a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ث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؛ 3 ؛ 4 ؛ 5 دَفاتِر مِنَ نَفْسِ النّوْعِ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؟</a:t>
            </a:r>
          </a:p>
        </p:txBody>
      </p:sp>
      <p:graphicFrame>
        <p:nvGraphicFramePr>
          <p:cNvPr id="4" name="Tableau 22">
            <a:extLst>
              <a:ext uri="{FF2B5EF4-FFF2-40B4-BE49-F238E27FC236}">
                <a16:creationId xmlns:a16="http://schemas.microsoft.com/office/drawing/2014/main" id="{8783A331-0A7E-A63B-D780-A98BAD7D06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534907"/>
              </p:ext>
            </p:extLst>
          </p:nvPr>
        </p:nvGraphicFramePr>
        <p:xfrm>
          <a:off x="1434457" y="3942731"/>
          <a:ext cx="6467185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986">
                  <a:extLst>
                    <a:ext uri="{9D8B030D-6E8A-4147-A177-3AD203B41FA5}">
                      <a16:colId xmlns:a16="http://schemas.microsoft.com/office/drawing/2014/main" val="187655279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1552632249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55119737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3763883222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3886436035"/>
                    </a:ext>
                  </a:extLst>
                </a:gridCol>
                <a:gridCol w="2117255">
                  <a:extLst>
                    <a:ext uri="{9D8B030D-6E8A-4147-A177-3AD203B41FA5}">
                      <a16:colId xmlns:a16="http://schemas.microsoft.com/office/drawing/2014/main" val="1242670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الد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فات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28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26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اَلثَّمَنُ بِالدِّرْهَمِ</a:t>
                      </a:r>
                      <a:endParaRPr lang="fr-MA" sz="28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430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834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43013-B655-B338-52FE-19DEBD9F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8C4C91-9345-7A4A-2FBC-4AB8FC6ECF6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F557C3-4684-6245-6B89-4A4D5E3079BE}"/>
              </a:ext>
            </a:extLst>
          </p:cNvPr>
          <p:cNvGrpSpPr/>
          <p:nvPr/>
        </p:nvGrpSpPr>
        <p:grpSpPr>
          <a:xfrm>
            <a:off x="373226" y="150536"/>
            <a:ext cx="7529809" cy="346492"/>
            <a:chOff x="373226" y="94550"/>
            <a:chExt cx="7529809" cy="346492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9A6AFEA-8193-8EF8-6598-91AC1D88463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D2F10A01-4AE1-0A09-6319-5E51B836362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A4BDC12-0AFA-78D0-9567-DEC5088B319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85932F1-2F8C-6103-CAE3-BB62FFEA640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6396A90-1366-C1CE-6EAF-FC60105CF0C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92E9B92A-CAA2-483A-D429-9C230276C2B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1BDD27E7-B662-F6BA-AC05-76F0550A74E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9053E844-3CA7-001E-EB06-951D217CB48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E5EFF1CE-4BD1-6BFE-60C7-2E66FC4DE11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D6D6641-AA1D-C148-5481-324F88E4131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A436DE6-4AC7-98C6-782F-0E63BBB6C9A5}"/>
                </a:ext>
              </a:extLst>
            </p:cNvPr>
            <p:cNvSpPr/>
            <p:nvPr/>
          </p:nvSpPr>
          <p:spPr>
            <a:xfrm>
              <a:off x="5286496" y="94550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98D2F5E-E190-C57C-2B9A-43FE3591DAEE}"/>
              </a:ext>
            </a:extLst>
          </p:cNvPr>
          <p:cNvSpPr txBox="1"/>
          <p:nvPr/>
        </p:nvSpPr>
        <p:spPr>
          <a:xfrm>
            <a:off x="3615494" y="895739"/>
            <a:ext cx="3811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5">
            <a:extLst>
              <a:ext uri="{FF2B5EF4-FFF2-40B4-BE49-F238E27FC236}">
                <a16:creationId xmlns:a16="http://schemas.microsoft.com/office/drawing/2014/main" id="{BE38F59B-F346-B888-C0F8-12234EDCDCA8}"/>
              </a:ext>
            </a:extLst>
          </p:cNvPr>
          <p:cNvSpPr txBox="1"/>
          <p:nvPr/>
        </p:nvSpPr>
        <p:spPr>
          <a:xfrm>
            <a:off x="1307444" y="1853749"/>
            <a:ext cx="6467183" cy="954107"/>
          </a:xfrm>
          <a:prstGeom prst="rect">
            <a:avLst/>
          </a:prstGeom>
          <a:solidFill>
            <a:srgbClr val="7DC3C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ثَمَنُ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واح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 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24 د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. </a:t>
            </a:r>
            <a:endParaRPr lang="ar-M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ث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؛ 3 ؛ 4 ؛ 5 دَفاتِر مِنَ نَفْسِ النّوْعِ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؟</a:t>
            </a:r>
          </a:p>
        </p:txBody>
      </p:sp>
      <p:graphicFrame>
        <p:nvGraphicFramePr>
          <p:cNvPr id="5" name="Tableau 22">
            <a:extLst>
              <a:ext uri="{FF2B5EF4-FFF2-40B4-BE49-F238E27FC236}">
                <a16:creationId xmlns:a16="http://schemas.microsoft.com/office/drawing/2014/main" id="{2374A406-54EE-BE0D-A0A9-392032EFFD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143556"/>
              </p:ext>
            </p:extLst>
          </p:nvPr>
        </p:nvGraphicFramePr>
        <p:xfrm>
          <a:off x="1321305" y="3429000"/>
          <a:ext cx="6467185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986">
                  <a:extLst>
                    <a:ext uri="{9D8B030D-6E8A-4147-A177-3AD203B41FA5}">
                      <a16:colId xmlns:a16="http://schemas.microsoft.com/office/drawing/2014/main" val="187655279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1552632249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55119737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3763883222"/>
                    </a:ext>
                  </a:extLst>
                </a:gridCol>
                <a:gridCol w="869986">
                  <a:extLst>
                    <a:ext uri="{9D8B030D-6E8A-4147-A177-3AD203B41FA5}">
                      <a16:colId xmlns:a16="http://schemas.microsoft.com/office/drawing/2014/main" val="3886436035"/>
                    </a:ext>
                  </a:extLst>
                </a:gridCol>
                <a:gridCol w="2117255">
                  <a:extLst>
                    <a:ext uri="{9D8B030D-6E8A-4147-A177-3AD203B41FA5}">
                      <a16:colId xmlns:a16="http://schemas.microsoft.com/office/drawing/2014/main" val="1242670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الد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فات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</a:t>
                      </a:r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28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26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120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96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72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48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اَلثَّمَنُ بِالدِّرْهَمِ</a:t>
                      </a:r>
                      <a:endParaRPr lang="fr-MA" sz="28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430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995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45DB3-E9B2-E176-FEEF-C2569EE80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5451E26-7B29-94C3-DAE7-87F35660F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749D885-CB5B-0E53-B423-C4D8BC34D1BC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6297A94D-00DE-1E16-22F9-9AD167DF3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4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2E935-DEBA-EBD8-A4AA-E3EC80D26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A43F041-A5B3-BA8E-43FF-C26C853D6EE4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حلوا  هذه المسألة 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2857B7-01A3-C6F0-16C3-F0DB05D6CA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0A2B8EB-E36C-E6B2-E6D8-30CDC9077448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D67A43A-6A07-9CED-6F2D-3BF371CAA980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D53A1038-CFDC-D3C9-5E1C-E1E7887E19A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B902782-FA28-6BF5-1CFB-3E4C90EF72C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A744D703-FED0-C5DB-A5FF-731F5D2BA68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983CFE73-53F9-29F1-0851-6C2CD38F52C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4BF89395-C44D-3995-1901-1A318147DF9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B997BF5-389B-3A5A-3F9B-6C56A820253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F8DCC32F-7B4D-01C8-45B3-1E5083A02C2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A6FD5BEC-2CF0-552A-7B76-53E6C8428BD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E8BA2F7-D68F-6273-E04C-EBAF734288F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7475323-ABF7-4B42-A695-6E98A9E96377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8182C477-960B-B5CB-D159-0F7AE58AC10F}"/>
              </a:ext>
            </a:extLst>
          </p:cNvPr>
          <p:cNvSpPr txBox="1"/>
          <p:nvPr/>
        </p:nvSpPr>
        <p:spPr>
          <a:xfrm>
            <a:off x="4231315" y="2212227"/>
            <a:ext cx="4015712" cy="2862322"/>
          </a:xfrm>
          <a:prstGeom prst="rect">
            <a:avLst/>
          </a:prstGeom>
          <a:solidFill>
            <a:srgbClr val="7DC3C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ثَمَنُ كيلوغْرامٍ 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واح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ِدٍ 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الت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اح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10 د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راه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ثَمَنُ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6 كيلوغ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رام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اتٍ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الت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اح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S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ء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ar-M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S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بار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ح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ة . </a:t>
            </a:r>
            <a:endParaRPr lang="ar-M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</a:t>
            </a:r>
          </a:p>
          <a:p>
            <a:pPr algn="r" rtl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</a:t>
            </a: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BE674E27-9E8F-9D63-F094-43D5F139FB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114828"/>
              </p:ext>
            </p:extLst>
          </p:nvPr>
        </p:nvGraphicFramePr>
        <p:xfrm>
          <a:off x="642171" y="2870534"/>
          <a:ext cx="3365770" cy="1545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048">
                  <a:extLst>
                    <a:ext uri="{9D8B030D-6E8A-4147-A177-3AD203B41FA5}">
                      <a16:colId xmlns:a16="http://schemas.microsoft.com/office/drawing/2014/main" val="3763883222"/>
                    </a:ext>
                  </a:extLst>
                </a:gridCol>
                <a:gridCol w="1001691">
                  <a:extLst>
                    <a:ext uri="{9D8B030D-6E8A-4147-A177-3AD203B41FA5}">
                      <a16:colId xmlns:a16="http://schemas.microsoft.com/office/drawing/2014/main" val="3886436035"/>
                    </a:ext>
                  </a:extLst>
                </a:gridCol>
                <a:gridCol w="1446031">
                  <a:extLst>
                    <a:ext uri="{9D8B030D-6E8A-4147-A177-3AD203B41FA5}">
                      <a16:colId xmlns:a16="http://schemas.microsoft.com/office/drawing/2014/main" val="12426709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كيلوغ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رامات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endParaRPr lang="fr-MA" sz="20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268511"/>
                  </a:ext>
                </a:extLst>
              </a:tr>
              <a:tr h="844667">
                <a:tc>
                  <a:txBody>
                    <a:bodyPr/>
                    <a:lstStyle/>
                    <a:p>
                      <a:pPr algn="ctr"/>
                      <a:r>
                        <a:rPr lang="ar-MA" sz="240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اَل</a:t>
                      </a:r>
                      <a:r>
                        <a:rPr lang="ar-S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ث</a:t>
                      </a:r>
                      <a:r>
                        <a:rPr lang="ar-M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ن</a:t>
                      </a:r>
                      <a:r>
                        <a:rPr lang="ar-M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ب</a:t>
                      </a:r>
                      <a:r>
                        <a:rPr lang="ar-M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الد</a:t>
                      </a:r>
                      <a:r>
                        <a:rPr lang="ar-M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ر</a:t>
                      </a:r>
                      <a:r>
                        <a:rPr lang="ar-M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ه</a:t>
                      </a:r>
                      <a:r>
                        <a:rPr lang="ar-M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000" b="1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endParaRPr lang="fr-MA" sz="20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430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27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2D9DC-DEFA-C534-AEDD-FF82A9122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509BC-E3F1-D308-9108-757C9146AAD9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5198328-50F4-1E48-9C3B-11B5B2AD0B8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السبورة؟</a:t>
            </a: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B92C49-8D62-404C-B866-4D25E60FF0D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9F510925-0DD2-DEDB-14ED-D94ADE0CC400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623EC3EB-52BE-DD0C-4969-E5A7729048B1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5BE59FAF-7F35-6C7D-B238-2835EED76BB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49149861-3A78-3F7A-13C2-555FE99178B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30DD694-B108-8AC4-3965-CED635783ED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19A1DA53-77C8-FDA3-3301-4061992A5A5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4E52A5DD-EF86-1252-7659-B586B44C657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0D388C53-9349-FB48-755B-EEEC7AC07C0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AE964A4E-44FF-9631-C927-B0CF2518B44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EE7F7876-3209-2D99-C99C-26836732171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804A90B-E944-0088-C772-4946BAE8A27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2579228-5E94-1179-4822-A16193AF8CA3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5">
            <a:extLst>
              <a:ext uri="{FF2B5EF4-FFF2-40B4-BE49-F238E27FC236}">
                <a16:creationId xmlns:a16="http://schemas.microsoft.com/office/drawing/2014/main" id="{8A31B9CF-C5A1-5C43-0F61-92D8AACE4BBD}"/>
              </a:ext>
            </a:extLst>
          </p:cNvPr>
          <p:cNvSpPr txBox="1"/>
          <p:nvPr/>
        </p:nvSpPr>
        <p:spPr>
          <a:xfrm>
            <a:off x="4231315" y="2212227"/>
            <a:ext cx="4015712" cy="2862322"/>
          </a:xfrm>
          <a:prstGeom prst="rect">
            <a:avLst/>
          </a:prstGeom>
          <a:solidFill>
            <a:srgbClr val="7DC3C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ثَمَنُ كيلوغْرامٍ 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واح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ِدٍ 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الت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اح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10 د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راه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ثَمَنُ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6 كيلوغ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رام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اتٍ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الت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اح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S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ء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ar-M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S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بار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ح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ة . </a:t>
            </a:r>
            <a:endParaRPr lang="ar-M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</a:t>
            </a:r>
          </a:p>
          <a:p>
            <a:pPr algn="r" rtl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</a:t>
            </a:r>
          </a:p>
        </p:txBody>
      </p:sp>
      <p:graphicFrame>
        <p:nvGraphicFramePr>
          <p:cNvPr id="7" name="Tableau 22">
            <a:extLst>
              <a:ext uri="{FF2B5EF4-FFF2-40B4-BE49-F238E27FC236}">
                <a16:creationId xmlns:a16="http://schemas.microsoft.com/office/drawing/2014/main" id="{E259B218-805A-1067-DA25-BCA693D313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137197"/>
              </p:ext>
            </p:extLst>
          </p:nvPr>
        </p:nvGraphicFramePr>
        <p:xfrm>
          <a:off x="642171" y="2870534"/>
          <a:ext cx="3365770" cy="1545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048">
                  <a:extLst>
                    <a:ext uri="{9D8B030D-6E8A-4147-A177-3AD203B41FA5}">
                      <a16:colId xmlns:a16="http://schemas.microsoft.com/office/drawing/2014/main" val="3763883222"/>
                    </a:ext>
                  </a:extLst>
                </a:gridCol>
                <a:gridCol w="1001691">
                  <a:extLst>
                    <a:ext uri="{9D8B030D-6E8A-4147-A177-3AD203B41FA5}">
                      <a16:colId xmlns:a16="http://schemas.microsoft.com/office/drawing/2014/main" val="3886436035"/>
                    </a:ext>
                  </a:extLst>
                </a:gridCol>
                <a:gridCol w="1446031">
                  <a:extLst>
                    <a:ext uri="{9D8B030D-6E8A-4147-A177-3AD203B41FA5}">
                      <a16:colId xmlns:a16="http://schemas.microsoft.com/office/drawing/2014/main" val="12426709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كيلوغ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رامات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endParaRPr lang="fr-MA" sz="20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268511"/>
                  </a:ext>
                </a:extLst>
              </a:tr>
              <a:tr h="844667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اَل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ث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ن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ب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الد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ر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ه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endParaRPr lang="fr-MA" sz="20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430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335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379EA-8E67-23AF-9B41-AD0A486E3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FE7BD-28A8-A51F-6463-E6C484117B1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62E8095-C553-E5E6-B716-85B4043A66BE}"/>
              </a:ext>
            </a:extLst>
          </p:cNvPr>
          <p:cNvGrpSpPr/>
          <p:nvPr/>
        </p:nvGrpSpPr>
        <p:grpSpPr>
          <a:xfrm>
            <a:off x="373226" y="150536"/>
            <a:ext cx="7529809" cy="346492"/>
            <a:chOff x="373226" y="94550"/>
            <a:chExt cx="7529809" cy="346492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7D1B608-E285-6CD1-B950-60AE5E70DE4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7F0DAC8E-92A9-60C2-A11C-B68B662A8DF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A494DB1E-9E9D-544F-49BE-128693213E1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16F8399E-F013-53D8-21FB-E0DD4DB1924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C7B9B394-7357-4BD5-A8FA-D66ED7BB307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E87CE30F-4C96-6A26-E451-CE631A81708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9107AAAE-7EE3-41EC-7DAB-E78800F8CC8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EA6EB924-229B-2844-CEAD-F897043CF9E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0DB05A04-E778-55CA-4F2B-5B5A7B4B1AD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700FCF7-BD44-3B41-89F4-82478020054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88BA5F7-055B-97FA-A54E-D448F76C7B8D}"/>
                </a:ext>
              </a:extLst>
            </p:cNvPr>
            <p:cNvSpPr/>
            <p:nvPr/>
          </p:nvSpPr>
          <p:spPr>
            <a:xfrm>
              <a:off x="5286496" y="94550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CDFCD314-EF3B-AD01-72D8-5F031381F367}"/>
              </a:ext>
            </a:extLst>
          </p:cNvPr>
          <p:cNvSpPr txBox="1"/>
          <p:nvPr/>
        </p:nvSpPr>
        <p:spPr>
          <a:xfrm>
            <a:off x="4181265" y="797662"/>
            <a:ext cx="3041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5">
            <a:extLst>
              <a:ext uri="{FF2B5EF4-FFF2-40B4-BE49-F238E27FC236}">
                <a16:creationId xmlns:a16="http://schemas.microsoft.com/office/drawing/2014/main" id="{6C4BD4F7-D145-A6C7-EB11-A0931F3A1830}"/>
              </a:ext>
            </a:extLst>
          </p:cNvPr>
          <p:cNvSpPr txBox="1"/>
          <p:nvPr/>
        </p:nvSpPr>
        <p:spPr>
          <a:xfrm>
            <a:off x="4231315" y="2212227"/>
            <a:ext cx="4015712" cy="2862322"/>
          </a:xfrm>
          <a:prstGeom prst="rect">
            <a:avLst/>
          </a:prstGeom>
          <a:solidFill>
            <a:srgbClr val="7DC3C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ثَمَنُ كيلوغْرامٍ 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واح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ِدٍ 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الت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اح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10 د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راه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ثَمَنُ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6 كيلوغ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رام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اتٍ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الت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اح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S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ء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ar-M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S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بار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ح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ة . </a:t>
            </a:r>
            <a:endParaRPr lang="ar-M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</a:t>
            </a:r>
          </a:p>
          <a:p>
            <a:pPr algn="r" rtl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</a:t>
            </a:r>
          </a:p>
        </p:txBody>
      </p:sp>
      <p:graphicFrame>
        <p:nvGraphicFramePr>
          <p:cNvPr id="9" name="Tableau 22">
            <a:extLst>
              <a:ext uri="{FF2B5EF4-FFF2-40B4-BE49-F238E27FC236}">
                <a16:creationId xmlns:a16="http://schemas.microsoft.com/office/drawing/2014/main" id="{AE85083E-7042-A7F7-42E6-D2EC9CEAD0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816028"/>
              </p:ext>
            </p:extLst>
          </p:nvPr>
        </p:nvGraphicFramePr>
        <p:xfrm>
          <a:off x="642171" y="2870534"/>
          <a:ext cx="3365770" cy="1545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048">
                  <a:extLst>
                    <a:ext uri="{9D8B030D-6E8A-4147-A177-3AD203B41FA5}">
                      <a16:colId xmlns:a16="http://schemas.microsoft.com/office/drawing/2014/main" val="3763883222"/>
                    </a:ext>
                  </a:extLst>
                </a:gridCol>
                <a:gridCol w="1001691">
                  <a:extLst>
                    <a:ext uri="{9D8B030D-6E8A-4147-A177-3AD203B41FA5}">
                      <a16:colId xmlns:a16="http://schemas.microsoft.com/office/drawing/2014/main" val="3886436035"/>
                    </a:ext>
                  </a:extLst>
                </a:gridCol>
                <a:gridCol w="1446031">
                  <a:extLst>
                    <a:ext uri="{9D8B030D-6E8A-4147-A177-3AD203B41FA5}">
                      <a16:colId xmlns:a16="http://schemas.microsoft.com/office/drawing/2014/main" val="12426709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كيلوغ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رامات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endParaRPr lang="fr-MA" sz="20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268511"/>
                  </a:ext>
                </a:extLst>
              </a:tr>
              <a:tr h="844667"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60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اَل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ث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ن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ب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الد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ر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ه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endParaRPr lang="fr-MA" sz="20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430959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AA1054D-195A-1D16-0BAE-2B252E170F9C}"/>
              </a:ext>
            </a:extLst>
          </p:cNvPr>
          <p:cNvSpPr txBox="1"/>
          <p:nvPr/>
        </p:nvSpPr>
        <p:spPr>
          <a:xfrm>
            <a:off x="4484459" y="4297221"/>
            <a:ext cx="37625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ثَمَنُ 6 كيلوغْراماتٍ مِنَ التُّفّاحِ :  60 دِرْهَمًا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13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D1300CB-BC5B-1813-B065-643A6805AA8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D337218-C22C-D3DD-1500-3A68DA8BC97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E838D32A-552E-190F-8CB2-94276EA361C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6C474E0-6C67-9B15-D3C5-DC366A84AF7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C2B6B56-3F08-7C3E-A80D-FC920B078BD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11F4110A-0030-BECF-C647-911CA52879D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2EE0E58E-E2CF-4041-0317-C5779E88F1F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66C6172-ED2B-98CE-C55A-E22F16A449E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88D6CDB-12D9-E2A5-431A-B13858637E1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6B5B1CA6-D9F2-35DD-9E36-FBE6B82477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2625CD0-018D-9552-7196-32F987D96121}"/>
                  </a:ext>
                </a:extLst>
              </p:cNvPr>
              <p:cNvSpPr/>
              <p:nvPr/>
            </p:nvSpPr>
            <p:spPr>
              <a:xfrm>
                <a:off x="2835734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07F9975-879A-6542-47D2-A5AF260866A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1603</Words>
  <Application>Microsoft Office PowerPoint</Application>
  <PresentationFormat>On-screen Show (4:3)</PresentationFormat>
  <Paragraphs>445</Paragraphs>
  <Slides>46</Slides>
  <Notes>7</Notes>
  <HiddenSlides>0</HiddenSlides>
  <MMClips>5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46</vt:i4>
      </vt:variant>
    </vt:vector>
  </HeadingPairs>
  <TitlesOfParts>
    <vt:vector size="61" baseType="lpstr">
      <vt:lpstr>DengXian</vt:lpstr>
      <vt:lpstr>Aptos</vt:lpstr>
      <vt:lpstr>Aptos Display</vt:lpstr>
      <vt:lpstr>Arial</vt:lpstr>
      <vt:lpstr>Arimo Italics</vt:lpstr>
      <vt:lpstr>Calibri</vt:lpstr>
      <vt:lpstr>Cambria Math</vt:lpstr>
      <vt:lpstr>Chalkboard</vt:lpstr>
      <vt:lpstr>Dosis</vt:lpstr>
      <vt:lpstr>Effra CC Arbc</vt:lpstr>
      <vt:lpstr>Wingdings</vt:lpstr>
      <vt:lpstr>salam</vt:lpstr>
      <vt:lpstr>Page d'entree</vt:lpstr>
      <vt:lpstr>1_salam</vt:lpstr>
      <vt:lpstr>2_Conception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AIT OUABBOU LAHCEN</cp:lastModifiedBy>
  <cp:revision>156</cp:revision>
  <cp:lastPrinted>2025-08-13T10:11:39Z</cp:lastPrinted>
  <dcterms:created xsi:type="dcterms:W3CDTF">2025-08-01T12:31:49Z</dcterms:created>
  <dcterms:modified xsi:type="dcterms:W3CDTF">2026-06-07T15:28:31Z</dcterms:modified>
</cp:coreProperties>
</file>