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50"/>
  </p:notesMasterIdLst>
  <p:handoutMasterIdLst>
    <p:handoutMasterId r:id="rId51"/>
  </p:handoutMasterIdLst>
  <p:sldIdLst>
    <p:sldId id="735" r:id="rId5"/>
    <p:sldId id="828" r:id="rId6"/>
    <p:sldId id="835" r:id="rId7"/>
    <p:sldId id="2134806642" r:id="rId8"/>
    <p:sldId id="2134806699" r:id="rId9"/>
    <p:sldId id="974" r:id="rId10"/>
    <p:sldId id="2134806722" r:id="rId11"/>
    <p:sldId id="2134806720" r:id="rId12"/>
    <p:sldId id="2134806650" r:id="rId13"/>
    <p:sldId id="1005" r:id="rId14"/>
    <p:sldId id="768" r:id="rId15"/>
    <p:sldId id="2134806678" r:id="rId16"/>
    <p:sldId id="2134807098" r:id="rId17"/>
    <p:sldId id="774" r:id="rId18"/>
    <p:sldId id="1054" r:id="rId19"/>
    <p:sldId id="1055" r:id="rId20"/>
    <p:sldId id="1056" r:id="rId21"/>
    <p:sldId id="968" r:id="rId22"/>
    <p:sldId id="1021" r:id="rId23"/>
    <p:sldId id="1046" r:id="rId24"/>
    <p:sldId id="2134806777" r:id="rId25"/>
    <p:sldId id="2134807291" r:id="rId26"/>
    <p:sldId id="2134807071" r:id="rId27"/>
    <p:sldId id="2134807073" r:id="rId28"/>
    <p:sldId id="2134807049" r:id="rId29"/>
    <p:sldId id="2134807288" r:id="rId30"/>
    <p:sldId id="2134807289" r:id="rId31"/>
    <p:sldId id="2134807290" r:id="rId32"/>
    <p:sldId id="2134806870" r:id="rId33"/>
    <p:sldId id="2134807156" r:id="rId34"/>
    <p:sldId id="2134807151" r:id="rId35"/>
    <p:sldId id="2134807152" r:id="rId36"/>
    <p:sldId id="2134807292" r:id="rId37"/>
    <p:sldId id="2134806772" r:id="rId38"/>
    <p:sldId id="2134807070" r:id="rId39"/>
    <p:sldId id="2134806665" r:id="rId40"/>
    <p:sldId id="2134807129" r:id="rId41"/>
    <p:sldId id="2134807035" r:id="rId42"/>
    <p:sldId id="2134807069" r:id="rId43"/>
    <p:sldId id="2134807293" r:id="rId44"/>
    <p:sldId id="2134807294" r:id="rId45"/>
    <p:sldId id="2134807286" r:id="rId46"/>
    <p:sldId id="2134807287" r:id="rId47"/>
    <p:sldId id="2134806639" r:id="rId48"/>
    <p:sldId id="980" r:id="rId49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DC3C1"/>
    <a:srgbClr val="E98301"/>
    <a:srgbClr val="FC8E00"/>
    <a:srgbClr val="FFDE6C"/>
    <a:srgbClr val="FFC000"/>
    <a:srgbClr val="FFEFB9"/>
    <a:srgbClr val="FFDA6D"/>
    <a:srgbClr val="3A8F98"/>
    <a:srgbClr val="00AB9B"/>
    <a:srgbClr val="2B75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62" d="100"/>
          <a:sy n="62" d="100"/>
        </p:scale>
        <p:origin x="34" y="3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19.emf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0.png"/><Relationship Id="rId11" Type="http://schemas.openxmlformats.org/officeDocument/2006/relationships/image" Target="../media/image48.png"/><Relationship Id="rId5" Type="http://schemas.openxmlformats.org/officeDocument/2006/relationships/image" Target="../media/image420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19.emf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المراجعة </a:t>
            </a:r>
            <a:r>
              <a:rPr lang="ar-MA" sz="12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562488" y="2368130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</a:t>
              </a:r>
              <a:r>
                <a:rPr lang="fr-MA" sz="1800" b="1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endParaRPr sz="1800" b="1" dirty="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562488" y="2915598"/>
            <a:ext cx="3410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5079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f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700548" y="231022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E6C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f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</a:t>
              </a:r>
              <a:r>
                <a:rPr lang="fr-MA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a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2F3BA5B-F5A3-8712-5561-13B3FFEBA367}"/>
              </a:ext>
            </a:extLst>
          </p:cNvPr>
          <p:cNvGrpSpPr/>
          <p:nvPr/>
        </p:nvGrpSpPr>
        <p:grpSpPr>
          <a:xfrm>
            <a:off x="459134" y="377607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A64DAD6-C573-05A0-20AF-34F313B90E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7ED7C400-574F-4D04-51AB-A3912A2CD8B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A8CD56D5-651C-0D62-FE7C-C3A3BF287AF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</a:t>
              </a:r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69289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30219" y="953296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BE09B3-8A9C-6D75-63D8-8F0351157D6C}"/>
              </a:ext>
            </a:extLst>
          </p:cNvPr>
          <p:cNvGrpSpPr/>
          <p:nvPr/>
        </p:nvGrpSpPr>
        <p:grpSpPr>
          <a:xfrm>
            <a:off x="477787" y="1892912"/>
            <a:ext cx="8188425" cy="4556526"/>
            <a:chOff x="175098" y="1892912"/>
            <a:chExt cx="8188425" cy="4556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AF0A7E-88EB-F84F-CC2A-6CD559433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2348" y="1892912"/>
              <a:ext cx="4161175" cy="45565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0BC9FB-FE17-F9ED-9247-38232284F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98" y="1892912"/>
              <a:ext cx="4027251" cy="4556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اقتتاح الحصة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3"/>
            <a:ext cx="6246590" cy="184174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435325" y="3616541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336450" y="3780236"/>
            <a:ext cx="580304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 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 و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ن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ائِلَ كَسْرِ كِمِّيَة.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endParaRPr lang="a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24626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583026" y="3358061"/>
            <a:ext cx="3145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8" name="ZoneTexte 13">
            <a:extLst>
              <a:ext uri="{FF2B5EF4-FFF2-40B4-BE49-F238E27FC236}">
                <a16:creationId xmlns:a16="http://schemas.microsoft.com/office/drawing/2014/main" id="{751C2EB5-A810-FD11-A75A-652A0958D54B}"/>
              </a:ext>
            </a:extLst>
          </p:cNvPr>
          <p:cNvSpPr txBox="1"/>
          <p:nvPr/>
        </p:nvSpPr>
        <p:spPr>
          <a:xfrm>
            <a:off x="2583026" y="4207676"/>
            <a:ext cx="31458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7732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1 min = .... s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60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6EE23E43-878F-4972-8FC9-1BA0DCD697B6}"/>
              </a:ext>
            </a:extLst>
          </p:cNvPr>
          <p:cNvGrpSpPr/>
          <p:nvPr/>
        </p:nvGrpSpPr>
        <p:grpSpPr>
          <a:xfrm>
            <a:off x="519486" y="3680655"/>
            <a:ext cx="7785851" cy="1203239"/>
            <a:chOff x="519486" y="3680655"/>
            <a:chExt cx="7785851" cy="120323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9B58E24-E4E3-68BF-73E5-51F4AD206EB2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 1 min = </a:t>
              </a:r>
              <a:r>
                <a:rPr lang="fr-MA" b="1" dirty="0">
                  <a:solidFill>
                    <a:srgbClr val="FF0000"/>
                  </a:solidFill>
                </a:rPr>
                <a:t>60</a:t>
              </a:r>
              <a:r>
                <a:rPr lang="fr-MA" b="1" dirty="0">
                  <a:solidFill>
                    <a:schemeClr val="tx1"/>
                  </a:solidFill>
                </a:rPr>
                <a:t> s </a:t>
              </a: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D9CA83-04C3-3EE7-BFAC-A34D270E7FD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24</a:t>
              </a:r>
              <a:r>
                <a:rPr lang="fr-MA" b="1" dirty="0">
                  <a:solidFill>
                    <a:schemeClr val="tx1"/>
                  </a:solidFill>
                </a:rPr>
                <a:t> ÷6= ..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7F999B-C1B0-3D96-6F6D-186E40EC04A9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8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100</a:t>
              </a:r>
              <a:r>
                <a:rPr lang="fr-MA" b="1" dirty="0">
                  <a:solidFill>
                    <a:schemeClr val="tx1"/>
                  </a:solidFill>
                </a:rPr>
                <a:t> = ..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0FCB7D-AD4A-909E-52F6-CA416B4CE154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ربع 20</a:t>
              </a:r>
              <a:r>
                <a:rPr lang="fr-MA" b="1" dirty="0">
                  <a:solidFill>
                    <a:schemeClr val="tx1"/>
                  </a:solidFill>
                </a:rPr>
                <a:t>= ..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17F820-561F-6A95-B3F5-3064692B1A09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7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+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35</a:t>
              </a:r>
              <a:r>
                <a:rPr lang="fr-MA" b="1" dirty="0">
                  <a:solidFill>
                    <a:schemeClr val="tx1"/>
                  </a:solidFill>
                </a:rPr>
                <a:t> +</a:t>
              </a:r>
              <a:r>
                <a:rPr lang="ar-SA" b="1" dirty="0">
                  <a:solidFill>
                    <a:schemeClr val="tx1"/>
                  </a:solidFill>
                </a:rPr>
                <a:t>3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11B8C0-7561-EBCD-CF60-14E7A35E620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32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8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EB206C-AF4E-A324-0413-7AEF205874F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13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100</a:t>
              </a:r>
              <a:r>
                <a:rPr lang="fr-MA" b="1" dirty="0">
                  <a:solidFill>
                    <a:schemeClr val="tx1"/>
                  </a:solidFill>
                </a:rPr>
                <a:t> =  ..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F6FFF0-B958-18B9-C9CB-0EC89A16C199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2</a:t>
              </a:r>
              <a:r>
                <a:rPr lang="fr-MA" b="1" dirty="0">
                  <a:solidFill>
                    <a:schemeClr val="tx1"/>
                  </a:solidFill>
                </a:rPr>
                <a:t> h = …. min</a:t>
              </a: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4C06A39-D037-9DA8-1DFF-E2C78BF3B58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E8F6224-8F2E-AAFC-6C32-76DCCAC951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A81A622-91A1-EEB9-269D-FD65FAB64A1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FA0226-2F8E-0EA5-6657-431B3915F2E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6D33CAB-F2D9-8F9D-2243-C196B53A13A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568CBD0-953D-0909-2AAB-79B79825F7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4C09F0-922A-0086-1F83-F41759DF2E30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56827C-E24D-76BF-8758-D9FF04CF2AA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BB22110-B13E-5E92-E858-A3B66783BA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AACCC6F-0D2C-91BA-AB44-60B4080DAE5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BD00A79-C30A-EB44-581C-4F4CF8ED2B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88CCF06-41CF-4A36-2775-4A9DBBA3004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C80736-9C9F-36F6-1579-ABE1E848BD11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6C92D32-61BB-85FE-B94C-1A0311B7DC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528FC6-00E3-8F08-9381-95491B0FA0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E4A4A87-CCF6-194A-FA7E-F24C6C885A6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3C1A74D-80D8-A3AC-790F-88AC3E2FEC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351F218-F7B3-5782-28B0-EFD086FDDC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40A36B7-5D8E-CD8A-2AD9-120F28C3C08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E8D821C-7290-5429-9CC0-1A703FD3D46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D2607C-DF8B-2785-358F-849BB462DA9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B2A8F00-05DE-4537-B227-C76ABA29802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56B66A5-B67F-D9AF-BE9E-32E703F54A5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C102034-0C34-45EF-DE2B-FAD8F2C4C9B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9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66E39EC6-F87A-DA4E-B93C-D40CF20A8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942756"/>
            <a:ext cx="7378263" cy="1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16D8E54-C835-5DD0-EBDC-17C5CBEAAEAE}"/>
              </a:ext>
            </a:extLst>
          </p:cNvPr>
          <p:cNvGrpSpPr/>
          <p:nvPr/>
        </p:nvGrpSpPr>
        <p:grpSpPr>
          <a:xfrm>
            <a:off x="519486" y="3680655"/>
            <a:ext cx="7873017" cy="1203239"/>
            <a:chOff x="519486" y="3680655"/>
            <a:chExt cx="7873017" cy="1203239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B4B3DDE-3884-E0C6-C867-471C9718C09B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 1 min = </a:t>
              </a:r>
              <a:r>
                <a:rPr lang="fr-MA" b="1" dirty="0">
                  <a:solidFill>
                    <a:srgbClr val="FF0000"/>
                  </a:solidFill>
                </a:rPr>
                <a:t>60</a:t>
              </a:r>
              <a:r>
                <a:rPr lang="fr-MA" b="1" dirty="0">
                  <a:solidFill>
                    <a:schemeClr val="tx1"/>
                  </a:solidFill>
                </a:rPr>
                <a:t> s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2E10C13-0212-2705-5077-41E80ACEDE6C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24</a:t>
              </a:r>
              <a:r>
                <a:rPr lang="fr-MA" b="1" dirty="0">
                  <a:solidFill>
                    <a:schemeClr val="tx1"/>
                  </a:solidFill>
                </a:rPr>
                <a:t> ÷6= </a:t>
              </a:r>
              <a:r>
                <a:rPr lang="fr-MA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D341CB0-B53A-9681-5651-E543581631E7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8</a:t>
              </a:r>
              <a:r>
                <a:rPr lang="fr-MA" b="1" dirty="0">
                  <a:solidFill>
                    <a:schemeClr val="tx1"/>
                  </a:solidFill>
                </a:rPr>
                <a:t> × </a:t>
              </a:r>
              <a:r>
                <a:rPr lang="ar-SA" b="1" dirty="0">
                  <a:solidFill>
                    <a:schemeClr val="tx1"/>
                  </a:solidFill>
                </a:rPr>
                <a:t>100</a:t>
              </a:r>
              <a:r>
                <a:rPr lang="fr-MA" b="1" dirty="0">
                  <a:solidFill>
                    <a:schemeClr val="tx1"/>
                  </a:solidFill>
                </a:rPr>
                <a:t> = </a:t>
              </a:r>
              <a:r>
                <a:rPr lang="fr-MA" b="1" dirty="0">
                  <a:solidFill>
                    <a:srgbClr val="FF0000"/>
                  </a:solidFill>
                </a:rPr>
                <a:t>800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0AC628C-2D73-44CB-EAF9-9D83F1E5AAD2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ربع 20</a:t>
              </a:r>
              <a:r>
                <a:rPr lang="fr-MA" b="1" dirty="0">
                  <a:solidFill>
                    <a:schemeClr val="tx1"/>
                  </a:solidFill>
                </a:rPr>
                <a:t>= </a:t>
              </a:r>
              <a:r>
                <a:rPr lang="fr-MA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B400A71-C2C3-CB54-0D1C-806C0356A25E}"/>
                </a:ext>
              </a:extLst>
            </p:cNvPr>
            <p:cNvSpPr/>
            <p:nvPr/>
          </p:nvSpPr>
          <p:spPr>
            <a:xfrm>
              <a:off x="6879659" y="4434068"/>
              <a:ext cx="1512844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7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+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35</a:t>
              </a:r>
              <a:r>
                <a:rPr lang="fr-MA" b="1" dirty="0">
                  <a:solidFill>
                    <a:schemeClr val="tx1"/>
                  </a:solidFill>
                </a:rPr>
                <a:t> +</a:t>
              </a:r>
              <a:r>
                <a:rPr lang="ar-SA" b="1" dirty="0">
                  <a:solidFill>
                    <a:schemeClr val="tx1"/>
                  </a:solidFill>
                </a:rPr>
                <a:t>3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fr-MA" b="1" dirty="0">
                  <a:solidFill>
                    <a:srgbClr val="FF0000"/>
                  </a:solidFill>
                </a:rPr>
                <a:t>45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F8CB645-037F-6813-49BA-0ADCC14BE393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32</a:t>
              </a:r>
              <a:r>
                <a:rPr lang="fr-MA" b="1" dirty="0">
                  <a:solidFill>
                    <a:schemeClr val="tx1"/>
                  </a:solidFill>
                </a:rPr>
                <a:t> ÷</a:t>
              </a:r>
              <a:r>
                <a:rPr lang="ar-SA" b="1" dirty="0">
                  <a:solidFill>
                    <a:schemeClr val="tx1"/>
                  </a:solidFill>
                </a:rPr>
                <a:t> 8</a:t>
              </a:r>
              <a:r>
                <a:rPr lang="fr-MA" b="1" dirty="0">
                  <a:solidFill>
                    <a:schemeClr val="tx1"/>
                  </a:solidFill>
                </a:rPr>
                <a:t> =  </a:t>
              </a:r>
              <a:r>
                <a:rPr lang="fr-MA" b="1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8843EC6-DFB9-8734-734E-2BDF80AD13CD}"/>
                </a:ext>
              </a:extLst>
            </p:cNvPr>
            <p:cNvSpPr/>
            <p:nvPr/>
          </p:nvSpPr>
          <p:spPr>
            <a:xfrm>
              <a:off x="4839487" y="4434068"/>
              <a:ext cx="1603758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sz="1600" b="1" dirty="0">
                  <a:solidFill>
                    <a:schemeClr val="tx1"/>
                  </a:solidFill>
                </a:rPr>
                <a:t>13</a:t>
              </a:r>
              <a:r>
                <a:rPr lang="fr-MA" sz="1600" b="1" dirty="0">
                  <a:solidFill>
                    <a:schemeClr val="tx1"/>
                  </a:solidFill>
                </a:rPr>
                <a:t> × </a:t>
              </a:r>
              <a:r>
                <a:rPr lang="ar-SA" sz="1600" b="1" dirty="0">
                  <a:solidFill>
                    <a:schemeClr val="tx1"/>
                  </a:solidFill>
                </a:rPr>
                <a:t>100</a:t>
              </a:r>
              <a:r>
                <a:rPr lang="fr-MA" sz="1600" b="1" dirty="0">
                  <a:solidFill>
                    <a:schemeClr val="tx1"/>
                  </a:solidFill>
                </a:rPr>
                <a:t> =  </a:t>
              </a:r>
              <a:r>
                <a:rPr lang="fr-MA" sz="1600" b="1" dirty="0">
                  <a:solidFill>
                    <a:srgbClr val="FF0000"/>
                  </a:solidFill>
                </a:rPr>
                <a:t>1300</a:t>
              </a: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9A331032-0087-E3DF-028C-A6C2C91CE8BA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</a:rPr>
                <a:t>2</a:t>
              </a:r>
              <a:r>
                <a:rPr lang="fr-MA" b="1" dirty="0">
                  <a:solidFill>
                    <a:schemeClr val="tx1"/>
                  </a:solidFill>
                </a:rPr>
                <a:t> h = </a:t>
              </a:r>
              <a:r>
                <a:rPr lang="ar-MA" b="1" dirty="0">
                  <a:solidFill>
                    <a:srgbClr val="FF0000"/>
                  </a:solidFill>
                </a:rPr>
                <a:t>120</a:t>
              </a:r>
              <a:r>
                <a:rPr lang="fr-MA" b="1" dirty="0">
                  <a:solidFill>
                    <a:schemeClr val="tx1"/>
                  </a:solidFill>
                </a:rPr>
                <a:t> min</a:t>
              </a: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E94F6822-5C57-8D39-E550-EE4C02ABB832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68" name="Ellipse 67">
                <a:extLst>
                  <a:ext uri="{FF2B5EF4-FFF2-40B4-BE49-F238E27FC236}">
                    <a16:creationId xmlns:a16="http://schemas.microsoft.com/office/drawing/2014/main" id="{B311B33E-49C9-7514-E95A-8D523936D09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DB2AC7F9-9C67-D42D-60EE-1A055B81A02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98FD55ED-690C-90AE-3B2B-895129159D66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66" name="Ellipse 65">
                <a:extLst>
                  <a:ext uri="{FF2B5EF4-FFF2-40B4-BE49-F238E27FC236}">
                    <a16:creationId xmlns:a16="http://schemas.microsoft.com/office/drawing/2014/main" id="{0754E6CC-62EF-4F07-C93E-76D39F53E35B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0F3C31AC-63AF-C621-229F-C6261ECB0E6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20344F81-7186-D391-9ED0-69F5D6423343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64" name="Ellipse 63">
                <a:extLst>
                  <a:ext uri="{FF2B5EF4-FFF2-40B4-BE49-F238E27FC236}">
                    <a16:creationId xmlns:a16="http://schemas.microsoft.com/office/drawing/2014/main" id="{B5634F0D-4BEB-9948-0BA6-6E0975899EF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50A3D754-F32A-CDD9-5309-BDAFB213FC7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853CA192-13E9-852B-EEF9-61E3C946B74B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62" name="Ellipse 61">
                <a:extLst>
                  <a:ext uri="{FF2B5EF4-FFF2-40B4-BE49-F238E27FC236}">
                    <a16:creationId xmlns:a16="http://schemas.microsoft.com/office/drawing/2014/main" id="{AA290B21-CC58-711C-CD50-646D477BA573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BF950DAB-B597-88D0-F34D-33727D3A3FC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EDF23BBD-5AB8-8ACB-0B43-6EBAB3E2A1F2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9447E5F8-9440-429C-B23A-4F481EFDD281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E30B0205-4C55-D9A7-D57D-EF6E99F10D1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8F12E03F-9DAD-786D-C99F-B9CAF6557AED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3AB44A52-915A-EE91-94B7-3403CE6F0479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4F2C1181-DF26-53B6-C591-5868D0A72ABB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202DA108-4018-D48B-1B41-D274CEB46B5B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56" name="Ellipse 55">
                <a:extLst>
                  <a:ext uri="{FF2B5EF4-FFF2-40B4-BE49-F238E27FC236}">
                    <a16:creationId xmlns:a16="http://schemas.microsoft.com/office/drawing/2014/main" id="{1E1EACE7-906B-430D-BA75-799BD26D473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FB759D49-FA67-329D-DEE4-D7C4341B6E35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2AE6D4B4-3D13-E97F-62B6-BA6F86B81F4E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54" name="Ellipse 53">
                <a:extLst>
                  <a:ext uri="{FF2B5EF4-FFF2-40B4-BE49-F238E27FC236}">
                    <a16:creationId xmlns:a16="http://schemas.microsoft.com/office/drawing/2014/main" id="{551DB661-969C-79A0-D94D-D9797E9E254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BCED07CF-6343-3312-DCE4-E8BF0EB95793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38856" y="41219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984273" y="4280254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852602" y="33607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82EEAC-A73C-34AF-9780-3BC1865E8D92}"/>
              </a:ext>
            </a:extLst>
          </p:cNvPr>
          <p:cNvGrpSpPr/>
          <p:nvPr/>
        </p:nvGrpSpPr>
        <p:grpSpPr>
          <a:xfrm>
            <a:off x="2321827" y="2621339"/>
            <a:ext cx="5279069" cy="1213424"/>
            <a:chOff x="1581697" y="3043009"/>
            <a:chExt cx="3615213" cy="17984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007262-2FBC-BD44-495F-5181E793B03F}"/>
                </a:ext>
              </a:extLst>
            </p:cNvPr>
            <p:cNvSpPr txBox="1"/>
            <p:nvPr/>
          </p:nvSpPr>
          <p:spPr>
            <a:xfrm>
              <a:off x="3499289" y="304300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FEA500"/>
                  </a:solidFill>
                </a:rPr>
                <a:t>…....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A2D27-01E9-D342-F396-B51EA509F6D9}"/>
                </a:ext>
              </a:extLst>
            </p:cNvPr>
            <p:cNvSpPr txBox="1"/>
            <p:nvPr/>
          </p:nvSpPr>
          <p:spPr>
            <a:xfrm>
              <a:off x="1581697" y="3290501"/>
              <a:ext cx="1947863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150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A378B1-E469-3D67-A1AE-8AD6BA4FD48B}"/>
                </a:ext>
              </a:extLst>
            </p:cNvPr>
            <p:cNvSpPr txBox="1"/>
            <p:nvPr/>
          </p:nvSpPr>
          <p:spPr>
            <a:xfrm>
              <a:off x="3121585" y="3336118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2177348" y="833106"/>
            <a:ext cx="542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9C5D846-73A5-A307-03F7-C30F047795B3}"/>
              </a:ext>
            </a:extLst>
          </p:cNvPr>
          <p:cNvGrpSpPr/>
          <p:nvPr/>
        </p:nvGrpSpPr>
        <p:grpSpPr>
          <a:xfrm>
            <a:off x="3396427" y="2002600"/>
            <a:ext cx="2623519" cy="3306864"/>
            <a:chOff x="3260240" y="2187425"/>
            <a:chExt cx="2623519" cy="330686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BD208C1-5E02-B755-81A9-7CD66BA5EB27}"/>
                </a:ext>
              </a:extLst>
            </p:cNvPr>
            <p:cNvGrpSpPr/>
            <p:nvPr/>
          </p:nvGrpSpPr>
          <p:grpSpPr>
            <a:xfrm>
              <a:off x="3260240" y="2187425"/>
              <a:ext cx="2623519" cy="3306864"/>
              <a:chOff x="3569530" y="1739952"/>
              <a:chExt cx="2623519" cy="3306864"/>
            </a:xfrm>
          </p:grpSpPr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D29C5C37-5F90-2D9F-A1DA-06FE9FC14BA3}"/>
                  </a:ext>
                </a:extLst>
              </p:cNvPr>
              <p:cNvGrpSpPr/>
              <p:nvPr/>
            </p:nvGrpSpPr>
            <p:grpSpPr>
              <a:xfrm>
                <a:off x="3569530" y="1739952"/>
                <a:ext cx="2623519" cy="3306864"/>
                <a:chOff x="2608728" y="3111703"/>
                <a:chExt cx="2623519" cy="3867991"/>
              </a:xfrm>
            </p:grpSpPr>
            <p:cxnSp>
              <p:nvCxnSpPr>
                <p:cNvPr id="9" name="Connecteur droit 8">
                  <a:extLst>
                    <a:ext uri="{FF2B5EF4-FFF2-40B4-BE49-F238E27FC236}">
                      <a16:creationId xmlns:a16="http://schemas.microsoft.com/office/drawing/2014/main" id="{03EF68FE-7D1B-FC18-8D7D-F10E1CAA41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55633" y="3195021"/>
                  <a:ext cx="0" cy="3502612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necteur droit 10">
                  <a:extLst>
                    <a:ext uri="{FF2B5EF4-FFF2-40B4-BE49-F238E27FC236}">
                      <a16:creationId xmlns:a16="http://schemas.microsoft.com/office/drawing/2014/main" id="{B44D4E72-3B86-0A95-5DBC-F7743CEE5EDD}"/>
                    </a:ext>
                  </a:extLst>
                </p:cNvPr>
                <p:cNvCxnSpPr/>
                <p:nvPr/>
              </p:nvCxnSpPr>
              <p:spPr>
                <a:xfrm>
                  <a:off x="4044875" y="3829722"/>
                  <a:ext cx="892885" cy="0"/>
                </a:xfrm>
                <a:prstGeom prst="line">
                  <a:avLst/>
                </a:prstGeom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550458-394D-E408-0DD5-2855DC2D1B0D}"/>
                    </a:ext>
                  </a:extLst>
                </p:cNvPr>
                <p:cNvSpPr txBox="1"/>
                <p:nvPr/>
              </p:nvSpPr>
              <p:spPr>
                <a:xfrm>
                  <a:off x="2893810" y="3271676"/>
                  <a:ext cx="1315117" cy="37080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4000" b="1" dirty="0">
                      <a:solidFill>
                        <a:srgbClr val="002060"/>
                      </a:solidFill>
                    </a:rPr>
                    <a:t>150</a:t>
                  </a:r>
                  <a:endParaRPr lang="ar-SA" sz="4000" b="1" dirty="0">
                    <a:solidFill>
                      <a:srgbClr val="002060"/>
                    </a:solidFill>
                  </a:endParaRPr>
                </a:p>
                <a:p>
                  <a:r>
                    <a:rPr lang="ar-MA" sz="4000" b="1" dirty="0">
                      <a:solidFill>
                        <a:srgbClr val="FF0000"/>
                      </a:solidFill>
                    </a:rPr>
                    <a:t>15</a:t>
                  </a:r>
                  <a:endParaRPr lang="ar-S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ar-MA" sz="4000" b="1" dirty="0">
                      <a:solidFill>
                        <a:srgbClr val="FF0000"/>
                      </a:solidFill>
                    </a:rPr>
                    <a:t>000</a:t>
                  </a:r>
                  <a:endParaRPr lang="ar-S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fr-MA" sz="4000" b="1" dirty="0">
                      <a:solidFill>
                        <a:srgbClr val="FF0000"/>
                      </a:solidFill>
                    </a:rPr>
                    <a:t>   </a:t>
                  </a:r>
                  <a:r>
                    <a:rPr lang="ar-MA" sz="4000" b="1" dirty="0">
                      <a:solidFill>
                        <a:srgbClr val="FF0000"/>
                      </a:solidFill>
                    </a:rPr>
                    <a:t>00</a:t>
                  </a:r>
                  <a:endParaRPr lang="fr-MA" sz="4000" b="1" dirty="0">
                    <a:solidFill>
                      <a:srgbClr val="FF0000"/>
                    </a:solidFill>
                  </a:endParaRPr>
                </a:p>
                <a:p>
                  <a:r>
                    <a:rPr lang="fr-MA" sz="4000" b="1" dirty="0">
                      <a:solidFill>
                        <a:srgbClr val="FF0000"/>
                      </a:solidFill>
                    </a:rPr>
                    <a:t>    </a:t>
                  </a:r>
                  <a:r>
                    <a:rPr lang="ar-MA" sz="4000" b="1" dirty="0">
                      <a:solidFill>
                        <a:srgbClr val="FF0000"/>
                      </a:solidFill>
                    </a:rPr>
                    <a:t>00</a:t>
                  </a:r>
                  <a:endParaRPr lang="fr-MA" sz="40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FE0D39B-25FD-917E-7CA8-5AE15E42648E}"/>
                    </a:ext>
                  </a:extLst>
                </p:cNvPr>
                <p:cNvSpPr txBox="1"/>
                <p:nvPr/>
              </p:nvSpPr>
              <p:spPr>
                <a:xfrm>
                  <a:off x="4231789" y="3111703"/>
                  <a:ext cx="1000458" cy="7078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4000" b="1" dirty="0">
                      <a:solidFill>
                        <a:srgbClr val="002060"/>
                      </a:solidFill>
                    </a:rPr>
                    <a:t>5</a:t>
                  </a:r>
                  <a:endParaRPr lang="ar-SA" sz="4000" b="1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18" name="Connecteur droit 17">
                  <a:extLst>
                    <a:ext uri="{FF2B5EF4-FFF2-40B4-BE49-F238E27FC236}">
                      <a16:creationId xmlns:a16="http://schemas.microsoft.com/office/drawing/2014/main" id="{3D8CB54A-A56C-DCE7-3D35-17A6DF731E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64639" y="4843780"/>
                  <a:ext cx="560784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19">
                  <a:extLst>
                    <a:ext uri="{FF2B5EF4-FFF2-40B4-BE49-F238E27FC236}">
                      <a16:creationId xmlns:a16="http://schemas.microsoft.com/office/drawing/2014/main" id="{89108153-626D-2A43-EDD5-CCA0912D0C41}"/>
                    </a:ext>
                  </a:extLst>
                </p:cNvPr>
                <p:cNvCxnSpPr/>
                <p:nvPr/>
              </p:nvCxnSpPr>
              <p:spPr>
                <a:xfrm>
                  <a:off x="3367809" y="6209481"/>
                  <a:ext cx="42492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D788EDD2-D48F-A903-5ADE-3AD1323D452D}"/>
                    </a:ext>
                  </a:extLst>
                </p:cNvPr>
                <p:cNvSpPr txBox="1"/>
                <p:nvPr/>
              </p:nvSpPr>
              <p:spPr>
                <a:xfrm>
                  <a:off x="2948944" y="5563151"/>
                  <a:ext cx="43030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6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19CA6D9-F0E3-91B5-2C1A-6AAFC158D43A}"/>
                    </a:ext>
                  </a:extLst>
                </p:cNvPr>
                <p:cNvSpPr txBox="1"/>
                <p:nvPr/>
              </p:nvSpPr>
              <p:spPr>
                <a:xfrm>
                  <a:off x="2608728" y="3999930"/>
                  <a:ext cx="43030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3600" b="1" dirty="0">
                      <a:solidFill>
                        <a:srgbClr val="FF0000"/>
                      </a:solidFill>
                    </a:rPr>
                    <a:t>-</a:t>
                  </a:r>
                  <a:endParaRPr lang="fr-MA" sz="36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5" name="ZoneTexte 13">
                <a:extLst>
                  <a:ext uri="{FF2B5EF4-FFF2-40B4-BE49-F238E27FC236}">
                    <a16:creationId xmlns:a16="http://schemas.microsoft.com/office/drawing/2014/main" id="{7C1C1A24-DFCD-1ADB-7717-2834D052FFCA}"/>
                  </a:ext>
                </a:extLst>
              </p:cNvPr>
              <p:cNvSpPr txBox="1"/>
              <p:nvPr/>
            </p:nvSpPr>
            <p:spPr>
              <a:xfrm>
                <a:off x="5099710" y="2326374"/>
                <a:ext cx="10004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4000" b="1" dirty="0">
                    <a:solidFill>
                      <a:srgbClr val="FF0000"/>
                    </a:solidFill>
                  </a:rPr>
                  <a:t>30</a:t>
                </a:r>
                <a:endParaRPr lang="ar-SA" sz="40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9" name="Connecteur droit avec flèche 15">
              <a:extLst>
                <a:ext uri="{FF2B5EF4-FFF2-40B4-BE49-F238E27FC236}">
                  <a16:creationId xmlns:a16="http://schemas.microsoft.com/office/drawing/2014/main" id="{29A22219-30E9-B2C9-8CB4-F67C9C57FC7D}"/>
                </a:ext>
              </a:extLst>
            </p:cNvPr>
            <p:cNvCxnSpPr>
              <a:cxnSpLocks/>
            </p:cNvCxnSpPr>
            <p:nvPr/>
          </p:nvCxnSpPr>
          <p:spPr>
            <a:xfrm>
              <a:off x="4343121" y="2958376"/>
              <a:ext cx="0" cy="5677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1203528" y="2921168"/>
            <a:ext cx="6914967" cy="1015664"/>
            <a:chOff x="601201" y="3290499"/>
            <a:chExt cx="4735509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ثُلُثُ 9</a:t>
              </a:r>
              <a:endPara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نحسب ثلث 9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61E6F4-94FA-5728-1728-78A417FF34EB}"/>
              </a:ext>
            </a:extLst>
          </p:cNvPr>
          <p:cNvGrpSpPr/>
          <p:nvPr/>
        </p:nvGrpSpPr>
        <p:grpSpPr>
          <a:xfrm>
            <a:off x="949593" y="1854000"/>
            <a:ext cx="6914967" cy="1015664"/>
            <a:chOff x="601201" y="3290499"/>
            <a:chExt cx="4735509" cy="150535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078B06-EFE3-6BB6-1D4D-DA75CD3145E5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rgbClr val="C00000"/>
                  </a:solidFill>
                </a:rPr>
                <a:t>3</a:t>
              </a:r>
              <a:endParaRPr lang="fr-MA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173E8C-0E18-FA38-928E-88BA8CC00CF9}"/>
                </a:ext>
              </a:extLst>
            </p:cNvPr>
            <p:cNvSpPr txBox="1"/>
            <p:nvPr/>
          </p:nvSpPr>
          <p:spPr>
            <a:xfrm>
              <a:off x="601201" y="3290500"/>
              <a:ext cx="2928359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ثُلُثُ 9</a:t>
              </a:r>
              <a:endPara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C751E6-4D6D-9491-4EFD-8B431F301CD7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DD76BD-C9FF-323A-51EC-41FBD6C8C33D}"/>
              </a:ext>
            </a:extLst>
          </p:cNvPr>
          <p:cNvGrpSpPr/>
          <p:nvPr/>
        </p:nvGrpSpPr>
        <p:grpSpPr>
          <a:xfrm>
            <a:off x="3094190" y="3631752"/>
            <a:ext cx="3710150" cy="2914035"/>
            <a:chOff x="3094190" y="3631752"/>
            <a:chExt cx="3710150" cy="291403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0BD070C-9BCA-85E2-48C9-A5C4FAD12394}"/>
                </a:ext>
              </a:extLst>
            </p:cNvPr>
            <p:cNvGrpSpPr/>
            <p:nvPr/>
          </p:nvGrpSpPr>
          <p:grpSpPr>
            <a:xfrm>
              <a:off x="3122580" y="4831848"/>
              <a:ext cx="3681760" cy="798919"/>
              <a:chOff x="2568422" y="4966984"/>
              <a:chExt cx="3195057" cy="583660"/>
            </a:xfrm>
            <a:noFill/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FCF7CCC-0D31-FF80-9897-97A69F03A1A5}"/>
                  </a:ext>
                </a:extLst>
              </p:cNvPr>
              <p:cNvSpPr/>
              <p:nvPr/>
            </p:nvSpPr>
            <p:spPr>
              <a:xfrm>
                <a:off x="4698460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3600" dirty="0">
                    <a:solidFill>
                      <a:srgbClr val="C00000"/>
                    </a:solidFill>
                  </a:rPr>
                  <a:t>3</a:t>
                </a:r>
                <a:endParaRPr lang="fr-MA" sz="3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5D139C1-A309-2F4B-939C-B6991B66053C}"/>
                  </a:ext>
                </a:extLst>
              </p:cNvPr>
              <p:cNvSpPr/>
              <p:nvPr/>
            </p:nvSpPr>
            <p:spPr>
              <a:xfrm>
                <a:off x="3633441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3600" dirty="0">
                    <a:solidFill>
                      <a:srgbClr val="C00000"/>
                    </a:solidFill>
                  </a:rPr>
                  <a:t>3</a:t>
                </a:r>
                <a:endParaRPr lang="fr-MA" sz="3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3FA4B98-B50E-A79A-0A74-D83D4BF2CDCF}"/>
                  </a:ext>
                </a:extLst>
              </p:cNvPr>
              <p:cNvSpPr/>
              <p:nvPr/>
            </p:nvSpPr>
            <p:spPr>
              <a:xfrm>
                <a:off x="2568422" y="4966984"/>
                <a:ext cx="1065019" cy="583660"/>
              </a:xfrm>
              <a:prstGeom prst="rect">
                <a:avLst/>
              </a:prstGeom>
              <a:grp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3600" dirty="0">
                    <a:solidFill>
                      <a:srgbClr val="C00000"/>
                    </a:solidFill>
                  </a:rPr>
                  <a:t>3</a:t>
                </a:r>
                <a:endParaRPr lang="fr-MA" sz="36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BA9D7052-127C-F85B-7C2B-9884D76231A5}"/>
                </a:ext>
              </a:extLst>
            </p:cNvPr>
            <p:cNvSpPr/>
            <p:nvPr/>
          </p:nvSpPr>
          <p:spPr>
            <a:xfrm rot="16200000">
              <a:off x="3591529" y="5230918"/>
              <a:ext cx="289354" cy="1089052"/>
            </a:xfrm>
            <a:prstGeom prst="leftBrace">
              <a:avLst>
                <a:gd name="adj1" fmla="val 26626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BF0C0C-EFFC-BBDF-BEDC-6A8C0C468805}"/>
                </a:ext>
              </a:extLst>
            </p:cNvPr>
            <p:cNvSpPr txBox="1"/>
            <p:nvPr/>
          </p:nvSpPr>
          <p:spPr>
            <a:xfrm>
              <a:off x="4781468" y="3631752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</a:rPr>
                <a:t>9</a:t>
              </a:r>
              <a:endParaRPr lang="fr-MA" sz="3200" b="1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E2E6D57-2719-6B68-FEE7-EC6DEC241E13}"/>
                    </a:ext>
                  </a:extLst>
                </p:cNvPr>
                <p:cNvSpPr txBox="1"/>
                <p:nvPr/>
              </p:nvSpPr>
              <p:spPr>
                <a:xfrm>
                  <a:off x="3191680" y="5919975"/>
                  <a:ext cx="1215397" cy="6258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ar-MA" sz="24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اَلثُّلُثُ أَوْ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ar-MA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MA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endPara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E2E6D57-2719-6B68-FEE7-EC6DEC241E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1680" y="5919975"/>
                  <a:ext cx="1215397" cy="625812"/>
                </a:xfrm>
                <a:prstGeom prst="rect">
                  <a:avLst/>
                </a:prstGeom>
                <a:blipFill>
                  <a:blip r:embed="rId4"/>
                  <a:stretch>
                    <a:fillRect r="-7538" b="-8738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Left Brace 25">
              <a:extLst>
                <a:ext uri="{FF2B5EF4-FFF2-40B4-BE49-F238E27FC236}">
                  <a16:creationId xmlns:a16="http://schemas.microsoft.com/office/drawing/2014/main" id="{6BD363DE-5D86-0A73-35CE-BF76F451B9D6}"/>
                </a:ext>
              </a:extLst>
            </p:cNvPr>
            <p:cNvSpPr/>
            <p:nvPr/>
          </p:nvSpPr>
          <p:spPr>
            <a:xfrm rot="5400000">
              <a:off x="4689087" y="2648997"/>
              <a:ext cx="491968" cy="3681761"/>
            </a:xfrm>
            <a:prstGeom prst="leftBrace">
              <a:avLst>
                <a:gd name="adj1" fmla="val 26626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6F0F-E661-DF75-3BC8-73147A47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0592FE4-2E92-F0D9-756E-E3B4A216E9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32EA2C-8588-6920-9171-D4EFA9D34AA9}"/>
              </a:ext>
            </a:extLst>
          </p:cNvPr>
          <p:cNvSpPr/>
          <p:nvPr/>
        </p:nvSpPr>
        <p:spPr>
          <a:xfrm>
            <a:off x="1429966" y="3362893"/>
            <a:ext cx="6174483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SA" sz="20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موع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</a:p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ن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فس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مقام</a:t>
            </a:r>
            <a:r>
              <a:rPr lang="ar-MA" sz="20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ِ.</a:t>
            </a:r>
            <a:r>
              <a:rPr lang="ar-SA" sz="2000" b="1" kern="0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rgbClr val="FC8E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C8C8B2F-77D6-52CA-D0AE-8ADBC11320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596705" y="3529958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18B91A-F7FE-61FB-10F7-AA2F0B21679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252FBE1C-C18F-E06F-89DD-B619061D110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8648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10EF-D50D-CD85-6E4F-86122B9F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71E6669-BBEF-F638-AD33-B5D10F0D4DD3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59B45-1D80-A990-FCA0-C135851DC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65FC945-6A50-1655-15BD-E88BEDC38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3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الواحكم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 مجموع العددين الكسريين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5D7B40D-A1AD-009B-AB68-DD84B3C1BA0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2A8F7050-F0C7-48E3-2CC3-064540A7E7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2FE59A39-24CE-A866-0991-46FF73E805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5411458-5396-F039-FD02-627C8367C69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5DD9F0-4046-536B-19E7-0C73E5E4B26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109E2522-4E16-F8C6-90A6-FC661B1E05C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66458F25-7477-3D45-7BBE-76F0E7F5CD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2FBBE393-2451-C58B-F95C-485D503CB4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890B228-7091-1320-DC21-3A2F50F9E50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BCA1D798-B0D3-DEB0-E04B-52030149943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CA8B518-633A-BDB4-1064-EA579782DE66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D02237E-F350-F46A-FCED-259F70F22AD0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722CF86-79DD-B551-3C7A-DB3ADA3559C0}"/>
                  </a:ext>
                </a:extLst>
              </p:cNvPr>
              <p:cNvSpPr txBox="1"/>
              <p:nvPr/>
            </p:nvSpPr>
            <p:spPr>
              <a:xfrm>
                <a:off x="2504386" y="3061022"/>
                <a:ext cx="4398680" cy="143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SA" sz="6000" b="1" dirty="0">
                    <a:solidFill>
                      <a:srgbClr val="002060"/>
                    </a:solidFill>
                  </a:rPr>
                  <a:t>  </a:t>
                </a:r>
                <a:r>
                  <a:rPr lang="fr-MA" sz="6000" b="1" dirty="0">
                    <a:solidFill>
                      <a:srgbClr val="002060"/>
                    </a:solidFill>
                  </a:rPr>
                  <a:t>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MA" sz="6000" b="1" dirty="0">
                    <a:solidFill>
                      <a:srgbClr val="002060"/>
                    </a:solidFill>
                  </a:rPr>
                  <a:t>  =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722CF86-79DD-B551-3C7A-DB3ADA355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386" y="3061022"/>
                <a:ext cx="4398680" cy="1439689"/>
              </a:xfrm>
              <a:prstGeom prst="rect">
                <a:avLst/>
              </a:prstGeom>
              <a:blipFill>
                <a:blip r:embed="rId2"/>
                <a:stretch>
                  <a:fillRect b="-1567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482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D1A2-DAA4-5DD8-D7F1-916FD64E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3E3CD00-8CB2-7D58-AC32-89DFABB7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EB9F6B-D692-1C13-A6A0-AE6D0F805D8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D4896-7740-6CCF-7692-45F1D35B4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12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BBBA702-645F-ECA4-3F28-54A8F33B84A9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78D68B2-1A43-451B-E986-918061EFCC05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C954727-B6C3-973E-8B07-37267E1D6CD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386A0658-E062-7992-29C1-539CF156FCF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030BD66-4777-E730-7557-1E93CC352E4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6327C8EE-857D-3896-0474-F6D577D40E9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868A188-1D02-E91F-E6AC-6B4AAEA5DFD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4C5FB1F-5A98-578F-7A00-45A65395E98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87B8BE5E-8CDB-7720-10D0-D52ABBC832E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DC25BA6-D298-364C-EB76-F9539A7682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1F971022-7D38-3376-36D9-6A0D10784F5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388605-BBA3-BAB8-F73A-1435D6C0C71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123081B-7B87-63DF-CF4B-F9E33C44606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CC3023D-E556-A836-0EC3-264F5945B0D2}"/>
                  </a:ext>
                </a:extLst>
              </p:cNvPr>
              <p:cNvSpPr txBox="1"/>
              <p:nvPr/>
            </p:nvSpPr>
            <p:spPr>
              <a:xfrm>
                <a:off x="2224819" y="2896248"/>
                <a:ext cx="4398680" cy="143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SA" sz="6000" dirty="0">
                    <a:solidFill>
                      <a:srgbClr val="002060"/>
                    </a:solidFill>
                  </a:rPr>
                  <a:t>  </a:t>
                </a:r>
                <a:r>
                  <a:rPr lang="fr-MA" sz="6000" dirty="0">
                    <a:solidFill>
                      <a:srgbClr val="002060"/>
                    </a:solidFill>
                  </a:rPr>
                  <a:t>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 </a:t>
                </a: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CC3023D-E556-A836-0EC3-264F5945B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819" y="2896248"/>
                <a:ext cx="4398680" cy="1439689"/>
              </a:xfrm>
              <a:prstGeom prst="rect">
                <a:avLst/>
              </a:prstGeom>
              <a:blipFill>
                <a:blip r:embed="rId3"/>
                <a:stretch>
                  <a:fillRect b="-1567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547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6687E-BA4E-B078-4D6B-6E687DB10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8F0C88F-4FCA-D03F-3083-EEA26DFABAC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الواحكم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احسبوا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فرق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8AAA4C-5B8B-162D-A67B-D02A35B7A4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7980" y="822960"/>
            <a:ext cx="818980" cy="603108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DB4C4F9-4A3E-8980-DD77-ED988B7B8BA1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3D62494-816A-3AA3-E223-5E995DD4AD4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D202A466-06FB-F55F-35F4-6A7B7D14B0A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97C4F9F-0017-0137-83FF-AB9E39ADB67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E47DADFB-4458-2A29-B310-2508F65C1A2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10">
                  <a:extLst>
                    <a:ext uri="{FF2B5EF4-FFF2-40B4-BE49-F238E27FC236}">
                      <a16:creationId xmlns:a16="http://schemas.microsoft.com/office/drawing/2014/main" id="{92DCE440-6DA3-EC22-D56D-8DDE0D7D50A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ABAA8566-01EA-6C7B-C9FA-92DB6083475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8A824C6D-8581-9FB0-130B-2F1F705D0C70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4ED1853-D4E1-D7F9-7D0F-9725BB3326A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8B19CE8-2EE6-98EB-8256-9DACADAD5EE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5381E1A-F102-441E-AA91-444E3299D508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E4F0386-6B3A-11E4-5A0C-ABA11A0EEDF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D0FC2D-6E72-F90A-E977-E5CB825F7F85}"/>
                  </a:ext>
                </a:extLst>
              </p:cNvPr>
              <p:cNvSpPr txBox="1"/>
              <p:nvPr/>
            </p:nvSpPr>
            <p:spPr>
              <a:xfrm>
                <a:off x="2543296" y="2681644"/>
                <a:ext cx="4398680" cy="1435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ar-MA" sz="4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ar-SA" sz="48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60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MA" sz="6000" dirty="0">
                    <a:solidFill>
                      <a:srgbClr val="002060"/>
                    </a:solidFill>
                  </a:rPr>
                  <a:t>  =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2D0FC2D-6E72-F90A-E977-E5CB825F7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296" y="2681644"/>
                <a:ext cx="4398680" cy="1435329"/>
              </a:xfrm>
              <a:prstGeom prst="rect">
                <a:avLst/>
              </a:prstGeom>
              <a:blipFill>
                <a:blip r:embed="rId3"/>
                <a:stretch>
                  <a:fillRect b="-1617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98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5A4EE-82EC-DC84-1054-B14098B6F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1FD039-113B-DDC9-1ACE-CC53F439E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6EF33FF-2BC3-78ED-0E2A-E156260886D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9CF75F-93C9-89EE-8411-7ED91F4E9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0437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3CFD2-BFF9-BB37-FBE7-3BB13315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ECB6F2D-0F9A-3391-6287-4C7E9F84BCEE}"/>
              </a:ext>
            </a:extLst>
          </p:cNvPr>
          <p:cNvSpPr txBox="1"/>
          <p:nvPr/>
        </p:nvSpPr>
        <p:spPr>
          <a:xfrm>
            <a:off x="205276" y="858759"/>
            <a:ext cx="7376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AA9B91-DC95-6EA9-BA03-0A076F308B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497D147-FB8B-FA18-B2B6-4F7B52565A06}"/>
              </a:ext>
            </a:extLst>
          </p:cNvPr>
          <p:cNvGrpSpPr/>
          <p:nvPr/>
        </p:nvGrpSpPr>
        <p:grpSpPr>
          <a:xfrm>
            <a:off x="363895" y="85221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77B2C8A-7C51-368C-78D4-2E8FB94140EE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DDBE22E2-DF83-8722-860C-5E2FE85F811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B7B0154-5D1E-0399-EC02-6F1E14726B4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7CEBF795-0047-150C-4F1D-171B3923181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25BE63D-43A6-0CDD-E83C-BDA004D0159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33624D41-860F-F43E-C3A2-28A75819D3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AF34613-1188-85DA-50BB-33A48FEED1F9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ED48F632-9AA1-F27A-E3A9-70CA987F8C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B534C78C-A36D-3323-C1A2-E393CA85026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D362ED0-D3BB-9590-5C3D-C1DE6668DC9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92F204E-9907-FD7A-8926-955D325C73FE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23736B8-BBB0-9D08-C69F-4C46B1727C44}"/>
                  </a:ext>
                </a:extLst>
              </p:cNvPr>
              <p:cNvSpPr txBox="1"/>
              <p:nvPr/>
            </p:nvSpPr>
            <p:spPr>
              <a:xfrm>
                <a:off x="1513785" y="1690544"/>
                <a:ext cx="6251511" cy="98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ar-MA" sz="4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ar-SA" sz="4000" b="0" i="0" dirty="0" smtClean="0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fr-MA" sz="40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4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4000" b="1" i="1" dirty="0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4000" b="1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4000" b="1" i="1" dirty="0" smtClean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fr-MA" sz="4000" dirty="0"/>
                  <a:t>  =</a:t>
                </a:r>
                <a:r>
                  <a:rPr lang="ar-SA" sz="4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fr-M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4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ar-SA" sz="4000" dirty="0"/>
                  <a:t> -</a:t>
                </a:r>
                <a:r>
                  <a:rPr lang="fr-MA" sz="4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4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4000" b="1" i="1" dirty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4000" b="1" i="1" dirty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4000" b="1" i="1" dirty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fr-MA" sz="40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823736B8-BBB0-9D08-C69F-4C46B1727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785" y="1690544"/>
                <a:ext cx="6251511" cy="987706"/>
              </a:xfrm>
              <a:prstGeom prst="rect">
                <a:avLst/>
              </a:prstGeom>
              <a:blipFill>
                <a:blip r:embed="rId3"/>
                <a:stretch>
                  <a:fillRect b="-141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39259370-13CD-D114-37BE-1B7A4B39760D}"/>
                  </a:ext>
                </a:extLst>
              </p:cNvPr>
              <p:cNvSpPr txBox="1"/>
              <p:nvPr/>
            </p:nvSpPr>
            <p:spPr>
              <a:xfrm>
                <a:off x="1810477" y="3685898"/>
                <a:ext cx="6251511" cy="98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ar-SA" sz="4000" b="1" i="1" dirty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fr-MA" sz="4000" b="1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4000" b="1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ar-SA" sz="4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:r>
                  <a:rPr lang="ar-SA" sz="4000" dirty="0"/>
                  <a:t>-</a:t>
                </a:r>
                <a:r>
                  <a:rPr lang="ar-MA" sz="4000" dirty="0"/>
                  <a:t> </a:t>
                </a:r>
                <a:r>
                  <a:rPr lang="fr-MA" sz="4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40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4000" b="1" i="1" dirty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MA" sz="4000" b="1" i="1" dirty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4000" b="1" i="1" dirty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fr-MA" sz="40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SA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4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fr-MA" sz="4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ar-SA" sz="4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lang="fr-MA" sz="4000" dirty="0"/>
              </a:p>
            </p:txBody>
          </p:sp>
        </mc:Choice>
        <mc:Fallback xmlns="">
          <p:sp>
            <p:nvSpPr>
              <p:cNvPr id="3" name="ZoneTexte 5">
                <a:extLst>
                  <a:ext uri="{FF2B5EF4-FFF2-40B4-BE49-F238E27FC236}">
                    <a16:creationId xmlns:a16="http://schemas.microsoft.com/office/drawing/2014/main" id="{39259370-13CD-D114-37BE-1B7A4B397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477" y="3685898"/>
                <a:ext cx="6251511" cy="987706"/>
              </a:xfrm>
              <a:prstGeom prst="rect">
                <a:avLst/>
              </a:prstGeom>
              <a:blipFill>
                <a:blip r:embed="rId4"/>
                <a:stretch>
                  <a:fillRect b="-1172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F5742229-604D-7D63-2ADE-D2762AC30F76}"/>
              </a:ext>
            </a:extLst>
          </p:cNvPr>
          <p:cNvSpPr/>
          <p:nvPr/>
        </p:nvSpPr>
        <p:spPr>
          <a:xfrm>
            <a:off x="2481095" y="3053733"/>
            <a:ext cx="505248" cy="1240169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61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FC5A2-3C04-D06C-D124-336F128B8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47177C-8B33-C3AD-AD62-C79AED06D859}"/>
              </a:ext>
            </a:extLst>
          </p:cNvPr>
          <p:cNvGrpSpPr/>
          <p:nvPr/>
        </p:nvGrpSpPr>
        <p:grpSpPr>
          <a:xfrm>
            <a:off x="477787" y="1892912"/>
            <a:ext cx="8188425" cy="4556526"/>
            <a:chOff x="175098" y="1892912"/>
            <a:chExt cx="8188425" cy="45565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75977A6-DB55-D9CF-8E40-D512FDDA8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2348" y="1892912"/>
              <a:ext cx="4161175" cy="455652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AB2BCEA-5C71-48F1-DE40-47EFEDA6D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98" y="1892912"/>
              <a:ext cx="4027251" cy="4556526"/>
            </a:xfrm>
            <a:prstGeom prst="rect">
              <a:avLst/>
            </a:prstGeom>
          </p:spPr>
        </p:pic>
      </p:grp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ECC154-E3D0-A710-ECB4-0A35DF7110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2A9731-FE4E-FA71-0942-9D9A9AEBCA8E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0525AA-8FAE-A624-0F73-EEEBEE809A0A}"/>
              </a:ext>
            </a:extLst>
          </p:cNvPr>
          <p:cNvSpPr/>
          <p:nvPr/>
        </p:nvSpPr>
        <p:spPr>
          <a:xfrm>
            <a:off x="4846426" y="4737369"/>
            <a:ext cx="3478395" cy="1501939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48C000A-E990-A3C8-B3CE-F182AA4CD5C8}"/>
              </a:ext>
            </a:extLst>
          </p:cNvPr>
          <p:cNvGrpSpPr/>
          <p:nvPr/>
        </p:nvGrpSpPr>
        <p:grpSpPr>
          <a:xfrm>
            <a:off x="457202" y="165819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34C3EBA-999B-6268-6A13-C3DA7A13EBED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CD5B9400-20D0-EB9E-0698-7464804360D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E290FE7-8390-A688-7DED-934D225A881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33541F0-4ED8-2E68-CA28-B96F21854F6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717B3D28-965D-B2FE-C822-4A6E7E9AACE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345CD3BE-4904-3FDD-BD84-7A2728A261B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B72F3663-E975-AB81-F888-C6EC1040D4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2EDA40F5-FF5E-7B84-78AB-017C5582DCA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051CFD5D-C321-4857-1B5D-1DAC8627C02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91DF149-35EA-3BF9-72E0-FED43B97ED8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B571288-F7F0-E98C-636A-DC9D7767232A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4614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5BC5-49B2-F6A2-B3ED-5394A9E6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433E09-2AB2-9CD6-FBB0-9E45C02C32C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العمليات االتالية.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18D242-319A-2AB6-E0A5-C481AE50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239" y="2468444"/>
            <a:ext cx="2064646" cy="20646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47512C-5AB2-169A-3DCB-FF1308FC0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919" y="2091574"/>
            <a:ext cx="5904690" cy="2674852"/>
          </a:xfrm>
          <a:prstGeom prst="rect">
            <a:avLst/>
          </a:prstGeom>
        </p:spPr>
      </p:pic>
      <p:sp>
        <p:nvSpPr>
          <p:cNvPr id="8" name="Rectangle : coins arrondis 5">
            <a:extLst>
              <a:ext uri="{FF2B5EF4-FFF2-40B4-BE49-F238E27FC236}">
                <a16:creationId xmlns:a16="http://schemas.microsoft.com/office/drawing/2014/main" id="{BE3EC012-F7DE-9EFD-D0F3-4AB8A18472BE}"/>
              </a:ext>
            </a:extLst>
          </p:cNvPr>
          <p:cNvSpPr/>
          <p:nvPr/>
        </p:nvSpPr>
        <p:spPr>
          <a:xfrm>
            <a:off x="2438885" y="2198450"/>
            <a:ext cx="6111728" cy="2567976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3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906E-24C5-F9EC-E7BE-2FAC1D3B2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FC6BF6-50CF-F87F-234C-7CA6D43DA62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FDE0F31-D7A2-F225-2B03-FD90904D5242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F2D0E18-E09B-EB30-0F44-FB81C38861D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0" name="Image 11">
              <a:extLst>
                <a:ext uri="{FF2B5EF4-FFF2-40B4-BE49-F238E27FC236}">
                  <a16:creationId xmlns:a16="http://schemas.microsoft.com/office/drawing/2014/main" id="{95A1C433-1221-196C-F6C5-E0194089C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2">
              <a:extLst>
                <a:ext uri="{FF2B5EF4-FFF2-40B4-BE49-F238E27FC236}">
                  <a16:creationId xmlns:a16="http://schemas.microsoft.com/office/drawing/2014/main" id="{7D754B7B-11EE-3124-0F09-EE05A7659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BEB395BD-D1DF-87D5-5AE7-1D1316A4D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4" t="60000" r="11479" b="9159"/>
          <a:stretch>
            <a:fillRect/>
          </a:stretch>
        </p:blipFill>
        <p:spPr>
          <a:xfrm>
            <a:off x="1044308" y="1884784"/>
            <a:ext cx="7241276" cy="41707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7D2AE1C-2030-39C0-85A6-EB92B654CB4B}"/>
                  </a:ext>
                </a:extLst>
              </p:cNvPr>
              <p:cNvSpPr txBox="1"/>
              <p:nvPr/>
            </p:nvSpPr>
            <p:spPr>
              <a:xfrm>
                <a:off x="2817845" y="252547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7D2AE1C-2030-39C0-85A6-EB92B654C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845" y="2525475"/>
                <a:ext cx="457200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2D321B9-BEB7-7C08-05C4-F5B1FA919C0F}"/>
                  </a:ext>
                </a:extLst>
              </p:cNvPr>
              <p:cNvSpPr txBox="1"/>
              <p:nvPr/>
            </p:nvSpPr>
            <p:spPr>
              <a:xfrm>
                <a:off x="5103845" y="252547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2D321B9-BEB7-7C08-05C4-F5B1FA919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845" y="2525475"/>
                <a:ext cx="457200" cy="6685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7F10876-E272-B0CB-BD6B-45E8B6A76635}"/>
                  </a:ext>
                </a:extLst>
              </p:cNvPr>
              <p:cNvSpPr txBox="1"/>
              <p:nvPr/>
            </p:nvSpPr>
            <p:spPr>
              <a:xfrm>
                <a:off x="7389845" y="2525475"/>
                <a:ext cx="457200" cy="697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7F10876-E272-B0CB-BD6B-45E8B6A76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845" y="2525475"/>
                <a:ext cx="457200" cy="697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5ADF62-4670-40B9-AC39-F7C801904ED5}"/>
                  </a:ext>
                </a:extLst>
              </p:cNvPr>
              <p:cNvSpPr txBox="1"/>
              <p:nvPr/>
            </p:nvSpPr>
            <p:spPr>
              <a:xfrm>
                <a:off x="2886269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A5ADF62-4670-40B9-AC39-F7C801904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269" y="3622005"/>
                <a:ext cx="457200" cy="6685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D4F0B90-63ED-92F3-4278-2EA8299CA3F5}"/>
                  </a:ext>
                </a:extLst>
              </p:cNvPr>
              <p:cNvSpPr txBox="1"/>
              <p:nvPr/>
            </p:nvSpPr>
            <p:spPr>
              <a:xfrm>
                <a:off x="5159828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D4F0B90-63ED-92F3-4278-2EA8299CA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28" y="3622005"/>
                <a:ext cx="457200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E40112D-52FA-CFEC-52D8-8258609D7CBE}"/>
                  </a:ext>
                </a:extLst>
              </p:cNvPr>
              <p:cNvSpPr txBox="1"/>
              <p:nvPr/>
            </p:nvSpPr>
            <p:spPr>
              <a:xfrm>
                <a:off x="7559890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𝟏𝟐𝟕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E40112D-52FA-CFEC-52D8-8258609D7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890" y="3622005"/>
                <a:ext cx="457200" cy="668516"/>
              </a:xfrm>
              <a:prstGeom prst="rect">
                <a:avLst/>
              </a:prstGeom>
              <a:blipFill>
                <a:blip r:embed="rId10"/>
                <a:stretch>
                  <a:fillRect r="-213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 : coins arrondis 5">
            <a:extLst>
              <a:ext uri="{FF2B5EF4-FFF2-40B4-BE49-F238E27FC236}">
                <a16:creationId xmlns:a16="http://schemas.microsoft.com/office/drawing/2014/main" id="{90129AE9-C933-3354-9F23-D50789D6B1FA}"/>
              </a:ext>
            </a:extLst>
          </p:cNvPr>
          <p:cNvSpPr/>
          <p:nvPr/>
        </p:nvSpPr>
        <p:spPr>
          <a:xfrm>
            <a:off x="1395940" y="2337371"/>
            <a:ext cx="6804477" cy="2254084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16">
                <a:extLst>
                  <a:ext uri="{FF2B5EF4-FFF2-40B4-BE49-F238E27FC236}">
                    <a16:creationId xmlns:a16="http://schemas.microsoft.com/office/drawing/2014/main" id="{F28C6CD2-8AC9-A5D9-3E49-AB41578435AC}"/>
                  </a:ext>
                </a:extLst>
              </p:cNvPr>
              <p:cNvSpPr txBox="1"/>
              <p:nvPr/>
            </p:nvSpPr>
            <p:spPr>
              <a:xfrm>
                <a:off x="1520890" y="3635917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4" name="ZoneTexte 16">
                <a:extLst>
                  <a:ext uri="{FF2B5EF4-FFF2-40B4-BE49-F238E27FC236}">
                    <a16:creationId xmlns:a16="http://schemas.microsoft.com/office/drawing/2014/main" id="{F28C6CD2-8AC9-A5D9-3E49-AB4157843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890" y="3635917"/>
                <a:ext cx="457200" cy="6685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16">
                <a:extLst>
                  <a:ext uri="{FF2B5EF4-FFF2-40B4-BE49-F238E27FC236}">
                    <a16:creationId xmlns:a16="http://schemas.microsoft.com/office/drawing/2014/main" id="{5ACD3E37-D80C-84CA-EA7D-0E848DABF47E}"/>
                  </a:ext>
                </a:extLst>
              </p:cNvPr>
              <p:cNvSpPr txBox="1"/>
              <p:nvPr/>
            </p:nvSpPr>
            <p:spPr>
              <a:xfrm>
                <a:off x="3794449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5" name="ZoneTexte 16">
                <a:extLst>
                  <a:ext uri="{FF2B5EF4-FFF2-40B4-BE49-F238E27FC236}">
                    <a16:creationId xmlns:a16="http://schemas.microsoft.com/office/drawing/2014/main" id="{5ACD3E37-D80C-84CA-EA7D-0E848DABF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449" y="3622005"/>
                <a:ext cx="457200" cy="66851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16">
                <a:extLst>
                  <a:ext uri="{FF2B5EF4-FFF2-40B4-BE49-F238E27FC236}">
                    <a16:creationId xmlns:a16="http://schemas.microsoft.com/office/drawing/2014/main" id="{F17DE5A0-3077-D01B-79B5-38ED6AFA4F49}"/>
                  </a:ext>
                </a:extLst>
              </p:cNvPr>
              <p:cNvSpPr txBox="1"/>
              <p:nvPr/>
            </p:nvSpPr>
            <p:spPr>
              <a:xfrm>
                <a:off x="6795550" y="3635917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6" name="ZoneTexte 16">
                <a:extLst>
                  <a:ext uri="{FF2B5EF4-FFF2-40B4-BE49-F238E27FC236}">
                    <a16:creationId xmlns:a16="http://schemas.microsoft.com/office/drawing/2014/main" id="{F17DE5A0-3077-D01B-79B5-38ED6AFA4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550" y="3635917"/>
                <a:ext cx="457200" cy="668516"/>
              </a:xfrm>
              <a:prstGeom prst="rect">
                <a:avLst/>
              </a:prstGeom>
              <a:blipFill>
                <a:blip r:embed="rId13"/>
                <a:stretch>
                  <a:fillRect r="-2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458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A6408-6B6B-DFAD-D425-2BCA00FBA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044731-3010-687F-C4A2-942A31836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955" y="2091574"/>
            <a:ext cx="6720135" cy="2674852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E12236-AAD5-39D1-6E23-458760E1C2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5CFF1A-C38E-CE7A-E8F2-80A5D22A14A6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5B6C65-8CB4-A401-F9E4-6D6966FFA71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0" name="Image 11">
              <a:extLst>
                <a:ext uri="{FF2B5EF4-FFF2-40B4-BE49-F238E27FC236}">
                  <a16:creationId xmlns:a16="http://schemas.microsoft.com/office/drawing/2014/main" id="{A2881139-D798-B77B-3A1D-BA1A2A24A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ZoneTexte 12">
              <a:extLst>
                <a:ext uri="{FF2B5EF4-FFF2-40B4-BE49-F238E27FC236}">
                  <a16:creationId xmlns:a16="http://schemas.microsoft.com/office/drawing/2014/main" id="{A2791EED-99AA-5AD2-6AF6-27857897D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529DE42-1454-3CB6-6AF0-ABA9F95D156C}"/>
                  </a:ext>
                </a:extLst>
              </p:cNvPr>
              <p:cNvSpPr txBox="1"/>
              <p:nvPr/>
            </p:nvSpPr>
            <p:spPr>
              <a:xfrm>
                <a:off x="2755980" y="2272032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529DE42-1454-3CB6-6AF0-ABA9F95D1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980" y="2272032"/>
                <a:ext cx="457200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39D70DE-6A17-31BD-E12A-A2CB50E9FC37}"/>
                  </a:ext>
                </a:extLst>
              </p:cNvPr>
              <p:cNvSpPr txBox="1"/>
              <p:nvPr/>
            </p:nvSpPr>
            <p:spPr>
              <a:xfrm>
                <a:off x="5129405" y="2304389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39D70DE-6A17-31BD-E12A-A2CB50E9F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405" y="2304389"/>
                <a:ext cx="457200" cy="6685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A64E674-03A1-2EAB-5176-3736C4B4BC17}"/>
                  </a:ext>
                </a:extLst>
              </p:cNvPr>
              <p:cNvSpPr txBox="1"/>
              <p:nvPr/>
            </p:nvSpPr>
            <p:spPr>
              <a:xfrm>
                <a:off x="7440965" y="2275791"/>
                <a:ext cx="457200" cy="697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A64E674-03A1-2EAB-5176-3736C4B4B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965" y="2275791"/>
                <a:ext cx="457200" cy="697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CAA826B-B7AC-D344-A985-E5F8A9DD4788}"/>
                  </a:ext>
                </a:extLst>
              </p:cNvPr>
              <p:cNvSpPr txBox="1"/>
              <p:nvPr/>
            </p:nvSpPr>
            <p:spPr>
              <a:xfrm>
                <a:off x="2886269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CAA826B-B7AC-D344-A985-E5F8A9DD4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269" y="3622005"/>
                <a:ext cx="457200" cy="6685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A063885-D068-70D0-A631-B51B0B00ED06}"/>
                  </a:ext>
                </a:extLst>
              </p:cNvPr>
              <p:cNvSpPr txBox="1"/>
              <p:nvPr/>
            </p:nvSpPr>
            <p:spPr>
              <a:xfrm>
                <a:off x="5159828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A063885-D068-70D0-A631-B51B0B00E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28" y="3622005"/>
                <a:ext cx="457200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602ECC1-BBF9-ECB9-6E2A-3D4DBACA2171}"/>
                  </a:ext>
                </a:extLst>
              </p:cNvPr>
              <p:cNvSpPr txBox="1"/>
              <p:nvPr/>
            </p:nvSpPr>
            <p:spPr>
              <a:xfrm>
                <a:off x="7559890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𝟏𝟐𝟕</m:t>
                          </m:r>
                        </m:num>
                        <m:den>
                          <m: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602ECC1-BBF9-ECB9-6E2A-3D4DBACA2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890" y="3622005"/>
                <a:ext cx="457200" cy="668516"/>
              </a:xfrm>
              <a:prstGeom prst="rect">
                <a:avLst/>
              </a:prstGeom>
              <a:blipFill>
                <a:blip r:embed="rId10"/>
                <a:stretch>
                  <a:fillRect r="-213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16">
                <a:extLst>
                  <a:ext uri="{FF2B5EF4-FFF2-40B4-BE49-F238E27FC236}">
                    <a16:creationId xmlns:a16="http://schemas.microsoft.com/office/drawing/2014/main" id="{699D40CC-7D48-0AD4-C1A9-AE648E1DAE34}"/>
                  </a:ext>
                </a:extLst>
              </p:cNvPr>
              <p:cNvSpPr txBox="1"/>
              <p:nvPr/>
            </p:nvSpPr>
            <p:spPr>
              <a:xfrm>
                <a:off x="1434050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4" name="ZoneTexte 16">
                <a:extLst>
                  <a:ext uri="{FF2B5EF4-FFF2-40B4-BE49-F238E27FC236}">
                    <a16:creationId xmlns:a16="http://schemas.microsoft.com/office/drawing/2014/main" id="{699D40CC-7D48-0AD4-C1A9-AE648E1DA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050" y="3622005"/>
                <a:ext cx="457200" cy="6685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16">
                <a:extLst>
                  <a:ext uri="{FF2B5EF4-FFF2-40B4-BE49-F238E27FC236}">
                    <a16:creationId xmlns:a16="http://schemas.microsoft.com/office/drawing/2014/main" id="{562E8ED7-C9F1-7E35-DD51-BDF3F05CF969}"/>
                  </a:ext>
                </a:extLst>
              </p:cNvPr>
              <p:cNvSpPr txBox="1"/>
              <p:nvPr/>
            </p:nvSpPr>
            <p:spPr>
              <a:xfrm>
                <a:off x="3736662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5" name="ZoneTexte 16">
                <a:extLst>
                  <a:ext uri="{FF2B5EF4-FFF2-40B4-BE49-F238E27FC236}">
                    <a16:creationId xmlns:a16="http://schemas.microsoft.com/office/drawing/2014/main" id="{562E8ED7-C9F1-7E35-DD51-BDF3F05CF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662" y="3622005"/>
                <a:ext cx="457200" cy="66851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16">
                <a:extLst>
                  <a:ext uri="{FF2B5EF4-FFF2-40B4-BE49-F238E27FC236}">
                    <a16:creationId xmlns:a16="http://schemas.microsoft.com/office/drawing/2014/main" id="{D187C157-D700-9FD2-E591-5F63AC73D346}"/>
                  </a:ext>
                </a:extLst>
              </p:cNvPr>
              <p:cNvSpPr txBox="1"/>
              <p:nvPr/>
            </p:nvSpPr>
            <p:spPr>
              <a:xfrm>
                <a:off x="6785822" y="3622005"/>
                <a:ext cx="457200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num>
                        <m:den>
                          <m:r>
                            <a:rPr lang="ar-M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MA" sz="2000" dirty="0"/>
              </a:p>
            </p:txBody>
          </p:sp>
        </mc:Choice>
        <mc:Fallback xmlns="">
          <p:sp>
            <p:nvSpPr>
              <p:cNvPr id="6" name="ZoneTexte 16">
                <a:extLst>
                  <a:ext uri="{FF2B5EF4-FFF2-40B4-BE49-F238E27FC236}">
                    <a16:creationId xmlns:a16="http://schemas.microsoft.com/office/drawing/2014/main" id="{D187C157-D700-9FD2-E591-5F63AC73D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822" y="3622005"/>
                <a:ext cx="457200" cy="668516"/>
              </a:xfrm>
              <a:prstGeom prst="rect">
                <a:avLst/>
              </a:prstGeom>
              <a:blipFill>
                <a:blip r:embed="rId13"/>
                <a:stretch>
                  <a:fillRect r="-213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5">
            <a:extLst>
              <a:ext uri="{FF2B5EF4-FFF2-40B4-BE49-F238E27FC236}">
                <a16:creationId xmlns:a16="http://schemas.microsoft.com/office/drawing/2014/main" id="{32F9A3B4-92E6-6C6E-F10B-2DF86F0D3305}"/>
              </a:ext>
            </a:extLst>
          </p:cNvPr>
          <p:cNvSpPr/>
          <p:nvPr/>
        </p:nvSpPr>
        <p:spPr>
          <a:xfrm>
            <a:off x="1245835" y="2189578"/>
            <a:ext cx="6915671" cy="2392150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961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BF07-8DD0-1193-6716-EA23F551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FA17F2-A696-1210-2ED2-47D1D14968D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FAA47F-AD3C-3AA5-BD23-5D077F6C4AB7}"/>
              </a:ext>
            </a:extLst>
          </p:cNvPr>
          <p:cNvSpPr/>
          <p:nvPr/>
        </p:nvSpPr>
        <p:spPr>
          <a:xfrm>
            <a:off x="1651889" y="2793446"/>
            <a:ext cx="5186649" cy="21303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3200" b="1" kern="0" dirty="0">
              <a:solidFill>
                <a:srgbClr val="E9830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MA" sz="3200" b="1" kern="0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مَسَائِل - كسْرِ كِمِّيَة.</a:t>
            </a:r>
            <a:endParaRPr lang="ar-SA" sz="3200" b="1" kern="0" dirty="0">
              <a:solidFill>
                <a:srgbClr val="E9830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B4EF778-7A44-C125-08E3-CAD242455D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84145" y="3664071"/>
            <a:ext cx="780220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99169738-5814-1A6F-01E8-45493264D55D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2245F5C-E580-44FA-6F7D-6464D42CE4D2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835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دفاتر البحث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3086AD-2AC5-B5D5-7893-F4951F18E2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373084" y="2354065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6166ADB-11ED-5889-247E-0D192352D845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7D3DFA3-7198-61AF-0D5F-FAAF9B82BE9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A7029CF4-1588-F7F6-9010-261448D3045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392C8BE-FA59-5A31-3793-C642C0E87B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7DE3845-A3FA-BE7C-60BB-3C568AAAB5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38887FE1-6891-774B-7576-CF8AE812FB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9ACBC4F8-328B-E030-F814-43D3ECC6491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352D713D-6491-45BA-72E6-8CA38EA5B64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DD2D4F3-5141-FD19-8920-32CFFDF6B8F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99C23002-AD3F-4130-0EF3-071B00D61B6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053435-E12D-3D6E-7D6C-030AD2EFC31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6827E20-3C34-A177-A66F-676A4DD3F31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9486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اقرؤوا المسألة و تخيلوا شريطها لفهمها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E544C4-E39B-0A52-CEC4-E22457DDAD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82A3F0F-92BA-BFF6-BE10-DF6408964C53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9C3E0A3-5460-9D9D-C553-F24605364DF6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F46A9E9F-474B-520A-7CA3-E79C0F70C6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F88B5EB-ACA4-C9C5-EC57-3E909E836CF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7E0488D-3EDE-3074-F34D-6B605CE711C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72533D26-859B-AE5C-9539-C7D7A69ACA2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178569C-58B2-FA2D-6DC0-4B8ABBA3E5E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8ED511D7-E175-18B5-1CA7-D0C22CD5A64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4F62E892-82FB-8305-92FF-C531593AEEA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E91DDA3-5CB1-9657-4EEA-924780C43B2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B78E76D-70A1-0489-CD06-407D0EFA62B0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48B95F4-0709-2DF9-6BD9-873D8A1CA7F1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1C5228-25C8-E901-774E-AEF1126EC86B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عَرْضَ مُسابَقَةِ فَنِّ الْخَطابَة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160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وَلِيَّ أَمْرٍ لِلتَّلاميذِ،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حَيْثُ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كاَنَ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رُب</m:t>
                    </m:r>
                    <m:r>
                      <a:rPr lang="ar-MA" sz="2000" b="1" i="1" dirty="0">
                        <a:latin typeface="Cambria Math" panose="02040503050406030204" pitchFamily="18" charset="0"/>
                      </a:rPr>
                      <m:t>ُ</m:t>
                    </m:r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ع</m:t>
                    </m:r>
                    <m:r>
                      <a:rPr lang="ar-MA" sz="2000" b="1" i="1" dirty="0" smtClean="0">
                        <a:latin typeface="Cambria Math" panose="02040503050406030204" pitchFamily="18" charset="0"/>
                      </a:rPr>
                      <m:t>ُ</m:t>
                    </m:r>
                  </m:oMath>
                </a14:m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الْحُضورِ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آباءُ وَالْباقي أُمَّهاتٌ . ما عَدَدُ آباءِ التَّلاميذِ الَّذينَ حَضَروا عَرْضَ فَنِّ الْخَطابَة؟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81C5228-25C8-E901-774E-AEF1126EC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blipFill>
                <a:blip r:embed="rId3"/>
                <a:stretch>
                  <a:fillRect r="-766" b="-123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9">
            <a:extLst>
              <a:ext uri="{FF2B5EF4-FFF2-40B4-BE49-F238E27FC236}">
                <a16:creationId xmlns:a16="http://schemas.microsoft.com/office/drawing/2014/main" id="{EF7524C1-37A2-9CF7-57EE-B5C9CAC04F6C}"/>
              </a:ext>
            </a:extLst>
          </p:cNvPr>
          <p:cNvSpPr txBox="1"/>
          <p:nvPr/>
        </p:nvSpPr>
        <p:spPr>
          <a:xfrm>
            <a:off x="3089885" y="3136919"/>
            <a:ext cx="523394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تَمْثيلاً يُساعِدُنِي عَلَى حَلَّ الْمَسْأَلَةَ</a:t>
            </a: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أَبْحَثُ عَنْ الْمُعْطَى النَّاقِصِ وَ أَسْتَنْتِجُ مُتَسَاوِيَّةَ حَلَّ الْمَسأَلَةِ 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93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B4AD0-481B-E13D-7A4F-340B5C42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05A2C09-3654-05AA-93C2-CD366ADB4B5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آن حلوا المسألة.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C41576-64A0-89DB-6C7E-97142FBEB3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875293" y="802434"/>
            <a:ext cx="838881" cy="617764"/>
          </a:xfrm>
          <a:prstGeom prst="roundRect">
            <a:avLst>
              <a:gd name="adj" fmla="val 6988"/>
            </a:avLst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8BEB277-711F-9007-6298-CCA9A96DBB26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4DCC0C0-E2DD-BE9A-85BF-B2235EA35145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539568ED-01E0-8828-6A19-6928D0278F8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0A45CF22-3EC8-EB0C-CB7B-17E53E9D5E4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742113E1-E4D1-057B-2ED4-4141F2F38F0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12">
                  <a:extLst>
                    <a:ext uri="{FF2B5EF4-FFF2-40B4-BE49-F238E27FC236}">
                      <a16:creationId xmlns:a16="http://schemas.microsoft.com/office/drawing/2014/main" id="{38BF570C-FBB5-8424-39FE-B1A6785EE5F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706B9D94-B522-5D33-B6CF-11E7955A8B1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0BD6922-9261-E6F8-6DE2-F0E69E7241A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E9154595-99A3-1976-1C1D-2CCDEB7AADF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9CC15596-1C88-75A0-A446-65F134B2CBC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2348E58-C44F-BEBC-DC44-1FFD94E2920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D18A159-D63D-81F0-B8C7-ACE111B494E2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9">
                <a:extLst>
                  <a:ext uri="{FF2B5EF4-FFF2-40B4-BE49-F238E27FC236}">
                    <a16:creationId xmlns:a16="http://schemas.microsoft.com/office/drawing/2014/main" id="{FB7A36B3-F721-4D10-67E7-09B0FD4007C8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عَرْضَ مُسابَقَةِ فَنِّ الْخَطابَة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160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وَلِيَّ أَمْرٍ لِلتَّلاميذِ،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حَيْثُ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كاَنَ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رُب</m:t>
                    </m:r>
                    <m:r>
                      <a:rPr lang="ar-MA" sz="2000" b="1" i="1" dirty="0">
                        <a:latin typeface="Cambria Math" panose="02040503050406030204" pitchFamily="18" charset="0"/>
                      </a:rPr>
                      <m:t>ُ</m:t>
                    </m:r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ع</m:t>
                    </m:r>
                    <m:r>
                      <a:rPr lang="ar-MA" sz="2000" b="1" i="1" dirty="0" smtClean="0">
                        <a:latin typeface="Cambria Math" panose="02040503050406030204" pitchFamily="18" charset="0"/>
                      </a:rPr>
                      <m:t>ُ</m:t>
                    </m:r>
                  </m:oMath>
                </a14:m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الْحُضورِ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آباءُ وَالْباقي أُمَّهاتٌ . ما عَدَدُ آباءِ التَّلاميذِ الَّذينَ حَضَروا عَرْضَ فَنِّ الْخَطابَة؟</a:t>
                </a:r>
              </a:p>
            </p:txBody>
          </p:sp>
        </mc:Choice>
        <mc:Fallback xmlns="">
          <p:sp>
            <p:nvSpPr>
              <p:cNvPr id="6" name="ZoneTexte 9">
                <a:extLst>
                  <a:ext uri="{FF2B5EF4-FFF2-40B4-BE49-F238E27FC236}">
                    <a16:creationId xmlns:a16="http://schemas.microsoft.com/office/drawing/2014/main" id="{FB7A36B3-F721-4D10-67E7-09B0FD400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blipFill>
                <a:blip r:embed="rId3"/>
                <a:stretch>
                  <a:fillRect r="-766" b="-123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40F88F59-E704-E60A-6C4F-4720237CA769}"/>
              </a:ext>
            </a:extLst>
          </p:cNvPr>
          <p:cNvSpPr txBox="1"/>
          <p:nvPr/>
        </p:nvSpPr>
        <p:spPr>
          <a:xfrm>
            <a:off x="3089885" y="3136919"/>
            <a:ext cx="523394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تَمْثيلاً يُساعِدُنِي عَلَى حَلَّ الْمَسْأَلَةَ</a:t>
            </a: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أَبْحَثُ عَنْ الْمُعْطَى النَّاقِصِ وَ أَسْتَنْتِجُ مُتَسَاوِيَّةَ حَلَّ الْمَسأَلَةِ 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2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3324-CCB4-29F3-DAA1-830F0B9A3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9AB14-C9E8-4F95-8706-57C01D2A752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5FECE63-049D-BB42-B77A-AD35C16AC02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</a:p>
        </p:txBody>
      </p:sp>
      <p:pic>
        <p:nvPicPr>
          <p:cNvPr id="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8C0101-E629-132F-0410-204EF12789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38B3272-B5AA-980B-AC38-B9943A783C1F}"/>
              </a:ext>
            </a:extLst>
          </p:cNvPr>
          <p:cNvGrpSpPr/>
          <p:nvPr/>
        </p:nvGrpSpPr>
        <p:grpSpPr>
          <a:xfrm>
            <a:off x="373226" y="131874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8C04C96-1ABB-6C66-5E14-EF65573E26D9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C9D9273-B1D7-6E59-CCCE-0FB6A97372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00F1968-58D1-16EB-FD73-AD27FDC638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26FD353-A0A1-E5FC-C28C-00AD2210C91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7076F44E-1BA6-5DBC-A3C7-949877FB175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E3323C0E-CB49-2620-4EA1-C62DF83091D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DF074A1F-5508-5220-62A6-7E2FD4BBEF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6DEEBC8-FAA2-0A9B-3A07-FF8C530B503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252FA08F-40A3-8219-9E1B-D6A45EE6FEB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ADC8B8E-43FF-7C32-F3C5-ECE7FBEAAEF7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D037AC4-FF9B-F66A-4093-A704A373278F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9">
                <a:extLst>
                  <a:ext uri="{FF2B5EF4-FFF2-40B4-BE49-F238E27FC236}">
                    <a16:creationId xmlns:a16="http://schemas.microsoft.com/office/drawing/2014/main" id="{44258084-B3FB-CD5A-D197-104AC0640E11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عَرْضَ مُسابَقَةِ فَنِّ الْخَطابَة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160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وَلِيَّ أَمْرٍ لِلتَّلاميذِ،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حَيْثُ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كاَنَ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رُب</m:t>
                    </m:r>
                    <m:r>
                      <a:rPr lang="ar-MA" sz="2000" b="1" i="1" dirty="0">
                        <a:latin typeface="Cambria Math" panose="02040503050406030204" pitchFamily="18" charset="0"/>
                      </a:rPr>
                      <m:t>ُ</m:t>
                    </m:r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ع</m:t>
                    </m:r>
                    <m:r>
                      <a:rPr lang="ar-MA" sz="2000" b="1" i="1" dirty="0" smtClean="0">
                        <a:latin typeface="Cambria Math" panose="02040503050406030204" pitchFamily="18" charset="0"/>
                      </a:rPr>
                      <m:t>ُ</m:t>
                    </m:r>
                  </m:oMath>
                </a14:m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الْحُضورِ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آباءُ وَالْباقي أُمَّهاتٌ . ما عَدَدُ آباءِ التَّلاميذِ الَّذينَ حَضَروا عَرْضَ فَنِّ الْخَطابَة؟</a:t>
                </a:r>
              </a:p>
            </p:txBody>
          </p:sp>
        </mc:Choice>
        <mc:Fallback xmlns="">
          <p:sp>
            <p:nvSpPr>
              <p:cNvPr id="3" name="ZoneTexte 9">
                <a:extLst>
                  <a:ext uri="{FF2B5EF4-FFF2-40B4-BE49-F238E27FC236}">
                    <a16:creationId xmlns:a16="http://schemas.microsoft.com/office/drawing/2014/main" id="{44258084-B3FB-CD5A-D197-104AC0640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blipFill>
                <a:blip r:embed="rId3"/>
                <a:stretch>
                  <a:fillRect r="-766" b="-123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9">
            <a:extLst>
              <a:ext uri="{FF2B5EF4-FFF2-40B4-BE49-F238E27FC236}">
                <a16:creationId xmlns:a16="http://schemas.microsoft.com/office/drawing/2014/main" id="{BF217B56-38FC-2F73-90B8-3776B0B42780}"/>
              </a:ext>
            </a:extLst>
          </p:cNvPr>
          <p:cNvSpPr txBox="1"/>
          <p:nvPr/>
        </p:nvSpPr>
        <p:spPr>
          <a:xfrm>
            <a:off x="3089885" y="3136919"/>
            <a:ext cx="523394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تَمْثيلاً يُساعِدُنِي عَلَى حَلَّ الْمَسْأَلَةَ</a:t>
            </a: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أَبْحَثُ عَنْ الْمُعْطَى النَّاقِصِ وَ أَسْتَنْتِجُ مُتَسَاوِيَّةَ حَلَّ الْمَسأَلَةِ 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3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3013-B655-B338-52FE-19DEBD9F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9">
            <a:extLst>
              <a:ext uri="{FF2B5EF4-FFF2-40B4-BE49-F238E27FC236}">
                <a16:creationId xmlns:a16="http://schemas.microsoft.com/office/drawing/2014/main" id="{B11232F1-0B11-7477-32F9-327B9AC8C1CA}"/>
              </a:ext>
            </a:extLst>
          </p:cNvPr>
          <p:cNvSpPr txBox="1"/>
          <p:nvPr/>
        </p:nvSpPr>
        <p:spPr>
          <a:xfrm>
            <a:off x="3089884" y="3099939"/>
            <a:ext cx="5233942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تَمْثيلاً يُساعِدُنِي عَلَى حَلَّ الْمَسْأَلَةَ</a:t>
            </a: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أَبْحَثُ عَنْ الْمُعْطَى النَّاقِصِ وَ أَسْتَنْتِجُ مُتَسَاوِيَّةَ حَلَّ الْمَسأَلَةِ </a:t>
            </a: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عِبارَةَ الْحَل</a:t>
            </a:r>
            <a:endParaRPr lang="a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S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8C4C91-9345-7A4A-2FBC-4AB8FC6ECF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F557C3-4684-6245-6B89-4A4D5E3079BE}"/>
              </a:ext>
            </a:extLst>
          </p:cNvPr>
          <p:cNvGrpSpPr/>
          <p:nvPr/>
        </p:nvGrpSpPr>
        <p:grpSpPr>
          <a:xfrm>
            <a:off x="373226" y="150536"/>
            <a:ext cx="7529809" cy="346492"/>
            <a:chOff x="373226" y="94550"/>
            <a:chExt cx="7529809" cy="34649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9A6AFEA-8193-8EF8-6598-91AC1D88463F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2F10A01-4AE1-0A09-6319-5E51B836362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A4BDC12-0AFA-78D0-9567-DEC5088B319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85932F1-2F8C-6103-CAE3-BB62FFEA640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14">
                  <a:extLst>
                    <a:ext uri="{FF2B5EF4-FFF2-40B4-BE49-F238E27FC236}">
                      <a16:creationId xmlns:a16="http://schemas.microsoft.com/office/drawing/2014/main" id="{66396A90-1366-C1CE-6EAF-FC60105CF0C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92E9B92A-CAA2-483A-D429-9C230276C2B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1BDD27E7-B662-F6BA-AC05-76F0550A74E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9053E844-3CA7-001E-EB06-951D217CB48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E5EFF1CE-4BD1-6BFE-60C7-2E66FC4DE11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D6D6641-AA1D-C148-5481-324F88E4131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A436DE6-4AC7-98C6-782F-0E63BBB6C9A5}"/>
                </a:ext>
              </a:extLst>
            </p:cNvPr>
            <p:cNvSpPr/>
            <p:nvPr/>
          </p:nvSpPr>
          <p:spPr>
            <a:xfrm>
              <a:off x="5286496" y="94550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98D2F5E-E190-C57C-2B9A-43FE3591DAEE}"/>
              </a:ext>
            </a:extLst>
          </p:cNvPr>
          <p:cNvSpPr txBox="1"/>
          <p:nvPr/>
        </p:nvSpPr>
        <p:spPr>
          <a:xfrm>
            <a:off x="3615494" y="895739"/>
            <a:ext cx="3811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9">
                <a:extLst>
                  <a:ext uri="{FF2B5EF4-FFF2-40B4-BE49-F238E27FC236}">
                    <a16:creationId xmlns:a16="http://schemas.microsoft.com/office/drawing/2014/main" id="{D254F8FE-8723-B8AC-15EC-9F3FB847CCDF}"/>
                  </a:ext>
                </a:extLst>
              </p:cNvPr>
              <p:cNvSpPr txBox="1"/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solidFill>
                <a:srgbClr val="7DC3C1"/>
              </a:solidFill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حَضَرَ عَرْضَ مُسابَقَةِ فَنِّ الْخَطابَة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160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وَلِيَّ أَمْرٍ لِلتَّلاميذِ،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حَيْثُ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كاَنَ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SA" sz="2000" b="1" i="1" dirty="0" smtClean="0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رُب</m:t>
                    </m:r>
                    <m:r>
                      <a:rPr lang="ar-MA" sz="2000" b="1" i="1" dirty="0">
                        <a:latin typeface="Cambria Math" panose="02040503050406030204" pitchFamily="18" charset="0"/>
                      </a:rPr>
                      <m:t>ُ</m:t>
                    </m:r>
                    <m:r>
                      <a:rPr lang="ar-SA" sz="2000" b="1" i="1" dirty="0">
                        <a:latin typeface="Cambria Math" panose="02040503050406030204" pitchFamily="18" charset="0"/>
                      </a:rPr>
                      <m:t>ع</m:t>
                    </m:r>
                    <m:r>
                      <a:rPr lang="ar-MA" sz="2000" b="1" i="1" dirty="0" smtClean="0">
                        <a:latin typeface="Cambria Math" panose="02040503050406030204" pitchFamily="18" charset="0"/>
                      </a:rPr>
                      <m:t>ُ</m:t>
                    </m:r>
                  </m:oMath>
                </a14:m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الْحُضورِ</a:t>
                </a:r>
                <a:r>
                  <a:rPr lang="ar-S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آباءُ وَالْباقي أُمَّهاتٌ . ما عَدَدُ آباءِ التَّلاميذِ الَّذينَ حَضَروا عَرْضَ فَنِّ الْخَطابَة؟</a:t>
                </a:r>
              </a:p>
            </p:txBody>
          </p:sp>
        </mc:Choice>
        <mc:Fallback xmlns="">
          <p:sp>
            <p:nvSpPr>
              <p:cNvPr id="9" name="ZoneTexte 9">
                <a:extLst>
                  <a:ext uri="{FF2B5EF4-FFF2-40B4-BE49-F238E27FC236}">
                    <a16:creationId xmlns:a16="http://schemas.microsoft.com/office/drawing/2014/main" id="{D254F8FE-8723-B8AC-15EC-9F3FB847C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6" y="1889032"/>
                <a:ext cx="7959787" cy="843244"/>
              </a:xfrm>
              <a:prstGeom prst="rect">
                <a:avLst/>
              </a:prstGeom>
              <a:blipFill>
                <a:blip r:embed="rId3"/>
                <a:stretch>
                  <a:fillRect r="-766" b="-123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C83B1634-A4D5-ADE5-BA2F-3E2327DFF62A}"/>
              </a:ext>
            </a:extLst>
          </p:cNvPr>
          <p:cNvGrpSpPr/>
          <p:nvPr/>
        </p:nvGrpSpPr>
        <p:grpSpPr>
          <a:xfrm>
            <a:off x="766859" y="3473211"/>
            <a:ext cx="2323025" cy="1819758"/>
            <a:chOff x="766860" y="3473211"/>
            <a:chExt cx="2232290" cy="177039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5C69E9E-F443-23FA-6AFD-2102507C4C3A}"/>
                </a:ext>
              </a:extLst>
            </p:cNvPr>
            <p:cNvSpPr txBox="1"/>
            <p:nvPr/>
          </p:nvSpPr>
          <p:spPr>
            <a:xfrm>
              <a:off x="792287" y="3473211"/>
              <a:ext cx="2206863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160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Accolade fermante 25">
              <a:extLst>
                <a:ext uri="{FF2B5EF4-FFF2-40B4-BE49-F238E27FC236}">
                  <a16:creationId xmlns:a16="http://schemas.microsoft.com/office/drawing/2014/main" id="{37776286-6743-0C1A-00D4-BBEC3C0CB180}"/>
                </a:ext>
              </a:extLst>
            </p:cNvPr>
            <p:cNvSpPr/>
            <p:nvPr/>
          </p:nvSpPr>
          <p:spPr>
            <a:xfrm rot="5400000">
              <a:off x="924728" y="4173471"/>
              <a:ext cx="279210" cy="546594"/>
            </a:xfrm>
            <a:prstGeom prst="rightBrace">
              <a:avLst>
                <a:gd name="adj1" fmla="val 30376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9B08D13E-1C65-8E25-BC98-A75C3F90638F}"/>
                    </a:ext>
                  </a:extLst>
                </p:cNvPr>
                <p:cNvSpPr txBox="1"/>
                <p:nvPr/>
              </p:nvSpPr>
              <p:spPr>
                <a:xfrm>
                  <a:off x="766860" y="4632672"/>
                  <a:ext cx="546589" cy="6109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SA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SA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SA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9B08D13E-1C65-8E25-BC98-A75C3F9063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860" y="4632672"/>
                  <a:ext cx="546589" cy="61093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ZoneTexte 4">
              <a:extLst>
                <a:ext uri="{FF2B5EF4-FFF2-40B4-BE49-F238E27FC236}">
                  <a16:creationId xmlns:a16="http://schemas.microsoft.com/office/drawing/2014/main" id="{F640C8AF-F2A1-B722-CC7C-CE20F541C0EE}"/>
                </a:ext>
              </a:extLst>
            </p:cNvPr>
            <p:cNvSpPr txBox="1"/>
            <p:nvPr/>
          </p:nvSpPr>
          <p:spPr>
            <a:xfrm>
              <a:off x="791036" y="3891532"/>
              <a:ext cx="546596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40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ZoneTexte 4">
              <a:extLst>
                <a:ext uri="{FF2B5EF4-FFF2-40B4-BE49-F238E27FC236}">
                  <a16:creationId xmlns:a16="http://schemas.microsoft.com/office/drawing/2014/main" id="{9B0A65EF-40B2-6D1B-D1F3-2745F6465577}"/>
                </a:ext>
              </a:extLst>
            </p:cNvPr>
            <p:cNvSpPr txBox="1"/>
            <p:nvPr/>
          </p:nvSpPr>
          <p:spPr>
            <a:xfrm>
              <a:off x="1346324" y="3891532"/>
              <a:ext cx="546596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40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ZoneTexte 4">
              <a:extLst>
                <a:ext uri="{FF2B5EF4-FFF2-40B4-BE49-F238E27FC236}">
                  <a16:creationId xmlns:a16="http://schemas.microsoft.com/office/drawing/2014/main" id="{043E1B28-2F62-6EB8-2C92-908FA5305EC8}"/>
                </a:ext>
              </a:extLst>
            </p:cNvPr>
            <p:cNvSpPr txBox="1"/>
            <p:nvPr/>
          </p:nvSpPr>
          <p:spPr>
            <a:xfrm>
              <a:off x="1897266" y="3891532"/>
              <a:ext cx="546596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40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ZoneTexte 4">
              <a:extLst>
                <a:ext uri="{FF2B5EF4-FFF2-40B4-BE49-F238E27FC236}">
                  <a16:creationId xmlns:a16="http://schemas.microsoft.com/office/drawing/2014/main" id="{8642D29F-F82F-9342-222A-E117851848AB}"/>
                </a:ext>
              </a:extLst>
            </p:cNvPr>
            <p:cNvSpPr txBox="1"/>
            <p:nvPr/>
          </p:nvSpPr>
          <p:spPr>
            <a:xfrm>
              <a:off x="2452554" y="3891532"/>
              <a:ext cx="546596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40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97B3EA8-5DA4-A0FB-B2B1-1EE43A2633D8}"/>
                  </a:ext>
                </a:extLst>
              </p:cNvPr>
              <p:cNvSpPr txBox="1"/>
              <p:nvPr/>
            </p:nvSpPr>
            <p:spPr>
              <a:xfrm>
                <a:off x="3764917" y="4203334"/>
                <a:ext cx="46571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160</a:t>
                </a:r>
                <a14:m>
                  <m:oMath xmlns:m="http://schemas.openxmlformats.org/officeDocument/2006/math">
                    <m:r>
                      <a:rPr lang="f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f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f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MA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𝟒𝟎</m:t>
                    </m:r>
                  </m:oMath>
                </a14:m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رُبُعُ 160 هُوَ 40 أَوِْ </a:t>
                </a:r>
                <a:endPara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97B3EA8-5DA4-A0FB-B2B1-1EE43A263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917" y="4203334"/>
                <a:ext cx="4657156" cy="461665"/>
              </a:xfrm>
              <a:prstGeom prst="rect">
                <a:avLst/>
              </a:prstGeom>
              <a:blipFill>
                <a:blip r:embed="rId5"/>
                <a:stretch>
                  <a:fillRect l="-2094" t="-10667" b="-3066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1DDCD6AD-ADAC-935B-CC6E-45502DADE43E}"/>
              </a:ext>
            </a:extLst>
          </p:cNvPr>
          <p:cNvSpPr txBox="1"/>
          <p:nvPr/>
        </p:nvSpPr>
        <p:spPr>
          <a:xfrm>
            <a:off x="3314700" y="5428396"/>
            <a:ext cx="5445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الْآباءِ الّذينَ حَضَروا عَرْضَ فَنِّ الْخَطابَة: 40</a:t>
            </a:r>
            <a:endParaRPr lang="fr-MA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8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051B1-6EB0-06C3-A6EE-E555243F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76A3328-704D-86A7-464B-91E124CA0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04B6B3-B060-F817-14D8-60F87367AF0B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6BD6409-21CD-3892-50CB-A5460CD2E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6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29358-4403-D13D-DA26-BD4788AF6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BB0AE7-36DE-6DE7-5993-442D8C87ED64}"/>
              </a:ext>
            </a:extLst>
          </p:cNvPr>
          <p:cNvGrpSpPr/>
          <p:nvPr/>
        </p:nvGrpSpPr>
        <p:grpSpPr>
          <a:xfrm>
            <a:off x="477787" y="1892912"/>
            <a:ext cx="8188425" cy="4556526"/>
            <a:chOff x="175098" y="1892912"/>
            <a:chExt cx="8188425" cy="45565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B5B8BA6-52E3-7368-A51F-356E8B6E9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2348" y="1892912"/>
              <a:ext cx="4161175" cy="455652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033603B-8725-E9E8-23EE-FFE0E812B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98" y="1892912"/>
              <a:ext cx="4027251" cy="4556526"/>
            </a:xfrm>
            <a:prstGeom prst="rect">
              <a:avLst/>
            </a:prstGeom>
          </p:spPr>
        </p:pic>
      </p:grp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A952A1-486E-2BD3-B6A3-B3175F3D0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9A84843-F558-7155-2E21-408FA0068F92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145.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ADA6B55-70FB-2420-3E8E-8D9B9FB31F32}"/>
              </a:ext>
            </a:extLst>
          </p:cNvPr>
          <p:cNvSpPr/>
          <p:nvPr/>
        </p:nvSpPr>
        <p:spPr>
          <a:xfrm>
            <a:off x="752214" y="2249146"/>
            <a:ext cx="3478395" cy="1501939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51EEF1C-2E90-C071-64F6-18E4E82B374A}"/>
              </a:ext>
            </a:extLst>
          </p:cNvPr>
          <p:cNvGrpSpPr/>
          <p:nvPr/>
        </p:nvGrpSpPr>
        <p:grpSpPr>
          <a:xfrm>
            <a:off x="457202" y="165819"/>
            <a:ext cx="7509401" cy="365154"/>
            <a:chOff x="373226" y="75888"/>
            <a:chExt cx="7509401" cy="3651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6962121-61F2-6E08-E9F3-6B1DE4E054BA}"/>
                </a:ext>
              </a:extLst>
            </p:cNvPr>
            <p:cNvGrpSpPr/>
            <p:nvPr/>
          </p:nvGrpSpPr>
          <p:grpSpPr>
            <a:xfrm>
              <a:off x="373226" y="108546"/>
              <a:ext cx="7509401" cy="332496"/>
              <a:chOff x="391887" y="155214"/>
              <a:chExt cx="7509401" cy="332496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A3DB1EF-72C1-AD3D-75EF-6D9F7FE6693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509401" cy="332496"/>
                <a:chOff x="391887" y="155214"/>
                <a:chExt cx="7509401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41999DF-508B-8DB3-2D0C-300E6665081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293401" cy="27842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506F31D9-9AC8-8E38-A2E3-3782EB5002B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6E5725B0-3AB2-AE14-9EA4-3C82C5A845F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8A09CF2-B21B-A62F-3413-5329EE541B5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C0C21728-A152-717E-E0E9-576B02BD5C3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DCD18E37-5DF1-BDDD-B3E5-461ADE2EAD7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E590060D-9F81-403A-981A-C012C5BE7EB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C8A10B8-BBCD-CF79-AE62-57FD8F2CB43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1DA99C8-9955-3778-F61A-D3B4FC287C54}"/>
                </a:ext>
              </a:extLst>
            </p:cNvPr>
            <p:cNvSpPr/>
            <p:nvPr/>
          </p:nvSpPr>
          <p:spPr>
            <a:xfrm>
              <a:off x="5258503" y="75888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4402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حلوا المسألة  في التمرين 10 باتباع نفس الاستراتيجية.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365F6C-00C2-F90B-CDB4-A71E637D7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47" y="1960213"/>
            <a:ext cx="7627904" cy="403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6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97FFA4-C041-7251-CC76-BF078A7259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495" y="1878195"/>
            <a:ext cx="6569009" cy="3101609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9FA21C-FE77-2CC5-1846-F8FDB94B5BD3}"/>
              </a:ext>
            </a:extLst>
          </p:cNvPr>
          <p:cNvSpPr txBox="1"/>
          <p:nvPr/>
        </p:nvSpPr>
        <p:spPr>
          <a:xfrm>
            <a:off x="1362270" y="3853847"/>
            <a:ext cx="1518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EB94C-887E-6ACD-86B9-B623F89FCA70}"/>
              </a:ext>
            </a:extLst>
          </p:cNvPr>
          <p:cNvSpPr txBox="1"/>
          <p:nvPr/>
        </p:nvSpPr>
        <p:spPr>
          <a:xfrm>
            <a:off x="4922101" y="3484515"/>
            <a:ext cx="1854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240 </a:t>
            </a:r>
            <a:r>
              <a:rPr lang="ar-SA" b="1" dirty="0">
                <a:solidFill>
                  <a:srgbClr val="FF0000"/>
                </a:solidFill>
              </a:rPr>
              <a:t>÷</a:t>
            </a:r>
            <a:r>
              <a:rPr lang="fr-MA" b="1" dirty="0">
                <a:solidFill>
                  <a:srgbClr val="FF0000"/>
                </a:solidFill>
              </a:rPr>
              <a:t> 6 = </a:t>
            </a:r>
            <a:r>
              <a:rPr lang="ar-MA" b="1" dirty="0">
                <a:solidFill>
                  <a:srgbClr val="FF0000"/>
                </a:solidFill>
              </a:rPr>
              <a:t>40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F84D98-0F13-4F3B-977D-3CB23CCCC2E2}"/>
              </a:ext>
            </a:extLst>
          </p:cNvPr>
          <p:cNvSpPr txBox="1"/>
          <p:nvPr/>
        </p:nvSpPr>
        <p:spPr>
          <a:xfrm>
            <a:off x="4922101" y="3838458"/>
            <a:ext cx="1719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5</a:t>
            </a:r>
            <a:r>
              <a:rPr lang="fr-MA" sz="2000" b="1" dirty="0">
                <a:solidFill>
                  <a:srgbClr val="FF0000"/>
                </a:solidFill>
              </a:rPr>
              <a:t> × </a:t>
            </a:r>
            <a:r>
              <a:rPr lang="ar-MA" sz="2000" b="1" dirty="0">
                <a:solidFill>
                  <a:srgbClr val="FF0000"/>
                </a:solidFill>
              </a:rPr>
              <a:t>40</a:t>
            </a:r>
            <a:r>
              <a:rPr lang="fr-MA" sz="2000" b="1" dirty="0">
                <a:solidFill>
                  <a:srgbClr val="FF0000"/>
                </a:solidFill>
              </a:rPr>
              <a:t> = </a:t>
            </a:r>
            <a:r>
              <a:rPr lang="ar-MA" sz="2000" b="1" dirty="0">
                <a:solidFill>
                  <a:srgbClr val="FF0000"/>
                </a:solidFill>
              </a:rPr>
              <a:t>200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76B9639-CEC8-370D-93DE-E8BA43BEA61D}"/>
              </a:ext>
            </a:extLst>
          </p:cNvPr>
          <p:cNvSpPr txBox="1"/>
          <p:nvPr/>
        </p:nvSpPr>
        <p:spPr>
          <a:xfrm>
            <a:off x="4730100" y="4334605"/>
            <a:ext cx="3707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اَلْ</a:t>
            </a:r>
            <a:r>
              <a:rPr lang="ar-SA" sz="2000" b="1" dirty="0">
                <a:solidFill>
                  <a:srgbClr val="FF0000"/>
                </a:solidFill>
              </a:rPr>
              <a:t>م</a:t>
            </a:r>
            <a:r>
              <a:rPr lang="ar-MA" sz="2000" b="1" dirty="0">
                <a:solidFill>
                  <a:srgbClr val="FF0000"/>
                </a:solidFill>
              </a:rPr>
              <a:t>َ</a:t>
            </a:r>
            <a:r>
              <a:rPr lang="ar-SA" sz="2000" b="1" dirty="0">
                <a:solidFill>
                  <a:srgbClr val="FF0000"/>
                </a:solidFill>
              </a:rPr>
              <a:t>ب</a:t>
            </a:r>
            <a:r>
              <a:rPr lang="ar-MA" sz="2000" b="1" dirty="0">
                <a:solidFill>
                  <a:srgbClr val="FF0000"/>
                </a:solidFill>
              </a:rPr>
              <a:t>ْ</a:t>
            </a:r>
            <a:r>
              <a:rPr lang="ar-SA" sz="2000" b="1" dirty="0">
                <a:solidFill>
                  <a:srgbClr val="FF0000"/>
                </a:solidFill>
              </a:rPr>
              <a:t>ل</a:t>
            </a:r>
            <a:r>
              <a:rPr lang="ar-MA" sz="2000" b="1" dirty="0">
                <a:solidFill>
                  <a:srgbClr val="FF0000"/>
                </a:solidFill>
              </a:rPr>
              <a:t>َ</a:t>
            </a:r>
            <a:r>
              <a:rPr lang="ar-SA" sz="2000" b="1" dirty="0">
                <a:solidFill>
                  <a:srgbClr val="FF0000"/>
                </a:solidFill>
              </a:rPr>
              <a:t>غ</a:t>
            </a:r>
            <a:r>
              <a:rPr lang="ar-MA" sz="2000" b="1" dirty="0">
                <a:solidFill>
                  <a:srgbClr val="FF0000"/>
                </a:solidFill>
              </a:rPr>
              <a:t>ُ</a:t>
            </a:r>
            <a:r>
              <a:rPr lang="ar-SA" sz="2000" b="1" dirty="0">
                <a:solidFill>
                  <a:srgbClr val="FF0000"/>
                </a:solidFill>
              </a:rPr>
              <a:t> ال</a:t>
            </a:r>
            <a:r>
              <a:rPr lang="ar-MA" sz="2000" b="1" dirty="0">
                <a:solidFill>
                  <a:srgbClr val="FF0000"/>
                </a:solidFill>
              </a:rPr>
              <a:t>ْ</a:t>
            </a:r>
            <a:r>
              <a:rPr lang="ar-SA" sz="2000" b="1" dirty="0">
                <a:solidFill>
                  <a:srgbClr val="FF0000"/>
                </a:solidFill>
              </a:rPr>
              <a:t>م</a:t>
            </a:r>
            <a:r>
              <a:rPr lang="ar-MA" sz="2000" b="1" dirty="0">
                <a:solidFill>
                  <a:srgbClr val="FF0000"/>
                </a:solidFill>
              </a:rPr>
              <a:t>ُ</a:t>
            </a:r>
            <a:r>
              <a:rPr lang="ar-SA" sz="2000" b="1" dirty="0">
                <a:solidFill>
                  <a:srgbClr val="FF0000"/>
                </a:solidFill>
              </a:rPr>
              <a:t>ت</a:t>
            </a:r>
            <a:r>
              <a:rPr lang="ar-MA" sz="2000" b="1" dirty="0">
                <a:solidFill>
                  <a:srgbClr val="FF0000"/>
                </a:solidFill>
              </a:rPr>
              <a:t>َ</a:t>
            </a:r>
            <a:r>
              <a:rPr lang="ar-SA" sz="2000" b="1" dirty="0">
                <a:solidFill>
                  <a:srgbClr val="FF0000"/>
                </a:solidFill>
              </a:rPr>
              <a:t>ب</a:t>
            </a:r>
            <a:r>
              <a:rPr lang="ar-MA" sz="2000" b="1" dirty="0">
                <a:solidFill>
                  <a:srgbClr val="FF0000"/>
                </a:solidFill>
              </a:rPr>
              <a:t>َ</a:t>
            </a:r>
            <a:r>
              <a:rPr lang="ar-SA" sz="2000" b="1" dirty="0">
                <a:solidFill>
                  <a:srgbClr val="FF0000"/>
                </a:solidFill>
              </a:rPr>
              <a:t>ق</a:t>
            </a:r>
            <a:r>
              <a:rPr lang="ar-MA" sz="2000" b="1" dirty="0">
                <a:solidFill>
                  <a:srgbClr val="FF0000"/>
                </a:solidFill>
              </a:rPr>
              <a:t>ّ</a:t>
            </a:r>
            <a:r>
              <a:rPr lang="ar-SA" sz="2000" b="1" dirty="0">
                <a:solidFill>
                  <a:srgbClr val="FF0000"/>
                </a:solidFill>
              </a:rPr>
              <a:t>ي ه</a:t>
            </a:r>
            <a:r>
              <a:rPr lang="ar-MA" sz="2000" b="1" dirty="0">
                <a:solidFill>
                  <a:srgbClr val="FF0000"/>
                </a:solidFill>
              </a:rPr>
              <a:t>ُ</a:t>
            </a:r>
            <a:r>
              <a:rPr lang="ar-SA" sz="2000" b="1" dirty="0">
                <a:solidFill>
                  <a:srgbClr val="FF0000"/>
                </a:solidFill>
              </a:rPr>
              <a:t>و</a:t>
            </a:r>
            <a:r>
              <a:rPr lang="ar-MA" sz="2000" b="1" dirty="0">
                <a:solidFill>
                  <a:srgbClr val="FF0000"/>
                </a:solidFill>
              </a:rPr>
              <a:t>َ:</a:t>
            </a:r>
            <a:r>
              <a:rPr lang="ar-SA" sz="2000" b="1" dirty="0">
                <a:solidFill>
                  <a:srgbClr val="FF0000"/>
                </a:solidFill>
              </a:rPr>
              <a:t>  </a:t>
            </a:r>
            <a:r>
              <a:rPr lang="ar-MA" sz="2000" b="1" dirty="0">
                <a:solidFill>
                  <a:srgbClr val="FF0000"/>
                </a:solidFill>
              </a:rPr>
              <a:t>200</a:t>
            </a:r>
            <a:r>
              <a:rPr lang="ar-SA" sz="2000" b="1" dirty="0">
                <a:solidFill>
                  <a:srgbClr val="FF0000"/>
                </a:solidFill>
              </a:rPr>
              <a:t> د</a:t>
            </a:r>
            <a:r>
              <a:rPr lang="ar-MA" sz="2000" b="1" dirty="0">
                <a:solidFill>
                  <a:srgbClr val="FF0000"/>
                </a:solidFill>
              </a:rPr>
              <a:t>ِ</a:t>
            </a:r>
            <a:r>
              <a:rPr lang="ar-SA" sz="2000" b="1" dirty="0">
                <a:solidFill>
                  <a:srgbClr val="FF0000"/>
                </a:solidFill>
              </a:rPr>
              <a:t>ر</a:t>
            </a:r>
            <a:r>
              <a:rPr lang="ar-MA" sz="2000" b="1" dirty="0">
                <a:solidFill>
                  <a:srgbClr val="FF0000"/>
                </a:solidFill>
              </a:rPr>
              <a:t>ْ</a:t>
            </a:r>
            <a:r>
              <a:rPr lang="ar-SA" sz="2000" b="1" dirty="0">
                <a:solidFill>
                  <a:srgbClr val="FF0000"/>
                </a:solidFill>
              </a:rPr>
              <a:t>ه</a:t>
            </a:r>
            <a:r>
              <a:rPr lang="ar-MA" sz="2000" b="1" dirty="0">
                <a:solidFill>
                  <a:srgbClr val="FF0000"/>
                </a:solidFill>
              </a:rPr>
              <a:t>َ</a:t>
            </a:r>
            <a:r>
              <a:rPr lang="ar-SA" sz="2000" b="1" dirty="0">
                <a:solidFill>
                  <a:srgbClr val="FF0000"/>
                </a:solidFill>
              </a:rPr>
              <a:t>م</a:t>
            </a:r>
            <a:r>
              <a:rPr lang="ar-MA" sz="2000" b="1" dirty="0">
                <a:solidFill>
                  <a:srgbClr val="FF0000"/>
                </a:solidFill>
              </a:rPr>
              <a:t>ٍ</a:t>
            </a:r>
            <a:endParaRPr lang="fr-M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4600C41-3445-10F5-D950-4C92F7123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278862"/>
              </p:ext>
            </p:extLst>
          </p:nvPr>
        </p:nvGraphicFramePr>
        <p:xfrm>
          <a:off x="1868455" y="3826481"/>
          <a:ext cx="214963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272">
                  <a:extLst>
                    <a:ext uri="{9D8B030D-6E8A-4147-A177-3AD203B41FA5}">
                      <a16:colId xmlns:a16="http://schemas.microsoft.com/office/drawing/2014/main" val="2359374399"/>
                    </a:ext>
                  </a:extLst>
                </a:gridCol>
                <a:gridCol w="358272">
                  <a:extLst>
                    <a:ext uri="{9D8B030D-6E8A-4147-A177-3AD203B41FA5}">
                      <a16:colId xmlns:a16="http://schemas.microsoft.com/office/drawing/2014/main" val="1862439033"/>
                    </a:ext>
                  </a:extLst>
                </a:gridCol>
                <a:gridCol w="358272">
                  <a:extLst>
                    <a:ext uri="{9D8B030D-6E8A-4147-A177-3AD203B41FA5}">
                      <a16:colId xmlns:a16="http://schemas.microsoft.com/office/drawing/2014/main" val="618208644"/>
                    </a:ext>
                  </a:extLst>
                </a:gridCol>
                <a:gridCol w="358272">
                  <a:extLst>
                    <a:ext uri="{9D8B030D-6E8A-4147-A177-3AD203B41FA5}">
                      <a16:colId xmlns:a16="http://schemas.microsoft.com/office/drawing/2014/main" val="1119476627"/>
                    </a:ext>
                  </a:extLst>
                </a:gridCol>
                <a:gridCol w="358272">
                  <a:extLst>
                    <a:ext uri="{9D8B030D-6E8A-4147-A177-3AD203B41FA5}">
                      <a16:colId xmlns:a16="http://schemas.microsoft.com/office/drawing/2014/main" val="28764977"/>
                    </a:ext>
                  </a:extLst>
                </a:gridCol>
                <a:gridCol w="358272">
                  <a:extLst>
                    <a:ext uri="{9D8B030D-6E8A-4147-A177-3AD203B41FA5}">
                      <a16:colId xmlns:a16="http://schemas.microsoft.com/office/drawing/2014/main" val="871926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  <a:endParaRPr kumimoji="0" lang="fr-M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  <a:endParaRPr kumimoji="0" lang="fr-M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  <a:endParaRPr kumimoji="0" lang="fr-M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  <a:endParaRPr kumimoji="0" lang="fr-M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  <a:endParaRPr kumimoji="0" lang="fr-MA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MA" sz="1200" dirty="0">
                          <a:solidFill>
                            <a:srgbClr val="C00000"/>
                          </a:solidFill>
                        </a:rPr>
                        <a:t>40</a:t>
                      </a:r>
                      <a:endParaRPr lang="fr-MA" sz="1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348439"/>
                  </a:ext>
                </a:extLst>
              </a:tr>
            </a:tbl>
          </a:graphicData>
        </a:graphic>
      </p:graphicFrame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446AAAAD-E648-6679-A712-3F3DA87BE5E0}"/>
              </a:ext>
            </a:extLst>
          </p:cNvPr>
          <p:cNvSpPr/>
          <p:nvPr/>
        </p:nvSpPr>
        <p:spPr>
          <a:xfrm rot="5400000">
            <a:off x="1938434" y="4199311"/>
            <a:ext cx="130629" cy="270588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E443F3D-EF0A-906C-A1C0-BEF0CE444FCE}"/>
                  </a:ext>
                </a:extLst>
              </p:cNvPr>
              <p:cNvSpPr txBox="1"/>
              <p:nvPr/>
            </p:nvSpPr>
            <p:spPr>
              <a:xfrm>
                <a:off x="1719535" y="4334605"/>
                <a:ext cx="546589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b="1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MA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E443F3D-EF0A-906C-A1C0-BEF0CE444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535" y="4334605"/>
                <a:ext cx="546589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au 10">
            <a:extLst>
              <a:ext uri="{FF2B5EF4-FFF2-40B4-BE49-F238E27FC236}">
                <a16:creationId xmlns:a16="http://schemas.microsoft.com/office/drawing/2014/main" id="{E46879CA-6CF0-1136-B114-A0CEF773D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953821"/>
              </p:ext>
            </p:extLst>
          </p:nvPr>
        </p:nvGraphicFramePr>
        <p:xfrm>
          <a:off x="1868455" y="3358764"/>
          <a:ext cx="214963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632">
                  <a:extLst>
                    <a:ext uri="{9D8B030D-6E8A-4147-A177-3AD203B41FA5}">
                      <a16:colId xmlns:a16="http://schemas.microsoft.com/office/drawing/2014/main" val="2359374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240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348439"/>
                  </a:ext>
                </a:extLst>
              </a:tr>
            </a:tbl>
          </a:graphicData>
        </a:graphic>
      </p:graphicFrame>
      <p:sp>
        <p:nvSpPr>
          <p:cNvPr id="15" name="Accolade fermante 11">
            <a:extLst>
              <a:ext uri="{FF2B5EF4-FFF2-40B4-BE49-F238E27FC236}">
                <a16:creationId xmlns:a16="http://schemas.microsoft.com/office/drawing/2014/main" id="{DEDE8A08-653D-4F1D-8C2F-318F11D70FA7}"/>
              </a:ext>
            </a:extLst>
          </p:cNvPr>
          <p:cNvSpPr/>
          <p:nvPr/>
        </p:nvSpPr>
        <p:spPr>
          <a:xfrm rot="5400000">
            <a:off x="2949980" y="3574619"/>
            <a:ext cx="206376" cy="159572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3">
                <a:extLst>
                  <a:ext uri="{FF2B5EF4-FFF2-40B4-BE49-F238E27FC236}">
                    <a16:creationId xmlns:a16="http://schemas.microsoft.com/office/drawing/2014/main" id="{07BDFFC2-C253-C80B-E74B-4D0F5A5265F0}"/>
                  </a:ext>
                </a:extLst>
              </p:cNvPr>
              <p:cNvSpPr txBox="1"/>
              <p:nvPr/>
            </p:nvSpPr>
            <p:spPr>
              <a:xfrm>
                <a:off x="2779873" y="4435325"/>
                <a:ext cx="546589" cy="403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؟</m:t>
                      </m:r>
                    </m:oMath>
                  </m:oMathPara>
                </a14:m>
                <a:endParaRPr lang="fr-MA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ZoneTexte 13">
                <a:extLst>
                  <a:ext uri="{FF2B5EF4-FFF2-40B4-BE49-F238E27FC236}">
                    <a16:creationId xmlns:a16="http://schemas.microsoft.com/office/drawing/2014/main" id="{07BDFFC2-C253-C80B-E74B-4D0F5A526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9873" y="4435325"/>
                <a:ext cx="546589" cy="403124"/>
              </a:xfrm>
              <a:prstGeom prst="rect">
                <a:avLst/>
              </a:prstGeom>
              <a:blipFill>
                <a:blip r:embed="rId5"/>
                <a:stretch>
                  <a:fillRect t="-3030" b="-2121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581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16353</TotalTime>
  <Words>1236</Words>
  <Application>Microsoft Office PowerPoint</Application>
  <PresentationFormat>On-screen Show (4:3)</PresentationFormat>
  <Paragraphs>365</Paragraphs>
  <Slides>45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45</vt:i4>
      </vt:variant>
    </vt:vector>
  </HeadingPairs>
  <TitlesOfParts>
    <vt:vector size="61" baseType="lpstr">
      <vt:lpstr>DengXian</vt:lpstr>
      <vt:lpstr>Aptos</vt:lpstr>
      <vt:lpstr>Aptos Display</vt:lpstr>
      <vt:lpstr>Arial</vt:lpstr>
      <vt:lpstr>Arimo Italics</vt:lpstr>
      <vt:lpstr>Calibri</vt:lpstr>
      <vt:lpstr>Cambria Math</vt:lpstr>
      <vt:lpstr>Chalkboard</vt:lpstr>
      <vt:lpstr>Dosis</vt:lpstr>
      <vt:lpstr>Effra CC Arbc</vt:lpstr>
      <vt:lpstr>Noto Sans Symbols</vt:lpstr>
      <vt:lpstr>Wingdings</vt:lpstr>
      <vt:lpstr>salam</vt:lpstr>
      <vt:lpstr>Page d'entree</vt:lpstr>
      <vt:lpstr>1_salam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AIT OUABBOU LAHCEN</cp:lastModifiedBy>
  <cp:revision>161</cp:revision>
  <cp:lastPrinted>2025-08-13T10:11:39Z</cp:lastPrinted>
  <dcterms:created xsi:type="dcterms:W3CDTF">2025-08-01T12:31:49Z</dcterms:created>
  <dcterms:modified xsi:type="dcterms:W3CDTF">2026-06-07T12:36:23Z</dcterms:modified>
</cp:coreProperties>
</file>