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58"/>
  </p:notesMasterIdLst>
  <p:handoutMasterIdLst>
    <p:handoutMasterId r:id="rId59"/>
  </p:handoutMasterIdLst>
  <p:sldIdLst>
    <p:sldId id="2134807138" r:id="rId11"/>
    <p:sldId id="2134807139" r:id="rId12"/>
    <p:sldId id="2134807147" r:id="rId13"/>
    <p:sldId id="998" r:id="rId14"/>
    <p:sldId id="780" r:id="rId15"/>
    <p:sldId id="2134806642" r:id="rId16"/>
    <p:sldId id="973" r:id="rId17"/>
    <p:sldId id="950" r:id="rId18"/>
    <p:sldId id="2134806705" r:id="rId19"/>
    <p:sldId id="825" r:id="rId20"/>
    <p:sldId id="914" r:id="rId21"/>
    <p:sldId id="2134806637" r:id="rId22"/>
    <p:sldId id="2134806709" r:id="rId23"/>
    <p:sldId id="2134807090" r:id="rId24"/>
    <p:sldId id="2134807141" r:id="rId25"/>
    <p:sldId id="2134807031" r:id="rId26"/>
    <p:sldId id="2134807077" r:id="rId27"/>
    <p:sldId id="2134807148" r:id="rId28"/>
    <p:sldId id="774" r:id="rId29"/>
    <p:sldId id="2134807235" r:id="rId30"/>
    <p:sldId id="2134807195" r:id="rId31"/>
    <p:sldId id="2134807242" r:id="rId32"/>
    <p:sldId id="2134807243" r:id="rId33"/>
    <p:sldId id="2134807246" r:id="rId34"/>
    <p:sldId id="2134807244" r:id="rId35"/>
    <p:sldId id="2134807245" r:id="rId36"/>
    <p:sldId id="2134806841" r:id="rId37"/>
    <p:sldId id="2134807135" r:id="rId38"/>
    <p:sldId id="2134806665" r:id="rId39"/>
    <p:sldId id="2134807028" r:id="rId40"/>
    <p:sldId id="2134806664" r:id="rId41"/>
    <p:sldId id="2134806870" r:id="rId42"/>
    <p:sldId id="2134807149" r:id="rId43"/>
    <p:sldId id="2134807142" r:id="rId44"/>
    <p:sldId id="2134806710" r:id="rId45"/>
    <p:sldId id="2134806711" r:id="rId46"/>
    <p:sldId id="2134807150" r:id="rId47"/>
    <p:sldId id="2134807143" r:id="rId48"/>
    <p:sldId id="2134807128" r:id="rId49"/>
    <p:sldId id="2134807131" r:id="rId50"/>
    <p:sldId id="2134807146" r:id="rId51"/>
    <p:sldId id="2134807145" r:id="rId52"/>
    <p:sldId id="2134806720" r:id="rId53"/>
    <p:sldId id="2134806721" r:id="rId54"/>
    <p:sldId id="985" r:id="rId55"/>
    <p:sldId id="2134806798" r:id="rId56"/>
    <p:sldId id="980" r:id="rId5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0"/>
    </p:embeddedFon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500"/>
    <a:srgbClr val="FCC302"/>
    <a:srgbClr val="F2F2F2"/>
    <a:srgbClr val="FFEFB9"/>
    <a:srgbClr val="7F7F7F"/>
    <a:srgbClr val="A6A6A6"/>
    <a:srgbClr val="FFC000"/>
    <a:srgbClr val="7FC5C2"/>
    <a:srgbClr val="CF1F3C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9" d="100"/>
          <a:sy n="79" d="100"/>
        </p:scale>
        <p:origin x="1685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5.fntdata"/><Relationship Id="rId69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handoutMaster" Target="handoutMasters/handoutMaster1.xml"/><Relationship Id="rId67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29/05/2026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29/05/2026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6391-B491-166F-C7AF-14C14DE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A4744-0696-9455-A6D2-2DC0D771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271026-D639-D723-F064-3C2D9A400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CCA61-B9E4-7A65-BAF3-78E57EBB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5208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530D0-6BE4-8DD4-81D7-CBF420A5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92B56-71D5-04F7-2E78-E15B6AA51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BF3EC6-30CF-4316-090E-760B4803E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BB5E55-8C00-37F0-7D4D-A42F705C7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5719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6ACF9-542E-3AA5-99AB-9F1225A30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E126B0-01D0-2874-7173-721047D28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8A95B3-16C6-DCD9-5972-9B77B2A7C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4950BA-8F0B-3E91-E078-181A95F53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6570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99E9-DB5D-F32D-2E07-B4788D71E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068252-8D71-4474-165B-CEB76214A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333FDC-F358-2F6B-AFC5-8242E7EDD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73B048-65BE-87FF-5BE2-8C4F58591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440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  <p:sldLayoutId id="21474839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31.gif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9.png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2.pn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5.mp4"/><Relationship Id="rId7" Type="http://schemas.openxmlformats.org/officeDocument/2006/relationships/image" Target="../media/image6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46657" y="6021421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22309" y="6011615"/>
            <a:ext cx="1212126" cy="298436"/>
            <a:chOff x="5189523" y="5861684"/>
            <a:chExt cx="1212126" cy="29843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89523" y="590346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96481" y="6014648"/>
            <a:ext cx="1241456" cy="288630"/>
            <a:chOff x="5155602" y="5870899"/>
            <a:chExt cx="1241456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55602" y="587360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1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600308" y="2540473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54134" y="231427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92564" y="269649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مبيان الخط المنكسر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1CF889-ED48-64AE-05D6-3F197035C4B7}"/>
              </a:ext>
            </a:extLst>
          </p:cNvPr>
          <p:cNvGrpSpPr/>
          <p:nvPr/>
        </p:nvGrpSpPr>
        <p:grpSpPr>
          <a:xfrm>
            <a:off x="4478530" y="3699479"/>
            <a:ext cx="3780000" cy="1127702"/>
            <a:chOff x="257774" y="6130611"/>
            <a:chExt cx="3780000" cy="112770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257774" y="6381235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597774" y="613061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37774" y="6526117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ar-SA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0AE296-00F9-945C-162E-406C34A8A6A2}"/>
              </a:ext>
            </a:extLst>
          </p:cNvPr>
          <p:cNvGrpSpPr/>
          <p:nvPr/>
        </p:nvGrpSpPr>
        <p:grpSpPr>
          <a:xfrm>
            <a:off x="425825" y="2305163"/>
            <a:ext cx="3780000" cy="1123837"/>
            <a:chOff x="4501702" y="3794531"/>
            <a:chExt cx="3780000" cy="1123837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4501702" y="404129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6743272" y="379453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4664255" y="423354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ar-SA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49516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  <a:r>
                <a:rPr lang="ar-S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4F815F-5872-2819-3CFA-7D7BDAFDA531}"/>
              </a:ext>
            </a:extLst>
          </p:cNvPr>
          <p:cNvGrpSpPr/>
          <p:nvPr/>
        </p:nvGrpSpPr>
        <p:grpSpPr>
          <a:xfrm>
            <a:off x="425825" y="3771810"/>
            <a:ext cx="3780000" cy="1123837"/>
            <a:chOff x="4405078" y="2463690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05078" y="2710449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46648" y="246369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AE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ar-SA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C3AE0A-DCB0-4A15-CB93-08089D243757}"/>
              </a:ext>
            </a:extLst>
          </p:cNvPr>
          <p:cNvSpPr txBox="1"/>
          <p:nvPr/>
        </p:nvSpPr>
        <p:spPr>
          <a:xfrm>
            <a:off x="704256" y="4298491"/>
            <a:ext cx="3135396" cy="400110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أو أكثر </a:t>
            </a:r>
            <a:r>
              <a:rPr lang="fr-MA" sz="1800" b="1" dirty="0">
                <a:solidFill>
                  <a:schemeClr val="bg1">
                    <a:lumMod val="50000"/>
                  </a:schemeClr>
                </a:solidFill>
              </a:rPr>
              <a:t>(2)</a:t>
            </a:r>
            <a:endParaRPr lang="ar-M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3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6362" y="844513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95522" y="1009398"/>
            <a:ext cx="8178799" cy="80534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الثاني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0A2103-AE2D-A7AD-71BE-2864E6A6CA79}"/>
              </a:ext>
            </a:extLst>
          </p:cNvPr>
          <p:cNvGrpSpPr/>
          <p:nvPr/>
        </p:nvGrpSpPr>
        <p:grpSpPr>
          <a:xfrm>
            <a:off x="411403" y="1868454"/>
            <a:ext cx="8069529" cy="4539006"/>
            <a:chOff x="411403" y="2516593"/>
            <a:chExt cx="8069529" cy="389086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8D3F38-7913-9D2F-74B0-03396226B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1" y="2516593"/>
              <a:ext cx="4039561" cy="389086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788A60B-3B82-AE11-F388-2D2F1251E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03" y="2516593"/>
              <a:ext cx="4160598" cy="38908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7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69392" y="2980016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</a:t>
                </a: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068355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اختتام </a:t>
              </a: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322961" y="3164820"/>
            <a:ext cx="5320623" cy="13992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قِراءَةِ وَتَأويلِ بَياناتِ الْمِبْياناتِ بِخُطوطِ مُنْكَسِرَةٍ؛</a:t>
            </a:r>
          </a:p>
          <a:p>
            <a:pPr marL="285750" indent="-2857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وَقِراءَةِ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الْمِبِيانات الْقِطاعِيّة؛</a:t>
            </a:r>
          </a:p>
          <a:p>
            <a:pPr marL="285750" indent="-2857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َ.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666458" y="3164820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5498" y="2158011"/>
            <a:ext cx="4932000" cy="2968220"/>
            <a:chOff x="2193487" y="2167843"/>
            <a:chExt cx="4932000" cy="296822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487" y="2724063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182795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4" y="3238456"/>
              <a:ext cx="39779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575727" y="3970672"/>
              <a:ext cx="3598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0FD127BA-FCDD-D6A8-03AF-99F15D5FC854}"/>
              </a:ext>
            </a:extLst>
          </p:cNvPr>
          <p:cNvSpPr txBox="1"/>
          <p:nvPr/>
        </p:nvSpPr>
        <p:spPr>
          <a:xfrm>
            <a:off x="2581975" y="4569946"/>
            <a:ext cx="3598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45021" y="862060"/>
            <a:ext cx="597950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1FFE126-CB2E-9FC6-9D7F-ADA4299B5A33}"/>
              </a:ext>
            </a:extLst>
          </p:cNvPr>
          <p:cNvGrpSpPr/>
          <p:nvPr/>
        </p:nvGrpSpPr>
        <p:grpSpPr>
          <a:xfrm>
            <a:off x="569339" y="1629103"/>
            <a:ext cx="7855889" cy="4786853"/>
            <a:chOff x="569339" y="2508095"/>
            <a:chExt cx="7855889" cy="390786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596240D-50B6-147A-D412-5BFD9FDF2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487" y="2508095"/>
              <a:ext cx="3569741" cy="390786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C4F771-76D2-86C0-FA50-9D52122A2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39" y="2508095"/>
              <a:ext cx="4002662" cy="3907861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802433" y="3629608"/>
            <a:ext cx="3405673" cy="1599289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59E84D-FF15-3E36-D72F-9A8AAEC11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13" y="1461147"/>
            <a:ext cx="7299774" cy="451498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بسرعة،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5B0DF4-E3D0-D4F3-BB43-02E55C1C67C1}"/>
              </a:ext>
            </a:extLst>
          </p:cNvPr>
          <p:cNvSpPr txBox="1"/>
          <p:nvPr/>
        </p:nvSpPr>
        <p:spPr>
          <a:xfrm>
            <a:off x="1592868" y="3588402"/>
            <a:ext cx="2010337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644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EF580-E9C8-5F18-C82E-BD0D60BAF967}"/>
              </a:ext>
            </a:extLst>
          </p:cNvPr>
          <p:cNvSpPr txBox="1"/>
          <p:nvPr/>
        </p:nvSpPr>
        <p:spPr>
          <a:xfrm>
            <a:off x="1592867" y="3970174"/>
            <a:ext cx="965309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336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733A78-AE1A-989A-3AE0-D9DE35032A52}"/>
              </a:ext>
            </a:extLst>
          </p:cNvPr>
          <p:cNvSpPr txBox="1"/>
          <p:nvPr/>
        </p:nvSpPr>
        <p:spPr>
          <a:xfrm>
            <a:off x="2558176" y="3970174"/>
            <a:ext cx="1045029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DAC95B-6A95-53D2-7137-412A0AC3FA66}"/>
              </a:ext>
            </a:extLst>
          </p:cNvPr>
          <p:cNvSpPr txBox="1"/>
          <p:nvPr/>
        </p:nvSpPr>
        <p:spPr>
          <a:xfrm>
            <a:off x="3778898" y="5576022"/>
            <a:ext cx="4226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َمَ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كيلوغ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رام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ال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11 د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4">
            <a:extLst>
              <a:ext uri="{FF2B5EF4-FFF2-40B4-BE49-F238E27FC236}">
                <a16:creationId xmlns:a16="http://schemas.microsoft.com/office/drawing/2014/main" id="{A3585507-9137-2399-3402-B7F6A2DD17FE}"/>
              </a:ext>
            </a:extLst>
          </p:cNvPr>
          <p:cNvSpPr txBox="1"/>
          <p:nvPr/>
        </p:nvSpPr>
        <p:spPr>
          <a:xfrm>
            <a:off x="1626390" y="4800190"/>
            <a:ext cx="2152508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308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6">
            <a:extLst>
              <a:ext uri="{FF2B5EF4-FFF2-40B4-BE49-F238E27FC236}">
                <a16:creationId xmlns:a16="http://schemas.microsoft.com/office/drawing/2014/main" id="{33615329-1AF3-F1AB-F195-C36A84ED79A6}"/>
              </a:ext>
            </a:extLst>
          </p:cNvPr>
          <p:cNvSpPr txBox="1"/>
          <p:nvPr/>
        </p:nvSpPr>
        <p:spPr>
          <a:xfrm>
            <a:off x="3153016" y="5212187"/>
            <a:ext cx="62588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5" name="ZoneTexte 6">
            <a:extLst>
              <a:ext uri="{FF2B5EF4-FFF2-40B4-BE49-F238E27FC236}">
                <a16:creationId xmlns:a16="http://schemas.microsoft.com/office/drawing/2014/main" id="{A434581F-F1CF-BC55-ECE6-EC04D097883A}"/>
              </a:ext>
            </a:extLst>
          </p:cNvPr>
          <p:cNvSpPr txBox="1"/>
          <p:nvPr/>
        </p:nvSpPr>
        <p:spPr>
          <a:xfrm>
            <a:off x="2252271" y="5212187"/>
            <a:ext cx="886262" cy="36933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...</a:t>
            </a:r>
            <a:endParaRPr lang="fr-MA" dirty="0"/>
          </a:p>
        </p:txBody>
      </p:sp>
      <p:sp>
        <p:nvSpPr>
          <p:cNvPr id="16" name="ZoneTexte 6">
            <a:extLst>
              <a:ext uri="{FF2B5EF4-FFF2-40B4-BE49-F238E27FC236}">
                <a16:creationId xmlns:a16="http://schemas.microsoft.com/office/drawing/2014/main" id="{F43FAFFF-FD3C-F4B6-BA9B-EABF1AFF12ED}"/>
              </a:ext>
            </a:extLst>
          </p:cNvPr>
          <p:cNvSpPr txBox="1"/>
          <p:nvPr/>
        </p:nvSpPr>
        <p:spPr>
          <a:xfrm>
            <a:off x="1626390" y="5212187"/>
            <a:ext cx="62588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3D7B942E-4762-A3E1-CDAC-7ABE6CE55D98}"/>
              </a:ext>
            </a:extLst>
          </p:cNvPr>
          <p:cNvSpPr/>
          <p:nvPr/>
        </p:nvSpPr>
        <p:spPr>
          <a:xfrm rot="16200000">
            <a:off x="2484455" y="4778781"/>
            <a:ext cx="369331" cy="2152507"/>
          </a:xfrm>
          <a:prstGeom prst="leftBrace">
            <a:avLst>
              <a:gd name="adj1" fmla="val 24724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ZoneTexte 6">
            <a:extLst>
              <a:ext uri="{FF2B5EF4-FFF2-40B4-BE49-F238E27FC236}">
                <a16:creationId xmlns:a16="http://schemas.microsoft.com/office/drawing/2014/main" id="{C5CDEC94-8981-F89A-A841-EB2850C89D9C}"/>
              </a:ext>
            </a:extLst>
          </p:cNvPr>
          <p:cNvSpPr txBox="1"/>
          <p:nvPr/>
        </p:nvSpPr>
        <p:spPr>
          <a:xfrm>
            <a:off x="2356180" y="6082365"/>
            <a:ext cx="89285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28 مَرَّةً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C7B0405-4F80-B51C-2492-CAD68A8DFEC0}"/>
              </a:ext>
            </a:extLst>
          </p:cNvPr>
          <p:cNvSpPr txBox="1"/>
          <p:nvPr/>
        </p:nvSpPr>
        <p:spPr>
          <a:xfrm>
            <a:off x="3900791" y="4523423"/>
            <a:ext cx="432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حِسابُ ثَمَنِ الْمَوْزِ: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644 – 336 =</a:t>
            </a:r>
            <a:r>
              <a:rPr lang="zgh-Tfng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308 </a:t>
            </a:r>
            <a:r>
              <a:rPr lang="fr-MA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20" name="ZoneTexte 7">
            <a:extLst>
              <a:ext uri="{FF2B5EF4-FFF2-40B4-BE49-F238E27FC236}">
                <a16:creationId xmlns:a16="http://schemas.microsoft.com/office/drawing/2014/main" id="{051701D8-A2FF-DEDD-9C0E-C52784F45D54}"/>
              </a:ext>
            </a:extLst>
          </p:cNvPr>
          <p:cNvSpPr txBox="1"/>
          <p:nvPr/>
        </p:nvSpPr>
        <p:spPr>
          <a:xfrm>
            <a:off x="3793380" y="4905395"/>
            <a:ext cx="432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r-MA" b="1" dirty="0">
                <a:solidFill>
                  <a:srgbClr val="FF0000"/>
                </a:solidFill>
              </a:rPr>
              <a:t>308 ÷ 28 = 11</a:t>
            </a:r>
            <a:endParaRPr lang="a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71618" y="3605689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392005" y="3122220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0132" y="3696397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79EBA911-C179-F6A7-EAFA-E8CF81FC14A8}"/>
              </a:ext>
            </a:extLst>
          </p:cNvPr>
          <p:cNvSpPr txBox="1"/>
          <p:nvPr/>
        </p:nvSpPr>
        <p:spPr>
          <a:xfrm>
            <a:off x="2205721" y="4447700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5719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بالحساب الذهني. خذوا الكراسات ، الصفحة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59BBA2-B0BC-98D5-8F25-9A19B7E66353}"/>
              </a:ext>
            </a:extLst>
          </p:cNvPr>
          <p:cNvGrpSpPr/>
          <p:nvPr/>
        </p:nvGrpSpPr>
        <p:grpSpPr>
          <a:xfrm>
            <a:off x="461663" y="1663366"/>
            <a:ext cx="8064047" cy="4780405"/>
            <a:chOff x="493936" y="1626691"/>
            <a:chExt cx="8064047" cy="47804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0D8F81-3CCE-C707-9864-B3E1E9E9D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36" y="1626691"/>
              <a:ext cx="3921689" cy="4780405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C23639-165F-C09D-8D2A-1C26C8C9F1FF}"/>
                </a:ext>
              </a:extLst>
            </p:cNvPr>
            <p:cNvGrpSpPr/>
            <p:nvPr/>
          </p:nvGrpSpPr>
          <p:grpSpPr>
            <a:xfrm>
              <a:off x="673039" y="1626692"/>
              <a:ext cx="7884944" cy="4780404"/>
              <a:chOff x="673039" y="1626691"/>
              <a:chExt cx="7884944" cy="4780404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5BED8DD6-D5EE-5C35-0E32-8E4B57DE4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5484A7F-5B95-CC78-D5F4-4F35BB863D68}"/>
                  </a:ext>
                </a:extLst>
              </p:cNvPr>
              <p:cNvSpPr/>
              <p:nvPr/>
            </p:nvSpPr>
            <p:spPr>
              <a:xfrm>
                <a:off x="673039" y="4391493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76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لتحسبوا كما في المثال 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67417" y="2637496"/>
              <a:ext cx="3068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9 +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27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52398" y="265899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E0E453-D9BF-4D38-4D41-3319D8F10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127" y="2740295"/>
            <a:ext cx="7828384" cy="1377409"/>
          </a:xfrm>
          <a:prstGeom prst="rect">
            <a:avLst/>
          </a:prstGeom>
        </p:spPr>
      </p:pic>
      <p:sp>
        <p:nvSpPr>
          <p:cNvPr id="2" name="ZoneTexte 5">
            <a:extLst>
              <a:ext uri="{FF2B5EF4-FFF2-40B4-BE49-F238E27FC236}">
                <a16:creationId xmlns:a16="http://schemas.microsoft.com/office/drawing/2014/main" id="{4F081248-D3A5-4FE5-1A17-EF9558A44F44}"/>
              </a:ext>
            </a:extLst>
          </p:cNvPr>
          <p:cNvSpPr txBox="1"/>
          <p:nvPr/>
        </p:nvSpPr>
        <p:spPr>
          <a:xfrm>
            <a:off x="3025501" y="3112525"/>
            <a:ext cx="700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3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AD76002-65C9-665C-91AD-A1D6DF9941DD}"/>
              </a:ext>
            </a:extLst>
          </p:cNvPr>
          <p:cNvGrpSpPr/>
          <p:nvPr/>
        </p:nvGrpSpPr>
        <p:grpSpPr>
          <a:xfrm>
            <a:off x="657808" y="2822435"/>
            <a:ext cx="7828384" cy="1509297"/>
            <a:chOff x="657808" y="2822435"/>
            <a:chExt cx="7828384" cy="15092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F04821E-8978-DC31-88DF-22A074147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808" y="2822435"/>
              <a:ext cx="7828384" cy="1377409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991C02A-4F47-2115-D0B4-AEBED90B7B72}"/>
                </a:ext>
              </a:extLst>
            </p:cNvPr>
            <p:cNvGrpSpPr/>
            <p:nvPr/>
          </p:nvGrpSpPr>
          <p:grpSpPr>
            <a:xfrm>
              <a:off x="2857518" y="3111031"/>
              <a:ext cx="5600145" cy="1220701"/>
              <a:chOff x="1238202" y="3005646"/>
              <a:chExt cx="6159608" cy="1220701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9016961-4977-5991-4BF7-9B6D6415EAEE}"/>
                  </a:ext>
                </a:extLst>
              </p:cNvPr>
              <p:cNvSpPr txBox="1"/>
              <p:nvPr/>
            </p:nvSpPr>
            <p:spPr>
              <a:xfrm>
                <a:off x="1396947" y="3005646"/>
                <a:ext cx="7703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36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4F9FBC9-B5AB-03B4-8FE3-C21574777B8D}"/>
                  </a:ext>
                </a:extLst>
              </p:cNvPr>
              <p:cNvSpPr txBox="1"/>
              <p:nvPr/>
            </p:nvSpPr>
            <p:spPr>
              <a:xfrm>
                <a:off x="1238202" y="3480448"/>
                <a:ext cx="12015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16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EE78DF5-C472-5FA5-222C-E62233ED5CE5}"/>
                  </a:ext>
                </a:extLst>
              </p:cNvPr>
              <p:cNvSpPr txBox="1"/>
              <p:nvPr/>
            </p:nvSpPr>
            <p:spPr>
              <a:xfrm>
                <a:off x="3231219" y="3005646"/>
                <a:ext cx="7703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28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BC1C0A-EBCC-1445-C9BF-169060673834}"/>
                  </a:ext>
                </a:extLst>
              </p:cNvPr>
              <p:cNvSpPr txBox="1"/>
              <p:nvPr/>
            </p:nvSpPr>
            <p:spPr>
              <a:xfrm>
                <a:off x="4801531" y="3038176"/>
                <a:ext cx="10056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000" b="1" dirty="0">
                    <a:solidFill>
                      <a:srgbClr val="C00000"/>
                    </a:solidFill>
                    <a:latin typeface="Aptos" panose="02110004020202020204"/>
                  </a:rPr>
                  <a:t>30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B77B4CF-C202-67C3-7E68-AADE1E3C4657}"/>
                  </a:ext>
                </a:extLst>
              </p:cNvPr>
              <p:cNvSpPr txBox="1"/>
              <p:nvPr/>
            </p:nvSpPr>
            <p:spPr>
              <a:xfrm>
                <a:off x="3123963" y="3560238"/>
                <a:ext cx="770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54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783C49-E062-9799-5A8A-EBE3B351B24F}"/>
                  </a:ext>
                </a:extLst>
              </p:cNvPr>
              <p:cNvSpPr txBox="1"/>
              <p:nvPr/>
            </p:nvSpPr>
            <p:spPr>
              <a:xfrm>
                <a:off x="5145770" y="3826237"/>
                <a:ext cx="621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93C5EC-95B7-7C05-246C-8EB49B8EFC35}"/>
                  </a:ext>
                </a:extLst>
              </p:cNvPr>
              <p:cNvSpPr txBox="1"/>
              <p:nvPr/>
            </p:nvSpPr>
            <p:spPr>
              <a:xfrm>
                <a:off x="6627494" y="3086532"/>
                <a:ext cx="7703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9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CF874A7-008F-18A4-33A8-9AF3422B6F9F}"/>
                  </a:ext>
                </a:extLst>
              </p:cNvPr>
              <p:cNvSpPr txBox="1"/>
              <p:nvPr/>
            </p:nvSpPr>
            <p:spPr>
              <a:xfrm>
                <a:off x="6627494" y="3560238"/>
                <a:ext cx="7703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4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0EF909D-8C37-0A93-B2F1-FC1920CE0547}"/>
                </a:ext>
              </a:extLst>
            </p:cNvPr>
            <p:cNvSpPr txBox="1"/>
            <p:nvPr/>
          </p:nvSpPr>
          <p:spPr>
            <a:xfrm>
              <a:off x="6057431" y="3719442"/>
              <a:ext cx="977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7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3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ED5B1-1A5D-D1DA-689C-32CAA86D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8F1CC56-2877-3626-A559-6C28B2901AB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73B88C-1DEF-EF5D-A4DD-0AEFBF3D135F}"/>
              </a:ext>
            </a:extLst>
          </p:cNvPr>
          <p:cNvGrpSpPr/>
          <p:nvPr/>
        </p:nvGrpSpPr>
        <p:grpSpPr>
          <a:xfrm>
            <a:off x="2106000" y="2158011"/>
            <a:ext cx="4932000" cy="3017052"/>
            <a:chOff x="2193989" y="2167843"/>
            <a:chExt cx="4932000" cy="301705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3791472-54EB-8639-9722-DCE20DC04514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9DC89E1-A429-3872-1EA3-67333ADA2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89" y="4343153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828839-8C62-E800-0ED7-A920561F714C}"/>
                </a:ext>
              </a:extLst>
            </p:cNvPr>
            <p:cNvSpPr txBox="1"/>
            <p:nvPr/>
          </p:nvSpPr>
          <p:spPr>
            <a:xfrm>
              <a:off x="2392005" y="3122220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07D1DA2-CFA8-0254-CC10-D4481E7E06BA}"/>
                </a:ext>
              </a:extLst>
            </p:cNvPr>
            <p:cNvSpPr txBox="1"/>
            <p:nvPr/>
          </p:nvSpPr>
          <p:spPr>
            <a:xfrm>
              <a:off x="2699460" y="3784024"/>
              <a:ext cx="3598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434DBCC-3D00-81A5-D414-9C4E0D290A4A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DB01C7F-E89C-24A2-A1E5-484033A48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057AB7F-95AE-CDCC-4F90-EB2B7FB4F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42AE4894-517F-6E97-AA3B-7058777C7112}"/>
              </a:ext>
            </a:extLst>
          </p:cNvPr>
          <p:cNvSpPr txBox="1"/>
          <p:nvPr/>
        </p:nvSpPr>
        <p:spPr>
          <a:xfrm>
            <a:off x="2205721" y="4447700"/>
            <a:ext cx="3977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041368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جداء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/>
              <p:nvPr/>
            </p:nvSpPr>
            <p:spPr>
              <a:xfrm>
                <a:off x="2776593" y="2921168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fr-MA" sz="6000" b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8</a:t>
                </a:r>
                <a14:m>
                  <m:oMath xmlns:m="http://schemas.openxmlformats.org/officeDocument/2006/math">
                    <m:r>
                      <a:rPr lang="fr-MA" sz="6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MA" sz="6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fr-MA" sz="6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MA" sz="6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6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593" y="2921168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 l="-6630" t="-20359" b="-3712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1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44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8AB3-A645-67E7-CE8E-FB601895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2541AD6-6250-B83B-8591-5293C585BD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8CF4D-FAFB-F909-45CC-D0CB4349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35807F-30EC-BCFC-C7F0-CF70C4BD7303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0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4EEF2-24D1-4D93-9A61-72A145725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FD7FE67-7834-5438-E48D-9389DA8ECD84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العملية.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3980B7-FB74-3618-C63E-A029AE3D9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19306D8-E137-1B31-781B-11477498D9A8}"/>
                  </a:ext>
                </a:extLst>
              </p:cNvPr>
              <p:cNvSpPr txBox="1"/>
              <p:nvPr/>
            </p:nvSpPr>
            <p:spPr>
              <a:xfrm>
                <a:off x="2084999" y="2736342"/>
                <a:ext cx="5515897" cy="1900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6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MA" sz="6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MA" sz="60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19306D8-E137-1B31-781B-11477498D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99" y="2736342"/>
                <a:ext cx="5515897" cy="19005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41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757FC-1DBA-3E1F-B286-34446CC27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6737BE3-E3FB-844B-4DB3-7706068B03F6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العملية.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39D75A-003E-C1CC-F9F7-1B6DDB759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9573849-6AD9-03F8-D4D1-0A4739798E57}"/>
                  </a:ext>
                </a:extLst>
              </p:cNvPr>
              <p:cNvSpPr txBox="1"/>
              <p:nvPr/>
            </p:nvSpPr>
            <p:spPr>
              <a:xfrm>
                <a:off x="2084999" y="2736342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gh-Tfng-MA" sz="6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9573849-6AD9-03F8-D4D1-0A4739798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99" y="2736342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950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253E4-B843-4226-C229-AFFA740B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41555A-03D7-C4F6-AF78-EAE261E78F7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78776D-9549-2111-8A95-2C7D221A6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5BB1E1-8DE3-945B-014F-315ABCF7A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5755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D7DBD-9C4C-9243-7E2B-185AAA632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C8A7228-C41E-F926-9FEC-66D99DBD61B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D55DD1-3870-FEAA-D0DB-136DA12B4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054FDA7-AE4A-D626-2AB4-268F8F9A106E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7D7229-363D-6C16-8F30-80FF537AB3E8}"/>
              </a:ext>
            </a:extLst>
          </p:cNvPr>
          <p:cNvGrpSpPr/>
          <p:nvPr/>
        </p:nvGrpSpPr>
        <p:grpSpPr>
          <a:xfrm>
            <a:off x="1705128" y="2160978"/>
            <a:ext cx="5275985" cy="3077684"/>
            <a:chOff x="2238917" y="2588995"/>
            <a:chExt cx="5275985" cy="30776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37DBAAF-1FFD-1E62-D964-79D8F83CA84B}"/>
                </a:ext>
              </a:extLst>
            </p:cNvPr>
            <p:cNvCxnSpPr>
              <a:cxnSpLocks/>
            </p:cNvCxnSpPr>
            <p:nvPr/>
          </p:nvCxnSpPr>
          <p:spPr>
            <a:xfrm>
              <a:off x="3989650" y="4665606"/>
              <a:ext cx="2381967" cy="0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2B58E40-29DA-F071-80F2-88294682AC98}"/>
                </a:ext>
              </a:extLst>
            </p:cNvPr>
            <p:cNvSpPr/>
            <p:nvPr/>
          </p:nvSpPr>
          <p:spPr>
            <a:xfrm>
              <a:off x="4414563" y="2588995"/>
              <a:ext cx="314873" cy="2849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dirty="0"/>
                <a:t>1</a:t>
              </a:r>
              <a:endParaRPr lang="fr-MA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1362FA0-435D-E60B-9BB1-0C150D98ADE2}"/>
                </a:ext>
              </a:extLst>
            </p:cNvPr>
            <p:cNvGrpSpPr/>
            <p:nvPr/>
          </p:nvGrpSpPr>
          <p:grpSpPr>
            <a:xfrm>
              <a:off x="2238917" y="2731479"/>
              <a:ext cx="5275985" cy="2935200"/>
              <a:chOff x="2324911" y="2736342"/>
              <a:chExt cx="5275985" cy="2935200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" name="ZoneTexte 5">
                    <a:extLst>
                      <a:ext uri="{FF2B5EF4-FFF2-40B4-BE49-F238E27FC236}">
                        <a16:creationId xmlns:a16="http://schemas.microsoft.com/office/drawing/2014/main" id="{530D75CA-BB9D-36E3-02D3-9C6475082F31}"/>
                      </a:ext>
                    </a:extLst>
                  </p:cNvPr>
                  <p:cNvSpPr txBox="1"/>
                  <p:nvPr/>
                </p:nvSpPr>
                <p:spPr>
                  <a:xfrm>
                    <a:off x="2324911" y="2736342"/>
                    <a:ext cx="5275985" cy="19389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:r>
                      <a:rPr lang="zgh-Tfng-MA" sz="6000" b="1" dirty="0">
                        <a:solidFill>
                          <a:srgbClr val="C00000"/>
                        </a:solidFill>
                      </a:rPr>
                      <a:t>            </a:t>
                    </a:r>
                    <a14:m>
                      <m:oMath xmlns:m="http://schemas.openxmlformats.org/officeDocument/2006/math">
                        <m:r>
                          <a:rPr lang="a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zgh-Tfng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gh-Tfng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a14:m>
                    <a:endParaRPr lang="zgh-Tfng-MA" sz="6000" b="1" i="1" dirty="0">
                      <a:solidFill>
                        <a:srgbClr val="C00000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4" name="ZoneTexte 5">
                    <a:extLst>
                      <a:ext uri="{FF2B5EF4-FFF2-40B4-BE49-F238E27FC236}">
                        <a16:creationId xmlns:a16="http://schemas.microsoft.com/office/drawing/2014/main" id="{530D75CA-BB9D-36E3-02D3-9C6475082F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24911" y="2736342"/>
                    <a:ext cx="5275985" cy="193899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" name="ZoneTexte 5">
                    <a:extLst>
                      <a:ext uri="{FF2B5EF4-FFF2-40B4-BE49-F238E27FC236}">
                        <a16:creationId xmlns:a16="http://schemas.microsoft.com/office/drawing/2014/main" id="{39B0E859-7524-EC67-8356-D31D8C4F708C}"/>
                      </a:ext>
                    </a:extLst>
                  </p:cNvPr>
                  <p:cNvSpPr txBox="1"/>
                  <p:nvPr/>
                </p:nvSpPr>
                <p:spPr>
                  <a:xfrm>
                    <a:off x="4414563" y="4655879"/>
                    <a:ext cx="1819193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gh-Tfng-MA" sz="6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" name="ZoneTexte 5">
                    <a:extLst>
                      <a:ext uri="{FF2B5EF4-FFF2-40B4-BE49-F238E27FC236}">
                        <a16:creationId xmlns:a16="http://schemas.microsoft.com/office/drawing/2014/main" id="{39B0E859-7524-EC67-8356-D31D8C4F70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4563" y="4655879"/>
                    <a:ext cx="1819193" cy="101566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1" name="ZoneTexte 5">
                    <a:extLst>
                      <a:ext uri="{FF2B5EF4-FFF2-40B4-BE49-F238E27FC236}">
                        <a16:creationId xmlns:a16="http://schemas.microsoft.com/office/drawing/2014/main" id="{AD93BC8D-535A-4D8E-FB7C-626A753EA562}"/>
                      </a:ext>
                    </a:extLst>
                  </p:cNvPr>
                  <p:cNvSpPr txBox="1"/>
                  <p:nvPr/>
                </p:nvSpPr>
                <p:spPr>
                  <a:xfrm>
                    <a:off x="3080053" y="4041338"/>
                    <a:ext cx="181919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gh-Tfng-MA" sz="2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fr-MA" sz="11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1" name="ZoneTexte 5">
                    <a:extLst>
                      <a:ext uri="{FF2B5EF4-FFF2-40B4-BE49-F238E27FC236}">
                        <a16:creationId xmlns:a16="http://schemas.microsoft.com/office/drawing/2014/main" id="{AD93BC8D-535A-4D8E-FB7C-626A753EA56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0053" y="4041338"/>
                    <a:ext cx="1819193" cy="52322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30609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079769" y="2644631"/>
            <a:ext cx="6653719" cy="1827139"/>
            <a:chOff x="2649856" y="2601943"/>
            <a:chExt cx="425340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71390" y="3289208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89CECA-BC2D-3F35-00E7-0A832F4F5548}"/>
              </a:ext>
            </a:extLst>
          </p:cNvPr>
          <p:cNvSpPr txBox="1"/>
          <p:nvPr/>
        </p:nvSpPr>
        <p:spPr>
          <a:xfrm>
            <a:off x="1332776" y="3429000"/>
            <a:ext cx="5380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وَتَأويلُ  الْمِبْياناتِ  بِخُطوطِ مُنْكَسِرَةٍ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6E71-CE86-2D6A-B1B0-C62AA797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36C51C-FD36-42CE-1E35-C08FDF962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148B8B-0065-021C-A51C-D1C3AE63044E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E6608DE-5B53-E9B6-98AB-F53321632F64}"/>
              </a:ext>
            </a:extLst>
          </p:cNvPr>
          <p:cNvGrpSpPr/>
          <p:nvPr/>
        </p:nvGrpSpPr>
        <p:grpSpPr>
          <a:xfrm>
            <a:off x="411403" y="1800808"/>
            <a:ext cx="8069529" cy="4606651"/>
            <a:chOff x="411403" y="2516593"/>
            <a:chExt cx="8069529" cy="38908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00983C-B9B7-2B55-AEF1-892704801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1" y="2516593"/>
              <a:ext cx="4039561" cy="38908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BC92835-E5C3-CDA3-974B-29C785C8B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03" y="2516593"/>
              <a:ext cx="4160598" cy="3890866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0E7D06-B495-D76B-E5E0-521FBE541D3F}"/>
              </a:ext>
            </a:extLst>
          </p:cNvPr>
          <p:cNvSpPr/>
          <p:nvPr/>
        </p:nvSpPr>
        <p:spPr>
          <a:xfrm>
            <a:off x="4950645" y="2323322"/>
            <a:ext cx="3073682" cy="1754156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90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الأول بسرعة. لديكم فقط ثلاث دقائق.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EF8FAC-1154-381D-5257-547501AA9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6" y="1950098"/>
            <a:ext cx="7763068" cy="442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ننجز التوزيع؟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8DFB06-9C4E-AE63-2749-D97B138A2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6" y="1950098"/>
            <a:ext cx="7763068" cy="442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D6E6459-5E67-6B80-7768-AFB88F18C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6" y="1831911"/>
            <a:ext cx="7763068" cy="442270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BE1BCFF-BBB7-26A2-BB2B-4F6DFBC96103}"/>
              </a:ext>
            </a:extLst>
          </p:cNvPr>
          <p:cNvSpPr txBox="1"/>
          <p:nvPr/>
        </p:nvSpPr>
        <p:spPr>
          <a:xfrm>
            <a:off x="1765472" y="2737373"/>
            <a:ext cx="3464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جين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لى</a:t>
            </a:r>
          </a:p>
          <a:p>
            <a:pPr algn="ctr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دى قاعات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الس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خ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ش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هور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ٍ.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FCB177-1438-9595-AF58-761E9D5612A7}"/>
              </a:ext>
            </a:extLst>
          </p:cNvPr>
          <p:cNvSpPr txBox="1"/>
          <p:nvPr/>
        </p:nvSpPr>
        <p:spPr>
          <a:xfrm>
            <a:off x="5147164" y="4751224"/>
            <a:ext cx="3464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f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>
                <a:solidFill>
                  <a:srgbClr val="FF0000"/>
                </a:solidFill>
              </a:rPr>
              <a:t>3500</a:t>
            </a:r>
            <a:r>
              <a:rPr lang="fr-MA" sz="2000" b="1" dirty="0">
                <a:solidFill>
                  <a:srgbClr val="FF0000"/>
                </a:solidFill>
              </a:rPr>
              <a:t> – 2000 = </a:t>
            </a:r>
            <a:r>
              <a:rPr lang="ar-MA" sz="2000" b="1" dirty="0">
                <a:solidFill>
                  <a:srgbClr val="FF0000"/>
                </a:solidFill>
              </a:rPr>
              <a:t>1500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455409-C19D-EB07-1287-0A072F85BAD8}"/>
              </a:ext>
            </a:extLst>
          </p:cNvPr>
          <p:cNvSpPr txBox="1"/>
          <p:nvPr/>
        </p:nvSpPr>
        <p:spPr>
          <a:xfrm>
            <a:off x="3694923" y="5972697"/>
            <a:ext cx="491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fr-MA" sz="2000" b="1" dirty="0">
                <a:solidFill>
                  <a:srgbClr val="FF0000"/>
                </a:solidFill>
              </a:rPr>
              <a:t> 4000 + 2500 +2000+3500+2500 = </a:t>
            </a:r>
            <a:r>
              <a:rPr lang="en-GB" sz="2000" b="1" dirty="0">
                <a:solidFill>
                  <a:srgbClr val="FF0000"/>
                </a:solidFill>
              </a:rPr>
              <a:t>14 500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4" name="ZoneTexte 22">
            <a:extLst>
              <a:ext uri="{FF2B5EF4-FFF2-40B4-BE49-F238E27FC236}">
                <a16:creationId xmlns:a16="http://schemas.microsoft.com/office/drawing/2014/main" id="{50286EC1-A865-9E76-A53A-9C9024BFBBD7}"/>
              </a:ext>
            </a:extLst>
          </p:cNvPr>
          <p:cNvSpPr txBox="1"/>
          <p:nvPr/>
        </p:nvSpPr>
        <p:spPr>
          <a:xfrm>
            <a:off x="5147164" y="3671959"/>
            <a:ext cx="3464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f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>
                <a:solidFill>
                  <a:srgbClr val="FF0000"/>
                </a:solidFill>
              </a:rPr>
              <a:t>3500</a:t>
            </a:r>
            <a:r>
              <a:rPr lang="fr-MA" sz="2000" b="1" dirty="0">
                <a:solidFill>
                  <a:srgbClr val="FF0000"/>
                </a:solidFill>
              </a:rPr>
              <a:t> – </a:t>
            </a:r>
            <a:r>
              <a:rPr lang="ar-MA" sz="2000" b="1" dirty="0">
                <a:solidFill>
                  <a:srgbClr val="FF0000"/>
                </a:solidFill>
              </a:rPr>
              <a:t>2500</a:t>
            </a:r>
            <a:r>
              <a:rPr lang="fr-MA" sz="2000" b="1" dirty="0">
                <a:solidFill>
                  <a:srgbClr val="FF0000"/>
                </a:solidFill>
              </a:rPr>
              <a:t> = </a:t>
            </a:r>
            <a:r>
              <a:rPr lang="ar-MA" sz="2000" b="1" dirty="0">
                <a:solidFill>
                  <a:srgbClr val="FF0000"/>
                </a:solidFill>
              </a:rPr>
              <a:t>1000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501A2-B6F6-7544-63D9-2868B4A3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C30A9A2-DD0D-C8B1-A2B8-41C9CF89892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A8CD4E0-1242-1859-0035-7E35431AD56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E2C8671-37F0-21B8-44D6-85E04D30D98E}"/>
              </a:ext>
            </a:extLst>
          </p:cNvPr>
          <p:cNvGrpSpPr/>
          <p:nvPr/>
        </p:nvGrpSpPr>
        <p:grpSpPr>
          <a:xfrm>
            <a:off x="1079769" y="2644631"/>
            <a:ext cx="6653719" cy="1827139"/>
            <a:chOff x="2649856" y="2601943"/>
            <a:chExt cx="425340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8F3380-20E0-A5AC-CDF5-88BC1D693D58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2895617-8A63-6CAB-551D-A99A3333D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71390" y="3289208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BA1CF79-3D55-1728-EC85-08C62BCF4633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885F94E-392C-4DBF-EC4A-025AC628F0EB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956AA9-0DA0-5418-3A6B-A1A30B051F3A}"/>
              </a:ext>
            </a:extLst>
          </p:cNvPr>
          <p:cNvSpPr txBox="1"/>
          <p:nvPr/>
        </p:nvSpPr>
        <p:spPr>
          <a:xfrm>
            <a:off x="1332776" y="3429000"/>
            <a:ext cx="5380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وَتَأويلُ  الْمِبْياناتِ  بِخُطوطِ مُنْكَسِرَةٍ</a:t>
            </a:r>
          </a:p>
        </p:txBody>
      </p:sp>
    </p:spTree>
    <p:extLst>
      <p:ext uri="{BB962C8B-B14F-4D97-AF65-F5344CB8AC3E}">
        <p14:creationId xmlns:p14="http://schemas.microsoft.com/office/powerpoint/2010/main" val="238756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66F4A-B357-A267-FA5B-C970CF0A2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CFD8D6-B0FA-32DF-CCAA-BE38C7C5E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B53E33-663C-708A-88AF-8A34DF9338F0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النشاط الموالي: 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4C6D16F-3D67-ECF1-7475-CB473D6E2AFC}"/>
              </a:ext>
            </a:extLst>
          </p:cNvPr>
          <p:cNvGrpSpPr/>
          <p:nvPr/>
        </p:nvGrpSpPr>
        <p:grpSpPr>
          <a:xfrm>
            <a:off x="411403" y="1800808"/>
            <a:ext cx="8069529" cy="4606651"/>
            <a:chOff x="411403" y="2516593"/>
            <a:chExt cx="8069529" cy="38908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43CBBB-DF19-E23A-732B-732AC76E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1" y="2516593"/>
              <a:ext cx="4039561" cy="38908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862DF8-0D82-769F-1F93-0AE3FBEA2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03" y="2516593"/>
              <a:ext cx="4160598" cy="3890866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E2CB4BB-9875-27B4-7CE7-D6F3FED70B9A}"/>
              </a:ext>
            </a:extLst>
          </p:cNvPr>
          <p:cNvSpPr/>
          <p:nvPr/>
        </p:nvSpPr>
        <p:spPr>
          <a:xfrm>
            <a:off x="4848008" y="4236097"/>
            <a:ext cx="3073682" cy="1754156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66710" y="2782644"/>
            <a:ext cx="2083826" cy="20838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0A7CCF-519C-51C8-CFC9-623656B16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1804099"/>
            <a:ext cx="5734850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95342DF-F32B-9EF7-11AB-F7A18445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831364"/>
            <a:ext cx="7757832" cy="456329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9F9E1900-F8FA-BC57-4B1B-68EB6B143290}"/>
              </a:ext>
            </a:extLst>
          </p:cNvPr>
          <p:cNvSpPr txBox="1"/>
          <p:nvPr/>
        </p:nvSpPr>
        <p:spPr>
          <a:xfrm>
            <a:off x="3601440" y="4219254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9E5182-9045-6BDB-03BC-EA2A8356A7DD}"/>
              </a:ext>
            </a:extLst>
          </p:cNvPr>
          <p:cNvSpPr txBox="1"/>
          <p:nvPr/>
        </p:nvSpPr>
        <p:spPr>
          <a:xfrm>
            <a:off x="4276355" y="434055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أ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1EC477-DAF0-705D-145B-E27B4D8FA9A4}"/>
              </a:ext>
            </a:extLst>
          </p:cNvPr>
          <p:cNvSpPr txBox="1"/>
          <p:nvPr/>
        </p:nvSpPr>
        <p:spPr>
          <a:xfrm>
            <a:off x="4941939" y="424724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ب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0A4936-6872-1896-8052-8B2306C951D6}"/>
              </a:ext>
            </a:extLst>
          </p:cNvPr>
          <p:cNvSpPr txBox="1"/>
          <p:nvPr/>
        </p:nvSpPr>
        <p:spPr>
          <a:xfrm>
            <a:off x="5570199" y="424724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ح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05E598-FDB2-2168-1631-1D1E5A43074F}"/>
              </a:ext>
            </a:extLst>
          </p:cNvPr>
          <p:cNvSpPr txBox="1"/>
          <p:nvPr/>
        </p:nvSpPr>
        <p:spPr>
          <a:xfrm>
            <a:off x="6217121" y="4228585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10854CC-9365-C9E9-0A1B-00B40F9D2F17}"/>
              </a:ext>
            </a:extLst>
          </p:cNvPr>
          <p:cNvSpPr txBox="1"/>
          <p:nvPr/>
        </p:nvSpPr>
        <p:spPr>
          <a:xfrm>
            <a:off x="2945187" y="5230361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أ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3657EFD-937B-D50F-6749-96CA29673654}"/>
              </a:ext>
            </a:extLst>
          </p:cNvPr>
          <p:cNvSpPr txBox="1"/>
          <p:nvPr/>
        </p:nvSpPr>
        <p:spPr>
          <a:xfrm>
            <a:off x="3610772" y="5177776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ب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5171686-E578-4E6C-E967-C0B599E410CD}"/>
              </a:ext>
            </a:extLst>
          </p:cNvPr>
          <p:cNvSpPr txBox="1"/>
          <p:nvPr/>
        </p:nvSpPr>
        <p:spPr>
          <a:xfrm>
            <a:off x="4285688" y="5162515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ح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3EE6DD-7185-E105-CC18-D1F6EC313EF0}"/>
              </a:ext>
            </a:extLst>
          </p:cNvPr>
          <p:cNvSpPr txBox="1"/>
          <p:nvPr/>
        </p:nvSpPr>
        <p:spPr>
          <a:xfrm>
            <a:off x="4941942" y="5137923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9C340B4-D538-0F82-8BF8-4D26B1164ADF}"/>
              </a:ext>
            </a:extLst>
          </p:cNvPr>
          <p:cNvSpPr txBox="1"/>
          <p:nvPr/>
        </p:nvSpPr>
        <p:spPr>
          <a:xfrm>
            <a:off x="4941939" y="3116424"/>
            <a:ext cx="2835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قِراءَةُ الْمَ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سوعات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A57A237-3000-8B99-0A41-F3D10A19A984}"/>
              </a:ext>
            </a:extLst>
          </p:cNvPr>
          <p:cNvSpPr txBox="1"/>
          <p:nvPr/>
        </p:nvSpPr>
        <p:spPr>
          <a:xfrm>
            <a:off x="5088334" y="3800949"/>
            <a:ext cx="2835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قِراءَةُ الْ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صير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D04ADB-4760-76EB-850E-974CAD06517C}"/>
              </a:ext>
            </a:extLst>
          </p:cNvPr>
          <p:cNvSpPr txBox="1"/>
          <p:nvPr/>
        </p:nvSpPr>
        <p:spPr>
          <a:xfrm>
            <a:off x="4991572" y="4708912"/>
            <a:ext cx="2835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rgbClr val="FF0000"/>
                </a:solidFill>
              </a:rPr>
              <a:t> 8+6+5+5+4 = 28 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C3F45-E60E-23A3-8752-D43BF188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EF6F77-7577-8369-BB9D-03400956B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09FBA8-EC94-D067-9999-A851DD1E69D5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24F3DEA-0515-AC90-28FC-223A0B120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9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8AD00-6B8F-49AD-269E-47870FB91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6EA43D-EBBA-8A01-50A3-0735F8B95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0048F7-D222-3E6F-9176-5A5F8C4841D4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النشاط الموالي: 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A816CED-F280-816D-C13B-91C046940301}"/>
              </a:ext>
            </a:extLst>
          </p:cNvPr>
          <p:cNvGrpSpPr/>
          <p:nvPr/>
        </p:nvGrpSpPr>
        <p:grpSpPr>
          <a:xfrm>
            <a:off x="411403" y="1800808"/>
            <a:ext cx="8069529" cy="4606651"/>
            <a:chOff x="411403" y="2516593"/>
            <a:chExt cx="8069529" cy="38908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3EA87AC-6B5D-88D4-EE70-DFB6CBCD1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1" y="2516593"/>
              <a:ext cx="4039561" cy="38908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2E0D78E-E597-9D1B-C186-EBF836217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03" y="2516593"/>
              <a:ext cx="4160598" cy="3890866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77F1B2-4A62-F28B-37ED-CC6269C3A5C7}"/>
              </a:ext>
            </a:extLst>
          </p:cNvPr>
          <p:cNvSpPr/>
          <p:nvPr/>
        </p:nvSpPr>
        <p:spPr>
          <a:xfrm>
            <a:off x="954861" y="2164702"/>
            <a:ext cx="3073682" cy="202474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81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C74C6A-28DA-4D9C-3094-18AD704E3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86" y="1727503"/>
            <a:ext cx="7576457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71DA9-1D6B-1D3E-29FC-33580B703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1658067"/>
            <a:ext cx="7576457" cy="49284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C9FA21C-FE77-2CC5-1846-F8FDB94B5BD3}"/>
              </a:ext>
            </a:extLst>
          </p:cNvPr>
          <p:cNvSpPr txBox="1"/>
          <p:nvPr/>
        </p:nvSpPr>
        <p:spPr>
          <a:xfrm>
            <a:off x="5815317" y="2904779"/>
            <a:ext cx="1017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فبراير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EB94C-887E-6ACD-86B9-B623F89FCA70}"/>
              </a:ext>
            </a:extLst>
          </p:cNvPr>
          <p:cNvSpPr txBox="1"/>
          <p:nvPr/>
        </p:nvSpPr>
        <p:spPr>
          <a:xfrm>
            <a:off x="6084882" y="3884625"/>
            <a:ext cx="1017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81 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F84D98-0F13-4F3B-977D-3CB23CCCC2E2}"/>
              </a:ext>
            </a:extLst>
          </p:cNvPr>
          <p:cNvSpPr txBox="1"/>
          <p:nvPr/>
        </p:nvSpPr>
        <p:spPr>
          <a:xfrm>
            <a:off x="5112412" y="4956013"/>
            <a:ext cx="1719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81-55 = 26  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6B9639-CEC8-370D-93DE-E8BA43BEA61D}"/>
              </a:ext>
            </a:extLst>
          </p:cNvPr>
          <p:cNvSpPr txBox="1"/>
          <p:nvPr/>
        </p:nvSpPr>
        <p:spPr>
          <a:xfrm>
            <a:off x="4854168" y="5658069"/>
            <a:ext cx="3707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81</a:t>
            </a:r>
            <a:r>
              <a:rPr lang="fr-MA" sz="2000" b="1" dirty="0">
                <a:solidFill>
                  <a:srgbClr val="FF0000"/>
                </a:solidFill>
              </a:rPr>
              <a:t>+</a:t>
            </a:r>
            <a:r>
              <a:rPr lang="ar-MA" sz="2000" b="1" dirty="0">
                <a:solidFill>
                  <a:srgbClr val="FF0000"/>
                </a:solidFill>
              </a:rPr>
              <a:t>56</a:t>
            </a:r>
            <a:r>
              <a:rPr lang="fr-MA" sz="2000" b="1" dirty="0">
                <a:solidFill>
                  <a:srgbClr val="FF0000"/>
                </a:solidFill>
              </a:rPr>
              <a:t> + </a:t>
            </a:r>
            <a:r>
              <a:rPr lang="ar-MA" sz="2000" b="1" dirty="0">
                <a:solidFill>
                  <a:srgbClr val="FF0000"/>
                </a:solidFill>
              </a:rPr>
              <a:t>55</a:t>
            </a:r>
            <a:r>
              <a:rPr lang="fr-MA" sz="2000" b="1" dirty="0">
                <a:solidFill>
                  <a:srgbClr val="FF0000"/>
                </a:solidFill>
              </a:rPr>
              <a:t>+</a:t>
            </a:r>
            <a:r>
              <a:rPr lang="ar-MA" sz="2000" b="1" dirty="0">
                <a:solidFill>
                  <a:srgbClr val="FF0000"/>
                </a:solidFill>
              </a:rPr>
              <a:t>65</a:t>
            </a:r>
            <a:r>
              <a:rPr lang="fr-MA" sz="2000" b="1" dirty="0">
                <a:solidFill>
                  <a:srgbClr val="FF0000"/>
                </a:solidFill>
              </a:rPr>
              <a:t> +</a:t>
            </a:r>
            <a:r>
              <a:rPr lang="ar-MA" sz="2000" b="1" dirty="0">
                <a:solidFill>
                  <a:srgbClr val="FF0000"/>
                </a:solidFill>
              </a:rPr>
              <a:t>8</a:t>
            </a:r>
            <a:r>
              <a:rPr lang="fr-MA" sz="2000" b="1" dirty="0">
                <a:solidFill>
                  <a:srgbClr val="FF0000"/>
                </a:solidFill>
              </a:rPr>
              <a:t>+</a:t>
            </a:r>
            <a:r>
              <a:rPr lang="ar-MA" sz="2000" b="1" dirty="0">
                <a:solidFill>
                  <a:srgbClr val="FF0000"/>
                </a:solidFill>
              </a:rPr>
              <a:t>50</a:t>
            </a:r>
            <a:r>
              <a:rPr lang="fr-MA" sz="2000" b="1" dirty="0">
                <a:solidFill>
                  <a:srgbClr val="FF0000"/>
                </a:solidFill>
              </a:rPr>
              <a:t>  = 315  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5B66-DBA7-9CE2-4614-989CD680B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AAA97C-4763-C8C3-5A47-A60D77A549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F44E202-F83C-85F7-EA8D-588EC916C00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036EBF3-AEA2-B0CB-3569-BA1525F23E4D}"/>
              </a:ext>
            </a:extLst>
          </p:cNvPr>
          <p:cNvGrpSpPr/>
          <p:nvPr/>
        </p:nvGrpSpPr>
        <p:grpSpPr>
          <a:xfrm>
            <a:off x="1411290" y="2644632"/>
            <a:ext cx="5385554" cy="1796740"/>
            <a:chOff x="2649856" y="2601943"/>
            <a:chExt cx="413624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BDBC938-5010-C53C-2FF4-C8D9021C4488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7D733A8-CE5F-936C-425E-08A9FEE5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54229" y="3261478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44647D1-9938-913B-8946-305203B082D2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99EC526-0737-9520-DA56-35C4864ED234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600" b="1" dirty="0"/>
              <a:t>2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2C0462-2E4D-7BE9-6A9F-718F0C8F99FC}"/>
              </a:ext>
            </a:extLst>
          </p:cNvPr>
          <p:cNvSpPr txBox="1"/>
          <p:nvPr/>
        </p:nvSpPr>
        <p:spPr>
          <a:xfrm>
            <a:off x="1177047" y="3360490"/>
            <a:ext cx="49741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َ.</a:t>
            </a:r>
            <a:r>
              <a:rPr lang="ar-SA" sz="32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1" kern="0" dirty="0">
              <a:solidFill>
                <a:srgbClr val="FF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8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77802-D2FF-2C54-1649-493D05B81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1E9344-5C33-D95E-9596-BDF4DC560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C1705B-921F-70CA-35C1-3568BC8CD163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8A1A6B4-8B4A-2B50-0048-B8D9E4AF654E}"/>
              </a:ext>
            </a:extLst>
          </p:cNvPr>
          <p:cNvGrpSpPr/>
          <p:nvPr/>
        </p:nvGrpSpPr>
        <p:grpSpPr>
          <a:xfrm>
            <a:off x="411403" y="1800808"/>
            <a:ext cx="8069529" cy="4606651"/>
            <a:chOff x="411403" y="2516593"/>
            <a:chExt cx="8069529" cy="38908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5C426B9-809A-D26E-EAA9-551DABA95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1" y="2516593"/>
              <a:ext cx="4039561" cy="38908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28D987-FEAF-309D-78C0-98F5BC43B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03" y="2516593"/>
              <a:ext cx="4160598" cy="3890866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324367-B189-DF58-7A61-865BF3BF0D9E}"/>
              </a:ext>
            </a:extLst>
          </p:cNvPr>
          <p:cNvSpPr/>
          <p:nvPr/>
        </p:nvSpPr>
        <p:spPr>
          <a:xfrm>
            <a:off x="954861" y="4198775"/>
            <a:ext cx="3073682" cy="202474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37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للنشاط رقم 4: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608165" y="3020159"/>
            <a:ext cx="2067981" cy="20679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599997-D826-193E-907C-14CFE36AF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2020279"/>
            <a:ext cx="5649113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20D8EA1-6D5A-003F-C087-456C5ED45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827736"/>
            <a:ext cx="7763058" cy="4714516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5B7F224-D250-B216-1D48-1AF86E45D0B2}"/>
              </a:ext>
            </a:extLst>
          </p:cNvPr>
          <p:cNvGrpSpPr/>
          <p:nvPr/>
        </p:nvGrpSpPr>
        <p:grpSpPr>
          <a:xfrm>
            <a:off x="995251" y="4067518"/>
            <a:ext cx="2819288" cy="1786910"/>
            <a:chOff x="1088557" y="3479689"/>
            <a:chExt cx="2819288" cy="178691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44CA584-2791-106E-3E28-0DD24B9E56CC}"/>
                </a:ext>
              </a:extLst>
            </p:cNvPr>
            <p:cNvSpPr txBox="1"/>
            <p:nvPr/>
          </p:nvSpPr>
          <p:spPr>
            <a:xfrm>
              <a:off x="1088557" y="4024777"/>
              <a:ext cx="559837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C00000"/>
                  </a:solidFill>
                </a:rPr>
                <a:t>70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8757334-0706-ACF2-21CE-9CD3C3EDE93A}"/>
                </a:ext>
              </a:extLst>
            </p:cNvPr>
            <p:cNvSpPr txBox="1"/>
            <p:nvPr/>
          </p:nvSpPr>
          <p:spPr>
            <a:xfrm>
              <a:off x="1648394" y="4024777"/>
              <a:ext cx="559837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C00000"/>
                  </a:solidFill>
                </a:rPr>
                <a:t>70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3537335-AC9B-5121-D563-7F0900F34654}"/>
                </a:ext>
              </a:extLst>
            </p:cNvPr>
            <p:cNvSpPr txBox="1"/>
            <p:nvPr/>
          </p:nvSpPr>
          <p:spPr>
            <a:xfrm>
              <a:off x="2208231" y="4024777"/>
              <a:ext cx="559837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C00000"/>
                  </a:solidFill>
                </a:rPr>
                <a:t>70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59B7195-336C-AA29-7A03-AB890C9D4CE4}"/>
                </a:ext>
              </a:extLst>
            </p:cNvPr>
            <p:cNvSpPr txBox="1"/>
            <p:nvPr/>
          </p:nvSpPr>
          <p:spPr>
            <a:xfrm>
              <a:off x="2768068" y="4024777"/>
              <a:ext cx="559837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C00000"/>
                  </a:solidFill>
                </a:rPr>
                <a:t>70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6BEC1AF-B035-B8A6-260C-A2821E1E182B}"/>
                </a:ext>
              </a:extLst>
            </p:cNvPr>
            <p:cNvSpPr txBox="1"/>
            <p:nvPr/>
          </p:nvSpPr>
          <p:spPr>
            <a:xfrm>
              <a:off x="3327905" y="4024777"/>
              <a:ext cx="559837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SA" dirty="0">
                  <a:solidFill>
                    <a:srgbClr val="C00000"/>
                  </a:solidFill>
                </a:rPr>
                <a:t>70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1" name="Accolade ouvrante 20">
              <a:extLst>
                <a:ext uri="{FF2B5EF4-FFF2-40B4-BE49-F238E27FC236}">
                  <a16:creationId xmlns:a16="http://schemas.microsoft.com/office/drawing/2014/main" id="{5B388B7A-B608-3123-7246-E7A78A6ADA17}"/>
                </a:ext>
              </a:extLst>
            </p:cNvPr>
            <p:cNvSpPr/>
            <p:nvPr/>
          </p:nvSpPr>
          <p:spPr>
            <a:xfrm rot="16200000">
              <a:off x="2269812" y="3346680"/>
              <a:ext cx="369332" cy="2731842"/>
            </a:xfrm>
            <a:prstGeom prst="leftBrace">
              <a:avLst>
                <a:gd name="adj1" fmla="val 4520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A3163CA-F3E3-3ED2-625D-700B77D3B707}"/>
                </a:ext>
              </a:extLst>
            </p:cNvPr>
            <p:cNvSpPr txBox="1"/>
            <p:nvPr/>
          </p:nvSpPr>
          <p:spPr>
            <a:xfrm>
              <a:off x="1996061" y="4897267"/>
              <a:ext cx="11973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</a:rPr>
                <a:t> </a:t>
              </a:r>
              <a:r>
                <a:rPr lang="ar-MA" b="1" dirty="0">
                  <a:solidFill>
                    <a:srgbClr val="C00000"/>
                  </a:solidFill>
                </a:rPr>
                <a:t>5 مرات</a:t>
              </a:r>
              <a:r>
                <a:rPr lang="ar-SA" b="1" dirty="0">
                  <a:solidFill>
                    <a:srgbClr val="C00000"/>
                  </a:solidFill>
                </a:rPr>
                <a:t> 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BCE13E-596A-1BD9-B484-8DCAC80E18EE}"/>
                </a:ext>
              </a:extLst>
            </p:cNvPr>
            <p:cNvSpPr txBox="1"/>
            <p:nvPr/>
          </p:nvSpPr>
          <p:spPr>
            <a:xfrm>
              <a:off x="1088557" y="3479689"/>
              <a:ext cx="2819288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dirty="0">
                  <a:solidFill>
                    <a:srgbClr val="C00000"/>
                  </a:solidFill>
                </a:rPr>
                <a:t>؟</a:t>
              </a:r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552CBE86-8E50-B274-5B23-3EAA494B93D1}"/>
              </a:ext>
            </a:extLst>
          </p:cNvPr>
          <p:cNvSpPr txBox="1"/>
          <p:nvPr/>
        </p:nvSpPr>
        <p:spPr>
          <a:xfrm>
            <a:off x="4547855" y="4691387"/>
            <a:ext cx="3535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x 70 = 350</a:t>
            </a:r>
          </a:p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ضر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ظ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</a:p>
          <a:p>
            <a:pPr algn="ct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350 ض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17861</TotalTime>
  <Words>956</Words>
  <Application>Microsoft Office PowerPoint</Application>
  <PresentationFormat>On-screen Show (4:3)</PresentationFormat>
  <Paragraphs>222</Paragraphs>
  <Slides>47</Slides>
  <Notes>12</Notes>
  <HiddenSlides>0</HiddenSlides>
  <MMClips>5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47</vt:i4>
      </vt:variant>
    </vt:vector>
  </HeadingPairs>
  <TitlesOfParts>
    <vt:vector size="67" baseType="lpstr">
      <vt:lpstr>Wingdings</vt:lpstr>
      <vt:lpstr>Chalkboard</vt:lpstr>
      <vt:lpstr>Arial</vt:lpstr>
      <vt:lpstr>Effra CC Arbc</vt:lpstr>
      <vt:lpstr>Aptos Display</vt:lpstr>
      <vt:lpstr>Dosis</vt:lpstr>
      <vt:lpstr>Calibri</vt:lpstr>
      <vt:lpstr>Aptos</vt:lpstr>
      <vt:lpstr>DengXian</vt:lpstr>
      <vt:lpstr>Cambria Math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PowerPoint Presentation</vt:lpstr>
      <vt:lpstr>PowerPoint Presentation</vt:lpstr>
      <vt:lpstr>برمجة الأسبوع الثاني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AIT OUABBOU LAHCEN</cp:lastModifiedBy>
  <cp:revision>23</cp:revision>
  <cp:lastPrinted>2025-08-13T10:11:39Z</cp:lastPrinted>
  <dcterms:created xsi:type="dcterms:W3CDTF">2025-08-01T12:31:49Z</dcterms:created>
  <dcterms:modified xsi:type="dcterms:W3CDTF">2026-05-31T04:59:57Z</dcterms:modified>
</cp:coreProperties>
</file>