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  <p:sldMasterId id="2147483918" r:id="rId7"/>
  </p:sldMasterIdLst>
  <p:notesMasterIdLst>
    <p:notesMasterId r:id="rId65"/>
  </p:notesMasterIdLst>
  <p:handoutMasterIdLst>
    <p:handoutMasterId r:id="rId66"/>
  </p:handoutMasterIdLst>
  <p:sldIdLst>
    <p:sldId id="2134807092" r:id="rId8"/>
    <p:sldId id="2134807093" r:id="rId9"/>
    <p:sldId id="2134807140" r:id="rId10"/>
    <p:sldId id="780" r:id="rId11"/>
    <p:sldId id="781" r:id="rId12"/>
    <p:sldId id="741" r:id="rId13"/>
    <p:sldId id="746" r:id="rId14"/>
    <p:sldId id="825" r:id="rId15"/>
    <p:sldId id="2134807090" r:id="rId16"/>
    <p:sldId id="2134807091" r:id="rId17"/>
    <p:sldId id="2134807031" r:id="rId18"/>
    <p:sldId id="2134807077" r:id="rId19"/>
    <p:sldId id="2134807256" r:id="rId20"/>
    <p:sldId id="2134807258" r:id="rId21"/>
    <p:sldId id="2134807257" r:id="rId22"/>
    <p:sldId id="2134807260" r:id="rId23"/>
    <p:sldId id="2134807259" r:id="rId24"/>
    <p:sldId id="2134807261" r:id="rId25"/>
    <p:sldId id="2134807262" r:id="rId26"/>
    <p:sldId id="2134807263" r:id="rId27"/>
    <p:sldId id="2134806710" r:id="rId28"/>
    <p:sldId id="751" r:id="rId29"/>
    <p:sldId id="871" r:id="rId30"/>
    <p:sldId id="2134806711" r:id="rId31"/>
    <p:sldId id="2134806681" r:id="rId32"/>
    <p:sldId id="2134806700" r:id="rId33"/>
    <p:sldId id="2134807101" r:id="rId34"/>
    <p:sldId id="2134807102" r:id="rId35"/>
    <p:sldId id="2134807068" r:id="rId36"/>
    <p:sldId id="2134807264" r:id="rId37"/>
    <p:sldId id="2134807265" r:id="rId38"/>
    <p:sldId id="898" r:id="rId39"/>
    <p:sldId id="2134807071" r:id="rId40"/>
    <p:sldId id="2134807246" r:id="rId41"/>
    <p:sldId id="850" r:id="rId42"/>
    <p:sldId id="899" r:id="rId43"/>
    <p:sldId id="2134807058" r:id="rId44"/>
    <p:sldId id="2134807038" r:id="rId45"/>
    <p:sldId id="2134807039" r:id="rId46"/>
    <p:sldId id="2134807252" r:id="rId47"/>
    <p:sldId id="2134807247" r:id="rId48"/>
    <p:sldId id="2134807248" r:id="rId49"/>
    <p:sldId id="2134807253" r:id="rId50"/>
    <p:sldId id="2134806689" r:id="rId51"/>
    <p:sldId id="848" r:id="rId52"/>
    <p:sldId id="921" r:id="rId53"/>
    <p:sldId id="922" r:id="rId54"/>
    <p:sldId id="924" r:id="rId55"/>
    <p:sldId id="849" r:id="rId56"/>
    <p:sldId id="2134806697" r:id="rId57"/>
    <p:sldId id="2134807255" r:id="rId58"/>
    <p:sldId id="2134806706" r:id="rId59"/>
    <p:sldId id="2134807254" r:id="rId60"/>
    <p:sldId id="868" r:id="rId61"/>
    <p:sldId id="869" r:id="rId62"/>
    <p:sldId id="764" r:id="rId63"/>
    <p:sldId id="949" r:id="rId64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84F6A"/>
    <a:srgbClr val="FCC302"/>
    <a:srgbClr val="A6A6A6"/>
    <a:srgbClr val="F2F2F2"/>
    <a:srgbClr val="FFC000"/>
    <a:srgbClr val="FFEFB9"/>
    <a:srgbClr val="7FC5C2"/>
    <a:srgbClr val="DDDDFF"/>
    <a:srgbClr val="B7B7FF"/>
    <a:srgbClr val="E4E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65" autoAdjust="0"/>
    <p:restoredTop sz="88497" autoAdjust="0"/>
  </p:normalViewPr>
  <p:slideViewPr>
    <p:cSldViewPr snapToGrid="0">
      <p:cViewPr>
        <p:scale>
          <a:sx n="100" d="100"/>
          <a:sy n="100" d="100"/>
        </p:scale>
        <p:origin x="293" y="-114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theme" Target="theme/theme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presProps" Target="pres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29/05/2026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29/05/2026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A4BE6-6A54-40E9-8A67-2D87710D7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DFEC17-A7E0-C39E-D39B-51F1C5E884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55D4EBB-3725-05A2-08D1-52ED19AC9E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56D74F5-3BDE-E605-1EE1-F5BAAA27C9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28791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39E56-8358-DCBB-C079-5B2B1F9D0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EC00B7-A63D-15CB-37FC-C149EB3A19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551399-09BC-3BF0-FF31-9715E2CD41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C9C54A-BA21-3D17-E22E-F512D859CA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30123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043BA-F0B4-9342-9E67-B3351A48E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01917A9-539F-3E33-9DF1-C0A5194095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42B000D-D0C1-E0D7-6922-D33813CA34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2C1C44-382B-8D43-487B-220F6E38EE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59159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294AB-32E8-B9BC-83FE-8AB3E3761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52B7BF-17F9-E356-C925-C160A09B86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A571F82-A485-1871-CF53-8156C57F74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10C37-F7B8-1735-D902-E0B3B7F1C5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4556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42672-3A3F-1693-F8F8-CB8940227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918F45-D66D-42FA-E347-5A82759DA9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32571F-8E78-4280-977C-BEF7A48D31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BDD9AB-2AFA-86AC-C3F4-60AA59A827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8923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6901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292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201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29/05/2026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29/05/2026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06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E370B-06BE-4F05-4919-D590E4486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74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C02BD7-C0D1-9DFB-88A9-1E4F321C8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19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7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85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  <p:sldLayoutId id="2147483926" r:id="rId4"/>
    <p:sldLayoutId id="214748392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1" r:id="rId2"/>
    <p:sldLayoutId id="2147483912" r:id="rId3"/>
    <p:sldLayoutId id="214748392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116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2" r:id="rId2"/>
    <p:sldLayoutId id="2147483923" r:id="rId3"/>
    <p:sldLayoutId id="214748392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29.png"/><Relationship Id="rId4" Type="http://schemas.openxmlformats.org/officeDocument/2006/relationships/video" Target="../media/media2.mp4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6.gif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5" Type="http://schemas.openxmlformats.org/officeDocument/2006/relationships/image" Target="../media/image14.emf"/><Relationship Id="rId4" Type="http://schemas.openxmlformats.org/officeDocument/2006/relationships/image" Target="../media/image26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446657" y="6021421"/>
            <a:ext cx="1245448" cy="288630"/>
            <a:chOff x="5212202" y="5877672"/>
            <a:chExt cx="1245448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212202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822309" y="6011615"/>
            <a:ext cx="1212126" cy="298436"/>
            <a:chOff x="5189523" y="5861684"/>
            <a:chExt cx="1212126" cy="29843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5189523" y="590346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196481" y="6014648"/>
            <a:ext cx="1241456" cy="288630"/>
            <a:chOff x="5155602" y="5870899"/>
            <a:chExt cx="1241456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5155602" y="5873607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51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الثاني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600308" y="2540473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754134" y="231427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92564" y="2696496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مبيان الخط المنكسر</a:t>
            </a:r>
            <a:endParaRPr lang="ar-S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41CF889-ED48-64AE-05D6-3F197035C4B7}"/>
              </a:ext>
            </a:extLst>
          </p:cNvPr>
          <p:cNvGrpSpPr/>
          <p:nvPr/>
        </p:nvGrpSpPr>
        <p:grpSpPr>
          <a:xfrm>
            <a:off x="4478530" y="3699479"/>
            <a:ext cx="3780000" cy="1127702"/>
            <a:chOff x="257774" y="6130611"/>
            <a:chExt cx="3780000" cy="1127702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257774" y="6381235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597774" y="613061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437774" y="6526117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sz="1600" b="1" kern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MA" sz="2000" dirty="0">
                  <a:solidFill>
                    <a:schemeClr val="bg1">
                      <a:lumMod val="50000"/>
                    </a:schemeClr>
                  </a:solidFill>
                </a:rPr>
                <a:t>المبيان الدائري </a:t>
              </a:r>
              <a:r>
                <a:rPr lang="fr-MA" sz="2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  <a:endParaRPr lang="ar-SA" sz="2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00AE296-00F9-945C-162E-406C34A8A6A2}"/>
              </a:ext>
            </a:extLst>
          </p:cNvPr>
          <p:cNvGrpSpPr/>
          <p:nvPr/>
        </p:nvGrpSpPr>
        <p:grpSpPr>
          <a:xfrm>
            <a:off x="425825" y="2305163"/>
            <a:ext cx="3780000" cy="1123837"/>
            <a:chOff x="4501702" y="3794531"/>
            <a:chExt cx="3780000" cy="1123837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4501702" y="404129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6743272" y="379453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4664255" y="4233546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sz="1600" b="1" kern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MA" sz="2000" dirty="0">
                  <a:solidFill>
                    <a:schemeClr val="bg1">
                      <a:lumMod val="50000"/>
                    </a:schemeClr>
                  </a:solidFill>
                </a:rPr>
                <a:t>المبيان الدائري </a:t>
              </a:r>
              <a:r>
                <a:rPr lang="fr-MA" sz="20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  <a:endParaRPr lang="ar-SA" sz="2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49516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</a:t>
              </a:r>
              <a:r>
                <a:rPr lang="ar-S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(2)</a:t>
              </a:r>
              <a:endParaRPr lang="ar-M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34F815F-5872-2819-3CFA-7D7BDAFDA531}"/>
              </a:ext>
            </a:extLst>
          </p:cNvPr>
          <p:cNvGrpSpPr/>
          <p:nvPr/>
        </p:nvGrpSpPr>
        <p:grpSpPr>
          <a:xfrm>
            <a:off x="425825" y="3771810"/>
            <a:ext cx="3780000" cy="1123837"/>
            <a:chOff x="4405078" y="2463690"/>
            <a:chExt cx="3780000" cy="1123837"/>
          </a:xfrm>
        </p:grpSpPr>
        <p:sp>
          <p:nvSpPr>
            <p:cNvPr id="3" name="Rectangle : coins arrondis 27">
              <a:extLst>
                <a:ext uri="{FF2B5EF4-FFF2-40B4-BE49-F238E27FC236}">
                  <a16:creationId xmlns:a16="http://schemas.microsoft.com/office/drawing/2014/main" id="{D5AB7204-EA2C-2908-0EDF-AF18F1C403CA}"/>
                </a:ext>
              </a:extLst>
            </p:cNvPr>
            <p:cNvSpPr/>
            <p:nvPr/>
          </p:nvSpPr>
          <p:spPr>
            <a:xfrm>
              <a:off x="4405078" y="2710449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7" name="Organigramme : Terminateur 21">
              <a:extLst>
                <a:ext uri="{FF2B5EF4-FFF2-40B4-BE49-F238E27FC236}">
                  <a16:creationId xmlns:a16="http://schemas.microsoft.com/office/drawing/2014/main" id="{F67DE89D-D614-C9C8-60C2-38AD4393E6DC}"/>
                </a:ext>
              </a:extLst>
            </p:cNvPr>
            <p:cNvSpPr/>
            <p:nvPr/>
          </p:nvSpPr>
          <p:spPr>
            <a:xfrm>
              <a:off x="6646648" y="2463690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FEA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rtl="1"/>
              <a:r>
                <a:rPr lang="ar-AE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 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Espace réservé du texte 5">
              <a:extLst>
                <a:ext uri="{FF2B5EF4-FFF2-40B4-BE49-F238E27FC236}">
                  <a16:creationId xmlns:a16="http://schemas.microsoft.com/office/drawing/2014/main" id="{798E26FD-86C0-E1B1-F2DE-6CE4A488B475}"/>
                </a:ext>
              </a:extLst>
            </p:cNvPr>
            <p:cNvSpPr txBox="1">
              <a:spLocks/>
            </p:cNvSpPr>
            <p:nvPr/>
          </p:nvSpPr>
          <p:spPr>
            <a:xfrm>
              <a:off x="4603967" y="2853276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endParaRPr lang="ar-SA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CC3AE0A-DCB0-4A15-CB93-08089D243757}"/>
              </a:ext>
            </a:extLst>
          </p:cNvPr>
          <p:cNvSpPr txBox="1"/>
          <p:nvPr/>
        </p:nvSpPr>
        <p:spPr>
          <a:xfrm>
            <a:off x="704256" y="4298491"/>
            <a:ext cx="31353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kern="0" dirty="0">
                <a:latin typeface="Calibri" panose="020F0502020204030204" pitchFamily="34" charset="0"/>
                <a:cs typeface="Calibri" panose="020F0502020204030204" pitchFamily="34" charset="0"/>
              </a:rPr>
              <a:t>حل مسائل من خطوتين أو أكثر </a:t>
            </a:r>
            <a:r>
              <a:rPr lang="fr-MA" sz="1800" b="1" dirty="0"/>
              <a:t>(2)</a:t>
            </a:r>
            <a:endParaRPr lang="ar-MA" sz="1800" b="1" dirty="0"/>
          </a:p>
        </p:txBody>
      </p:sp>
    </p:spTree>
    <p:extLst>
      <p:ext uri="{BB962C8B-B14F-4D97-AF65-F5344CB8AC3E}">
        <p14:creationId xmlns:p14="http://schemas.microsoft.com/office/powerpoint/2010/main" val="152253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7" y="710770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7" y="1340712"/>
            <a:ext cx="8178799" cy="369332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MA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حَل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fr-MA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مَسائِلَ</a:t>
            </a:r>
            <a:r>
              <a:rPr lang="fr-MA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مِنْ</a:t>
            </a:r>
            <a:r>
              <a:rPr lang="fr-MA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خُطْوَتَيْن</a:t>
            </a:r>
            <a:r>
              <a:rPr lang="fr-MA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أَوْ</a:t>
            </a:r>
            <a:r>
              <a:rPr lang="fr-MA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أَكْثَر</a:t>
            </a:r>
            <a:r>
              <a:rPr lang="ar-SA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(2)</a:t>
            </a:r>
            <a:endParaRPr lang="ar-MA" sz="2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59F5587-72B2-B29C-91B6-D7A50E0F0E2C}"/>
              </a:ext>
            </a:extLst>
          </p:cNvPr>
          <p:cNvGrpSpPr/>
          <p:nvPr/>
        </p:nvGrpSpPr>
        <p:grpSpPr>
          <a:xfrm>
            <a:off x="569339" y="1819851"/>
            <a:ext cx="7855889" cy="4596106"/>
            <a:chOff x="569339" y="2508095"/>
            <a:chExt cx="7855889" cy="3907861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60144E3-4E96-DEAD-BE75-2A200D596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5487" y="2508095"/>
              <a:ext cx="3569741" cy="3907861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45F5ED0-8A8E-0A19-B8EB-98C36A74E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339" y="2508095"/>
              <a:ext cx="4002662" cy="39078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17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870369" y="3910282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الموجهة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283775" y="3958667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858222" y="4666698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المستقلة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283774" y="4728595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863231" y="5423114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اختتام </a:t>
            </a: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283773" y="54985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FC8D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3720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67448" y="2459765"/>
            <a:ext cx="610903" cy="671849"/>
            <a:chOff x="1573261" y="2459765"/>
            <a:chExt cx="610903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573261" y="2686967"/>
              <a:ext cx="61090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900" b="1" dirty="0">
                  <a:solidFill>
                    <a:srgbClr val="33878B"/>
                  </a:solidFill>
                  <a:latin typeface="Aptos" panose="02110004020202020204"/>
                </a:rPr>
                <a:t>8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51225" y="3825491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02811" y="4168226"/>
              <a:ext cx="5784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25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67448" y="4629298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77383" y="5275206"/>
            <a:ext cx="558587" cy="754927"/>
          </a:xfrm>
          <a:prstGeom prst="rect">
            <a:avLst/>
          </a:prstGeom>
        </p:spPr>
      </p:pic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E30ACBF6-16C2-804A-109C-D09E8121374B}"/>
              </a:ext>
            </a:extLst>
          </p:cNvPr>
          <p:cNvSpPr/>
          <p:nvPr/>
        </p:nvSpPr>
        <p:spPr>
          <a:xfrm>
            <a:off x="1865179" y="3203480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17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B3001708-C44A-E362-5E7C-718C914F71F7}"/>
              </a:ext>
            </a:extLst>
          </p:cNvPr>
          <p:cNvSpPr>
            <a:spLocks noChangeAspect="1"/>
          </p:cNvSpPr>
          <p:nvPr/>
        </p:nvSpPr>
        <p:spPr>
          <a:xfrm>
            <a:off x="7278199" y="3301195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133" b="1" dirty="0">
                <a:solidFill>
                  <a:srgbClr val="FFFFFF"/>
                </a:solidFill>
                <a:latin typeface="Aptos" panose="02110004020202020204"/>
              </a:rPr>
              <a:t>2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15">
            <a:extLst>
              <a:ext uri="{FF2B5EF4-FFF2-40B4-BE49-F238E27FC236}">
                <a16:creationId xmlns:a16="http://schemas.microsoft.com/office/drawing/2014/main" id="{7A4779B2-B6E1-BE1B-703A-62DEE35C281D}"/>
              </a:ext>
            </a:extLst>
          </p:cNvPr>
          <p:cNvGrpSpPr/>
          <p:nvPr/>
        </p:nvGrpSpPr>
        <p:grpSpPr>
          <a:xfrm>
            <a:off x="1551225" y="3123757"/>
            <a:ext cx="599748" cy="671849"/>
            <a:chOff x="1583196" y="2459765"/>
            <a:chExt cx="599748" cy="671849"/>
          </a:xfrm>
        </p:grpSpPr>
        <p:pic>
          <p:nvPicPr>
            <p:cNvPr id="10" name="Image 3">
              <a:extLst>
                <a:ext uri="{FF2B5EF4-FFF2-40B4-BE49-F238E27FC236}">
                  <a16:creationId xmlns:a16="http://schemas.microsoft.com/office/drawing/2014/main" id="{0A3F7BC5-D495-83A6-0C42-21FB4EAB66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11" name="ZoneTexte 6">
              <a:extLst>
                <a:ext uri="{FF2B5EF4-FFF2-40B4-BE49-F238E27FC236}">
                  <a16:creationId xmlns:a16="http://schemas.microsoft.com/office/drawing/2014/main" id="{A60BCB5A-D579-1F38-90A2-FB5C870EA04D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2021129" y="3661113"/>
            <a:ext cx="5145444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2334192" y="3815004"/>
            <a:ext cx="46134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حَلِّ مَسائِلَ</a:t>
            </a:r>
            <a:r>
              <a:rPr lang="ar-S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</a:t>
            </a:r>
            <a:r>
              <a:rPr lang="ar-M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</a:t>
            </a:r>
            <a:r>
              <a:rPr lang="ar-S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</a:t>
            </a:r>
            <a:r>
              <a:rPr lang="ar-S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</a:t>
            </a:r>
            <a:r>
              <a:rPr lang="ar-M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32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122871" y="3569005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4" y="4214680"/>
              <a:ext cx="35988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spc="-100" dirty="0">
                  <a:solidFill>
                    <a:schemeClr val="bg1">
                      <a:lumMod val="50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C59BBA2-B0BC-98D5-8F25-9A19B7E66353}"/>
              </a:ext>
            </a:extLst>
          </p:cNvPr>
          <p:cNvGrpSpPr/>
          <p:nvPr/>
        </p:nvGrpSpPr>
        <p:grpSpPr>
          <a:xfrm>
            <a:off x="461663" y="1663366"/>
            <a:ext cx="8064047" cy="4780405"/>
            <a:chOff x="493936" y="1626691"/>
            <a:chExt cx="8064047" cy="478040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A0D8F81-3CCE-C707-9864-B3E1E9E9D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936" y="1626691"/>
              <a:ext cx="3921689" cy="4780405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8C23639-165F-C09D-8D2A-1C26C8C9F1FF}"/>
                </a:ext>
              </a:extLst>
            </p:cNvPr>
            <p:cNvGrpSpPr/>
            <p:nvPr/>
          </p:nvGrpSpPr>
          <p:grpSpPr>
            <a:xfrm>
              <a:off x="673039" y="1626692"/>
              <a:ext cx="7884944" cy="4780404"/>
              <a:chOff x="673039" y="1626691"/>
              <a:chExt cx="7884944" cy="4780404"/>
            </a:xfrm>
          </p:grpSpPr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5BED8DD6-D5EE-5C35-0E32-8E4B57DE4F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36294" y="1626691"/>
                <a:ext cx="3921689" cy="478040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B5484A7F-5B95-CC78-D5F4-4F35BB863D68}"/>
                  </a:ext>
                </a:extLst>
              </p:cNvPr>
              <p:cNvSpPr/>
              <p:nvPr/>
            </p:nvSpPr>
            <p:spPr>
              <a:xfrm>
                <a:off x="673039" y="3915632"/>
                <a:ext cx="3563481" cy="529936"/>
              </a:xfrm>
              <a:prstGeom prst="roundRect">
                <a:avLst>
                  <a:gd name="adj" fmla="val 10989"/>
                </a:avLst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5764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لتحسبوا كما في المثال.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67418" y="2637496"/>
              <a:ext cx="24561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 8 + 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35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 ….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3457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52398" y="265899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43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4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9AEA8A6-3306-3693-A699-2A8121872B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72" y="2858572"/>
            <a:ext cx="7483366" cy="1140856"/>
          </a:xfrm>
          <a:prstGeom prst="rect">
            <a:avLst/>
          </a:prstGeom>
        </p:spPr>
      </p:pic>
      <p:sp>
        <p:nvSpPr>
          <p:cNvPr id="2" name="ZoneTexte 25">
            <a:extLst>
              <a:ext uri="{FF2B5EF4-FFF2-40B4-BE49-F238E27FC236}">
                <a16:creationId xmlns:a16="http://schemas.microsoft.com/office/drawing/2014/main" id="{72EC3627-0490-05DF-1636-12A432DE5B54}"/>
              </a:ext>
            </a:extLst>
          </p:cNvPr>
          <p:cNvSpPr txBox="1"/>
          <p:nvPr/>
        </p:nvSpPr>
        <p:spPr>
          <a:xfrm>
            <a:off x="2758075" y="2967335"/>
            <a:ext cx="776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rPr>
              <a:t>43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halkboard" panose="03050602040202020205" pitchFamily="66" charset="77"/>
              <a:ea typeface="+mn-ea"/>
              <a:cs typeface="JF Flat Bold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0EA198F-3B47-D98D-DA65-646C6C998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77" y="2946076"/>
            <a:ext cx="7897713" cy="1140856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F991C02A-4F47-2115-D0B4-AEBED90B7B72}"/>
              </a:ext>
            </a:extLst>
          </p:cNvPr>
          <p:cNvGrpSpPr/>
          <p:nvPr/>
        </p:nvGrpSpPr>
        <p:grpSpPr>
          <a:xfrm>
            <a:off x="2477477" y="3016027"/>
            <a:ext cx="6012322" cy="1291205"/>
            <a:chOff x="1181331" y="2996697"/>
            <a:chExt cx="6185312" cy="129120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016961-4977-5991-4BF7-9B6D6415EAEE}"/>
                </a:ext>
              </a:extLst>
            </p:cNvPr>
            <p:cNvSpPr txBox="1"/>
            <p:nvPr/>
          </p:nvSpPr>
          <p:spPr>
            <a:xfrm>
              <a:off x="1396948" y="3005646"/>
              <a:ext cx="77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C00000"/>
                  </a:solidFill>
                  <a:latin typeface="Aptos" panose="02110004020202020204"/>
                  <a:cs typeface="Arial" panose="020B0604020202020204" pitchFamily="34" charset="0"/>
                </a:rPr>
                <a:t>43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4F9FBC9-B5AB-03B4-8FE3-C21574777B8D}"/>
                </a:ext>
              </a:extLst>
            </p:cNvPr>
            <p:cNvSpPr txBox="1"/>
            <p:nvPr/>
          </p:nvSpPr>
          <p:spPr>
            <a:xfrm>
              <a:off x="1181331" y="3528312"/>
              <a:ext cx="12015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33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EE78DF5-C472-5FA5-222C-E62233ED5CE5}"/>
                </a:ext>
              </a:extLst>
            </p:cNvPr>
            <p:cNvSpPr txBox="1"/>
            <p:nvPr/>
          </p:nvSpPr>
          <p:spPr>
            <a:xfrm>
              <a:off x="3231219" y="3005646"/>
              <a:ext cx="77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49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7BC1C0A-EBCC-1445-C9BF-169060673834}"/>
                </a:ext>
              </a:extLst>
            </p:cNvPr>
            <p:cNvSpPr txBox="1"/>
            <p:nvPr/>
          </p:nvSpPr>
          <p:spPr>
            <a:xfrm>
              <a:off x="4793243" y="3035509"/>
              <a:ext cx="10056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C00000"/>
                  </a:solidFill>
                  <a:latin typeface="Aptos" panose="02110004020202020204"/>
                  <a:cs typeface="Arial" panose="020B0604020202020204" pitchFamily="34" charset="0"/>
                </a:rPr>
                <a:t>21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7B77B4CF-C202-67C3-7E68-AADE1E3C4657}"/>
                </a:ext>
              </a:extLst>
            </p:cNvPr>
            <p:cNvSpPr txBox="1"/>
            <p:nvPr/>
          </p:nvSpPr>
          <p:spPr>
            <a:xfrm>
              <a:off x="3153678" y="3531073"/>
              <a:ext cx="7703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48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C783C49-E062-9799-5A8A-EBE3B351B24F}"/>
                </a:ext>
              </a:extLst>
            </p:cNvPr>
            <p:cNvSpPr txBox="1"/>
            <p:nvPr/>
          </p:nvSpPr>
          <p:spPr>
            <a:xfrm>
              <a:off x="5145769" y="3826237"/>
              <a:ext cx="6219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093C5EC-95B7-7C05-246C-8EB49B8EFC35}"/>
                </a:ext>
              </a:extLst>
            </p:cNvPr>
            <p:cNvSpPr txBox="1"/>
            <p:nvPr/>
          </p:nvSpPr>
          <p:spPr>
            <a:xfrm>
              <a:off x="6596327" y="2996697"/>
              <a:ext cx="77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C00000"/>
                  </a:solidFill>
                  <a:latin typeface="Aptos" panose="02110004020202020204"/>
                  <a:cs typeface="Arial" panose="020B0604020202020204" pitchFamily="34" charset="0"/>
                </a:rPr>
                <a:t>16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9CF874A7-008F-18A4-33A8-9AF3422B6F9F}"/>
                </a:ext>
              </a:extLst>
            </p:cNvPr>
            <p:cNvSpPr txBox="1"/>
            <p:nvPr/>
          </p:nvSpPr>
          <p:spPr>
            <a:xfrm>
              <a:off x="6536941" y="3497174"/>
              <a:ext cx="7703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C00000"/>
                  </a:solidFill>
                  <a:latin typeface="Aptos" panose="02110004020202020204"/>
                  <a:cs typeface="Arial" panose="020B0604020202020204" pitchFamily="34" charset="0"/>
                </a:rPr>
                <a:t>6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60EF909D-8C37-0A93-B2F1-FC1920CE0547}"/>
              </a:ext>
            </a:extLst>
          </p:cNvPr>
          <p:cNvSpPr txBox="1"/>
          <p:nvPr/>
        </p:nvSpPr>
        <p:spPr>
          <a:xfrm>
            <a:off x="5988929" y="3551343"/>
            <a:ext cx="977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34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676F7-51E1-F998-DF72-BD276AC93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1D92BB4-DC9F-1CBA-2915-5239C535392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2DCF5BC-C40A-44B6-E914-70C29743CACB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A0950BB-4565-2B4C-01AF-089580E7DC6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09DE92C-3470-9CD0-80E4-D6E1CC19A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323771" y="4056233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2F293E4-54FA-ED38-DB59-CDF5E425BA92}"/>
                </a:ext>
              </a:extLst>
            </p:cNvPr>
            <p:cNvSpPr txBox="1"/>
            <p:nvPr/>
          </p:nvSpPr>
          <p:spPr>
            <a:xfrm>
              <a:off x="2290914" y="3402518"/>
              <a:ext cx="397790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spc="-100" dirty="0">
                  <a:solidFill>
                    <a:schemeClr val="bg1">
                      <a:lumMod val="50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A188DBC-47F8-DA71-1E8E-6151699A085D}"/>
                </a:ext>
              </a:extLst>
            </p:cNvPr>
            <p:cNvSpPr txBox="1"/>
            <p:nvPr/>
          </p:nvSpPr>
          <p:spPr>
            <a:xfrm>
              <a:off x="2650320" y="4136071"/>
              <a:ext cx="359885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7C98FDDF-4D5D-9D25-B4EA-480A6F84D511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DBFE034-6F77-22B8-0C24-A9DAF6A8A3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819C3455-4F62-F128-F6CC-221F17FF5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8999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ED938-040B-E756-AA62-0AC2957A9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5619581-7E5D-D7F1-3D04-B02D3957E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4" name="ZoneTexte 1">
            <a:extLst>
              <a:ext uri="{FF2B5EF4-FFF2-40B4-BE49-F238E27FC236}">
                <a16:creationId xmlns:a16="http://schemas.microsoft.com/office/drawing/2014/main" id="{96768ACB-E03A-43D6-02D6-D8886F6863B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AB009D-2CBD-67B8-4F0E-A522417C80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01795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DC05A-6397-849C-1219-5F91D2262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FDC51B3-D34D-A12D-4D25-63032AFE61B2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بسرعة.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9085644-6CE4-B32E-3987-4081CA04CD1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" name="ZoneTexte 2">
            <a:extLst>
              <a:ext uri="{FF2B5EF4-FFF2-40B4-BE49-F238E27FC236}">
                <a16:creationId xmlns:a16="http://schemas.microsoft.com/office/drawing/2014/main" id="{1773EDA5-288E-F185-DBB3-3912AC43878F}"/>
              </a:ext>
            </a:extLst>
          </p:cNvPr>
          <p:cNvSpPr txBox="1"/>
          <p:nvPr/>
        </p:nvSpPr>
        <p:spPr>
          <a:xfrm>
            <a:off x="2464420" y="3190686"/>
            <a:ext cx="3799726" cy="109183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GB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6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146</a:t>
            </a:r>
            <a:r>
              <a:rPr lang="en-GB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GB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6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63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83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1161B-BA7F-59E7-D106-FB5F7257A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1E24E96-3B21-4B56-B400-D8B49F674C1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D58F5F-11B9-9CAB-1654-17EB5FDABE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803FD1D-1F9B-1F70-4122-7C3EAC5AE493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296092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0CD6D-669B-17C5-4D8F-1EA4B74E6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89271AD-8BCA-50AB-88C7-CC48E67836B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66548B-CEA9-F433-5F0A-32DBACD674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26861080-B92B-92CA-09F0-A7CCF25F1560}"/>
              </a:ext>
            </a:extLst>
          </p:cNvPr>
          <p:cNvGrpSpPr/>
          <p:nvPr/>
        </p:nvGrpSpPr>
        <p:grpSpPr>
          <a:xfrm>
            <a:off x="2687905" y="1742632"/>
            <a:ext cx="2752968" cy="3551239"/>
            <a:chOff x="2866325" y="1352339"/>
            <a:chExt cx="2752968" cy="3551239"/>
          </a:xfrm>
        </p:grpSpPr>
        <p:sp>
          <p:nvSpPr>
            <p:cNvPr id="18" name="ZoneTexte 2">
              <a:extLst>
                <a:ext uri="{FF2B5EF4-FFF2-40B4-BE49-F238E27FC236}">
                  <a16:creationId xmlns:a16="http://schemas.microsoft.com/office/drawing/2014/main" id="{8CA9E644-086C-D50B-0C02-539786DBE55D}"/>
                </a:ext>
              </a:extLst>
            </p:cNvPr>
            <p:cNvSpPr txBox="1"/>
            <p:nvPr/>
          </p:nvSpPr>
          <p:spPr>
            <a:xfrm>
              <a:off x="4526473" y="1379986"/>
              <a:ext cx="312234" cy="275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0" name="ZoneTexte 2">
              <a:extLst>
                <a:ext uri="{FF2B5EF4-FFF2-40B4-BE49-F238E27FC236}">
                  <a16:creationId xmlns:a16="http://schemas.microsoft.com/office/drawing/2014/main" id="{ED87B040-8A51-B20E-39B6-B640EE6F9E17}"/>
                </a:ext>
              </a:extLst>
            </p:cNvPr>
            <p:cNvSpPr txBox="1"/>
            <p:nvPr/>
          </p:nvSpPr>
          <p:spPr>
            <a:xfrm>
              <a:off x="4213318" y="1352339"/>
              <a:ext cx="312234" cy="275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1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C115752-2A41-0CCB-49D6-C061A60E801D}"/>
                </a:ext>
              </a:extLst>
            </p:cNvPr>
            <p:cNvGrpSpPr/>
            <p:nvPr/>
          </p:nvGrpSpPr>
          <p:grpSpPr>
            <a:xfrm>
              <a:off x="2866325" y="1679554"/>
              <a:ext cx="2752968" cy="3224024"/>
              <a:chOff x="2866325" y="1679554"/>
              <a:chExt cx="2752968" cy="3224024"/>
            </a:xfrm>
          </p:grpSpPr>
          <p:sp>
            <p:nvSpPr>
              <p:cNvPr id="14" name="ZoneTexte 2">
                <a:extLst>
                  <a:ext uri="{FF2B5EF4-FFF2-40B4-BE49-F238E27FC236}">
                    <a16:creationId xmlns:a16="http://schemas.microsoft.com/office/drawing/2014/main" id="{A5DF996C-E0D1-CBF7-CFBC-314F06979F60}"/>
                  </a:ext>
                </a:extLst>
              </p:cNvPr>
              <p:cNvSpPr txBox="1"/>
              <p:nvPr/>
            </p:nvSpPr>
            <p:spPr>
              <a:xfrm>
                <a:off x="3802566" y="1782808"/>
                <a:ext cx="1538868" cy="8252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</a:t>
                </a:r>
                <a:r>
                  <a:rPr lang="en-GB" sz="4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146</a:t>
                </a:r>
                <a:r>
                  <a:rPr lang="en-GB" sz="28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" name="ZoneTexte 2">
                <a:extLst>
                  <a:ext uri="{FF2B5EF4-FFF2-40B4-BE49-F238E27FC236}">
                    <a16:creationId xmlns:a16="http://schemas.microsoft.com/office/drawing/2014/main" id="{0947CA16-5EA0-F7A0-7EBD-60F4C1B50BF0}"/>
                  </a:ext>
                </a:extLst>
              </p:cNvPr>
              <p:cNvSpPr txBox="1"/>
              <p:nvPr/>
            </p:nvSpPr>
            <p:spPr>
              <a:xfrm>
                <a:off x="3802566" y="2400291"/>
                <a:ext cx="1538868" cy="8252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0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X     </a:t>
                </a:r>
                <a:r>
                  <a:rPr lang="en-GB" sz="28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4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63</a:t>
                </a:r>
                <a:endPara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FEC84CAF-BFF1-EFEB-DCBC-11C25CB3BB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6380" y="3225582"/>
                <a:ext cx="1405054" cy="0"/>
              </a:xfrm>
              <a:prstGeom prst="line">
                <a:avLst/>
              </a:prstGeom>
              <a:ln w="57150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ZoneTexte 2">
                <a:extLst>
                  <a:ext uri="{FF2B5EF4-FFF2-40B4-BE49-F238E27FC236}">
                    <a16:creationId xmlns:a16="http://schemas.microsoft.com/office/drawing/2014/main" id="{227A6DC0-BF1F-2034-BFC7-2B9FCE7E41F3}"/>
                  </a:ext>
                </a:extLst>
              </p:cNvPr>
              <p:cNvSpPr txBox="1"/>
              <p:nvPr/>
            </p:nvSpPr>
            <p:spPr>
              <a:xfrm>
                <a:off x="3802566" y="3079889"/>
                <a:ext cx="1538868" cy="8252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</a:t>
                </a:r>
                <a:r>
                  <a:rPr lang="en-GB" sz="4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438</a:t>
                </a:r>
                <a:r>
                  <a:rPr lang="en-GB" sz="28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10" name="ZoneTexte 2">
                <a:extLst>
                  <a:ext uri="{FF2B5EF4-FFF2-40B4-BE49-F238E27FC236}">
                    <a16:creationId xmlns:a16="http://schemas.microsoft.com/office/drawing/2014/main" id="{E307AC92-E7FC-7BEB-1B29-F39105434560}"/>
                  </a:ext>
                </a:extLst>
              </p:cNvPr>
              <p:cNvSpPr txBox="1"/>
              <p:nvPr/>
            </p:nvSpPr>
            <p:spPr>
              <a:xfrm>
                <a:off x="3468951" y="3525150"/>
                <a:ext cx="1538868" cy="8252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</a:t>
                </a:r>
                <a:r>
                  <a:rPr lang="en-GB" sz="4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876</a:t>
                </a:r>
                <a:r>
                  <a:rPr lang="en-GB" sz="28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11" name="ZoneTexte 2">
                <a:extLst>
                  <a:ext uri="{FF2B5EF4-FFF2-40B4-BE49-F238E27FC236}">
                    <a16:creationId xmlns:a16="http://schemas.microsoft.com/office/drawing/2014/main" id="{A5AFD906-E6E3-AD6E-7BA5-9B3FCA48CA91}"/>
                  </a:ext>
                </a:extLst>
              </p:cNvPr>
              <p:cNvSpPr txBox="1"/>
              <p:nvPr/>
            </p:nvSpPr>
            <p:spPr>
              <a:xfrm>
                <a:off x="2866325" y="3670843"/>
                <a:ext cx="1538868" cy="6254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</a:t>
                </a:r>
                <a:r>
                  <a:rPr lang="en-GB" sz="32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</a:t>
                </a:r>
                <a:r>
                  <a:rPr lang="en-GB" sz="28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896917AB-7547-42C2-8292-FCC55C254B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8222" y="4241825"/>
                <a:ext cx="1405054" cy="0"/>
              </a:xfrm>
              <a:prstGeom prst="line">
                <a:avLst/>
              </a:prstGeom>
              <a:ln w="57150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" name="ZoneTexte 2">
                <a:extLst>
                  <a:ext uri="{FF2B5EF4-FFF2-40B4-BE49-F238E27FC236}">
                    <a16:creationId xmlns:a16="http://schemas.microsoft.com/office/drawing/2014/main" id="{A5AFD906-E6E3-AD6E-7BA5-9B3FCA48CA91}"/>
                  </a:ext>
                </a:extLst>
              </p:cNvPr>
              <p:cNvSpPr txBox="1"/>
              <p:nvPr/>
            </p:nvSpPr>
            <p:spPr>
              <a:xfrm>
                <a:off x="4080425" y="3530351"/>
                <a:ext cx="1538868" cy="6254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</a:t>
                </a:r>
                <a:r>
                  <a:rPr lang="en-GB" sz="32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r>
                  <a:rPr lang="en-GB" sz="28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15" name="ZoneTexte 2">
                <a:extLst>
                  <a:ext uri="{FF2B5EF4-FFF2-40B4-BE49-F238E27FC236}">
                    <a16:creationId xmlns:a16="http://schemas.microsoft.com/office/drawing/2014/main" id="{A48DD3D6-4263-F9E6-25D8-ABAEF4A944C8}"/>
                  </a:ext>
                </a:extLst>
              </p:cNvPr>
              <p:cNvSpPr txBox="1"/>
              <p:nvPr/>
            </p:nvSpPr>
            <p:spPr>
              <a:xfrm>
                <a:off x="3745888" y="4078287"/>
                <a:ext cx="1538868" cy="8252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4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9198</a:t>
                </a:r>
              </a:p>
            </p:txBody>
          </p:sp>
          <p:sp>
            <p:nvSpPr>
              <p:cNvPr id="16" name="ZoneTexte 2">
                <a:extLst>
                  <a:ext uri="{FF2B5EF4-FFF2-40B4-BE49-F238E27FC236}">
                    <a16:creationId xmlns:a16="http://schemas.microsoft.com/office/drawing/2014/main" id="{5392F33D-DD63-FA27-7A91-A86617487ED3}"/>
                  </a:ext>
                </a:extLst>
              </p:cNvPr>
              <p:cNvSpPr txBox="1"/>
              <p:nvPr/>
            </p:nvSpPr>
            <p:spPr>
              <a:xfrm>
                <a:off x="4515322" y="1679554"/>
                <a:ext cx="312234" cy="275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1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ZoneTexte 2">
                <a:extLst>
                  <a:ext uri="{FF2B5EF4-FFF2-40B4-BE49-F238E27FC236}">
                    <a16:creationId xmlns:a16="http://schemas.microsoft.com/office/drawing/2014/main" id="{9873BA38-EB43-D727-4E43-E589BCFB5E91}"/>
                  </a:ext>
                </a:extLst>
              </p:cNvPr>
              <p:cNvSpPr txBox="1"/>
              <p:nvPr/>
            </p:nvSpPr>
            <p:spPr>
              <a:xfrm>
                <a:off x="4203088" y="1686375"/>
                <a:ext cx="312234" cy="275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1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ZoneTexte 2">
                <a:extLst>
                  <a:ext uri="{FF2B5EF4-FFF2-40B4-BE49-F238E27FC236}">
                    <a16:creationId xmlns:a16="http://schemas.microsoft.com/office/drawing/2014/main" id="{6CD2CD0C-2B07-4D35-C3BA-D0128DFD54C3}"/>
                  </a:ext>
                </a:extLst>
              </p:cNvPr>
              <p:cNvSpPr txBox="1"/>
              <p:nvPr/>
            </p:nvSpPr>
            <p:spPr>
              <a:xfrm>
                <a:off x="3890854" y="3333241"/>
                <a:ext cx="312234" cy="275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1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0864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CC791-EE3E-A323-828B-8ACC7D05B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CD3C475-147C-BE6F-6535-0EBB52BEB945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بسرعة.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81596F-ADB0-258A-9E04-D07243D759B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" name="ZoneTexte 2">
            <a:extLst>
              <a:ext uri="{FF2B5EF4-FFF2-40B4-BE49-F238E27FC236}">
                <a16:creationId xmlns:a16="http://schemas.microsoft.com/office/drawing/2014/main" id="{044F62A9-BE6C-8005-B3BB-A573C4934164}"/>
              </a:ext>
            </a:extLst>
          </p:cNvPr>
          <p:cNvSpPr txBox="1"/>
          <p:nvPr/>
        </p:nvSpPr>
        <p:spPr>
          <a:xfrm>
            <a:off x="2464420" y="3190686"/>
            <a:ext cx="3799726" cy="109183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GB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6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247</a:t>
            </a:r>
            <a:r>
              <a:rPr lang="en-GB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÷</a:t>
            </a:r>
            <a:r>
              <a:rPr lang="en-GB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6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396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C02CF-6927-3692-FE49-09DC27763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D08BA3A-F231-EC6E-E266-625E28BB379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947E0E-3FF4-10DD-9ECE-EB70D0F0C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A53EAFE-5A8A-2B97-0576-E3A07A6BB6E8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2547712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58C2D-739C-CE0E-FB13-F337D5D27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D6AFB27-51AF-87E4-1CF4-BB988CDFCC24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6ACD37D-9BFA-0D97-CA6B-3D641189AD9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EBA6B931-22BE-DA40-AAB7-72404D5F1EE6}"/>
              </a:ext>
            </a:extLst>
          </p:cNvPr>
          <p:cNvGrpSpPr/>
          <p:nvPr/>
        </p:nvGrpSpPr>
        <p:grpSpPr>
          <a:xfrm>
            <a:off x="2859360" y="1847905"/>
            <a:ext cx="2702670" cy="3571526"/>
            <a:chOff x="2370097" y="1825603"/>
            <a:chExt cx="2702670" cy="3571526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7F1FDC8-D66A-7D75-AD32-3C3B6932D7F6}"/>
                </a:ext>
              </a:extLst>
            </p:cNvPr>
            <p:cNvGrpSpPr/>
            <p:nvPr/>
          </p:nvGrpSpPr>
          <p:grpSpPr>
            <a:xfrm>
              <a:off x="2416544" y="1825603"/>
              <a:ext cx="2656223" cy="3571526"/>
              <a:chOff x="3694397" y="1502810"/>
              <a:chExt cx="2656223" cy="3571526"/>
            </a:xfrm>
          </p:grpSpPr>
          <p:sp>
            <p:nvSpPr>
              <p:cNvPr id="14" name="ZoneTexte 2">
                <a:extLst>
                  <a:ext uri="{FF2B5EF4-FFF2-40B4-BE49-F238E27FC236}">
                    <a16:creationId xmlns:a16="http://schemas.microsoft.com/office/drawing/2014/main" id="{2DB6A5AC-DA83-F56E-E628-B13351075741}"/>
                  </a:ext>
                </a:extLst>
              </p:cNvPr>
              <p:cNvSpPr txBox="1"/>
              <p:nvPr/>
            </p:nvSpPr>
            <p:spPr>
              <a:xfrm>
                <a:off x="3730006" y="1502810"/>
                <a:ext cx="1538868" cy="8919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</a:t>
                </a:r>
                <a:r>
                  <a:rPr lang="en-GB" sz="48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247</a:t>
                </a:r>
                <a:r>
                  <a:rPr lang="en-GB" sz="28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" name="ZoneTexte 2">
                <a:extLst>
                  <a:ext uri="{FF2B5EF4-FFF2-40B4-BE49-F238E27FC236}">
                    <a16:creationId xmlns:a16="http://schemas.microsoft.com/office/drawing/2014/main" id="{6C4F9044-AE68-2F4D-1189-1B59A29ECC63}"/>
                  </a:ext>
                </a:extLst>
              </p:cNvPr>
              <p:cNvSpPr txBox="1"/>
              <p:nvPr/>
            </p:nvSpPr>
            <p:spPr>
              <a:xfrm>
                <a:off x="4797682" y="1597035"/>
                <a:ext cx="1538868" cy="8252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0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 </a:t>
                </a:r>
                <a:r>
                  <a:rPr lang="en-GB" sz="28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4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12</a:t>
                </a:r>
                <a:endPara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CEE209BE-596D-0C75-4891-7D57023440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1633" y="1773740"/>
                <a:ext cx="0" cy="3300596"/>
              </a:xfrm>
              <a:prstGeom prst="line">
                <a:avLst/>
              </a:prstGeom>
              <a:ln w="57150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ZoneTexte 2">
                <a:extLst>
                  <a:ext uri="{FF2B5EF4-FFF2-40B4-BE49-F238E27FC236}">
                    <a16:creationId xmlns:a16="http://schemas.microsoft.com/office/drawing/2014/main" id="{99B79859-D06E-9670-8B8B-71A7E761B81C}"/>
                  </a:ext>
                </a:extLst>
              </p:cNvPr>
              <p:cNvSpPr txBox="1"/>
              <p:nvPr/>
            </p:nvSpPr>
            <p:spPr>
              <a:xfrm>
                <a:off x="3945561" y="3324106"/>
                <a:ext cx="1538868" cy="8252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</a:t>
                </a:r>
                <a:r>
                  <a:rPr lang="en-GB" sz="4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</a:t>
                </a:r>
                <a:r>
                  <a:rPr lang="en-GB" sz="28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10" name="ZoneTexte 2">
                <a:extLst>
                  <a:ext uri="{FF2B5EF4-FFF2-40B4-BE49-F238E27FC236}">
                    <a16:creationId xmlns:a16="http://schemas.microsoft.com/office/drawing/2014/main" id="{8C267AB8-AB5B-84AD-570F-ECA3B10CD511}"/>
                  </a:ext>
                </a:extLst>
              </p:cNvPr>
              <p:cNvSpPr txBox="1"/>
              <p:nvPr/>
            </p:nvSpPr>
            <p:spPr>
              <a:xfrm>
                <a:off x="3694397" y="2857633"/>
                <a:ext cx="1538868" cy="8252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</a:t>
                </a:r>
                <a:r>
                  <a:rPr lang="en-GB" sz="4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007</a:t>
                </a:r>
                <a:r>
                  <a:rPr lang="en-GB" sz="28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11" name="ZoneTexte 2">
                <a:extLst>
                  <a:ext uri="{FF2B5EF4-FFF2-40B4-BE49-F238E27FC236}">
                    <a16:creationId xmlns:a16="http://schemas.microsoft.com/office/drawing/2014/main" id="{59C92CA9-7FDA-AB56-3586-D50D00FE9F95}"/>
                  </a:ext>
                </a:extLst>
              </p:cNvPr>
              <p:cNvSpPr txBox="1"/>
              <p:nvPr/>
            </p:nvSpPr>
            <p:spPr>
              <a:xfrm>
                <a:off x="3782182" y="2270164"/>
                <a:ext cx="529577" cy="5587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 </a:t>
                </a:r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F6A90CF7-C995-FA9D-2B91-63069519B7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36464" y="2480359"/>
                <a:ext cx="1214156" cy="0"/>
              </a:xfrm>
              <a:prstGeom prst="line">
                <a:avLst/>
              </a:prstGeom>
              <a:ln w="57150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" name="ZoneTexte 2">
                <a:extLst>
                  <a:ext uri="{FF2B5EF4-FFF2-40B4-BE49-F238E27FC236}">
                    <a16:creationId xmlns:a16="http://schemas.microsoft.com/office/drawing/2014/main" id="{2D4F4105-0019-E9E3-E5CA-E5D777AFA36A}"/>
                  </a:ext>
                </a:extLst>
              </p:cNvPr>
              <p:cNvSpPr txBox="1"/>
              <p:nvPr/>
            </p:nvSpPr>
            <p:spPr>
              <a:xfrm>
                <a:off x="5324896" y="2696824"/>
                <a:ext cx="984070" cy="8252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4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</a:t>
                </a:r>
              </a:p>
            </p:txBody>
          </p:sp>
        </p:grpSp>
        <p:sp>
          <p:nvSpPr>
            <p:cNvPr id="8" name="ZoneTexte 2">
              <a:extLst>
                <a:ext uri="{FF2B5EF4-FFF2-40B4-BE49-F238E27FC236}">
                  <a16:creationId xmlns:a16="http://schemas.microsoft.com/office/drawing/2014/main" id="{6346EC36-1DAB-0B9F-3DC3-DBCC0AE91D60}"/>
                </a:ext>
              </a:extLst>
            </p:cNvPr>
            <p:cNvSpPr txBox="1"/>
            <p:nvPr/>
          </p:nvSpPr>
          <p:spPr>
            <a:xfrm>
              <a:off x="2688344" y="2498304"/>
              <a:ext cx="1066486" cy="8252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4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24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1E1C2C2-6331-A279-C30A-D41668B94989}"/>
                </a:ext>
              </a:extLst>
            </p:cNvPr>
            <p:cNvCxnSpPr>
              <a:cxnSpLocks/>
            </p:cNvCxnSpPr>
            <p:nvPr/>
          </p:nvCxnSpPr>
          <p:spPr>
            <a:xfrm>
              <a:off x="2828597" y="4378193"/>
              <a:ext cx="926233" cy="0"/>
            </a:xfrm>
            <a:prstGeom prst="line">
              <a:avLst/>
            </a:prstGeom>
            <a:ln w="5715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7B30710-A7AC-D3DA-FC41-3743F652DCEF}"/>
                </a:ext>
              </a:extLst>
            </p:cNvPr>
            <p:cNvCxnSpPr>
              <a:cxnSpLocks/>
            </p:cNvCxnSpPr>
            <p:nvPr/>
          </p:nvCxnSpPr>
          <p:spPr>
            <a:xfrm>
              <a:off x="2779979" y="3208314"/>
              <a:ext cx="798493" cy="0"/>
            </a:xfrm>
            <a:prstGeom prst="line">
              <a:avLst/>
            </a:prstGeom>
            <a:ln w="5715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7439FAE7-4AD0-CAAE-FB4D-BF29668956C7}"/>
                </a:ext>
              </a:extLst>
            </p:cNvPr>
            <p:cNvCxnSpPr>
              <a:cxnSpLocks/>
            </p:cNvCxnSpPr>
            <p:nvPr/>
          </p:nvCxnSpPr>
          <p:spPr>
            <a:xfrm>
              <a:off x="3682308" y="2649571"/>
              <a:ext cx="0" cy="65048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ZoneTexte 2">
              <a:extLst>
                <a:ext uri="{FF2B5EF4-FFF2-40B4-BE49-F238E27FC236}">
                  <a16:creationId xmlns:a16="http://schemas.microsoft.com/office/drawing/2014/main" id="{7B1CCC84-BFF3-03E7-D53E-93940FF807B4}"/>
                </a:ext>
              </a:extLst>
            </p:cNvPr>
            <p:cNvSpPr txBox="1"/>
            <p:nvPr/>
          </p:nvSpPr>
          <p:spPr>
            <a:xfrm>
              <a:off x="2370097" y="3803445"/>
              <a:ext cx="616947" cy="6254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2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</a:p>
          </p:txBody>
        </p:sp>
        <p:sp>
          <p:nvSpPr>
            <p:cNvPr id="33" name="ZoneTexte 2">
              <a:extLst>
                <a:ext uri="{FF2B5EF4-FFF2-40B4-BE49-F238E27FC236}">
                  <a16:creationId xmlns:a16="http://schemas.microsoft.com/office/drawing/2014/main" id="{C99CECBF-A483-BD77-2A35-5DF91517B3D6}"/>
                </a:ext>
              </a:extLst>
            </p:cNvPr>
            <p:cNvSpPr txBox="1"/>
            <p:nvPr/>
          </p:nvSpPr>
          <p:spPr>
            <a:xfrm>
              <a:off x="2704024" y="4324039"/>
              <a:ext cx="1538868" cy="8252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en-GB" sz="4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r>
                <a:rPr lang="en-GB" sz="28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0444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93570" y="3878171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1177158" y="2494342"/>
            <a:ext cx="6396869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193989" y="3210205"/>
              <a:ext cx="4065000" cy="7546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حَلُّ مَسَائِل مِنْ خُطْوَتَيْنِ  أَوْ أَكْثَر. 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2318027" y="4978468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CFF38D-CB5A-4331-B649-6CB7F68B13F8}"/>
              </a:ext>
            </a:extLst>
          </p:cNvPr>
          <p:cNvSpPr txBox="1"/>
          <p:nvPr/>
        </p:nvSpPr>
        <p:spPr>
          <a:xfrm>
            <a:off x="400061" y="854031"/>
            <a:ext cx="71490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مرحباً، لنتذكر  كيفية حل مسائل  من خطوتين أو أكثر.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F81A31B-6BCF-DD0C-4363-4AF1AF37050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83313" y="1796848"/>
            <a:ext cx="8346147" cy="4694327"/>
            <a:chOff x="283313" y="1796848"/>
            <a:chExt cx="8346147" cy="469432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D243DF1-42B9-CE5E-1930-4A072CBC751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3313" y="1796848"/>
              <a:ext cx="8346147" cy="469432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72E48F0-E338-F05B-4FB4-49F22698421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11973" y="2312276"/>
              <a:ext cx="3857296" cy="38467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4052EF-09DB-46DB-B8E5-EB40001F291E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3" name="MATHS_N3_P3_SEM 5_S4_VF2">
            <a:hlinkClick r:id="" action="ppaction://media"/>
            <a:extLst>
              <a:ext uri="{FF2B5EF4-FFF2-40B4-BE49-F238E27FC236}">
                <a16:creationId xmlns:a16="http://schemas.microsoft.com/office/drawing/2014/main" id="{F26C43B7-530F-3D17-B5D4-B3557156C3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8297" y="1807778"/>
            <a:ext cx="8345126" cy="469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6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499A8A4-9961-1BAE-46D5-35E0B3364ACE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خطوات  حل مسائل  من خطوتين أو أكثر. 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F2C9736-5C38-A577-395E-DE959C468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B046A0-0A07-BCF9-D898-2F74837A6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238" y="1864741"/>
            <a:ext cx="6145759" cy="413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2851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573770" y="4028709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79BA79D-E68B-BC93-9E2F-CC85F4242EC8}"/>
              </a:ext>
            </a:extLst>
          </p:cNvPr>
          <p:cNvSpPr txBox="1"/>
          <p:nvPr/>
        </p:nvSpPr>
        <p:spPr>
          <a:xfrm>
            <a:off x="314163" y="854031"/>
            <a:ext cx="71823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سنحل المسألة التالية، خطوة خطوة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7C8662-C153-318F-0E4D-C3AD7E9D8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2352210-88AD-E350-346B-D0EE04CE7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12" y="1639630"/>
            <a:ext cx="7262650" cy="444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02C6CF6-CF0D-4820-10CA-BC4EAF23B5B0}"/>
              </a:ext>
            </a:extLst>
          </p:cNvPr>
          <p:cNvSpPr txBox="1"/>
          <p:nvPr/>
        </p:nvSpPr>
        <p:spPr>
          <a:xfrm>
            <a:off x="1103586" y="854031"/>
            <a:ext cx="63929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اقرأوا المسألة، ثم أغمضوا أعينكم وتخيلوا مشاهدها.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2DE4C88-D202-F5CF-5F03-1A44D45935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41" y="1828799"/>
            <a:ext cx="7262650" cy="444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7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BAFEE1-3F77-AB9A-FA41-F6FCCE8F70FB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1CD572-0F39-FB82-7D66-DF9FB6DB9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7656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9F4F0-3F8E-4907-C700-FEA74C4C4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55ACED-2FAB-B858-03BA-C3AC613CF787}"/>
              </a:ext>
            </a:extLst>
          </p:cNvPr>
          <p:cNvSpPr txBox="1"/>
          <p:nvPr/>
        </p:nvSpPr>
        <p:spPr>
          <a:xfrm>
            <a:off x="2160494" y="854031"/>
            <a:ext cx="53360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أغمضوا أعينكم وتخيلوا شريط المسألة.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911EBC-EAF2-1096-5E36-A9A76A1FC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0F406B1-7E07-8DCD-2164-55A9981BE2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1" y="1492469"/>
            <a:ext cx="7262650" cy="332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03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56F60-733D-7884-0F11-CE2C57DB2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A197B56-277F-221C-42D5-4E9A3ABF1CDA}"/>
              </a:ext>
            </a:extLst>
          </p:cNvPr>
          <p:cNvSpPr txBox="1"/>
          <p:nvPr/>
        </p:nvSpPr>
        <p:spPr>
          <a:xfrm>
            <a:off x="2160494" y="854031"/>
            <a:ext cx="53360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يحدد المطلوب؟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BE063-A7AB-4C2A-C0F4-7E838E094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5CDD1C-0BF5-3482-701D-33B354E19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1" y="1492469"/>
            <a:ext cx="7262650" cy="332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679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42602-39F6-DF07-2C63-51CE8E7DF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FAFF580-68DB-E112-52CA-364C62977F95}"/>
              </a:ext>
            </a:extLst>
          </p:cNvPr>
          <p:cNvSpPr txBox="1"/>
          <p:nvPr/>
        </p:nvSpPr>
        <p:spPr>
          <a:xfrm>
            <a:off x="2160494" y="854031"/>
            <a:ext cx="53360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المطلوب حساب المبلغ الذي لدى ريم وعماد معا.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5DB1FB-5D3F-757F-9EAD-9735D637A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6622A7-66E8-BF85-CEE9-7DFC9EB02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1" y="1492469"/>
            <a:ext cx="7262650" cy="332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89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77D-FED8-E425-5658-0B66482A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4C9FB5-222F-2674-B055-484EE412E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EFD5C7F-30B1-1906-7F29-5066FDBC72D7}"/>
              </a:ext>
            </a:extLst>
          </p:cNvPr>
          <p:cNvGrpSpPr/>
          <p:nvPr/>
        </p:nvGrpSpPr>
        <p:grpSpPr>
          <a:xfrm>
            <a:off x="1520193" y="1639630"/>
            <a:ext cx="5772704" cy="514297"/>
            <a:chOff x="1219764" y="1705815"/>
            <a:chExt cx="5772704" cy="514297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DA761865-9564-9F3E-1070-6855D6FCDC5B}"/>
                </a:ext>
              </a:extLst>
            </p:cNvPr>
            <p:cNvGrpSpPr/>
            <p:nvPr/>
          </p:nvGrpSpPr>
          <p:grpSpPr>
            <a:xfrm>
              <a:off x="5276666" y="1705815"/>
              <a:ext cx="1715802" cy="497946"/>
              <a:chOff x="6203470" y="1914188"/>
              <a:chExt cx="2278938" cy="63467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933BE6E2-BB7C-E5EA-E9C9-EAA8AF72C352}"/>
                  </a:ext>
                </a:extLst>
              </p:cNvPr>
              <p:cNvSpPr/>
              <p:nvPr/>
            </p:nvSpPr>
            <p:spPr>
              <a:xfrm>
                <a:off x="6203470" y="1914188"/>
                <a:ext cx="1748209" cy="634671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prstClr val="white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أُمَثِّلُ</a:t>
                </a:r>
                <a:endParaRPr lang="fr-FR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" name="Oval 80">
                <a:extLst>
                  <a:ext uri="{FF2B5EF4-FFF2-40B4-BE49-F238E27FC236}">
                    <a16:creationId xmlns:a16="http://schemas.microsoft.com/office/drawing/2014/main" id="{FD7BBF5C-903F-0BA1-6BC1-4648E5F189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6"/>
                <a:ext cx="532580" cy="548504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4E2D62C9-DDFF-4417-870B-D3253160C362}"/>
                </a:ext>
              </a:extLst>
            </p:cNvPr>
            <p:cNvGrpSpPr/>
            <p:nvPr/>
          </p:nvGrpSpPr>
          <p:grpSpPr>
            <a:xfrm>
              <a:off x="3171923" y="1722164"/>
              <a:ext cx="1884172" cy="497948"/>
              <a:chOff x="5800775" y="1914188"/>
              <a:chExt cx="2781864" cy="497948"/>
            </a:xfrm>
          </p:grpSpPr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B4DA19A3-A55B-DA2F-F0E0-007CE490F4A0}"/>
                  </a:ext>
                </a:extLst>
              </p:cNvPr>
              <p:cNvSpPr/>
              <p:nvPr/>
            </p:nvSpPr>
            <p:spPr>
              <a:xfrm>
                <a:off x="5800775" y="1914188"/>
                <a:ext cx="2132238" cy="497948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F1CAF433-1FBF-E7A1-B40B-C8CDFF7D85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0164" y="1979518"/>
                <a:ext cx="65247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4CE9B108-C1C6-3CA0-0DE2-5503F0384970}"/>
                </a:ext>
              </a:extLst>
            </p:cNvPr>
            <p:cNvGrpSpPr/>
            <p:nvPr/>
          </p:nvGrpSpPr>
          <p:grpSpPr>
            <a:xfrm>
              <a:off x="1219764" y="1705815"/>
              <a:ext cx="1653529" cy="481597"/>
              <a:chOff x="7558641" y="1897839"/>
              <a:chExt cx="1653529" cy="48159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53B81E0-26F2-6079-E698-82267D523EFF}"/>
                  </a:ext>
                </a:extLst>
              </p:cNvPr>
              <p:cNvSpPr/>
              <p:nvPr/>
            </p:nvSpPr>
            <p:spPr>
              <a:xfrm>
                <a:off x="7558641" y="1897839"/>
                <a:ext cx="1235547" cy="4815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S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DA94AF56-DE63-D5F9-3141-9BC979AFBA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79552" y="1937456"/>
                <a:ext cx="432618" cy="37784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2CBA8FA-A35B-9A4F-9272-785E33FCC270}"/>
              </a:ext>
            </a:extLst>
          </p:cNvPr>
          <p:cNvSpPr txBox="1"/>
          <p:nvPr/>
        </p:nvSpPr>
        <p:spPr>
          <a:xfrm>
            <a:off x="1291227" y="854031"/>
            <a:ext cx="620529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لحل هذا النوع من المسائل؟</a:t>
            </a:r>
          </a:p>
        </p:txBody>
      </p:sp>
      <p:pic>
        <p:nvPicPr>
          <p:cNvPr id="13" name="Image 18">
            <a:extLst>
              <a:ext uri="{FF2B5EF4-FFF2-40B4-BE49-F238E27FC236}">
                <a16:creationId xmlns:a16="http://schemas.microsoft.com/office/drawing/2014/main" id="{4A91AA8C-6BAF-0670-831D-56F2229EB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07921" y="4108578"/>
            <a:ext cx="1122763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243ED74-DEC0-FBDE-EAFF-B2C8662A09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16" y="2422256"/>
            <a:ext cx="6679581" cy="372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45A30-80FE-AED0-23EB-74BB4D528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D339FE-53A3-63BA-D579-6114277E3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F470E98-86BD-EFA4-7987-DCF3DAB0BC28}"/>
              </a:ext>
            </a:extLst>
          </p:cNvPr>
          <p:cNvSpPr txBox="1"/>
          <p:nvPr/>
        </p:nvSpPr>
        <p:spPr>
          <a:xfrm>
            <a:off x="2007476" y="854031"/>
            <a:ext cx="54890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مثلوا، على ألواحكم، معطيات المسألة بنموذج الأشرطة.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77DF2C5-490F-0BE0-EE22-6E557A5342EC}"/>
              </a:ext>
            </a:extLst>
          </p:cNvPr>
          <p:cNvGrpSpPr/>
          <p:nvPr/>
        </p:nvGrpSpPr>
        <p:grpSpPr>
          <a:xfrm>
            <a:off x="1634736" y="1777533"/>
            <a:ext cx="5861786" cy="593468"/>
            <a:chOff x="1130682" y="1705815"/>
            <a:chExt cx="5861786" cy="59346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E8A588F-A6D2-83EF-BB8F-F5AD7DCD0BC5}"/>
                </a:ext>
              </a:extLst>
            </p:cNvPr>
            <p:cNvGrpSpPr/>
            <p:nvPr/>
          </p:nvGrpSpPr>
          <p:grpSpPr>
            <a:xfrm>
              <a:off x="5276666" y="1705815"/>
              <a:ext cx="1715802" cy="497946"/>
              <a:chOff x="6203470" y="1914188"/>
              <a:chExt cx="2278938" cy="634671"/>
            </a:xfrm>
          </p:grpSpPr>
          <p:sp>
            <p:nvSpPr>
              <p:cNvPr id="22" name="Rectangle : coins arrondis 3">
                <a:extLst>
                  <a:ext uri="{FF2B5EF4-FFF2-40B4-BE49-F238E27FC236}">
                    <a16:creationId xmlns:a16="http://schemas.microsoft.com/office/drawing/2014/main" id="{DF89E0BE-85C2-CE27-8F8D-C13E98D9CB94}"/>
                  </a:ext>
                </a:extLst>
              </p:cNvPr>
              <p:cNvSpPr/>
              <p:nvPr/>
            </p:nvSpPr>
            <p:spPr>
              <a:xfrm>
                <a:off x="6203470" y="1914188"/>
                <a:ext cx="1748209" cy="634671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prstClr val="white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أُمَثِّلُ</a:t>
                </a:r>
                <a:endParaRPr lang="fr-FR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3CF6FB91-5897-D247-1CD7-98FE347AE5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6"/>
                <a:ext cx="532580" cy="548504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64F9501F-9A09-421F-47B4-9BBA9970ED55}"/>
                </a:ext>
              </a:extLst>
            </p:cNvPr>
            <p:cNvGrpSpPr/>
            <p:nvPr/>
          </p:nvGrpSpPr>
          <p:grpSpPr>
            <a:xfrm>
              <a:off x="3171923" y="1722164"/>
              <a:ext cx="1884172" cy="497948"/>
              <a:chOff x="5800775" y="1914188"/>
              <a:chExt cx="2781864" cy="497948"/>
            </a:xfrm>
          </p:grpSpPr>
          <p:sp>
            <p:nvSpPr>
              <p:cNvPr id="20" name="Rectangle : coins arrondis 6">
                <a:extLst>
                  <a:ext uri="{FF2B5EF4-FFF2-40B4-BE49-F238E27FC236}">
                    <a16:creationId xmlns:a16="http://schemas.microsoft.com/office/drawing/2014/main" id="{92BAB72E-99DC-D178-E4AB-0EFF08F6C2BE}"/>
                  </a:ext>
                </a:extLst>
              </p:cNvPr>
              <p:cNvSpPr/>
              <p:nvPr/>
            </p:nvSpPr>
            <p:spPr>
              <a:xfrm>
                <a:off x="5800775" y="1914188"/>
                <a:ext cx="2132238" cy="497948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CE55642A-17A3-ADB6-D777-F2859803E3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0164" y="1979518"/>
                <a:ext cx="65247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DC78C13F-3815-35D1-B5D4-3C984F0964C7}"/>
                </a:ext>
              </a:extLst>
            </p:cNvPr>
            <p:cNvGrpSpPr/>
            <p:nvPr/>
          </p:nvGrpSpPr>
          <p:grpSpPr>
            <a:xfrm>
              <a:off x="1130682" y="1747877"/>
              <a:ext cx="1710958" cy="551406"/>
              <a:chOff x="7469559" y="1939901"/>
              <a:chExt cx="1710958" cy="551406"/>
            </a:xfrm>
          </p:grpSpPr>
          <p:sp>
            <p:nvSpPr>
              <p:cNvPr id="18" name="Rectangle : coins arrondis 10">
                <a:extLst>
                  <a:ext uri="{FF2B5EF4-FFF2-40B4-BE49-F238E27FC236}">
                    <a16:creationId xmlns:a16="http://schemas.microsoft.com/office/drawing/2014/main" id="{AB689819-3223-B7B0-F2C3-B67BE327DC8B}"/>
                  </a:ext>
                </a:extLst>
              </p:cNvPr>
              <p:cNvSpPr/>
              <p:nvPr/>
            </p:nvSpPr>
            <p:spPr>
              <a:xfrm>
                <a:off x="7469559" y="1939901"/>
                <a:ext cx="1235547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S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BDACB449-ECE3-CBA0-6F3C-85959DEBE7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47899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30F4D25-6862-5248-6430-111D6A51F2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40" y="2798871"/>
            <a:ext cx="7262650" cy="332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49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B1866-FEF3-E003-AF0C-0764AD916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C78F41B-E744-0C1F-180F-4F6CA22C3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DCF43AC-BB96-79E4-46A1-0D6D10BF6CE5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440A09-2153-2B3E-92B5-D66FBF2AF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4254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ACE3C-CBB5-3EBD-7671-4BD19E1D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730A93-8725-049C-1191-84FD1ECAA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D8A5FAA-B8EC-AD24-3FE2-7629427BC318}"/>
              </a:ext>
            </a:extLst>
          </p:cNvPr>
          <p:cNvSpPr txBox="1"/>
          <p:nvPr/>
        </p:nvSpPr>
        <p:spPr>
          <a:xfrm>
            <a:off x="1429407" y="854031"/>
            <a:ext cx="6067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حصل على التمثيل الصحيح.</a:t>
            </a:r>
            <a:endParaRPr lang="ar-S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25FC628-A72C-18CD-BFAE-8329BC354C93}"/>
              </a:ext>
            </a:extLst>
          </p:cNvPr>
          <p:cNvGrpSpPr/>
          <p:nvPr/>
        </p:nvGrpSpPr>
        <p:grpSpPr>
          <a:xfrm>
            <a:off x="1724383" y="1446952"/>
            <a:ext cx="5861786" cy="593468"/>
            <a:chOff x="1130682" y="1705815"/>
            <a:chExt cx="5861786" cy="593468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1AFE5536-3976-BD0D-DEA4-3E70A31EA754}"/>
                </a:ext>
              </a:extLst>
            </p:cNvPr>
            <p:cNvGrpSpPr/>
            <p:nvPr/>
          </p:nvGrpSpPr>
          <p:grpSpPr>
            <a:xfrm>
              <a:off x="5276666" y="1705815"/>
              <a:ext cx="1715802" cy="497946"/>
              <a:chOff x="6203470" y="1914188"/>
              <a:chExt cx="2278938" cy="634671"/>
            </a:xfrm>
          </p:grpSpPr>
          <p:sp>
            <p:nvSpPr>
              <p:cNvPr id="20" name="Rectangle : coins arrondis 3">
                <a:extLst>
                  <a:ext uri="{FF2B5EF4-FFF2-40B4-BE49-F238E27FC236}">
                    <a16:creationId xmlns:a16="http://schemas.microsoft.com/office/drawing/2014/main" id="{877240E2-C587-1687-167F-1330C9501142}"/>
                  </a:ext>
                </a:extLst>
              </p:cNvPr>
              <p:cNvSpPr/>
              <p:nvPr/>
            </p:nvSpPr>
            <p:spPr>
              <a:xfrm>
                <a:off x="6203470" y="1914188"/>
                <a:ext cx="1748209" cy="634671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prstClr val="white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أُمَثِّلُ</a:t>
                </a:r>
                <a:endParaRPr lang="fr-FR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D0FEB9E8-0CBF-49F3-333C-D5F33E2A27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6"/>
                <a:ext cx="532580" cy="548504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1B5E6106-2CBD-E335-2432-8B1722135054}"/>
                </a:ext>
              </a:extLst>
            </p:cNvPr>
            <p:cNvGrpSpPr/>
            <p:nvPr/>
          </p:nvGrpSpPr>
          <p:grpSpPr>
            <a:xfrm>
              <a:off x="3171923" y="1722164"/>
              <a:ext cx="1884172" cy="497948"/>
              <a:chOff x="5800775" y="1914188"/>
              <a:chExt cx="2781864" cy="497948"/>
            </a:xfrm>
          </p:grpSpPr>
          <p:sp>
            <p:nvSpPr>
              <p:cNvPr id="18" name="Rectangle : coins arrondis 6">
                <a:extLst>
                  <a:ext uri="{FF2B5EF4-FFF2-40B4-BE49-F238E27FC236}">
                    <a16:creationId xmlns:a16="http://schemas.microsoft.com/office/drawing/2014/main" id="{2B5A890C-E5E7-DD79-08BC-979209F656A5}"/>
                  </a:ext>
                </a:extLst>
              </p:cNvPr>
              <p:cNvSpPr/>
              <p:nvPr/>
            </p:nvSpPr>
            <p:spPr>
              <a:xfrm>
                <a:off x="5800775" y="1914188"/>
                <a:ext cx="2132238" cy="497948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ACE8230B-2ACB-609F-4F4E-06101672A80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0164" y="1979518"/>
                <a:ext cx="65247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B1A5CFED-7B02-54D9-7F60-5E5D7F626D49}"/>
                </a:ext>
              </a:extLst>
            </p:cNvPr>
            <p:cNvGrpSpPr/>
            <p:nvPr/>
          </p:nvGrpSpPr>
          <p:grpSpPr>
            <a:xfrm>
              <a:off x="1130682" y="1747877"/>
              <a:ext cx="1710958" cy="551406"/>
              <a:chOff x="7469559" y="1939901"/>
              <a:chExt cx="1710958" cy="551406"/>
            </a:xfrm>
          </p:grpSpPr>
          <p:sp>
            <p:nvSpPr>
              <p:cNvPr id="13" name="Rectangle : coins arrondis 10">
                <a:extLst>
                  <a:ext uri="{FF2B5EF4-FFF2-40B4-BE49-F238E27FC236}">
                    <a16:creationId xmlns:a16="http://schemas.microsoft.com/office/drawing/2014/main" id="{59D15620-6B39-6A72-3F1F-320675858F1E}"/>
                  </a:ext>
                </a:extLst>
              </p:cNvPr>
              <p:cNvSpPr/>
              <p:nvPr/>
            </p:nvSpPr>
            <p:spPr>
              <a:xfrm>
                <a:off x="7469559" y="1939901"/>
                <a:ext cx="1235547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S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7F95A372-9C2C-E9D2-F521-E5ED9C8BEC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47899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41C97DB7-A266-1F17-489D-5CFCED6C2E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4" y="1928549"/>
            <a:ext cx="7434857" cy="4779065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6302D08D-9FB6-DE30-3207-BAD6282303A5}"/>
              </a:ext>
            </a:extLst>
          </p:cNvPr>
          <p:cNvGrpSpPr/>
          <p:nvPr/>
        </p:nvGrpSpPr>
        <p:grpSpPr>
          <a:xfrm>
            <a:off x="581644" y="4223047"/>
            <a:ext cx="3410146" cy="1655093"/>
            <a:chOff x="581644" y="4223047"/>
            <a:chExt cx="3410146" cy="1655093"/>
          </a:xfrm>
        </p:grpSpPr>
        <p:grpSp>
          <p:nvGrpSpPr>
            <p:cNvPr id="36" name="Groupe 11">
              <a:extLst>
                <a:ext uri="{FF2B5EF4-FFF2-40B4-BE49-F238E27FC236}">
                  <a16:creationId xmlns:a16="http://schemas.microsoft.com/office/drawing/2014/main" id="{571A4101-B3A7-95F4-59AB-CDCC8552AAD0}"/>
                </a:ext>
              </a:extLst>
            </p:cNvPr>
            <p:cNvGrpSpPr/>
            <p:nvPr/>
          </p:nvGrpSpPr>
          <p:grpSpPr>
            <a:xfrm>
              <a:off x="581644" y="4275286"/>
              <a:ext cx="1325876" cy="901690"/>
              <a:chOff x="1531026" y="1833280"/>
              <a:chExt cx="2888855" cy="1346551"/>
            </a:xfrm>
          </p:grpSpPr>
          <p:sp>
            <p:nvSpPr>
              <p:cNvPr id="44" name="ZoneTexte 3">
                <a:extLst>
                  <a:ext uri="{FF2B5EF4-FFF2-40B4-BE49-F238E27FC236}">
                    <a16:creationId xmlns:a16="http://schemas.microsoft.com/office/drawing/2014/main" id="{1CA99592-93A9-D642-E438-77ACEE59E91D}"/>
                  </a:ext>
                </a:extLst>
              </p:cNvPr>
              <p:cNvSpPr txBox="1"/>
              <p:nvPr/>
            </p:nvSpPr>
            <p:spPr>
              <a:xfrm>
                <a:off x="1531026" y="2582321"/>
                <a:ext cx="1547626" cy="5975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SA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عماد </a:t>
                </a:r>
                <a:endParaRPr lang="fr-FR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" name="ZoneTexte 5">
                <a:extLst>
                  <a:ext uri="{FF2B5EF4-FFF2-40B4-BE49-F238E27FC236}">
                    <a16:creationId xmlns:a16="http://schemas.microsoft.com/office/drawing/2014/main" id="{B258BDD1-EBC4-A3CE-EF9B-2291AF6AA663}"/>
                  </a:ext>
                </a:extLst>
              </p:cNvPr>
              <p:cNvSpPr txBox="1"/>
              <p:nvPr/>
            </p:nvSpPr>
            <p:spPr>
              <a:xfrm>
                <a:off x="1848634" y="1849393"/>
                <a:ext cx="1197729" cy="5975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SA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ريم </a:t>
                </a:r>
                <a:endParaRPr lang="fr-FR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7D82A26C-7A9C-B122-0DBB-4D75D957E88F}"/>
                  </a:ext>
                </a:extLst>
              </p:cNvPr>
              <p:cNvSpPr/>
              <p:nvPr/>
            </p:nvSpPr>
            <p:spPr>
              <a:xfrm>
                <a:off x="3161153" y="1833280"/>
                <a:ext cx="1258728" cy="53708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28</a:t>
                </a:r>
              </a:p>
            </p:txBody>
          </p:sp>
        </p:grpSp>
        <p:sp>
          <p:nvSpPr>
            <p:cNvPr id="37" name="Accolade ouvrante 26">
              <a:extLst>
                <a:ext uri="{FF2B5EF4-FFF2-40B4-BE49-F238E27FC236}">
                  <a16:creationId xmlns:a16="http://schemas.microsoft.com/office/drawing/2014/main" id="{DD8C6B93-0119-682E-FE69-DA7CB73A48FA}"/>
                </a:ext>
              </a:extLst>
            </p:cNvPr>
            <p:cNvSpPr/>
            <p:nvPr/>
          </p:nvSpPr>
          <p:spPr>
            <a:xfrm rot="10800000">
              <a:off x="3095119" y="4223047"/>
              <a:ext cx="307605" cy="926278"/>
            </a:xfrm>
            <a:prstGeom prst="leftBrace">
              <a:avLst>
                <a:gd name="adj1" fmla="val 34191"/>
                <a:gd name="adj2" fmla="val 50000"/>
              </a:avLst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>
                <a:solidFill>
                  <a:srgbClr val="C00000"/>
                </a:solidFill>
              </a:endParaRPr>
            </a:p>
          </p:txBody>
        </p:sp>
        <p:sp>
          <p:nvSpPr>
            <p:cNvPr id="38" name="ZoneTexte 27">
              <a:extLst>
                <a:ext uri="{FF2B5EF4-FFF2-40B4-BE49-F238E27FC236}">
                  <a16:creationId xmlns:a16="http://schemas.microsoft.com/office/drawing/2014/main" id="{E1AE6A45-85DA-B435-7581-C8727AB6D1AD}"/>
                </a:ext>
              </a:extLst>
            </p:cNvPr>
            <p:cNvSpPr txBox="1"/>
            <p:nvPr/>
          </p:nvSpPr>
          <p:spPr>
            <a:xfrm>
              <a:off x="3346216" y="4376756"/>
              <a:ext cx="6455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FF0000"/>
                  </a:solidFill>
                </a:rPr>
                <a:t>؟  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27FF54A-3CC0-6F02-7840-32FCA51358E0}"/>
                </a:ext>
              </a:extLst>
            </p:cNvPr>
            <p:cNvSpPr/>
            <p:nvPr/>
          </p:nvSpPr>
          <p:spPr>
            <a:xfrm>
              <a:off x="1343192" y="4742953"/>
              <a:ext cx="564328" cy="364389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28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58255B5-CCCE-4312-42E9-345E7B3AA0CB}"/>
                </a:ext>
              </a:extLst>
            </p:cNvPr>
            <p:cNvSpPr/>
            <p:nvPr/>
          </p:nvSpPr>
          <p:spPr>
            <a:xfrm>
              <a:off x="1907520" y="4742953"/>
              <a:ext cx="564328" cy="36201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28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54AE3F1-DACC-54CA-F2B4-B4161E901061}"/>
                </a:ext>
              </a:extLst>
            </p:cNvPr>
            <p:cNvSpPr/>
            <p:nvPr/>
          </p:nvSpPr>
          <p:spPr>
            <a:xfrm>
              <a:off x="2471848" y="4742953"/>
              <a:ext cx="564328" cy="359645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28</a:t>
              </a:r>
            </a:p>
          </p:txBody>
        </p:sp>
        <p:sp>
          <p:nvSpPr>
            <p:cNvPr id="42" name="Accolade ouvrante 26">
              <a:extLst>
                <a:ext uri="{FF2B5EF4-FFF2-40B4-BE49-F238E27FC236}">
                  <a16:creationId xmlns:a16="http://schemas.microsoft.com/office/drawing/2014/main" id="{C447552D-1F9D-FD94-85C4-D1B3A85CBC66}"/>
                </a:ext>
              </a:extLst>
            </p:cNvPr>
            <p:cNvSpPr/>
            <p:nvPr/>
          </p:nvSpPr>
          <p:spPr>
            <a:xfrm rot="16200000">
              <a:off x="2027543" y="4522428"/>
              <a:ext cx="224251" cy="1652702"/>
            </a:xfrm>
            <a:prstGeom prst="leftBrace">
              <a:avLst>
                <a:gd name="adj1" fmla="val 34191"/>
                <a:gd name="adj2" fmla="val 50000"/>
              </a:avLst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>
                <a:solidFill>
                  <a:srgbClr val="C00000"/>
                </a:solidFill>
              </a:endParaRPr>
            </a:p>
          </p:txBody>
        </p:sp>
        <p:sp>
          <p:nvSpPr>
            <p:cNvPr id="43" name="ZoneTexte 27">
              <a:extLst>
                <a:ext uri="{FF2B5EF4-FFF2-40B4-BE49-F238E27FC236}">
                  <a16:creationId xmlns:a16="http://schemas.microsoft.com/office/drawing/2014/main" id="{DF142493-70E2-B5A7-49F8-EA038412336A}"/>
                </a:ext>
              </a:extLst>
            </p:cNvPr>
            <p:cNvSpPr txBox="1"/>
            <p:nvPr/>
          </p:nvSpPr>
          <p:spPr>
            <a:xfrm>
              <a:off x="1841227" y="5478030"/>
              <a:ext cx="6306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FF0000"/>
                  </a:solidFill>
                </a:rPr>
                <a:t>؟  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515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37F685-BCF9-BCAA-A194-C62FEFCC7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F0EC1C-DCE4-8E95-739A-0F7D43BF3C79}"/>
              </a:ext>
            </a:extLst>
          </p:cNvPr>
          <p:cNvSpPr/>
          <p:nvPr/>
        </p:nvSpPr>
        <p:spPr>
          <a:xfrm>
            <a:off x="5446187" y="4636886"/>
            <a:ext cx="2749875" cy="3871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55384D3-F142-3EB5-BD2A-E625657BE3F1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ثانية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059FE31-B26F-0A3C-1209-9827C6649AF0}"/>
              </a:ext>
            </a:extLst>
          </p:cNvPr>
          <p:cNvGrpSpPr/>
          <p:nvPr/>
        </p:nvGrpSpPr>
        <p:grpSpPr>
          <a:xfrm>
            <a:off x="1724383" y="1446952"/>
            <a:ext cx="5861786" cy="593468"/>
            <a:chOff x="1130682" y="1705815"/>
            <a:chExt cx="5861786" cy="593468"/>
          </a:xfrm>
        </p:grpSpPr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8BEB0654-C76B-F534-43B9-E49648B944A3}"/>
                </a:ext>
              </a:extLst>
            </p:cNvPr>
            <p:cNvGrpSpPr/>
            <p:nvPr/>
          </p:nvGrpSpPr>
          <p:grpSpPr>
            <a:xfrm>
              <a:off x="5276666" y="1705815"/>
              <a:ext cx="1715802" cy="497946"/>
              <a:chOff x="6203470" y="1914188"/>
              <a:chExt cx="2278938" cy="634671"/>
            </a:xfrm>
          </p:grpSpPr>
          <p:sp>
            <p:nvSpPr>
              <p:cNvPr id="37" name="Rectangle : coins arrondis 3">
                <a:extLst>
                  <a:ext uri="{FF2B5EF4-FFF2-40B4-BE49-F238E27FC236}">
                    <a16:creationId xmlns:a16="http://schemas.microsoft.com/office/drawing/2014/main" id="{28D35C9C-D9A5-FCB8-E2C2-E1E752D8D84B}"/>
                  </a:ext>
                </a:extLst>
              </p:cNvPr>
              <p:cNvSpPr/>
              <p:nvPr/>
            </p:nvSpPr>
            <p:spPr>
              <a:xfrm>
                <a:off x="6203470" y="1914188"/>
                <a:ext cx="1748209" cy="634671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prstClr val="white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أُمَثِّلُ</a:t>
                </a:r>
                <a:endParaRPr lang="fr-FR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Oval 80">
                <a:extLst>
                  <a:ext uri="{FF2B5EF4-FFF2-40B4-BE49-F238E27FC236}">
                    <a16:creationId xmlns:a16="http://schemas.microsoft.com/office/drawing/2014/main" id="{DBF8C5A4-5AFB-7CCF-9FB2-BA2F374B11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6"/>
                <a:ext cx="532580" cy="548504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oup 12">
              <a:extLst>
                <a:ext uri="{FF2B5EF4-FFF2-40B4-BE49-F238E27FC236}">
                  <a16:creationId xmlns:a16="http://schemas.microsoft.com/office/drawing/2014/main" id="{E532FD2F-299F-C938-C227-349DE688DF4E}"/>
                </a:ext>
              </a:extLst>
            </p:cNvPr>
            <p:cNvGrpSpPr/>
            <p:nvPr/>
          </p:nvGrpSpPr>
          <p:grpSpPr>
            <a:xfrm>
              <a:off x="3171923" y="1722164"/>
              <a:ext cx="1884172" cy="497948"/>
              <a:chOff x="5800775" y="1914188"/>
              <a:chExt cx="2781864" cy="497948"/>
            </a:xfrm>
          </p:grpSpPr>
          <p:sp>
            <p:nvSpPr>
              <p:cNvPr id="35" name="Rectangle : coins arrondis 6">
                <a:extLst>
                  <a:ext uri="{FF2B5EF4-FFF2-40B4-BE49-F238E27FC236}">
                    <a16:creationId xmlns:a16="http://schemas.microsoft.com/office/drawing/2014/main" id="{A650A381-2732-9BEE-19EE-698608CAE762}"/>
                  </a:ext>
                </a:extLst>
              </p:cNvPr>
              <p:cNvSpPr/>
              <p:nvPr/>
            </p:nvSpPr>
            <p:spPr>
              <a:xfrm>
                <a:off x="5800775" y="1914188"/>
                <a:ext cx="2132238" cy="497948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36" name="Oval 80">
                <a:extLst>
                  <a:ext uri="{FF2B5EF4-FFF2-40B4-BE49-F238E27FC236}">
                    <a16:creationId xmlns:a16="http://schemas.microsoft.com/office/drawing/2014/main" id="{B4ADD3AB-6A7C-23D4-2D58-AC3A6B39A6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0164" y="1979518"/>
                <a:ext cx="65247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2" name="Group 12">
              <a:extLst>
                <a:ext uri="{FF2B5EF4-FFF2-40B4-BE49-F238E27FC236}">
                  <a16:creationId xmlns:a16="http://schemas.microsoft.com/office/drawing/2014/main" id="{6A1A0356-BCEA-CFC1-FCB0-69AFEEDD8A90}"/>
                </a:ext>
              </a:extLst>
            </p:cNvPr>
            <p:cNvGrpSpPr/>
            <p:nvPr/>
          </p:nvGrpSpPr>
          <p:grpSpPr>
            <a:xfrm>
              <a:off x="1130682" y="1747877"/>
              <a:ext cx="1710958" cy="551406"/>
              <a:chOff x="7469559" y="1939901"/>
              <a:chExt cx="1710958" cy="551406"/>
            </a:xfrm>
          </p:grpSpPr>
          <p:sp>
            <p:nvSpPr>
              <p:cNvPr id="33" name="Rectangle : coins arrondis 10">
                <a:extLst>
                  <a:ext uri="{FF2B5EF4-FFF2-40B4-BE49-F238E27FC236}">
                    <a16:creationId xmlns:a16="http://schemas.microsoft.com/office/drawing/2014/main" id="{F0ACE081-A7CD-9569-66D3-6A4526441618}"/>
                  </a:ext>
                </a:extLst>
              </p:cNvPr>
              <p:cNvSpPr/>
              <p:nvPr/>
            </p:nvSpPr>
            <p:spPr>
              <a:xfrm>
                <a:off x="7469559" y="1939901"/>
                <a:ext cx="1235547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S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8DF990D4-EB9A-59A1-1ADD-1C2DDCB725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47899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40" name="Image 18">
            <a:extLst>
              <a:ext uri="{FF2B5EF4-FFF2-40B4-BE49-F238E27FC236}">
                <a16:creationId xmlns:a16="http://schemas.microsoft.com/office/drawing/2014/main" id="{9933CA4C-9F7E-2C7B-F414-5CBC7D3A51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95870" y="4851829"/>
            <a:ext cx="1122763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12" name="Image 22">
            <a:extLst>
              <a:ext uri="{FF2B5EF4-FFF2-40B4-BE49-F238E27FC236}">
                <a16:creationId xmlns:a16="http://schemas.microsoft.com/office/drawing/2014/main" id="{5C06C4FA-66AA-A1E6-F876-A9D4F58F49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4" y="1928549"/>
            <a:ext cx="7203367" cy="463026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448D587-7013-296B-14A6-B2F2E2A249A2}"/>
              </a:ext>
            </a:extLst>
          </p:cNvPr>
          <p:cNvGrpSpPr/>
          <p:nvPr/>
        </p:nvGrpSpPr>
        <p:grpSpPr>
          <a:xfrm>
            <a:off x="581644" y="4223047"/>
            <a:ext cx="3410146" cy="1655093"/>
            <a:chOff x="581644" y="4223047"/>
            <a:chExt cx="3410146" cy="1655093"/>
          </a:xfrm>
        </p:grpSpPr>
        <p:grpSp>
          <p:nvGrpSpPr>
            <p:cNvPr id="14" name="Groupe 11">
              <a:extLst>
                <a:ext uri="{FF2B5EF4-FFF2-40B4-BE49-F238E27FC236}">
                  <a16:creationId xmlns:a16="http://schemas.microsoft.com/office/drawing/2014/main" id="{873C1CEA-6E16-E8EE-08FE-88DD0E17C517}"/>
                </a:ext>
              </a:extLst>
            </p:cNvPr>
            <p:cNvGrpSpPr/>
            <p:nvPr/>
          </p:nvGrpSpPr>
          <p:grpSpPr>
            <a:xfrm>
              <a:off x="581644" y="4275286"/>
              <a:ext cx="1325876" cy="901690"/>
              <a:chOff x="1531026" y="1833280"/>
              <a:chExt cx="2888855" cy="1346551"/>
            </a:xfrm>
          </p:grpSpPr>
          <p:sp>
            <p:nvSpPr>
              <p:cNvPr id="27" name="ZoneTexte 3">
                <a:extLst>
                  <a:ext uri="{FF2B5EF4-FFF2-40B4-BE49-F238E27FC236}">
                    <a16:creationId xmlns:a16="http://schemas.microsoft.com/office/drawing/2014/main" id="{14DE28E3-836D-3E16-3CF0-95867E5FF0F1}"/>
                  </a:ext>
                </a:extLst>
              </p:cNvPr>
              <p:cNvSpPr txBox="1"/>
              <p:nvPr/>
            </p:nvSpPr>
            <p:spPr>
              <a:xfrm>
                <a:off x="1531026" y="2582321"/>
                <a:ext cx="1547626" cy="5975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SA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عماد </a:t>
                </a:r>
                <a:endParaRPr lang="fr-FR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5">
                <a:extLst>
                  <a:ext uri="{FF2B5EF4-FFF2-40B4-BE49-F238E27FC236}">
                    <a16:creationId xmlns:a16="http://schemas.microsoft.com/office/drawing/2014/main" id="{03D3E496-8179-9306-9935-8AF40E4FFCD9}"/>
                  </a:ext>
                </a:extLst>
              </p:cNvPr>
              <p:cNvSpPr txBox="1"/>
              <p:nvPr/>
            </p:nvSpPr>
            <p:spPr>
              <a:xfrm>
                <a:off x="1848634" y="1849393"/>
                <a:ext cx="1197729" cy="5975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SA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ريم </a:t>
                </a:r>
                <a:endParaRPr lang="fr-FR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39299F7C-5187-FF7D-E7A6-EBCAD8D883FE}"/>
                  </a:ext>
                </a:extLst>
              </p:cNvPr>
              <p:cNvSpPr/>
              <p:nvPr/>
            </p:nvSpPr>
            <p:spPr>
              <a:xfrm>
                <a:off x="3161153" y="1833280"/>
                <a:ext cx="1258728" cy="53708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28</a:t>
                </a:r>
              </a:p>
            </p:txBody>
          </p:sp>
        </p:grpSp>
        <p:sp>
          <p:nvSpPr>
            <p:cNvPr id="15" name="Accolade ouvrante 26">
              <a:extLst>
                <a:ext uri="{FF2B5EF4-FFF2-40B4-BE49-F238E27FC236}">
                  <a16:creationId xmlns:a16="http://schemas.microsoft.com/office/drawing/2014/main" id="{910E573A-9771-3069-0DC3-5502C33073DA}"/>
                </a:ext>
              </a:extLst>
            </p:cNvPr>
            <p:cNvSpPr/>
            <p:nvPr/>
          </p:nvSpPr>
          <p:spPr>
            <a:xfrm rot="10800000">
              <a:off x="3095119" y="4223047"/>
              <a:ext cx="307605" cy="926278"/>
            </a:xfrm>
            <a:prstGeom prst="leftBrace">
              <a:avLst>
                <a:gd name="adj1" fmla="val 34191"/>
                <a:gd name="adj2" fmla="val 50000"/>
              </a:avLst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>
                <a:solidFill>
                  <a:srgbClr val="C00000"/>
                </a:solidFill>
              </a:endParaRPr>
            </a:p>
          </p:txBody>
        </p:sp>
        <p:sp>
          <p:nvSpPr>
            <p:cNvPr id="20" name="ZoneTexte 27">
              <a:extLst>
                <a:ext uri="{FF2B5EF4-FFF2-40B4-BE49-F238E27FC236}">
                  <a16:creationId xmlns:a16="http://schemas.microsoft.com/office/drawing/2014/main" id="{0D216591-F8C1-FF81-1372-D82A53242E87}"/>
                </a:ext>
              </a:extLst>
            </p:cNvPr>
            <p:cNvSpPr txBox="1"/>
            <p:nvPr/>
          </p:nvSpPr>
          <p:spPr>
            <a:xfrm>
              <a:off x="3346216" y="4376756"/>
              <a:ext cx="6455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FF0000"/>
                  </a:solidFill>
                </a:rPr>
                <a:t>؟  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77C47CB-8A41-0B21-65FF-BBE5F975A293}"/>
                </a:ext>
              </a:extLst>
            </p:cNvPr>
            <p:cNvSpPr/>
            <p:nvPr/>
          </p:nvSpPr>
          <p:spPr>
            <a:xfrm>
              <a:off x="1343192" y="4742953"/>
              <a:ext cx="564328" cy="364389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28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FAD8B84-1163-9FF1-AFF1-BB9BA27E353A}"/>
                </a:ext>
              </a:extLst>
            </p:cNvPr>
            <p:cNvSpPr/>
            <p:nvPr/>
          </p:nvSpPr>
          <p:spPr>
            <a:xfrm>
              <a:off x="1907520" y="4742953"/>
              <a:ext cx="564328" cy="36201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28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0DA85D1-C6D7-7F23-3C24-F9B189C84F58}"/>
                </a:ext>
              </a:extLst>
            </p:cNvPr>
            <p:cNvSpPr/>
            <p:nvPr/>
          </p:nvSpPr>
          <p:spPr>
            <a:xfrm>
              <a:off x="2471848" y="4742953"/>
              <a:ext cx="564328" cy="359645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28</a:t>
              </a:r>
            </a:p>
          </p:txBody>
        </p:sp>
        <p:sp>
          <p:nvSpPr>
            <p:cNvPr id="25" name="Accolade ouvrante 26">
              <a:extLst>
                <a:ext uri="{FF2B5EF4-FFF2-40B4-BE49-F238E27FC236}">
                  <a16:creationId xmlns:a16="http://schemas.microsoft.com/office/drawing/2014/main" id="{47D76D8D-A9A7-B667-B64D-6135C2B78978}"/>
                </a:ext>
              </a:extLst>
            </p:cNvPr>
            <p:cNvSpPr/>
            <p:nvPr/>
          </p:nvSpPr>
          <p:spPr>
            <a:xfrm rot="16200000">
              <a:off x="2027543" y="4522428"/>
              <a:ext cx="224251" cy="1652702"/>
            </a:xfrm>
            <a:prstGeom prst="leftBrace">
              <a:avLst>
                <a:gd name="adj1" fmla="val 34191"/>
                <a:gd name="adj2" fmla="val 50000"/>
              </a:avLst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>
                <a:solidFill>
                  <a:srgbClr val="C00000"/>
                </a:solidFill>
              </a:endParaRPr>
            </a:p>
          </p:txBody>
        </p:sp>
        <p:sp>
          <p:nvSpPr>
            <p:cNvPr id="26" name="ZoneTexte 27">
              <a:extLst>
                <a:ext uri="{FF2B5EF4-FFF2-40B4-BE49-F238E27FC236}">
                  <a16:creationId xmlns:a16="http://schemas.microsoft.com/office/drawing/2014/main" id="{A9BD38E4-17D2-484E-453A-55E1FBFA485A}"/>
                </a:ext>
              </a:extLst>
            </p:cNvPr>
            <p:cNvSpPr txBox="1"/>
            <p:nvPr/>
          </p:nvSpPr>
          <p:spPr>
            <a:xfrm>
              <a:off x="1841227" y="5478030"/>
              <a:ext cx="6306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FF0000"/>
                  </a:solidFill>
                </a:rPr>
                <a:t>؟  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7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2A174-6518-7D1A-F8C9-6689B79FF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>
            <a:extLst>
              <a:ext uri="{FF2B5EF4-FFF2-40B4-BE49-F238E27FC236}">
                <a16:creationId xmlns:a16="http://schemas.microsoft.com/office/drawing/2014/main" id="{155E3147-B1D6-86BE-C279-FA4248BD85B8}"/>
              </a:ext>
            </a:extLst>
          </p:cNvPr>
          <p:cNvSpPr txBox="1"/>
          <p:nvPr/>
        </p:nvSpPr>
        <p:spPr>
          <a:xfrm>
            <a:off x="313765" y="854031"/>
            <a:ext cx="718275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الخطوة الأولى ، احسبوا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لدى عماد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CFB2D3-EE48-3B87-1166-1F3316431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642B719B-6146-2740-C2DB-CB86AF249CA8}"/>
              </a:ext>
            </a:extLst>
          </p:cNvPr>
          <p:cNvGrpSpPr/>
          <p:nvPr/>
        </p:nvGrpSpPr>
        <p:grpSpPr>
          <a:xfrm>
            <a:off x="1724383" y="1446952"/>
            <a:ext cx="5861786" cy="593468"/>
            <a:chOff x="1130682" y="1705815"/>
            <a:chExt cx="5861786" cy="593468"/>
          </a:xfrm>
        </p:grpSpPr>
        <p:grpSp>
          <p:nvGrpSpPr>
            <p:cNvPr id="40" name="Group 12">
              <a:extLst>
                <a:ext uri="{FF2B5EF4-FFF2-40B4-BE49-F238E27FC236}">
                  <a16:creationId xmlns:a16="http://schemas.microsoft.com/office/drawing/2014/main" id="{EDDE70D7-4C07-7919-2E44-04D9C5BF8AF3}"/>
                </a:ext>
              </a:extLst>
            </p:cNvPr>
            <p:cNvGrpSpPr/>
            <p:nvPr/>
          </p:nvGrpSpPr>
          <p:grpSpPr>
            <a:xfrm>
              <a:off x="5276666" y="1705815"/>
              <a:ext cx="1715802" cy="497946"/>
              <a:chOff x="6203470" y="1914188"/>
              <a:chExt cx="2278938" cy="634671"/>
            </a:xfrm>
          </p:grpSpPr>
          <p:sp>
            <p:nvSpPr>
              <p:cNvPr id="47" name="Rectangle : coins arrondis 3">
                <a:extLst>
                  <a:ext uri="{FF2B5EF4-FFF2-40B4-BE49-F238E27FC236}">
                    <a16:creationId xmlns:a16="http://schemas.microsoft.com/office/drawing/2014/main" id="{1D5D0AAF-973A-07A6-7A5D-B5EADB4CE727}"/>
                  </a:ext>
                </a:extLst>
              </p:cNvPr>
              <p:cNvSpPr/>
              <p:nvPr/>
            </p:nvSpPr>
            <p:spPr>
              <a:xfrm>
                <a:off x="6203470" y="1914188"/>
                <a:ext cx="1748209" cy="634671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prstClr val="white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أُمَثِّلُ</a:t>
                </a:r>
                <a:endParaRPr lang="fr-FR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Oval 80">
                <a:extLst>
                  <a:ext uri="{FF2B5EF4-FFF2-40B4-BE49-F238E27FC236}">
                    <a16:creationId xmlns:a16="http://schemas.microsoft.com/office/drawing/2014/main" id="{5AFE366D-241F-07DF-7E74-51B8DB1094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6"/>
                <a:ext cx="532580" cy="548504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1" name="Group 12">
              <a:extLst>
                <a:ext uri="{FF2B5EF4-FFF2-40B4-BE49-F238E27FC236}">
                  <a16:creationId xmlns:a16="http://schemas.microsoft.com/office/drawing/2014/main" id="{6F6CA832-C027-0518-59BD-0EFDF6EACCF2}"/>
                </a:ext>
              </a:extLst>
            </p:cNvPr>
            <p:cNvGrpSpPr/>
            <p:nvPr/>
          </p:nvGrpSpPr>
          <p:grpSpPr>
            <a:xfrm>
              <a:off x="3171923" y="1722164"/>
              <a:ext cx="1884172" cy="497948"/>
              <a:chOff x="5800775" y="1914188"/>
              <a:chExt cx="2781864" cy="497948"/>
            </a:xfrm>
          </p:grpSpPr>
          <p:sp>
            <p:nvSpPr>
              <p:cNvPr id="45" name="Rectangle : coins arrondis 6">
                <a:extLst>
                  <a:ext uri="{FF2B5EF4-FFF2-40B4-BE49-F238E27FC236}">
                    <a16:creationId xmlns:a16="http://schemas.microsoft.com/office/drawing/2014/main" id="{819E2C04-23C9-D24A-8312-DD5FFBDA1B74}"/>
                  </a:ext>
                </a:extLst>
              </p:cNvPr>
              <p:cNvSpPr/>
              <p:nvPr/>
            </p:nvSpPr>
            <p:spPr>
              <a:xfrm>
                <a:off x="5800775" y="1914188"/>
                <a:ext cx="2132238" cy="497948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46" name="Oval 80">
                <a:extLst>
                  <a:ext uri="{FF2B5EF4-FFF2-40B4-BE49-F238E27FC236}">
                    <a16:creationId xmlns:a16="http://schemas.microsoft.com/office/drawing/2014/main" id="{6B0AE140-285D-4076-F43F-D70E3B4504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0164" y="1979518"/>
                <a:ext cx="65247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2" name="Group 12">
              <a:extLst>
                <a:ext uri="{FF2B5EF4-FFF2-40B4-BE49-F238E27FC236}">
                  <a16:creationId xmlns:a16="http://schemas.microsoft.com/office/drawing/2014/main" id="{197373D1-60B0-D2A0-D81A-23B91457E823}"/>
                </a:ext>
              </a:extLst>
            </p:cNvPr>
            <p:cNvGrpSpPr/>
            <p:nvPr/>
          </p:nvGrpSpPr>
          <p:grpSpPr>
            <a:xfrm>
              <a:off x="1130682" y="1747877"/>
              <a:ext cx="1710958" cy="551406"/>
              <a:chOff x="7469559" y="1939901"/>
              <a:chExt cx="1710958" cy="551406"/>
            </a:xfrm>
          </p:grpSpPr>
          <p:sp>
            <p:nvSpPr>
              <p:cNvPr id="43" name="Rectangle : coins arrondis 10">
                <a:extLst>
                  <a:ext uri="{FF2B5EF4-FFF2-40B4-BE49-F238E27FC236}">
                    <a16:creationId xmlns:a16="http://schemas.microsoft.com/office/drawing/2014/main" id="{4CC34CDA-2296-0F64-EBA1-EFDD5B681B71}"/>
                  </a:ext>
                </a:extLst>
              </p:cNvPr>
              <p:cNvSpPr/>
              <p:nvPr/>
            </p:nvSpPr>
            <p:spPr>
              <a:xfrm>
                <a:off x="7469559" y="1939901"/>
                <a:ext cx="1235547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S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Oval 80">
                <a:extLst>
                  <a:ext uri="{FF2B5EF4-FFF2-40B4-BE49-F238E27FC236}">
                    <a16:creationId xmlns:a16="http://schemas.microsoft.com/office/drawing/2014/main" id="{7F18C0DE-E803-5DDB-2FC8-9D32D704C8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47899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6" name="Image 22">
            <a:extLst>
              <a:ext uri="{FF2B5EF4-FFF2-40B4-BE49-F238E27FC236}">
                <a16:creationId xmlns:a16="http://schemas.microsoft.com/office/drawing/2014/main" id="{40C6B8A8-0308-2191-8961-84A37807DA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4" y="1928549"/>
            <a:ext cx="7434857" cy="477906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35EF9E9-818E-69EB-EAB0-A5FCA6FE4EE2}"/>
              </a:ext>
            </a:extLst>
          </p:cNvPr>
          <p:cNvGrpSpPr/>
          <p:nvPr/>
        </p:nvGrpSpPr>
        <p:grpSpPr>
          <a:xfrm>
            <a:off x="581644" y="4223047"/>
            <a:ext cx="3410146" cy="1655093"/>
            <a:chOff x="581644" y="4223047"/>
            <a:chExt cx="3410146" cy="1655093"/>
          </a:xfrm>
        </p:grpSpPr>
        <p:grpSp>
          <p:nvGrpSpPr>
            <p:cNvPr id="16" name="Groupe 11">
              <a:extLst>
                <a:ext uri="{FF2B5EF4-FFF2-40B4-BE49-F238E27FC236}">
                  <a16:creationId xmlns:a16="http://schemas.microsoft.com/office/drawing/2014/main" id="{A324E6A9-07CF-6A62-4FA0-A22DCBCD2DAA}"/>
                </a:ext>
              </a:extLst>
            </p:cNvPr>
            <p:cNvGrpSpPr/>
            <p:nvPr/>
          </p:nvGrpSpPr>
          <p:grpSpPr>
            <a:xfrm>
              <a:off x="581644" y="4275286"/>
              <a:ext cx="1325876" cy="901690"/>
              <a:chOff x="1531026" y="1833280"/>
              <a:chExt cx="2888855" cy="1346551"/>
            </a:xfrm>
          </p:grpSpPr>
          <p:sp>
            <p:nvSpPr>
              <p:cNvPr id="26" name="ZoneTexte 3">
                <a:extLst>
                  <a:ext uri="{FF2B5EF4-FFF2-40B4-BE49-F238E27FC236}">
                    <a16:creationId xmlns:a16="http://schemas.microsoft.com/office/drawing/2014/main" id="{9E8CCF58-674B-06C3-ADAB-C0E8228704D5}"/>
                  </a:ext>
                </a:extLst>
              </p:cNvPr>
              <p:cNvSpPr txBox="1"/>
              <p:nvPr/>
            </p:nvSpPr>
            <p:spPr>
              <a:xfrm>
                <a:off x="1531026" y="2582321"/>
                <a:ext cx="1547626" cy="5975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SA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عماد </a:t>
                </a:r>
                <a:endParaRPr lang="fr-FR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5">
                <a:extLst>
                  <a:ext uri="{FF2B5EF4-FFF2-40B4-BE49-F238E27FC236}">
                    <a16:creationId xmlns:a16="http://schemas.microsoft.com/office/drawing/2014/main" id="{D2C0DDB5-82C6-6E0B-A459-2F25F2761865}"/>
                  </a:ext>
                </a:extLst>
              </p:cNvPr>
              <p:cNvSpPr txBox="1"/>
              <p:nvPr/>
            </p:nvSpPr>
            <p:spPr>
              <a:xfrm>
                <a:off x="1848634" y="1849393"/>
                <a:ext cx="1197729" cy="5975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SA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ريم </a:t>
                </a:r>
                <a:endParaRPr lang="fr-FR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E1797E8-C064-6BA6-3CC2-FA9194D32903}"/>
                  </a:ext>
                </a:extLst>
              </p:cNvPr>
              <p:cNvSpPr/>
              <p:nvPr/>
            </p:nvSpPr>
            <p:spPr>
              <a:xfrm>
                <a:off x="3161153" y="1833280"/>
                <a:ext cx="1258728" cy="53708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28</a:t>
                </a:r>
              </a:p>
            </p:txBody>
          </p:sp>
        </p:grpSp>
        <p:sp>
          <p:nvSpPr>
            <p:cNvPr id="17" name="Accolade ouvrante 26">
              <a:extLst>
                <a:ext uri="{FF2B5EF4-FFF2-40B4-BE49-F238E27FC236}">
                  <a16:creationId xmlns:a16="http://schemas.microsoft.com/office/drawing/2014/main" id="{6C1B6167-2225-D9AA-D2CE-333D9512236D}"/>
                </a:ext>
              </a:extLst>
            </p:cNvPr>
            <p:cNvSpPr/>
            <p:nvPr/>
          </p:nvSpPr>
          <p:spPr>
            <a:xfrm rot="10800000">
              <a:off x="3095119" y="4223047"/>
              <a:ext cx="307605" cy="926278"/>
            </a:xfrm>
            <a:prstGeom prst="leftBrace">
              <a:avLst>
                <a:gd name="adj1" fmla="val 34191"/>
                <a:gd name="adj2" fmla="val 50000"/>
              </a:avLst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>
                <a:solidFill>
                  <a:srgbClr val="C00000"/>
                </a:solidFill>
              </a:endParaRPr>
            </a:p>
          </p:txBody>
        </p:sp>
        <p:sp>
          <p:nvSpPr>
            <p:cNvPr id="19" name="ZoneTexte 27">
              <a:extLst>
                <a:ext uri="{FF2B5EF4-FFF2-40B4-BE49-F238E27FC236}">
                  <a16:creationId xmlns:a16="http://schemas.microsoft.com/office/drawing/2014/main" id="{8CC947C8-B04E-668E-2BC8-9CE74EACDDF2}"/>
                </a:ext>
              </a:extLst>
            </p:cNvPr>
            <p:cNvSpPr txBox="1"/>
            <p:nvPr/>
          </p:nvSpPr>
          <p:spPr>
            <a:xfrm>
              <a:off x="3346216" y="4376756"/>
              <a:ext cx="6455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FF0000"/>
                  </a:solidFill>
                </a:rPr>
                <a:t>؟  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208ADB2-6A80-D1B9-4015-42C369284DE1}"/>
                </a:ext>
              </a:extLst>
            </p:cNvPr>
            <p:cNvSpPr/>
            <p:nvPr/>
          </p:nvSpPr>
          <p:spPr>
            <a:xfrm>
              <a:off x="1343192" y="4742953"/>
              <a:ext cx="564328" cy="364389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28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536C49-8E5A-78E6-7759-3872DAE99AD8}"/>
                </a:ext>
              </a:extLst>
            </p:cNvPr>
            <p:cNvSpPr/>
            <p:nvPr/>
          </p:nvSpPr>
          <p:spPr>
            <a:xfrm>
              <a:off x="1907520" y="4742953"/>
              <a:ext cx="564328" cy="36201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28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E0B5D45-38F6-9D33-C7DA-9BD5BF97409E}"/>
                </a:ext>
              </a:extLst>
            </p:cNvPr>
            <p:cNvSpPr/>
            <p:nvPr/>
          </p:nvSpPr>
          <p:spPr>
            <a:xfrm>
              <a:off x="2471848" y="4742953"/>
              <a:ext cx="564328" cy="359645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28</a:t>
              </a:r>
            </a:p>
          </p:txBody>
        </p:sp>
        <p:sp>
          <p:nvSpPr>
            <p:cNvPr id="24" name="Accolade ouvrante 26">
              <a:extLst>
                <a:ext uri="{FF2B5EF4-FFF2-40B4-BE49-F238E27FC236}">
                  <a16:creationId xmlns:a16="http://schemas.microsoft.com/office/drawing/2014/main" id="{46D56EC9-6045-7FEA-0903-D51012E7E7A5}"/>
                </a:ext>
              </a:extLst>
            </p:cNvPr>
            <p:cNvSpPr/>
            <p:nvPr/>
          </p:nvSpPr>
          <p:spPr>
            <a:xfrm rot="16200000">
              <a:off x="2027543" y="4522428"/>
              <a:ext cx="224251" cy="1652702"/>
            </a:xfrm>
            <a:prstGeom prst="leftBrace">
              <a:avLst>
                <a:gd name="adj1" fmla="val 34191"/>
                <a:gd name="adj2" fmla="val 50000"/>
              </a:avLst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>
                <a:solidFill>
                  <a:srgbClr val="C00000"/>
                </a:solidFill>
              </a:endParaRPr>
            </a:p>
          </p:txBody>
        </p:sp>
        <p:sp>
          <p:nvSpPr>
            <p:cNvPr id="25" name="ZoneTexte 27">
              <a:extLst>
                <a:ext uri="{FF2B5EF4-FFF2-40B4-BE49-F238E27FC236}">
                  <a16:creationId xmlns:a16="http://schemas.microsoft.com/office/drawing/2014/main" id="{4A5C68A4-616D-124E-3088-69D580B0BA22}"/>
                </a:ext>
              </a:extLst>
            </p:cNvPr>
            <p:cNvSpPr txBox="1"/>
            <p:nvPr/>
          </p:nvSpPr>
          <p:spPr>
            <a:xfrm>
              <a:off x="1841227" y="5478030"/>
              <a:ext cx="6306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FF0000"/>
                  </a:solidFill>
                </a:rPr>
                <a:t>؟  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686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9E021-AA82-0A80-1B37-013E6A2DA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C4B2CD-10E0-BDBA-0596-E1390A7C86B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E21D39-EDFA-A85E-A535-470796D0D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9D3ED1-0A9F-4FAE-7D19-A84736BB395C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246052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7E075-DD56-F83B-76B1-E25FCBE38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2">
            <a:extLst>
              <a:ext uri="{FF2B5EF4-FFF2-40B4-BE49-F238E27FC236}">
                <a16:creationId xmlns:a16="http://schemas.microsoft.com/office/drawing/2014/main" id="{13D34FD5-3795-AB97-F160-71204C831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4" y="1928549"/>
            <a:ext cx="7434857" cy="477906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93CF134-B117-85CD-6CC2-92E10FFB608B}"/>
              </a:ext>
            </a:extLst>
          </p:cNvPr>
          <p:cNvGrpSpPr/>
          <p:nvPr/>
        </p:nvGrpSpPr>
        <p:grpSpPr>
          <a:xfrm>
            <a:off x="581644" y="4223047"/>
            <a:ext cx="3410146" cy="1661157"/>
            <a:chOff x="581644" y="4223047"/>
            <a:chExt cx="3410146" cy="1661157"/>
          </a:xfrm>
        </p:grpSpPr>
        <p:grpSp>
          <p:nvGrpSpPr>
            <p:cNvPr id="4" name="Groupe 11">
              <a:extLst>
                <a:ext uri="{FF2B5EF4-FFF2-40B4-BE49-F238E27FC236}">
                  <a16:creationId xmlns:a16="http://schemas.microsoft.com/office/drawing/2014/main" id="{A630FC94-BED3-7671-4743-B8730E983172}"/>
                </a:ext>
              </a:extLst>
            </p:cNvPr>
            <p:cNvGrpSpPr/>
            <p:nvPr/>
          </p:nvGrpSpPr>
          <p:grpSpPr>
            <a:xfrm>
              <a:off x="581644" y="4275286"/>
              <a:ext cx="1325876" cy="901690"/>
              <a:chOff x="1531026" y="1833280"/>
              <a:chExt cx="2888855" cy="1346551"/>
            </a:xfrm>
          </p:grpSpPr>
          <p:sp>
            <p:nvSpPr>
              <p:cNvPr id="37" name="ZoneTexte 3">
                <a:extLst>
                  <a:ext uri="{FF2B5EF4-FFF2-40B4-BE49-F238E27FC236}">
                    <a16:creationId xmlns:a16="http://schemas.microsoft.com/office/drawing/2014/main" id="{DF7A4F77-0A72-932D-D7F3-30A2CCEBE8D0}"/>
                  </a:ext>
                </a:extLst>
              </p:cNvPr>
              <p:cNvSpPr txBox="1"/>
              <p:nvPr/>
            </p:nvSpPr>
            <p:spPr>
              <a:xfrm>
                <a:off x="1531026" y="2582321"/>
                <a:ext cx="1547626" cy="5975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SA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عماد </a:t>
                </a:r>
                <a:endParaRPr lang="fr-FR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ZoneTexte 5">
                <a:extLst>
                  <a:ext uri="{FF2B5EF4-FFF2-40B4-BE49-F238E27FC236}">
                    <a16:creationId xmlns:a16="http://schemas.microsoft.com/office/drawing/2014/main" id="{5E461B3F-B6E1-7532-B6CA-464BF34141E3}"/>
                  </a:ext>
                </a:extLst>
              </p:cNvPr>
              <p:cNvSpPr txBox="1"/>
              <p:nvPr/>
            </p:nvSpPr>
            <p:spPr>
              <a:xfrm>
                <a:off x="1848634" y="1849393"/>
                <a:ext cx="1197729" cy="5975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SA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ريم </a:t>
                </a:r>
                <a:endParaRPr lang="fr-FR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F834D7F-8124-5402-DCF4-4E5E572FF74D}"/>
                  </a:ext>
                </a:extLst>
              </p:cNvPr>
              <p:cNvSpPr/>
              <p:nvPr/>
            </p:nvSpPr>
            <p:spPr>
              <a:xfrm>
                <a:off x="3161153" y="1833280"/>
                <a:ext cx="1258728" cy="537081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28</a:t>
                </a:r>
              </a:p>
            </p:txBody>
          </p:sp>
        </p:grpSp>
        <p:sp>
          <p:nvSpPr>
            <p:cNvPr id="5" name="Accolade ouvrante 26">
              <a:extLst>
                <a:ext uri="{FF2B5EF4-FFF2-40B4-BE49-F238E27FC236}">
                  <a16:creationId xmlns:a16="http://schemas.microsoft.com/office/drawing/2014/main" id="{95686D5D-FE28-F786-A363-9C7FD88FE235}"/>
                </a:ext>
              </a:extLst>
            </p:cNvPr>
            <p:cNvSpPr/>
            <p:nvPr/>
          </p:nvSpPr>
          <p:spPr>
            <a:xfrm rot="10800000">
              <a:off x="3095119" y="4223047"/>
              <a:ext cx="307605" cy="926278"/>
            </a:xfrm>
            <a:prstGeom prst="leftBrace">
              <a:avLst>
                <a:gd name="adj1" fmla="val 34191"/>
                <a:gd name="adj2" fmla="val 50000"/>
              </a:avLst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>
                <a:solidFill>
                  <a:srgbClr val="C00000"/>
                </a:solidFill>
              </a:endParaRPr>
            </a:p>
          </p:txBody>
        </p:sp>
        <p:sp>
          <p:nvSpPr>
            <p:cNvPr id="6" name="ZoneTexte 27">
              <a:extLst>
                <a:ext uri="{FF2B5EF4-FFF2-40B4-BE49-F238E27FC236}">
                  <a16:creationId xmlns:a16="http://schemas.microsoft.com/office/drawing/2014/main" id="{4D1F4505-B2B9-BDC6-1EBD-52F179CF7FE3}"/>
                </a:ext>
              </a:extLst>
            </p:cNvPr>
            <p:cNvSpPr txBox="1"/>
            <p:nvPr/>
          </p:nvSpPr>
          <p:spPr>
            <a:xfrm>
              <a:off x="3346216" y="4376756"/>
              <a:ext cx="6455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FF0000"/>
                  </a:solidFill>
                </a:rPr>
                <a:t>؟  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A5CE7D2-900F-4D40-931B-1EA4444E16FF}"/>
                </a:ext>
              </a:extLst>
            </p:cNvPr>
            <p:cNvSpPr/>
            <p:nvPr/>
          </p:nvSpPr>
          <p:spPr>
            <a:xfrm>
              <a:off x="1343192" y="4742953"/>
              <a:ext cx="564328" cy="364389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28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FD2ADA3-80B4-0AC5-1464-71E512103569}"/>
                </a:ext>
              </a:extLst>
            </p:cNvPr>
            <p:cNvSpPr/>
            <p:nvPr/>
          </p:nvSpPr>
          <p:spPr>
            <a:xfrm>
              <a:off x="1907520" y="4742953"/>
              <a:ext cx="564328" cy="36201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28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2C29ABD-7771-0013-F444-B475F091649F}"/>
                </a:ext>
              </a:extLst>
            </p:cNvPr>
            <p:cNvSpPr/>
            <p:nvPr/>
          </p:nvSpPr>
          <p:spPr>
            <a:xfrm>
              <a:off x="2471848" y="4742953"/>
              <a:ext cx="564328" cy="359645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28</a:t>
              </a:r>
            </a:p>
          </p:txBody>
        </p:sp>
        <p:sp>
          <p:nvSpPr>
            <p:cNvPr id="16" name="Accolade ouvrante 26">
              <a:extLst>
                <a:ext uri="{FF2B5EF4-FFF2-40B4-BE49-F238E27FC236}">
                  <a16:creationId xmlns:a16="http://schemas.microsoft.com/office/drawing/2014/main" id="{F594F0AC-34B1-ABEB-77F5-889AA6F33AD5}"/>
                </a:ext>
              </a:extLst>
            </p:cNvPr>
            <p:cNvSpPr/>
            <p:nvPr/>
          </p:nvSpPr>
          <p:spPr>
            <a:xfrm rot="16200000">
              <a:off x="2027543" y="4522428"/>
              <a:ext cx="224251" cy="1652702"/>
            </a:xfrm>
            <a:prstGeom prst="leftBrace">
              <a:avLst>
                <a:gd name="adj1" fmla="val 34191"/>
                <a:gd name="adj2" fmla="val 50000"/>
              </a:avLst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>
                <a:solidFill>
                  <a:srgbClr val="C00000"/>
                </a:solidFill>
              </a:endParaRPr>
            </a:p>
          </p:txBody>
        </p:sp>
        <p:sp>
          <p:nvSpPr>
            <p:cNvPr id="36" name="ZoneTexte 27">
              <a:extLst>
                <a:ext uri="{FF2B5EF4-FFF2-40B4-BE49-F238E27FC236}">
                  <a16:creationId xmlns:a16="http://schemas.microsoft.com/office/drawing/2014/main" id="{FECAC0AC-7A6D-5915-A593-7D6342197564}"/>
                </a:ext>
              </a:extLst>
            </p:cNvPr>
            <p:cNvSpPr txBox="1"/>
            <p:nvPr/>
          </p:nvSpPr>
          <p:spPr>
            <a:xfrm>
              <a:off x="1724383" y="5484094"/>
              <a:ext cx="6306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FF0000"/>
                  </a:solidFill>
                </a:rPr>
                <a:t>84</a:t>
              </a:r>
              <a:r>
                <a:rPr lang="ar-SA" sz="2000" b="1" dirty="0">
                  <a:solidFill>
                    <a:srgbClr val="FF0000"/>
                  </a:solidFill>
                </a:rPr>
                <a:t>  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CF9FE4-9C1B-DEEF-9CC0-39C902C4E1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56CC37F-8DD4-8793-6532-46C42E358B05}"/>
              </a:ext>
            </a:extLst>
          </p:cNvPr>
          <p:cNvSpPr txBox="1"/>
          <p:nvPr/>
        </p:nvSpPr>
        <p:spPr>
          <a:xfrm>
            <a:off x="2864134" y="818172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ثلاث مرات 28 تعطي 84 درهما.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F4CF222-F91A-11E9-8519-7604947C20E3}"/>
              </a:ext>
            </a:extLst>
          </p:cNvPr>
          <p:cNvGrpSpPr/>
          <p:nvPr/>
        </p:nvGrpSpPr>
        <p:grpSpPr>
          <a:xfrm>
            <a:off x="1724383" y="1446952"/>
            <a:ext cx="5861786" cy="593468"/>
            <a:chOff x="1130682" y="1705815"/>
            <a:chExt cx="5861786" cy="593468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D302F253-7BF1-98E8-F8FF-3131291A7D33}"/>
                </a:ext>
              </a:extLst>
            </p:cNvPr>
            <p:cNvGrpSpPr/>
            <p:nvPr/>
          </p:nvGrpSpPr>
          <p:grpSpPr>
            <a:xfrm>
              <a:off x="5276666" y="1705815"/>
              <a:ext cx="1715802" cy="497946"/>
              <a:chOff x="6203470" y="1914188"/>
              <a:chExt cx="2278938" cy="634671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id="{46D04E51-1F74-8D46-3865-9C07B3771E3D}"/>
                  </a:ext>
                </a:extLst>
              </p:cNvPr>
              <p:cNvSpPr/>
              <p:nvPr/>
            </p:nvSpPr>
            <p:spPr>
              <a:xfrm>
                <a:off x="6203470" y="1914188"/>
                <a:ext cx="1748209" cy="634671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prstClr val="white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أُمَثِّلُ</a:t>
                </a:r>
                <a:endParaRPr lang="fr-FR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49FE0133-E30C-DF86-02CC-00BE04ED1F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6"/>
                <a:ext cx="532580" cy="548504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327020BC-2BBA-D26F-3D54-F9138A9448C7}"/>
                </a:ext>
              </a:extLst>
            </p:cNvPr>
            <p:cNvGrpSpPr/>
            <p:nvPr/>
          </p:nvGrpSpPr>
          <p:grpSpPr>
            <a:xfrm>
              <a:off x="3171923" y="1722164"/>
              <a:ext cx="1884172" cy="497948"/>
              <a:chOff x="5800775" y="1914188"/>
              <a:chExt cx="2781864" cy="497948"/>
            </a:xfrm>
          </p:grpSpPr>
          <p:sp>
            <p:nvSpPr>
              <p:cNvPr id="30" name="Rectangle : coins arrondis 6">
                <a:extLst>
                  <a:ext uri="{FF2B5EF4-FFF2-40B4-BE49-F238E27FC236}">
                    <a16:creationId xmlns:a16="http://schemas.microsoft.com/office/drawing/2014/main" id="{2747DC5F-ABFF-94D8-4B1A-237EBEE49730}"/>
                  </a:ext>
                </a:extLst>
              </p:cNvPr>
              <p:cNvSpPr/>
              <p:nvPr/>
            </p:nvSpPr>
            <p:spPr>
              <a:xfrm>
                <a:off x="5800775" y="1914188"/>
                <a:ext cx="2132238" cy="497948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D3D8374B-1DA5-29E5-C095-EEE7AC3AE2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0164" y="1979518"/>
                <a:ext cx="65247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7" name="Group 12">
              <a:extLst>
                <a:ext uri="{FF2B5EF4-FFF2-40B4-BE49-F238E27FC236}">
                  <a16:creationId xmlns:a16="http://schemas.microsoft.com/office/drawing/2014/main" id="{B23205AE-D6F6-E0AE-3810-918B5BBDE313}"/>
                </a:ext>
              </a:extLst>
            </p:cNvPr>
            <p:cNvGrpSpPr/>
            <p:nvPr/>
          </p:nvGrpSpPr>
          <p:grpSpPr>
            <a:xfrm>
              <a:off x="1130682" y="1747877"/>
              <a:ext cx="1710958" cy="551406"/>
              <a:chOff x="7469559" y="1939901"/>
              <a:chExt cx="1710958" cy="551406"/>
            </a:xfrm>
          </p:grpSpPr>
          <p:sp>
            <p:nvSpPr>
              <p:cNvPr id="28" name="Rectangle : coins arrondis 10">
                <a:extLst>
                  <a:ext uri="{FF2B5EF4-FFF2-40B4-BE49-F238E27FC236}">
                    <a16:creationId xmlns:a16="http://schemas.microsoft.com/office/drawing/2014/main" id="{014AEDB0-F00F-6E7C-3C2A-228DACA4E0A9}"/>
                  </a:ext>
                </a:extLst>
              </p:cNvPr>
              <p:cNvSpPr/>
              <p:nvPr/>
            </p:nvSpPr>
            <p:spPr>
              <a:xfrm>
                <a:off x="7469559" y="1939901"/>
                <a:ext cx="1235547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S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1CF3A0A0-4798-6673-AE13-142AA4885E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47899" y="1979518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6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4B0B61EC-0F33-B433-D50F-0DC29D921638}"/>
              </a:ext>
            </a:extLst>
          </p:cNvPr>
          <p:cNvSpPr txBox="1"/>
          <p:nvPr/>
        </p:nvSpPr>
        <p:spPr>
          <a:xfrm>
            <a:off x="3725512" y="4943171"/>
            <a:ext cx="371846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دى ع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ماد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84  = </a:t>
            </a:r>
            <a:r>
              <a:rPr lang="ar-MA" sz="2400" dirty="0">
                <a:solidFill>
                  <a:srgbClr val="C00000"/>
                </a:solidFill>
              </a:rPr>
              <a:t>28</a:t>
            </a:r>
            <a:r>
              <a:rPr lang="ar-SA" sz="2400" dirty="0">
                <a:solidFill>
                  <a:srgbClr val="C00000"/>
                </a:solidFill>
              </a:rPr>
              <a:t> ×</a:t>
            </a:r>
            <a:r>
              <a:rPr lang="ar-MA" sz="2400" dirty="0">
                <a:solidFill>
                  <a:srgbClr val="C00000"/>
                </a:solidFill>
              </a:rPr>
              <a:t>3</a:t>
            </a:r>
            <a:endParaRPr lang="fr-M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07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A6505-7C39-77DA-631D-6A38789FE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913D0C4-9ACB-A6CE-A4B8-A97D4097F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BB8630-8752-D016-70CD-5EF8202E6C64}"/>
              </a:ext>
            </a:extLst>
          </p:cNvPr>
          <p:cNvSpPr txBox="1"/>
          <p:nvPr/>
        </p:nvSpPr>
        <p:spPr>
          <a:xfrm>
            <a:off x="2864134" y="818172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الثالثة؟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C14E876-09B2-4C94-5553-DF44432320FB}"/>
              </a:ext>
            </a:extLst>
          </p:cNvPr>
          <p:cNvGrpSpPr/>
          <p:nvPr/>
        </p:nvGrpSpPr>
        <p:grpSpPr>
          <a:xfrm>
            <a:off x="395826" y="1639630"/>
            <a:ext cx="7434857" cy="4779065"/>
            <a:chOff x="395826" y="1639630"/>
            <a:chExt cx="7434857" cy="4779065"/>
          </a:xfrm>
        </p:grpSpPr>
        <p:pic>
          <p:nvPicPr>
            <p:cNvPr id="5" name="Image 22">
              <a:extLst>
                <a:ext uri="{FF2B5EF4-FFF2-40B4-BE49-F238E27FC236}">
                  <a16:creationId xmlns:a16="http://schemas.microsoft.com/office/drawing/2014/main" id="{11BC6A5B-9DFB-C53D-9AB4-66862D2BB5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826" y="1639630"/>
              <a:ext cx="7434857" cy="4779065"/>
            </a:xfrm>
            <a:prstGeom prst="rect">
              <a:avLst/>
            </a:prstGeom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D15473C-855B-59D7-0BFA-42248CCAF3F3}"/>
                </a:ext>
              </a:extLst>
            </p:cNvPr>
            <p:cNvGrpSpPr/>
            <p:nvPr/>
          </p:nvGrpSpPr>
          <p:grpSpPr>
            <a:xfrm>
              <a:off x="581644" y="4223047"/>
              <a:ext cx="3410146" cy="1655093"/>
              <a:chOff x="581644" y="4223047"/>
              <a:chExt cx="3410146" cy="1655093"/>
            </a:xfrm>
          </p:grpSpPr>
          <p:grpSp>
            <p:nvGrpSpPr>
              <p:cNvPr id="24" name="Groupe 11">
                <a:extLst>
                  <a:ext uri="{FF2B5EF4-FFF2-40B4-BE49-F238E27FC236}">
                    <a16:creationId xmlns:a16="http://schemas.microsoft.com/office/drawing/2014/main" id="{EA31311E-9CA1-A9F6-1EB3-3E5C5B6FB2F2}"/>
                  </a:ext>
                </a:extLst>
              </p:cNvPr>
              <p:cNvGrpSpPr/>
              <p:nvPr/>
            </p:nvGrpSpPr>
            <p:grpSpPr>
              <a:xfrm>
                <a:off x="581644" y="4275286"/>
                <a:ext cx="1325876" cy="901690"/>
                <a:chOff x="1531026" y="1833280"/>
                <a:chExt cx="2888855" cy="1346551"/>
              </a:xfrm>
            </p:grpSpPr>
            <p:sp>
              <p:nvSpPr>
                <p:cNvPr id="41" name="ZoneTexte 3">
                  <a:extLst>
                    <a:ext uri="{FF2B5EF4-FFF2-40B4-BE49-F238E27FC236}">
                      <a16:creationId xmlns:a16="http://schemas.microsoft.com/office/drawing/2014/main" id="{246EC336-A6C7-F586-68D6-D5A70116D29C}"/>
                    </a:ext>
                  </a:extLst>
                </p:cNvPr>
                <p:cNvSpPr txBox="1"/>
                <p:nvPr/>
              </p:nvSpPr>
              <p:spPr>
                <a:xfrm>
                  <a:off x="1531026" y="2582321"/>
                  <a:ext cx="1547626" cy="5975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r" rtl="1"/>
                  <a:r>
                    <a:rPr lang="ar-SA" sz="2000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عماد </a:t>
                  </a:r>
                  <a:endParaRPr lang="fr-FR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2" name="ZoneTexte 5">
                  <a:extLst>
                    <a:ext uri="{FF2B5EF4-FFF2-40B4-BE49-F238E27FC236}">
                      <a16:creationId xmlns:a16="http://schemas.microsoft.com/office/drawing/2014/main" id="{D2F74764-6C4D-C282-C8D9-8C1D8DC75606}"/>
                    </a:ext>
                  </a:extLst>
                </p:cNvPr>
                <p:cNvSpPr txBox="1"/>
                <p:nvPr/>
              </p:nvSpPr>
              <p:spPr>
                <a:xfrm>
                  <a:off x="1848634" y="1849393"/>
                  <a:ext cx="1197729" cy="5975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r" rtl="1"/>
                  <a:r>
                    <a:rPr lang="ar-SA" sz="2000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ريم </a:t>
                  </a:r>
                  <a:endParaRPr lang="fr-FR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B45BEE4E-CFBE-EC26-3BFA-62ADAD7B6305}"/>
                    </a:ext>
                  </a:extLst>
                </p:cNvPr>
                <p:cNvSpPr/>
                <p:nvPr/>
              </p:nvSpPr>
              <p:spPr>
                <a:xfrm>
                  <a:off x="3161153" y="1833280"/>
                  <a:ext cx="1258728" cy="537081"/>
                </a:xfrm>
                <a:prstGeom prst="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28</a:t>
                  </a:r>
                </a:p>
              </p:txBody>
            </p:sp>
          </p:grpSp>
          <p:sp>
            <p:nvSpPr>
              <p:cNvPr id="25" name="Accolade ouvrante 26">
                <a:extLst>
                  <a:ext uri="{FF2B5EF4-FFF2-40B4-BE49-F238E27FC236}">
                    <a16:creationId xmlns:a16="http://schemas.microsoft.com/office/drawing/2014/main" id="{945D3861-8788-86C8-8DDF-A70DA67E9FD0}"/>
                  </a:ext>
                </a:extLst>
              </p:cNvPr>
              <p:cNvSpPr/>
              <p:nvPr/>
            </p:nvSpPr>
            <p:spPr>
              <a:xfrm rot="10800000">
                <a:off x="3095119" y="4223047"/>
                <a:ext cx="307605" cy="926278"/>
              </a:xfrm>
              <a:prstGeom prst="leftBrace">
                <a:avLst>
                  <a:gd name="adj1" fmla="val 34191"/>
                  <a:gd name="adj2" fmla="val 50000"/>
                </a:avLst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>
                  <a:solidFill>
                    <a:srgbClr val="C00000"/>
                  </a:solidFill>
                </a:endParaRPr>
              </a:p>
            </p:txBody>
          </p:sp>
          <p:sp>
            <p:nvSpPr>
              <p:cNvPr id="26" name="ZoneTexte 27">
                <a:extLst>
                  <a:ext uri="{FF2B5EF4-FFF2-40B4-BE49-F238E27FC236}">
                    <a16:creationId xmlns:a16="http://schemas.microsoft.com/office/drawing/2014/main" id="{D1EC28A6-D0BE-D879-C114-0A1A968471C4}"/>
                  </a:ext>
                </a:extLst>
              </p:cNvPr>
              <p:cNvSpPr txBox="1"/>
              <p:nvPr/>
            </p:nvSpPr>
            <p:spPr>
              <a:xfrm>
                <a:off x="3346216" y="4376756"/>
                <a:ext cx="64557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FF0000"/>
                    </a:solidFill>
                  </a:rPr>
                  <a:t>؟  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89A6C37-8F21-9BB1-141D-0AD7CB7FC953}"/>
                  </a:ext>
                </a:extLst>
              </p:cNvPr>
              <p:cNvSpPr/>
              <p:nvPr/>
            </p:nvSpPr>
            <p:spPr>
              <a:xfrm>
                <a:off x="1343192" y="4742953"/>
                <a:ext cx="564328" cy="36438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28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7CA8F16-C642-8A8D-D7E8-F9AB93C384D5}"/>
                  </a:ext>
                </a:extLst>
              </p:cNvPr>
              <p:cNvSpPr/>
              <p:nvPr/>
            </p:nvSpPr>
            <p:spPr>
              <a:xfrm>
                <a:off x="1907520" y="4742953"/>
                <a:ext cx="564328" cy="362017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28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52EE3C0-88F2-AC7A-F6D5-E373A66BB8A9}"/>
                  </a:ext>
                </a:extLst>
              </p:cNvPr>
              <p:cNvSpPr/>
              <p:nvPr/>
            </p:nvSpPr>
            <p:spPr>
              <a:xfrm>
                <a:off x="2471848" y="4742953"/>
                <a:ext cx="564328" cy="359645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28</a:t>
                </a:r>
              </a:p>
            </p:txBody>
          </p:sp>
          <p:sp>
            <p:nvSpPr>
              <p:cNvPr id="37" name="Accolade ouvrante 26">
                <a:extLst>
                  <a:ext uri="{FF2B5EF4-FFF2-40B4-BE49-F238E27FC236}">
                    <a16:creationId xmlns:a16="http://schemas.microsoft.com/office/drawing/2014/main" id="{3638443B-FB5F-C584-8A66-33C9E3D6A66A}"/>
                  </a:ext>
                </a:extLst>
              </p:cNvPr>
              <p:cNvSpPr/>
              <p:nvPr/>
            </p:nvSpPr>
            <p:spPr>
              <a:xfrm rot="16200000">
                <a:off x="2027543" y="4522428"/>
                <a:ext cx="224251" cy="1652702"/>
              </a:xfrm>
              <a:prstGeom prst="leftBrace">
                <a:avLst>
                  <a:gd name="adj1" fmla="val 34191"/>
                  <a:gd name="adj2" fmla="val 50000"/>
                </a:avLst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>
                  <a:solidFill>
                    <a:srgbClr val="C00000"/>
                  </a:solidFill>
                </a:endParaRPr>
              </a:p>
            </p:txBody>
          </p:sp>
          <p:sp>
            <p:nvSpPr>
              <p:cNvPr id="38" name="ZoneTexte 27">
                <a:extLst>
                  <a:ext uri="{FF2B5EF4-FFF2-40B4-BE49-F238E27FC236}">
                    <a16:creationId xmlns:a16="http://schemas.microsoft.com/office/drawing/2014/main" id="{F53A8631-4785-A845-03BD-DD017991C9D4}"/>
                  </a:ext>
                </a:extLst>
              </p:cNvPr>
              <p:cNvSpPr txBox="1"/>
              <p:nvPr/>
            </p:nvSpPr>
            <p:spPr>
              <a:xfrm>
                <a:off x="1841227" y="5478030"/>
                <a:ext cx="6306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2000" b="1" dirty="0">
                    <a:solidFill>
                      <a:srgbClr val="FF0000"/>
                    </a:solidFill>
                  </a:rPr>
                  <a:t>84</a:t>
                </a:r>
                <a:r>
                  <a:rPr lang="ar-SA" sz="2000" b="1" dirty="0">
                    <a:solidFill>
                      <a:srgbClr val="FF0000"/>
                    </a:solidFill>
                  </a:rPr>
                  <a:t>  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DF09231-F72D-4D7B-3FB7-313F45FB5621}"/>
                </a:ext>
              </a:extLst>
            </p:cNvPr>
            <p:cNvSpPr txBox="1"/>
            <p:nvPr/>
          </p:nvSpPr>
          <p:spPr>
            <a:xfrm>
              <a:off x="3725512" y="4943171"/>
              <a:ext cx="3718464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ar-SA" sz="24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ل</a:t>
              </a:r>
              <a:r>
                <a:rPr lang="ar-MA" sz="24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دى ع</a:t>
              </a:r>
              <a:r>
                <a:rPr lang="ar-MA" sz="24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ماد</a:t>
              </a:r>
              <a:r>
                <a:rPr lang="ar-MA" sz="24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4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: 84  = </a:t>
              </a:r>
              <a:r>
                <a:rPr lang="ar-MA" sz="2400" dirty="0">
                  <a:solidFill>
                    <a:srgbClr val="C00000"/>
                  </a:solidFill>
                </a:rPr>
                <a:t>28</a:t>
              </a:r>
              <a:r>
                <a:rPr lang="ar-SA" sz="2400" dirty="0">
                  <a:solidFill>
                    <a:srgbClr val="C00000"/>
                  </a:solidFill>
                </a:rPr>
                <a:t> ×</a:t>
              </a:r>
              <a:r>
                <a:rPr lang="ar-MA" sz="2400" dirty="0">
                  <a:solidFill>
                    <a:srgbClr val="C00000"/>
                  </a:solidFill>
                </a:rPr>
                <a:t>3</a:t>
              </a:r>
              <a:endParaRPr lang="fr-MA" sz="2400" dirty="0">
                <a:solidFill>
                  <a:srgbClr val="C00000"/>
                </a:solidFill>
              </a:endParaRPr>
            </a:p>
          </p:txBody>
        </p:sp>
      </p:grpSp>
      <p:pic>
        <p:nvPicPr>
          <p:cNvPr id="45" name="Image 18">
            <a:extLst>
              <a:ext uri="{FF2B5EF4-FFF2-40B4-BE49-F238E27FC236}">
                <a16:creationId xmlns:a16="http://schemas.microsoft.com/office/drawing/2014/main" id="{512C1D4A-E0B7-0F7E-DEA8-D2C8D69B97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95870" y="4851829"/>
            <a:ext cx="1122763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46" name="Image 18">
            <a:extLst>
              <a:ext uri="{FF2B5EF4-FFF2-40B4-BE49-F238E27FC236}">
                <a16:creationId xmlns:a16="http://schemas.microsoft.com/office/drawing/2014/main" id="{549D35D1-F55D-A31D-1320-3EBCF94034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8270" y="5004229"/>
            <a:ext cx="1122763" cy="1706985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812237D1-90FF-B8F8-928D-2F07517C0C3F}"/>
              </a:ext>
            </a:extLst>
          </p:cNvPr>
          <p:cNvGrpSpPr/>
          <p:nvPr/>
        </p:nvGrpSpPr>
        <p:grpSpPr>
          <a:xfrm>
            <a:off x="1432639" y="1235407"/>
            <a:ext cx="5785540" cy="551406"/>
            <a:chOff x="1206928" y="1705815"/>
            <a:chExt cx="5785540" cy="551406"/>
          </a:xfrm>
        </p:grpSpPr>
        <p:grpSp>
          <p:nvGrpSpPr>
            <p:cNvPr id="48" name="Group 12">
              <a:extLst>
                <a:ext uri="{FF2B5EF4-FFF2-40B4-BE49-F238E27FC236}">
                  <a16:creationId xmlns:a16="http://schemas.microsoft.com/office/drawing/2014/main" id="{79712C67-7DF4-7B6C-6392-FBD99510C5A3}"/>
                </a:ext>
              </a:extLst>
            </p:cNvPr>
            <p:cNvGrpSpPr/>
            <p:nvPr/>
          </p:nvGrpSpPr>
          <p:grpSpPr>
            <a:xfrm>
              <a:off x="5276666" y="1705815"/>
              <a:ext cx="1715802" cy="497946"/>
              <a:chOff x="6203470" y="1914188"/>
              <a:chExt cx="2278938" cy="634671"/>
            </a:xfrm>
          </p:grpSpPr>
          <p:sp>
            <p:nvSpPr>
              <p:cNvPr id="55" name="Rectangle : coins arrondis 3">
                <a:extLst>
                  <a:ext uri="{FF2B5EF4-FFF2-40B4-BE49-F238E27FC236}">
                    <a16:creationId xmlns:a16="http://schemas.microsoft.com/office/drawing/2014/main" id="{F1821C6D-5208-056B-C0B0-6D2B3CBBB918}"/>
                  </a:ext>
                </a:extLst>
              </p:cNvPr>
              <p:cNvSpPr/>
              <p:nvPr/>
            </p:nvSpPr>
            <p:spPr>
              <a:xfrm>
                <a:off x="6203470" y="1914188"/>
                <a:ext cx="1748209" cy="634671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000" b="1" dirty="0">
                    <a:solidFill>
                      <a:prstClr val="white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أُمَثِّلُ</a:t>
                </a:r>
                <a:endParaRPr lang="fr-FR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Oval 80">
                <a:extLst>
                  <a:ext uri="{FF2B5EF4-FFF2-40B4-BE49-F238E27FC236}">
                    <a16:creationId xmlns:a16="http://schemas.microsoft.com/office/drawing/2014/main" id="{B2821355-32A4-3E73-7604-81FBE2FE18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6"/>
                <a:ext cx="532580" cy="548504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9" name="Group 12">
              <a:extLst>
                <a:ext uri="{FF2B5EF4-FFF2-40B4-BE49-F238E27FC236}">
                  <a16:creationId xmlns:a16="http://schemas.microsoft.com/office/drawing/2014/main" id="{C6AE8B4A-53E5-C6BC-8415-A7D99E41C234}"/>
                </a:ext>
              </a:extLst>
            </p:cNvPr>
            <p:cNvGrpSpPr/>
            <p:nvPr/>
          </p:nvGrpSpPr>
          <p:grpSpPr>
            <a:xfrm>
              <a:off x="3171923" y="1722164"/>
              <a:ext cx="1884172" cy="497948"/>
              <a:chOff x="5800775" y="1914188"/>
              <a:chExt cx="2781864" cy="497948"/>
            </a:xfrm>
          </p:grpSpPr>
          <p:sp>
            <p:nvSpPr>
              <p:cNvPr id="53" name="Rectangle : coins arrondis 6">
                <a:extLst>
                  <a:ext uri="{FF2B5EF4-FFF2-40B4-BE49-F238E27FC236}">
                    <a16:creationId xmlns:a16="http://schemas.microsoft.com/office/drawing/2014/main" id="{6C852868-288B-B3B6-EE94-AEDC18858CD2}"/>
                  </a:ext>
                </a:extLst>
              </p:cNvPr>
              <p:cNvSpPr/>
              <p:nvPr/>
            </p:nvSpPr>
            <p:spPr>
              <a:xfrm>
                <a:off x="5800775" y="1914188"/>
                <a:ext cx="2132238" cy="497948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</a:p>
            </p:txBody>
          </p:sp>
          <p:sp>
            <p:nvSpPr>
              <p:cNvPr id="54" name="Oval 80">
                <a:extLst>
                  <a:ext uri="{FF2B5EF4-FFF2-40B4-BE49-F238E27FC236}">
                    <a16:creationId xmlns:a16="http://schemas.microsoft.com/office/drawing/2014/main" id="{2DBE1BA7-1EF9-2C26-2095-92D6487208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30164" y="1979518"/>
                <a:ext cx="65247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0" name="Group 12">
              <a:extLst>
                <a:ext uri="{FF2B5EF4-FFF2-40B4-BE49-F238E27FC236}">
                  <a16:creationId xmlns:a16="http://schemas.microsoft.com/office/drawing/2014/main" id="{ED0DE4DA-D2C2-42E1-2B4F-50F2F4122ABA}"/>
                </a:ext>
              </a:extLst>
            </p:cNvPr>
            <p:cNvGrpSpPr/>
            <p:nvPr/>
          </p:nvGrpSpPr>
          <p:grpSpPr>
            <a:xfrm>
              <a:off x="1206928" y="1705815"/>
              <a:ext cx="1634712" cy="551406"/>
              <a:chOff x="7545805" y="1897839"/>
              <a:chExt cx="1634712" cy="551406"/>
            </a:xfrm>
          </p:grpSpPr>
          <p:sp>
            <p:nvSpPr>
              <p:cNvPr id="51" name="Rectangle : coins arrondis 10">
                <a:extLst>
                  <a:ext uri="{FF2B5EF4-FFF2-40B4-BE49-F238E27FC236}">
                    <a16:creationId xmlns:a16="http://schemas.microsoft.com/office/drawing/2014/main" id="{E934981D-852C-1933-985C-2DEDA39716B7}"/>
                  </a:ext>
                </a:extLst>
              </p:cNvPr>
              <p:cNvSpPr/>
              <p:nvPr/>
            </p:nvSpPr>
            <p:spPr>
              <a:xfrm>
                <a:off x="7545805" y="1897839"/>
                <a:ext cx="1235547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" name="Oval 80">
                <a:extLst>
                  <a:ext uri="{FF2B5EF4-FFF2-40B4-BE49-F238E27FC236}">
                    <a16:creationId xmlns:a16="http://schemas.microsoft.com/office/drawing/2014/main" id="{016A481F-0B7B-D8C9-19B6-C1C8993DDE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47899" y="1979518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3798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D6E84-3806-0102-D729-C8EA33B49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3777D4-C9A5-9BD5-F354-684B600AE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84E8221-346D-B0AF-9A1F-71EA540C53B9}"/>
              </a:ext>
            </a:extLst>
          </p:cNvPr>
          <p:cNvSpPr txBox="1"/>
          <p:nvPr/>
        </p:nvSpPr>
        <p:spPr>
          <a:xfrm>
            <a:off x="1531951" y="837509"/>
            <a:ext cx="60800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، احسبوا في العملية الثانية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الدي لدى ريم وعماد معا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53" name="Group 12">
            <a:extLst>
              <a:ext uri="{FF2B5EF4-FFF2-40B4-BE49-F238E27FC236}">
                <a16:creationId xmlns:a16="http://schemas.microsoft.com/office/drawing/2014/main" id="{44C22D81-FDF0-D234-2824-5E5493EEBFA7}"/>
              </a:ext>
            </a:extLst>
          </p:cNvPr>
          <p:cNvGrpSpPr/>
          <p:nvPr/>
        </p:nvGrpSpPr>
        <p:grpSpPr>
          <a:xfrm>
            <a:off x="5738906" y="1382722"/>
            <a:ext cx="1715802" cy="497946"/>
            <a:chOff x="6203470" y="1914188"/>
            <a:chExt cx="2278938" cy="634671"/>
          </a:xfrm>
        </p:grpSpPr>
        <p:sp>
          <p:nvSpPr>
            <p:cNvPr id="60" name="Rectangle : coins arrondis 3">
              <a:extLst>
                <a:ext uri="{FF2B5EF4-FFF2-40B4-BE49-F238E27FC236}">
                  <a16:creationId xmlns:a16="http://schemas.microsoft.com/office/drawing/2014/main" id="{90371E12-40CC-DE33-6AFC-1D416B8DB8EF}"/>
                </a:ext>
              </a:extLst>
            </p:cNvPr>
            <p:cNvSpPr/>
            <p:nvPr/>
          </p:nvSpPr>
          <p:spPr>
            <a:xfrm>
              <a:off x="6203470" y="1914188"/>
              <a:ext cx="1748209" cy="634671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SA" sz="20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Oval 80">
              <a:extLst>
                <a:ext uri="{FF2B5EF4-FFF2-40B4-BE49-F238E27FC236}">
                  <a16:creationId xmlns:a16="http://schemas.microsoft.com/office/drawing/2014/main" id="{A0A64F7C-7172-7B52-ED13-B237473E2D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8" y="1979516"/>
              <a:ext cx="532580" cy="548504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4" name="Group 12">
            <a:extLst>
              <a:ext uri="{FF2B5EF4-FFF2-40B4-BE49-F238E27FC236}">
                <a16:creationId xmlns:a16="http://schemas.microsoft.com/office/drawing/2014/main" id="{C0F2E528-1EAE-0CF1-0343-1C03D2637967}"/>
              </a:ext>
            </a:extLst>
          </p:cNvPr>
          <p:cNvGrpSpPr/>
          <p:nvPr/>
        </p:nvGrpSpPr>
        <p:grpSpPr>
          <a:xfrm>
            <a:off x="3792907" y="1345016"/>
            <a:ext cx="1884172" cy="497948"/>
            <a:chOff x="5800775" y="1914188"/>
            <a:chExt cx="2781864" cy="497948"/>
          </a:xfrm>
        </p:grpSpPr>
        <p:sp>
          <p:nvSpPr>
            <p:cNvPr id="58" name="Rectangle : coins arrondis 6">
              <a:extLst>
                <a:ext uri="{FF2B5EF4-FFF2-40B4-BE49-F238E27FC236}">
                  <a16:creationId xmlns:a16="http://schemas.microsoft.com/office/drawing/2014/main" id="{A9A67521-C812-76DC-043A-29FAF532FE32}"/>
                </a:ext>
              </a:extLst>
            </p:cNvPr>
            <p:cNvSpPr/>
            <p:nvPr/>
          </p:nvSpPr>
          <p:spPr>
            <a:xfrm>
              <a:off x="5800775" y="1914188"/>
              <a:ext cx="2132238" cy="497948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</a:t>
              </a: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90F3A03B-D084-D687-5BEE-01D3046F14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4" y="1979518"/>
              <a:ext cx="652475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5" name="Group 12">
            <a:extLst>
              <a:ext uri="{FF2B5EF4-FFF2-40B4-BE49-F238E27FC236}">
                <a16:creationId xmlns:a16="http://schemas.microsoft.com/office/drawing/2014/main" id="{E757AF75-BE48-9AC6-EB32-2D8D285061B9}"/>
              </a:ext>
            </a:extLst>
          </p:cNvPr>
          <p:cNvGrpSpPr/>
          <p:nvPr/>
        </p:nvGrpSpPr>
        <p:grpSpPr>
          <a:xfrm>
            <a:off x="2122225" y="1288560"/>
            <a:ext cx="1637011" cy="551406"/>
            <a:chOff x="7855547" y="1814814"/>
            <a:chExt cx="1637011" cy="551406"/>
          </a:xfrm>
        </p:grpSpPr>
        <p:sp>
          <p:nvSpPr>
            <p:cNvPr id="56" name="Rectangle : coins arrondis 10">
              <a:extLst>
                <a:ext uri="{FF2B5EF4-FFF2-40B4-BE49-F238E27FC236}">
                  <a16:creationId xmlns:a16="http://schemas.microsoft.com/office/drawing/2014/main" id="{26A56401-E42A-02F5-370F-2903C45ABFEA}"/>
                </a:ext>
              </a:extLst>
            </p:cNvPr>
            <p:cNvSpPr/>
            <p:nvPr/>
          </p:nvSpPr>
          <p:spPr>
            <a:xfrm>
              <a:off x="7855547" y="1814814"/>
              <a:ext cx="1235547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7" name="Oval 80">
              <a:extLst>
                <a:ext uri="{FF2B5EF4-FFF2-40B4-BE49-F238E27FC236}">
                  <a16:creationId xmlns:a16="http://schemas.microsoft.com/office/drawing/2014/main" id="{CF4C0AFD-81E6-5D48-A076-B494496C1E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59940" y="1874208"/>
              <a:ext cx="432618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6341150-96DF-E01C-68E3-95D1C714D3FB}"/>
              </a:ext>
            </a:extLst>
          </p:cNvPr>
          <p:cNvGrpSpPr/>
          <p:nvPr/>
        </p:nvGrpSpPr>
        <p:grpSpPr>
          <a:xfrm>
            <a:off x="782827" y="1985069"/>
            <a:ext cx="7370242" cy="4511501"/>
            <a:chOff x="581644" y="1722124"/>
            <a:chExt cx="7580628" cy="4779065"/>
          </a:xfrm>
        </p:grpSpPr>
        <p:pic>
          <p:nvPicPr>
            <p:cNvPr id="14" name="Image 22">
              <a:extLst>
                <a:ext uri="{FF2B5EF4-FFF2-40B4-BE49-F238E27FC236}">
                  <a16:creationId xmlns:a16="http://schemas.microsoft.com/office/drawing/2014/main" id="{B9FD1E66-2121-481C-37C2-423358992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7415" y="1722124"/>
              <a:ext cx="7434857" cy="4779065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D0836BB-F3B2-A3A6-13EF-E5203DF99F45}"/>
                </a:ext>
              </a:extLst>
            </p:cNvPr>
            <p:cNvGrpSpPr/>
            <p:nvPr/>
          </p:nvGrpSpPr>
          <p:grpSpPr>
            <a:xfrm>
              <a:off x="581644" y="4223047"/>
              <a:ext cx="3410146" cy="1655093"/>
              <a:chOff x="581644" y="4223047"/>
              <a:chExt cx="3410146" cy="1655093"/>
            </a:xfrm>
          </p:grpSpPr>
          <p:grpSp>
            <p:nvGrpSpPr>
              <p:cNvPr id="18" name="Groupe 11">
                <a:extLst>
                  <a:ext uri="{FF2B5EF4-FFF2-40B4-BE49-F238E27FC236}">
                    <a16:creationId xmlns:a16="http://schemas.microsoft.com/office/drawing/2014/main" id="{66991769-06B2-FBC4-8B27-3B49576A5D17}"/>
                  </a:ext>
                </a:extLst>
              </p:cNvPr>
              <p:cNvGrpSpPr/>
              <p:nvPr/>
            </p:nvGrpSpPr>
            <p:grpSpPr>
              <a:xfrm>
                <a:off x="581644" y="4275286"/>
                <a:ext cx="1325876" cy="901690"/>
                <a:chOff x="1531026" y="1833280"/>
                <a:chExt cx="2888855" cy="1346551"/>
              </a:xfrm>
            </p:grpSpPr>
            <p:sp>
              <p:nvSpPr>
                <p:cNvPr id="26" name="ZoneTexte 3">
                  <a:extLst>
                    <a:ext uri="{FF2B5EF4-FFF2-40B4-BE49-F238E27FC236}">
                      <a16:creationId xmlns:a16="http://schemas.microsoft.com/office/drawing/2014/main" id="{3202B7D9-B6B0-4200-8901-1839E432F960}"/>
                    </a:ext>
                  </a:extLst>
                </p:cNvPr>
                <p:cNvSpPr txBox="1"/>
                <p:nvPr/>
              </p:nvSpPr>
              <p:spPr>
                <a:xfrm>
                  <a:off x="1531026" y="2582321"/>
                  <a:ext cx="1547626" cy="5975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r" rtl="1"/>
                  <a:r>
                    <a:rPr lang="ar-SA" sz="2000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عماد </a:t>
                  </a:r>
                  <a:endParaRPr lang="fr-FR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ZoneTexte 5">
                  <a:extLst>
                    <a:ext uri="{FF2B5EF4-FFF2-40B4-BE49-F238E27FC236}">
                      <a16:creationId xmlns:a16="http://schemas.microsoft.com/office/drawing/2014/main" id="{5805407D-4816-DC55-29AD-CA4970457384}"/>
                    </a:ext>
                  </a:extLst>
                </p:cNvPr>
                <p:cNvSpPr txBox="1"/>
                <p:nvPr/>
              </p:nvSpPr>
              <p:spPr>
                <a:xfrm>
                  <a:off x="1848634" y="1849393"/>
                  <a:ext cx="1197729" cy="5975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r" rtl="1"/>
                  <a:r>
                    <a:rPr lang="ar-SA" sz="2000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ريم </a:t>
                  </a:r>
                  <a:endParaRPr lang="fr-FR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F347B867-CC6D-46D1-6C31-60BD24A5C9AF}"/>
                    </a:ext>
                  </a:extLst>
                </p:cNvPr>
                <p:cNvSpPr/>
                <p:nvPr/>
              </p:nvSpPr>
              <p:spPr>
                <a:xfrm>
                  <a:off x="3161153" y="1833280"/>
                  <a:ext cx="1258728" cy="537081"/>
                </a:xfrm>
                <a:prstGeom prst="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28</a:t>
                  </a:r>
                </a:p>
              </p:txBody>
            </p:sp>
          </p:grpSp>
          <p:sp>
            <p:nvSpPr>
              <p:cNvPr id="19" name="Accolade ouvrante 26">
                <a:extLst>
                  <a:ext uri="{FF2B5EF4-FFF2-40B4-BE49-F238E27FC236}">
                    <a16:creationId xmlns:a16="http://schemas.microsoft.com/office/drawing/2014/main" id="{ABEFBE7F-40E9-A33A-C0C6-1BCF1EB3C057}"/>
                  </a:ext>
                </a:extLst>
              </p:cNvPr>
              <p:cNvSpPr/>
              <p:nvPr/>
            </p:nvSpPr>
            <p:spPr>
              <a:xfrm rot="10800000">
                <a:off x="3095119" y="4223047"/>
                <a:ext cx="307605" cy="926278"/>
              </a:xfrm>
              <a:prstGeom prst="leftBrace">
                <a:avLst>
                  <a:gd name="adj1" fmla="val 34191"/>
                  <a:gd name="adj2" fmla="val 50000"/>
                </a:avLst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>
                  <a:solidFill>
                    <a:srgbClr val="C00000"/>
                  </a:solidFill>
                </a:endParaRPr>
              </a:p>
            </p:txBody>
          </p:sp>
          <p:sp>
            <p:nvSpPr>
              <p:cNvPr id="20" name="ZoneTexte 27">
                <a:extLst>
                  <a:ext uri="{FF2B5EF4-FFF2-40B4-BE49-F238E27FC236}">
                    <a16:creationId xmlns:a16="http://schemas.microsoft.com/office/drawing/2014/main" id="{47967F43-887F-C7F8-D5F2-5D92015D5510}"/>
                  </a:ext>
                </a:extLst>
              </p:cNvPr>
              <p:cNvSpPr txBox="1"/>
              <p:nvPr/>
            </p:nvSpPr>
            <p:spPr>
              <a:xfrm>
                <a:off x="3346216" y="4376756"/>
                <a:ext cx="64557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FF0000"/>
                    </a:solidFill>
                  </a:rPr>
                  <a:t>؟  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E3F6668-F44F-7D6A-5DAE-A66027C047B7}"/>
                  </a:ext>
                </a:extLst>
              </p:cNvPr>
              <p:cNvSpPr/>
              <p:nvPr/>
            </p:nvSpPr>
            <p:spPr>
              <a:xfrm>
                <a:off x="1343192" y="4742953"/>
                <a:ext cx="564328" cy="36438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28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86B26FA-1128-54CE-486B-E73E5268A0A0}"/>
                  </a:ext>
                </a:extLst>
              </p:cNvPr>
              <p:cNvSpPr/>
              <p:nvPr/>
            </p:nvSpPr>
            <p:spPr>
              <a:xfrm>
                <a:off x="1907520" y="4742953"/>
                <a:ext cx="564328" cy="362017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28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6C9E253-697C-CDD4-3214-18B2964F853D}"/>
                  </a:ext>
                </a:extLst>
              </p:cNvPr>
              <p:cNvSpPr/>
              <p:nvPr/>
            </p:nvSpPr>
            <p:spPr>
              <a:xfrm>
                <a:off x="2471848" y="4742953"/>
                <a:ext cx="564328" cy="359645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28</a:t>
                </a:r>
              </a:p>
            </p:txBody>
          </p:sp>
          <p:sp>
            <p:nvSpPr>
              <p:cNvPr id="24" name="Accolade ouvrante 26">
                <a:extLst>
                  <a:ext uri="{FF2B5EF4-FFF2-40B4-BE49-F238E27FC236}">
                    <a16:creationId xmlns:a16="http://schemas.microsoft.com/office/drawing/2014/main" id="{42F6B348-78B6-A8C8-9784-D419E8C00776}"/>
                  </a:ext>
                </a:extLst>
              </p:cNvPr>
              <p:cNvSpPr/>
              <p:nvPr/>
            </p:nvSpPr>
            <p:spPr>
              <a:xfrm rot="16200000">
                <a:off x="2027543" y="4522428"/>
                <a:ext cx="224251" cy="1652702"/>
              </a:xfrm>
              <a:prstGeom prst="leftBrace">
                <a:avLst>
                  <a:gd name="adj1" fmla="val 34191"/>
                  <a:gd name="adj2" fmla="val 50000"/>
                </a:avLst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>
                  <a:solidFill>
                    <a:srgbClr val="C00000"/>
                  </a:solidFill>
                </a:endParaRPr>
              </a:p>
            </p:txBody>
          </p:sp>
          <p:sp>
            <p:nvSpPr>
              <p:cNvPr id="25" name="ZoneTexte 27">
                <a:extLst>
                  <a:ext uri="{FF2B5EF4-FFF2-40B4-BE49-F238E27FC236}">
                    <a16:creationId xmlns:a16="http://schemas.microsoft.com/office/drawing/2014/main" id="{28B57C06-5527-C0C9-5C1C-98CCA14F0AD7}"/>
                  </a:ext>
                </a:extLst>
              </p:cNvPr>
              <p:cNvSpPr txBox="1"/>
              <p:nvPr/>
            </p:nvSpPr>
            <p:spPr>
              <a:xfrm>
                <a:off x="1841227" y="5478030"/>
                <a:ext cx="6306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2000" b="1" dirty="0">
                    <a:solidFill>
                      <a:srgbClr val="FF0000"/>
                    </a:solidFill>
                  </a:rPr>
                  <a:t>84</a:t>
                </a:r>
                <a:r>
                  <a:rPr lang="ar-SA" sz="2000" b="1" dirty="0">
                    <a:solidFill>
                      <a:srgbClr val="FF0000"/>
                    </a:solidFill>
                  </a:rPr>
                  <a:t>  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A9082C1-81D4-2D31-C581-92301C4D0E97}"/>
                </a:ext>
              </a:extLst>
            </p:cNvPr>
            <p:cNvSpPr txBox="1"/>
            <p:nvPr/>
          </p:nvSpPr>
          <p:spPr>
            <a:xfrm>
              <a:off x="3819963" y="4777225"/>
              <a:ext cx="3718464" cy="3912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ar-SA" sz="24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ل</a:t>
              </a:r>
              <a:r>
                <a:rPr lang="ar-MA" sz="24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دى ع</a:t>
              </a:r>
              <a:r>
                <a:rPr lang="ar-MA" sz="24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ماد</a:t>
              </a:r>
              <a:r>
                <a:rPr lang="ar-MA" sz="24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4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: 84  = 28</a:t>
              </a:r>
              <a:r>
                <a:rPr lang="ar-SA" sz="2400" dirty="0">
                  <a:solidFill>
                    <a:srgbClr val="C00000"/>
                  </a:solidFill>
                </a:rPr>
                <a:t>×</a:t>
              </a:r>
              <a:r>
                <a:rPr lang="ar-MA" sz="2400" dirty="0">
                  <a:solidFill>
                    <a:srgbClr val="C00000"/>
                  </a:solidFill>
                </a:rPr>
                <a:t>3</a:t>
              </a:r>
              <a:endParaRPr lang="fr-MA" sz="24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951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47E58-6B31-1064-8A88-50430A4EF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3378360-FAB3-97E3-0EFB-D403160D9F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956A41-86D4-3FDC-0A59-09DBD5401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91B0AD-15BB-B036-C7CE-CA47EC739BF2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333862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66491-FEEC-3ABB-60E4-CBB948D72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9E3838-0606-EF90-EBA7-3D14B593E9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AB0E0A-7439-C2D5-C07B-02DA153C57EF}"/>
              </a:ext>
            </a:extLst>
          </p:cNvPr>
          <p:cNvSpPr txBox="1"/>
          <p:nvPr/>
        </p:nvSpPr>
        <p:spPr>
          <a:xfrm>
            <a:off x="1443318" y="818171"/>
            <a:ext cx="60800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7BF68EA2-A752-B00D-ABB3-EFF3881E2C28}"/>
              </a:ext>
            </a:extLst>
          </p:cNvPr>
          <p:cNvGrpSpPr/>
          <p:nvPr/>
        </p:nvGrpSpPr>
        <p:grpSpPr>
          <a:xfrm>
            <a:off x="5738906" y="1382722"/>
            <a:ext cx="1715802" cy="497946"/>
            <a:chOff x="6203470" y="1914188"/>
            <a:chExt cx="2278938" cy="634671"/>
          </a:xfrm>
        </p:grpSpPr>
        <p:sp>
          <p:nvSpPr>
            <p:cNvPr id="3" name="Rectangle : coins arrondis 3">
              <a:extLst>
                <a:ext uri="{FF2B5EF4-FFF2-40B4-BE49-F238E27FC236}">
                  <a16:creationId xmlns:a16="http://schemas.microsoft.com/office/drawing/2014/main" id="{391554AE-CDAE-2B95-3A2D-B72E3E187557}"/>
                </a:ext>
              </a:extLst>
            </p:cNvPr>
            <p:cNvSpPr/>
            <p:nvPr/>
          </p:nvSpPr>
          <p:spPr>
            <a:xfrm>
              <a:off x="6203470" y="1914188"/>
              <a:ext cx="1748209" cy="634671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SA" sz="20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41F935BF-E4C8-8AF8-AB39-2773BC2C1F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8" y="1979516"/>
              <a:ext cx="532580" cy="548504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A5FE8D84-CF76-2999-2D56-6AFA6B460FE9}"/>
              </a:ext>
            </a:extLst>
          </p:cNvPr>
          <p:cNvGrpSpPr/>
          <p:nvPr/>
        </p:nvGrpSpPr>
        <p:grpSpPr>
          <a:xfrm>
            <a:off x="3792907" y="1345016"/>
            <a:ext cx="1884172" cy="497948"/>
            <a:chOff x="5800775" y="1914188"/>
            <a:chExt cx="2781864" cy="497948"/>
          </a:xfrm>
        </p:grpSpPr>
        <p:sp>
          <p:nvSpPr>
            <p:cNvPr id="6" name="Rectangle : coins arrondis 6">
              <a:extLst>
                <a:ext uri="{FF2B5EF4-FFF2-40B4-BE49-F238E27FC236}">
                  <a16:creationId xmlns:a16="http://schemas.microsoft.com/office/drawing/2014/main" id="{C1BC4CF8-FE0E-C149-1351-95900CA9A463}"/>
                </a:ext>
              </a:extLst>
            </p:cNvPr>
            <p:cNvSpPr/>
            <p:nvPr/>
          </p:nvSpPr>
          <p:spPr>
            <a:xfrm>
              <a:off x="5800775" y="1914188"/>
              <a:ext cx="2132238" cy="497948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</a:t>
              </a: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0BE86AE4-7475-B374-D676-EDBE662214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4" y="1979518"/>
              <a:ext cx="652475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 12">
            <a:extLst>
              <a:ext uri="{FF2B5EF4-FFF2-40B4-BE49-F238E27FC236}">
                <a16:creationId xmlns:a16="http://schemas.microsoft.com/office/drawing/2014/main" id="{BE65D7D2-2B62-3787-B103-F2C7E4C905C3}"/>
              </a:ext>
            </a:extLst>
          </p:cNvPr>
          <p:cNvGrpSpPr/>
          <p:nvPr/>
        </p:nvGrpSpPr>
        <p:grpSpPr>
          <a:xfrm>
            <a:off x="2122225" y="1288560"/>
            <a:ext cx="1637011" cy="551406"/>
            <a:chOff x="7855547" y="1814814"/>
            <a:chExt cx="1637011" cy="551406"/>
          </a:xfrm>
        </p:grpSpPr>
        <p:sp>
          <p:nvSpPr>
            <p:cNvPr id="9" name="Rectangle : coins arrondis 10">
              <a:extLst>
                <a:ext uri="{FF2B5EF4-FFF2-40B4-BE49-F238E27FC236}">
                  <a16:creationId xmlns:a16="http://schemas.microsoft.com/office/drawing/2014/main" id="{A7A958E1-9864-7BD5-6E91-893A0EF3631E}"/>
                </a:ext>
              </a:extLst>
            </p:cNvPr>
            <p:cNvSpPr/>
            <p:nvPr/>
          </p:nvSpPr>
          <p:spPr>
            <a:xfrm>
              <a:off x="7855547" y="1814814"/>
              <a:ext cx="1235547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أَحْسُبُ</a:t>
              </a:r>
              <a:endParaRPr lang="ar-S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F1773A74-6A5C-AA2C-5F3D-AE727DA50A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59940" y="1874208"/>
              <a:ext cx="432618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BF2A856-23A8-FCD6-AB5A-7ED19211A2F1}"/>
              </a:ext>
            </a:extLst>
          </p:cNvPr>
          <p:cNvGrpSpPr/>
          <p:nvPr/>
        </p:nvGrpSpPr>
        <p:grpSpPr>
          <a:xfrm>
            <a:off x="407579" y="1982902"/>
            <a:ext cx="7370242" cy="4511501"/>
            <a:chOff x="581644" y="1722124"/>
            <a:chExt cx="7580628" cy="4779065"/>
          </a:xfrm>
        </p:grpSpPr>
        <p:pic>
          <p:nvPicPr>
            <p:cNvPr id="13" name="Image 22">
              <a:extLst>
                <a:ext uri="{FF2B5EF4-FFF2-40B4-BE49-F238E27FC236}">
                  <a16:creationId xmlns:a16="http://schemas.microsoft.com/office/drawing/2014/main" id="{26F4FCC2-6A79-746D-DC1B-23E1F2BD1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7415" y="1722124"/>
              <a:ext cx="7434857" cy="4779065"/>
            </a:xfrm>
            <a:prstGeom prst="rect">
              <a:avLst/>
            </a:prstGeom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B948BF4-3782-C05C-9EAF-85AADF2CA140}"/>
                </a:ext>
              </a:extLst>
            </p:cNvPr>
            <p:cNvGrpSpPr/>
            <p:nvPr/>
          </p:nvGrpSpPr>
          <p:grpSpPr>
            <a:xfrm>
              <a:off x="581644" y="4223047"/>
              <a:ext cx="3410146" cy="1655093"/>
              <a:chOff x="581644" y="4223047"/>
              <a:chExt cx="3410146" cy="1655093"/>
            </a:xfrm>
          </p:grpSpPr>
          <p:grpSp>
            <p:nvGrpSpPr>
              <p:cNvPr id="16" name="Groupe 11">
                <a:extLst>
                  <a:ext uri="{FF2B5EF4-FFF2-40B4-BE49-F238E27FC236}">
                    <a16:creationId xmlns:a16="http://schemas.microsoft.com/office/drawing/2014/main" id="{6E7C7E33-AEB2-E61E-F624-894F2C642CE6}"/>
                  </a:ext>
                </a:extLst>
              </p:cNvPr>
              <p:cNvGrpSpPr/>
              <p:nvPr/>
            </p:nvGrpSpPr>
            <p:grpSpPr>
              <a:xfrm>
                <a:off x="581644" y="4275286"/>
                <a:ext cx="1325876" cy="901690"/>
                <a:chOff x="1531026" y="1833280"/>
                <a:chExt cx="2888855" cy="1346551"/>
              </a:xfrm>
            </p:grpSpPr>
            <p:sp>
              <p:nvSpPr>
                <p:cNvPr id="25" name="ZoneTexte 3">
                  <a:extLst>
                    <a:ext uri="{FF2B5EF4-FFF2-40B4-BE49-F238E27FC236}">
                      <a16:creationId xmlns:a16="http://schemas.microsoft.com/office/drawing/2014/main" id="{9CCA1D2C-1D9E-FD26-9997-60B74BA7E5FD}"/>
                    </a:ext>
                  </a:extLst>
                </p:cNvPr>
                <p:cNvSpPr txBox="1"/>
                <p:nvPr/>
              </p:nvSpPr>
              <p:spPr>
                <a:xfrm>
                  <a:off x="1531026" y="2582321"/>
                  <a:ext cx="1547626" cy="5975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r" rtl="1"/>
                  <a:r>
                    <a:rPr lang="ar-SA" sz="2000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عماد </a:t>
                  </a:r>
                  <a:endParaRPr lang="fr-FR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ZoneTexte 5">
                  <a:extLst>
                    <a:ext uri="{FF2B5EF4-FFF2-40B4-BE49-F238E27FC236}">
                      <a16:creationId xmlns:a16="http://schemas.microsoft.com/office/drawing/2014/main" id="{88A4E9E6-7125-8D40-828C-14844DD1376A}"/>
                    </a:ext>
                  </a:extLst>
                </p:cNvPr>
                <p:cNvSpPr txBox="1"/>
                <p:nvPr/>
              </p:nvSpPr>
              <p:spPr>
                <a:xfrm>
                  <a:off x="1848634" y="1849393"/>
                  <a:ext cx="1197729" cy="5975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r" rtl="1"/>
                  <a:r>
                    <a:rPr lang="ar-SA" sz="2000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ريم </a:t>
                  </a:r>
                  <a:endParaRPr lang="fr-FR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1395E8E7-9BDE-7AD9-9B97-DE95445AE096}"/>
                    </a:ext>
                  </a:extLst>
                </p:cNvPr>
                <p:cNvSpPr/>
                <p:nvPr/>
              </p:nvSpPr>
              <p:spPr>
                <a:xfrm>
                  <a:off x="3161153" y="1833280"/>
                  <a:ext cx="1258728" cy="537081"/>
                </a:xfrm>
                <a:prstGeom prst="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28</a:t>
                  </a:r>
                </a:p>
              </p:txBody>
            </p:sp>
          </p:grpSp>
          <p:sp>
            <p:nvSpPr>
              <p:cNvPr id="18" name="Accolade ouvrante 26">
                <a:extLst>
                  <a:ext uri="{FF2B5EF4-FFF2-40B4-BE49-F238E27FC236}">
                    <a16:creationId xmlns:a16="http://schemas.microsoft.com/office/drawing/2014/main" id="{A03B6621-F937-FADF-5DEC-75886FDDA696}"/>
                  </a:ext>
                </a:extLst>
              </p:cNvPr>
              <p:cNvSpPr/>
              <p:nvPr/>
            </p:nvSpPr>
            <p:spPr>
              <a:xfrm rot="10800000">
                <a:off x="3095119" y="4223047"/>
                <a:ext cx="307605" cy="926278"/>
              </a:xfrm>
              <a:prstGeom prst="leftBrace">
                <a:avLst>
                  <a:gd name="adj1" fmla="val 34191"/>
                  <a:gd name="adj2" fmla="val 50000"/>
                </a:avLst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>
                  <a:solidFill>
                    <a:srgbClr val="C00000"/>
                  </a:solidFill>
                </a:endParaRPr>
              </a:p>
            </p:txBody>
          </p:sp>
          <p:sp>
            <p:nvSpPr>
              <p:cNvPr id="19" name="ZoneTexte 27">
                <a:extLst>
                  <a:ext uri="{FF2B5EF4-FFF2-40B4-BE49-F238E27FC236}">
                    <a16:creationId xmlns:a16="http://schemas.microsoft.com/office/drawing/2014/main" id="{1D064400-AE52-4AE9-8303-D9F72D962D1E}"/>
                  </a:ext>
                </a:extLst>
              </p:cNvPr>
              <p:cNvSpPr txBox="1"/>
              <p:nvPr/>
            </p:nvSpPr>
            <p:spPr>
              <a:xfrm>
                <a:off x="3346216" y="4376756"/>
                <a:ext cx="64557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FF0000"/>
                    </a:solidFill>
                  </a:rPr>
                  <a:t>؟  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6CB4DBB-0DDE-F7E8-EC80-92A5125500F5}"/>
                  </a:ext>
                </a:extLst>
              </p:cNvPr>
              <p:cNvSpPr/>
              <p:nvPr/>
            </p:nvSpPr>
            <p:spPr>
              <a:xfrm>
                <a:off x="1343192" y="4742953"/>
                <a:ext cx="564328" cy="36438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28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1F96521-D94F-2EBF-E67E-EB2CA1D489E7}"/>
                  </a:ext>
                </a:extLst>
              </p:cNvPr>
              <p:cNvSpPr/>
              <p:nvPr/>
            </p:nvSpPr>
            <p:spPr>
              <a:xfrm>
                <a:off x="1907520" y="4742953"/>
                <a:ext cx="564328" cy="362017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28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C9C7C37-5FAA-DDED-0C1F-61B4E38831A0}"/>
                  </a:ext>
                </a:extLst>
              </p:cNvPr>
              <p:cNvSpPr/>
              <p:nvPr/>
            </p:nvSpPr>
            <p:spPr>
              <a:xfrm>
                <a:off x="2471848" y="4742953"/>
                <a:ext cx="564328" cy="359645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28</a:t>
                </a:r>
              </a:p>
            </p:txBody>
          </p:sp>
          <p:sp>
            <p:nvSpPr>
              <p:cNvPr id="23" name="Accolade ouvrante 26">
                <a:extLst>
                  <a:ext uri="{FF2B5EF4-FFF2-40B4-BE49-F238E27FC236}">
                    <a16:creationId xmlns:a16="http://schemas.microsoft.com/office/drawing/2014/main" id="{31EC2DAE-CCBC-2BE0-AEA2-2CF5967D512B}"/>
                  </a:ext>
                </a:extLst>
              </p:cNvPr>
              <p:cNvSpPr/>
              <p:nvPr/>
            </p:nvSpPr>
            <p:spPr>
              <a:xfrm rot="16200000">
                <a:off x="2027543" y="4522428"/>
                <a:ext cx="224251" cy="1652702"/>
              </a:xfrm>
              <a:prstGeom prst="leftBrace">
                <a:avLst>
                  <a:gd name="adj1" fmla="val 34191"/>
                  <a:gd name="adj2" fmla="val 50000"/>
                </a:avLst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>
                  <a:solidFill>
                    <a:srgbClr val="C00000"/>
                  </a:solidFill>
                </a:endParaRPr>
              </a:p>
            </p:txBody>
          </p:sp>
          <p:sp>
            <p:nvSpPr>
              <p:cNvPr id="24" name="ZoneTexte 27">
                <a:extLst>
                  <a:ext uri="{FF2B5EF4-FFF2-40B4-BE49-F238E27FC236}">
                    <a16:creationId xmlns:a16="http://schemas.microsoft.com/office/drawing/2014/main" id="{C82BE40B-1AD0-8F0C-C44B-3AB5F204AA55}"/>
                  </a:ext>
                </a:extLst>
              </p:cNvPr>
              <p:cNvSpPr txBox="1"/>
              <p:nvPr/>
            </p:nvSpPr>
            <p:spPr>
              <a:xfrm>
                <a:off x="1841227" y="5478030"/>
                <a:ext cx="6306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2000" b="1" dirty="0">
                    <a:solidFill>
                      <a:srgbClr val="FF0000"/>
                    </a:solidFill>
                  </a:rPr>
                  <a:t>84</a:t>
                </a:r>
                <a:r>
                  <a:rPr lang="ar-SA" sz="2000" b="1" dirty="0">
                    <a:solidFill>
                      <a:srgbClr val="FF0000"/>
                    </a:solidFill>
                  </a:rPr>
                  <a:t>  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D70AE4C-9912-191A-80C6-23FBD96FCE40}"/>
                </a:ext>
              </a:extLst>
            </p:cNvPr>
            <p:cNvSpPr txBox="1"/>
            <p:nvPr/>
          </p:nvSpPr>
          <p:spPr>
            <a:xfrm>
              <a:off x="3819963" y="4777225"/>
              <a:ext cx="3718464" cy="3912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ar-SA" sz="24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ل</a:t>
              </a:r>
              <a:r>
                <a:rPr lang="ar-MA" sz="24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دى ع</a:t>
              </a:r>
              <a:r>
                <a:rPr lang="ar-MA" sz="24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4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ماد</a:t>
              </a:r>
              <a:r>
                <a:rPr lang="ar-MA" sz="24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4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4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: 84  = 28</a:t>
              </a:r>
              <a:r>
                <a:rPr lang="ar-SA" sz="2400" dirty="0">
                  <a:solidFill>
                    <a:srgbClr val="C00000"/>
                  </a:solidFill>
                </a:rPr>
                <a:t>×</a:t>
              </a:r>
              <a:r>
                <a:rPr lang="ar-MA" sz="2400" dirty="0">
                  <a:solidFill>
                    <a:srgbClr val="C00000"/>
                  </a:solidFill>
                </a:rPr>
                <a:t>3</a:t>
              </a:r>
              <a:endParaRPr lang="fr-MA" sz="2400" dirty="0">
                <a:solidFill>
                  <a:srgbClr val="C00000"/>
                </a:solidFill>
              </a:endParaRPr>
            </a:p>
          </p:txBody>
        </p:sp>
      </p:grpSp>
      <p:sp>
        <p:nvSpPr>
          <p:cNvPr id="62" name="TextBox 33">
            <a:extLst>
              <a:ext uri="{FF2B5EF4-FFF2-40B4-BE49-F238E27FC236}">
                <a16:creationId xmlns:a16="http://schemas.microsoft.com/office/drawing/2014/main" id="{010AEBB6-BAAE-0139-F97F-A5AB34E7B046}"/>
              </a:ext>
            </a:extLst>
          </p:cNvPr>
          <p:cNvSpPr txBox="1"/>
          <p:nvPr/>
        </p:nvSpPr>
        <p:spPr>
          <a:xfrm>
            <a:off x="3409254" y="5290612"/>
            <a:ext cx="394582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1"/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84 + 28 = 112</a:t>
            </a:r>
            <a:endParaRPr lang="fr-MA" sz="2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0" name="TextBox 33">
            <a:extLst>
              <a:ext uri="{FF2B5EF4-FFF2-40B4-BE49-F238E27FC236}">
                <a16:creationId xmlns:a16="http://schemas.microsoft.com/office/drawing/2014/main" id="{61DD4414-AF1C-5629-7CB4-45E3526FEEF0}"/>
              </a:ext>
            </a:extLst>
          </p:cNvPr>
          <p:cNvSpPr txBox="1"/>
          <p:nvPr/>
        </p:nvSpPr>
        <p:spPr>
          <a:xfrm>
            <a:off x="2793990" y="6018760"/>
            <a:ext cx="491107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1"/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َلْ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غ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ّذي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دى ريم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عماد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 :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112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دِرْهَمًا</a:t>
            </a:r>
            <a:endParaRPr lang="fr-FR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89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6352E44-680F-4897-BDC6-30DDE0135EB4}"/>
              </a:ext>
            </a:extLst>
          </p:cNvPr>
          <p:cNvGrpSpPr/>
          <p:nvPr/>
        </p:nvGrpSpPr>
        <p:grpSpPr>
          <a:xfrm>
            <a:off x="327661" y="1629103"/>
            <a:ext cx="8097568" cy="4786853"/>
            <a:chOff x="569339" y="2508095"/>
            <a:chExt cx="7855889" cy="390786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DC6E5AD-B64D-504A-A587-F00FDBEEB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5487" y="2508095"/>
              <a:ext cx="3569741" cy="3907861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A95433B-AE99-3799-7C22-8F1B4ECCB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339" y="2508095"/>
              <a:ext cx="4002662" cy="3907861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950372" y="4282963"/>
            <a:ext cx="3184633" cy="1891867"/>
          </a:xfrm>
          <a:prstGeom prst="roundRect">
            <a:avLst>
              <a:gd name="adj" fmla="val 559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8CA0C11-89B7-711E-BAA7-F835176E4677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138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A20255-742C-747D-0CBD-E1F58A71A6E6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سنطبق نفس الخطوات في هذا النشاط؛ سأشرح التعليمة، انتظروا الانطلاقة.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C1BC57-7221-168D-6896-BE598C674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99" y="1692166"/>
            <a:ext cx="7700516" cy="452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E4002B-C2D6-79D7-756E-7B9128E90716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للإنجاز؛ سأمر بين الصفوف لمساعدتكم؛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158712" y="3700324"/>
            <a:ext cx="2675619" cy="267561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C818618-E79B-F692-9A05-5DEBE0D325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99" y="1692166"/>
            <a:ext cx="5966308" cy="452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16B7F9-1D44-E415-06B7-7B857DD8B414}"/>
              </a:ext>
            </a:extLst>
          </p:cNvPr>
          <p:cNvSpPr txBox="1"/>
          <p:nvPr/>
        </p:nvSpPr>
        <p:spPr>
          <a:xfrm>
            <a:off x="1429407" y="854031"/>
            <a:ext cx="6067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اشتغلوا  في ثنائيات، كل واحد يقارن إنجازه مع زميله. </a:t>
            </a: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C17F9F1-2D12-1BC0-68AD-4030CF45929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A1D0D9C-A8F5-9BD6-97E9-AC1F197391B4}"/>
              </a:ext>
            </a:extLst>
          </p:cNvPr>
          <p:cNvGrpSpPr/>
          <p:nvPr/>
        </p:nvGrpSpPr>
        <p:grpSpPr>
          <a:xfrm>
            <a:off x="1164151" y="3272272"/>
            <a:ext cx="6815699" cy="1822125"/>
            <a:chOff x="2215971" y="2914911"/>
            <a:chExt cx="10693128" cy="274222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17DBFB4-9DDC-C3B8-E062-18DB3758C258}"/>
                </a:ext>
              </a:extLst>
            </p:cNvPr>
            <p:cNvSpPr/>
            <p:nvPr/>
          </p:nvSpPr>
          <p:spPr>
            <a:xfrm>
              <a:off x="2347963" y="2914911"/>
              <a:ext cx="415916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chemeClr val="tx1"/>
                  </a:solidFill>
                </a:rPr>
                <a:t>54 تفاحة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80B5403-ABB6-C5AA-D555-E0D64BFF5E90}"/>
                </a:ext>
              </a:extLst>
            </p:cNvPr>
            <p:cNvSpPr/>
            <p:nvPr/>
          </p:nvSpPr>
          <p:spPr>
            <a:xfrm>
              <a:off x="2347963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dirty="0">
                  <a:solidFill>
                    <a:srgbClr val="C00000"/>
                  </a:solidFill>
                </a:rPr>
                <a:t>....</a:t>
              </a:r>
              <a:endParaRPr lang="fr-FR" sz="1600" dirty="0">
                <a:solidFill>
                  <a:srgbClr val="C00000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BDEEEA9-DEF6-B600-7669-ABA65731802F}"/>
                </a:ext>
              </a:extLst>
            </p:cNvPr>
            <p:cNvSpPr/>
            <p:nvPr/>
          </p:nvSpPr>
          <p:spPr>
            <a:xfrm>
              <a:off x="5729116" y="3747795"/>
              <a:ext cx="778010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dirty="0">
                  <a:solidFill>
                    <a:srgbClr val="C00000"/>
                  </a:solidFill>
                  <a:latin typeface="Aptos" panose="02110004020202020204"/>
                  <a:cs typeface="Arial" panose="020B0604020202020204" pitchFamily="34" charset="0"/>
                </a:rPr>
                <a:t>....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5690FB7-B900-1C85-3933-902C2BF7974E}"/>
                </a:ext>
              </a:extLst>
            </p:cNvPr>
            <p:cNvSpPr/>
            <p:nvPr/>
          </p:nvSpPr>
          <p:spPr>
            <a:xfrm>
              <a:off x="3125972" y="3747795"/>
              <a:ext cx="2603143" cy="66826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dirty="0">
                  <a:solidFill>
                    <a:srgbClr val="C00000"/>
                  </a:solidFill>
                </a:rPr>
                <a:t>...</a:t>
              </a:r>
              <a:endParaRPr lang="fr-FR" sz="2800" dirty="0">
                <a:solidFill>
                  <a:srgbClr val="C00000"/>
                </a:solidFill>
              </a:endParaRPr>
            </a:p>
          </p:txBody>
        </p:sp>
        <p:sp>
          <p:nvSpPr>
            <p:cNvPr id="23" name="Accolade fermante 22">
              <a:extLst>
                <a:ext uri="{FF2B5EF4-FFF2-40B4-BE49-F238E27FC236}">
                  <a16:creationId xmlns:a16="http://schemas.microsoft.com/office/drawing/2014/main" id="{70329F26-D4AC-F2F3-CCAA-859B84210697}"/>
                </a:ext>
              </a:extLst>
            </p:cNvPr>
            <p:cNvSpPr/>
            <p:nvPr/>
          </p:nvSpPr>
          <p:spPr>
            <a:xfrm rot="5400000">
              <a:off x="4242877" y="2389152"/>
              <a:ext cx="369332" cy="4423144"/>
            </a:xfrm>
            <a:prstGeom prst="rightBrace">
              <a:avLst>
                <a:gd name="adj1" fmla="val 97578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0C76C3CB-4D4D-5CD8-FB45-83F1CB2D16C7}"/>
                </a:ext>
              </a:extLst>
            </p:cNvPr>
            <p:cNvSpPr txBox="1"/>
            <p:nvPr/>
          </p:nvSpPr>
          <p:spPr>
            <a:xfrm>
              <a:off x="3352798" y="4869710"/>
              <a:ext cx="2165131" cy="787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0070C0"/>
                  </a:solidFill>
                </a:rPr>
                <a:t>9 سلال</a:t>
              </a:r>
              <a:endParaRPr lang="fr-FR" sz="2800" b="1" dirty="0">
                <a:solidFill>
                  <a:srgbClr val="0070C0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3004BF0-1F65-6EC2-9CB3-C9509DEBD182}"/>
                </a:ext>
              </a:extLst>
            </p:cNvPr>
            <p:cNvSpPr txBox="1"/>
            <p:nvPr/>
          </p:nvSpPr>
          <p:spPr>
            <a:xfrm>
              <a:off x="7562535" y="4518669"/>
              <a:ext cx="5346564" cy="787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FR" sz="2800" b="1" dirty="0">
                  <a:solidFill>
                    <a:srgbClr val="C00000"/>
                  </a:solidFill>
                </a:rPr>
                <a:t>54 ÷ 9 = 6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33F8ED2-A586-DA70-D2B0-C11CE8F607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33" y="2022792"/>
            <a:ext cx="7700516" cy="45232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EF278D3-D2E0-8253-2713-C08EC740046D}"/>
              </a:ext>
            </a:extLst>
          </p:cNvPr>
          <p:cNvSpPr txBox="1"/>
          <p:nvPr/>
        </p:nvSpPr>
        <p:spPr>
          <a:xfrm>
            <a:off x="2990809" y="4831878"/>
            <a:ext cx="415234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ات</a:t>
            </a: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الز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تون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ar-MA" sz="2000" b="1" dirty="0">
                <a:solidFill>
                  <a:srgbClr val="FF0000"/>
                </a:solidFill>
              </a:rPr>
              <a:t>98</a:t>
            </a:r>
            <a:r>
              <a:rPr lang="fr-FR" sz="2000" b="1" dirty="0">
                <a:solidFill>
                  <a:srgbClr val="FF0000"/>
                </a:solidFill>
              </a:rPr>
              <a:t> x</a:t>
            </a:r>
            <a:r>
              <a:rPr lang="ar-MA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>
                <a:solidFill>
                  <a:srgbClr val="FF0000"/>
                </a:solidFill>
              </a:rPr>
              <a:t>85 = 8 330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CEF462-0453-92BF-BCFB-1F659697CDB8}"/>
              </a:ext>
            </a:extLst>
          </p:cNvPr>
          <p:cNvSpPr txBox="1"/>
          <p:nvPr/>
        </p:nvSpPr>
        <p:spPr>
          <a:xfrm>
            <a:off x="3189156" y="5948094"/>
            <a:ext cx="50247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rgbClr val="FF0000"/>
                </a:solidFill>
              </a:rPr>
              <a:t> 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لث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ْا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لِيُّ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صول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الز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تون</a:t>
            </a:r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ِ: </a:t>
            </a:r>
            <a:r>
              <a:rPr lang="fr-FR" sz="1600" b="1" dirty="0">
                <a:solidFill>
                  <a:srgbClr val="FF0000"/>
                </a:solidFill>
              </a:rPr>
              <a:t>108 290</a:t>
            </a:r>
            <a:r>
              <a:rPr lang="ar-MA" sz="1600" b="1" dirty="0">
                <a:solidFill>
                  <a:srgbClr val="FF0000"/>
                </a:solidFill>
              </a:rPr>
              <a:t> دِرْهَمًا</a:t>
            </a:r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4">
            <a:extLst>
              <a:ext uri="{FF2B5EF4-FFF2-40B4-BE49-F238E27FC236}">
                <a16:creationId xmlns:a16="http://schemas.microsoft.com/office/drawing/2014/main" id="{2E684242-BDD2-826A-9ECD-FD72B20FA1AC}"/>
              </a:ext>
            </a:extLst>
          </p:cNvPr>
          <p:cNvSpPr txBox="1"/>
          <p:nvPr/>
        </p:nvSpPr>
        <p:spPr>
          <a:xfrm>
            <a:off x="1490067" y="6246947"/>
            <a:ext cx="8580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1600" b="1" dirty="0">
                <a:solidFill>
                  <a:srgbClr val="FF0000"/>
                </a:solidFill>
              </a:rPr>
              <a:t>؟</a:t>
            </a:r>
            <a:endParaRPr lang="fr-MA" sz="1600" b="1" dirty="0">
              <a:solidFill>
                <a:srgbClr val="FF0000"/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A6ED17B-0AF6-736F-8150-47DBBF434F2C}"/>
              </a:ext>
            </a:extLst>
          </p:cNvPr>
          <p:cNvGrpSpPr/>
          <p:nvPr/>
        </p:nvGrpSpPr>
        <p:grpSpPr>
          <a:xfrm>
            <a:off x="990920" y="4284435"/>
            <a:ext cx="2198237" cy="823970"/>
            <a:chOff x="1070551" y="3959997"/>
            <a:chExt cx="2198237" cy="823970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5890A510-3EF4-FB2E-891E-D5264B119699}"/>
                </a:ext>
              </a:extLst>
            </p:cNvPr>
            <p:cNvGrpSpPr/>
            <p:nvPr/>
          </p:nvGrpSpPr>
          <p:grpSpPr>
            <a:xfrm>
              <a:off x="1070551" y="3959997"/>
              <a:ext cx="2198237" cy="610422"/>
              <a:chOff x="1123812" y="3793291"/>
              <a:chExt cx="2198237" cy="61042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04EF67C-C8EF-00CD-D794-80A018CEA065}"/>
                  </a:ext>
                </a:extLst>
              </p:cNvPr>
              <p:cNvSpPr txBox="1"/>
              <p:nvPr/>
            </p:nvSpPr>
            <p:spPr>
              <a:xfrm>
                <a:off x="1608339" y="3801315"/>
                <a:ext cx="1223596" cy="276999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1200" dirty="0"/>
                  <a:t>..........</a:t>
                </a:r>
                <a:endParaRPr lang="fr-MA" dirty="0"/>
              </a:p>
            </p:txBody>
          </p:sp>
          <p:sp>
            <p:nvSpPr>
              <p:cNvPr id="13" name="Left Brace 12">
                <a:extLst>
                  <a:ext uri="{FF2B5EF4-FFF2-40B4-BE49-F238E27FC236}">
                    <a16:creationId xmlns:a16="http://schemas.microsoft.com/office/drawing/2014/main" id="{8012E010-0F7A-2CD2-ED3F-91CC87822DE2}"/>
                  </a:ext>
                </a:extLst>
              </p:cNvPr>
              <p:cNvSpPr/>
              <p:nvPr/>
            </p:nvSpPr>
            <p:spPr>
              <a:xfrm rot="16200000">
                <a:off x="2071949" y="3210165"/>
                <a:ext cx="245411" cy="2141685"/>
              </a:xfrm>
              <a:prstGeom prst="leftBrace">
                <a:avLst>
                  <a:gd name="adj1" fmla="val 93011"/>
                  <a:gd name="adj2" fmla="val 5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19" name="ZoneTexte 7">
                <a:extLst>
                  <a:ext uri="{FF2B5EF4-FFF2-40B4-BE49-F238E27FC236}">
                    <a16:creationId xmlns:a16="http://schemas.microsoft.com/office/drawing/2014/main" id="{2FAAD2D3-1F03-AEFB-784B-D0D10D97D3A4}"/>
                  </a:ext>
                </a:extLst>
              </p:cNvPr>
              <p:cNvSpPr txBox="1"/>
              <p:nvPr/>
            </p:nvSpPr>
            <p:spPr>
              <a:xfrm>
                <a:off x="2848893" y="3793291"/>
                <a:ext cx="473156" cy="276999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1200" b="1" dirty="0">
                    <a:solidFill>
                      <a:srgbClr val="FF0000"/>
                    </a:solidFill>
                  </a:rPr>
                  <a:t>85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0" name="ZoneTexte 4">
              <a:extLst>
                <a:ext uri="{FF2B5EF4-FFF2-40B4-BE49-F238E27FC236}">
                  <a16:creationId xmlns:a16="http://schemas.microsoft.com/office/drawing/2014/main" id="{8BC4ECA4-CA6C-CF89-127B-E67D1866392A}"/>
                </a:ext>
              </a:extLst>
            </p:cNvPr>
            <p:cNvSpPr txBox="1"/>
            <p:nvPr/>
          </p:nvSpPr>
          <p:spPr>
            <a:xfrm>
              <a:off x="1623847" y="4445413"/>
              <a:ext cx="8580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1600" b="1" dirty="0">
                  <a:solidFill>
                    <a:srgbClr val="FF0000"/>
                  </a:solidFill>
                </a:rPr>
                <a:t> </a:t>
              </a:r>
              <a:r>
                <a:rPr lang="fr-MA" sz="1600" b="1" dirty="0">
                  <a:solidFill>
                    <a:srgbClr val="FF0000"/>
                  </a:solidFill>
                </a:rPr>
                <a:t>98</a:t>
              </a:r>
              <a:r>
                <a:rPr lang="ar-MA" sz="1600" b="1" dirty="0">
                  <a:solidFill>
                    <a:srgbClr val="FF0000"/>
                  </a:solidFill>
                </a:rPr>
                <a:t>  مرة</a:t>
              </a:r>
              <a:endParaRPr lang="fr-MA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34" name="ZoneTexte 7">
              <a:extLst>
                <a:ext uri="{FF2B5EF4-FFF2-40B4-BE49-F238E27FC236}">
                  <a16:creationId xmlns:a16="http://schemas.microsoft.com/office/drawing/2014/main" id="{58344E56-2588-5B24-1C5E-45D4D7F4103B}"/>
                </a:ext>
              </a:extLst>
            </p:cNvPr>
            <p:cNvSpPr txBox="1"/>
            <p:nvPr/>
          </p:nvSpPr>
          <p:spPr>
            <a:xfrm>
              <a:off x="1070552" y="3968588"/>
              <a:ext cx="473156" cy="27699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200" b="1" dirty="0">
                  <a:solidFill>
                    <a:srgbClr val="FF0000"/>
                  </a:solidFill>
                </a:rPr>
                <a:t>85</a:t>
              </a:r>
              <a:endParaRPr lang="fr-MA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79A9E12-E09E-8660-F2B1-422837078086}"/>
              </a:ext>
            </a:extLst>
          </p:cNvPr>
          <p:cNvGrpSpPr/>
          <p:nvPr/>
        </p:nvGrpSpPr>
        <p:grpSpPr>
          <a:xfrm>
            <a:off x="1060301" y="5339710"/>
            <a:ext cx="1948924" cy="969549"/>
            <a:chOff x="1062380" y="5300860"/>
            <a:chExt cx="1948924" cy="969549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C75735B-CBAD-65A2-7D14-B755A70D1964}"/>
                </a:ext>
              </a:extLst>
            </p:cNvPr>
            <p:cNvGrpSpPr/>
            <p:nvPr/>
          </p:nvGrpSpPr>
          <p:grpSpPr>
            <a:xfrm>
              <a:off x="1062380" y="5636882"/>
              <a:ext cx="1948924" cy="633527"/>
              <a:chOff x="1032060" y="5871426"/>
              <a:chExt cx="1948924" cy="633527"/>
            </a:xfrm>
          </p:grpSpPr>
          <p:sp>
            <p:nvSpPr>
              <p:cNvPr id="12" name="ZoneTexte 9">
                <a:extLst>
                  <a:ext uri="{FF2B5EF4-FFF2-40B4-BE49-F238E27FC236}">
                    <a16:creationId xmlns:a16="http://schemas.microsoft.com/office/drawing/2014/main" id="{F187EC22-3B15-211C-69F1-A7CDD060C702}"/>
                  </a:ext>
                </a:extLst>
              </p:cNvPr>
              <p:cNvSpPr txBox="1"/>
              <p:nvPr/>
            </p:nvSpPr>
            <p:spPr>
              <a:xfrm>
                <a:off x="1402764" y="5871427"/>
                <a:ext cx="1190508" cy="276999"/>
              </a:xfrm>
              <a:prstGeom prst="rect">
                <a:avLst/>
              </a:prstGeom>
              <a:noFill/>
              <a:ln w="19050">
                <a:solidFill>
                  <a:srgbClr val="084F6A"/>
                </a:solidFill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ar-SA" sz="1200" dirty="0"/>
                  <a:t> ....................</a:t>
                </a:r>
                <a:endParaRPr lang="fr-MA" sz="1200" dirty="0"/>
              </a:p>
            </p:txBody>
          </p:sp>
          <p:sp>
            <p:nvSpPr>
              <p:cNvPr id="21" name="Left Brace 20">
                <a:extLst>
                  <a:ext uri="{FF2B5EF4-FFF2-40B4-BE49-F238E27FC236}">
                    <a16:creationId xmlns:a16="http://schemas.microsoft.com/office/drawing/2014/main" id="{4343280B-146D-5FF2-A9E0-4C68138C4CC7}"/>
                  </a:ext>
                </a:extLst>
              </p:cNvPr>
              <p:cNvSpPr/>
              <p:nvPr/>
            </p:nvSpPr>
            <p:spPr>
              <a:xfrm rot="16200000">
                <a:off x="1734935" y="5506431"/>
                <a:ext cx="307638" cy="1689405"/>
              </a:xfrm>
              <a:prstGeom prst="leftBrace">
                <a:avLst>
                  <a:gd name="adj1" fmla="val 93011"/>
                  <a:gd name="adj2" fmla="val 50000"/>
                </a:avLst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35" name="ZoneTexte 7">
                <a:extLst>
                  <a:ext uri="{FF2B5EF4-FFF2-40B4-BE49-F238E27FC236}">
                    <a16:creationId xmlns:a16="http://schemas.microsoft.com/office/drawing/2014/main" id="{F7B5C119-E6CE-EB37-DF54-C7589E240648}"/>
                  </a:ext>
                </a:extLst>
              </p:cNvPr>
              <p:cNvSpPr txBox="1"/>
              <p:nvPr/>
            </p:nvSpPr>
            <p:spPr>
              <a:xfrm>
                <a:off x="2610280" y="5871426"/>
                <a:ext cx="370704" cy="276999"/>
              </a:xfrm>
              <a:prstGeom prst="rect">
                <a:avLst/>
              </a:prstGeom>
              <a:noFill/>
              <a:ln w="28575">
                <a:solidFill>
                  <a:srgbClr val="084F6A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1200" b="1" dirty="0">
                    <a:solidFill>
                      <a:srgbClr val="FF0000"/>
                    </a:solidFill>
                  </a:rPr>
                  <a:t>13</a:t>
                </a:r>
                <a:endParaRPr lang="fr-MA" sz="1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6" name="ZoneTexte 7">
                <a:extLst>
                  <a:ext uri="{FF2B5EF4-FFF2-40B4-BE49-F238E27FC236}">
                    <a16:creationId xmlns:a16="http://schemas.microsoft.com/office/drawing/2014/main" id="{4DD32E6F-3CC1-DA91-EF0E-6BF3A19F6530}"/>
                  </a:ext>
                </a:extLst>
              </p:cNvPr>
              <p:cNvSpPr txBox="1"/>
              <p:nvPr/>
            </p:nvSpPr>
            <p:spPr>
              <a:xfrm>
                <a:off x="1032060" y="5872944"/>
                <a:ext cx="370704" cy="276999"/>
              </a:xfrm>
              <a:prstGeom prst="rect">
                <a:avLst/>
              </a:prstGeom>
              <a:noFill/>
              <a:ln w="28575">
                <a:solidFill>
                  <a:srgbClr val="084F6A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1200" b="1" dirty="0">
                    <a:solidFill>
                      <a:srgbClr val="FF0000"/>
                    </a:solidFill>
                  </a:rPr>
                  <a:t>13</a:t>
                </a:r>
                <a:endParaRPr lang="fr-MA" sz="14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8" name="ZoneTexte 7">
              <a:extLst>
                <a:ext uri="{FF2B5EF4-FFF2-40B4-BE49-F238E27FC236}">
                  <a16:creationId xmlns:a16="http://schemas.microsoft.com/office/drawing/2014/main" id="{DF46ABC9-C737-8B8B-E8B4-1D5B737FDD49}"/>
                </a:ext>
              </a:extLst>
            </p:cNvPr>
            <p:cNvSpPr txBox="1"/>
            <p:nvPr/>
          </p:nvSpPr>
          <p:spPr>
            <a:xfrm>
              <a:off x="1062380" y="5300860"/>
              <a:ext cx="1948924" cy="276999"/>
            </a:xfrm>
            <a:prstGeom prst="rect">
              <a:avLst/>
            </a:prstGeom>
            <a:noFill/>
            <a:ln w="28575">
              <a:solidFill>
                <a:srgbClr val="084F6A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200" b="1" dirty="0">
                  <a:solidFill>
                    <a:srgbClr val="FF0000"/>
                  </a:solidFill>
                </a:rPr>
                <a:t>؟</a:t>
              </a:r>
              <a:endParaRPr lang="fr-MA" sz="1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0" name="ZoneTexte 7">
            <a:extLst>
              <a:ext uri="{FF2B5EF4-FFF2-40B4-BE49-F238E27FC236}">
                <a16:creationId xmlns:a16="http://schemas.microsoft.com/office/drawing/2014/main" id="{E35F9D99-FD05-5694-BB2F-54512C79DC15}"/>
              </a:ext>
            </a:extLst>
          </p:cNvPr>
          <p:cNvSpPr txBox="1"/>
          <p:nvPr/>
        </p:nvSpPr>
        <p:spPr>
          <a:xfrm>
            <a:off x="1011153" y="3965823"/>
            <a:ext cx="2178003" cy="2769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1200" b="1" dirty="0">
                <a:solidFill>
                  <a:srgbClr val="FF0000"/>
                </a:solidFill>
              </a:rPr>
              <a:t>؟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3DC0415-0099-D94B-0B89-A529CA00CB37}"/>
              </a:ext>
            </a:extLst>
          </p:cNvPr>
          <p:cNvSpPr txBox="1"/>
          <p:nvPr/>
        </p:nvSpPr>
        <p:spPr>
          <a:xfrm>
            <a:off x="4411531" y="5407693"/>
            <a:ext cx="301356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ar-MA" sz="1800" b="1" dirty="0">
                <a:solidFill>
                  <a:srgbClr val="FF0000"/>
                </a:solidFill>
              </a:rPr>
              <a:t>13</a:t>
            </a:r>
            <a:r>
              <a:rPr lang="fr-FR" sz="1800" b="1" dirty="0">
                <a:solidFill>
                  <a:srgbClr val="FF0000"/>
                </a:solidFill>
              </a:rPr>
              <a:t> </a:t>
            </a:r>
            <a:r>
              <a:rPr lang="fr-FR" sz="1400" b="1" dirty="0">
                <a:solidFill>
                  <a:srgbClr val="FF0000"/>
                </a:solidFill>
              </a:rPr>
              <a:t>X</a:t>
            </a:r>
            <a:r>
              <a:rPr lang="fr-FR" sz="1800" b="1" dirty="0">
                <a:solidFill>
                  <a:srgbClr val="FF0000"/>
                </a:solidFill>
              </a:rPr>
              <a:t> </a:t>
            </a:r>
            <a:r>
              <a:rPr lang="fr-MA" sz="1800" b="1" dirty="0">
                <a:solidFill>
                  <a:srgbClr val="FF0000"/>
                </a:solidFill>
              </a:rPr>
              <a:t>8 330</a:t>
            </a:r>
            <a:r>
              <a:rPr lang="ar-MA" sz="1800" b="1" dirty="0">
                <a:solidFill>
                  <a:srgbClr val="FF0000"/>
                </a:solidFill>
              </a:rPr>
              <a:t> </a:t>
            </a:r>
            <a:r>
              <a:rPr lang="fr-FR" sz="1800" b="1" dirty="0">
                <a:solidFill>
                  <a:srgbClr val="FF0000"/>
                </a:solidFill>
              </a:rPr>
              <a:t>=  108 290 </a:t>
            </a:r>
            <a:endParaRPr lang="fr-MA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09DB1-5AE2-5B66-6474-6CF0CE7F8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0B3DA-84BD-39FE-9AB0-85B1F7603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35DF662-09C2-8F4F-4536-EE17BD80BD06}"/>
              </a:ext>
            </a:extLst>
          </p:cNvPr>
          <p:cNvGrpSpPr/>
          <p:nvPr/>
        </p:nvGrpSpPr>
        <p:grpSpPr>
          <a:xfrm>
            <a:off x="569339" y="1629103"/>
            <a:ext cx="7855889" cy="4786853"/>
            <a:chOff x="569339" y="2508095"/>
            <a:chExt cx="7855889" cy="390786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866A28A-4FA5-9527-DCB7-60AE37C9C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5487" y="2508095"/>
              <a:ext cx="3569741" cy="3907861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F33BC13-ACD3-3DC0-8BAC-A719642B3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339" y="2508095"/>
              <a:ext cx="4002662" cy="3907861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C558CDE-5B85-4055-9120-67D3FE3B56FB}"/>
              </a:ext>
            </a:extLst>
          </p:cNvPr>
          <p:cNvSpPr/>
          <p:nvPr/>
        </p:nvSpPr>
        <p:spPr>
          <a:xfrm>
            <a:off x="882868" y="1949667"/>
            <a:ext cx="3184633" cy="1891867"/>
          </a:xfrm>
          <a:prstGeom prst="roundRect">
            <a:avLst>
              <a:gd name="adj" fmla="val 559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C1F958E-CF12-81BC-41F0-6489C574B0BB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138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838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129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EBB2F09-976D-4AD9-9A3A-D7CD56520F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49" y="1769628"/>
            <a:ext cx="8029903" cy="446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8BFB5-0786-5D5B-90BF-2231CCA6B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120502-5B91-42DA-2CFD-323F0C706EE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0AA8D468-2808-B4E4-EB8A-E1418E550379}"/>
              </a:ext>
            </a:extLst>
          </p:cNvPr>
          <p:cNvSpPr txBox="1"/>
          <p:nvPr/>
        </p:nvSpPr>
        <p:spPr>
          <a:xfrm>
            <a:off x="290145" y="730665"/>
            <a:ext cx="7231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A309F5-3A48-D584-911E-F447397F0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7" y="1883229"/>
            <a:ext cx="8029903" cy="446968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3DE9F2D-A088-B023-2F83-A07E1CACC617}"/>
              </a:ext>
            </a:extLst>
          </p:cNvPr>
          <p:cNvSpPr txBox="1"/>
          <p:nvPr/>
        </p:nvSpPr>
        <p:spPr>
          <a:xfrm>
            <a:off x="3676812" y="4939723"/>
            <a:ext cx="3996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r-MA" b="1" dirty="0">
                <a:solidFill>
                  <a:srgbClr val="C00000"/>
                </a:solidFill>
              </a:rPr>
              <a:t>450x 65 = </a:t>
            </a:r>
            <a:r>
              <a:rPr lang="zgh-Tfng-MA" b="1" dirty="0">
                <a:solidFill>
                  <a:srgbClr val="C00000"/>
                </a:solidFill>
              </a:rPr>
              <a:t>29 250</a:t>
            </a:r>
            <a:endParaRPr lang="fr-MA" b="1" dirty="0">
              <a:solidFill>
                <a:srgbClr val="C00000"/>
              </a:solidFill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zgh-Tfng-MA" b="1" dirty="0">
                <a:solidFill>
                  <a:srgbClr val="C00000"/>
                </a:solidFill>
              </a:rPr>
              <a:t>29 250</a:t>
            </a:r>
            <a:r>
              <a:rPr lang="fr-MA" b="1" dirty="0">
                <a:solidFill>
                  <a:srgbClr val="C00000"/>
                </a:solidFill>
              </a:rPr>
              <a:t>  ÷15   = </a:t>
            </a:r>
            <a:r>
              <a:rPr lang="zgh-Tfng-MA" b="1" dirty="0">
                <a:solidFill>
                  <a:srgbClr val="C00000"/>
                </a:solidFill>
              </a:rPr>
              <a:t> 1 950</a:t>
            </a:r>
            <a:r>
              <a:rPr lang="fr-MA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0322D7B-6088-FF63-66C3-40E549D442EA}"/>
              </a:ext>
            </a:extLst>
          </p:cNvPr>
          <p:cNvSpPr txBox="1"/>
          <p:nvPr/>
        </p:nvSpPr>
        <p:spPr>
          <a:xfrm>
            <a:off x="3281917" y="5850898"/>
            <a:ext cx="43165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ن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صيب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عام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 : </a:t>
            </a:r>
            <a:r>
              <a:rPr lang="zgh-Tfng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دِرْهَمًا </a:t>
            </a:r>
            <a:r>
              <a:rPr lang="zgh-Tfng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1 950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1C0E176-6B78-ED95-71C2-FE069DA1C5F1}"/>
              </a:ext>
            </a:extLst>
          </p:cNvPr>
          <p:cNvGrpSpPr/>
          <p:nvPr/>
        </p:nvGrpSpPr>
        <p:grpSpPr>
          <a:xfrm>
            <a:off x="863225" y="4016755"/>
            <a:ext cx="2411206" cy="1199986"/>
            <a:chOff x="1033920" y="3838577"/>
            <a:chExt cx="2411206" cy="119998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342FFCB-199E-E23E-A47F-80F3B4018F56}"/>
                </a:ext>
              </a:extLst>
            </p:cNvPr>
            <p:cNvGrpSpPr/>
            <p:nvPr/>
          </p:nvGrpSpPr>
          <p:grpSpPr>
            <a:xfrm>
              <a:off x="1033920" y="4178039"/>
              <a:ext cx="2411206" cy="860524"/>
              <a:chOff x="1328259" y="4270501"/>
              <a:chExt cx="2411206" cy="86052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4332AD9-D531-7B82-A606-08B1738356F9}"/>
                  </a:ext>
                </a:extLst>
              </p:cNvPr>
              <p:cNvSpPr/>
              <p:nvPr/>
            </p:nvSpPr>
            <p:spPr>
              <a:xfrm>
                <a:off x="1353385" y="4270501"/>
                <a:ext cx="640473" cy="279493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C00000"/>
                    </a:solidFill>
                  </a:rPr>
                  <a:t>450</a:t>
                </a:r>
                <a:endParaRPr lang="fr-FR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434AD52-F380-5488-5660-4B490B9ADB00}"/>
                  </a:ext>
                </a:extLst>
              </p:cNvPr>
              <p:cNvSpPr/>
              <p:nvPr/>
            </p:nvSpPr>
            <p:spPr>
              <a:xfrm>
                <a:off x="3108960" y="4270501"/>
                <a:ext cx="630505" cy="279493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450</a:t>
                </a:r>
                <a:endPara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A0C9E66-815E-2D11-DD5C-20681438EBC8}"/>
                  </a:ext>
                </a:extLst>
              </p:cNvPr>
              <p:cNvSpPr/>
              <p:nvPr/>
            </p:nvSpPr>
            <p:spPr>
              <a:xfrm>
                <a:off x="1993857" y="4270501"/>
                <a:ext cx="1115103" cy="279493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</a:rPr>
                  <a:t>...</a:t>
                </a:r>
                <a:endParaRPr lang="fr-FR" sz="28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2" name="Accolade fermante 11">
                <a:extLst>
                  <a:ext uri="{FF2B5EF4-FFF2-40B4-BE49-F238E27FC236}">
                    <a16:creationId xmlns:a16="http://schemas.microsoft.com/office/drawing/2014/main" id="{EA12E853-605C-E725-F3FB-D6A265F92ED4}"/>
                  </a:ext>
                </a:extLst>
              </p:cNvPr>
              <p:cNvSpPr/>
              <p:nvPr/>
            </p:nvSpPr>
            <p:spPr>
              <a:xfrm rot="5400000">
                <a:off x="2381856" y="3496398"/>
                <a:ext cx="304012" cy="2411205"/>
              </a:xfrm>
              <a:prstGeom prst="rightBrace">
                <a:avLst>
                  <a:gd name="adj1" fmla="val 97578"/>
                  <a:gd name="adj2" fmla="val 50000"/>
                </a:avLst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683AB13-FDB9-6C36-E76F-B2AD221E6B91}"/>
                  </a:ext>
                </a:extLst>
              </p:cNvPr>
              <p:cNvSpPr txBox="1"/>
              <p:nvPr/>
            </p:nvSpPr>
            <p:spPr>
              <a:xfrm>
                <a:off x="1861391" y="4792471"/>
                <a:ext cx="1380034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C00000"/>
                    </a:solidFill>
                  </a:rPr>
                  <a:t> </a:t>
                </a:r>
                <a:r>
                  <a:rPr lang="fr-MA" sz="1600" b="1" dirty="0">
                    <a:solidFill>
                      <a:srgbClr val="C00000"/>
                    </a:solidFill>
                  </a:rPr>
                  <a:t>65</a:t>
                </a:r>
                <a:r>
                  <a:rPr lang="ar-MA" sz="1600" b="1" dirty="0">
                    <a:solidFill>
                      <a:srgbClr val="C00000"/>
                    </a:solidFill>
                  </a:rPr>
                  <a:t> مرة  </a:t>
                </a:r>
                <a:endParaRPr lang="fr-FR" sz="1600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4538BB8-6B43-8DD1-96F2-EF16D6BC1BF0}"/>
                </a:ext>
              </a:extLst>
            </p:cNvPr>
            <p:cNvSpPr/>
            <p:nvPr/>
          </p:nvSpPr>
          <p:spPr>
            <a:xfrm>
              <a:off x="1059046" y="3838577"/>
              <a:ext cx="2386080" cy="27949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2000" b="1" dirty="0">
                  <a:solidFill>
                    <a:srgbClr val="FF0000"/>
                  </a:solidFill>
                </a:rPr>
                <a:t>?</a:t>
              </a:r>
              <a:endParaRPr lang="fr-FR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61C58F6-090E-685E-82AD-30EBA865B56C}"/>
              </a:ext>
            </a:extLst>
          </p:cNvPr>
          <p:cNvGrpSpPr/>
          <p:nvPr/>
        </p:nvGrpSpPr>
        <p:grpSpPr>
          <a:xfrm>
            <a:off x="922808" y="5393017"/>
            <a:ext cx="2386082" cy="1153887"/>
            <a:chOff x="1033920" y="4973448"/>
            <a:chExt cx="2386082" cy="115388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AA3DF68-1BFF-8A91-1A54-78D649F2E713}"/>
                </a:ext>
              </a:extLst>
            </p:cNvPr>
            <p:cNvGrpSpPr/>
            <p:nvPr/>
          </p:nvGrpSpPr>
          <p:grpSpPr>
            <a:xfrm>
              <a:off x="1033922" y="5297383"/>
              <a:ext cx="2386080" cy="829952"/>
              <a:chOff x="1353385" y="4270501"/>
              <a:chExt cx="2386080" cy="829952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FBDD954-9EE2-CBBD-BA3A-A670B580EBB4}"/>
                  </a:ext>
                </a:extLst>
              </p:cNvPr>
              <p:cNvSpPr/>
              <p:nvPr/>
            </p:nvSpPr>
            <p:spPr>
              <a:xfrm>
                <a:off x="1353385" y="4270501"/>
                <a:ext cx="640473" cy="30401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b="1" dirty="0">
                    <a:solidFill>
                      <a:srgbClr val="FF0000"/>
                    </a:solidFill>
                  </a:rPr>
                  <a:t>؟</a:t>
                </a:r>
                <a:endParaRPr lang="fr-FR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6C3CE38-1331-B546-8707-D47758CB57B1}"/>
                  </a:ext>
                </a:extLst>
              </p:cNvPr>
              <p:cNvSpPr/>
              <p:nvPr/>
            </p:nvSpPr>
            <p:spPr>
              <a:xfrm>
                <a:off x="3108960" y="4270501"/>
                <a:ext cx="630505" cy="29288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؟</a:t>
                </a:r>
                <a:endPara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747D2FB-4E3E-568E-4F0C-0594FFB4B2A7}"/>
                  </a:ext>
                </a:extLst>
              </p:cNvPr>
              <p:cNvSpPr/>
              <p:nvPr/>
            </p:nvSpPr>
            <p:spPr>
              <a:xfrm>
                <a:off x="1993857" y="4270501"/>
                <a:ext cx="1115103" cy="29288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FF0000"/>
                    </a:solidFill>
                  </a:rPr>
                  <a:t>...</a:t>
                </a:r>
                <a:endParaRPr lang="fr-FR" sz="28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Accolade fermante 11">
                <a:extLst>
                  <a:ext uri="{FF2B5EF4-FFF2-40B4-BE49-F238E27FC236}">
                    <a16:creationId xmlns:a16="http://schemas.microsoft.com/office/drawing/2014/main" id="{8B2CD247-F34B-197F-CE7E-052BD3B7D6F9}"/>
                  </a:ext>
                </a:extLst>
              </p:cNvPr>
              <p:cNvSpPr/>
              <p:nvPr/>
            </p:nvSpPr>
            <p:spPr>
              <a:xfrm rot="5400000">
                <a:off x="2438064" y="3570045"/>
                <a:ext cx="207386" cy="2326498"/>
              </a:xfrm>
              <a:prstGeom prst="rightBrace">
                <a:avLst>
                  <a:gd name="adj1" fmla="val 97578"/>
                  <a:gd name="adj2" fmla="val 5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ZoneTexte 12">
                <a:extLst>
                  <a:ext uri="{FF2B5EF4-FFF2-40B4-BE49-F238E27FC236}">
                    <a16:creationId xmlns:a16="http://schemas.microsoft.com/office/drawing/2014/main" id="{E5A0EF1A-AF3D-3B10-86D1-BEAAD0A12014}"/>
                  </a:ext>
                </a:extLst>
              </p:cNvPr>
              <p:cNvSpPr txBox="1"/>
              <p:nvPr/>
            </p:nvSpPr>
            <p:spPr>
              <a:xfrm>
                <a:off x="1820889" y="4761899"/>
                <a:ext cx="1380034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1600" b="1" dirty="0">
                    <a:solidFill>
                      <a:srgbClr val="FF0000"/>
                    </a:solidFill>
                  </a:rPr>
                  <a:t> 15 مرة  </a:t>
                </a:r>
                <a:endParaRPr lang="fr-FR" sz="16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D63542A-58E6-0207-5CD8-6D01E5446560}"/>
                </a:ext>
              </a:extLst>
            </p:cNvPr>
            <p:cNvSpPr/>
            <p:nvPr/>
          </p:nvSpPr>
          <p:spPr>
            <a:xfrm>
              <a:off x="1033920" y="4973448"/>
              <a:ext cx="2386080" cy="27949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gh-Tfng-MA" sz="2000" b="1" dirty="0">
                  <a:solidFill>
                    <a:srgbClr val="FF0000"/>
                  </a:solidFill>
                </a:rPr>
                <a:t>29 250</a:t>
              </a:r>
              <a:endParaRPr lang="fr-FR" sz="2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243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FB40AB-40AE-E512-258F-88B280F33831}"/>
              </a:ext>
            </a:extLst>
          </p:cNvPr>
          <p:cNvSpPr txBox="1"/>
          <p:nvPr/>
        </p:nvSpPr>
        <p:spPr>
          <a:xfrm>
            <a:off x="115615" y="854031"/>
            <a:ext cx="7380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Low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138 و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139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E0CF7F5-8843-0E54-24E3-A261C6C8D53D}"/>
              </a:ext>
            </a:extLst>
          </p:cNvPr>
          <p:cNvGrpSpPr/>
          <p:nvPr/>
        </p:nvGrpSpPr>
        <p:grpSpPr>
          <a:xfrm>
            <a:off x="569339" y="1629103"/>
            <a:ext cx="7855889" cy="4786853"/>
            <a:chOff x="569339" y="2508095"/>
            <a:chExt cx="7855889" cy="390786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CBBCEA6-2DD4-7D5B-0237-2A21391CC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5487" y="2508095"/>
              <a:ext cx="3569741" cy="390786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8BA325E-6B79-6BA7-EEA8-D978A737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339" y="2508095"/>
              <a:ext cx="4002662" cy="39078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387731-0597-BA02-E318-6FB19E084FEC}"/>
              </a:ext>
            </a:extLst>
          </p:cNvPr>
          <p:cNvSpPr txBox="1"/>
          <p:nvPr/>
        </p:nvSpPr>
        <p:spPr>
          <a:xfrm>
            <a:off x="1008993" y="854031"/>
            <a:ext cx="64875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18705</TotalTime>
  <Words>1040</Words>
  <Application>Microsoft Office PowerPoint</Application>
  <PresentationFormat>On-screen Show (4:3)</PresentationFormat>
  <Paragraphs>332</Paragraphs>
  <Slides>57</Slides>
  <Notes>12</Notes>
  <HiddenSlides>0</HiddenSlides>
  <MMClips>6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57</vt:i4>
      </vt:variant>
    </vt:vector>
  </HeadingPairs>
  <TitlesOfParts>
    <vt:vector size="72" baseType="lpstr">
      <vt:lpstr>Aptos</vt:lpstr>
      <vt:lpstr>Aptos Display</vt:lpstr>
      <vt:lpstr>Arial</vt:lpstr>
      <vt:lpstr>Calibri</vt:lpstr>
      <vt:lpstr>Chalkboard</vt:lpstr>
      <vt:lpstr>DengXian</vt:lpstr>
      <vt:lpstr>Dosis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2_partie 1</vt:lpstr>
      <vt:lpstr>PowerPoint Presentation</vt:lpstr>
      <vt:lpstr>PowerPoint Presentation</vt:lpstr>
      <vt:lpstr>برمجة الأسبوع الثاني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AIT OUABBOU LAHCEN</cp:lastModifiedBy>
  <cp:revision>148</cp:revision>
  <cp:lastPrinted>2025-08-13T10:11:39Z</cp:lastPrinted>
  <dcterms:created xsi:type="dcterms:W3CDTF">2025-08-01T12:31:49Z</dcterms:created>
  <dcterms:modified xsi:type="dcterms:W3CDTF">2026-05-31T07:57:38Z</dcterms:modified>
</cp:coreProperties>
</file>