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3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4.xml" ContentType="application/vnd.openxmlformats-officedocument.them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5.xml" ContentType="application/vnd.openxmlformats-officedocument.theme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2" r:id="rId1"/>
    <p:sldMasterId id="2147483852" r:id="rId2"/>
    <p:sldMasterId id="2147483880" r:id="rId3"/>
    <p:sldMasterId id="2147483904" r:id="rId4"/>
    <p:sldMasterId id="2147483908" r:id="rId5"/>
    <p:sldMasterId id="2147483913" r:id="rId6"/>
  </p:sldMasterIdLst>
  <p:notesMasterIdLst>
    <p:notesMasterId r:id="rId78"/>
  </p:notesMasterIdLst>
  <p:handoutMasterIdLst>
    <p:handoutMasterId r:id="rId79"/>
  </p:handoutMasterIdLst>
  <p:sldIdLst>
    <p:sldId id="2134807082" r:id="rId7"/>
    <p:sldId id="948" r:id="rId8"/>
    <p:sldId id="2134807140" r:id="rId9"/>
    <p:sldId id="780" r:id="rId10"/>
    <p:sldId id="781" r:id="rId11"/>
    <p:sldId id="741" r:id="rId12"/>
    <p:sldId id="2134807097" r:id="rId13"/>
    <p:sldId id="2134807153" r:id="rId14"/>
    <p:sldId id="2134807155" r:id="rId15"/>
    <p:sldId id="2134807156" r:id="rId16"/>
    <p:sldId id="2134807154" r:id="rId17"/>
    <p:sldId id="746" r:id="rId18"/>
    <p:sldId id="914" r:id="rId19"/>
    <p:sldId id="769" r:id="rId20"/>
    <p:sldId id="768" r:id="rId21"/>
    <p:sldId id="870" r:id="rId22"/>
    <p:sldId id="2134807157" r:id="rId23"/>
    <p:sldId id="774" r:id="rId24"/>
    <p:sldId id="1054" r:id="rId25"/>
    <p:sldId id="1055" r:id="rId26"/>
    <p:sldId id="1056" r:id="rId27"/>
    <p:sldId id="968" r:id="rId28"/>
    <p:sldId id="1021" r:id="rId29"/>
    <p:sldId id="1046" r:id="rId30"/>
    <p:sldId id="2134807084" r:id="rId31"/>
    <p:sldId id="2134807085" r:id="rId32"/>
    <p:sldId id="2134807086" r:id="rId33"/>
    <p:sldId id="2134806710" r:id="rId34"/>
    <p:sldId id="751" r:id="rId35"/>
    <p:sldId id="871" r:id="rId36"/>
    <p:sldId id="2134807158" r:id="rId37"/>
    <p:sldId id="2134807173" r:id="rId38"/>
    <p:sldId id="2134807160" r:id="rId39"/>
    <p:sldId id="2134807161" r:id="rId40"/>
    <p:sldId id="2134807162" r:id="rId41"/>
    <p:sldId id="2134806719" r:id="rId42"/>
    <p:sldId id="2134807163" r:id="rId43"/>
    <p:sldId id="2134807164" r:id="rId44"/>
    <p:sldId id="2134807165" r:id="rId45"/>
    <p:sldId id="2134807166" r:id="rId46"/>
    <p:sldId id="2134807167" r:id="rId47"/>
    <p:sldId id="2134807168" r:id="rId48"/>
    <p:sldId id="2134807072" r:id="rId49"/>
    <p:sldId id="2134807169" r:id="rId50"/>
    <p:sldId id="2134807171" r:id="rId51"/>
    <p:sldId id="2134807144" r:id="rId52"/>
    <p:sldId id="2134807172" r:id="rId53"/>
    <p:sldId id="2134807174" r:id="rId54"/>
    <p:sldId id="2134807176" r:id="rId55"/>
    <p:sldId id="2134807175" r:id="rId56"/>
    <p:sldId id="2134807177" r:id="rId57"/>
    <p:sldId id="2134807178" r:id="rId58"/>
    <p:sldId id="2134807179" r:id="rId59"/>
    <p:sldId id="2134807114" r:id="rId60"/>
    <p:sldId id="2134807138" r:id="rId61"/>
    <p:sldId id="921" r:id="rId62"/>
    <p:sldId id="922" r:id="rId63"/>
    <p:sldId id="924" r:id="rId64"/>
    <p:sldId id="925" r:id="rId65"/>
    <p:sldId id="849" r:id="rId66"/>
    <p:sldId id="2134807180" r:id="rId67"/>
    <p:sldId id="2134807181" r:id="rId68"/>
    <p:sldId id="2134807182" r:id="rId69"/>
    <p:sldId id="2134807183" r:id="rId70"/>
    <p:sldId id="2134806697" r:id="rId71"/>
    <p:sldId id="848" r:id="rId72"/>
    <p:sldId id="2134807106" r:id="rId73"/>
    <p:sldId id="858" r:id="rId74"/>
    <p:sldId id="868" r:id="rId75"/>
    <p:sldId id="764" r:id="rId76"/>
    <p:sldId id="949" r:id="rId77"/>
  </p:sldIdLst>
  <p:sldSz cx="9144000" cy="6858000" type="screen4x3"/>
  <p:notesSz cx="6735763" cy="9866313"/>
  <p:embeddedFontLst>
    <p:embeddedFont>
      <p:font typeface="DengXian" panose="02010600030101010101" pitchFamily="2" charset="-122"/>
      <p:regular r:id="rId80"/>
      <p:bold r:id="rId81"/>
    </p:embeddedFont>
    <p:embeddedFont>
      <p:font typeface="Dosis" pitchFamily="2" charset="0"/>
      <p:regular r:id="rId82"/>
      <p:bold r:id="rId83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84F6A"/>
    <a:srgbClr val="FCC302"/>
    <a:srgbClr val="FEA500"/>
    <a:srgbClr val="E88128"/>
    <a:srgbClr val="A6A6A6"/>
    <a:srgbClr val="F2F2F2"/>
    <a:srgbClr val="FFDA6D"/>
    <a:srgbClr val="FFC000"/>
    <a:srgbClr val="FFEFB9"/>
    <a:srgbClr val="7FC5C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2DE63D5-997A-4646-A377-4702673A728D}" styleName="Style léger 2 - Accentuation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338" autoAdjust="0"/>
    <p:restoredTop sz="94404" autoAdjust="0"/>
  </p:normalViewPr>
  <p:slideViewPr>
    <p:cSldViewPr snapToGrid="0">
      <p:cViewPr varScale="1">
        <p:scale>
          <a:sx n="74" d="100"/>
          <a:sy n="74" d="100"/>
        </p:scale>
        <p:origin x="1224" y="5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5366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0.xml"/><Relationship Id="rId21" Type="http://schemas.openxmlformats.org/officeDocument/2006/relationships/slide" Target="slides/slide15.xml"/><Relationship Id="rId42" Type="http://schemas.openxmlformats.org/officeDocument/2006/relationships/slide" Target="slides/slide36.xml"/><Relationship Id="rId47" Type="http://schemas.openxmlformats.org/officeDocument/2006/relationships/slide" Target="slides/slide41.xml"/><Relationship Id="rId63" Type="http://schemas.openxmlformats.org/officeDocument/2006/relationships/slide" Target="slides/slide57.xml"/><Relationship Id="rId68" Type="http://schemas.openxmlformats.org/officeDocument/2006/relationships/slide" Target="slides/slide62.xml"/><Relationship Id="rId84" Type="http://schemas.openxmlformats.org/officeDocument/2006/relationships/presProps" Target="presProps.xml"/><Relationship Id="rId16" Type="http://schemas.openxmlformats.org/officeDocument/2006/relationships/slide" Target="slides/slide10.xml"/><Relationship Id="rId11" Type="http://schemas.openxmlformats.org/officeDocument/2006/relationships/slide" Target="slides/slide5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53" Type="http://schemas.openxmlformats.org/officeDocument/2006/relationships/slide" Target="slides/slide47.xml"/><Relationship Id="rId58" Type="http://schemas.openxmlformats.org/officeDocument/2006/relationships/slide" Target="slides/slide52.xml"/><Relationship Id="rId74" Type="http://schemas.openxmlformats.org/officeDocument/2006/relationships/slide" Target="slides/slide68.xml"/><Relationship Id="rId79" Type="http://schemas.openxmlformats.org/officeDocument/2006/relationships/handoutMaster" Target="handoutMasters/handoutMaster1.xml"/><Relationship Id="rId5" Type="http://schemas.openxmlformats.org/officeDocument/2006/relationships/slideMaster" Target="slideMasters/slideMaster5.xml"/><Relationship Id="rId19" Type="http://schemas.openxmlformats.org/officeDocument/2006/relationships/slide" Target="slides/slide1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slide" Target="slides/slide37.xml"/><Relationship Id="rId48" Type="http://schemas.openxmlformats.org/officeDocument/2006/relationships/slide" Target="slides/slide42.xml"/><Relationship Id="rId56" Type="http://schemas.openxmlformats.org/officeDocument/2006/relationships/slide" Target="slides/slide50.xml"/><Relationship Id="rId64" Type="http://schemas.openxmlformats.org/officeDocument/2006/relationships/slide" Target="slides/slide58.xml"/><Relationship Id="rId69" Type="http://schemas.openxmlformats.org/officeDocument/2006/relationships/slide" Target="slides/slide63.xml"/><Relationship Id="rId77" Type="http://schemas.openxmlformats.org/officeDocument/2006/relationships/slide" Target="slides/slide71.xml"/><Relationship Id="rId8" Type="http://schemas.openxmlformats.org/officeDocument/2006/relationships/slide" Target="slides/slide2.xml"/><Relationship Id="rId51" Type="http://schemas.openxmlformats.org/officeDocument/2006/relationships/slide" Target="slides/slide45.xml"/><Relationship Id="rId72" Type="http://schemas.openxmlformats.org/officeDocument/2006/relationships/slide" Target="slides/slide66.xml"/><Relationship Id="rId80" Type="http://schemas.openxmlformats.org/officeDocument/2006/relationships/font" Target="fonts/font1.fntdata"/><Relationship Id="rId85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46" Type="http://schemas.openxmlformats.org/officeDocument/2006/relationships/slide" Target="slides/slide40.xml"/><Relationship Id="rId59" Type="http://schemas.openxmlformats.org/officeDocument/2006/relationships/slide" Target="slides/slide53.xml"/><Relationship Id="rId67" Type="http://schemas.openxmlformats.org/officeDocument/2006/relationships/slide" Target="slides/slide61.xml"/><Relationship Id="rId20" Type="http://schemas.openxmlformats.org/officeDocument/2006/relationships/slide" Target="slides/slide14.xml"/><Relationship Id="rId41" Type="http://schemas.openxmlformats.org/officeDocument/2006/relationships/slide" Target="slides/slide35.xml"/><Relationship Id="rId54" Type="http://schemas.openxmlformats.org/officeDocument/2006/relationships/slide" Target="slides/slide48.xml"/><Relationship Id="rId62" Type="http://schemas.openxmlformats.org/officeDocument/2006/relationships/slide" Target="slides/slide56.xml"/><Relationship Id="rId70" Type="http://schemas.openxmlformats.org/officeDocument/2006/relationships/slide" Target="slides/slide64.xml"/><Relationship Id="rId75" Type="http://schemas.openxmlformats.org/officeDocument/2006/relationships/slide" Target="slides/slide69.xml"/><Relationship Id="rId83" Type="http://schemas.openxmlformats.org/officeDocument/2006/relationships/font" Target="fonts/font4.fntdata"/><Relationship Id="rId88" Type="http://schemas.microsoft.com/office/2018/10/relationships/authors" Target="author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49" Type="http://schemas.openxmlformats.org/officeDocument/2006/relationships/slide" Target="slides/slide43.xml"/><Relationship Id="rId57" Type="http://schemas.openxmlformats.org/officeDocument/2006/relationships/slide" Target="slides/slide51.xml"/><Relationship Id="rId10" Type="http://schemas.openxmlformats.org/officeDocument/2006/relationships/slide" Target="slides/slide4.xml"/><Relationship Id="rId31" Type="http://schemas.openxmlformats.org/officeDocument/2006/relationships/slide" Target="slides/slide25.xml"/><Relationship Id="rId44" Type="http://schemas.openxmlformats.org/officeDocument/2006/relationships/slide" Target="slides/slide38.xml"/><Relationship Id="rId52" Type="http://schemas.openxmlformats.org/officeDocument/2006/relationships/slide" Target="slides/slide46.xml"/><Relationship Id="rId60" Type="http://schemas.openxmlformats.org/officeDocument/2006/relationships/slide" Target="slides/slide54.xml"/><Relationship Id="rId65" Type="http://schemas.openxmlformats.org/officeDocument/2006/relationships/slide" Target="slides/slide59.xml"/><Relationship Id="rId73" Type="http://schemas.openxmlformats.org/officeDocument/2006/relationships/slide" Target="slides/slide67.xml"/><Relationship Id="rId78" Type="http://schemas.openxmlformats.org/officeDocument/2006/relationships/notesMaster" Target="notesMasters/notesMaster1.xml"/><Relationship Id="rId81" Type="http://schemas.openxmlformats.org/officeDocument/2006/relationships/font" Target="fonts/font2.fntdata"/><Relationship Id="rId86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39" Type="http://schemas.openxmlformats.org/officeDocument/2006/relationships/slide" Target="slides/slide33.xml"/><Relationship Id="rId34" Type="http://schemas.openxmlformats.org/officeDocument/2006/relationships/slide" Target="slides/slide28.xml"/><Relationship Id="rId50" Type="http://schemas.openxmlformats.org/officeDocument/2006/relationships/slide" Target="slides/slide44.xml"/><Relationship Id="rId55" Type="http://schemas.openxmlformats.org/officeDocument/2006/relationships/slide" Target="slides/slide49.xml"/><Relationship Id="rId76" Type="http://schemas.openxmlformats.org/officeDocument/2006/relationships/slide" Target="slides/slide70.xml"/><Relationship Id="rId7" Type="http://schemas.openxmlformats.org/officeDocument/2006/relationships/slide" Target="slides/slide1.xml"/><Relationship Id="rId71" Type="http://schemas.openxmlformats.org/officeDocument/2006/relationships/slide" Target="slides/slide65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3.xml"/><Relationship Id="rId24" Type="http://schemas.openxmlformats.org/officeDocument/2006/relationships/slide" Target="slides/slide18.xml"/><Relationship Id="rId40" Type="http://schemas.openxmlformats.org/officeDocument/2006/relationships/slide" Target="slides/slide34.xml"/><Relationship Id="rId45" Type="http://schemas.openxmlformats.org/officeDocument/2006/relationships/slide" Target="slides/slide39.xml"/><Relationship Id="rId66" Type="http://schemas.openxmlformats.org/officeDocument/2006/relationships/slide" Target="slides/slide60.xml"/><Relationship Id="rId87" Type="http://schemas.openxmlformats.org/officeDocument/2006/relationships/tableStyles" Target="tableStyles.xml"/><Relationship Id="rId61" Type="http://schemas.openxmlformats.org/officeDocument/2006/relationships/slide" Target="slides/slide55.xml"/><Relationship Id="rId82" Type="http://schemas.openxmlformats.org/officeDocument/2006/relationships/font" Target="fonts/font3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pPr/>
              <a:t>31/05/2026</a:t>
            </a:fld>
            <a:endParaRPr lang="fr-MA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pPr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pPr/>
              <a:t>31/05/2026</a:t>
            </a:fld>
            <a:endParaRPr lang="fr-MA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pPr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pPr/>
              <a:t>3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1032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pPr/>
              <a:t>4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841218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pPr/>
              <a:t>12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48492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pPr/>
              <a:t>16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8127075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B40803-6928-1418-837B-64FEFF0400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6F72C3FA-DA68-4912-7F88-1D31EFBC20B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6129F1E-B5AB-3781-EEBA-BA795A5CFD3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4F0FC33-150E-D5B7-8A65-61A6C816E8F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19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7479286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BEA6FE-49C3-D0B3-B7F8-0CE8903154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6D37467C-B2F2-2353-235D-B6D7E4590D8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D7B9C37-3E8F-21BA-0083-A8757666DF2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B59366F-3551-A04C-77CA-65AEF0D7DA9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21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2077015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2F80BE-4994-9C39-35D3-71F43C9CF9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43FA52A-A6E1-B706-EF7B-F638EC6696A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61B4F102-D1AE-A3F5-7C9E-CE4019CD5AD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664EEFC-77F9-90E6-A7B4-BDC460E86F2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22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0517893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0A5427-C286-462F-E87C-49B1FAF026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E74E542-17ED-A348-5396-F42B18332C4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53F85820-8419-2753-7FD5-4CEF8C67222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1832600-B217-4958-9466-1D8714B338C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24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5796338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3CB015-8C09-6659-C04D-3F215C5B63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753234BA-6B23-F4A9-32F6-2528592EE2E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EBD92B9-0EBF-6AB2-73FD-044B3DE2306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4C6B402-8019-29A5-5F0E-8C6C36845FF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25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1658766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AB4B52-357E-F294-D2A2-362D1C3B44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B4B95AD-0D15-EA46-4FAC-E1C68C16C37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F481401-F3A7-D094-3588-75AC78A15C6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9065681-B155-1A4D-4C02-5581C5BCB31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27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8657243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60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8026505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pPr/>
              <a:t>68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29954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5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5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5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5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6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6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6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DE3C890D-7E69-7393-9CF8-4B694225E2F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9216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CFE8E8FC-4652-B539-90E0-46B3B0C8CEB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805182" y="2290195"/>
            <a:ext cx="2791188" cy="2505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C457C7D0-A5CD-A626-5321-25F47A4053D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D554B5E5-E8FF-2E41-A148-B03A2F1E1EFE}" type="datetimeFigureOut">
              <a:rPr lang="fr-FR" smtClean="0"/>
              <a:pPr/>
              <a:t>31/05/2026</a:t>
            </a:fld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7699F894-7819-ADA7-FEE0-2F3F225E22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F2EE009-A912-3979-B446-395F4DD56D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2EA992AF-378C-F24D-820D-77B355692E3F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149360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095FA5A-1E0B-2B99-9B72-E97E44AC0F7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0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9067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30193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1795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288145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C457C7D0-A5CD-A626-5321-25F47A4053D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D554B5E5-E8FF-2E41-A148-B03A2F1E1EFE}" type="datetimeFigureOut">
              <a:rPr lang="fr-FR" smtClean="0"/>
              <a:pPr/>
              <a:t>31/05/2026</a:t>
            </a:fld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7699F894-7819-ADA7-FEE0-2F3F225E22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F2EE009-A912-3979-B446-395F4DD56D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2EA992AF-378C-F24D-820D-77B355692E3F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342876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65705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629134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095FA5A-1E0B-2B99-9B72-E97E44AC0F7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0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43556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89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739562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35378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36282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515941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220954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276140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49" y="0"/>
            <a:ext cx="9196248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16509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jpe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5" Type="http://schemas.openxmlformats.org/officeDocument/2006/relationships/theme" Target="../theme/theme3.xml"/><Relationship Id="rId4" Type="http://schemas.openxmlformats.org/officeDocument/2006/relationships/slideLayout" Target="../slideLayouts/slideLayout8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2.jpeg"/><Relationship Id="rId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theme" Target="../theme/theme5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9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5" Type="http://schemas.openxmlformats.org/officeDocument/2006/relationships/theme" Target="../theme/theme6.xml"/><Relationship Id="rId4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903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Google Shape;10;p35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E5F4B163-CF64-351B-16EF-5B891CE77770}"/>
              </a:ext>
            </a:extLst>
          </p:cNvPr>
          <p:cNvPicPr preferRelativeResize="0"/>
          <p:nvPr userDrawn="1"/>
        </p:nvPicPr>
        <p:blipFill rotWithShape="1">
          <a:blip r:embed="rId4" cstate="print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96" r:id="rId2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887" r:id="rId2"/>
    <p:sldLayoutId id="2147483918" r:id="rId3"/>
    <p:sldLayoutId id="2147483920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Google Shape;10;p35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E5F4B163-CF64-351B-16EF-5B891CE77770}"/>
              </a:ext>
            </a:extLst>
          </p:cNvPr>
          <p:cNvPicPr preferRelativeResize="0"/>
          <p:nvPr userDrawn="1"/>
        </p:nvPicPr>
        <p:blipFill rotWithShape="1">
          <a:blip r:embed="rId5" cstate="print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033082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5" r:id="rId1"/>
    <p:sldLayoutId id="2147483906" r:id="rId2"/>
    <p:sldLayoutId id="2147483907" r:id="rId3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268822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9" r:id="rId1"/>
    <p:sldLayoutId id="2147483910" r:id="rId2"/>
    <p:sldLayoutId id="2147483911" r:id="rId3"/>
    <p:sldLayoutId id="2147483912" r:id="rId4"/>
    <p:sldLayoutId id="2147483919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174188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4" r:id="rId1"/>
    <p:sldLayoutId id="2147483915" r:id="rId2"/>
    <p:sldLayoutId id="2147483916" r:id="rId3"/>
    <p:sldLayoutId id="2147483917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3.png"/><Relationship Id="rId4" Type="http://schemas.openxmlformats.org/officeDocument/2006/relationships/image" Target="../media/image22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microsoft.com/office/2007/relationships/media" Target="../media/media2.mp4"/><Relationship Id="rId7" Type="http://schemas.openxmlformats.org/officeDocument/2006/relationships/image" Target="../media/image29.gif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32.png"/><Relationship Id="rId4" Type="http://schemas.openxmlformats.org/officeDocument/2006/relationships/video" Target="../media/media2.mp4"/><Relationship Id="rId9" Type="http://schemas.openxmlformats.org/officeDocument/2006/relationships/image" Target="../media/image3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7" Type="http://schemas.openxmlformats.org/officeDocument/2006/relationships/image" Target="../media/image38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7.png"/><Relationship Id="rId5" Type="http://schemas.openxmlformats.org/officeDocument/2006/relationships/image" Target="../media/image36.gif"/><Relationship Id="rId4" Type="http://schemas.openxmlformats.org/officeDocument/2006/relationships/image" Target="../media/image12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0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2.e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3.png"/><Relationship Id="rId4" Type="http://schemas.openxmlformats.org/officeDocument/2006/relationships/image" Target="../media/image42.em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gif"/><Relationship Id="rId2" Type="http://schemas.openxmlformats.org/officeDocument/2006/relationships/image" Target="../media/image44.gi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em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46.gi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7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48.png"/><Relationship Id="rId5" Type="http://schemas.openxmlformats.org/officeDocument/2006/relationships/image" Target="../media/image12.emf"/><Relationship Id="rId4" Type="http://schemas.openxmlformats.org/officeDocument/2006/relationships/image" Target="../media/image46.gif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8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8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51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6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6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6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6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53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6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6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6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6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6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6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6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6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6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6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6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6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6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15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19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6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54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16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49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50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15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19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6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6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image" Target="../media/image45.gif"/><Relationship Id="rId1" Type="http://schemas.openxmlformats.org/officeDocument/2006/relationships/slideLayout" Target="../slideLayouts/slideLayout1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27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19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59.png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17.xml"/></Relationships>
</file>

<file path=ppt/slides/_rels/slide70.xml.rels><?xml version="1.0" encoding="UTF-8" standalone="yes"?>
<Relationships xmlns="http://schemas.openxmlformats.org/package/2006/relationships"><Relationship Id="rId3" Type="http://schemas.microsoft.com/office/2007/relationships/media" Target="../media/media6.mp4"/><Relationship Id="rId7" Type="http://schemas.openxmlformats.org/officeDocument/2006/relationships/image" Target="../media/image30.png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image" Target="../media/image32.png"/><Relationship Id="rId5" Type="http://schemas.openxmlformats.org/officeDocument/2006/relationships/slideLayout" Target="../slideLayouts/slideLayout14.xml"/><Relationship Id="rId4" Type="http://schemas.openxmlformats.org/officeDocument/2006/relationships/video" Target="../media/media6.mp4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7E429979-571F-EDDD-9445-3C598ED7D87C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>
              <a:latin typeface="Calibri" panose="020F0502020204030204" pitchFamily="34" charset="0"/>
            </a:endParaRPr>
          </a:p>
        </p:txBody>
      </p:sp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FR" sz="3600" dirty="0"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Titre 1">
            <a:extLst>
              <a:ext uri="{FF2B5EF4-FFF2-40B4-BE49-F238E27FC236}">
                <a16:creationId xmlns:a16="http://schemas.microsoft.com/office/drawing/2014/main" id="{10F80FAA-5681-195F-F521-52A7A8CE21CF}"/>
              </a:ext>
            </a:extLst>
          </p:cNvPr>
          <p:cNvSpPr txBox="1">
            <a:spLocks/>
          </p:cNvSpPr>
          <p:nvPr/>
        </p:nvSpPr>
        <p:spPr>
          <a:xfrm rot="931040">
            <a:off x="654186" y="4123583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ar-SA" dirty="0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5</a:t>
            </a:r>
            <a:endParaRPr lang="fr-FR" dirty="0">
              <a:latin typeface="Calibri" panose="020F0502020204030204" pitchFamily="34" charset="0"/>
              <a:ea typeface="DengXian" panose="02010600030101010101" pitchFamily="2" charset="-122"/>
              <a:cs typeface="Calibri" panose="020F0502020204030204" pitchFamily="34" charset="0"/>
            </a:endParaRPr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A99AF236-8162-FC5B-5621-F573DA6C9B44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fr-FR" dirty="0">
                <a:ea typeface="DengXian" panose="02010600030101010101" pitchFamily="2" charset="-122"/>
              </a:rPr>
              <a:t>2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A5C86039-DE8B-7325-47F4-EC557AEA5248}"/>
              </a:ext>
            </a:extLst>
          </p:cNvPr>
          <p:cNvGrpSpPr/>
          <p:nvPr/>
        </p:nvGrpSpPr>
        <p:grpSpPr>
          <a:xfrm>
            <a:off x="3949276" y="5993323"/>
            <a:ext cx="1245448" cy="288630"/>
            <a:chOff x="5212202" y="5877672"/>
            <a:chExt cx="1245448" cy="288630"/>
          </a:xfrm>
          <a:solidFill>
            <a:srgbClr val="7FC5C2"/>
          </a:solidFill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48576B8F-8347-45D9-9BB4-563CADA6DF1D}"/>
                </a:ext>
              </a:extLst>
            </p:cNvPr>
            <p:cNvSpPr/>
            <p:nvPr/>
          </p:nvSpPr>
          <p:spPr>
            <a:xfrm>
              <a:off x="5333182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f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7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5" name="Ellipse 14">
              <a:extLst>
                <a:ext uri="{FF2B5EF4-FFF2-40B4-BE49-F238E27FC236}">
                  <a16:creationId xmlns:a16="http://schemas.microsoft.com/office/drawing/2014/main" id="{060F61F8-EA1D-BAF5-E32D-3FC094CA50D2}"/>
                </a:ext>
              </a:extLst>
            </p:cNvPr>
            <p:cNvSpPr/>
            <p:nvPr/>
          </p:nvSpPr>
          <p:spPr>
            <a:xfrm>
              <a:off x="5212202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FFFF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Calibri" panose="020F0502020204030204" pitchFamily="34" charset="0"/>
              </a:endParaRPr>
            </a:p>
          </p:txBody>
        </p:sp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795784C7-ACD3-F237-F038-9FF3968E4865}"/>
              </a:ext>
            </a:extLst>
          </p:cNvPr>
          <p:cNvGrpSpPr/>
          <p:nvPr/>
        </p:nvGrpSpPr>
        <p:grpSpPr>
          <a:xfrm>
            <a:off x="2313469" y="6014648"/>
            <a:ext cx="1223978" cy="288630"/>
            <a:chOff x="5272590" y="5870899"/>
            <a:chExt cx="1223978" cy="288630"/>
          </a:xfrm>
        </p:grpSpPr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A6134BAA-EE0C-BA1F-C607-E85DC785106A}"/>
                </a:ext>
              </a:extLst>
            </p:cNvPr>
            <p:cNvSpPr/>
            <p:nvPr/>
          </p:nvSpPr>
          <p:spPr>
            <a:xfrm>
              <a:off x="5272590" y="5870899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S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1" name="Ellipse 20">
              <a:extLst>
                <a:ext uri="{FF2B5EF4-FFF2-40B4-BE49-F238E27FC236}">
                  <a16:creationId xmlns:a16="http://schemas.microsoft.com/office/drawing/2014/main" id="{457F93E0-1DBF-B4A3-DC5E-4860FFC30F2E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17C7E7B7-A3B1-88C7-BCFE-62F6D838E824}"/>
              </a:ext>
            </a:extLst>
          </p:cNvPr>
          <p:cNvGrpSpPr/>
          <p:nvPr/>
        </p:nvGrpSpPr>
        <p:grpSpPr>
          <a:xfrm>
            <a:off x="816191" y="6021421"/>
            <a:ext cx="1124468" cy="288630"/>
            <a:chOff x="5372100" y="5877672"/>
            <a:chExt cx="1124468" cy="288630"/>
          </a:xfrm>
          <a:solidFill>
            <a:srgbClr val="7FC5C2"/>
          </a:solidFill>
        </p:grpSpPr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3C246DBA-E4FC-5C89-9564-175EEC629EDF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4" name="Ellipse 23">
              <a:extLst>
                <a:ext uri="{FF2B5EF4-FFF2-40B4-BE49-F238E27FC236}">
                  <a16:creationId xmlns:a16="http://schemas.microsoft.com/office/drawing/2014/main" id="{785392B9-2153-8608-44A3-CB6BEA36E9B5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Calibri" panose="020F0502020204030204" pitchFamily="34" charset="0"/>
              </a:endParaRPr>
            </a:p>
          </p:txBody>
        </p:sp>
      </p:grp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A2C287BE-37D3-1E88-1411-9590B874B36A}"/>
              </a:ext>
            </a:extLst>
          </p:cNvPr>
          <p:cNvSpPr/>
          <p:nvPr/>
        </p:nvSpPr>
        <p:spPr>
          <a:xfrm>
            <a:off x="7180752" y="6014648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7FC5C2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S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5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9D4D6E57-9490-7310-C943-5B47781AF44E}"/>
              </a:ext>
            </a:extLst>
          </p:cNvPr>
          <p:cNvSpPr/>
          <p:nvPr/>
        </p:nvSpPr>
        <p:spPr>
          <a:xfrm>
            <a:off x="7164135" y="6037180"/>
            <a:ext cx="269051" cy="25665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Calibri" panose="020F050202020403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60FDEC7-6591-027F-01E9-4B1A4AC005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7400" y="686082"/>
            <a:ext cx="5380985" cy="975445"/>
          </a:xfrm>
          <a:prstGeom prst="rect">
            <a:avLst/>
          </a:prstGeom>
        </p:spPr>
      </p:pic>
      <p:sp>
        <p:nvSpPr>
          <p:cNvPr id="5" name="Rectangle : coins arrondis 1">
            <a:extLst>
              <a:ext uri="{FF2B5EF4-FFF2-40B4-BE49-F238E27FC236}">
                <a16:creationId xmlns:a16="http://schemas.microsoft.com/office/drawing/2014/main" id="{0CF1B095-3F09-0D22-FB3F-BF40CE8EE187}"/>
              </a:ext>
            </a:extLst>
          </p:cNvPr>
          <p:cNvSpPr/>
          <p:nvPr/>
        </p:nvSpPr>
        <p:spPr>
          <a:xfrm>
            <a:off x="5625504" y="5993094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7FC5C2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AE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S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Ellipse 2">
            <a:extLst>
              <a:ext uri="{FF2B5EF4-FFF2-40B4-BE49-F238E27FC236}">
                <a16:creationId xmlns:a16="http://schemas.microsoft.com/office/drawing/2014/main" id="{B35FAA54-54A4-D6CA-083F-34B167DE326B}"/>
              </a:ext>
            </a:extLst>
          </p:cNvPr>
          <p:cNvSpPr/>
          <p:nvPr/>
        </p:nvSpPr>
        <p:spPr>
          <a:xfrm>
            <a:off x="5557992" y="5990288"/>
            <a:ext cx="269051" cy="25665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0731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E75E142-5475-099E-922D-9A12897B633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AE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1D93726-9671-6E67-404F-7CD7DD46AA8B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 l="19501" t="31859" r="19274" b="23915"/>
          <a:stretch>
            <a:fillRect/>
          </a:stretch>
        </p:blipFill>
        <p:spPr>
          <a:xfrm>
            <a:off x="1663816" y="4492285"/>
            <a:ext cx="948052" cy="684828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171D79F-E06A-B917-DA58-82BCDA5C61D4}"/>
              </a:ext>
            </a:extLst>
          </p:cNvPr>
          <p:cNvSpPr/>
          <p:nvPr/>
        </p:nvSpPr>
        <p:spPr>
          <a:xfrm>
            <a:off x="1455447" y="3043607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توجيهات </a:t>
            </a:r>
            <a:r>
              <a:rPr lang="ar-MA" sz="1300" b="1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الأستاذ(ة)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FABB5DF-5009-2E32-5370-6AA0310312C4}"/>
              </a:ext>
            </a:extLst>
          </p:cNvPr>
          <p:cNvSpPr/>
          <p:nvPr/>
        </p:nvSpPr>
        <p:spPr>
          <a:xfrm>
            <a:off x="1455447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A1910CF-13F2-2DBC-4123-15EEE15D7FB3}"/>
              </a:ext>
            </a:extLst>
          </p:cNvPr>
          <p:cNvSpPr/>
          <p:nvPr/>
        </p:nvSpPr>
        <p:spPr>
          <a:xfrm>
            <a:off x="3715084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تعيين تلميذ للإجابة </a:t>
            </a:r>
          </a:p>
        </p:txBody>
      </p:sp>
      <p:pic>
        <p:nvPicPr>
          <p:cNvPr id="9" name="Image 8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734CFD0-8DB4-F7DE-7A60-0C6E9AF3539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5800" y="1911831"/>
            <a:ext cx="1196068" cy="1196068"/>
          </a:xfrm>
          <a:prstGeom prst="rect">
            <a:avLst/>
          </a:prstGeom>
        </p:spPr>
      </p:pic>
      <p:pic>
        <p:nvPicPr>
          <p:cNvPr id="10" name="Image 9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BF3888D7-25D1-CBFB-F44B-7C2376525D5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961"/>
          <a:stretch>
            <a:fillRect/>
          </a:stretch>
        </p:blipFill>
        <p:spPr>
          <a:xfrm>
            <a:off x="3571624" y="1949334"/>
            <a:ext cx="1397972" cy="1063006"/>
          </a:xfrm>
          <a:prstGeom prst="rect">
            <a:avLst/>
          </a:prstGeom>
        </p:spPr>
      </p:pic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B5B99044-B808-E96F-473D-0685D8B2201C}"/>
              </a:ext>
            </a:extLst>
          </p:cNvPr>
          <p:cNvSpPr/>
          <p:nvPr/>
        </p:nvSpPr>
        <p:spPr>
          <a:xfrm>
            <a:off x="3712093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للشريحة الموالية بعد عرض الفيديو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B5D3379B-1BFD-2B91-CC11-8554485F7F0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5888" y="1841390"/>
            <a:ext cx="1196067" cy="1196067"/>
          </a:xfrm>
          <a:prstGeom prst="rect">
            <a:avLst/>
          </a:prstGeom>
        </p:spPr>
      </p:pic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15697D9C-F395-C8B7-903D-3AC40FB40702}"/>
              </a:ext>
            </a:extLst>
          </p:cNvPr>
          <p:cNvSpPr/>
          <p:nvPr/>
        </p:nvSpPr>
        <p:spPr>
          <a:xfrm>
            <a:off x="5974721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العمل في ثنائيات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AFAC790E-29C3-1F3E-844B-5C9FD626A5CA}"/>
              </a:ext>
            </a:extLst>
          </p:cNvPr>
          <p:cNvSpPr/>
          <p:nvPr/>
        </p:nvSpPr>
        <p:spPr>
          <a:xfrm>
            <a:off x="5974721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بين   الصفوف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282DEAC-32A8-75F9-468D-6654D07EE49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50411" y="4114800"/>
            <a:ext cx="1207966" cy="120796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2BE7035-CF2D-2BEA-662C-7BFDC3F504AD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958310" y="4294113"/>
            <a:ext cx="990738" cy="828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0493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EFE98B-EA7C-06D8-BAEC-F373610FA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419" y="1498631"/>
            <a:ext cx="6581161" cy="667025"/>
          </a:xfrm>
        </p:spPr>
        <p:txBody>
          <a:bodyPr/>
          <a:lstStyle/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</a:t>
            </a:r>
            <a:r>
              <a:rPr lang="ar-S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الثاني  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29D40F4D-751C-8593-FB38-864B9117CCE4}"/>
              </a:ext>
            </a:extLst>
          </p:cNvPr>
          <p:cNvSpPr/>
          <p:nvPr/>
        </p:nvSpPr>
        <p:spPr>
          <a:xfrm>
            <a:off x="4484255" y="2727485"/>
            <a:ext cx="3780000" cy="877078"/>
          </a:xfrm>
          <a:prstGeom prst="roundRect">
            <a:avLst/>
          </a:prstGeom>
          <a:solidFill>
            <a:srgbClr val="A6A6A6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29" name="Organigramme : Terminateur 21">
            <a:extLst>
              <a:ext uri="{FF2B5EF4-FFF2-40B4-BE49-F238E27FC236}">
                <a16:creationId xmlns:a16="http://schemas.microsoft.com/office/drawing/2014/main" id="{E65D0AC4-1110-15B5-60EE-18BFB6BF000F}"/>
              </a:ext>
            </a:extLst>
          </p:cNvPr>
          <p:cNvSpPr/>
          <p:nvPr/>
        </p:nvSpPr>
        <p:spPr>
          <a:xfrm>
            <a:off x="6725825" y="2480726"/>
            <a:ext cx="1260000" cy="360000"/>
          </a:xfrm>
          <a:prstGeom prst="flowChartTerminator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/>
            <a:r>
              <a:rPr lang="ar-AE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endParaRPr lang="fr-FR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0" name="Espace réservé du texte 5">
            <a:extLst>
              <a:ext uri="{FF2B5EF4-FFF2-40B4-BE49-F238E27FC236}">
                <a16:creationId xmlns:a16="http://schemas.microsoft.com/office/drawing/2014/main" id="{FFB4C9B3-E09A-1D96-45D0-9103463568D1}"/>
              </a:ext>
            </a:extLst>
          </p:cNvPr>
          <p:cNvSpPr txBox="1">
            <a:spLocks/>
          </p:cNvSpPr>
          <p:nvPr/>
        </p:nvSpPr>
        <p:spPr>
          <a:xfrm>
            <a:off x="4664255" y="2862950"/>
            <a:ext cx="3420000" cy="631140"/>
          </a:xfrm>
          <a:prstGeom prst="roundRect">
            <a:avLst/>
          </a:prstGeom>
          <a:solidFill>
            <a:srgbClr val="F2F2F2"/>
          </a:solidFill>
        </p:spPr>
        <p:txBody>
          <a:bodyPr anchor="ctr"/>
          <a:lstStyle>
            <a:defPPr>
              <a:defRPr lang="fr-FR"/>
            </a:defPPr>
            <a:lvl1pPr indent="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None/>
              <a:defRPr b="1" kern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sz="2000" dirty="0">
                <a:solidFill>
                  <a:schemeClr val="bg1">
                    <a:lumMod val="50000"/>
                  </a:schemeClr>
                </a:solidFill>
              </a:rPr>
              <a:t>مبيان الخط المنكسر</a:t>
            </a:r>
            <a:endParaRPr lang="ar-SA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59C73262-6EDD-081A-C026-11A95728A9AC}"/>
              </a:ext>
            </a:extLst>
          </p:cNvPr>
          <p:cNvSpPr/>
          <p:nvPr/>
        </p:nvSpPr>
        <p:spPr>
          <a:xfrm>
            <a:off x="370132" y="4144639"/>
            <a:ext cx="3780000" cy="877078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fr-MA" dirty="0"/>
          </a:p>
        </p:txBody>
      </p:sp>
      <p:sp>
        <p:nvSpPr>
          <p:cNvPr id="5" name="Organigramme : Terminateur 21">
            <a:extLst>
              <a:ext uri="{FF2B5EF4-FFF2-40B4-BE49-F238E27FC236}">
                <a16:creationId xmlns:a16="http://schemas.microsoft.com/office/drawing/2014/main" id="{B8528A7D-CC01-7599-0846-FC2E2041C809}"/>
              </a:ext>
            </a:extLst>
          </p:cNvPr>
          <p:cNvSpPr/>
          <p:nvPr/>
        </p:nvSpPr>
        <p:spPr>
          <a:xfrm>
            <a:off x="2611702" y="3897880"/>
            <a:ext cx="1260000" cy="360000"/>
          </a:xfrm>
          <a:prstGeom prst="flowChartTerminator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fr-FR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</a:t>
            </a:r>
            <a:endParaRPr lang="ar-MA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32BBFDE1-E352-522F-DC6A-73F4154EBB52}"/>
              </a:ext>
            </a:extLst>
          </p:cNvPr>
          <p:cNvSpPr txBox="1">
            <a:spLocks/>
          </p:cNvSpPr>
          <p:nvPr/>
        </p:nvSpPr>
        <p:spPr>
          <a:xfrm>
            <a:off x="550132" y="4280104"/>
            <a:ext cx="3420000" cy="63114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defPPr>
              <a:defRPr lang="fr-FR"/>
            </a:defPPr>
            <a:lvl1pPr indent="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None/>
              <a:defRPr sz="1600" b="1" kern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sz="2000" dirty="0">
                <a:solidFill>
                  <a:schemeClr val="bg1">
                    <a:lumMod val="50000"/>
                  </a:schemeClr>
                </a:solidFill>
              </a:rPr>
              <a:t>حل مسائل من خطوتين أو أكثر 2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500AE296-00F9-945C-162E-406C34A8A6A2}"/>
              </a:ext>
            </a:extLst>
          </p:cNvPr>
          <p:cNvGrpSpPr/>
          <p:nvPr/>
        </p:nvGrpSpPr>
        <p:grpSpPr>
          <a:xfrm>
            <a:off x="425825" y="2305163"/>
            <a:ext cx="3780000" cy="1123837"/>
            <a:chOff x="4501702" y="3794531"/>
            <a:chExt cx="3780000" cy="1123837"/>
          </a:xfrm>
        </p:grpSpPr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85A2F114-D2FF-43A5-1BC5-C728126D6DED}"/>
                </a:ext>
              </a:extLst>
            </p:cNvPr>
            <p:cNvSpPr/>
            <p:nvPr/>
          </p:nvSpPr>
          <p:spPr>
            <a:xfrm>
              <a:off x="4501702" y="404129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endParaRPr lang="fr-MA" dirty="0"/>
            </a:p>
          </p:txBody>
        </p:sp>
        <p:sp>
          <p:nvSpPr>
            <p:cNvPr id="33" name="Organigramme : Terminateur 21">
              <a:extLst>
                <a:ext uri="{FF2B5EF4-FFF2-40B4-BE49-F238E27FC236}">
                  <a16:creationId xmlns:a16="http://schemas.microsoft.com/office/drawing/2014/main" id="{09DF9E9A-581D-14F9-24EC-3567A55C3816}"/>
                </a:ext>
              </a:extLst>
            </p:cNvPr>
            <p:cNvSpPr/>
            <p:nvPr/>
          </p:nvSpPr>
          <p:spPr>
            <a:xfrm>
              <a:off x="6743272" y="379453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r>
                <a:rPr lang="ar-MA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fr-FR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6</a:t>
              </a:r>
              <a:endPara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4" name="Espace réservé du texte 5">
              <a:extLst>
                <a:ext uri="{FF2B5EF4-FFF2-40B4-BE49-F238E27FC236}">
                  <a16:creationId xmlns:a16="http://schemas.microsoft.com/office/drawing/2014/main" id="{94D48129-9BCD-EF1D-897A-44B36367D037}"/>
                </a:ext>
              </a:extLst>
            </p:cNvPr>
            <p:cNvSpPr txBox="1">
              <a:spLocks/>
            </p:cNvSpPr>
            <p:nvPr/>
          </p:nvSpPr>
          <p:spPr>
            <a:xfrm>
              <a:off x="4664255" y="4233546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defPPr>
                <a:defRPr lang="fr-FR"/>
              </a:defPPr>
              <a:lvl1pPr indent="0" algn="r" rtl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None/>
                <a:defRPr sz="1600" b="1" kern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  <a:lvl2pPr marL="685800" indent="-228600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>
                  <a:solidFill>
                    <a:srgbClr val="757575"/>
                  </a:solidFill>
                  <a:latin typeface="Dosis SemiBold" pitchFamily="2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>
                  <a:solidFill>
                    <a:srgbClr val="474F71"/>
                  </a:solidFill>
                  <a:latin typeface="Dosis SemiBold" pitchFamily="2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>
                  <a:solidFill>
                    <a:srgbClr val="474F71"/>
                  </a:solidFill>
                  <a:latin typeface="Dosis SemiBold" pitchFamily="2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>
                  <a:solidFill>
                    <a:srgbClr val="474F71"/>
                  </a:solidFill>
                  <a:latin typeface="Dosis SemiBold" pitchFamily="2" charset="0"/>
                </a:defRPr>
              </a:lvl5pPr>
              <a:lvl6pPr marL="25146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6pPr>
              <a:lvl7pPr marL="2971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7pPr>
              <a:lvl8pPr marL="3429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8pPr>
              <a:lvl9pPr marL="3886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9pPr>
            </a:lstStyle>
            <a:p>
              <a:r>
                <a:rPr lang="ar-MA" sz="2000" dirty="0">
                  <a:solidFill>
                    <a:schemeClr val="bg1">
                      <a:lumMod val="50000"/>
                    </a:schemeClr>
                  </a:solidFill>
                </a:rPr>
                <a:t>المبيان الدائري </a:t>
              </a:r>
              <a:r>
                <a:rPr lang="fr-MA" sz="2000" dirty="0">
                  <a:solidFill>
                    <a:schemeClr val="bg1">
                      <a:lumMod val="50000"/>
                    </a:schemeClr>
                  </a:solidFill>
                </a:rPr>
                <a:t>1</a:t>
              </a:r>
              <a:endParaRPr lang="ar-SA" sz="24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72F3C907-F2CF-83B3-E160-54BF64EFB75B}"/>
              </a:ext>
            </a:extLst>
          </p:cNvPr>
          <p:cNvGrpSpPr/>
          <p:nvPr/>
        </p:nvGrpSpPr>
        <p:grpSpPr>
          <a:xfrm>
            <a:off x="2439564" y="5221918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98C62966-8FD2-A668-3D21-B98E06297E7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37" name="Organigramme : Terminateur 21">
              <a:extLst>
                <a:ext uri="{FF2B5EF4-FFF2-40B4-BE49-F238E27FC236}">
                  <a16:creationId xmlns:a16="http://schemas.microsoft.com/office/drawing/2014/main" id="{643F8C6E-3B63-B3F4-94CE-FA2BB7EAE5C0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المراجعة</a:t>
              </a:r>
              <a:endParaRPr lang="fr-FR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8" name="Espace réservé du texte 5">
              <a:extLst>
                <a:ext uri="{FF2B5EF4-FFF2-40B4-BE49-F238E27FC236}">
                  <a16:creationId xmlns:a16="http://schemas.microsoft.com/office/drawing/2014/main" id="{2BBD08C9-A6E2-7ABC-8477-72E6B48FA0F5}"/>
                </a:ext>
              </a:extLst>
            </p:cNvPr>
            <p:cNvSpPr txBox="1">
              <a:spLocks/>
            </p:cNvSpPr>
            <p:nvPr/>
          </p:nvSpPr>
          <p:spPr>
            <a:xfrm>
              <a:off x="849516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rtl="1">
                <a:buNone/>
              </a:pPr>
              <a:r>
                <a:rPr lang="ar-MA" sz="2000" b="1" kern="0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دروس الأسبوع</a:t>
              </a:r>
              <a:r>
                <a:rPr lang="ar-SA" sz="2000" b="1" kern="0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(2)</a:t>
              </a:r>
              <a:endParaRPr lang="ar-MA" sz="2000" b="1" kern="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39" name="Titre 1">
            <a:extLst>
              <a:ext uri="{FF2B5EF4-FFF2-40B4-BE49-F238E27FC236}">
                <a16:creationId xmlns:a16="http://schemas.microsoft.com/office/drawing/2014/main" id="{2A22125F-9825-477B-4932-6EE77888E7A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934F815F-5872-2819-3CFA-7D7BDAFDA531}"/>
              </a:ext>
            </a:extLst>
          </p:cNvPr>
          <p:cNvGrpSpPr/>
          <p:nvPr/>
        </p:nvGrpSpPr>
        <p:grpSpPr>
          <a:xfrm>
            <a:off x="4571999" y="3824281"/>
            <a:ext cx="3780000" cy="1123837"/>
            <a:chOff x="4405078" y="2463690"/>
            <a:chExt cx="3780000" cy="1123837"/>
          </a:xfrm>
        </p:grpSpPr>
        <p:sp>
          <p:nvSpPr>
            <p:cNvPr id="3" name="Rectangle : coins arrondis 27">
              <a:extLst>
                <a:ext uri="{FF2B5EF4-FFF2-40B4-BE49-F238E27FC236}">
                  <a16:creationId xmlns:a16="http://schemas.microsoft.com/office/drawing/2014/main" id="{D5AB7204-EA2C-2908-0EDF-AF18F1C403CA}"/>
                </a:ext>
              </a:extLst>
            </p:cNvPr>
            <p:cNvSpPr/>
            <p:nvPr/>
          </p:nvSpPr>
          <p:spPr>
            <a:xfrm>
              <a:off x="4405078" y="2710449"/>
              <a:ext cx="3780000" cy="877078"/>
            </a:xfrm>
            <a:prstGeom prst="roundRect">
              <a:avLst/>
            </a:prstGeom>
            <a:solidFill>
              <a:srgbClr val="FFDA6D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 dirty="0"/>
            </a:p>
          </p:txBody>
        </p:sp>
        <p:sp>
          <p:nvSpPr>
            <p:cNvPr id="7" name="Organigramme : Terminateur 21">
              <a:extLst>
                <a:ext uri="{FF2B5EF4-FFF2-40B4-BE49-F238E27FC236}">
                  <a16:creationId xmlns:a16="http://schemas.microsoft.com/office/drawing/2014/main" id="{F67DE89D-D614-C9C8-60C2-38AD4393E6DC}"/>
                </a:ext>
              </a:extLst>
            </p:cNvPr>
            <p:cNvSpPr/>
            <p:nvPr/>
          </p:nvSpPr>
          <p:spPr>
            <a:xfrm>
              <a:off x="6646648" y="2463690"/>
              <a:ext cx="1260000" cy="360000"/>
            </a:xfrm>
            <a:prstGeom prst="flowChartTerminator">
              <a:avLst/>
            </a:prstGeom>
            <a:solidFill>
              <a:srgbClr val="FFC000"/>
            </a:solidFill>
            <a:ln>
              <a:solidFill>
                <a:srgbClr val="FEA5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 rtl="1"/>
              <a:r>
                <a:rPr lang="ar-AE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</a:t>
              </a:r>
              <a:r>
                <a:rPr lang="f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7 </a:t>
              </a:r>
              <a:endParaRPr lang="fr-FR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" name="Espace réservé du texte 5">
              <a:extLst>
                <a:ext uri="{FF2B5EF4-FFF2-40B4-BE49-F238E27FC236}">
                  <a16:creationId xmlns:a16="http://schemas.microsoft.com/office/drawing/2014/main" id="{798E26FD-86C0-E1B1-F2DE-6CE4A488B475}"/>
                </a:ext>
              </a:extLst>
            </p:cNvPr>
            <p:cNvSpPr txBox="1">
              <a:spLocks/>
            </p:cNvSpPr>
            <p:nvPr/>
          </p:nvSpPr>
          <p:spPr>
            <a:xfrm>
              <a:off x="4603967" y="2853276"/>
              <a:ext cx="3420000" cy="631140"/>
            </a:xfrm>
            <a:prstGeom prst="roundRect">
              <a:avLst/>
            </a:prstGeom>
            <a:solidFill>
              <a:srgbClr val="FFEFB9"/>
            </a:solidFill>
          </p:spPr>
          <p:txBody>
            <a:bodyPr anchor="ctr"/>
            <a:lstStyle>
              <a:defPPr>
                <a:defRPr lang="fr-FR"/>
              </a:defPPr>
              <a:lvl1pPr indent="0" algn="r" rtl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None/>
                <a:defRPr b="1" kern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  <a:lvl2pPr marL="685800" indent="-228600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>
                  <a:solidFill>
                    <a:srgbClr val="757575"/>
                  </a:solidFill>
                  <a:latin typeface="Dosis SemiBold" pitchFamily="2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>
                  <a:solidFill>
                    <a:srgbClr val="474F71"/>
                  </a:solidFill>
                  <a:latin typeface="Dosis SemiBold" pitchFamily="2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>
                  <a:solidFill>
                    <a:srgbClr val="474F71"/>
                  </a:solidFill>
                  <a:latin typeface="Dosis SemiBold" pitchFamily="2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>
                  <a:solidFill>
                    <a:srgbClr val="474F71"/>
                  </a:solidFill>
                  <a:latin typeface="Dosis SemiBold" pitchFamily="2" charset="0"/>
                </a:defRPr>
              </a:lvl5pPr>
              <a:lvl6pPr marL="25146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6pPr>
              <a:lvl7pPr marL="2971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7pPr>
              <a:lvl8pPr marL="3429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8pPr>
              <a:lvl9pPr marL="3886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9pPr>
            </a:lstStyle>
            <a:p>
              <a:r>
                <a:rPr lang="ar-MA" sz="2000" dirty="0">
                  <a:solidFill>
                    <a:schemeClr val="tx1"/>
                  </a:solidFill>
                </a:rPr>
                <a:t>المبيان الدائري </a:t>
              </a:r>
              <a:r>
                <a:rPr lang="fr-MA" sz="2000" dirty="0">
                  <a:solidFill>
                    <a:schemeClr val="tx1"/>
                  </a:solidFill>
                </a:rPr>
                <a:t>2</a:t>
              </a:r>
              <a:endParaRPr lang="ar-SA" sz="2400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22537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1939329" y="666358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32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9B89E41-3063-9AB4-B59E-B51BF4B73865}"/>
              </a:ext>
            </a:extLst>
          </p:cNvPr>
          <p:cNvSpPr txBox="1"/>
          <p:nvPr/>
        </p:nvSpPr>
        <p:spPr>
          <a:xfrm>
            <a:off x="316683" y="798086"/>
            <a:ext cx="8178799" cy="928459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26"/>
              </a:lnSpc>
            </a:pPr>
            <a:endParaRPr lang="en-GB" sz="3200" b="1" dirty="0">
              <a:solidFill>
                <a:srgbClr val="3795AF"/>
              </a:solidFill>
              <a:latin typeface="Dosis" pitchFamily="2" charset="0"/>
              <a:cs typeface="Calibri" panose="020F0502020204030204" pitchFamily="34" charset="0"/>
            </a:endParaRPr>
          </a:p>
          <a:p>
            <a:pPr algn="ctr" rtl="1"/>
            <a:r>
              <a:rPr lang="ar-MA" sz="3200" b="1" dirty="0">
                <a:solidFill>
                  <a:srgbClr val="00808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الْمِبْيانُ الدّائِرِيُّ (</a:t>
            </a:r>
            <a:r>
              <a:rPr lang="fr-MA" sz="3200" b="1" dirty="0">
                <a:solidFill>
                  <a:srgbClr val="00808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ar-MA" sz="3200" b="1" dirty="0">
                <a:solidFill>
                  <a:srgbClr val="00808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endParaRPr lang="fr-FR" sz="3200" b="1" dirty="0">
              <a:solidFill>
                <a:srgbClr val="00808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1613C314-5B44-E1ED-597A-A81BAA91C326}"/>
              </a:ext>
            </a:extLst>
          </p:cNvPr>
          <p:cNvGrpSpPr/>
          <p:nvPr/>
        </p:nvGrpSpPr>
        <p:grpSpPr>
          <a:xfrm>
            <a:off x="527290" y="1707334"/>
            <a:ext cx="8089419" cy="4728635"/>
            <a:chOff x="331995" y="1535620"/>
            <a:chExt cx="8089419" cy="4841734"/>
          </a:xfrm>
          <a:scene3d>
            <a:camera prst="obliqueBottomLeft"/>
            <a:lightRig rig="threePt" dir="t"/>
          </a:scene3d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CFED266F-BC89-EC79-719C-A57A07B1B99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572000" y="1623497"/>
              <a:ext cx="3849414" cy="4753857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9CA83CE2-36FB-9CC1-DD2A-5134FE45D39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31995" y="1535620"/>
              <a:ext cx="4099915" cy="484173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lowchart: Alternate Process 54">
            <a:extLst>
              <a:ext uri="{FF2B5EF4-FFF2-40B4-BE49-F238E27FC236}">
                <a16:creationId xmlns:a16="http://schemas.microsoft.com/office/drawing/2014/main" id="{004FCFE9-59F5-20A9-6213-179BCFCF3BC3}"/>
              </a:ext>
            </a:extLst>
          </p:cNvPr>
          <p:cNvSpPr/>
          <p:nvPr/>
        </p:nvSpPr>
        <p:spPr>
          <a:xfrm>
            <a:off x="1891337" y="2539488"/>
            <a:ext cx="5649219" cy="558588"/>
          </a:xfrm>
          <a:prstGeom prst="flowChartAlternateProcess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en-US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الدرس:</a:t>
            </a:r>
            <a:endParaRPr lang="en-US" sz="1733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Rectangle: Rounded Corners 55">
            <a:extLst>
              <a:ext uri="{FF2B5EF4-FFF2-40B4-BE49-F238E27FC236}">
                <a16:creationId xmlns:a16="http://schemas.microsoft.com/office/drawing/2014/main" id="{928FF62B-6E76-70F5-3D05-40222CAED675}"/>
              </a:ext>
            </a:extLst>
          </p:cNvPr>
          <p:cNvSpPr/>
          <p:nvPr/>
        </p:nvSpPr>
        <p:spPr>
          <a:xfrm>
            <a:off x="1905587" y="3316117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/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نمذجة</a:t>
            </a:r>
            <a:endParaRPr lang="fr-MA" sz="2133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1" name="Oval 81">
            <a:extLst>
              <a:ext uri="{FF2B5EF4-FFF2-40B4-BE49-F238E27FC236}">
                <a16:creationId xmlns:a16="http://schemas.microsoft.com/office/drawing/2014/main" id="{014C250B-527C-DBF7-89EF-8E3998D9E07B}"/>
              </a:ext>
            </a:extLst>
          </p:cNvPr>
          <p:cNvSpPr>
            <a:spLocks noChangeAspect="1"/>
          </p:cNvSpPr>
          <p:nvPr/>
        </p:nvSpPr>
        <p:spPr>
          <a:xfrm>
            <a:off x="7304356" y="3431196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2</a:t>
            </a:r>
          </a:p>
        </p:txBody>
      </p:sp>
      <p:sp>
        <p:nvSpPr>
          <p:cNvPr id="45" name="Rectangle: Rounded Corners 55">
            <a:extLst>
              <a:ext uri="{FF2B5EF4-FFF2-40B4-BE49-F238E27FC236}">
                <a16:creationId xmlns:a16="http://schemas.microsoft.com/office/drawing/2014/main" id="{4346EA57-A012-8296-40C7-F83DCFE3639E}"/>
              </a:ext>
            </a:extLst>
          </p:cNvPr>
          <p:cNvSpPr/>
          <p:nvPr/>
        </p:nvSpPr>
        <p:spPr>
          <a:xfrm>
            <a:off x="1917734" y="4072533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/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الموجهة</a:t>
            </a:r>
            <a:endParaRPr lang="fr-MA" sz="2133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6" name="Oval 81">
            <a:extLst>
              <a:ext uri="{FF2B5EF4-FFF2-40B4-BE49-F238E27FC236}">
                <a16:creationId xmlns:a16="http://schemas.microsoft.com/office/drawing/2014/main" id="{04681448-1970-2F35-6100-5F47C9752943}"/>
              </a:ext>
            </a:extLst>
          </p:cNvPr>
          <p:cNvSpPr>
            <a:spLocks noChangeAspect="1"/>
          </p:cNvSpPr>
          <p:nvPr/>
        </p:nvSpPr>
        <p:spPr>
          <a:xfrm>
            <a:off x="7304355" y="4159623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3</a:t>
            </a:r>
          </a:p>
        </p:txBody>
      </p:sp>
      <p:sp>
        <p:nvSpPr>
          <p:cNvPr id="48" name="Rectangle: Rounded Corners 55">
            <a:extLst>
              <a:ext uri="{FF2B5EF4-FFF2-40B4-BE49-F238E27FC236}">
                <a16:creationId xmlns:a16="http://schemas.microsoft.com/office/drawing/2014/main" id="{842E022C-4DB1-F0A5-EA74-B2EB68860CE8}"/>
              </a:ext>
            </a:extLst>
          </p:cNvPr>
          <p:cNvSpPr/>
          <p:nvPr/>
        </p:nvSpPr>
        <p:spPr>
          <a:xfrm>
            <a:off x="1905587" y="4828949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/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المستقلة</a:t>
            </a:r>
            <a:endParaRPr lang="fr-MA" sz="2133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9" name="Oval 81">
            <a:extLst>
              <a:ext uri="{FF2B5EF4-FFF2-40B4-BE49-F238E27FC236}">
                <a16:creationId xmlns:a16="http://schemas.microsoft.com/office/drawing/2014/main" id="{6C6B68DB-DD3E-113B-EABF-FC3DE923AE27}"/>
              </a:ext>
            </a:extLst>
          </p:cNvPr>
          <p:cNvSpPr>
            <a:spLocks noChangeAspect="1"/>
          </p:cNvSpPr>
          <p:nvPr/>
        </p:nvSpPr>
        <p:spPr>
          <a:xfrm>
            <a:off x="7304354" y="4873416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4</a:t>
            </a:r>
          </a:p>
        </p:txBody>
      </p:sp>
      <p:sp>
        <p:nvSpPr>
          <p:cNvPr id="51" name="Rectangle: Rounded Corners 55">
            <a:extLst>
              <a:ext uri="{FF2B5EF4-FFF2-40B4-BE49-F238E27FC236}">
                <a16:creationId xmlns:a16="http://schemas.microsoft.com/office/drawing/2014/main" id="{552543E0-C64D-1373-F711-CE51C9618D2A}"/>
              </a:ext>
            </a:extLst>
          </p:cNvPr>
          <p:cNvSpPr/>
          <p:nvPr/>
        </p:nvSpPr>
        <p:spPr>
          <a:xfrm>
            <a:off x="1910596" y="5585365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/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</a:t>
            </a:r>
            <a:r>
              <a:rPr lang="ar-S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endParaRPr lang="fr-MA" sz="2133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2" name="Oval 81">
            <a:extLst>
              <a:ext uri="{FF2B5EF4-FFF2-40B4-BE49-F238E27FC236}">
                <a16:creationId xmlns:a16="http://schemas.microsoft.com/office/drawing/2014/main" id="{8CC27E03-4922-18BE-BB20-C96A03FF2A65}"/>
              </a:ext>
            </a:extLst>
          </p:cNvPr>
          <p:cNvSpPr>
            <a:spLocks noChangeAspect="1"/>
          </p:cNvSpPr>
          <p:nvPr/>
        </p:nvSpPr>
        <p:spPr>
          <a:xfrm>
            <a:off x="7304353" y="5656898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5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64066D44-A939-5914-21D1-E73017862CD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9F1E1EB5-A3CF-9C33-72E2-D018A6412902}"/>
              </a:ext>
            </a:extLst>
          </p:cNvPr>
          <p:cNvSpPr txBox="1"/>
          <p:nvPr/>
        </p:nvSpPr>
        <p:spPr>
          <a:xfrm>
            <a:off x="1089966" y="171718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الدرس</a:t>
            </a:r>
          </a:p>
        </p:txBody>
      </p:sp>
      <p:sp>
        <p:nvSpPr>
          <p:cNvPr id="30" name="Oval 81">
            <a:extLst>
              <a:ext uri="{FF2B5EF4-FFF2-40B4-BE49-F238E27FC236}">
                <a16:creationId xmlns:a16="http://schemas.microsoft.com/office/drawing/2014/main" id="{61663448-D991-9F03-2D0E-CA6E0B2DEA0D}"/>
              </a:ext>
            </a:extLst>
          </p:cNvPr>
          <p:cNvSpPr>
            <a:spLocks noChangeAspect="1"/>
          </p:cNvSpPr>
          <p:nvPr/>
        </p:nvSpPr>
        <p:spPr>
          <a:xfrm>
            <a:off x="7304357" y="2658223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D2640C5B-A809-2A72-E1C0-48F512127CD5}"/>
              </a:ext>
            </a:extLst>
          </p:cNvPr>
          <p:cNvGrpSpPr/>
          <p:nvPr/>
        </p:nvGrpSpPr>
        <p:grpSpPr>
          <a:xfrm>
            <a:off x="1577383" y="2459765"/>
            <a:ext cx="599748" cy="671849"/>
            <a:chOff x="1583196" y="2459765"/>
            <a:chExt cx="599748" cy="671849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AF9EE853-4E73-D2BE-977B-013C3D5E232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83196" y="2459765"/>
              <a:ext cx="599748" cy="671849"/>
            </a:xfrm>
            <a:prstGeom prst="rect">
              <a:avLst/>
            </a:prstGeom>
          </p:spPr>
        </p:pic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F22FB7B0-D15E-0968-6CBA-892FD246587C}"/>
                </a:ext>
              </a:extLst>
            </p:cNvPr>
            <p:cNvSpPr txBox="1"/>
            <p:nvPr/>
          </p:nvSpPr>
          <p:spPr>
            <a:xfrm>
              <a:off x="1660247" y="2676088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5</a:t>
              </a:r>
            </a:p>
          </p:txBody>
        </p:sp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ADDB8762-6FDE-FBFF-2B7D-F8DE2652E9BF}"/>
              </a:ext>
            </a:extLst>
          </p:cNvPr>
          <p:cNvGrpSpPr/>
          <p:nvPr/>
        </p:nvGrpSpPr>
        <p:grpSpPr>
          <a:xfrm>
            <a:off x="1577383" y="3240243"/>
            <a:ext cx="599748" cy="671849"/>
            <a:chOff x="1547089" y="3240243"/>
            <a:chExt cx="599748" cy="671849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66D8F5E2-7AB5-3E3B-B152-F1258EFB3E7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47089" y="3240243"/>
              <a:ext cx="599748" cy="671849"/>
            </a:xfrm>
            <a:prstGeom prst="rect">
              <a:avLst/>
            </a:prstGeom>
          </p:spPr>
        </p:pic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FF7246CC-FBA5-2FBF-09DB-5441CB32A178}"/>
                </a:ext>
              </a:extLst>
            </p:cNvPr>
            <p:cNvSpPr txBox="1"/>
            <p:nvPr/>
          </p:nvSpPr>
          <p:spPr>
            <a:xfrm>
              <a:off x="1619360" y="3438952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7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047F568E-11BE-3EA0-B360-FD047834AB71}"/>
              </a:ext>
            </a:extLst>
          </p:cNvPr>
          <p:cNvGrpSpPr/>
          <p:nvPr/>
        </p:nvGrpSpPr>
        <p:grpSpPr>
          <a:xfrm>
            <a:off x="1571806" y="3988655"/>
            <a:ext cx="610903" cy="684345"/>
            <a:chOff x="1596523" y="3988655"/>
            <a:chExt cx="610903" cy="684345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615BAEA4-5E46-826B-64F2-3D27E883F59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596523" y="3988655"/>
              <a:ext cx="610903" cy="684345"/>
            </a:xfrm>
            <a:prstGeom prst="rect">
              <a:avLst/>
            </a:prstGeom>
          </p:spPr>
        </p:pic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274016A1-FC94-FB9F-40AE-DA3562BD644C}"/>
                </a:ext>
              </a:extLst>
            </p:cNvPr>
            <p:cNvSpPr txBox="1"/>
            <p:nvPr/>
          </p:nvSpPr>
          <p:spPr>
            <a:xfrm>
              <a:off x="1679152" y="4170209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30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68635283-C055-42D6-AC6C-1410FA3FD262}"/>
              </a:ext>
            </a:extLst>
          </p:cNvPr>
          <p:cNvGrpSpPr>
            <a:grpSpLocks noChangeAspect="1"/>
          </p:cNvGrpSpPr>
          <p:nvPr/>
        </p:nvGrpSpPr>
        <p:grpSpPr>
          <a:xfrm>
            <a:off x="1588029" y="4792462"/>
            <a:ext cx="578457" cy="648000"/>
            <a:chOff x="976754" y="4005561"/>
            <a:chExt cx="558587" cy="625740"/>
          </a:xfrm>
        </p:grpSpPr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8E530040-D907-6A34-4A20-6225B5B22ED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35C645DD-8B75-B0EE-B01B-6AF1AA870E4D}"/>
                </a:ext>
              </a:extLst>
            </p:cNvPr>
            <p:cNvSpPr txBox="1"/>
            <p:nvPr/>
          </p:nvSpPr>
          <p:spPr>
            <a:xfrm>
              <a:off x="1042995" y="4142677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15</a:t>
              </a:r>
            </a:p>
          </p:txBody>
        </p:sp>
      </p:grpSp>
      <p:pic>
        <p:nvPicPr>
          <p:cNvPr id="21" name="Image 20">
            <a:extLst>
              <a:ext uri="{FF2B5EF4-FFF2-40B4-BE49-F238E27FC236}">
                <a16:creationId xmlns:a16="http://schemas.microsoft.com/office/drawing/2014/main" id="{63AF0C53-78B8-137A-A1BA-2724E597CF5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80944" r="-1" b="-1260"/>
          <a:stretch>
            <a:fillRect/>
          </a:stretch>
        </p:blipFill>
        <p:spPr>
          <a:xfrm>
            <a:off x="1597964" y="5438370"/>
            <a:ext cx="558587" cy="754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61560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E7CF3D80-B16B-1FF4-4E21-A0B3FA480415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E62AB0F6-D3DF-7F4A-5CAC-FA5FE96ADA2E}"/>
              </a:ext>
            </a:extLst>
          </p:cNvPr>
          <p:cNvGrpSpPr/>
          <p:nvPr/>
        </p:nvGrpSpPr>
        <p:grpSpPr>
          <a:xfrm>
            <a:off x="1484028" y="2089999"/>
            <a:ext cx="6175944" cy="1322379"/>
            <a:chOff x="1711174" y="2035893"/>
            <a:chExt cx="5721651" cy="1322379"/>
          </a:xfrm>
        </p:grpSpPr>
        <p:sp>
          <p:nvSpPr>
            <p:cNvPr id="34" name="TextBox 5">
              <a:extLst>
                <a:ext uri="{FF2B5EF4-FFF2-40B4-BE49-F238E27FC236}">
                  <a16:creationId xmlns:a16="http://schemas.microsoft.com/office/drawing/2014/main" id="{82E58A50-8395-C227-44A9-21F7B70D19A7}"/>
                </a:ext>
              </a:extLst>
            </p:cNvPr>
            <p:cNvSpPr txBox="1"/>
            <p:nvPr/>
          </p:nvSpPr>
          <p:spPr>
            <a:xfrm>
              <a:off x="2200275" y="2035893"/>
              <a:ext cx="4743450" cy="38228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ts val="2075"/>
                </a:lnSpc>
              </a:pPr>
              <a:r>
                <a:rPr lang="ar-MA" sz="2600" b="1" kern="0" dirty="0">
                  <a:solidFill>
                    <a:srgbClr val="3494BA">
                      <a:lumMod val="75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عند نهاية الدرس</a:t>
              </a:r>
            </a:p>
          </p:txBody>
        </p:sp>
        <p:sp>
          <p:nvSpPr>
            <p:cNvPr id="35" name="TextBox 9">
              <a:extLst>
                <a:ext uri="{FF2B5EF4-FFF2-40B4-BE49-F238E27FC236}">
                  <a16:creationId xmlns:a16="http://schemas.microsoft.com/office/drawing/2014/main" id="{F84808FE-7B1E-8859-378D-D6834AA5EC6B}"/>
                </a:ext>
              </a:extLst>
            </p:cNvPr>
            <p:cNvSpPr txBox="1"/>
            <p:nvPr/>
          </p:nvSpPr>
          <p:spPr>
            <a:xfrm>
              <a:off x="1711174" y="2465720"/>
              <a:ext cx="5721651" cy="892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spcAft>
                  <a:spcPts val="600"/>
                </a:spcAft>
              </a:pP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على الأقل </a:t>
              </a:r>
              <a:r>
                <a:rPr lang="fr-FR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80%</a:t>
              </a:r>
              <a:r>
                <a:rPr lang="ar-MA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من المتعلمين </a:t>
              </a: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سيكونون قادرين على</a:t>
              </a:r>
              <a:r>
                <a:rPr lang="en-GB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: </a:t>
              </a:r>
              <a:endParaRPr lang="fr-FR" sz="26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6B5F2E16-F682-E0CB-1628-570944BD05F1}"/>
              </a:ext>
            </a:extLst>
          </p:cNvPr>
          <p:cNvGrpSpPr/>
          <p:nvPr/>
        </p:nvGrpSpPr>
        <p:grpSpPr>
          <a:xfrm>
            <a:off x="1359877" y="3724460"/>
            <a:ext cx="6703864" cy="1569279"/>
            <a:chOff x="1712608" y="3459920"/>
            <a:chExt cx="6703864" cy="1569279"/>
          </a:xfrm>
        </p:grpSpPr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F61DA521-F13F-66F6-14CE-A2EDCDA0706F}"/>
                </a:ext>
              </a:extLst>
            </p:cNvPr>
            <p:cNvSpPr/>
            <p:nvPr/>
          </p:nvSpPr>
          <p:spPr>
            <a:xfrm>
              <a:off x="1712608" y="3459920"/>
              <a:ext cx="5898565" cy="1569279"/>
            </a:xfrm>
            <a:prstGeom prst="roundRect">
              <a:avLst/>
            </a:prstGeom>
            <a:solidFill>
              <a:srgbClr val="58B6C0">
                <a:lumMod val="20000"/>
                <a:lumOff val="80000"/>
              </a:srgbClr>
            </a:solidFill>
            <a:ln w="1905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1" name="ZoneTexte 20">
              <a:extLst>
                <a:ext uri="{FF2B5EF4-FFF2-40B4-BE49-F238E27FC236}">
                  <a16:creationId xmlns:a16="http://schemas.microsoft.com/office/drawing/2014/main" id="{E9ECD804-8F28-F47E-3785-C7A9A0C72A66}"/>
                </a:ext>
              </a:extLst>
            </p:cNvPr>
            <p:cNvSpPr txBox="1"/>
            <p:nvPr/>
          </p:nvSpPr>
          <p:spPr>
            <a:xfrm>
              <a:off x="1854053" y="3891615"/>
              <a:ext cx="5277985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>
                <a:spcAft>
                  <a:spcPts val="600"/>
                </a:spcAft>
              </a:pPr>
              <a:r>
                <a:rPr lang="ar-MA" sz="3600" b="1" kern="0" dirty="0">
                  <a:solidFill>
                    <a:schemeClr val="accent2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قِراءَةِ وَتَأْويلِ بَياناتِ مِبْيانٍ دائِرِيّ.</a:t>
              </a:r>
            </a:p>
          </p:txBody>
        </p:sp>
        <p:grpSp>
          <p:nvGrpSpPr>
            <p:cNvPr id="2" name="Groupe 1">
              <a:extLst>
                <a:ext uri="{FF2B5EF4-FFF2-40B4-BE49-F238E27FC236}">
                  <a16:creationId xmlns:a16="http://schemas.microsoft.com/office/drawing/2014/main" id="{6DCAC60F-F174-80BC-6C17-D631E71A6D80}"/>
                </a:ext>
              </a:extLst>
            </p:cNvPr>
            <p:cNvGrpSpPr/>
            <p:nvPr/>
          </p:nvGrpSpPr>
          <p:grpSpPr>
            <a:xfrm>
              <a:off x="7406462" y="3699150"/>
              <a:ext cx="1010010" cy="883846"/>
              <a:chOff x="7088635" y="3527552"/>
              <a:chExt cx="1324557" cy="1160657"/>
            </a:xfrm>
          </p:grpSpPr>
          <p:grpSp>
            <p:nvGrpSpPr>
              <p:cNvPr id="3" name="Groupe 2">
                <a:extLst>
                  <a:ext uri="{FF2B5EF4-FFF2-40B4-BE49-F238E27FC236}">
                    <a16:creationId xmlns:a16="http://schemas.microsoft.com/office/drawing/2014/main" id="{B478F8F0-FDB5-7109-CDA9-3D6AF6652143}"/>
                  </a:ext>
                </a:extLst>
              </p:cNvPr>
              <p:cNvGrpSpPr/>
              <p:nvPr/>
            </p:nvGrpSpPr>
            <p:grpSpPr>
              <a:xfrm>
                <a:off x="7088635" y="3780295"/>
                <a:ext cx="907914" cy="907914"/>
                <a:chOff x="3734258" y="1488171"/>
                <a:chExt cx="907914" cy="907914"/>
              </a:xfrm>
            </p:grpSpPr>
            <p:sp>
              <p:nvSpPr>
                <p:cNvPr id="8" name="Ellipse 7">
                  <a:extLst>
                    <a:ext uri="{FF2B5EF4-FFF2-40B4-BE49-F238E27FC236}">
                      <a16:creationId xmlns:a16="http://schemas.microsoft.com/office/drawing/2014/main" id="{1A973C2B-B7AA-10F2-122B-7041671CF0C1}"/>
                    </a:ext>
                  </a:extLst>
                </p:cNvPr>
                <p:cNvSpPr/>
                <p:nvPr/>
              </p:nvSpPr>
              <p:spPr>
                <a:xfrm>
                  <a:off x="3734258" y="1488171"/>
                  <a:ext cx="907914" cy="907914"/>
                </a:xfrm>
                <a:prstGeom prst="ellipse">
                  <a:avLst/>
                </a:prstGeom>
                <a:noFill/>
                <a:ln w="120650" cap="flat" cmpd="sng" algn="ctr">
                  <a:solidFill>
                    <a:srgbClr val="00E4CF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9" name="Ellipse 8">
                  <a:extLst>
                    <a:ext uri="{FF2B5EF4-FFF2-40B4-BE49-F238E27FC236}">
                      <a16:creationId xmlns:a16="http://schemas.microsoft.com/office/drawing/2014/main" id="{3E0BB714-E402-6E20-B41D-F78AFCB1EE6E}"/>
                    </a:ext>
                  </a:extLst>
                </p:cNvPr>
                <p:cNvSpPr/>
                <p:nvPr/>
              </p:nvSpPr>
              <p:spPr>
                <a:xfrm>
                  <a:off x="4039121" y="1738486"/>
                  <a:ext cx="448304" cy="430276"/>
                </a:xfrm>
                <a:prstGeom prst="ellipse">
                  <a:avLst/>
                </a:prstGeom>
                <a:noFill/>
                <a:ln w="120650" cap="flat" cmpd="sng" algn="ctr">
                  <a:solidFill>
                    <a:srgbClr val="00E4CF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5" name="Groupe 4">
                <a:extLst>
                  <a:ext uri="{FF2B5EF4-FFF2-40B4-BE49-F238E27FC236}">
                    <a16:creationId xmlns:a16="http://schemas.microsoft.com/office/drawing/2014/main" id="{8002616D-624D-521F-827F-D86B3CF01621}"/>
                  </a:ext>
                </a:extLst>
              </p:cNvPr>
              <p:cNvGrpSpPr/>
              <p:nvPr/>
            </p:nvGrpSpPr>
            <p:grpSpPr>
              <a:xfrm rot="692408">
                <a:off x="7690640" y="3527552"/>
                <a:ext cx="722552" cy="808618"/>
                <a:chOff x="6754989" y="1999688"/>
                <a:chExt cx="722552" cy="808618"/>
              </a:xfrm>
            </p:grpSpPr>
            <p:sp>
              <p:nvSpPr>
                <p:cNvPr id="6" name="Chevron 5">
                  <a:extLst>
                    <a:ext uri="{FF2B5EF4-FFF2-40B4-BE49-F238E27FC236}">
                      <a16:creationId xmlns:a16="http://schemas.microsoft.com/office/drawing/2014/main" id="{7178F748-085A-6FFC-8232-BF11AF8E6BD8}"/>
                    </a:ext>
                  </a:extLst>
                </p:cNvPr>
                <p:cNvSpPr/>
                <p:nvPr/>
              </p:nvSpPr>
              <p:spPr>
                <a:xfrm rot="8014795">
                  <a:off x="7215936" y="2060224"/>
                  <a:ext cx="322141" cy="201069"/>
                </a:xfrm>
                <a:prstGeom prst="chevron">
                  <a:avLst>
                    <a:gd name="adj" fmla="val 32529"/>
                  </a:avLst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solidFill>
                    <a:srgbClr val="4B505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 dirty="0">
                    <a:solidFill>
                      <a:schemeClr val="tx1"/>
                    </a:solidFill>
                    <a:latin typeface="Calibri" panose="020F0502020204030204" pitchFamily="34" charset="0"/>
                  </a:endParaRPr>
                </a:p>
              </p:txBody>
            </p:sp>
            <p:cxnSp>
              <p:nvCxnSpPr>
                <p:cNvPr id="7" name="Connecteur droit 6">
                  <a:extLst>
                    <a:ext uri="{FF2B5EF4-FFF2-40B4-BE49-F238E27FC236}">
                      <a16:creationId xmlns:a16="http://schemas.microsoft.com/office/drawing/2014/main" id="{45477987-C1A6-78AD-FA46-F48FA57B3571}"/>
                    </a:ext>
                  </a:extLst>
                </p:cNvPr>
                <p:cNvCxnSpPr>
                  <a:cxnSpLocks/>
                  <a:stCxn id="6" idx="3"/>
                </p:cNvCxnSpPr>
                <p:nvPr/>
              </p:nvCxnSpPr>
              <p:spPr>
                <a:xfrm flipH="1">
                  <a:off x="6754989" y="2277441"/>
                  <a:ext cx="510981" cy="530865"/>
                </a:xfrm>
                <a:prstGeom prst="line">
                  <a:avLst/>
                </a:prstGeom>
                <a:ln w="38100">
                  <a:solidFill>
                    <a:srgbClr val="4B505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</p:spTree>
    <p:extLst>
      <p:ext uri="{BB962C8B-B14F-4D97-AF65-F5344CB8AC3E}">
        <p14:creationId xmlns:p14="http://schemas.microsoft.com/office/powerpoint/2010/main" val="2847969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F648C6-6FD7-00B4-217F-33E69DEA77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7D91037E-C366-F36B-F65F-9B2BED8F8CB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05BC39C8-9289-F88A-130A-0CC2901777D0}"/>
              </a:ext>
            </a:extLst>
          </p:cNvPr>
          <p:cNvSpPr/>
          <p:nvPr/>
        </p:nvSpPr>
        <p:spPr>
          <a:xfrm>
            <a:off x="1720931" y="2610516"/>
            <a:ext cx="5884432" cy="318437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Calibri" panose="020F0502020204030204" pitchFamily="34" charset="0"/>
            </a:endParaRPr>
          </a:p>
        </p:txBody>
      </p:sp>
      <p:sp>
        <p:nvSpPr>
          <p:cNvPr id="3" name="Flowchart: Alternate Process 54">
            <a:extLst>
              <a:ext uri="{FF2B5EF4-FFF2-40B4-BE49-F238E27FC236}">
                <a16:creationId xmlns:a16="http://schemas.microsoft.com/office/drawing/2014/main" id="{98F66515-57DF-9F16-F455-7A5976F0E50E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en-US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3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5903A43D-0779-041F-1DA5-92D660DE5AB7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1</a:t>
            </a:r>
          </a:p>
        </p:txBody>
      </p:sp>
      <p:pic>
        <p:nvPicPr>
          <p:cNvPr id="5" name="Image 4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7FCCA919-541C-03EC-23AB-30E7B50F52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672472" y="3142538"/>
            <a:ext cx="841742" cy="841742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AFD4827C-3723-1DE5-50A8-001982377D6B}"/>
              </a:ext>
            </a:extLst>
          </p:cNvPr>
          <p:cNvSpPr txBox="1"/>
          <p:nvPr/>
        </p:nvSpPr>
        <p:spPr>
          <a:xfrm>
            <a:off x="1984272" y="4849052"/>
            <a:ext cx="459705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أنشطة تمهيدية</a:t>
            </a:r>
          </a:p>
        </p:txBody>
      </p:sp>
      <p:sp>
        <p:nvSpPr>
          <p:cNvPr id="10" name="ZoneTexte 8">
            <a:extLst>
              <a:ext uri="{FF2B5EF4-FFF2-40B4-BE49-F238E27FC236}">
                <a16:creationId xmlns:a16="http://schemas.microsoft.com/office/drawing/2014/main" id="{48BE2AD6-5A6A-97F1-AA71-8781F188C911}"/>
              </a:ext>
            </a:extLst>
          </p:cNvPr>
          <p:cNvSpPr txBox="1"/>
          <p:nvPr/>
        </p:nvSpPr>
        <p:spPr>
          <a:xfrm>
            <a:off x="1984272" y="3307698"/>
            <a:ext cx="459705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32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تصحيح الواجب المنزلي.</a:t>
            </a:r>
          </a:p>
        </p:txBody>
      </p:sp>
      <p:sp>
        <p:nvSpPr>
          <p:cNvPr id="6" name="ZoneTexte 8">
            <a:extLst>
              <a:ext uri="{FF2B5EF4-FFF2-40B4-BE49-F238E27FC236}">
                <a16:creationId xmlns:a16="http://schemas.microsoft.com/office/drawing/2014/main" id="{B5556DB1-2598-DF5D-590F-3D4729D7F5EC}"/>
              </a:ext>
            </a:extLst>
          </p:cNvPr>
          <p:cNvSpPr txBox="1"/>
          <p:nvPr/>
        </p:nvSpPr>
        <p:spPr>
          <a:xfrm>
            <a:off x="2075419" y="4167280"/>
            <a:ext cx="459705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الحساب الذهني</a:t>
            </a:r>
          </a:p>
        </p:txBody>
      </p:sp>
    </p:spTree>
    <p:extLst>
      <p:ext uri="{BB962C8B-B14F-4D97-AF65-F5344CB8AC3E}">
        <p14:creationId xmlns:p14="http://schemas.microsoft.com/office/powerpoint/2010/main" val="444962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2">
            <a:extLst>
              <a:ext uri="{FF2B5EF4-FFF2-40B4-BE49-F238E27FC236}">
                <a16:creationId xmlns:a16="http://schemas.microsoft.com/office/drawing/2014/main" id="{AAFFEFFB-DB14-BD3E-D345-260AF1BA3D2B}"/>
              </a:ext>
            </a:extLst>
          </p:cNvPr>
          <p:cNvGrpSpPr/>
          <p:nvPr/>
        </p:nvGrpSpPr>
        <p:grpSpPr>
          <a:xfrm>
            <a:off x="327378" y="1881405"/>
            <a:ext cx="8047750" cy="4583942"/>
            <a:chOff x="883919" y="2114674"/>
            <a:chExt cx="7741922" cy="4350673"/>
          </a:xfrm>
        </p:grpSpPr>
        <p:pic>
          <p:nvPicPr>
            <p:cNvPr id="3" name="Image 7">
              <a:extLst>
                <a:ext uri="{FF2B5EF4-FFF2-40B4-BE49-F238E27FC236}">
                  <a16:creationId xmlns:a16="http://schemas.microsoft.com/office/drawing/2014/main" id="{A7FBB906-E2D6-2FCA-3E07-E91C5FFD1CD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154" y="2114674"/>
              <a:ext cx="3838687" cy="4350672"/>
            </a:xfrm>
            <a:prstGeom prst="rect">
              <a:avLst/>
            </a:prstGeom>
          </p:spPr>
        </p:pic>
        <p:pic>
          <p:nvPicPr>
            <p:cNvPr id="4" name="Image 9">
              <a:extLst>
                <a:ext uri="{FF2B5EF4-FFF2-40B4-BE49-F238E27FC236}">
                  <a16:creationId xmlns:a16="http://schemas.microsoft.com/office/drawing/2014/main" id="{8242F625-736E-E72E-C571-D30D071B8FA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83919" y="2114674"/>
              <a:ext cx="3838687" cy="4350673"/>
            </a:xfrm>
            <a:prstGeom prst="rect">
              <a:avLst/>
            </a:prstGeom>
          </p:spPr>
        </p:pic>
      </p:grpSp>
      <p:sp>
        <p:nvSpPr>
          <p:cNvPr id="5" name="ZoneTexte 2">
            <a:extLst>
              <a:ext uri="{FF2B5EF4-FFF2-40B4-BE49-F238E27FC236}">
                <a16:creationId xmlns:a16="http://schemas.microsoft.com/office/drawing/2014/main" id="{21CDBDD3-D028-4C7C-5AF5-FC520B7CF13C}"/>
              </a:ext>
            </a:extLst>
          </p:cNvPr>
          <p:cNvSpPr txBox="1"/>
          <p:nvPr/>
        </p:nvSpPr>
        <p:spPr>
          <a:xfrm>
            <a:off x="327278" y="844006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الآن افتحوا كراساتكم على الصفحة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135 .</a:t>
            </a: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D219B600-9F82-E29B-B2D6-4A822487716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6B58F4BA-8555-97BE-736E-2CF5D48BDB95}"/>
              </a:ext>
            </a:extLst>
          </p:cNvPr>
          <p:cNvSpPr/>
          <p:nvPr/>
        </p:nvSpPr>
        <p:spPr>
          <a:xfrm>
            <a:off x="4665786" y="2708031"/>
            <a:ext cx="3165230" cy="1512277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661039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151219-3E7C-5A7D-2D77-367FFF9CBA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2">
            <a:extLst>
              <a:ext uri="{FF2B5EF4-FFF2-40B4-BE49-F238E27FC236}">
                <a16:creationId xmlns:a16="http://schemas.microsoft.com/office/drawing/2014/main" id="{DFA65422-699F-D57B-C461-45F517A20C50}"/>
              </a:ext>
            </a:extLst>
          </p:cNvPr>
          <p:cNvSpPr txBox="1"/>
          <p:nvPr/>
        </p:nvSpPr>
        <p:spPr>
          <a:xfrm>
            <a:off x="327278" y="844006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أسماء المبيانات في التمرين1.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691E037D-3552-5D37-C135-D9E6F0C0B3D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04E77BC-190F-0F72-7DDF-FCC2FBC06C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3805" y="2042111"/>
            <a:ext cx="7851577" cy="401932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8C36C205-3846-5113-EE38-D850ABE2799E}"/>
              </a:ext>
            </a:extLst>
          </p:cNvPr>
          <p:cNvSpPr txBox="1"/>
          <p:nvPr/>
        </p:nvSpPr>
        <p:spPr>
          <a:xfrm>
            <a:off x="6653536" y="5521570"/>
            <a:ext cx="14766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مِبْيانٌ بِالْأَعْمِدَة.</a:t>
            </a:r>
            <a:endParaRPr lang="fr-MA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BF2409C-DA1F-FD32-8921-B186FA34650D}"/>
              </a:ext>
            </a:extLst>
          </p:cNvPr>
          <p:cNvSpPr txBox="1"/>
          <p:nvPr/>
        </p:nvSpPr>
        <p:spPr>
          <a:xfrm>
            <a:off x="4004375" y="5520426"/>
            <a:ext cx="1188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مِبْيانٌ قِطاعي.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1E9D1BE-7F72-6C23-8F21-5E0DC0C73AA7}"/>
              </a:ext>
            </a:extLst>
          </p:cNvPr>
          <p:cNvSpPr txBox="1"/>
          <p:nvPr/>
        </p:nvSpPr>
        <p:spPr>
          <a:xfrm>
            <a:off x="1181168" y="5520426"/>
            <a:ext cx="16450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مِبْيانٌ بِخَطٍّ مُنْكَسِر.</a:t>
            </a:r>
            <a:endParaRPr lang="fr-MA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5667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16B26C-9541-4E19-93DF-E2EDB9E505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2">
            <a:extLst>
              <a:ext uri="{FF2B5EF4-FFF2-40B4-BE49-F238E27FC236}">
                <a16:creationId xmlns:a16="http://schemas.microsoft.com/office/drawing/2014/main" id="{1987E331-6B60-2A17-EAB4-9AF507EE3A19}"/>
              </a:ext>
            </a:extLst>
          </p:cNvPr>
          <p:cNvSpPr txBox="1"/>
          <p:nvPr/>
        </p:nvSpPr>
        <p:spPr>
          <a:xfrm>
            <a:off x="327278" y="844006"/>
            <a:ext cx="71163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يقدم كل مبيان؟</a:t>
            </a: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i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انتداب التلاميذ </a:t>
            </a:r>
            <a:r>
              <a:rPr lang="ar-MA" sz="1600" i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لتحديد المعطيات التي يعرضها كل مبيان.</a:t>
            </a:r>
            <a:endParaRPr kumimoji="0" lang="ar-MA" sz="1600" i="1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5136A835-99A4-7D3E-1C47-4EAC4819374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9C22185-7DD6-2CCD-1327-A3B55FC4C4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3805" y="2042111"/>
            <a:ext cx="7851577" cy="401932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FB74A6A4-2736-61EB-68F0-016FFC846BE6}"/>
              </a:ext>
            </a:extLst>
          </p:cNvPr>
          <p:cNvSpPr txBox="1"/>
          <p:nvPr/>
        </p:nvSpPr>
        <p:spPr>
          <a:xfrm>
            <a:off x="6653536" y="5521570"/>
            <a:ext cx="14766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مِبْيانٌ بِالْأَعْمِدَة.</a:t>
            </a:r>
            <a:endParaRPr lang="fr-MA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13AE015-B3F4-D4BB-9EF2-A80208C4774D}"/>
              </a:ext>
            </a:extLst>
          </p:cNvPr>
          <p:cNvSpPr txBox="1"/>
          <p:nvPr/>
        </p:nvSpPr>
        <p:spPr>
          <a:xfrm>
            <a:off x="4004375" y="5520426"/>
            <a:ext cx="1188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مِبْيانٌ قِطاعي.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E7DAB3F-577D-ACD2-EA46-E2D66C73EBB1}"/>
              </a:ext>
            </a:extLst>
          </p:cNvPr>
          <p:cNvSpPr txBox="1"/>
          <p:nvPr/>
        </p:nvSpPr>
        <p:spPr>
          <a:xfrm>
            <a:off x="1181168" y="5520426"/>
            <a:ext cx="16450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مِبْيانٌ بِخَطٍّ مُنْكَسِر.</a:t>
            </a:r>
            <a:endParaRPr lang="fr-MA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8513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07F07C-6F89-81B1-B451-1A6D5CFCE4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B8B8423-987E-6040-77CF-10AE3E04AD47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7AE9D6A6-CA90-5798-6FEB-CB9B43C048C1}"/>
              </a:ext>
            </a:extLst>
          </p:cNvPr>
          <p:cNvSpPr/>
          <p:nvPr/>
        </p:nvSpPr>
        <p:spPr>
          <a:xfrm>
            <a:off x="1720931" y="2610516"/>
            <a:ext cx="5884432" cy="318437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Calibri" panose="020F0502020204030204" pitchFamily="34" charset="0"/>
            </a:endParaRPr>
          </a:p>
        </p:txBody>
      </p:sp>
      <p:sp>
        <p:nvSpPr>
          <p:cNvPr id="3" name="Flowchart: Alternate Process 54">
            <a:extLst>
              <a:ext uri="{FF2B5EF4-FFF2-40B4-BE49-F238E27FC236}">
                <a16:creationId xmlns:a16="http://schemas.microsoft.com/office/drawing/2014/main" id="{0AF336DF-2158-F96C-3D08-F8B90DA026DB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en-US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3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2205B377-4555-13B6-8947-1E9351B8F488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1</a:t>
            </a:r>
          </a:p>
        </p:txBody>
      </p:sp>
      <p:pic>
        <p:nvPicPr>
          <p:cNvPr id="5" name="Image 4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65090D82-371B-B465-072F-C75EDBA4B5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606088" y="3982440"/>
            <a:ext cx="841742" cy="841742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07609965-A2A2-9B45-5B6D-D54013A959A2}"/>
              </a:ext>
            </a:extLst>
          </p:cNvPr>
          <p:cNvSpPr txBox="1"/>
          <p:nvPr/>
        </p:nvSpPr>
        <p:spPr>
          <a:xfrm>
            <a:off x="1864983" y="4824183"/>
            <a:ext cx="459705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أنشطة تمهيدية</a:t>
            </a:r>
          </a:p>
        </p:txBody>
      </p:sp>
      <p:sp>
        <p:nvSpPr>
          <p:cNvPr id="10" name="ZoneTexte 8">
            <a:extLst>
              <a:ext uri="{FF2B5EF4-FFF2-40B4-BE49-F238E27FC236}">
                <a16:creationId xmlns:a16="http://schemas.microsoft.com/office/drawing/2014/main" id="{EDFA0359-BF4A-5A7F-1509-1DF61AF9548B}"/>
              </a:ext>
            </a:extLst>
          </p:cNvPr>
          <p:cNvSpPr txBox="1"/>
          <p:nvPr/>
        </p:nvSpPr>
        <p:spPr>
          <a:xfrm>
            <a:off x="1984272" y="3307698"/>
            <a:ext cx="459705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تصحيح الواجب المنزلي.</a:t>
            </a:r>
          </a:p>
        </p:txBody>
      </p:sp>
      <p:sp>
        <p:nvSpPr>
          <p:cNvPr id="6" name="ZoneTexte 8">
            <a:extLst>
              <a:ext uri="{FF2B5EF4-FFF2-40B4-BE49-F238E27FC236}">
                <a16:creationId xmlns:a16="http://schemas.microsoft.com/office/drawing/2014/main" id="{EF2DAB8D-C24E-4C56-8ED0-7A82287230F5}"/>
              </a:ext>
            </a:extLst>
          </p:cNvPr>
          <p:cNvSpPr txBox="1"/>
          <p:nvPr/>
        </p:nvSpPr>
        <p:spPr>
          <a:xfrm>
            <a:off x="1984272" y="3982440"/>
            <a:ext cx="459705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32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الحساب الذهني</a:t>
            </a:r>
          </a:p>
        </p:txBody>
      </p:sp>
    </p:spTree>
    <p:extLst>
      <p:ext uri="{BB962C8B-B14F-4D97-AF65-F5344CB8AC3E}">
        <p14:creationId xmlns:p14="http://schemas.microsoft.com/office/powerpoint/2010/main" val="1921714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5D30D09B-1B87-9D6D-BE2C-649FAA04500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6483" y="6407095"/>
            <a:ext cx="623980" cy="450905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968282" y="782634"/>
            <a:ext cx="65155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مرحباً سنتابع درسا جديدا مع مجد وندى.</a:t>
            </a: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96DE9ED-17F5-868A-8BFB-32CE9FB09BC9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pic>
        <p:nvPicPr>
          <p:cNvPr id="2" name="Nada-Wave">
            <a:hlinkClick r:id="" action="ppaction://media"/>
            <a:extLst>
              <a:ext uri="{FF2B5EF4-FFF2-40B4-BE49-F238E27FC236}">
                <a16:creationId xmlns:a16="http://schemas.microsoft.com/office/drawing/2014/main" id="{45408D55-ECA6-9870-7012-5437E560A98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 cstate="print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3" name="majd_wave">
            <a:hlinkClick r:id="" action="ppaction://media"/>
            <a:extLst>
              <a:ext uri="{FF2B5EF4-FFF2-40B4-BE49-F238E27FC236}">
                <a16:creationId xmlns:a16="http://schemas.microsoft.com/office/drawing/2014/main" id="{35A1C823-B3EF-1EAB-51EA-2124ED972024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863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815ABA-D5F1-AA76-1E95-BD3F55F51B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5C6F929-47AA-A485-98A4-0CF58E349B4B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08E74FE8-D8D1-7970-FB80-E8616FD39297}"/>
              </a:ext>
            </a:extLst>
          </p:cNvPr>
          <p:cNvSpPr txBox="1"/>
          <p:nvPr/>
        </p:nvSpPr>
        <p:spPr>
          <a:xfrm>
            <a:off x="327278" y="894883"/>
            <a:ext cx="7201401" cy="4255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كراسة الحساب الذهني،  ص 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24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. </a:t>
            </a: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2C6729EA-4685-CA00-7909-173F89BD2738}"/>
              </a:ext>
            </a:extLst>
          </p:cNvPr>
          <p:cNvGrpSpPr/>
          <p:nvPr/>
        </p:nvGrpSpPr>
        <p:grpSpPr>
          <a:xfrm>
            <a:off x="490017" y="1663366"/>
            <a:ext cx="8035693" cy="4780405"/>
            <a:chOff x="522290" y="1626691"/>
            <a:chExt cx="8035693" cy="4780405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788DA5FE-1663-D475-172D-930C2D7AF5F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2290" y="1626691"/>
              <a:ext cx="3921689" cy="4780405"/>
            </a:xfrm>
            <a:prstGeom prst="rect">
              <a:avLst/>
            </a:prstGeom>
          </p:spPr>
        </p:pic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6EE4258B-A7E3-3221-6124-166E8C16A6D0}"/>
                </a:ext>
              </a:extLst>
            </p:cNvPr>
            <p:cNvGrpSpPr/>
            <p:nvPr/>
          </p:nvGrpSpPr>
          <p:grpSpPr>
            <a:xfrm>
              <a:off x="746309" y="1626692"/>
              <a:ext cx="7811674" cy="4780404"/>
              <a:chOff x="746309" y="1626691"/>
              <a:chExt cx="7811674" cy="4780404"/>
            </a:xfrm>
          </p:grpSpPr>
          <p:pic>
            <p:nvPicPr>
              <p:cNvPr id="10" name="Image 9">
                <a:extLst>
                  <a:ext uri="{FF2B5EF4-FFF2-40B4-BE49-F238E27FC236}">
                    <a16:creationId xmlns:a16="http://schemas.microsoft.com/office/drawing/2014/main" id="{04F12F1C-E4F3-929A-D235-EA13BA4DB2B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636294" y="1626691"/>
                <a:ext cx="3921689" cy="4780404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98BB05AC-0F69-4B88-01F1-4997F22B3E2E}"/>
                  </a:ext>
                </a:extLst>
              </p:cNvPr>
              <p:cNvSpPr/>
              <p:nvPr/>
            </p:nvSpPr>
            <p:spPr>
              <a:xfrm>
                <a:off x="746309" y="3539367"/>
                <a:ext cx="3473649" cy="432608"/>
              </a:xfrm>
              <a:prstGeom prst="roundRect">
                <a:avLst>
                  <a:gd name="adj" fmla="val 10989"/>
                </a:avLst>
              </a:prstGeom>
              <a:noFill/>
              <a:ln w="28575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727953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0342B1-6D97-A8C3-D631-53E29DC81F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BF78AFF-29F3-5899-5E9D-E270EBCC318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0D5FF0C2-2BC1-E177-6D63-4D9528978958}"/>
              </a:ext>
            </a:extLst>
          </p:cNvPr>
          <p:cNvSpPr txBox="1"/>
          <p:nvPr/>
        </p:nvSpPr>
        <p:spPr>
          <a:xfrm>
            <a:off x="117987" y="871291"/>
            <a:ext cx="74198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دقيقة واحدة لتحسبوا كا يلي.  دوّنوا النتيجة فقط في دفاتركم.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1921AD5-3176-F974-6954-F37A1EEEA040}"/>
              </a:ext>
            </a:extLst>
          </p:cNvPr>
          <p:cNvGrpSpPr/>
          <p:nvPr/>
        </p:nvGrpSpPr>
        <p:grpSpPr>
          <a:xfrm>
            <a:off x="1581931" y="2616985"/>
            <a:ext cx="4569487" cy="613155"/>
            <a:chOff x="1581931" y="2616985"/>
            <a:chExt cx="5597012" cy="613155"/>
          </a:xfrm>
        </p:grpSpPr>
        <p:sp>
          <p:nvSpPr>
            <p:cNvPr id="2" name="Rectangle : coins arrondis 1">
              <a:extLst>
                <a:ext uri="{FF2B5EF4-FFF2-40B4-BE49-F238E27FC236}">
                  <a16:creationId xmlns:a16="http://schemas.microsoft.com/office/drawing/2014/main" id="{4FE8EC36-9FFE-6BC1-DC34-E3A98359CB37}"/>
                </a:ext>
              </a:extLst>
            </p:cNvPr>
            <p:cNvSpPr/>
            <p:nvPr/>
          </p:nvSpPr>
          <p:spPr>
            <a:xfrm>
              <a:off x="1848631" y="2616985"/>
              <a:ext cx="3421088" cy="564279"/>
            </a:xfrm>
            <a:prstGeom prst="roundRect">
              <a:avLst/>
            </a:prstGeom>
            <a:solidFill>
              <a:srgbClr val="FFEFB9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3" name="ZoneTexte 2">
              <a:extLst>
                <a:ext uri="{FF2B5EF4-FFF2-40B4-BE49-F238E27FC236}">
                  <a16:creationId xmlns:a16="http://schemas.microsoft.com/office/drawing/2014/main" id="{F3EEC354-2DDD-0730-627C-2C069E64FD5A}"/>
                </a:ext>
              </a:extLst>
            </p:cNvPr>
            <p:cNvSpPr txBox="1"/>
            <p:nvPr/>
          </p:nvSpPr>
          <p:spPr>
            <a:xfrm>
              <a:off x="2326932" y="2637496"/>
              <a:ext cx="310904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2800" b="1" dirty="0">
                  <a:solidFill>
                    <a:srgbClr val="002060"/>
                  </a:solidFill>
                </a:rPr>
                <a:t> 5 </a:t>
              </a:r>
              <a:r>
                <a:rPr lang="ar-SA" sz="2800" b="1" dirty="0">
                  <a:solidFill>
                    <a:srgbClr val="002060"/>
                  </a:solidFill>
                </a:rPr>
                <a:t>×  7 </a:t>
              </a:r>
              <a:r>
                <a:rPr lang="fr-FR" sz="2800" dirty="0">
                  <a:solidFill>
                    <a:srgbClr val="002060"/>
                  </a:solidFill>
                </a:rPr>
                <a:t>= </a:t>
              </a:r>
              <a:r>
                <a:rPr lang="ar-SA" sz="2800" b="1" dirty="0">
                  <a:solidFill>
                    <a:srgbClr val="FFC000"/>
                  </a:solidFill>
                </a:rPr>
                <a:t>....</a:t>
              </a:r>
              <a:r>
                <a:rPr lang="fr-FR" sz="2800" dirty="0">
                  <a:solidFill>
                    <a:srgbClr val="002060"/>
                  </a:solidFill>
                </a:rPr>
                <a:t> </a:t>
              </a:r>
              <a:endParaRPr lang="fr-FR" sz="3600" b="1" dirty="0">
                <a:solidFill>
                  <a:srgbClr val="002060"/>
                </a:solidFill>
                <a:latin typeface="Chalkboard" panose="03050602040202020205" pitchFamily="66" charset="77"/>
                <a:cs typeface="JF Flat Bold" panose="02000500000000000000" pitchFamily="2" charset="-78"/>
              </a:endParaRP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7ED6C027-0D08-0EF6-9603-D1094FD01DA0}"/>
                </a:ext>
              </a:extLst>
            </p:cNvPr>
            <p:cNvSpPr/>
            <p:nvPr/>
          </p:nvSpPr>
          <p:spPr>
            <a:xfrm>
              <a:off x="1581931" y="2666105"/>
              <a:ext cx="518787" cy="508234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 dirty="0"/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72FDAD17-E160-8610-99FB-7B9539A7868F}"/>
                </a:ext>
              </a:extLst>
            </p:cNvPr>
            <p:cNvSpPr txBox="1"/>
            <p:nvPr/>
          </p:nvSpPr>
          <p:spPr>
            <a:xfrm>
              <a:off x="1641888" y="2680015"/>
              <a:ext cx="3754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400" b="1" dirty="0"/>
                <a:t>A</a:t>
              </a:r>
            </a:p>
          </p:txBody>
        </p:sp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1023F1B6-9208-F418-F161-218457461693}"/>
                </a:ext>
              </a:extLst>
            </p:cNvPr>
            <p:cNvSpPr txBox="1"/>
            <p:nvPr/>
          </p:nvSpPr>
          <p:spPr>
            <a:xfrm>
              <a:off x="4896465" y="2768475"/>
              <a:ext cx="2282478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/>
              <a:r>
                <a:rPr lang="ar-SA" sz="2400" dirty="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مِ</a:t>
              </a:r>
              <a:r>
                <a:rPr lang="ar-MA" sz="2400" u="none" strike="noStrike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ثالٌ</a:t>
              </a:r>
              <a:r>
                <a:rPr lang="fr-FR" sz="2400" u="none" strike="noStrike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 : </a:t>
              </a:r>
              <a:endParaRPr lang="fr-FR" sz="24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F1C08F30-F4EA-1342-CD19-41EB0B9463D7}"/>
              </a:ext>
            </a:extLst>
          </p:cNvPr>
          <p:cNvGrpSpPr/>
          <p:nvPr/>
        </p:nvGrpSpPr>
        <p:grpSpPr>
          <a:xfrm>
            <a:off x="3492361" y="3162255"/>
            <a:ext cx="5090686" cy="931212"/>
            <a:chOff x="2208522" y="3613351"/>
            <a:chExt cx="5090686" cy="931212"/>
          </a:xfrm>
        </p:grpSpPr>
        <p:pic>
          <p:nvPicPr>
            <p:cNvPr id="24" name="Image 23" descr="Une image contenant Graphique, clipart, conception&#10;&#10;Le contenu généré par l’IA peut être incorrect.">
              <a:extLst>
                <a:ext uri="{FF2B5EF4-FFF2-40B4-BE49-F238E27FC236}">
                  <a16:creationId xmlns:a16="http://schemas.microsoft.com/office/drawing/2014/main" id="{E91CEDC2-FBA2-D759-B7A9-5FF74E6F4F3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08522" y="3613351"/>
              <a:ext cx="925683" cy="745204"/>
            </a:xfrm>
            <a:prstGeom prst="rect">
              <a:avLst/>
            </a:prstGeom>
          </p:spPr>
        </p:pic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59FCB7F9-A045-AC19-8C12-ACB78DF9558C}"/>
                </a:ext>
              </a:extLst>
            </p:cNvPr>
            <p:cNvSpPr/>
            <p:nvPr/>
          </p:nvSpPr>
          <p:spPr>
            <a:xfrm>
              <a:off x="3426908" y="3799359"/>
              <a:ext cx="1842811" cy="745204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F6BB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 dirty="0"/>
            </a:p>
          </p:txBody>
        </p:sp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46EB45A0-9A0B-79E6-740C-548B853357BE}"/>
                </a:ext>
              </a:extLst>
            </p:cNvPr>
            <p:cNvSpPr txBox="1"/>
            <p:nvPr/>
          </p:nvSpPr>
          <p:spPr>
            <a:xfrm>
              <a:off x="3772836" y="3881881"/>
              <a:ext cx="122195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MA" sz="3200" b="1" dirty="0">
                  <a:solidFill>
                    <a:srgbClr val="C00000"/>
                  </a:solidFill>
                  <a:latin typeface="Chalkboard" panose="03050602040202020205" pitchFamily="66" charset="77"/>
                  <a:cs typeface="JF Flat Bold" panose="02000500000000000000" pitchFamily="2" charset="-78"/>
                </a:rPr>
                <a:t>35</a:t>
              </a:r>
              <a:endParaRPr lang="fr-FR" sz="3200" b="1" dirty="0">
                <a:solidFill>
                  <a:srgbClr val="C00000"/>
                </a:solidFill>
                <a:latin typeface="Chalkboard" panose="03050602040202020205" pitchFamily="66" charset="77"/>
                <a:cs typeface="JF Flat Bold" panose="02000500000000000000" pitchFamily="2" charset="-78"/>
              </a:endParaRPr>
            </a:p>
          </p:txBody>
        </p:sp>
        <p:sp>
          <p:nvSpPr>
            <p:cNvPr id="27" name="ZoneTexte 26">
              <a:extLst>
                <a:ext uri="{FF2B5EF4-FFF2-40B4-BE49-F238E27FC236}">
                  <a16:creationId xmlns:a16="http://schemas.microsoft.com/office/drawing/2014/main" id="{16932ACC-E9AD-38DF-C0B5-7CDE5E071BCD}"/>
                </a:ext>
              </a:extLst>
            </p:cNvPr>
            <p:cNvSpPr txBox="1"/>
            <p:nvPr/>
          </p:nvSpPr>
          <p:spPr>
            <a:xfrm>
              <a:off x="5269719" y="4012134"/>
              <a:ext cx="202948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/>
              <a:r>
                <a:rPr lang="ar-MA" sz="2000" dirty="0">
                  <a:latin typeface="Calibri" panose="020F0502020204030204" pitchFamily="34" charset="0"/>
                  <a:cs typeface="Calibri" panose="020F0502020204030204" pitchFamily="34" charset="0"/>
                </a:rPr>
                <a:t>اُكْتُبواْ في دَفاتِرِكُمْ:</a:t>
              </a:r>
            </a:p>
          </p:txBody>
        </p:sp>
        <p:sp>
          <p:nvSpPr>
            <p:cNvPr id="28" name="Ellipse 27">
              <a:extLst>
                <a:ext uri="{FF2B5EF4-FFF2-40B4-BE49-F238E27FC236}">
                  <a16:creationId xmlns:a16="http://schemas.microsoft.com/office/drawing/2014/main" id="{B337E72E-8527-75A0-0EFA-C84255C9408B}"/>
                </a:ext>
              </a:extLst>
            </p:cNvPr>
            <p:cNvSpPr/>
            <p:nvPr/>
          </p:nvSpPr>
          <p:spPr>
            <a:xfrm>
              <a:off x="3180708" y="3942683"/>
              <a:ext cx="518787" cy="508234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1" eaLnBrk="1" latinLnBrk="0" hangingPunct="1"/>
              <a:endParaRPr lang="fr-FR" dirty="0"/>
            </a:p>
          </p:txBody>
        </p:sp>
        <p:sp>
          <p:nvSpPr>
            <p:cNvPr id="29" name="ZoneTexte 28">
              <a:extLst>
                <a:ext uri="{FF2B5EF4-FFF2-40B4-BE49-F238E27FC236}">
                  <a16:creationId xmlns:a16="http://schemas.microsoft.com/office/drawing/2014/main" id="{D8DCB309-3B71-0754-276A-461A3976226E}"/>
                </a:ext>
              </a:extLst>
            </p:cNvPr>
            <p:cNvSpPr txBox="1"/>
            <p:nvPr/>
          </p:nvSpPr>
          <p:spPr>
            <a:xfrm>
              <a:off x="3250484" y="3955216"/>
              <a:ext cx="3754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400" b="1" dirty="0"/>
                <a:t>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93513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Image 28">
            <a:extLst>
              <a:ext uri="{FF2B5EF4-FFF2-40B4-BE49-F238E27FC236}">
                <a16:creationId xmlns:a16="http://schemas.microsoft.com/office/drawing/2014/main" id="{142031AB-22CD-2445-2CEA-FD0C9C19BAFC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31" name="ZoneTexte 30">
            <a:extLst>
              <a:ext uri="{FF2B5EF4-FFF2-40B4-BE49-F238E27FC236}">
                <a16:creationId xmlns:a16="http://schemas.microsoft.com/office/drawing/2014/main" id="{0684C7E7-4F4A-F858-9CA8-A56A98C7D2F0}"/>
              </a:ext>
            </a:extLst>
          </p:cNvPr>
          <p:cNvSpPr txBox="1"/>
          <p:nvPr/>
        </p:nvSpPr>
        <p:spPr>
          <a:xfrm>
            <a:off x="2837240" y="854031"/>
            <a:ext cx="465928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الحساب الذهني. </a:t>
            </a:r>
          </a:p>
        </p:txBody>
      </p:sp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2AD31042-9EC4-A96C-3DEF-A3AA67C4198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3097" y="5844424"/>
            <a:ext cx="862304" cy="623125"/>
          </a:xfrm>
          <a:prstGeom prst="rect">
            <a:avLst/>
          </a:prstGeom>
        </p:spPr>
      </p:pic>
      <p:pic>
        <p:nvPicPr>
          <p:cNvPr id="6" name="WhatsApp Video 2026-01-31 at 17.00.54">
            <a:hlinkClick r:id="" action="ppaction://media"/>
            <a:extLst>
              <a:ext uri="{FF2B5EF4-FFF2-40B4-BE49-F238E27FC236}">
                <a16:creationId xmlns:a16="http://schemas.microsoft.com/office/drawing/2014/main" id="{03021D35-1755-C7A7-B7DE-99686BC3F67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l="10115" t="70179" r="9195" b="5293"/>
          <a:stretch>
            <a:fillRect/>
          </a:stretch>
        </p:blipFill>
        <p:spPr>
          <a:xfrm>
            <a:off x="788275" y="4466897"/>
            <a:ext cx="7378263" cy="126159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E339EAA-B84A-F426-5253-3CFD7F629EB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58875" y="2990811"/>
            <a:ext cx="7026249" cy="1145253"/>
          </a:xfrm>
          <a:prstGeom prst="rect">
            <a:avLst/>
          </a:prstGeom>
        </p:spPr>
      </p:pic>
      <p:sp>
        <p:nvSpPr>
          <p:cNvPr id="7" name="ZoneTexte 13">
            <a:extLst>
              <a:ext uri="{FF2B5EF4-FFF2-40B4-BE49-F238E27FC236}">
                <a16:creationId xmlns:a16="http://schemas.microsoft.com/office/drawing/2014/main" id="{8252A9CE-CADA-4333-FC1B-BC36311CFC5A}"/>
              </a:ext>
            </a:extLst>
          </p:cNvPr>
          <p:cNvSpPr txBox="1"/>
          <p:nvPr/>
        </p:nvSpPr>
        <p:spPr>
          <a:xfrm>
            <a:off x="2994128" y="3229115"/>
            <a:ext cx="8578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MA" b="1" dirty="0">
                <a:solidFill>
                  <a:srgbClr val="C00000"/>
                </a:solidFill>
              </a:rPr>
              <a:t>35</a:t>
            </a:r>
            <a:endParaRPr lang="fr-MA" sz="2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9358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079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53262B1-93F7-3B3E-78FD-D2906D7AFA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8875" y="2990811"/>
            <a:ext cx="7026249" cy="1145253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489062B6-B166-72E0-4B9E-A4912E382D31}"/>
              </a:ext>
            </a:extLst>
          </p:cNvPr>
          <p:cNvSpPr txBox="1"/>
          <p:nvPr/>
        </p:nvSpPr>
        <p:spPr>
          <a:xfrm>
            <a:off x="2857518" y="863797"/>
            <a:ext cx="4659282" cy="4255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5EC4B3D-4B42-F75F-B539-7B370559225B}"/>
              </a:ext>
            </a:extLst>
          </p:cNvPr>
          <p:cNvPicPr preferRelativeResize="0"/>
          <p:nvPr/>
        </p:nvPicPr>
        <p:blipFill rotWithShape="1">
          <a:blip r:embed="rId4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41AB9AD6-CFDF-B87F-A759-C5AB8C949319}"/>
              </a:ext>
            </a:extLst>
          </p:cNvPr>
          <p:cNvSpPr txBox="1"/>
          <p:nvPr/>
        </p:nvSpPr>
        <p:spPr>
          <a:xfrm>
            <a:off x="2994128" y="3229115"/>
            <a:ext cx="8578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MA" b="1" dirty="0">
                <a:solidFill>
                  <a:srgbClr val="C00000"/>
                </a:solidFill>
              </a:rPr>
              <a:t>35</a:t>
            </a:r>
            <a:endParaRPr lang="fr-MA" sz="2400" b="1" dirty="0">
              <a:solidFill>
                <a:srgbClr val="C00000"/>
              </a:solidFill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7D125638-AC35-688B-0DD0-661993F2E550}"/>
              </a:ext>
            </a:extLst>
          </p:cNvPr>
          <p:cNvSpPr txBox="1"/>
          <p:nvPr/>
        </p:nvSpPr>
        <p:spPr>
          <a:xfrm>
            <a:off x="2858462" y="3505412"/>
            <a:ext cx="993537" cy="461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MA" sz="2400" b="1" dirty="0">
              <a:solidFill>
                <a:srgbClr val="C00000"/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BF0E818-59A9-E66B-FD51-B00AE6F83D26}"/>
              </a:ext>
            </a:extLst>
          </p:cNvPr>
          <p:cNvSpPr txBox="1"/>
          <p:nvPr/>
        </p:nvSpPr>
        <p:spPr>
          <a:xfrm>
            <a:off x="4575317" y="3194105"/>
            <a:ext cx="5577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MA" b="1" dirty="0">
                <a:solidFill>
                  <a:srgbClr val="C00000"/>
                </a:solidFill>
              </a:rPr>
              <a:t>21</a:t>
            </a:r>
          </a:p>
        </p:txBody>
      </p:sp>
      <p:sp>
        <p:nvSpPr>
          <p:cNvPr id="7" name="ZoneTexte 5">
            <a:extLst>
              <a:ext uri="{FF2B5EF4-FFF2-40B4-BE49-F238E27FC236}">
                <a16:creationId xmlns:a16="http://schemas.microsoft.com/office/drawing/2014/main" id="{E5CD0CE1-9010-E446-9724-1D6F9D0665EE}"/>
              </a:ext>
            </a:extLst>
          </p:cNvPr>
          <p:cNvSpPr txBox="1"/>
          <p:nvPr/>
        </p:nvSpPr>
        <p:spPr>
          <a:xfrm>
            <a:off x="5944517" y="3207942"/>
            <a:ext cx="5577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MA" b="1" dirty="0">
                <a:solidFill>
                  <a:srgbClr val="C00000"/>
                </a:solidFill>
              </a:rPr>
              <a:t>30</a:t>
            </a:r>
          </a:p>
        </p:txBody>
      </p:sp>
      <p:sp>
        <p:nvSpPr>
          <p:cNvPr id="9" name="ZoneTexte 5">
            <a:extLst>
              <a:ext uri="{FF2B5EF4-FFF2-40B4-BE49-F238E27FC236}">
                <a16:creationId xmlns:a16="http://schemas.microsoft.com/office/drawing/2014/main" id="{48B3EE1A-CDBE-9F18-3FE5-33C41B64CBA1}"/>
              </a:ext>
            </a:extLst>
          </p:cNvPr>
          <p:cNvSpPr txBox="1"/>
          <p:nvPr/>
        </p:nvSpPr>
        <p:spPr>
          <a:xfrm>
            <a:off x="7390669" y="3193548"/>
            <a:ext cx="5577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MA" b="1" dirty="0">
                <a:solidFill>
                  <a:srgbClr val="C00000"/>
                </a:solidFill>
              </a:rPr>
              <a:t>26</a:t>
            </a:r>
          </a:p>
        </p:txBody>
      </p:sp>
      <p:sp>
        <p:nvSpPr>
          <p:cNvPr id="10" name="ZoneTexte 5">
            <a:extLst>
              <a:ext uri="{FF2B5EF4-FFF2-40B4-BE49-F238E27FC236}">
                <a16:creationId xmlns:a16="http://schemas.microsoft.com/office/drawing/2014/main" id="{65894872-60D7-E463-1FF5-E4EEF1811AE9}"/>
              </a:ext>
            </a:extLst>
          </p:cNvPr>
          <p:cNvSpPr txBox="1"/>
          <p:nvPr/>
        </p:nvSpPr>
        <p:spPr>
          <a:xfrm>
            <a:off x="7390669" y="3597743"/>
            <a:ext cx="5577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MA" b="1" dirty="0">
                <a:solidFill>
                  <a:srgbClr val="C00000"/>
                </a:solidFill>
              </a:rPr>
              <a:t>14</a:t>
            </a:r>
          </a:p>
        </p:txBody>
      </p:sp>
      <p:sp>
        <p:nvSpPr>
          <p:cNvPr id="11" name="ZoneTexte 5">
            <a:extLst>
              <a:ext uri="{FF2B5EF4-FFF2-40B4-BE49-F238E27FC236}">
                <a16:creationId xmlns:a16="http://schemas.microsoft.com/office/drawing/2014/main" id="{239FDA7F-DB89-9392-CAD6-D921822666A3}"/>
              </a:ext>
            </a:extLst>
          </p:cNvPr>
          <p:cNvSpPr txBox="1"/>
          <p:nvPr/>
        </p:nvSpPr>
        <p:spPr>
          <a:xfrm>
            <a:off x="5983089" y="3609739"/>
            <a:ext cx="5577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MA" b="1" dirty="0">
                <a:solidFill>
                  <a:srgbClr val="C00000"/>
                </a:solidFill>
              </a:rPr>
              <a:t>6</a:t>
            </a:r>
          </a:p>
        </p:txBody>
      </p:sp>
      <p:sp>
        <p:nvSpPr>
          <p:cNvPr id="20" name="ZoneTexte 5">
            <a:extLst>
              <a:ext uri="{FF2B5EF4-FFF2-40B4-BE49-F238E27FC236}">
                <a16:creationId xmlns:a16="http://schemas.microsoft.com/office/drawing/2014/main" id="{F895656E-EEA0-5F7B-8C2E-FFD705B36D72}"/>
              </a:ext>
            </a:extLst>
          </p:cNvPr>
          <p:cNvSpPr txBox="1"/>
          <p:nvPr/>
        </p:nvSpPr>
        <p:spPr>
          <a:xfrm>
            <a:off x="4575317" y="3605949"/>
            <a:ext cx="5577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MA" b="1" dirty="0">
                <a:solidFill>
                  <a:srgbClr val="C00000"/>
                </a:solidFill>
              </a:rPr>
              <a:t>13</a:t>
            </a:r>
          </a:p>
        </p:txBody>
      </p:sp>
      <p:sp>
        <p:nvSpPr>
          <p:cNvPr id="21" name="ZoneTexte 5">
            <a:extLst>
              <a:ext uri="{FF2B5EF4-FFF2-40B4-BE49-F238E27FC236}">
                <a16:creationId xmlns:a16="http://schemas.microsoft.com/office/drawing/2014/main" id="{1651EB1E-AA1A-CF0A-1809-DDD96E0B0838}"/>
              </a:ext>
            </a:extLst>
          </p:cNvPr>
          <p:cNvSpPr txBox="1"/>
          <p:nvPr/>
        </p:nvSpPr>
        <p:spPr>
          <a:xfrm>
            <a:off x="3176117" y="3623613"/>
            <a:ext cx="5577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MA" b="1" dirty="0">
                <a:solidFill>
                  <a:srgbClr val="C00000"/>
                </a:solidFill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2166284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FF1738-48CA-E859-EB35-128156A4CD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5B688D81-5683-2FEB-C752-4A303F9CF9A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BD01D899-E9BA-0490-BC4E-B08B845BD6C7}"/>
              </a:ext>
            </a:extLst>
          </p:cNvPr>
          <p:cNvSpPr/>
          <p:nvPr/>
        </p:nvSpPr>
        <p:spPr>
          <a:xfrm>
            <a:off x="1720931" y="2610516"/>
            <a:ext cx="5884432" cy="318437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Calibri" panose="020F0502020204030204" pitchFamily="34" charset="0"/>
            </a:endParaRPr>
          </a:p>
        </p:txBody>
      </p:sp>
      <p:sp>
        <p:nvSpPr>
          <p:cNvPr id="3" name="Flowchart: Alternate Process 54">
            <a:extLst>
              <a:ext uri="{FF2B5EF4-FFF2-40B4-BE49-F238E27FC236}">
                <a16:creationId xmlns:a16="http://schemas.microsoft.com/office/drawing/2014/main" id="{FCB43742-FFF7-8E09-302A-3F856106F8AD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en-US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3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EC5446BD-CDE7-4B72-A6E0-25AD25676E87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1</a:t>
            </a:r>
          </a:p>
        </p:txBody>
      </p:sp>
      <p:pic>
        <p:nvPicPr>
          <p:cNvPr id="5" name="Image 4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C22B18B0-222D-A0A2-59C6-4FAA991AE5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581324" y="4673287"/>
            <a:ext cx="841742" cy="841742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6F1E2EA-B93F-27AF-1ED6-25D5E64123C6}"/>
              </a:ext>
            </a:extLst>
          </p:cNvPr>
          <p:cNvSpPr txBox="1"/>
          <p:nvPr/>
        </p:nvSpPr>
        <p:spPr>
          <a:xfrm>
            <a:off x="1864983" y="4824183"/>
            <a:ext cx="459705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32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أنشطة تمهيدية</a:t>
            </a:r>
          </a:p>
        </p:txBody>
      </p:sp>
      <p:sp>
        <p:nvSpPr>
          <p:cNvPr id="10" name="ZoneTexte 8">
            <a:extLst>
              <a:ext uri="{FF2B5EF4-FFF2-40B4-BE49-F238E27FC236}">
                <a16:creationId xmlns:a16="http://schemas.microsoft.com/office/drawing/2014/main" id="{22B000E9-4381-1DA8-AEAD-8AE61EAF962E}"/>
              </a:ext>
            </a:extLst>
          </p:cNvPr>
          <p:cNvSpPr txBox="1"/>
          <p:nvPr/>
        </p:nvSpPr>
        <p:spPr>
          <a:xfrm>
            <a:off x="1984272" y="3307698"/>
            <a:ext cx="459705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تصحيح الواجب المنزلي</a:t>
            </a:r>
          </a:p>
        </p:txBody>
      </p:sp>
      <p:sp>
        <p:nvSpPr>
          <p:cNvPr id="6" name="ZoneTexte 8">
            <a:extLst>
              <a:ext uri="{FF2B5EF4-FFF2-40B4-BE49-F238E27FC236}">
                <a16:creationId xmlns:a16="http://schemas.microsoft.com/office/drawing/2014/main" id="{0D7CCCBE-5BC9-A216-BDB6-A84ED4B9BD37}"/>
              </a:ext>
            </a:extLst>
          </p:cNvPr>
          <p:cNvSpPr txBox="1"/>
          <p:nvPr/>
        </p:nvSpPr>
        <p:spPr>
          <a:xfrm>
            <a:off x="1984272" y="3982440"/>
            <a:ext cx="459705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الحساب الذهني</a:t>
            </a:r>
          </a:p>
        </p:txBody>
      </p:sp>
    </p:spTree>
    <p:extLst>
      <p:ext uri="{BB962C8B-B14F-4D97-AF65-F5344CB8AC3E}">
        <p14:creationId xmlns:p14="http://schemas.microsoft.com/office/powerpoint/2010/main" val="1203280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04117D-7590-C033-4BC7-A2DDB912FF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EC146B93-DEBE-DAB5-6075-5E17232EBAA1}"/>
              </a:ext>
            </a:extLst>
          </p:cNvPr>
          <p:cNvSpPr txBox="1"/>
          <p:nvPr/>
        </p:nvSpPr>
        <p:spPr>
          <a:xfrm>
            <a:off x="1225044" y="945429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خذوا ألواحكم.</a:t>
            </a: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19C86DB-761F-CA21-7718-1D728DA0EF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55787" y="1872482"/>
            <a:ext cx="3832426" cy="3832426"/>
          </a:xfrm>
          <a:prstGeom prst="rect">
            <a:avLst/>
          </a:prstGeom>
        </p:spPr>
      </p:pic>
      <p:pic>
        <p:nvPicPr>
          <p:cNvPr id="4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346FC0F9-2698-0E37-F1F3-0DDA0C91A1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2403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CE4386-616B-84C4-1B27-2D7F0486E8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D9BB259A-5EF1-8B56-8A40-0B7144E15986}"/>
              </a:ext>
            </a:extLst>
          </p:cNvPr>
          <p:cNvSpPr txBox="1"/>
          <p:nvPr/>
        </p:nvSpPr>
        <p:spPr>
          <a:xfrm>
            <a:off x="1085346" y="938025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BAEE8F8-4D4B-8F4F-4321-A1FF25294E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A159FD94-B54C-23AF-C311-EF770C9A235B}"/>
              </a:ext>
            </a:extLst>
          </p:cNvPr>
          <p:cNvSpPr txBox="1"/>
          <p:nvPr/>
        </p:nvSpPr>
        <p:spPr>
          <a:xfrm>
            <a:off x="2893058" y="938025"/>
            <a:ext cx="459232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على اللوحة 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أنجزوا العملية 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4BA2D27-01E9-D342-F396-B51EA509F6D9}"/>
              </a:ext>
            </a:extLst>
          </p:cNvPr>
          <p:cNvSpPr txBox="1"/>
          <p:nvPr/>
        </p:nvSpPr>
        <p:spPr>
          <a:xfrm>
            <a:off x="3149829" y="3152217"/>
            <a:ext cx="2844342" cy="1015663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MA" sz="6000" b="1" dirty="0">
                <a:solidFill>
                  <a:schemeClr val="accent1">
                    <a:lumMod val="75000"/>
                  </a:schemeClr>
                </a:solidFill>
              </a:rPr>
              <a:t>45</a:t>
            </a:r>
            <a:r>
              <a:rPr lang="en-GB" sz="6000" b="1" dirty="0">
                <a:solidFill>
                  <a:schemeClr val="accent1">
                    <a:lumMod val="75000"/>
                  </a:schemeClr>
                </a:solidFill>
              </a:rPr>
              <a:t>  </a:t>
            </a:r>
            <a:r>
              <a:rPr lang="en-GB" sz="4000" b="1" dirty="0">
                <a:solidFill>
                  <a:schemeClr val="accent1">
                    <a:lumMod val="75000"/>
                  </a:schemeClr>
                </a:solidFill>
              </a:rPr>
              <a:t>X</a:t>
            </a:r>
            <a:r>
              <a:rPr lang="en-GB" sz="6000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fr-MA" sz="6000" b="1" dirty="0">
                <a:solidFill>
                  <a:schemeClr val="accent1">
                    <a:lumMod val="75000"/>
                  </a:schemeClr>
                </a:solidFill>
              </a:rPr>
              <a:t>13</a:t>
            </a:r>
          </a:p>
        </p:txBody>
      </p:sp>
    </p:spTree>
    <p:extLst>
      <p:ext uri="{BB962C8B-B14F-4D97-AF65-F5344CB8AC3E}">
        <p14:creationId xmlns:p14="http://schemas.microsoft.com/office/powerpoint/2010/main" val="210517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0AD542-9B33-F708-2641-EDB809A993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B0C7A71D-A98F-1E7B-28CC-7DEB8DCE6A47}"/>
              </a:ext>
            </a:extLst>
          </p:cNvPr>
          <p:cNvSpPr txBox="1"/>
          <p:nvPr/>
        </p:nvSpPr>
        <p:spPr>
          <a:xfrm>
            <a:off x="1203709" y="935593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ألواحكم</a:t>
            </a:r>
            <a:r>
              <a:rPr lang="fr-FR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FR" sz="2000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A33A4A31-5F52-0DD1-08E2-ECB47189DC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55787" y="1872482"/>
            <a:ext cx="3832426" cy="3832426"/>
          </a:xfrm>
          <a:prstGeom prst="rect">
            <a:avLst/>
          </a:prstGeom>
        </p:spPr>
      </p:pic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AF8DB71-E0A3-94A0-3FBC-9B6E679681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4361629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F71907-7695-258A-BFB8-DC2180319A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4ED2E6AB-E45E-0C94-86FA-12ABE6F69361}"/>
              </a:ext>
            </a:extLst>
          </p:cNvPr>
          <p:cNvSpPr txBox="1"/>
          <p:nvPr/>
        </p:nvSpPr>
        <p:spPr>
          <a:xfrm>
            <a:off x="1085346" y="938025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F43EC2A0-A6E5-9B67-60D4-1AF6A23FF186}"/>
              </a:ext>
            </a:extLst>
          </p:cNvPr>
          <p:cNvSpPr txBox="1"/>
          <p:nvPr/>
        </p:nvSpPr>
        <p:spPr>
          <a:xfrm>
            <a:off x="2177348" y="833106"/>
            <a:ext cx="542354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صححوا.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EA915F3-F6F2-E92D-84A5-49647CB581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33" name="Oval 32">
            <a:extLst>
              <a:ext uri="{FF2B5EF4-FFF2-40B4-BE49-F238E27FC236}">
                <a16:creationId xmlns:a16="http://schemas.microsoft.com/office/drawing/2014/main" id="{4D137855-C880-86AB-D963-0EDB778D0EE6}"/>
              </a:ext>
            </a:extLst>
          </p:cNvPr>
          <p:cNvSpPr/>
          <p:nvPr/>
        </p:nvSpPr>
        <p:spPr>
          <a:xfrm>
            <a:off x="3951235" y="1948635"/>
            <a:ext cx="391886" cy="369332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MA" dirty="0">
                <a:solidFill>
                  <a:srgbClr val="C00000"/>
                </a:solidFill>
              </a:rPr>
              <a:t>1</a:t>
            </a:r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72B76E73-5FA6-88E0-F648-CB143E9B6F67}"/>
              </a:ext>
            </a:extLst>
          </p:cNvPr>
          <p:cNvGrpSpPr/>
          <p:nvPr/>
        </p:nvGrpSpPr>
        <p:grpSpPr>
          <a:xfrm>
            <a:off x="2619113" y="1868362"/>
            <a:ext cx="3146178" cy="3932597"/>
            <a:chOff x="1891325" y="2092297"/>
            <a:chExt cx="3146178" cy="3932597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1040F593-9BA7-763D-1804-E2B5D244E4CE}"/>
                </a:ext>
              </a:extLst>
            </p:cNvPr>
            <p:cNvSpPr txBox="1"/>
            <p:nvPr/>
          </p:nvSpPr>
          <p:spPr>
            <a:xfrm>
              <a:off x="2318376" y="2092297"/>
              <a:ext cx="2719127" cy="19389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MA" sz="6000" b="1" dirty="0">
                  <a:solidFill>
                    <a:schemeClr val="accent1">
                      <a:lumMod val="75000"/>
                    </a:schemeClr>
                  </a:solidFill>
                </a:rPr>
                <a:t>   45</a:t>
              </a:r>
              <a:r>
                <a:rPr lang="en-GB" sz="6000" b="1" dirty="0">
                  <a:solidFill>
                    <a:schemeClr val="accent1">
                      <a:lumMod val="75000"/>
                    </a:schemeClr>
                  </a:solidFill>
                </a:rPr>
                <a:t>  </a:t>
              </a:r>
            </a:p>
            <a:p>
              <a:pPr algn="ctr"/>
              <a:r>
                <a:rPr lang="en-GB" sz="2000" b="1" dirty="0">
                  <a:solidFill>
                    <a:schemeClr val="accent1">
                      <a:lumMod val="75000"/>
                    </a:schemeClr>
                  </a:solidFill>
                </a:rPr>
                <a:t>X</a:t>
              </a:r>
              <a:r>
                <a:rPr lang="en-GB" sz="6000" b="1" dirty="0">
                  <a:solidFill>
                    <a:schemeClr val="accent1">
                      <a:lumMod val="75000"/>
                    </a:schemeClr>
                  </a:solidFill>
                </a:rPr>
                <a:t> </a:t>
              </a:r>
              <a:r>
                <a:rPr lang="fr-MA" sz="6000" b="1" dirty="0">
                  <a:solidFill>
                    <a:schemeClr val="accent1">
                      <a:lumMod val="75000"/>
                    </a:schemeClr>
                  </a:solidFill>
                </a:rPr>
                <a:t>13</a:t>
              </a:r>
            </a:p>
          </p:txBody>
        </p: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1D7C86A0-86C2-F523-502E-31C32CB4ACB9}"/>
                </a:ext>
              </a:extLst>
            </p:cNvPr>
            <p:cNvCxnSpPr/>
            <p:nvPr/>
          </p:nvCxnSpPr>
          <p:spPr>
            <a:xfrm>
              <a:off x="2733870" y="3918858"/>
              <a:ext cx="2024743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A8D3726F-3CBB-2FB4-167A-B60E8B19E46C}"/>
                </a:ext>
              </a:extLst>
            </p:cNvPr>
            <p:cNvSpPr txBox="1"/>
            <p:nvPr/>
          </p:nvSpPr>
          <p:spPr>
            <a:xfrm>
              <a:off x="2318378" y="3777373"/>
              <a:ext cx="2024743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MA" sz="6000" b="1" dirty="0">
                  <a:solidFill>
                    <a:schemeClr val="accent1">
                      <a:lumMod val="75000"/>
                    </a:schemeClr>
                  </a:solidFill>
                </a:rPr>
                <a:t>   </a:t>
              </a:r>
              <a:r>
                <a:rPr lang="fr-MA" sz="6000" b="1" dirty="0">
                  <a:solidFill>
                    <a:srgbClr val="FF0000"/>
                  </a:solidFill>
                </a:rPr>
                <a:t>135</a:t>
              </a:r>
              <a:r>
                <a:rPr lang="en-GB" sz="6000" b="1" dirty="0">
                  <a:solidFill>
                    <a:schemeClr val="accent1">
                      <a:lumMod val="75000"/>
                    </a:schemeClr>
                  </a:solidFill>
                </a:rPr>
                <a:t>  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74B4EF0A-F588-C9CA-C194-31EE9D2D021E}"/>
                </a:ext>
              </a:extLst>
            </p:cNvPr>
            <p:cNvSpPr txBox="1"/>
            <p:nvPr/>
          </p:nvSpPr>
          <p:spPr>
            <a:xfrm>
              <a:off x="1891325" y="4393302"/>
              <a:ext cx="2844342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MA" sz="6000" b="1" dirty="0">
                  <a:solidFill>
                    <a:schemeClr val="accent1">
                      <a:lumMod val="75000"/>
                    </a:schemeClr>
                  </a:solidFill>
                </a:rPr>
                <a:t>   </a:t>
              </a:r>
              <a:r>
                <a:rPr lang="fr-MA" sz="6000" b="1" dirty="0">
                  <a:solidFill>
                    <a:srgbClr val="FF0000"/>
                  </a:solidFill>
                </a:rPr>
                <a:t>45.</a:t>
              </a:r>
              <a:r>
                <a:rPr lang="en-GB" sz="6000" b="1" dirty="0">
                  <a:solidFill>
                    <a:schemeClr val="accent1">
                      <a:lumMod val="75000"/>
                    </a:schemeClr>
                  </a:solidFill>
                </a:rPr>
                <a:t>  </a:t>
              </a:r>
            </a:p>
          </p:txBody>
        </p: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DA3E0AB5-8E12-FEA6-673D-57BB4193BACA}"/>
                </a:ext>
              </a:extLst>
            </p:cNvPr>
            <p:cNvCxnSpPr/>
            <p:nvPr/>
          </p:nvCxnSpPr>
          <p:spPr>
            <a:xfrm>
              <a:off x="2733870" y="5181601"/>
              <a:ext cx="2024743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BF84CA44-8374-3D81-A077-46BAA3479270}"/>
                </a:ext>
              </a:extLst>
            </p:cNvPr>
            <p:cNvSpPr txBox="1"/>
            <p:nvPr/>
          </p:nvSpPr>
          <p:spPr>
            <a:xfrm>
              <a:off x="2318377" y="5009231"/>
              <a:ext cx="2024743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MA" sz="6000" b="1" dirty="0">
                  <a:solidFill>
                    <a:schemeClr val="accent1">
                      <a:lumMod val="75000"/>
                    </a:schemeClr>
                  </a:solidFill>
                </a:rPr>
                <a:t>   </a:t>
              </a:r>
              <a:r>
                <a:rPr lang="fr-MA" sz="6000" b="1" dirty="0">
                  <a:solidFill>
                    <a:srgbClr val="C00000"/>
                  </a:solidFill>
                </a:rPr>
                <a:t>585</a:t>
              </a:r>
              <a:r>
                <a:rPr lang="en-GB" sz="6000" b="1" dirty="0">
                  <a:solidFill>
                    <a:schemeClr val="accent1">
                      <a:lumMod val="75000"/>
                    </a:schemeClr>
                  </a:solidFill>
                </a:rPr>
                <a:t>  </a:t>
              </a:r>
            </a:p>
          </p:txBody>
        </p:sp>
      </p:grpSp>
      <p:sp>
        <p:nvSpPr>
          <p:cNvPr id="3" name="Signe Plus 2">
            <a:extLst>
              <a:ext uri="{FF2B5EF4-FFF2-40B4-BE49-F238E27FC236}">
                <a16:creationId xmlns:a16="http://schemas.microsoft.com/office/drawing/2014/main" id="{CDE3D831-3077-4D93-21FE-A300C69059CC}"/>
              </a:ext>
            </a:extLst>
          </p:cNvPr>
          <p:cNvSpPr/>
          <p:nvPr/>
        </p:nvSpPr>
        <p:spPr>
          <a:xfrm>
            <a:off x="3409899" y="4263080"/>
            <a:ext cx="198408" cy="227473"/>
          </a:xfrm>
          <a:prstGeom prst="mathPlus">
            <a:avLst/>
          </a:prstGeom>
          <a:solidFill>
            <a:srgbClr val="084F6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441608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C6B953-FDE4-50FD-4C5E-CD24BDA0D3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45E0105D-5502-6FFB-E087-D6B01CE2E11F}"/>
              </a:ext>
            </a:extLst>
          </p:cNvPr>
          <p:cNvSpPr txBox="1"/>
          <p:nvPr/>
        </p:nvSpPr>
        <p:spPr>
          <a:xfrm>
            <a:off x="1085346" y="938025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1095148-12CC-294A-6521-B8525BBE52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A3A5CC34-F633-00D8-93BC-AA274731015E}"/>
              </a:ext>
            </a:extLst>
          </p:cNvPr>
          <p:cNvSpPr txBox="1"/>
          <p:nvPr/>
        </p:nvSpPr>
        <p:spPr>
          <a:xfrm>
            <a:off x="2914429" y="938025"/>
            <a:ext cx="459232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احسبوا بسرعة .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0D7BA110-2502-91AA-547C-599247E2F144}"/>
              </a:ext>
            </a:extLst>
          </p:cNvPr>
          <p:cNvGrpSpPr/>
          <p:nvPr/>
        </p:nvGrpSpPr>
        <p:grpSpPr>
          <a:xfrm>
            <a:off x="1203528" y="2921168"/>
            <a:ext cx="6914967" cy="1015664"/>
            <a:chOff x="601201" y="3290499"/>
            <a:chExt cx="4735509" cy="1505352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5C63C881-036C-5D79-05A7-5C3DC27288A1}"/>
                </a:ext>
              </a:extLst>
            </p:cNvPr>
            <p:cNvSpPr txBox="1"/>
            <p:nvPr/>
          </p:nvSpPr>
          <p:spPr>
            <a:xfrm>
              <a:off x="3639089" y="3290499"/>
              <a:ext cx="1697621" cy="15053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A" sz="6000" b="1" dirty="0">
                  <a:solidFill>
                    <a:srgbClr val="FEA500"/>
                  </a:solidFill>
                </a:rPr>
                <a:t>.......</a:t>
              </a:r>
              <a:endParaRPr lang="fr-MA" sz="6000" b="1" dirty="0">
                <a:solidFill>
                  <a:srgbClr val="FEA500"/>
                </a:solidFill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C4FFE603-8C0F-34CC-1ED9-6CC6F563D6F4}"/>
                </a:ext>
              </a:extLst>
            </p:cNvPr>
            <p:cNvSpPr txBox="1"/>
            <p:nvPr/>
          </p:nvSpPr>
          <p:spPr>
            <a:xfrm>
              <a:off x="601201" y="3290500"/>
              <a:ext cx="2928359" cy="15053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MA" sz="6000" b="1" dirty="0">
                  <a:solidFill>
                    <a:schemeClr val="accent1">
                      <a:lumMod val="75000"/>
                    </a:schemeClr>
                  </a:solidFill>
                </a:rPr>
                <a:t>258</a:t>
              </a:r>
              <a:r>
                <a:rPr lang="en-GB" sz="6000" b="1" dirty="0">
                  <a:solidFill>
                    <a:schemeClr val="accent1">
                      <a:lumMod val="75000"/>
                    </a:schemeClr>
                  </a:solidFill>
                </a:rPr>
                <a:t>× </a:t>
              </a:r>
              <a:r>
                <a:rPr lang="fr-MA" sz="6000" b="1" dirty="0">
                  <a:solidFill>
                    <a:srgbClr val="002060"/>
                  </a:solidFill>
                </a:rPr>
                <a:t>10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7B8FC4A2-3C3C-A015-80A9-BF5C561CC224}"/>
                </a:ext>
              </a:extLst>
            </p:cNvPr>
            <p:cNvSpPr txBox="1"/>
            <p:nvPr/>
          </p:nvSpPr>
          <p:spPr>
            <a:xfrm>
              <a:off x="3121585" y="3290500"/>
              <a:ext cx="815949" cy="15053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6000" b="1" dirty="0">
                  <a:solidFill>
                    <a:schemeClr val="accent1">
                      <a:lumMod val="75000"/>
                    </a:schemeClr>
                  </a:solidFill>
                </a:rPr>
                <a:t> =</a:t>
              </a:r>
              <a:endParaRPr lang="fr-MA" sz="6000" b="1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80125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3D1F61-E757-3B55-9E8B-941AB16A5C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8C958BE1-F0D2-8470-BE05-8C3B4479E708}"/>
              </a:ext>
            </a:extLst>
          </p:cNvPr>
          <p:cNvSpPr txBox="1"/>
          <p:nvPr/>
        </p:nvSpPr>
        <p:spPr>
          <a:xfrm>
            <a:off x="1229109" y="938025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ألواحكم</a:t>
            </a:r>
            <a:r>
              <a:rPr lang="fr-FR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FR" sz="2000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6BEF350-5BD5-4F6C-2C33-FB9C89037E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55787" y="1872482"/>
            <a:ext cx="3832426" cy="3832426"/>
          </a:xfrm>
          <a:prstGeom prst="rect">
            <a:avLst/>
          </a:prstGeom>
        </p:spPr>
      </p:pic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01A9433-3F43-9407-866B-739B1757A0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6409809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82380C-1000-093F-FC01-4596F2F662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36E552CD-D36E-E431-9AAC-7F275814E1AC}"/>
              </a:ext>
            </a:extLst>
          </p:cNvPr>
          <p:cNvSpPr txBox="1"/>
          <p:nvPr/>
        </p:nvSpPr>
        <p:spPr>
          <a:xfrm>
            <a:off x="1085346" y="938025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136AD35D-2EF1-C0E3-8CD0-403BDA53FCD3}"/>
              </a:ext>
            </a:extLst>
          </p:cNvPr>
          <p:cNvSpPr txBox="1"/>
          <p:nvPr/>
        </p:nvSpPr>
        <p:spPr>
          <a:xfrm>
            <a:off x="2128387" y="799525"/>
            <a:ext cx="537806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صححوا. من يشرح كيف نحسب الجداء بسرعة.</a:t>
            </a:r>
            <a:endParaRPr lang="fr-MA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41BA714-21C0-DA68-B293-0479325A36B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grpSp>
        <p:nvGrpSpPr>
          <p:cNvPr id="11" name="Groupe 19">
            <a:extLst>
              <a:ext uri="{FF2B5EF4-FFF2-40B4-BE49-F238E27FC236}">
                <a16:creationId xmlns:a16="http://schemas.microsoft.com/office/drawing/2014/main" id="{DE18CC7B-FC28-5CC9-7F74-B239E6F331BF}"/>
              </a:ext>
            </a:extLst>
          </p:cNvPr>
          <p:cNvGrpSpPr/>
          <p:nvPr/>
        </p:nvGrpSpPr>
        <p:grpSpPr>
          <a:xfrm>
            <a:off x="499035" y="974287"/>
            <a:ext cx="614494" cy="688367"/>
            <a:chOff x="924143" y="3511073"/>
            <a:chExt cx="614494" cy="688367"/>
          </a:xfrm>
        </p:grpSpPr>
        <p:pic>
          <p:nvPicPr>
            <p:cNvPr id="13" name="Image 20">
              <a:extLst>
                <a:ext uri="{FF2B5EF4-FFF2-40B4-BE49-F238E27FC236}">
                  <a16:creationId xmlns:a16="http://schemas.microsoft.com/office/drawing/2014/main" id="{C13994FA-422B-8E2A-54EC-75684DFAB7F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14" name="ZoneTexte 21">
              <a:extLst>
                <a:ext uri="{FF2B5EF4-FFF2-40B4-BE49-F238E27FC236}">
                  <a16:creationId xmlns:a16="http://schemas.microsoft.com/office/drawing/2014/main" id="{9B100097-9652-AF37-1C1D-10611F7E1DE4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  <a:cs typeface="Calibri" panose="020F0502020204030204" pitchFamily="34" charset="0"/>
                </a:rPr>
                <a:t>1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4" name="Group 1">
            <a:extLst>
              <a:ext uri="{FF2B5EF4-FFF2-40B4-BE49-F238E27FC236}">
                <a16:creationId xmlns:a16="http://schemas.microsoft.com/office/drawing/2014/main" id="{71A9DFA3-6D7C-C60F-6859-0DE3234355AE}"/>
              </a:ext>
            </a:extLst>
          </p:cNvPr>
          <p:cNvGrpSpPr/>
          <p:nvPr/>
        </p:nvGrpSpPr>
        <p:grpSpPr>
          <a:xfrm>
            <a:off x="1113529" y="3120865"/>
            <a:ext cx="6674962" cy="1123384"/>
            <a:chOff x="833340" y="3130842"/>
            <a:chExt cx="4571149" cy="1665008"/>
          </a:xfrm>
        </p:grpSpPr>
        <p:sp>
          <p:nvSpPr>
            <p:cNvPr id="5" name="TextBox 3">
              <a:extLst>
                <a:ext uri="{FF2B5EF4-FFF2-40B4-BE49-F238E27FC236}">
                  <a16:creationId xmlns:a16="http://schemas.microsoft.com/office/drawing/2014/main" id="{84067AB4-7E16-3430-B768-67081BC6A67D}"/>
                </a:ext>
              </a:extLst>
            </p:cNvPr>
            <p:cNvSpPr txBox="1"/>
            <p:nvPr/>
          </p:nvSpPr>
          <p:spPr>
            <a:xfrm>
              <a:off x="3706868" y="3130842"/>
              <a:ext cx="1697621" cy="15053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MA" sz="6000" b="1" dirty="0">
                  <a:solidFill>
                    <a:srgbClr val="FF0000"/>
                  </a:solidFill>
                </a:rPr>
                <a:t>2 580</a:t>
              </a:r>
            </a:p>
          </p:txBody>
        </p:sp>
        <p:sp>
          <p:nvSpPr>
            <p:cNvPr id="6" name="TextBox 4">
              <a:extLst>
                <a:ext uri="{FF2B5EF4-FFF2-40B4-BE49-F238E27FC236}">
                  <a16:creationId xmlns:a16="http://schemas.microsoft.com/office/drawing/2014/main" id="{3B639D88-6D62-5371-FE60-C6371B7ECFB1}"/>
                </a:ext>
              </a:extLst>
            </p:cNvPr>
            <p:cNvSpPr txBox="1"/>
            <p:nvPr/>
          </p:nvSpPr>
          <p:spPr>
            <a:xfrm>
              <a:off x="833340" y="3210671"/>
              <a:ext cx="2773493" cy="15053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MA" sz="6000" b="1" dirty="0">
                  <a:solidFill>
                    <a:schemeClr val="accent1">
                      <a:lumMod val="75000"/>
                    </a:schemeClr>
                  </a:solidFill>
                </a:rPr>
                <a:t>258</a:t>
              </a:r>
              <a:r>
                <a:rPr lang="en-GB" sz="6000" b="1" dirty="0">
                  <a:solidFill>
                    <a:schemeClr val="accent1">
                      <a:lumMod val="75000"/>
                    </a:schemeClr>
                  </a:solidFill>
                </a:rPr>
                <a:t> × </a:t>
              </a:r>
              <a:r>
                <a:rPr lang="fr-MA" sz="6000" b="1" dirty="0">
                  <a:solidFill>
                    <a:srgbClr val="084F6A"/>
                  </a:solidFill>
                </a:rPr>
                <a:t>10</a:t>
              </a:r>
            </a:p>
          </p:txBody>
        </p:sp>
        <p:sp>
          <p:nvSpPr>
            <p:cNvPr id="7" name="TextBox 5">
              <a:extLst>
                <a:ext uri="{FF2B5EF4-FFF2-40B4-BE49-F238E27FC236}">
                  <a16:creationId xmlns:a16="http://schemas.microsoft.com/office/drawing/2014/main" id="{27272D8D-62FE-2B81-0522-58B33DE92EEA}"/>
                </a:ext>
              </a:extLst>
            </p:cNvPr>
            <p:cNvSpPr txBox="1"/>
            <p:nvPr/>
          </p:nvSpPr>
          <p:spPr>
            <a:xfrm>
              <a:off x="3121585" y="3290500"/>
              <a:ext cx="815949" cy="15053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6000" b="1" dirty="0">
                  <a:solidFill>
                    <a:schemeClr val="accent1">
                      <a:lumMod val="75000"/>
                    </a:schemeClr>
                  </a:solidFill>
                </a:rPr>
                <a:t> =</a:t>
              </a:r>
              <a:endParaRPr lang="fr-MA" sz="6000" b="1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502143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947463-FB4B-0856-8189-6A5C7E7E66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59F6DC62-D3B8-63BA-DA4C-CFAB63A21BE4}"/>
              </a:ext>
            </a:extLst>
          </p:cNvPr>
          <p:cNvSpPr txBox="1"/>
          <p:nvPr/>
        </p:nvSpPr>
        <p:spPr>
          <a:xfrm>
            <a:off x="1085346" y="938025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7109EE3-65FF-F21D-172E-A597FAA348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06E61A6B-6020-7F5D-6C10-97DECE6381B4}"/>
              </a:ext>
            </a:extLst>
          </p:cNvPr>
          <p:cNvSpPr txBox="1"/>
          <p:nvPr/>
        </p:nvSpPr>
        <p:spPr>
          <a:xfrm>
            <a:off x="541176" y="897433"/>
            <a:ext cx="705972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لاحظوا المبيان القطاعي واكتبوا عدد التلاميذ الذين يفضلون رياضة كرة القدم.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D1AF538-5661-63B1-3E08-5871E171515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77297" y="1355612"/>
            <a:ext cx="5189405" cy="5158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5895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EDC67C-BD83-2F82-6BEC-E04AF72C6D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E5C3CBAD-0FB9-040E-E671-05704AE509D0}"/>
              </a:ext>
            </a:extLst>
          </p:cNvPr>
          <p:cNvSpPr txBox="1"/>
          <p:nvPr/>
        </p:nvSpPr>
        <p:spPr>
          <a:xfrm>
            <a:off x="1229109" y="938025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ألواحكم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FR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B861712-11EE-7B4C-FE62-F16C5717CC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55787" y="1872482"/>
            <a:ext cx="3832426" cy="3832426"/>
          </a:xfrm>
          <a:prstGeom prst="rect">
            <a:avLst/>
          </a:prstGeom>
        </p:spPr>
      </p:pic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1FE8919-D1C2-BD04-18CC-56E3659804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246553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DD85C0-1B93-0B6A-C27D-EEB08694DA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4428B251-2A7A-B357-D022-46FA87A9AC12}"/>
              </a:ext>
            </a:extLst>
          </p:cNvPr>
          <p:cNvSpPr txBox="1"/>
          <p:nvPr/>
        </p:nvSpPr>
        <p:spPr>
          <a:xfrm>
            <a:off x="1085346" y="938025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85AE1A45-595D-55FB-8C89-C82F7D6CA038}"/>
              </a:ext>
            </a:extLst>
          </p:cNvPr>
          <p:cNvSpPr txBox="1"/>
          <p:nvPr/>
        </p:nvSpPr>
        <p:spPr>
          <a:xfrm>
            <a:off x="2222830" y="851422"/>
            <a:ext cx="537806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صححوا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عدد التلاميذ الذين يفضلون كرة القدم: 10.</a:t>
            </a:r>
            <a:endParaRPr lang="fr-MA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9E2F3CF-D364-78BA-4607-833FFD6A61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grpSp>
        <p:nvGrpSpPr>
          <p:cNvPr id="11" name="Groupe 19">
            <a:extLst>
              <a:ext uri="{FF2B5EF4-FFF2-40B4-BE49-F238E27FC236}">
                <a16:creationId xmlns:a16="http://schemas.microsoft.com/office/drawing/2014/main" id="{DB80B2DD-D68F-97B7-FD81-BE77E475ED33}"/>
              </a:ext>
            </a:extLst>
          </p:cNvPr>
          <p:cNvGrpSpPr/>
          <p:nvPr/>
        </p:nvGrpSpPr>
        <p:grpSpPr>
          <a:xfrm>
            <a:off x="499035" y="974287"/>
            <a:ext cx="614494" cy="688367"/>
            <a:chOff x="924143" y="3511073"/>
            <a:chExt cx="614494" cy="688367"/>
          </a:xfrm>
        </p:grpSpPr>
        <p:pic>
          <p:nvPicPr>
            <p:cNvPr id="13" name="Image 20">
              <a:extLst>
                <a:ext uri="{FF2B5EF4-FFF2-40B4-BE49-F238E27FC236}">
                  <a16:creationId xmlns:a16="http://schemas.microsoft.com/office/drawing/2014/main" id="{FE2DE4DA-2AC0-EC58-72C3-0733B6A0C73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14" name="ZoneTexte 21">
              <a:extLst>
                <a:ext uri="{FF2B5EF4-FFF2-40B4-BE49-F238E27FC236}">
                  <a16:creationId xmlns:a16="http://schemas.microsoft.com/office/drawing/2014/main" id="{27BA0115-58F6-5813-660C-D87E1E3372FE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  <a:cs typeface="Calibri" panose="020F0502020204030204" pitchFamily="34" charset="0"/>
                </a:rPr>
                <a:t>1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08D01737-40DC-A352-C885-45C42350086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77297" y="1355612"/>
            <a:ext cx="5189405" cy="5158077"/>
          </a:xfrm>
          <a:prstGeom prst="rect">
            <a:avLst/>
          </a:prstGeom>
        </p:spPr>
      </p:pic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F28AE60F-E22C-B62F-3032-F577AAC51F0A}"/>
              </a:ext>
            </a:extLst>
          </p:cNvPr>
          <p:cNvSpPr/>
          <p:nvPr/>
        </p:nvSpPr>
        <p:spPr>
          <a:xfrm>
            <a:off x="5131837" y="2164702"/>
            <a:ext cx="1026367" cy="811763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CA2BAC29-273B-AC51-AFBD-300A5BFB443D}"/>
              </a:ext>
            </a:extLst>
          </p:cNvPr>
          <p:cNvSpPr/>
          <p:nvPr/>
        </p:nvSpPr>
        <p:spPr>
          <a:xfrm>
            <a:off x="3256384" y="4534678"/>
            <a:ext cx="1063689" cy="87707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25455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pic>
        <p:nvPicPr>
          <p:cNvPr id="9" name="Image 8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5BFBBCEF-D646-11D1-A22C-4483676C269C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10800000">
            <a:off x="6257543" y="3541840"/>
            <a:ext cx="765221" cy="765221"/>
          </a:xfrm>
          <a:prstGeom prst="rect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37908E46-0C93-50FC-46ED-90A0A328BAA7}"/>
              </a:ext>
            </a:extLst>
          </p:cNvPr>
          <p:cNvGrpSpPr/>
          <p:nvPr/>
        </p:nvGrpSpPr>
        <p:grpSpPr>
          <a:xfrm>
            <a:off x="968956" y="2310210"/>
            <a:ext cx="7024255" cy="2854675"/>
            <a:chOff x="2193989" y="2167843"/>
            <a:chExt cx="4932000" cy="2854675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A4516206-7278-5837-B1A7-7D0FB8C81D28}"/>
                </a:ext>
              </a:extLst>
            </p:cNvPr>
            <p:cNvSpPr/>
            <p:nvPr/>
          </p:nvSpPr>
          <p:spPr>
            <a:xfrm>
              <a:off x="2193989" y="2610518"/>
              <a:ext cx="4932000" cy="241200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7515ABE7-B97A-F1D8-DA24-CA25B3A5B6E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 rot="10800000">
              <a:off x="6258990" y="3214087"/>
              <a:ext cx="841742" cy="841742"/>
            </a:xfrm>
            <a:prstGeom prst="rect">
              <a:avLst/>
            </a:prstGeom>
          </p:spPr>
        </p:pic>
        <p:sp>
          <p:nvSpPr>
            <p:cNvPr id="16" name="Flowchart: Alternate Process 54">
              <a:extLst>
                <a:ext uri="{FF2B5EF4-FFF2-40B4-BE49-F238E27FC236}">
                  <a16:creationId xmlns:a16="http://schemas.microsoft.com/office/drawing/2014/main" id="{5021892F-2F86-43BD-B3BE-E64B1F2EFB62}"/>
                </a:ext>
              </a:extLst>
            </p:cNvPr>
            <p:cNvSpPr/>
            <p:nvPr/>
          </p:nvSpPr>
          <p:spPr>
            <a:xfrm>
              <a:off x="2950889" y="2167843"/>
              <a:ext cx="3096000" cy="792000"/>
            </a:xfrm>
            <a:prstGeom prst="flowChartAlternateProcess">
              <a:avLst/>
            </a:prstGeom>
            <a:solidFill>
              <a:srgbClr val="3A8F98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MA" sz="3800" b="1" spc="-15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النمذجة</a:t>
              </a:r>
              <a:endParaRPr lang="en-US" sz="3800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7" name="Oval 80">
              <a:extLst>
                <a:ext uri="{FF2B5EF4-FFF2-40B4-BE49-F238E27FC236}">
                  <a16:creationId xmlns:a16="http://schemas.microsoft.com/office/drawing/2014/main" id="{36B90ADC-8FF7-E6F4-1992-213967D0F53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71869" y="2212335"/>
              <a:ext cx="698043" cy="698043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2</a:t>
              </a:r>
              <a:endParaRPr lang="fr-MA" sz="3200" b="1" dirty="0"/>
            </a:p>
          </p:txBody>
        </p: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93EBA9DD-7D98-DCE3-E659-747C76171715}"/>
              </a:ext>
            </a:extLst>
          </p:cNvPr>
          <p:cNvGrpSpPr/>
          <p:nvPr/>
        </p:nvGrpSpPr>
        <p:grpSpPr>
          <a:xfrm>
            <a:off x="968956" y="4482780"/>
            <a:ext cx="648000" cy="682105"/>
            <a:chOff x="1547089" y="3240244"/>
            <a:chExt cx="568182" cy="636488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96A05688-B2B5-A374-B0CA-AEFBE5F2588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547089" y="3240244"/>
              <a:ext cx="568182" cy="636488"/>
            </a:xfrm>
            <a:prstGeom prst="rect">
              <a:avLst/>
            </a:prstGeom>
          </p:spPr>
        </p:pic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F2AD8281-5D06-1D55-C56F-0BD71F84F0D4}"/>
                </a:ext>
              </a:extLst>
            </p:cNvPr>
            <p:cNvSpPr txBox="1"/>
            <p:nvPr/>
          </p:nvSpPr>
          <p:spPr>
            <a:xfrm>
              <a:off x="1607393" y="341348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7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49CFD337-F1E6-E318-5D02-D35C33638655}"/>
              </a:ext>
            </a:extLst>
          </p:cNvPr>
          <p:cNvSpPr txBox="1"/>
          <p:nvPr/>
        </p:nvSpPr>
        <p:spPr>
          <a:xfrm>
            <a:off x="1581080" y="3429000"/>
            <a:ext cx="527798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4000" b="1" dirty="0">
                <a:solidFill>
                  <a:srgbClr val="FEA5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قِراءَةُ وَتَأْويلُ الْمِبْيانِ الْقِطاعيِِّ.</a:t>
            </a:r>
            <a:endParaRPr lang="fr-FR" sz="4000" b="1" dirty="0">
              <a:solidFill>
                <a:srgbClr val="FEA5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6825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77772703-AEA7-32C5-14B4-CB62BA216F6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0020" y="6407095"/>
            <a:ext cx="524227" cy="378821"/>
          </a:xfrm>
          <a:prstGeom prst="rect">
            <a:avLst/>
          </a:prstGeom>
        </p:spPr>
      </p:pic>
      <p:sp>
        <p:nvSpPr>
          <p:cNvPr id="3" name="Google Shape;140;p7">
            <a:extLst>
              <a:ext uri="{FF2B5EF4-FFF2-40B4-BE49-F238E27FC236}">
                <a16:creationId xmlns:a16="http://schemas.microsoft.com/office/drawing/2014/main" id="{6FCAA204-E01F-1D7E-1548-76115FB57B4A}"/>
              </a:ext>
            </a:extLst>
          </p:cNvPr>
          <p:cNvSpPr txBox="1"/>
          <p:nvPr/>
        </p:nvSpPr>
        <p:spPr>
          <a:xfrm>
            <a:off x="358020" y="875930"/>
            <a:ext cx="7192829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مرحباً، سنتعلم اليوم كيف نقرأ ونؤول مبيانا قطاعيا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pic>
        <p:nvPicPr>
          <p:cNvPr id="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DAC99BB-33C5-8180-4DC4-627D068D90D0}"/>
              </a:ext>
            </a:extLst>
          </p:cNvPr>
          <p:cNvPicPr preferRelativeResize="0"/>
          <p:nvPr/>
        </p:nvPicPr>
        <p:blipFill rotWithShape="1">
          <a:blip r:embed="rId3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4C687982-D43C-1C38-5819-4F8BECB63A96}"/>
              </a:ext>
            </a:extLst>
          </p:cNvPr>
          <p:cNvGrpSpPr/>
          <p:nvPr/>
        </p:nvGrpSpPr>
        <p:grpSpPr>
          <a:xfrm>
            <a:off x="368411" y="1858663"/>
            <a:ext cx="8224217" cy="4621169"/>
            <a:chOff x="368411" y="1858663"/>
            <a:chExt cx="8224217" cy="4621169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FC4B85D5-A618-C5A3-77A8-CE3C65C5035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68411" y="1858663"/>
              <a:ext cx="8224217" cy="4621169"/>
            </a:xfrm>
            <a:prstGeom prst="rect">
              <a:avLst/>
            </a:prstGeom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5D252DCF-400E-4072-D84A-B44215F94FFF}"/>
                </a:ext>
              </a:extLst>
            </p:cNvPr>
            <p:cNvSpPr/>
            <p:nvPr/>
          </p:nvSpPr>
          <p:spPr>
            <a:xfrm>
              <a:off x="2545773" y="2337955"/>
              <a:ext cx="3844636" cy="382385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</p:spTree>
    <p:extLst>
      <p:ext uri="{BB962C8B-B14F-4D97-AF65-F5344CB8AC3E}">
        <p14:creationId xmlns:p14="http://schemas.microsoft.com/office/powerpoint/2010/main" val="764182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77772703-AEA7-32C5-14B4-CB62BA216F6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0020" y="6407095"/>
            <a:ext cx="524227" cy="378821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D2CC360-CDDB-FF22-ED44-912277EE89AE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AFA36623-0C83-228C-E0D5-BA1261A99ADF}"/>
              </a:ext>
            </a:extLst>
          </p:cNvPr>
          <p:cNvSpPr txBox="1"/>
          <p:nvPr/>
        </p:nvSpPr>
        <p:spPr>
          <a:xfrm>
            <a:off x="2888555" y="886305"/>
            <a:ext cx="465928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النمذجة.</a:t>
            </a:r>
          </a:p>
        </p:txBody>
      </p:sp>
      <p:pic>
        <p:nvPicPr>
          <p:cNvPr id="2" name="MATHS_N4_P5_SEM2_S3_V1">
            <a:hlinkClick r:id="" action="ppaction://media"/>
            <a:extLst>
              <a:ext uri="{FF2B5EF4-FFF2-40B4-BE49-F238E27FC236}">
                <a16:creationId xmlns:a16="http://schemas.microsoft.com/office/drawing/2014/main" id="{D3849947-7B51-AF24-EEE1-04F06FF47BF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22411" y="1937550"/>
            <a:ext cx="8097609" cy="4554905"/>
          </a:xfrm>
          <a:prstGeom prst="rect">
            <a:avLst/>
          </a:prstGeom>
          <a:ln>
            <a:solidFill>
              <a:srgbClr val="084F6A"/>
            </a:solidFill>
          </a:ln>
        </p:spPr>
      </p:pic>
    </p:spTree>
    <p:extLst>
      <p:ext uri="{BB962C8B-B14F-4D97-AF65-F5344CB8AC3E}">
        <p14:creationId xmlns:p14="http://schemas.microsoft.com/office/powerpoint/2010/main" val="2626486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990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96ECBD-5986-75E3-16AD-19E44D6D08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40;p7">
            <a:extLst>
              <a:ext uri="{FF2B5EF4-FFF2-40B4-BE49-F238E27FC236}">
                <a16:creationId xmlns:a16="http://schemas.microsoft.com/office/drawing/2014/main" id="{16B9CDE2-B85C-692C-FFAE-273A1EE43352}"/>
              </a:ext>
            </a:extLst>
          </p:cNvPr>
          <p:cNvSpPr txBox="1"/>
          <p:nvPr/>
        </p:nvSpPr>
        <p:spPr>
          <a:xfrm>
            <a:off x="358020" y="875930"/>
            <a:ext cx="7192829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لنتذكر ما تعلمناه مع مجد وندى. </a:t>
            </a:r>
          </a:p>
        </p:txBody>
      </p:sp>
      <p:pic>
        <p:nvPicPr>
          <p:cNvPr id="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3D54B55-9DB5-7176-70B1-528698398C3D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33D79E2-5C65-2A46-EAC7-8B61027B97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9511" y="2241695"/>
            <a:ext cx="7209145" cy="3825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0342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727ED9-ECAD-9942-A2AA-5D580DA6A7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66E74D1F-C585-BB4F-464D-0B35C901896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04CEB201-0E96-A1D5-24F8-77218FEF4CEB}"/>
              </a:ext>
            </a:extLst>
          </p:cNvPr>
          <p:cNvSpPr/>
          <p:nvPr/>
        </p:nvSpPr>
        <p:spPr>
          <a:xfrm>
            <a:off x="2106000" y="2600686"/>
            <a:ext cx="4932000" cy="3062996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7" name="Image 16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43D6FF34-6303-D69B-4EBC-1F2CE7BD78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185109" y="3115713"/>
            <a:ext cx="841742" cy="841742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1F29D7E0-6155-2D18-CC73-4379174C6183}"/>
              </a:ext>
            </a:extLst>
          </p:cNvPr>
          <p:cNvSpPr txBox="1"/>
          <p:nvPr/>
        </p:nvSpPr>
        <p:spPr>
          <a:xfrm>
            <a:off x="2494458" y="4094585"/>
            <a:ext cx="352612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r" defTabSz="685834" rtl="1">
              <a:defRPr sz="2800" b="1" spc="-10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defRPr>
            </a:lvl1pPr>
          </a:lstStyle>
          <a:p>
            <a:r>
              <a:rPr lang="ar-MA" sz="2400" dirty="0">
                <a:solidFill>
                  <a:schemeClr val="bg1">
                    <a:lumMod val="50000"/>
                  </a:schemeClr>
                </a:solidFill>
              </a:rPr>
              <a:t>النشاط 2</a:t>
            </a:r>
          </a:p>
        </p:txBody>
      </p:sp>
      <p:sp>
        <p:nvSpPr>
          <p:cNvPr id="19" name="Flowchart: Alternate Process 54">
            <a:extLst>
              <a:ext uri="{FF2B5EF4-FFF2-40B4-BE49-F238E27FC236}">
                <a16:creationId xmlns:a16="http://schemas.microsoft.com/office/drawing/2014/main" id="{613515A2-2EEF-FEF8-7C54-120573C7E8A6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ممارسة موجهة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723251F7-38B9-F5B6-7A61-821705F41563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6CB6BAD9-2972-4DF6-6E5D-29A42EC1F88C}"/>
              </a:ext>
            </a:extLst>
          </p:cNvPr>
          <p:cNvSpPr txBox="1"/>
          <p:nvPr/>
        </p:nvSpPr>
        <p:spPr>
          <a:xfrm>
            <a:off x="2647836" y="3244196"/>
            <a:ext cx="352612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r" defTabSz="685834" rtl="1">
              <a:defRPr sz="2800" b="1" spc="-10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defRPr>
            </a:lvl1pPr>
          </a:lstStyle>
          <a:p>
            <a:r>
              <a:rPr lang="ar-MA" sz="3200" dirty="0"/>
              <a:t>النشاط 1</a:t>
            </a: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6948BE49-BB53-CC8D-B34D-EFAFD078623C}"/>
              </a:ext>
            </a:extLst>
          </p:cNvPr>
          <p:cNvGrpSpPr>
            <a:grpSpLocks noChangeAspect="1"/>
          </p:cNvGrpSpPr>
          <p:nvPr/>
        </p:nvGrpSpPr>
        <p:grpSpPr>
          <a:xfrm>
            <a:off x="1736854" y="4579496"/>
            <a:ext cx="738292" cy="827051"/>
            <a:chOff x="976754" y="4005561"/>
            <a:chExt cx="558587" cy="62574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CD2D0BD9-A1C2-71BD-8B9C-CDE2038B6C7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21DFFA95-9280-A9CE-90F7-5D91513A4826}"/>
                </a:ext>
              </a:extLst>
            </p:cNvPr>
            <p:cNvSpPr txBox="1"/>
            <p:nvPr/>
          </p:nvSpPr>
          <p:spPr>
            <a:xfrm>
              <a:off x="1057660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10</a:t>
              </a:r>
            </a:p>
          </p:txBody>
        </p:sp>
      </p:grpSp>
      <p:sp>
        <p:nvSpPr>
          <p:cNvPr id="2" name="ZoneTexte 17">
            <a:extLst>
              <a:ext uri="{FF2B5EF4-FFF2-40B4-BE49-F238E27FC236}">
                <a16:creationId xmlns:a16="http://schemas.microsoft.com/office/drawing/2014/main" id="{DA9DB2A5-C126-D0C3-E7DB-9524B8B9AC2D}"/>
              </a:ext>
            </a:extLst>
          </p:cNvPr>
          <p:cNvSpPr txBox="1"/>
          <p:nvPr/>
        </p:nvSpPr>
        <p:spPr>
          <a:xfrm>
            <a:off x="2539740" y="4915566"/>
            <a:ext cx="352612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r" defTabSz="685834" rtl="1">
              <a:defRPr sz="2800" b="1" spc="-10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defRPr>
            </a:lvl1pPr>
          </a:lstStyle>
          <a:p>
            <a:r>
              <a:rPr lang="ar-MA" sz="2400" dirty="0">
                <a:solidFill>
                  <a:schemeClr val="bg1">
                    <a:lumMod val="50000"/>
                  </a:schemeClr>
                </a:solidFill>
              </a:rPr>
              <a:t>النشاط 3</a:t>
            </a:r>
          </a:p>
        </p:txBody>
      </p:sp>
    </p:spTree>
    <p:extLst>
      <p:ext uri="{BB962C8B-B14F-4D97-AF65-F5344CB8AC3E}">
        <p14:creationId xmlns:p14="http://schemas.microsoft.com/office/powerpoint/2010/main" val="194619467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7FCF6A-EF6A-E468-6EFD-6E65E30349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65E2B95-B182-9057-41D2-BDEE9EE14077}"/>
              </a:ext>
            </a:extLst>
          </p:cNvPr>
          <p:cNvSpPr txBox="1"/>
          <p:nvPr/>
        </p:nvSpPr>
        <p:spPr>
          <a:xfrm>
            <a:off x="349731" y="849493"/>
            <a:ext cx="71823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انتبهوا ،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سنواصل قراءة و تأويل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المبيان القطاعي باتباع نفس الخطوات.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38" name="Image 3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C661FC1-F1DB-1E1B-1F60-AEF94B50EA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4239984-9350-DF5C-5155-FEF936C519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6871" y="1569705"/>
            <a:ext cx="6990391" cy="4438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310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BF75B7-612F-7246-D687-2F052A25F2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77A0E0B7-194B-A9B1-78D7-1BFF4E09A732}"/>
              </a:ext>
            </a:extLst>
          </p:cNvPr>
          <p:cNvSpPr txBox="1"/>
          <p:nvPr/>
        </p:nvSpPr>
        <p:spPr>
          <a:xfrm>
            <a:off x="1252057" y="858759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خذوا الألواح، واستعدوا.  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065C1EB9-023C-8117-E859-F275C792F3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flipH="1">
            <a:off x="7860413" y="668185"/>
            <a:ext cx="908366" cy="90836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BBE3A213-E0F1-EB87-9A67-97435C45D9BA}"/>
              </a:ext>
            </a:extLst>
          </p:cNvPr>
          <p:cNvSpPr txBox="1"/>
          <p:nvPr/>
        </p:nvSpPr>
        <p:spPr>
          <a:xfrm>
            <a:off x="4782930" y="4398600"/>
            <a:ext cx="1074803" cy="36933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ar-MA" sz="1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كَمْ</a:t>
            </a:r>
            <a:endParaRPr lang="fr-MA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567A3A7-A6A9-E6C6-4322-8EA47AE8400B}"/>
              </a:ext>
            </a:extLst>
          </p:cNvPr>
          <p:cNvSpPr txBox="1"/>
          <p:nvPr/>
        </p:nvSpPr>
        <p:spPr>
          <a:xfrm>
            <a:off x="6677783" y="5077436"/>
            <a:ext cx="1182630" cy="36933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algn="ctr"/>
            <a:endParaRPr lang="fr-MA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6234C4B-8689-CCC5-8B54-D05048E2A1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6871" y="1569705"/>
            <a:ext cx="6990391" cy="4438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1263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4A3BD0-9C52-0B75-AA18-EFF2559A43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7BF8D9B2-F745-6DA9-12C2-EBAB9B1097A1}"/>
              </a:ext>
            </a:extLst>
          </p:cNvPr>
          <p:cNvSpPr txBox="1"/>
          <p:nvPr/>
        </p:nvSpPr>
        <p:spPr>
          <a:xfrm>
            <a:off x="-284970" y="829655"/>
            <a:ext cx="76001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الأولى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؟</a:t>
            </a:r>
          </a:p>
        </p:txBody>
      </p:sp>
      <p:pic>
        <p:nvPicPr>
          <p:cNvPr id="30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E410E26-AC52-FA6E-ADA4-84AFE3A55A75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15" name="Groupe 14">
            <a:extLst>
              <a:ext uri="{FF2B5EF4-FFF2-40B4-BE49-F238E27FC236}">
                <a16:creationId xmlns:a16="http://schemas.microsoft.com/office/drawing/2014/main" id="{06F74DA2-E6C8-0EE6-9E9D-B4A0065C3540}"/>
              </a:ext>
            </a:extLst>
          </p:cNvPr>
          <p:cNvGrpSpPr/>
          <p:nvPr/>
        </p:nvGrpSpPr>
        <p:grpSpPr>
          <a:xfrm>
            <a:off x="1658562" y="1626691"/>
            <a:ext cx="5826876" cy="573708"/>
            <a:chOff x="3833265" y="1813449"/>
            <a:chExt cx="4569696" cy="573708"/>
          </a:xfrm>
        </p:grpSpPr>
        <p:grpSp>
          <p:nvGrpSpPr>
            <p:cNvPr id="16" name="Group 12">
              <a:extLst>
                <a:ext uri="{FF2B5EF4-FFF2-40B4-BE49-F238E27FC236}">
                  <a16:creationId xmlns:a16="http://schemas.microsoft.com/office/drawing/2014/main" id="{3FC757A7-5EAF-B45B-B0B4-B0E75A93E41C}"/>
                </a:ext>
              </a:extLst>
            </p:cNvPr>
            <p:cNvGrpSpPr/>
            <p:nvPr/>
          </p:nvGrpSpPr>
          <p:grpSpPr>
            <a:xfrm>
              <a:off x="6924435" y="1816522"/>
              <a:ext cx="1478526" cy="551406"/>
              <a:chOff x="6378742" y="1960289"/>
              <a:chExt cx="1975205" cy="551406"/>
            </a:xfrm>
          </p:grpSpPr>
          <p:sp>
            <p:nvSpPr>
              <p:cNvPr id="17" name="Rectangle : coins arrondis 16">
                <a:extLst>
                  <a:ext uri="{FF2B5EF4-FFF2-40B4-BE49-F238E27FC236}">
                    <a16:creationId xmlns:a16="http://schemas.microsoft.com/office/drawing/2014/main" id="{6B928EFA-6BA4-4583-0B5E-ABA35217B2EA}"/>
                  </a:ext>
                </a:extLst>
              </p:cNvPr>
              <p:cNvSpPr/>
              <p:nvPr/>
            </p:nvSpPr>
            <p:spPr>
              <a:xfrm>
                <a:off x="6378742" y="1960289"/>
                <a:ext cx="1498568" cy="551406"/>
              </a:xfrm>
              <a:prstGeom prst="roundRect">
                <a:avLst/>
              </a:prstGeom>
              <a:solidFill>
                <a:srgbClr val="0F9ED5">
                  <a:lumMod val="50000"/>
                </a:srgbClr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8" name="Oval 80">
                <a:extLst>
                  <a:ext uri="{FF2B5EF4-FFF2-40B4-BE49-F238E27FC236}">
                    <a16:creationId xmlns:a16="http://schemas.microsoft.com/office/drawing/2014/main" id="{EC0CB823-F186-AB0B-FA6F-42C62DB7F76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921329" y="1979518"/>
                <a:ext cx="432618" cy="432618"/>
              </a:xfrm>
              <a:prstGeom prst="ellipse">
                <a:avLst/>
              </a:prstGeom>
              <a:solidFill>
                <a:srgbClr val="FCC302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Calibri" panose="020F0502020204030204" pitchFamily="34" charset="0"/>
                  </a:rPr>
                  <a:t>1</a:t>
                </a:r>
                <a:endParaRPr kumimoji="0" lang="fr-MA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19" name="Group 12">
              <a:extLst>
                <a:ext uri="{FF2B5EF4-FFF2-40B4-BE49-F238E27FC236}">
                  <a16:creationId xmlns:a16="http://schemas.microsoft.com/office/drawing/2014/main" id="{FAD0ED14-D27E-CFDB-343E-C73F200AC345}"/>
                </a:ext>
              </a:extLst>
            </p:cNvPr>
            <p:cNvGrpSpPr/>
            <p:nvPr/>
          </p:nvGrpSpPr>
          <p:grpSpPr>
            <a:xfrm>
              <a:off x="5464450" y="1835751"/>
              <a:ext cx="1341933" cy="551406"/>
              <a:chOff x="6909346" y="1946853"/>
              <a:chExt cx="1855381" cy="551406"/>
            </a:xfrm>
          </p:grpSpPr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F454FCF7-1765-FA8D-183A-7C2D205142BB}"/>
                  </a:ext>
                </a:extLst>
              </p:cNvPr>
              <p:cNvSpPr/>
              <p:nvPr/>
            </p:nvSpPr>
            <p:spPr>
              <a:xfrm>
                <a:off x="6909346" y="1946853"/>
                <a:ext cx="1408170" cy="55140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kern="100" dirty="0">
                    <a:solidFill>
                      <a:schemeClr val="bg1">
                        <a:lumMod val="50000"/>
                      </a:schemeClr>
                    </a:solidFill>
                    <a:latin typeface="Aptos" panose="020B0004020202020204" pitchFamily="34" charset="0"/>
                    <a:ea typeface="DengXian" panose="02010600030101010101" pitchFamily="2" charset="-122"/>
                    <a:cs typeface="Calibri" panose="020F0502020204030204" pitchFamily="34" charset="0"/>
                  </a:rPr>
                  <a:t> أُحَدِّدُ </a:t>
                </a:r>
                <a:endParaRPr lang="fr-FR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1" name="Oval 80">
                <a:extLst>
                  <a:ext uri="{FF2B5EF4-FFF2-40B4-BE49-F238E27FC236}">
                    <a16:creationId xmlns:a16="http://schemas.microsoft.com/office/drawing/2014/main" id="{A0D1A1E6-9786-BDD5-98A4-335ABAD50F2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274407" y="1989881"/>
                <a:ext cx="490320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  <a:endParaRPr lang="fr-MA" sz="16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2" name="Group 12">
              <a:extLst>
                <a:ext uri="{FF2B5EF4-FFF2-40B4-BE49-F238E27FC236}">
                  <a16:creationId xmlns:a16="http://schemas.microsoft.com/office/drawing/2014/main" id="{EF2AC1CA-983E-4275-F575-6930AE73FFC1}"/>
                </a:ext>
              </a:extLst>
            </p:cNvPr>
            <p:cNvGrpSpPr/>
            <p:nvPr/>
          </p:nvGrpSpPr>
          <p:grpSpPr>
            <a:xfrm>
              <a:off x="3833265" y="1813449"/>
              <a:ext cx="1397851" cy="551406"/>
              <a:chOff x="7352170" y="1911115"/>
              <a:chExt cx="1932693" cy="551406"/>
            </a:xfrm>
          </p:grpSpPr>
          <p:sp>
            <p:nvSpPr>
              <p:cNvPr id="3" name="Rectangle : coins arrondis 2">
                <a:extLst>
                  <a:ext uri="{FF2B5EF4-FFF2-40B4-BE49-F238E27FC236}">
                    <a16:creationId xmlns:a16="http://schemas.microsoft.com/office/drawing/2014/main" id="{782CBEB0-4E0C-B215-C262-009D5E8667B0}"/>
                  </a:ext>
                </a:extLst>
              </p:cNvPr>
              <p:cNvSpPr/>
              <p:nvPr/>
            </p:nvSpPr>
            <p:spPr>
              <a:xfrm>
                <a:off x="7352170" y="1911115"/>
                <a:ext cx="1448454" cy="55140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kern="100" dirty="0">
                    <a:solidFill>
                      <a:schemeClr val="bg1">
                        <a:lumMod val="50000"/>
                      </a:schemeClr>
                    </a:solidFill>
                    <a:latin typeface="Aptos" panose="020B0004020202020204" pitchFamily="34" charset="0"/>
                    <a:ea typeface="DengXian" panose="02010600030101010101" pitchFamily="2" charset="-122"/>
                    <a:cs typeface="Calibri" panose="020F0502020204030204" pitchFamily="34" charset="0"/>
                  </a:rPr>
                  <a:t>أُجيبُ</a:t>
                </a:r>
                <a:endParaRPr lang="fr-FR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4" name="Oval 80">
                <a:extLst>
                  <a:ext uri="{FF2B5EF4-FFF2-40B4-BE49-F238E27FC236}">
                    <a16:creationId xmlns:a16="http://schemas.microsoft.com/office/drawing/2014/main" id="{597DCD18-3625-0DE9-273C-3CF700C0D3A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800624" y="1945316"/>
                <a:ext cx="484239" cy="483004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  <a:endParaRPr lang="fr-MA" sz="16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2E91AD38-44B1-35FA-5215-46C3957BC062}"/>
                </a:ext>
              </a:extLst>
            </p:cNvPr>
            <p:cNvSpPr txBox="1"/>
            <p:nvPr/>
          </p:nvSpPr>
          <p:spPr>
            <a:xfrm>
              <a:off x="6677798" y="1903367"/>
              <a:ext cx="1563246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Calibri"/>
                  <a:ea typeface="Calibri"/>
                  <a:cs typeface="Calibri"/>
                  <a:sym typeface="Calibri"/>
                </a:rPr>
                <a:t>أَقْرَأُ</a:t>
              </a:r>
              <a:endParaRPr lang="fr-MA" b="1" dirty="0">
                <a:solidFill>
                  <a:schemeClr val="bg1"/>
                </a:solidFill>
              </a:endParaRPr>
            </a:p>
          </p:txBody>
        </p:sp>
      </p:grpSp>
      <p:pic>
        <p:nvPicPr>
          <p:cNvPr id="6" name="Image 18">
            <a:extLst>
              <a:ext uri="{FF2B5EF4-FFF2-40B4-BE49-F238E27FC236}">
                <a16:creationId xmlns:a16="http://schemas.microsoft.com/office/drawing/2014/main" id="{7176B157-360C-44DD-F7B5-B3805C745A5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5438" y="4463839"/>
            <a:ext cx="1234465" cy="1706985"/>
          </a:xfrm>
          <a:prstGeom prst="ellipse">
            <a:avLst/>
          </a:prstGeom>
          <a:solidFill>
            <a:srgbClr val="4A7090"/>
          </a:solidFill>
          <a:ln>
            <a:noFill/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C585980-0C27-9E28-6813-D7A3EC61F7A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461" y="2394161"/>
            <a:ext cx="6912169" cy="3895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6828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9F00F1-D9B2-C7CC-0F49-D111160ED6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4DBEBD4-E5B5-F02A-FE5D-2C4F8296AD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sp>
        <p:nvSpPr>
          <p:cNvPr id="29" name="ZoneTexte 2">
            <a:extLst>
              <a:ext uri="{FF2B5EF4-FFF2-40B4-BE49-F238E27FC236}">
                <a16:creationId xmlns:a16="http://schemas.microsoft.com/office/drawing/2014/main" id="{85E44D67-2D6F-B6AE-058B-9EA9C2669F0C}"/>
              </a:ext>
            </a:extLst>
          </p:cNvPr>
          <p:cNvSpPr txBox="1"/>
          <p:nvPr/>
        </p:nvSpPr>
        <p:spPr>
          <a:xfrm>
            <a:off x="349731" y="849493"/>
            <a:ext cx="71823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يقرأ عنوان المبيان؟</a:t>
            </a:r>
          </a:p>
        </p:txBody>
      </p:sp>
      <p:grpSp>
        <p:nvGrpSpPr>
          <p:cNvPr id="2" name="Groupe 14">
            <a:extLst>
              <a:ext uri="{FF2B5EF4-FFF2-40B4-BE49-F238E27FC236}">
                <a16:creationId xmlns:a16="http://schemas.microsoft.com/office/drawing/2014/main" id="{CDB570CA-AE33-9F5B-EB79-6D9CDC1C0862}"/>
              </a:ext>
            </a:extLst>
          </p:cNvPr>
          <p:cNvGrpSpPr/>
          <p:nvPr/>
        </p:nvGrpSpPr>
        <p:grpSpPr>
          <a:xfrm>
            <a:off x="1658562" y="1626691"/>
            <a:ext cx="5826876" cy="573708"/>
            <a:chOff x="3833265" y="1813449"/>
            <a:chExt cx="4569696" cy="573708"/>
          </a:xfrm>
        </p:grpSpPr>
        <p:grpSp>
          <p:nvGrpSpPr>
            <p:cNvPr id="3" name="Group 12">
              <a:extLst>
                <a:ext uri="{FF2B5EF4-FFF2-40B4-BE49-F238E27FC236}">
                  <a16:creationId xmlns:a16="http://schemas.microsoft.com/office/drawing/2014/main" id="{8439D6FC-CCB4-E5A2-39D1-C27A0B83D46F}"/>
                </a:ext>
              </a:extLst>
            </p:cNvPr>
            <p:cNvGrpSpPr/>
            <p:nvPr/>
          </p:nvGrpSpPr>
          <p:grpSpPr>
            <a:xfrm>
              <a:off x="6924435" y="1816522"/>
              <a:ext cx="1478526" cy="551406"/>
              <a:chOff x="6378742" y="1960289"/>
              <a:chExt cx="1975205" cy="551406"/>
            </a:xfrm>
          </p:grpSpPr>
          <p:sp>
            <p:nvSpPr>
              <p:cNvPr id="11" name="Rectangle : coins arrondis 16">
                <a:extLst>
                  <a:ext uri="{FF2B5EF4-FFF2-40B4-BE49-F238E27FC236}">
                    <a16:creationId xmlns:a16="http://schemas.microsoft.com/office/drawing/2014/main" id="{CD09B34E-0347-8126-DBED-1DF2E3DD30A4}"/>
                  </a:ext>
                </a:extLst>
              </p:cNvPr>
              <p:cNvSpPr/>
              <p:nvPr/>
            </p:nvSpPr>
            <p:spPr>
              <a:xfrm>
                <a:off x="6378742" y="1960289"/>
                <a:ext cx="1498568" cy="551406"/>
              </a:xfrm>
              <a:prstGeom prst="roundRect">
                <a:avLst/>
              </a:prstGeom>
              <a:solidFill>
                <a:srgbClr val="0F9ED5">
                  <a:lumMod val="50000"/>
                </a:srgbClr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2" name="Oval 80">
                <a:extLst>
                  <a:ext uri="{FF2B5EF4-FFF2-40B4-BE49-F238E27FC236}">
                    <a16:creationId xmlns:a16="http://schemas.microsoft.com/office/drawing/2014/main" id="{2BAFF858-5B73-749E-9C11-4F1579BF6C2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921329" y="1979518"/>
                <a:ext cx="432618" cy="432618"/>
              </a:xfrm>
              <a:prstGeom prst="ellipse">
                <a:avLst/>
              </a:prstGeom>
              <a:solidFill>
                <a:srgbClr val="FCC302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Calibri" panose="020F0502020204030204" pitchFamily="34" charset="0"/>
                  </a:rPr>
                  <a:t>1</a:t>
                </a:r>
                <a:endParaRPr kumimoji="0" lang="fr-MA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4" name="Group 12">
              <a:extLst>
                <a:ext uri="{FF2B5EF4-FFF2-40B4-BE49-F238E27FC236}">
                  <a16:creationId xmlns:a16="http://schemas.microsoft.com/office/drawing/2014/main" id="{768C6652-EE94-46E2-8020-FA1757897DD3}"/>
                </a:ext>
              </a:extLst>
            </p:cNvPr>
            <p:cNvGrpSpPr/>
            <p:nvPr/>
          </p:nvGrpSpPr>
          <p:grpSpPr>
            <a:xfrm>
              <a:off x="5464450" y="1835751"/>
              <a:ext cx="1341933" cy="551406"/>
              <a:chOff x="6909346" y="1946853"/>
              <a:chExt cx="1855381" cy="551406"/>
            </a:xfrm>
          </p:grpSpPr>
          <p:sp>
            <p:nvSpPr>
              <p:cNvPr id="9" name="Rectangle : coins arrondis 19">
                <a:extLst>
                  <a:ext uri="{FF2B5EF4-FFF2-40B4-BE49-F238E27FC236}">
                    <a16:creationId xmlns:a16="http://schemas.microsoft.com/office/drawing/2014/main" id="{0A30AF90-F8EB-3740-9DD1-DE564CB84569}"/>
                  </a:ext>
                </a:extLst>
              </p:cNvPr>
              <p:cNvSpPr/>
              <p:nvPr/>
            </p:nvSpPr>
            <p:spPr>
              <a:xfrm>
                <a:off x="6909346" y="1946853"/>
                <a:ext cx="1408170" cy="55140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kern="100" dirty="0">
                    <a:solidFill>
                      <a:schemeClr val="bg1">
                        <a:lumMod val="50000"/>
                      </a:schemeClr>
                    </a:solidFill>
                    <a:latin typeface="Aptos" panose="020B0004020202020204" pitchFamily="34" charset="0"/>
                    <a:ea typeface="DengXian" panose="02010600030101010101" pitchFamily="2" charset="-122"/>
                    <a:cs typeface="Calibri" panose="020F0502020204030204" pitchFamily="34" charset="0"/>
                  </a:rPr>
                  <a:t> أُحَدِّدُ </a:t>
                </a:r>
                <a:endParaRPr lang="fr-FR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Oval 80">
                <a:extLst>
                  <a:ext uri="{FF2B5EF4-FFF2-40B4-BE49-F238E27FC236}">
                    <a16:creationId xmlns:a16="http://schemas.microsoft.com/office/drawing/2014/main" id="{FF33A1A3-8CF7-49F7-3BED-637C83ADBBB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274407" y="1989881"/>
                <a:ext cx="490320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  <a:endParaRPr lang="fr-MA" sz="16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5" name="Group 12">
              <a:extLst>
                <a:ext uri="{FF2B5EF4-FFF2-40B4-BE49-F238E27FC236}">
                  <a16:creationId xmlns:a16="http://schemas.microsoft.com/office/drawing/2014/main" id="{3AACE78D-EDA1-E3BD-2A55-65CFD003BB2E}"/>
                </a:ext>
              </a:extLst>
            </p:cNvPr>
            <p:cNvGrpSpPr/>
            <p:nvPr/>
          </p:nvGrpSpPr>
          <p:grpSpPr>
            <a:xfrm>
              <a:off x="3833265" y="1813449"/>
              <a:ext cx="1397851" cy="551406"/>
              <a:chOff x="7352170" y="1911115"/>
              <a:chExt cx="1932693" cy="551406"/>
            </a:xfrm>
          </p:grpSpPr>
          <p:sp>
            <p:nvSpPr>
              <p:cNvPr id="7" name="Rectangle : coins arrondis 2">
                <a:extLst>
                  <a:ext uri="{FF2B5EF4-FFF2-40B4-BE49-F238E27FC236}">
                    <a16:creationId xmlns:a16="http://schemas.microsoft.com/office/drawing/2014/main" id="{305E8722-F909-65D4-6116-A3389214F4FE}"/>
                  </a:ext>
                </a:extLst>
              </p:cNvPr>
              <p:cNvSpPr/>
              <p:nvPr/>
            </p:nvSpPr>
            <p:spPr>
              <a:xfrm>
                <a:off x="7352170" y="1911115"/>
                <a:ext cx="1448454" cy="55140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kern="100" dirty="0">
                    <a:solidFill>
                      <a:schemeClr val="bg1">
                        <a:lumMod val="50000"/>
                      </a:schemeClr>
                    </a:solidFill>
                    <a:latin typeface="Aptos" panose="020B0004020202020204" pitchFamily="34" charset="0"/>
                    <a:ea typeface="DengXian" panose="02010600030101010101" pitchFamily="2" charset="-122"/>
                    <a:cs typeface="Calibri" panose="020F0502020204030204" pitchFamily="34" charset="0"/>
                  </a:rPr>
                  <a:t>أُجيبُ</a:t>
                </a:r>
                <a:endParaRPr lang="fr-FR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" name="Oval 80">
                <a:extLst>
                  <a:ext uri="{FF2B5EF4-FFF2-40B4-BE49-F238E27FC236}">
                    <a16:creationId xmlns:a16="http://schemas.microsoft.com/office/drawing/2014/main" id="{1133604D-4AF5-2BB8-6B60-479765DAEFE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800624" y="1945316"/>
                <a:ext cx="484239" cy="483004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  <a:endParaRPr lang="fr-MA" sz="16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6" name="ZoneTexte 7">
              <a:extLst>
                <a:ext uri="{FF2B5EF4-FFF2-40B4-BE49-F238E27FC236}">
                  <a16:creationId xmlns:a16="http://schemas.microsoft.com/office/drawing/2014/main" id="{072F9FD9-0BAB-2540-0E3A-276B4F189D4B}"/>
                </a:ext>
              </a:extLst>
            </p:cNvPr>
            <p:cNvSpPr txBox="1"/>
            <p:nvPr/>
          </p:nvSpPr>
          <p:spPr>
            <a:xfrm>
              <a:off x="6677798" y="1903367"/>
              <a:ext cx="1563246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Calibri"/>
                  <a:ea typeface="Calibri"/>
                  <a:cs typeface="Calibri"/>
                  <a:sym typeface="Calibri"/>
                </a:rPr>
                <a:t>أَتَعَرّفُ</a:t>
              </a:r>
              <a:endParaRPr lang="fr-MA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0A1D2E61-9FBA-271C-61DA-87EA97210A51}"/>
              </a:ext>
            </a:extLst>
          </p:cNvPr>
          <p:cNvSpPr txBox="1"/>
          <p:nvPr/>
        </p:nvSpPr>
        <p:spPr>
          <a:xfrm>
            <a:off x="6564195" y="5228236"/>
            <a:ext cx="1182630" cy="36933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algn="ctr"/>
            <a:endParaRPr lang="fr-MA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019DEBE2-D83A-92CC-C3B9-C4C804779F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5915" y="2394161"/>
            <a:ext cx="6912169" cy="3895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7830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BA8C81-7B8D-15E1-B8D6-C738A52C47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1029B0D7-9FEA-E9B1-F5F8-3336CB2A9E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sp>
        <p:nvSpPr>
          <p:cNvPr id="29" name="ZoneTexte 2">
            <a:extLst>
              <a:ext uri="{FF2B5EF4-FFF2-40B4-BE49-F238E27FC236}">
                <a16:creationId xmlns:a16="http://schemas.microsoft.com/office/drawing/2014/main" id="{0FF366A6-E390-C86D-751F-7337A6F39C10}"/>
              </a:ext>
            </a:extLst>
          </p:cNvPr>
          <p:cNvSpPr txBox="1"/>
          <p:nvPr/>
        </p:nvSpPr>
        <p:spPr>
          <a:xfrm>
            <a:off x="349731" y="849493"/>
            <a:ext cx="71823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نعم المبيان يقدم مبيعات محل للمنتجات الإلكترونية.</a:t>
            </a:r>
          </a:p>
        </p:txBody>
      </p:sp>
      <p:grpSp>
        <p:nvGrpSpPr>
          <p:cNvPr id="2" name="Groupe 14">
            <a:extLst>
              <a:ext uri="{FF2B5EF4-FFF2-40B4-BE49-F238E27FC236}">
                <a16:creationId xmlns:a16="http://schemas.microsoft.com/office/drawing/2014/main" id="{EB44D44C-B4C3-69A6-5DF5-C58068F28819}"/>
              </a:ext>
            </a:extLst>
          </p:cNvPr>
          <p:cNvGrpSpPr/>
          <p:nvPr/>
        </p:nvGrpSpPr>
        <p:grpSpPr>
          <a:xfrm>
            <a:off x="1658562" y="1626691"/>
            <a:ext cx="5826876" cy="573708"/>
            <a:chOff x="3833265" y="1813449"/>
            <a:chExt cx="4569696" cy="573708"/>
          </a:xfrm>
        </p:grpSpPr>
        <p:grpSp>
          <p:nvGrpSpPr>
            <p:cNvPr id="3" name="Group 12">
              <a:extLst>
                <a:ext uri="{FF2B5EF4-FFF2-40B4-BE49-F238E27FC236}">
                  <a16:creationId xmlns:a16="http://schemas.microsoft.com/office/drawing/2014/main" id="{F643B842-A98C-7B0B-73BC-9C1D0CABFD1D}"/>
                </a:ext>
              </a:extLst>
            </p:cNvPr>
            <p:cNvGrpSpPr/>
            <p:nvPr/>
          </p:nvGrpSpPr>
          <p:grpSpPr>
            <a:xfrm>
              <a:off x="6924435" y="1816522"/>
              <a:ext cx="1478526" cy="551406"/>
              <a:chOff x="6378742" y="1960289"/>
              <a:chExt cx="1975205" cy="551406"/>
            </a:xfrm>
          </p:grpSpPr>
          <p:sp>
            <p:nvSpPr>
              <p:cNvPr id="11" name="Rectangle : coins arrondis 16">
                <a:extLst>
                  <a:ext uri="{FF2B5EF4-FFF2-40B4-BE49-F238E27FC236}">
                    <a16:creationId xmlns:a16="http://schemas.microsoft.com/office/drawing/2014/main" id="{45C808B3-C3A3-1936-2777-B918D1369962}"/>
                  </a:ext>
                </a:extLst>
              </p:cNvPr>
              <p:cNvSpPr/>
              <p:nvPr/>
            </p:nvSpPr>
            <p:spPr>
              <a:xfrm>
                <a:off x="6378742" y="1960289"/>
                <a:ext cx="1498568" cy="551406"/>
              </a:xfrm>
              <a:prstGeom prst="roundRect">
                <a:avLst/>
              </a:prstGeom>
              <a:solidFill>
                <a:srgbClr val="0F9ED5">
                  <a:lumMod val="50000"/>
                </a:srgbClr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2" name="Oval 80">
                <a:extLst>
                  <a:ext uri="{FF2B5EF4-FFF2-40B4-BE49-F238E27FC236}">
                    <a16:creationId xmlns:a16="http://schemas.microsoft.com/office/drawing/2014/main" id="{5347A8DF-A3BA-8D77-7D37-2CB0F68421B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921329" y="1979518"/>
                <a:ext cx="432618" cy="432618"/>
              </a:xfrm>
              <a:prstGeom prst="ellipse">
                <a:avLst/>
              </a:prstGeom>
              <a:solidFill>
                <a:srgbClr val="FCC302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Calibri" panose="020F0502020204030204" pitchFamily="34" charset="0"/>
                  </a:rPr>
                  <a:t>1</a:t>
                </a:r>
                <a:endParaRPr kumimoji="0" lang="fr-MA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4" name="Group 12">
              <a:extLst>
                <a:ext uri="{FF2B5EF4-FFF2-40B4-BE49-F238E27FC236}">
                  <a16:creationId xmlns:a16="http://schemas.microsoft.com/office/drawing/2014/main" id="{137AAED8-594A-A2FB-34DF-ADC425244D87}"/>
                </a:ext>
              </a:extLst>
            </p:cNvPr>
            <p:cNvGrpSpPr/>
            <p:nvPr/>
          </p:nvGrpSpPr>
          <p:grpSpPr>
            <a:xfrm>
              <a:off x="5464450" y="1835751"/>
              <a:ext cx="1341933" cy="551406"/>
              <a:chOff x="6909346" y="1946853"/>
              <a:chExt cx="1855381" cy="551406"/>
            </a:xfrm>
          </p:grpSpPr>
          <p:sp>
            <p:nvSpPr>
              <p:cNvPr id="9" name="Rectangle : coins arrondis 19">
                <a:extLst>
                  <a:ext uri="{FF2B5EF4-FFF2-40B4-BE49-F238E27FC236}">
                    <a16:creationId xmlns:a16="http://schemas.microsoft.com/office/drawing/2014/main" id="{D65D38A5-0F6B-4BCC-682E-43612BE52684}"/>
                  </a:ext>
                </a:extLst>
              </p:cNvPr>
              <p:cNvSpPr/>
              <p:nvPr/>
            </p:nvSpPr>
            <p:spPr>
              <a:xfrm>
                <a:off x="6909346" y="1946853"/>
                <a:ext cx="1408170" cy="55140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kern="100" dirty="0">
                    <a:solidFill>
                      <a:schemeClr val="bg1">
                        <a:lumMod val="50000"/>
                      </a:schemeClr>
                    </a:solidFill>
                    <a:latin typeface="Aptos" panose="020B0004020202020204" pitchFamily="34" charset="0"/>
                    <a:ea typeface="DengXian" panose="02010600030101010101" pitchFamily="2" charset="-122"/>
                    <a:cs typeface="Calibri" panose="020F0502020204030204" pitchFamily="34" charset="0"/>
                  </a:rPr>
                  <a:t> أُحَدِّدُ </a:t>
                </a:r>
                <a:endParaRPr lang="fr-FR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Oval 80">
                <a:extLst>
                  <a:ext uri="{FF2B5EF4-FFF2-40B4-BE49-F238E27FC236}">
                    <a16:creationId xmlns:a16="http://schemas.microsoft.com/office/drawing/2014/main" id="{AC0ADCE1-9A66-F183-AEA0-4F4DAFF433A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274407" y="1989881"/>
                <a:ext cx="490320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  <a:endParaRPr lang="fr-MA" sz="16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5" name="Group 12">
              <a:extLst>
                <a:ext uri="{FF2B5EF4-FFF2-40B4-BE49-F238E27FC236}">
                  <a16:creationId xmlns:a16="http://schemas.microsoft.com/office/drawing/2014/main" id="{BC7734FB-D4B0-67B9-0CDB-8C15982A61A0}"/>
                </a:ext>
              </a:extLst>
            </p:cNvPr>
            <p:cNvGrpSpPr/>
            <p:nvPr/>
          </p:nvGrpSpPr>
          <p:grpSpPr>
            <a:xfrm>
              <a:off x="3833265" y="1813449"/>
              <a:ext cx="1397851" cy="551406"/>
              <a:chOff x="7352170" y="1911115"/>
              <a:chExt cx="1932693" cy="551406"/>
            </a:xfrm>
          </p:grpSpPr>
          <p:sp>
            <p:nvSpPr>
              <p:cNvPr id="7" name="Rectangle : coins arrondis 2">
                <a:extLst>
                  <a:ext uri="{FF2B5EF4-FFF2-40B4-BE49-F238E27FC236}">
                    <a16:creationId xmlns:a16="http://schemas.microsoft.com/office/drawing/2014/main" id="{9D1B5DD2-1703-F3B5-4CBD-C936FB27359C}"/>
                  </a:ext>
                </a:extLst>
              </p:cNvPr>
              <p:cNvSpPr/>
              <p:nvPr/>
            </p:nvSpPr>
            <p:spPr>
              <a:xfrm>
                <a:off x="7352170" y="1911115"/>
                <a:ext cx="1448454" cy="55140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kern="100" dirty="0">
                    <a:solidFill>
                      <a:schemeClr val="bg1">
                        <a:lumMod val="50000"/>
                      </a:schemeClr>
                    </a:solidFill>
                    <a:latin typeface="Aptos" panose="020B0004020202020204" pitchFamily="34" charset="0"/>
                    <a:ea typeface="DengXian" panose="02010600030101010101" pitchFamily="2" charset="-122"/>
                    <a:cs typeface="Calibri" panose="020F0502020204030204" pitchFamily="34" charset="0"/>
                  </a:rPr>
                  <a:t>أُجيبُ</a:t>
                </a:r>
                <a:endParaRPr lang="fr-FR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" name="Oval 80">
                <a:extLst>
                  <a:ext uri="{FF2B5EF4-FFF2-40B4-BE49-F238E27FC236}">
                    <a16:creationId xmlns:a16="http://schemas.microsoft.com/office/drawing/2014/main" id="{D5C9529F-2604-720C-1AFD-C5EF247D570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800624" y="1945316"/>
                <a:ext cx="484239" cy="483004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  <a:endParaRPr lang="fr-MA" sz="16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6" name="ZoneTexte 7">
              <a:extLst>
                <a:ext uri="{FF2B5EF4-FFF2-40B4-BE49-F238E27FC236}">
                  <a16:creationId xmlns:a16="http://schemas.microsoft.com/office/drawing/2014/main" id="{79A90CD2-7419-D5BD-7B14-956A30B28553}"/>
                </a:ext>
              </a:extLst>
            </p:cNvPr>
            <p:cNvSpPr txBox="1"/>
            <p:nvPr/>
          </p:nvSpPr>
          <p:spPr>
            <a:xfrm>
              <a:off x="6677798" y="1903367"/>
              <a:ext cx="1563246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Calibri"/>
                  <a:ea typeface="Calibri"/>
                  <a:cs typeface="Calibri"/>
                  <a:sym typeface="Calibri"/>
                </a:rPr>
                <a:t>أَتَعَرّفُ</a:t>
              </a:r>
              <a:endParaRPr lang="fr-MA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AAA76D7A-B4EE-DAD0-94C4-C93409CD3B42}"/>
              </a:ext>
            </a:extLst>
          </p:cNvPr>
          <p:cNvSpPr txBox="1"/>
          <p:nvPr/>
        </p:nvSpPr>
        <p:spPr>
          <a:xfrm>
            <a:off x="6564195" y="5228236"/>
            <a:ext cx="1182630" cy="36933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algn="ctr"/>
            <a:endParaRPr lang="fr-MA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AB0F0930-A59E-474D-93A5-940D1E5B1A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5915" y="2394161"/>
            <a:ext cx="6912169" cy="3895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7969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C53F8A-DF6C-A2FF-CAA3-1D9A354E82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AFC3A6D6-53DA-FA9E-8EC1-6920FB14A3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sp>
        <p:nvSpPr>
          <p:cNvPr id="29" name="ZoneTexte 2">
            <a:extLst>
              <a:ext uri="{FF2B5EF4-FFF2-40B4-BE49-F238E27FC236}">
                <a16:creationId xmlns:a16="http://schemas.microsoft.com/office/drawing/2014/main" id="{4D8A7164-5AF1-B4DC-32EB-D499955FA620}"/>
              </a:ext>
            </a:extLst>
          </p:cNvPr>
          <p:cNvSpPr txBox="1"/>
          <p:nvPr/>
        </p:nvSpPr>
        <p:spPr>
          <a:xfrm>
            <a:off x="349731" y="849493"/>
            <a:ext cx="71823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يقرأ المفتاح؟</a:t>
            </a:r>
          </a:p>
        </p:txBody>
      </p:sp>
      <p:grpSp>
        <p:nvGrpSpPr>
          <p:cNvPr id="2" name="Groupe 14">
            <a:extLst>
              <a:ext uri="{FF2B5EF4-FFF2-40B4-BE49-F238E27FC236}">
                <a16:creationId xmlns:a16="http://schemas.microsoft.com/office/drawing/2014/main" id="{9515C121-D396-EA62-856C-CF423ABB7B94}"/>
              </a:ext>
            </a:extLst>
          </p:cNvPr>
          <p:cNvGrpSpPr/>
          <p:nvPr/>
        </p:nvGrpSpPr>
        <p:grpSpPr>
          <a:xfrm>
            <a:off x="1658562" y="1626691"/>
            <a:ext cx="5826876" cy="573708"/>
            <a:chOff x="3833265" y="1813449"/>
            <a:chExt cx="4569696" cy="573708"/>
          </a:xfrm>
        </p:grpSpPr>
        <p:grpSp>
          <p:nvGrpSpPr>
            <p:cNvPr id="3" name="Group 12">
              <a:extLst>
                <a:ext uri="{FF2B5EF4-FFF2-40B4-BE49-F238E27FC236}">
                  <a16:creationId xmlns:a16="http://schemas.microsoft.com/office/drawing/2014/main" id="{7C1B7858-5946-F4FE-D512-E8DEC91F5D25}"/>
                </a:ext>
              </a:extLst>
            </p:cNvPr>
            <p:cNvGrpSpPr/>
            <p:nvPr/>
          </p:nvGrpSpPr>
          <p:grpSpPr>
            <a:xfrm>
              <a:off x="6924435" y="1816522"/>
              <a:ext cx="1478526" cy="551406"/>
              <a:chOff x="6378742" y="1960289"/>
              <a:chExt cx="1975205" cy="551406"/>
            </a:xfrm>
          </p:grpSpPr>
          <p:sp>
            <p:nvSpPr>
              <p:cNvPr id="11" name="Rectangle : coins arrondis 16">
                <a:extLst>
                  <a:ext uri="{FF2B5EF4-FFF2-40B4-BE49-F238E27FC236}">
                    <a16:creationId xmlns:a16="http://schemas.microsoft.com/office/drawing/2014/main" id="{84E80435-4E95-246C-488F-C5351AD55946}"/>
                  </a:ext>
                </a:extLst>
              </p:cNvPr>
              <p:cNvSpPr/>
              <p:nvPr/>
            </p:nvSpPr>
            <p:spPr>
              <a:xfrm>
                <a:off x="6378742" y="1960289"/>
                <a:ext cx="1498568" cy="551406"/>
              </a:xfrm>
              <a:prstGeom prst="roundRect">
                <a:avLst/>
              </a:prstGeom>
              <a:solidFill>
                <a:srgbClr val="0F9ED5">
                  <a:lumMod val="50000"/>
                </a:srgbClr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2" name="Oval 80">
                <a:extLst>
                  <a:ext uri="{FF2B5EF4-FFF2-40B4-BE49-F238E27FC236}">
                    <a16:creationId xmlns:a16="http://schemas.microsoft.com/office/drawing/2014/main" id="{358C5177-FAA8-0EDD-D5C5-2DC335D3D3A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921329" y="1979518"/>
                <a:ext cx="432618" cy="432618"/>
              </a:xfrm>
              <a:prstGeom prst="ellipse">
                <a:avLst/>
              </a:prstGeom>
              <a:solidFill>
                <a:srgbClr val="FCC302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Calibri" panose="020F0502020204030204" pitchFamily="34" charset="0"/>
                  </a:rPr>
                  <a:t>1</a:t>
                </a:r>
                <a:endParaRPr kumimoji="0" lang="fr-MA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4" name="Group 12">
              <a:extLst>
                <a:ext uri="{FF2B5EF4-FFF2-40B4-BE49-F238E27FC236}">
                  <a16:creationId xmlns:a16="http://schemas.microsoft.com/office/drawing/2014/main" id="{CA33538F-5BDF-BC81-F500-17827CC43228}"/>
                </a:ext>
              </a:extLst>
            </p:cNvPr>
            <p:cNvGrpSpPr/>
            <p:nvPr/>
          </p:nvGrpSpPr>
          <p:grpSpPr>
            <a:xfrm>
              <a:off x="5464450" y="1835751"/>
              <a:ext cx="1341933" cy="551406"/>
              <a:chOff x="6909346" y="1946853"/>
              <a:chExt cx="1855381" cy="551406"/>
            </a:xfrm>
          </p:grpSpPr>
          <p:sp>
            <p:nvSpPr>
              <p:cNvPr id="9" name="Rectangle : coins arrondis 19">
                <a:extLst>
                  <a:ext uri="{FF2B5EF4-FFF2-40B4-BE49-F238E27FC236}">
                    <a16:creationId xmlns:a16="http://schemas.microsoft.com/office/drawing/2014/main" id="{39E9C77B-2B58-DC06-7D0E-14DBA076C0F3}"/>
                  </a:ext>
                </a:extLst>
              </p:cNvPr>
              <p:cNvSpPr/>
              <p:nvPr/>
            </p:nvSpPr>
            <p:spPr>
              <a:xfrm>
                <a:off x="6909346" y="1946853"/>
                <a:ext cx="1408170" cy="55140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kern="100" dirty="0">
                    <a:solidFill>
                      <a:schemeClr val="bg1">
                        <a:lumMod val="50000"/>
                      </a:schemeClr>
                    </a:solidFill>
                    <a:latin typeface="Aptos" panose="020B0004020202020204" pitchFamily="34" charset="0"/>
                    <a:ea typeface="DengXian" panose="02010600030101010101" pitchFamily="2" charset="-122"/>
                    <a:cs typeface="Calibri" panose="020F0502020204030204" pitchFamily="34" charset="0"/>
                  </a:rPr>
                  <a:t> أُحَدِّدُ </a:t>
                </a:r>
                <a:endParaRPr lang="fr-FR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Oval 80">
                <a:extLst>
                  <a:ext uri="{FF2B5EF4-FFF2-40B4-BE49-F238E27FC236}">
                    <a16:creationId xmlns:a16="http://schemas.microsoft.com/office/drawing/2014/main" id="{1AADF56F-EF7E-1D81-9C1B-F7E37BF6E5B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274407" y="1989881"/>
                <a:ext cx="490320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  <a:endParaRPr lang="fr-MA" sz="16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5" name="Group 12">
              <a:extLst>
                <a:ext uri="{FF2B5EF4-FFF2-40B4-BE49-F238E27FC236}">
                  <a16:creationId xmlns:a16="http://schemas.microsoft.com/office/drawing/2014/main" id="{9BEA3221-B952-AB47-B8DF-48FC2A091CBC}"/>
                </a:ext>
              </a:extLst>
            </p:cNvPr>
            <p:cNvGrpSpPr/>
            <p:nvPr/>
          </p:nvGrpSpPr>
          <p:grpSpPr>
            <a:xfrm>
              <a:off x="3833265" y="1813449"/>
              <a:ext cx="1397851" cy="551406"/>
              <a:chOff x="7352170" y="1911115"/>
              <a:chExt cx="1932693" cy="551406"/>
            </a:xfrm>
          </p:grpSpPr>
          <p:sp>
            <p:nvSpPr>
              <p:cNvPr id="7" name="Rectangle : coins arrondis 2">
                <a:extLst>
                  <a:ext uri="{FF2B5EF4-FFF2-40B4-BE49-F238E27FC236}">
                    <a16:creationId xmlns:a16="http://schemas.microsoft.com/office/drawing/2014/main" id="{80CB209F-3FC3-AAC6-DB58-A226917499E2}"/>
                  </a:ext>
                </a:extLst>
              </p:cNvPr>
              <p:cNvSpPr/>
              <p:nvPr/>
            </p:nvSpPr>
            <p:spPr>
              <a:xfrm>
                <a:off x="7352170" y="1911115"/>
                <a:ext cx="1448454" cy="55140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kern="100" dirty="0">
                    <a:solidFill>
                      <a:schemeClr val="bg1">
                        <a:lumMod val="50000"/>
                      </a:schemeClr>
                    </a:solidFill>
                    <a:latin typeface="Aptos" panose="020B0004020202020204" pitchFamily="34" charset="0"/>
                    <a:ea typeface="DengXian" panose="02010600030101010101" pitchFamily="2" charset="-122"/>
                    <a:cs typeface="Calibri" panose="020F0502020204030204" pitchFamily="34" charset="0"/>
                  </a:rPr>
                  <a:t>أَسْتَخْرِجُ</a:t>
                </a:r>
                <a:endParaRPr lang="fr-FR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" name="Oval 80">
                <a:extLst>
                  <a:ext uri="{FF2B5EF4-FFF2-40B4-BE49-F238E27FC236}">
                    <a16:creationId xmlns:a16="http://schemas.microsoft.com/office/drawing/2014/main" id="{9F24DCCA-1D1B-6CFF-0E58-078C6C3A09C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800624" y="1945316"/>
                <a:ext cx="484239" cy="483004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  <a:endParaRPr lang="fr-MA" sz="16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6" name="ZoneTexte 7">
              <a:extLst>
                <a:ext uri="{FF2B5EF4-FFF2-40B4-BE49-F238E27FC236}">
                  <a16:creationId xmlns:a16="http://schemas.microsoft.com/office/drawing/2014/main" id="{65BF4AAC-0CB5-3587-242D-129AAD863061}"/>
                </a:ext>
              </a:extLst>
            </p:cNvPr>
            <p:cNvSpPr txBox="1"/>
            <p:nvPr/>
          </p:nvSpPr>
          <p:spPr>
            <a:xfrm>
              <a:off x="6677798" y="1903367"/>
              <a:ext cx="1563246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Calibri"/>
                  <a:ea typeface="Calibri"/>
                  <a:cs typeface="Calibri"/>
                  <a:sym typeface="Calibri"/>
                </a:rPr>
                <a:t>أَتَعَرّفُ</a:t>
              </a:r>
              <a:endParaRPr lang="fr-MA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6DE92FE9-7194-5A96-696D-C6A211910D8B}"/>
              </a:ext>
            </a:extLst>
          </p:cNvPr>
          <p:cNvSpPr txBox="1"/>
          <p:nvPr/>
        </p:nvSpPr>
        <p:spPr>
          <a:xfrm>
            <a:off x="6564195" y="5228236"/>
            <a:ext cx="1182630" cy="36933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algn="ctr"/>
            <a:endParaRPr lang="fr-MA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DED06FDE-E597-F35E-80AD-445828012D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5915" y="2394161"/>
            <a:ext cx="6912169" cy="3895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4445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9E96A1-9F98-291E-FF9F-C5E0DFAF9A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0F995BB-98C5-768A-2578-D3CC2ED9FB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sp>
        <p:nvSpPr>
          <p:cNvPr id="29" name="ZoneTexte 2">
            <a:extLst>
              <a:ext uri="{FF2B5EF4-FFF2-40B4-BE49-F238E27FC236}">
                <a16:creationId xmlns:a16="http://schemas.microsoft.com/office/drawing/2014/main" id="{D9757BCB-123A-0685-8CED-A1FB9BC7C6B0}"/>
              </a:ext>
            </a:extLst>
          </p:cNvPr>
          <p:cNvSpPr txBox="1"/>
          <p:nvPr/>
        </p:nvSpPr>
        <p:spPr>
          <a:xfrm>
            <a:off x="349731" y="849493"/>
            <a:ext cx="718235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16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صحيح. المبيان بعرض عدد المبيعات من الهواتف االذكية باللون البنفسجي ، والحواسب باللون الأزرق واللوحات اللمسية باللون الأخضر والشاشات باللون البرتقالي والشواحن بالأزرق الداكن.</a:t>
            </a:r>
          </a:p>
        </p:txBody>
      </p:sp>
      <p:grpSp>
        <p:nvGrpSpPr>
          <p:cNvPr id="2" name="Groupe 14">
            <a:extLst>
              <a:ext uri="{FF2B5EF4-FFF2-40B4-BE49-F238E27FC236}">
                <a16:creationId xmlns:a16="http://schemas.microsoft.com/office/drawing/2014/main" id="{95FC096B-D440-D1BD-6A47-9AB69EA9E9C7}"/>
              </a:ext>
            </a:extLst>
          </p:cNvPr>
          <p:cNvGrpSpPr/>
          <p:nvPr/>
        </p:nvGrpSpPr>
        <p:grpSpPr>
          <a:xfrm>
            <a:off x="1658562" y="1626691"/>
            <a:ext cx="5826876" cy="573708"/>
            <a:chOff x="3833265" y="1813449"/>
            <a:chExt cx="4569696" cy="573708"/>
          </a:xfrm>
        </p:grpSpPr>
        <p:grpSp>
          <p:nvGrpSpPr>
            <p:cNvPr id="3" name="Group 12">
              <a:extLst>
                <a:ext uri="{FF2B5EF4-FFF2-40B4-BE49-F238E27FC236}">
                  <a16:creationId xmlns:a16="http://schemas.microsoft.com/office/drawing/2014/main" id="{80C30A59-BB1C-7853-8DF2-9D585372400B}"/>
                </a:ext>
              </a:extLst>
            </p:cNvPr>
            <p:cNvGrpSpPr/>
            <p:nvPr/>
          </p:nvGrpSpPr>
          <p:grpSpPr>
            <a:xfrm>
              <a:off x="6924435" y="1816522"/>
              <a:ext cx="1478526" cy="551406"/>
              <a:chOff x="6378742" y="1960289"/>
              <a:chExt cx="1975205" cy="551406"/>
            </a:xfrm>
          </p:grpSpPr>
          <p:sp>
            <p:nvSpPr>
              <p:cNvPr id="11" name="Rectangle : coins arrondis 16">
                <a:extLst>
                  <a:ext uri="{FF2B5EF4-FFF2-40B4-BE49-F238E27FC236}">
                    <a16:creationId xmlns:a16="http://schemas.microsoft.com/office/drawing/2014/main" id="{4457094E-629B-6A6F-D6BF-146ACD40EAEB}"/>
                  </a:ext>
                </a:extLst>
              </p:cNvPr>
              <p:cNvSpPr/>
              <p:nvPr/>
            </p:nvSpPr>
            <p:spPr>
              <a:xfrm>
                <a:off x="6378742" y="1960289"/>
                <a:ext cx="1498568" cy="551406"/>
              </a:xfrm>
              <a:prstGeom prst="roundRect">
                <a:avLst/>
              </a:prstGeom>
              <a:solidFill>
                <a:srgbClr val="0F9ED5">
                  <a:lumMod val="50000"/>
                </a:srgbClr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2" name="Oval 80">
                <a:extLst>
                  <a:ext uri="{FF2B5EF4-FFF2-40B4-BE49-F238E27FC236}">
                    <a16:creationId xmlns:a16="http://schemas.microsoft.com/office/drawing/2014/main" id="{4F7E355C-D8DE-A807-546F-78CE5CA6A67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921329" y="1979518"/>
                <a:ext cx="432618" cy="432618"/>
              </a:xfrm>
              <a:prstGeom prst="ellipse">
                <a:avLst/>
              </a:prstGeom>
              <a:solidFill>
                <a:srgbClr val="FCC302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Calibri" panose="020F0502020204030204" pitchFamily="34" charset="0"/>
                  </a:rPr>
                  <a:t>1</a:t>
                </a:r>
                <a:endParaRPr kumimoji="0" lang="fr-MA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4" name="Group 12">
              <a:extLst>
                <a:ext uri="{FF2B5EF4-FFF2-40B4-BE49-F238E27FC236}">
                  <a16:creationId xmlns:a16="http://schemas.microsoft.com/office/drawing/2014/main" id="{956E603D-34D9-C5AE-5500-E243A5D9B60E}"/>
                </a:ext>
              </a:extLst>
            </p:cNvPr>
            <p:cNvGrpSpPr/>
            <p:nvPr/>
          </p:nvGrpSpPr>
          <p:grpSpPr>
            <a:xfrm>
              <a:off x="5464450" y="1835751"/>
              <a:ext cx="1341933" cy="551406"/>
              <a:chOff x="6909346" y="1946853"/>
              <a:chExt cx="1855381" cy="551406"/>
            </a:xfrm>
          </p:grpSpPr>
          <p:sp>
            <p:nvSpPr>
              <p:cNvPr id="9" name="Rectangle : coins arrondis 19">
                <a:extLst>
                  <a:ext uri="{FF2B5EF4-FFF2-40B4-BE49-F238E27FC236}">
                    <a16:creationId xmlns:a16="http://schemas.microsoft.com/office/drawing/2014/main" id="{5D247A5A-9FF6-2565-0C8A-5FDC648B1DAD}"/>
                  </a:ext>
                </a:extLst>
              </p:cNvPr>
              <p:cNvSpPr/>
              <p:nvPr/>
            </p:nvSpPr>
            <p:spPr>
              <a:xfrm>
                <a:off x="6909346" y="1946853"/>
                <a:ext cx="1408170" cy="55140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kern="100" dirty="0">
                    <a:solidFill>
                      <a:schemeClr val="bg1">
                        <a:lumMod val="50000"/>
                      </a:schemeClr>
                    </a:solidFill>
                    <a:latin typeface="Aptos" panose="020B0004020202020204" pitchFamily="34" charset="0"/>
                    <a:ea typeface="DengXian" panose="02010600030101010101" pitchFamily="2" charset="-122"/>
                    <a:cs typeface="Calibri" panose="020F0502020204030204" pitchFamily="34" charset="0"/>
                  </a:rPr>
                  <a:t> أُحَدِّدُ </a:t>
                </a:r>
                <a:endParaRPr lang="fr-FR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Oval 80">
                <a:extLst>
                  <a:ext uri="{FF2B5EF4-FFF2-40B4-BE49-F238E27FC236}">
                    <a16:creationId xmlns:a16="http://schemas.microsoft.com/office/drawing/2014/main" id="{1DE4ECBD-7B4D-972B-0D4E-23A78892589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274407" y="1989881"/>
                <a:ext cx="490320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  <a:endParaRPr lang="fr-MA" sz="16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5" name="Group 12">
              <a:extLst>
                <a:ext uri="{FF2B5EF4-FFF2-40B4-BE49-F238E27FC236}">
                  <a16:creationId xmlns:a16="http://schemas.microsoft.com/office/drawing/2014/main" id="{29094B89-C9F1-E398-1E15-ADF89FEDECBE}"/>
                </a:ext>
              </a:extLst>
            </p:cNvPr>
            <p:cNvGrpSpPr/>
            <p:nvPr/>
          </p:nvGrpSpPr>
          <p:grpSpPr>
            <a:xfrm>
              <a:off x="3833265" y="1813449"/>
              <a:ext cx="1397851" cy="551406"/>
              <a:chOff x="7352170" y="1911115"/>
              <a:chExt cx="1932693" cy="551406"/>
            </a:xfrm>
          </p:grpSpPr>
          <p:sp>
            <p:nvSpPr>
              <p:cNvPr id="7" name="Rectangle : coins arrondis 2">
                <a:extLst>
                  <a:ext uri="{FF2B5EF4-FFF2-40B4-BE49-F238E27FC236}">
                    <a16:creationId xmlns:a16="http://schemas.microsoft.com/office/drawing/2014/main" id="{A145F5AB-A80F-132B-C0E8-117A07EB64E4}"/>
                  </a:ext>
                </a:extLst>
              </p:cNvPr>
              <p:cNvSpPr/>
              <p:nvPr/>
            </p:nvSpPr>
            <p:spPr>
              <a:xfrm>
                <a:off x="7352170" y="1911115"/>
                <a:ext cx="1448454" cy="55140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kern="100" dirty="0">
                    <a:solidFill>
                      <a:schemeClr val="bg1">
                        <a:lumMod val="50000"/>
                      </a:schemeClr>
                    </a:solidFill>
                    <a:latin typeface="Aptos" panose="020B0004020202020204" pitchFamily="34" charset="0"/>
                    <a:ea typeface="DengXian" panose="02010600030101010101" pitchFamily="2" charset="-122"/>
                    <a:cs typeface="Calibri" panose="020F0502020204030204" pitchFamily="34" charset="0"/>
                  </a:rPr>
                  <a:t>أُجيبُ</a:t>
                </a:r>
                <a:endParaRPr lang="fr-FR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" name="Oval 80">
                <a:extLst>
                  <a:ext uri="{FF2B5EF4-FFF2-40B4-BE49-F238E27FC236}">
                    <a16:creationId xmlns:a16="http://schemas.microsoft.com/office/drawing/2014/main" id="{11AA4884-E1A3-E276-1AE2-DC4A2183C21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800624" y="1945316"/>
                <a:ext cx="484239" cy="483004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  <a:endParaRPr lang="fr-MA" sz="16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6" name="ZoneTexte 7">
              <a:extLst>
                <a:ext uri="{FF2B5EF4-FFF2-40B4-BE49-F238E27FC236}">
                  <a16:creationId xmlns:a16="http://schemas.microsoft.com/office/drawing/2014/main" id="{4F62E6D7-D38E-C814-37C3-509E4E7F6F10}"/>
                </a:ext>
              </a:extLst>
            </p:cNvPr>
            <p:cNvSpPr txBox="1"/>
            <p:nvPr/>
          </p:nvSpPr>
          <p:spPr>
            <a:xfrm>
              <a:off x="6677798" y="1903367"/>
              <a:ext cx="1563246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Calibri"/>
                  <a:ea typeface="Calibri"/>
                  <a:cs typeface="Calibri"/>
                  <a:sym typeface="Calibri"/>
                </a:rPr>
                <a:t>أَتَعَرّفُ</a:t>
              </a:r>
              <a:endParaRPr lang="fr-MA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3A4EB560-8249-AEB0-31CF-BD1B3F44F1EB}"/>
              </a:ext>
            </a:extLst>
          </p:cNvPr>
          <p:cNvSpPr txBox="1"/>
          <p:nvPr/>
        </p:nvSpPr>
        <p:spPr>
          <a:xfrm>
            <a:off x="6564195" y="5228236"/>
            <a:ext cx="1182630" cy="36933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algn="ctr"/>
            <a:endParaRPr lang="fr-MA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22B99F24-AA48-8DF4-F35D-A182E9DB0D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5915" y="2394161"/>
            <a:ext cx="6912169" cy="3895720"/>
          </a:xfrm>
          <a:prstGeom prst="rect">
            <a:avLst/>
          </a:prstGeom>
        </p:spPr>
      </p:pic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397B488D-40BC-F9DD-A0EF-1C9D75744FA3}"/>
              </a:ext>
            </a:extLst>
          </p:cNvPr>
          <p:cNvSpPr/>
          <p:nvPr/>
        </p:nvSpPr>
        <p:spPr>
          <a:xfrm>
            <a:off x="1396522" y="3265713"/>
            <a:ext cx="3091502" cy="737119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49718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6F99F0-B59A-56E5-B030-7DBC80194E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B996EDD0-0367-DF09-753A-5789AF089C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grpSp>
        <p:nvGrpSpPr>
          <p:cNvPr id="2" name="Groupe 14">
            <a:extLst>
              <a:ext uri="{FF2B5EF4-FFF2-40B4-BE49-F238E27FC236}">
                <a16:creationId xmlns:a16="http://schemas.microsoft.com/office/drawing/2014/main" id="{591F5DE4-860B-75F6-B4AF-951D994504E6}"/>
              </a:ext>
            </a:extLst>
          </p:cNvPr>
          <p:cNvGrpSpPr/>
          <p:nvPr/>
        </p:nvGrpSpPr>
        <p:grpSpPr>
          <a:xfrm>
            <a:off x="1658562" y="1626691"/>
            <a:ext cx="5826876" cy="573708"/>
            <a:chOff x="3833265" y="1813449"/>
            <a:chExt cx="4569696" cy="573708"/>
          </a:xfrm>
        </p:grpSpPr>
        <p:grpSp>
          <p:nvGrpSpPr>
            <p:cNvPr id="3" name="Group 12">
              <a:extLst>
                <a:ext uri="{FF2B5EF4-FFF2-40B4-BE49-F238E27FC236}">
                  <a16:creationId xmlns:a16="http://schemas.microsoft.com/office/drawing/2014/main" id="{D4AA818C-E4D5-5DDC-307C-1A5D849463D9}"/>
                </a:ext>
              </a:extLst>
            </p:cNvPr>
            <p:cNvGrpSpPr/>
            <p:nvPr/>
          </p:nvGrpSpPr>
          <p:grpSpPr>
            <a:xfrm>
              <a:off x="6924435" y="1816522"/>
              <a:ext cx="1478526" cy="551406"/>
              <a:chOff x="6378742" y="1960289"/>
              <a:chExt cx="1975205" cy="551406"/>
            </a:xfrm>
          </p:grpSpPr>
          <p:sp>
            <p:nvSpPr>
              <p:cNvPr id="11" name="Rectangle : coins arrondis 16">
                <a:extLst>
                  <a:ext uri="{FF2B5EF4-FFF2-40B4-BE49-F238E27FC236}">
                    <a16:creationId xmlns:a16="http://schemas.microsoft.com/office/drawing/2014/main" id="{5CCA8DD9-A2A6-D202-D801-A55888D4F91A}"/>
                  </a:ext>
                </a:extLst>
              </p:cNvPr>
              <p:cNvSpPr/>
              <p:nvPr/>
            </p:nvSpPr>
            <p:spPr>
              <a:xfrm>
                <a:off x="6378742" y="1960289"/>
                <a:ext cx="1498568" cy="551406"/>
              </a:xfrm>
              <a:prstGeom prst="roundRect">
                <a:avLst/>
              </a:prstGeom>
              <a:solidFill>
                <a:srgbClr val="0F9ED5">
                  <a:lumMod val="50000"/>
                </a:srgbClr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2" name="Oval 80">
                <a:extLst>
                  <a:ext uri="{FF2B5EF4-FFF2-40B4-BE49-F238E27FC236}">
                    <a16:creationId xmlns:a16="http://schemas.microsoft.com/office/drawing/2014/main" id="{B975348E-3411-67C5-7D93-D1AE50BED06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921329" y="1979518"/>
                <a:ext cx="432618" cy="432618"/>
              </a:xfrm>
              <a:prstGeom prst="ellipse">
                <a:avLst/>
              </a:prstGeom>
              <a:solidFill>
                <a:srgbClr val="FCC302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Calibri" panose="020F0502020204030204" pitchFamily="34" charset="0"/>
                  </a:rPr>
                  <a:t>1</a:t>
                </a:r>
                <a:endParaRPr kumimoji="0" lang="fr-MA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4" name="Group 12">
              <a:extLst>
                <a:ext uri="{FF2B5EF4-FFF2-40B4-BE49-F238E27FC236}">
                  <a16:creationId xmlns:a16="http://schemas.microsoft.com/office/drawing/2014/main" id="{816FAF3B-C864-B8B8-9AF5-5EED674D9A01}"/>
                </a:ext>
              </a:extLst>
            </p:cNvPr>
            <p:cNvGrpSpPr/>
            <p:nvPr/>
          </p:nvGrpSpPr>
          <p:grpSpPr>
            <a:xfrm>
              <a:off x="5464450" y="1835751"/>
              <a:ext cx="1341933" cy="551406"/>
              <a:chOff x="6909346" y="1946853"/>
              <a:chExt cx="1855381" cy="551406"/>
            </a:xfrm>
          </p:grpSpPr>
          <p:sp>
            <p:nvSpPr>
              <p:cNvPr id="9" name="Rectangle : coins arrondis 19">
                <a:extLst>
                  <a:ext uri="{FF2B5EF4-FFF2-40B4-BE49-F238E27FC236}">
                    <a16:creationId xmlns:a16="http://schemas.microsoft.com/office/drawing/2014/main" id="{F8DAEDFE-97B8-7872-57FE-8F5B8BC84A1B}"/>
                  </a:ext>
                </a:extLst>
              </p:cNvPr>
              <p:cNvSpPr/>
              <p:nvPr/>
            </p:nvSpPr>
            <p:spPr>
              <a:xfrm>
                <a:off x="6909346" y="1946853"/>
                <a:ext cx="1408170" cy="551406"/>
              </a:xfrm>
              <a:prstGeom prst="roundRect">
                <a:avLst/>
              </a:prstGeom>
              <a:solidFill>
                <a:srgbClr val="084F6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kern="100" dirty="0">
                    <a:solidFill>
                      <a:schemeClr val="bg1">
                        <a:lumMod val="50000"/>
                      </a:schemeClr>
                    </a:solidFill>
                    <a:latin typeface="Aptos" panose="020B0004020202020204" pitchFamily="34" charset="0"/>
                    <a:ea typeface="DengXian" panose="02010600030101010101" pitchFamily="2" charset="-122"/>
                    <a:cs typeface="Calibri" panose="020F0502020204030204" pitchFamily="34" charset="0"/>
                  </a:rPr>
                  <a:t> </a:t>
                </a:r>
                <a:r>
                  <a:rPr lang="ar-MA" sz="2000" b="1" kern="100" dirty="0">
                    <a:solidFill>
                      <a:schemeClr val="bg1"/>
                    </a:solidFill>
                    <a:latin typeface="Aptos" panose="020B0004020202020204" pitchFamily="34" charset="0"/>
                    <a:ea typeface="DengXian" panose="02010600030101010101" pitchFamily="2" charset="-122"/>
                    <a:cs typeface="Calibri" panose="020F0502020204030204" pitchFamily="34" charset="0"/>
                  </a:rPr>
                  <a:t>أُحَدِّدُ</a:t>
                </a:r>
                <a:r>
                  <a:rPr lang="ar-MA" sz="2000" b="1" kern="100" dirty="0">
                    <a:solidFill>
                      <a:schemeClr val="bg1">
                        <a:lumMod val="50000"/>
                      </a:schemeClr>
                    </a:solidFill>
                    <a:latin typeface="Aptos" panose="020B0004020202020204" pitchFamily="34" charset="0"/>
                    <a:ea typeface="DengXian" panose="02010600030101010101" pitchFamily="2" charset="-122"/>
                    <a:cs typeface="Calibri" panose="020F0502020204030204" pitchFamily="34" charset="0"/>
                  </a:rPr>
                  <a:t> </a:t>
                </a:r>
                <a:endParaRPr lang="fr-FR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Oval 80">
                <a:extLst>
                  <a:ext uri="{FF2B5EF4-FFF2-40B4-BE49-F238E27FC236}">
                    <a16:creationId xmlns:a16="http://schemas.microsoft.com/office/drawing/2014/main" id="{B316B35B-1A86-BDCC-C0CC-F1A869B0377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274407" y="1989881"/>
                <a:ext cx="490320" cy="432618"/>
              </a:xfrm>
              <a:prstGeom prst="ellipse">
                <a:avLst/>
              </a:prstGeom>
              <a:solidFill>
                <a:srgbClr val="FCC30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  <a:endParaRPr lang="f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5" name="Group 12">
              <a:extLst>
                <a:ext uri="{FF2B5EF4-FFF2-40B4-BE49-F238E27FC236}">
                  <a16:creationId xmlns:a16="http://schemas.microsoft.com/office/drawing/2014/main" id="{055E8947-8636-623B-B48C-945D4586816F}"/>
                </a:ext>
              </a:extLst>
            </p:cNvPr>
            <p:cNvGrpSpPr/>
            <p:nvPr/>
          </p:nvGrpSpPr>
          <p:grpSpPr>
            <a:xfrm>
              <a:off x="3833265" y="1813449"/>
              <a:ext cx="1397851" cy="551406"/>
              <a:chOff x="7352170" y="1911115"/>
              <a:chExt cx="1932693" cy="551406"/>
            </a:xfrm>
          </p:grpSpPr>
          <p:sp>
            <p:nvSpPr>
              <p:cNvPr id="7" name="Rectangle : coins arrondis 2">
                <a:extLst>
                  <a:ext uri="{FF2B5EF4-FFF2-40B4-BE49-F238E27FC236}">
                    <a16:creationId xmlns:a16="http://schemas.microsoft.com/office/drawing/2014/main" id="{965BC8C4-64B1-5FEA-A619-5CA017939B49}"/>
                  </a:ext>
                </a:extLst>
              </p:cNvPr>
              <p:cNvSpPr/>
              <p:nvPr/>
            </p:nvSpPr>
            <p:spPr>
              <a:xfrm>
                <a:off x="7352170" y="1911115"/>
                <a:ext cx="1448454" cy="55140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kern="100" dirty="0">
                    <a:solidFill>
                      <a:schemeClr val="bg1">
                        <a:lumMod val="50000"/>
                      </a:schemeClr>
                    </a:solidFill>
                    <a:latin typeface="Aptos" panose="020B0004020202020204" pitchFamily="34" charset="0"/>
                    <a:ea typeface="DengXian" panose="02010600030101010101" pitchFamily="2" charset="-122"/>
                    <a:cs typeface="Calibri" panose="020F0502020204030204" pitchFamily="34" charset="0"/>
                  </a:rPr>
                  <a:t>أُجيبُ</a:t>
                </a:r>
                <a:endParaRPr lang="fr-FR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" name="Oval 80">
                <a:extLst>
                  <a:ext uri="{FF2B5EF4-FFF2-40B4-BE49-F238E27FC236}">
                    <a16:creationId xmlns:a16="http://schemas.microsoft.com/office/drawing/2014/main" id="{A77A9C4F-C89E-DF2B-B090-A5238361D2A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800624" y="1945316"/>
                <a:ext cx="484239" cy="483004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  <a:endParaRPr lang="fr-MA" sz="16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6" name="ZoneTexte 7">
              <a:extLst>
                <a:ext uri="{FF2B5EF4-FFF2-40B4-BE49-F238E27FC236}">
                  <a16:creationId xmlns:a16="http://schemas.microsoft.com/office/drawing/2014/main" id="{C8F9ACDC-3832-C998-DD4D-DC27C374C233}"/>
                </a:ext>
              </a:extLst>
            </p:cNvPr>
            <p:cNvSpPr txBox="1"/>
            <p:nvPr/>
          </p:nvSpPr>
          <p:spPr>
            <a:xfrm>
              <a:off x="6677798" y="1903367"/>
              <a:ext cx="1563246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Calibri"/>
                  <a:ea typeface="Calibri"/>
                  <a:cs typeface="Calibri"/>
                  <a:sym typeface="Calibri"/>
                </a:rPr>
                <a:t>أَتَعَرّفُ</a:t>
              </a:r>
              <a:endParaRPr lang="fr-MA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BD24FD35-44A4-8E20-8701-1CDD0043980E}"/>
              </a:ext>
            </a:extLst>
          </p:cNvPr>
          <p:cNvSpPr txBox="1"/>
          <p:nvPr/>
        </p:nvSpPr>
        <p:spPr>
          <a:xfrm>
            <a:off x="6564195" y="5228236"/>
            <a:ext cx="1182630" cy="36933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algn="ctr"/>
            <a:endParaRPr lang="fr-MA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07D0C16B-F820-C63A-15F2-7C8E69B0B8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780" y="2287244"/>
            <a:ext cx="6912169" cy="3895720"/>
          </a:xfrm>
          <a:prstGeom prst="rect">
            <a:avLst/>
          </a:prstGeom>
        </p:spPr>
      </p:pic>
      <p:sp>
        <p:nvSpPr>
          <p:cNvPr id="14" name="ZoneTexte 2">
            <a:extLst>
              <a:ext uri="{FF2B5EF4-FFF2-40B4-BE49-F238E27FC236}">
                <a16:creationId xmlns:a16="http://schemas.microsoft.com/office/drawing/2014/main" id="{91CF1EDC-8DF3-732C-D277-452FA15330D8}"/>
              </a:ext>
            </a:extLst>
          </p:cNvPr>
          <p:cNvSpPr txBox="1"/>
          <p:nvPr/>
        </p:nvSpPr>
        <p:spPr>
          <a:xfrm>
            <a:off x="-284970" y="829655"/>
            <a:ext cx="76001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الثانية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؟</a:t>
            </a:r>
          </a:p>
        </p:txBody>
      </p:sp>
      <p:pic>
        <p:nvPicPr>
          <p:cNvPr id="17" name="Image 18">
            <a:extLst>
              <a:ext uri="{FF2B5EF4-FFF2-40B4-BE49-F238E27FC236}">
                <a16:creationId xmlns:a16="http://schemas.microsoft.com/office/drawing/2014/main" id="{93CE7DE7-C4DC-211E-7A15-7E56D9E8E3B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5438" y="4463839"/>
            <a:ext cx="1234465" cy="1706985"/>
          </a:xfrm>
          <a:prstGeom prst="ellipse">
            <a:avLst/>
          </a:prstGeom>
          <a:solidFill>
            <a:srgbClr val="4A7090"/>
          </a:solidFill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49146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44972C-41B2-F285-7443-1A792DE407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71D9E88E-0F9D-5373-B32C-98AE240ECE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grpSp>
        <p:nvGrpSpPr>
          <p:cNvPr id="2" name="Groupe 14">
            <a:extLst>
              <a:ext uri="{FF2B5EF4-FFF2-40B4-BE49-F238E27FC236}">
                <a16:creationId xmlns:a16="http://schemas.microsoft.com/office/drawing/2014/main" id="{DF8BAF52-912D-A11A-58BE-33ED76BDED91}"/>
              </a:ext>
            </a:extLst>
          </p:cNvPr>
          <p:cNvGrpSpPr/>
          <p:nvPr/>
        </p:nvGrpSpPr>
        <p:grpSpPr>
          <a:xfrm>
            <a:off x="1658562" y="1626691"/>
            <a:ext cx="5826876" cy="573708"/>
            <a:chOff x="3833265" y="1813449"/>
            <a:chExt cx="4569696" cy="573708"/>
          </a:xfrm>
        </p:grpSpPr>
        <p:grpSp>
          <p:nvGrpSpPr>
            <p:cNvPr id="3" name="Group 12">
              <a:extLst>
                <a:ext uri="{FF2B5EF4-FFF2-40B4-BE49-F238E27FC236}">
                  <a16:creationId xmlns:a16="http://schemas.microsoft.com/office/drawing/2014/main" id="{AC3459DE-27C2-B4BC-8103-594574F03602}"/>
                </a:ext>
              </a:extLst>
            </p:cNvPr>
            <p:cNvGrpSpPr/>
            <p:nvPr/>
          </p:nvGrpSpPr>
          <p:grpSpPr>
            <a:xfrm>
              <a:off x="6924435" y="1816522"/>
              <a:ext cx="1478526" cy="551406"/>
              <a:chOff x="6378742" y="1960289"/>
              <a:chExt cx="1975205" cy="551406"/>
            </a:xfrm>
          </p:grpSpPr>
          <p:sp>
            <p:nvSpPr>
              <p:cNvPr id="11" name="Rectangle : coins arrondis 16">
                <a:extLst>
                  <a:ext uri="{FF2B5EF4-FFF2-40B4-BE49-F238E27FC236}">
                    <a16:creationId xmlns:a16="http://schemas.microsoft.com/office/drawing/2014/main" id="{E5BCE1DF-3A61-EFE4-446A-A7154352CAC6}"/>
                  </a:ext>
                </a:extLst>
              </p:cNvPr>
              <p:cNvSpPr/>
              <p:nvPr/>
            </p:nvSpPr>
            <p:spPr>
              <a:xfrm>
                <a:off x="6378742" y="1960289"/>
                <a:ext cx="1498568" cy="551406"/>
              </a:xfrm>
              <a:prstGeom prst="roundRect">
                <a:avLst/>
              </a:prstGeom>
              <a:solidFill>
                <a:srgbClr val="0F9ED5">
                  <a:lumMod val="50000"/>
                </a:srgbClr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2" name="Oval 80">
                <a:extLst>
                  <a:ext uri="{FF2B5EF4-FFF2-40B4-BE49-F238E27FC236}">
                    <a16:creationId xmlns:a16="http://schemas.microsoft.com/office/drawing/2014/main" id="{5302CFF7-F6CA-D90C-21B2-CE185B79DDB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921329" y="1979518"/>
                <a:ext cx="432618" cy="432618"/>
              </a:xfrm>
              <a:prstGeom prst="ellipse">
                <a:avLst/>
              </a:prstGeom>
              <a:solidFill>
                <a:srgbClr val="FCC302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Calibri" panose="020F0502020204030204" pitchFamily="34" charset="0"/>
                  </a:rPr>
                  <a:t>1</a:t>
                </a:r>
                <a:endParaRPr kumimoji="0" lang="fr-MA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4" name="Group 12">
              <a:extLst>
                <a:ext uri="{FF2B5EF4-FFF2-40B4-BE49-F238E27FC236}">
                  <a16:creationId xmlns:a16="http://schemas.microsoft.com/office/drawing/2014/main" id="{23E518AF-670A-A474-DB89-E130F00CA996}"/>
                </a:ext>
              </a:extLst>
            </p:cNvPr>
            <p:cNvGrpSpPr/>
            <p:nvPr/>
          </p:nvGrpSpPr>
          <p:grpSpPr>
            <a:xfrm>
              <a:off x="5464450" y="1835751"/>
              <a:ext cx="1341933" cy="551406"/>
              <a:chOff x="6909346" y="1946853"/>
              <a:chExt cx="1855381" cy="551406"/>
            </a:xfrm>
          </p:grpSpPr>
          <p:sp>
            <p:nvSpPr>
              <p:cNvPr id="9" name="Rectangle : coins arrondis 19">
                <a:extLst>
                  <a:ext uri="{FF2B5EF4-FFF2-40B4-BE49-F238E27FC236}">
                    <a16:creationId xmlns:a16="http://schemas.microsoft.com/office/drawing/2014/main" id="{8F059EF8-6E5E-44DC-5972-F6C4BD0C3F85}"/>
                  </a:ext>
                </a:extLst>
              </p:cNvPr>
              <p:cNvSpPr/>
              <p:nvPr/>
            </p:nvSpPr>
            <p:spPr>
              <a:xfrm>
                <a:off x="6909346" y="1946853"/>
                <a:ext cx="1408170" cy="551406"/>
              </a:xfrm>
              <a:prstGeom prst="roundRect">
                <a:avLst/>
              </a:prstGeom>
              <a:solidFill>
                <a:srgbClr val="084F6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kern="100" dirty="0">
                    <a:solidFill>
                      <a:schemeClr val="bg1">
                        <a:lumMod val="50000"/>
                      </a:schemeClr>
                    </a:solidFill>
                    <a:latin typeface="Aptos" panose="020B0004020202020204" pitchFamily="34" charset="0"/>
                    <a:ea typeface="DengXian" panose="02010600030101010101" pitchFamily="2" charset="-122"/>
                    <a:cs typeface="Calibri" panose="020F0502020204030204" pitchFamily="34" charset="0"/>
                  </a:rPr>
                  <a:t> </a:t>
                </a:r>
                <a:r>
                  <a:rPr lang="ar-MA" sz="2000" b="1" kern="100" dirty="0">
                    <a:solidFill>
                      <a:schemeClr val="bg1"/>
                    </a:solidFill>
                    <a:latin typeface="Aptos" panose="020B0004020202020204" pitchFamily="34" charset="0"/>
                    <a:ea typeface="DengXian" panose="02010600030101010101" pitchFamily="2" charset="-122"/>
                    <a:cs typeface="Calibri" panose="020F0502020204030204" pitchFamily="34" charset="0"/>
                  </a:rPr>
                  <a:t>أُحَدِّدُ</a:t>
                </a:r>
                <a:r>
                  <a:rPr lang="ar-MA" sz="2000" b="1" kern="100" dirty="0">
                    <a:solidFill>
                      <a:schemeClr val="bg1">
                        <a:lumMod val="50000"/>
                      </a:schemeClr>
                    </a:solidFill>
                    <a:latin typeface="Aptos" panose="020B0004020202020204" pitchFamily="34" charset="0"/>
                    <a:ea typeface="DengXian" panose="02010600030101010101" pitchFamily="2" charset="-122"/>
                    <a:cs typeface="Calibri" panose="020F0502020204030204" pitchFamily="34" charset="0"/>
                  </a:rPr>
                  <a:t> </a:t>
                </a:r>
                <a:endParaRPr lang="fr-FR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Oval 80">
                <a:extLst>
                  <a:ext uri="{FF2B5EF4-FFF2-40B4-BE49-F238E27FC236}">
                    <a16:creationId xmlns:a16="http://schemas.microsoft.com/office/drawing/2014/main" id="{52B070CC-A5A5-C25F-DF43-61802E77FE0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274407" y="1989881"/>
                <a:ext cx="490320" cy="432618"/>
              </a:xfrm>
              <a:prstGeom prst="ellipse">
                <a:avLst/>
              </a:prstGeom>
              <a:solidFill>
                <a:srgbClr val="FCC30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  <a:endParaRPr lang="f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5" name="Group 12">
              <a:extLst>
                <a:ext uri="{FF2B5EF4-FFF2-40B4-BE49-F238E27FC236}">
                  <a16:creationId xmlns:a16="http://schemas.microsoft.com/office/drawing/2014/main" id="{CAFE9C89-B6F1-3EA3-8994-C00BB1221172}"/>
                </a:ext>
              </a:extLst>
            </p:cNvPr>
            <p:cNvGrpSpPr/>
            <p:nvPr/>
          </p:nvGrpSpPr>
          <p:grpSpPr>
            <a:xfrm>
              <a:off x="3833265" y="1813449"/>
              <a:ext cx="1397851" cy="551406"/>
              <a:chOff x="7352170" y="1911115"/>
              <a:chExt cx="1932693" cy="551406"/>
            </a:xfrm>
          </p:grpSpPr>
          <p:sp>
            <p:nvSpPr>
              <p:cNvPr id="7" name="Rectangle : coins arrondis 2">
                <a:extLst>
                  <a:ext uri="{FF2B5EF4-FFF2-40B4-BE49-F238E27FC236}">
                    <a16:creationId xmlns:a16="http://schemas.microsoft.com/office/drawing/2014/main" id="{5B7A7B87-0BDC-69A3-7EF4-12A1B3FC7E43}"/>
                  </a:ext>
                </a:extLst>
              </p:cNvPr>
              <p:cNvSpPr/>
              <p:nvPr/>
            </p:nvSpPr>
            <p:spPr>
              <a:xfrm>
                <a:off x="7352170" y="1911115"/>
                <a:ext cx="1448454" cy="55140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kern="100" dirty="0">
                    <a:solidFill>
                      <a:schemeClr val="bg1">
                        <a:lumMod val="50000"/>
                      </a:schemeClr>
                    </a:solidFill>
                    <a:latin typeface="Aptos" panose="020B0004020202020204" pitchFamily="34" charset="0"/>
                    <a:ea typeface="DengXian" panose="02010600030101010101" pitchFamily="2" charset="-122"/>
                    <a:cs typeface="Calibri" panose="020F0502020204030204" pitchFamily="34" charset="0"/>
                  </a:rPr>
                  <a:t>أُجيبُ</a:t>
                </a:r>
                <a:endParaRPr lang="fr-FR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" name="Oval 80">
                <a:extLst>
                  <a:ext uri="{FF2B5EF4-FFF2-40B4-BE49-F238E27FC236}">
                    <a16:creationId xmlns:a16="http://schemas.microsoft.com/office/drawing/2014/main" id="{A432D3BE-0085-F4D5-9499-05D0B8F6523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800624" y="1945316"/>
                <a:ext cx="484239" cy="483004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  <a:endParaRPr lang="fr-MA" sz="16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6" name="ZoneTexte 7">
              <a:extLst>
                <a:ext uri="{FF2B5EF4-FFF2-40B4-BE49-F238E27FC236}">
                  <a16:creationId xmlns:a16="http://schemas.microsoft.com/office/drawing/2014/main" id="{EC13CD60-4AC9-AD01-7EAF-7B058EB86D3F}"/>
                </a:ext>
              </a:extLst>
            </p:cNvPr>
            <p:cNvSpPr txBox="1"/>
            <p:nvPr/>
          </p:nvSpPr>
          <p:spPr>
            <a:xfrm>
              <a:off x="6677798" y="1903367"/>
              <a:ext cx="1563246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Calibri"/>
                  <a:ea typeface="Calibri"/>
                  <a:cs typeface="Calibri"/>
                  <a:sym typeface="Calibri"/>
                </a:rPr>
                <a:t>أَتَعَرّفُ</a:t>
              </a:r>
              <a:endParaRPr lang="fr-MA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C12E3FD0-D940-9085-C1C2-BD632FFCC3D8}"/>
              </a:ext>
            </a:extLst>
          </p:cNvPr>
          <p:cNvSpPr txBox="1"/>
          <p:nvPr/>
        </p:nvSpPr>
        <p:spPr>
          <a:xfrm>
            <a:off x="6564195" y="5228236"/>
            <a:ext cx="1182630" cy="36933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algn="ctr"/>
            <a:endParaRPr lang="fr-MA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65FAF0D8-691E-4F06-FAB2-7663694E62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3269" y="2287244"/>
            <a:ext cx="6912169" cy="3895720"/>
          </a:xfrm>
          <a:prstGeom prst="rect">
            <a:avLst/>
          </a:prstGeom>
        </p:spPr>
      </p:pic>
      <p:sp>
        <p:nvSpPr>
          <p:cNvPr id="14" name="ZoneTexte 2">
            <a:extLst>
              <a:ext uri="{FF2B5EF4-FFF2-40B4-BE49-F238E27FC236}">
                <a16:creationId xmlns:a16="http://schemas.microsoft.com/office/drawing/2014/main" id="{1F66F390-B758-4213-9207-2647F200DCDA}"/>
              </a:ext>
            </a:extLst>
          </p:cNvPr>
          <p:cNvSpPr txBox="1"/>
          <p:nvPr/>
        </p:nvSpPr>
        <p:spPr>
          <a:xfrm>
            <a:off x="-284970" y="829655"/>
            <a:ext cx="76001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يحدد المطلوب؟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2EBA6CB4-41EC-3735-9BCB-4A39D756C10D}"/>
              </a:ext>
            </a:extLst>
          </p:cNvPr>
          <p:cNvSpPr/>
          <p:nvPr/>
        </p:nvSpPr>
        <p:spPr>
          <a:xfrm>
            <a:off x="4366488" y="3919489"/>
            <a:ext cx="3091502" cy="579714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9096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489826-919D-ECAF-F77A-3EEC37EFD5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76CD67D4-1F23-825E-2AB9-59D2EEF9E7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grpSp>
        <p:nvGrpSpPr>
          <p:cNvPr id="2" name="Groupe 14">
            <a:extLst>
              <a:ext uri="{FF2B5EF4-FFF2-40B4-BE49-F238E27FC236}">
                <a16:creationId xmlns:a16="http://schemas.microsoft.com/office/drawing/2014/main" id="{EC2FBB68-02F1-D7B6-36E7-C7FA2423FF5B}"/>
              </a:ext>
            </a:extLst>
          </p:cNvPr>
          <p:cNvGrpSpPr/>
          <p:nvPr/>
        </p:nvGrpSpPr>
        <p:grpSpPr>
          <a:xfrm>
            <a:off x="1658562" y="1626691"/>
            <a:ext cx="5826876" cy="573708"/>
            <a:chOff x="3833265" y="1813449"/>
            <a:chExt cx="4569696" cy="573708"/>
          </a:xfrm>
        </p:grpSpPr>
        <p:grpSp>
          <p:nvGrpSpPr>
            <p:cNvPr id="3" name="Group 12">
              <a:extLst>
                <a:ext uri="{FF2B5EF4-FFF2-40B4-BE49-F238E27FC236}">
                  <a16:creationId xmlns:a16="http://schemas.microsoft.com/office/drawing/2014/main" id="{36F7BD44-7C7D-E9FC-8C8C-50BA26628118}"/>
                </a:ext>
              </a:extLst>
            </p:cNvPr>
            <p:cNvGrpSpPr/>
            <p:nvPr/>
          </p:nvGrpSpPr>
          <p:grpSpPr>
            <a:xfrm>
              <a:off x="6924435" y="1816522"/>
              <a:ext cx="1478526" cy="551406"/>
              <a:chOff x="6378742" y="1960289"/>
              <a:chExt cx="1975205" cy="551406"/>
            </a:xfrm>
          </p:grpSpPr>
          <p:sp>
            <p:nvSpPr>
              <p:cNvPr id="11" name="Rectangle : coins arrondis 16">
                <a:extLst>
                  <a:ext uri="{FF2B5EF4-FFF2-40B4-BE49-F238E27FC236}">
                    <a16:creationId xmlns:a16="http://schemas.microsoft.com/office/drawing/2014/main" id="{02FD613A-CF27-D1C3-D4A0-72BF1611B882}"/>
                  </a:ext>
                </a:extLst>
              </p:cNvPr>
              <p:cNvSpPr/>
              <p:nvPr/>
            </p:nvSpPr>
            <p:spPr>
              <a:xfrm>
                <a:off x="6378742" y="1960289"/>
                <a:ext cx="1498568" cy="551406"/>
              </a:xfrm>
              <a:prstGeom prst="roundRect">
                <a:avLst/>
              </a:prstGeom>
              <a:solidFill>
                <a:srgbClr val="0F9ED5">
                  <a:lumMod val="50000"/>
                </a:srgbClr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2" name="Oval 80">
                <a:extLst>
                  <a:ext uri="{FF2B5EF4-FFF2-40B4-BE49-F238E27FC236}">
                    <a16:creationId xmlns:a16="http://schemas.microsoft.com/office/drawing/2014/main" id="{56D39FA2-4D97-5649-3C42-E1FB306F653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921329" y="1979518"/>
                <a:ext cx="432618" cy="432618"/>
              </a:xfrm>
              <a:prstGeom prst="ellipse">
                <a:avLst/>
              </a:prstGeom>
              <a:solidFill>
                <a:srgbClr val="FCC302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Calibri" panose="020F0502020204030204" pitchFamily="34" charset="0"/>
                  </a:rPr>
                  <a:t>1</a:t>
                </a:r>
                <a:endParaRPr kumimoji="0" lang="fr-MA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4" name="Group 12">
              <a:extLst>
                <a:ext uri="{FF2B5EF4-FFF2-40B4-BE49-F238E27FC236}">
                  <a16:creationId xmlns:a16="http://schemas.microsoft.com/office/drawing/2014/main" id="{2E881CCA-5969-5BEC-FAFA-8B4B41457573}"/>
                </a:ext>
              </a:extLst>
            </p:cNvPr>
            <p:cNvGrpSpPr/>
            <p:nvPr/>
          </p:nvGrpSpPr>
          <p:grpSpPr>
            <a:xfrm>
              <a:off x="5464450" y="1835751"/>
              <a:ext cx="1341933" cy="551406"/>
              <a:chOff x="6909346" y="1946853"/>
              <a:chExt cx="1855381" cy="551406"/>
            </a:xfrm>
          </p:grpSpPr>
          <p:sp>
            <p:nvSpPr>
              <p:cNvPr id="9" name="Rectangle : coins arrondis 19">
                <a:extLst>
                  <a:ext uri="{FF2B5EF4-FFF2-40B4-BE49-F238E27FC236}">
                    <a16:creationId xmlns:a16="http://schemas.microsoft.com/office/drawing/2014/main" id="{1BD026EC-A23D-814B-A31E-29F28D9C454D}"/>
                  </a:ext>
                </a:extLst>
              </p:cNvPr>
              <p:cNvSpPr/>
              <p:nvPr/>
            </p:nvSpPr>
            <p:spPr>
              <a:xfrm>
                <a:off x="6909346" y="1946853"/>
                <a:ext cx="1408170" cy="551406"/>
              </a:xfrm>
              <a:prstGeom prst="roundRect">
                <a:avLst/>
              </a:prstGeom>
              <a:solidFill>
                <a:srgbClr val="084F6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kern="100" dirty="0">
                    <a:solidFill>
                      <a:schemeClr val="bg1">
                        <a:lumMod val="50000"/>
                      </a:schemeClr>
                    </a:solidFill>
                    <a:latin typeface="Aptos" panose="020B0004020202020204" pitchFamily="34" charset="0"/>
                    <a:ea typeface="DengXian" panose="02010600030101010101" pitchFamily="2" charset="-122"/>
                    <a:cs typeface="Calibri" panose="020F0502020204030204" pitchFamily="34" charset="0"/>
                  </a:rPr>
                  <a:t> </a:t>
                </a:r>
                <a:r>
                  <a:rPr lang="ar-MA" sz="2000" b="1" kern="100" dirty="0">
                    <a:solidFill>
                      <a:schemeClr val="bg1"/>
                    </a:solidFill>
                    <a:latin typeface="Aptos" panose="020B0004020202020204" pitchFamily="34" charset="0"/>
                    <a:ea typeface="DengXian" panose="02010600030101010101" pitchFamily="2" charset="-122"/>
                    <a:cs typeface="Calibri" panose="020F0502020204030204" pitchFamily="34" charset="0"/>
                  </a:rPr>
                  <a:t>أُحَدِّدُ</a:t>
                </a:r>
                <a:r>
                  <a:rPr lang="ar-MA" sz="2000" b="1" kern="100" dirty="0">
                    <a:solidFill>
                      <a:schemeClr val="bg1">
                        <a:lumMod val="50000"/>
                      </a:schemeClr>
                    </a:solidFill>
                    <a:latin typeface="Aptos" panose="020B0004020202020204" pitchFamily="34" charset="0"/>
                    <a:ea typeface="DengXian" panose="02010600030101010101" pitchFamily="2" charset="-122"/>
                    <a:cs typeface="Calibri" panose="020F0502020204030204" pitchFamily="34" charset="0"/>
                  </a:rPr>
                  <a:t> </a:t>
                </a:r>
                <a:endParaRPr lang="fr-FR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Oval 80">
                <a:extLst>
                  <a:ext uri="{FF2B5EF4-FFF2-40B4-BE49-F238E27FC236}">
                    <a16:creationId xmlns:a16="http://schemas.microsoft.com/office/drawing/2014/main" id="{08C607C1-0141-D377-6FE4-A095FAF0C2A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274407" y="1989881"/>
                <a:ext cx="490320" cy="432618"/>
              </a:xfrm>
              <a:prstGeom prst="ellipse">
                <a:avLst/>
              </a:prstGeom>
              <a:solidFill>
                <a:srgbClr val="FCC30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  <a:endParaRPr lang="f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5" name="Group 12">
              <a:extLst>
                <a:ext uri="{FF2B5EF4-FFF2-40B4-BE49-F238E27FC236}">
                  <a16:creationId xmlns:a16="http://schemas.microsoft.com/office/drawing/2014/main" id="{3C8FBC89-4C9F-711C-ACF3-ACB98ACEB57F}"/>
                </a:ext>
              </a:extLst>
            </p:cNvPr>
            <p:cNvGrpSpPr/>
            <p:nvPr/>
          </p:nvGrpSpPr>
          <p:grpSpPr>
            <a:xfrm>
              <a:off x="3833265" y="1813449"/>
              <a:ext cx="1397851" cy="551406"/>
              <a:chOff x="7352170" y="1911115"/>
              <a:chExt cx="1932693" cy="551406"/>
            </a:xfrm>
          </p:grpSpPr>
          <p:sp>
            <p:nvSpPr>
              <p:cNvPr id="7" name="Rectangle : coins arrondis 2">
                <a:extLst>
                  <a:ext uri="{FF2B5EF4-FFF2-40B4-BE49-F238E27FC236}">
                    <a16:creationId xmlns:a16="http://schemas.microsoft.com/office/drawing/2014/main" id="{3345E302-E9EC-DF98-67A5-B1AE85507503}"/>
                  </a:ext>
                </a:extLst>
              </p:cNvPr>
              <p:cNvSpPr/>
              <p:nvPr/>
            </p:nvSpPr>
            <p:spPr>
              <a:xfrm>
                <a:off x="7352170" y="1911115"/>
                <a:ext cx="1448454" cy="55140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kern="100" dirty="0">
                    <a:solidFill>
                      <a:schemeClr val="bg1">
                        <a:lumMod val="50000"/>
                      </a:schemeClr>
                    </a:solidFill>
                    <a:latin typeface="Aptos" panose="020B0004020202020204" pitchFamily="34" charset="0"/>
                    <a:ea typeface="DengXian" panose="02010600030101010101" pitchFamily="2" charset="-122"/>
                    <a:cs typeface="Calibri" panose="020F0502020204030204" pitchFamily="34" charset="0"/>
                  </a:rPr>
                  <a:t>أُجيبُ</a:t>
                </a:r>
                <a:endParaRPr lang="fr-FR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" name="Oval 80">
                <a:extLst>
                  <a:ext uri="{FF2B5EF4-FFF2-40B4-BE49-F238E27FC236}">
                    <a16:creationId xmlns:a16="http://schemas.microsoft.com/office/drawing/2014/main" id="{F4755ABE-7D7E-1320-3BF9-D7B5E1A7671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800624" y="1945316"/>
                <a:ext cx="484239" cy="483004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  <a:endParaRPr lang="fr-MA" sz="16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6" name="ZoneTexte 7">
              <a:extLst>
                <a:ext uri="{FF2B5EF4-FFF2-40B4-BE49-F238E27FC236}">
                  <a16:creationId xmlns:a16="http://schemas.microsoft.com/office/drawing/2014/main" id="{A5689C57-3EBE-A2D5-C2C9-7EFD0CED6042}"/>
                </a:ext>
              </a:extLst>
            </p:cNvPr>
            <p:cNvSpPr txBox="1"/>
            <p:nvPr/>
          </p:nvSpPr>
          <p:spPr>
            <a:xfrm>
              <a:off x="6677798" y="1903367"/>
              <a:ext cx="1563246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Calibri"/>
                  <a:ea typeface="Calibri"/>
                  <a:cs typeface="Calibri"/>
                  <a:sym typeface="Calibri"/>
                </a:rPr>
                <a:t>أَتَعَرّفُ</a:t>
              </a:r>
              <a:endParaRPr lang="fr-MA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F68FBF7E-8525-D0B7-BA47-1973C0D348BF}"/>
              </a:ext>
            </a:extLst>
          </p:cNvPr>
          <p:cNvSpPr txBox="1"/>
          <p:nvPr/>
        </p:nvSpPr>
        <p:spPr>
          <a:xfrm>
            <a:off x="6564195" y="5228236"/>
            <a:ext cx="1182630" cy="36933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algn="ctr"/>
            <a:endParaRPr lang="fr-MA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4FCCB23E-007C-0850-7650-C1CD1E5651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3269" y="2287244"/>
            <a:ext cx="6912169" cy="3895720"/>
          </a:xfrm>
          <a:prstGeom prst="rect">
            <a:avLst/>
          </a:prstGeom>
        </p:spPr>
      </p:pic>
      <p:sp>
        <p:nvSpPr>
          <p:cNvPr id="14" name="ZoneTexte 2">
            <a:extLst>
              <a:ext uri="{FF2B5EF4-FFF2-40B4-BE49-F238E27FC236}">
                <a16:creationId xmlns:a16="http://schemas.microsoft.com/office/drawing/2014/main" id="{03BE40E7-4E82-C957-C735-853BAC8F7649}"/>
              </a:ext>
            </a:extLst>
          </p:cNvPr>
          <p:cNvSpPr txBox="1"/>
          <p:nvPr/>
        </p:nvSpPr>
        <p:spPr>
          <a:xfrm>
            <a:off x="-284970" y="829655"/>
            <a:ext cx="76001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في السؤال الأول تم ايجاد المنتج الأكثر مبيعا، الآن حددوا المنتج الأقل مبيعا.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A6976483-E040-FEBC-CDE8-05C7942C4E5F}"/>
              </a:ext>
            </a:extLst>
          </p:cNvPr>
          <p:cNvSpPr/>
          <p:nvPr/>
        </p:nvSpPr>
        <p:spPr>
          <a:xfrm>
            <a:off x="4366488" y="3919489"/>
            <a:ext cx="3091502" cy="579714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17379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70FC73-C58F-94A5-5E4F-C26A1F89FC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1D6D4CFB-0823-D616-3815-4230D54B2FAC}"/>
              </a:ext>
            </a:extLst>
          </p:cNvPr>
          <p:cNvSpPr txBox="1"/>
          <p:nvPr/>
        </p:nvSpPr>
        <p:spPr>
          <a:xfrm>
            <a:off x="1252057" y="858759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الألواح.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0AB2F5EE-6FD1-466D-50BA-BCE50CEAA7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1A35531-018C-FC1D-C90B-32CEFAEECB9B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50986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E12289-886B-44E0-1D09-C5B48D9D6C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85AE6372-96C3-930B-BD54-63F2D59194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grpSp>
        <p:nvGrpSpPr>
          <p:cNvPr id="2" name="Groupe 14">
            <a:extLst>
              <a:ext uri="{FF2B5EF4-FFF2-40B4-BE49-F238E27FC236}">
                <a16:creationId xmlns:a16="http://schemas.microsoft.com/office/drawing/2014/main" id="{4222E217-CFF1-32E8-40BC-9A3E926E620E}"/>
              </a:ext>
            </a:extLst>
          </p:cNvPr>
          <p:cNvGrpSpPr/>
          <p:nvPr/>
        </p:nvGrpSpPr>
        <p:grpSpPr>
          <a:xfrm>
            <a:off x="1658562" y="1626691"/>
            <a:ext cx="5826876" cy="573708"/>
            <a:chOff x="3833265" y="1813449"/>
            <a:chExt cx="4569696" cy="573708"/>
          </a:xfrm>
        </p:grpSpPr>
        <p:grpSp>
          <p:nvGrpSpPr>
            <p:cNvPr id="3" name="Group 12">
              <a:extLst>
                <a:ext uri="{FF2B5EF4-FFF2-40B4-BE49-F238E27FC236}">
                  <a16:creationId xmlns:a16="http://schemas.microsoft.com/office/drawing/2014/main" id="{00F0F5BD-90B2-6299-9EAD-FCA46A95D27B}"/>
                </a:ext>
              </a:extLst>
            </p:cNvPr>
            <p:cNvGrpSpPr/>
            <p:nvPr/>
          </p:nvGrpSpPr>
          <p:grpSpPr>
            <a:xfrm>
              <a:off x="6924435" y="1816522"/>
              <a:ext cx="1478526" cy="551406"/>
              <a:chOff x="6378742" y="1960289"/>
              <a:chExt cx="1975205" cy="551406"/>
            </a:xfrm>
          </p:grpSpPr>
          <p:sp>
            <p:nvSpPr>
              <p:cNvPr id="11" name="Rectangle : coins arrondis 16">
                <a:extLst>
                  <a:ext uri="{FF2B5EF4-FFF2-40B4-BE49-F238E27FC236}">
                    <a16:creationId xmlns:a16="http://schemas.microsoft.com/office/drawing/2014/main" id="{4DE59880-282E-73C7-D232-DE0BAB874072}"/>
                  </a:ext>
                </a:extLst>
              </p:cNvPr>
              <p:cNvSpPr/>
              <p:nvPr/>
            </p:nvSpPr>
            <p:spPr>
              <a:xfrm>
                <a:off x="6378742" y="1960289"/>
                <a:ext cx="1498568" cy="551406"/>
              </a:xfrm>
              <a:prstGeom prst="roundRect">
                <a:avLst/>
              </a:prstGeom>
              <a:solidFill>
                <a:srgbClr val="0F9ED5">
                  <a:lumMod val="50000"/>
                </a:srgbClr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2" name="Oval 80">
                <a:extLst>
                  <a:ext uri="{FF2B5EF4-FFF2-40B4-BE49-F238E27FC236}">
                    <a16:creationId xmlns:a16="http://schemas.microsoft.com/office/drawing/2014/main" id="{A479F3AA-0D1E-056C-8B84-7557EB8231A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921329" y="1979518"/>
                <a:ext cx="432618" cy="432618"/>
              </a:xfrm>
              <a:prstGeom prst="ellipse">
                <a:avLst/>
              </a:prstGeom>
              <a:solidFill>
                <a:srgbClr val="FCC302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Calibri" panose="020F0502020204030204" pitchFamily="34" charset="0"/>
                  </a:rPr>
                  <a:t>1</a:t>
                </a:r>
                <a:endParaRPr kumimoji="0" lang="fr-MA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4" name="Group 12">
              <a:extLst>
                <a:ext uri="{FF2B5EF4-FFF2-40B4-BE49-F238E27FC236}">
                  <a16:creationId xmlns:a16="http://schemas.microsoft.com/office/drawing/2014/main" id="{E25F3B22-D92E-BA31-23CA-07C35AE7CC0C}"/>
                </a:ext>
              </a:extLst>
            </p:cNvPr>
            <p:cNvGrpSpPr/>
            <p:nvPr/>
          </p:nvGrpSpPr>
          <p:grpSpPr>
            <a:xfrm>
              <a:off x="5464450" y="1835751"/>
              <a:ext cx="1341933" cy="551406"/>
              <a:chOff x="6909346" y="1946853"/>
              <a:chExt cx="1855381" cy="551406"/>
            </a:xfrm>
          </p:grpSpPr>
          <p:sp>
            <p:nvSpPr>
              <p:cNvPr id="9" name="Rectangle : coins arrondis 19">
                <a:extLst>
                  <a:ext uri="{FF2B5EF4-FFF2-40B4-BE49-F238E27FC236}">
                    <a16:creationId xmlns:a16="http://schemas.microsoft.com/office/drawing/2014/main" id="{D41FB325-CB2D-4180-E463-A10D22CA7473}"/>
                  </a:ext>
                </a:extLst>
              </p:cNvPr>
              <p:cNvSpPr/>
              <p:nvPr/>
            </p:nvSpPr>
            <p:spPr>
              <a:xfrm>
                <a:off x="6909346" y="1946853"/>
                <a:ext cx="1408170" cy="551406"/>
              </a:xfrm>
              <a:prstGeom prst="roundRect">
                <a:avLst/>
              </a:prstGeom>
              <a:solidFill>
                <a:srgbClr val="084F6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kern="100" dirty="0">
                    <a:solidFill>
                      <a:schemeClr val="bg1">
                        <a:lumMod val="50000"/>
                      </a:schemeClr>
                    </a:solidFill>
                    <a:latin typeface="Aptos" panose="020B0004020202020204" pitchFamily="34" charset="0"/>
                    <a:ea typeface="DengXian" panose="02010600030101010101" pitchFamily="2" charset="-122"/>
                    <a:cs typeface="Calibri" panose="020F0502020204030204" pitchFamily="34" charset="0"/>
                  </a:rPr>
                  <a:t> </a:t>
                </a:r>
                <a:r>
                  <a:rPr lang="ar-MA" sz="2000" b="1" kern="100" dirty="0">
                    <a:solidFill>
                      <a:schemeClr val="bg1"/>
                    </a:solidFill>
                    <a:latin typeface="Aptos" panose="020B0004020202020204" pitchFamily="34" charset="0"/>
                    <a:ea typeface="DengXian" panose="02010600030101010101" pitchFamily="2" charset="-122"/>
                    <a:cs typeface="Calibri" panose="020F0502020204030204" pitchFamily="34" charset="0"/>
                  </a:rPr>
                  <a:t>أُحَدِّدُ</a:t>
                </a:r>
                <a:r>
                  <a:rPr lang="ar-MA" sz="2000" b="1" kern="100" dirty="0">
                    <a:solidFill>
                      <a:schemeClr val="bg1">
                        <a:lumMod val="50000"/>
                      </a:schemeClr>
                    </a:solidFill>
                    <a:latin typeface="Aptos" panose="020B0004020202020204" pitchFamily="34" charset="0"/>
                    <a:ea typeface="DengXian" panose="02010600030101010101" pitchFamily="2" charset="-122"/>
                    <a:cs typeface="Calibri" panose="020F0502020204030204" pitchFamily="34" charset="0"/>
                  </a:rPr>
                  <a:t> </a:t>
                </a:r>
                <a:endParaRPr lang="fr-FR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Oval 80">
                <a:extLst>
                  <a:ext uri="{FF2B5EF4-FFF2-40B4-BE49-F238E27FC236}">
                    <a16:creationId xmlns:a16="http://schemas.microsoft.com/office/drawing/2014/main" id="{17054A40-0D3E-62E4-4459-3EF5E8C0E58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274407" y="1989881"/>
                <a:ext cx="490320" cy="432618"/>
              </a:xfrm>
              <a:prstGeom prst="ellipse">
                <a:avLst/>
              </a:prstGeom>
              <a:solidFill>
                <a:srgbClr val="FCC30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  <a:endParaRPr lang="f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5" name="Group 12">
              <a:extLst>
                <a:ext uri="{FF2B5EF4-FFF2-40B4-BE49-F238E27FC236}">
                  <a16:creationId xmlns:a16="http://schemas.microsoft.com/office/drawing/2014/main" id="{7C0D254A-BC97-4DC8-AEEE-DDB1177CC5DA}"/>
                </a:ext>
              </a:extLst>
            </p:cNvPr>
            <p:cNvGrpSpPr/>
            <p:nvPr/>
          </p:nvGrpSpPr>
          <p:grpSpPr>
            <a:xfrm>
              <a:off x="3833265" y="1813449"/>
              <a:ext cx="1397851" cy="551406"/>
              <a:chOff x="7352170" y="1911115"/>
              <a:chExt cx="1932693" cy="551406"/>
            </a:xfrm>
          </p:grpSpPr>
          <p:sp>
            <p:nvSpPr>
              <p:cNvPr id="7" name="Rectangle : coins arrondis 2">
                <a:extLst>
                  <a:ext uri="{FF2B5EF4-FFF2-40B4-BE49-F238E27FC236}">
                    <a16:creationId xmlns:a16="http://schemas.microsoft.com/office/drawing/2014/main" id="{C78E4C33-107B-CC67-3C56-BAF6E4C37A8A}"/>
                  </a:ext>
                </a:extLst>
              </p:cNvPr>
              <p:cNvSpPr/>
              <p:nvPr/>
            </p:nvSpPr>
            <p:spPr>
              <a:xfrm>
                <a:off x="7352170" y="1911115"/>
                <a:ext cx="1448454" cy="55140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kern="100" dirty="0">
                    <a:solidFill>
                      <a:schemeClr val="bg1">
                        <a:lumMod val="50000"/>
                      </a:schemeClr>
                    </a:solidFill>
                    <a:latin typeface="Aptos" panose="020B0004020202020204" pitchFamily="34" charset="0"/>
                    <a:ea typeface="DengXian" panose="02010600030101010101" pitchFamily="2" charset="-122"/>
                    <a:cs typeface="Calibri" panose="020F0502020204030204" pitchFamily="34" charset="0"/>
                  </a:rPr>
                  <a:t>أُجيبُ</a:t>
                </a:r>
                <a:endParaRPr lang="fr-FR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" name="Oval 80">
                <a:extLst>
                  <a:ext uri="{FF2B5EF4-FFF2-40B4-BE49-F238E27FC236}">
                    <a16:creationId xmlns:a16="http://schemas.microsoft.com/office/drawing/2014/main" id="{5F0FD136-F8BB-D542-3C08-D408EFF7882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800624" y="1945316"/>
                <a:ext cx="484239" cy="483004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  <a:endParaRPr lang="fr-MA" sz="16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6" name="ZoneTexte 7">
              <a:extLst>
                <a:ext uri="{FF2B5EF4-FFF2-40B4-BE49-F238E27FC236}">
                  <a16:creationId xmlns:a16="http://schemas.microsoft.com/office/drawing/2014/main" id="{CB5CEF37-C5FF-60A8-9E19-6B3E3B35566D}"/>
                </a:ext>
              </a:extLst>
            </p:cNvPr>
            <p:cNvSpPr txBox="1"/>
            <p:nvPr/>
          </p:nvSpPr>
          <p:spPr>
            <a:xfrm>
              <a:off x="6677798" y="1903367"/>
              <a:ext cx="1563246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Calibri"/>
                  <a:ea typeface="Calibri"/>
                  <a:cs typeface="Calibri"/>
                  <a:sym typeface="Calibri"/>
                </a:rPr>
                <a:t>أَتَعَرّفُ</a:t>
              </a:r>
              <a:endParaRPr lang="fr-MA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7C27B6D3-37FD-A33A-952C-89E1D0317CD9}"/>
              </a:ext>
            </a:extLst>
          </p:cNvPr>
          <p:cNvSpPr txBox="1"/>
          <p:nvPr/>
        </p:nvSpPr>
        <p:spPr>
          <a:xfrm>
            <a:off x="6564195" y="5228236"/>
            <a:ext cx="1182630" cy="36933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algn="ctr"/>
            <a:endParaRPr lang="fr-MA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1AF78C2D-8722-2C98-BEE5-76A0EFFC75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3269" y="2287244"/>
            <a:ext cx="7268750" cy="3895720"/>
          </a:xfrm>
          <a:prstGeom prst="rect">
            <a:avLst/>
          </a:prstGeom>
        </p:spPr>
      </p:pic>
      <p:sp>
        <p:nvSpPr>
          <p:cNvPr id="14" name="ZoneTexte 2">
            <a:extLst>
              <a:ext uri="{FF2B5EF4-FFF2-40B4-BE49-F238E27FC236}">
                <a16:creationId xmlns:a16="http://schemas.microsoft.com/office/drawing/2014/main" id="{682F445D-53C9-2C40-6FE2-20639BD8E5B8}"/>
              </a:ext>
            </a:extLst>
          </p:cNvPr>
          <p:cNvSpPr txBox="1"/>
          <p:nvPr/>
        </p:nvSpPr>
        <p:spPr>
          <a:xfrm>
            <a:off x="-284970" y="829655"/>
            <a:ext cx="76001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صححوا. المنتج الأقل مبيعا هو الشاشات بالعدد 10 من بين كل المنتجات.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63F47107-2C70-C19C-96FE-441EE644B22D}"/>
              </a:ext>
            </a:extLst>
          </p:cNvPr>
          <p:cNvSpPr/>
          <p:nvPr/>
        </p:nvSpPr>
        <p:spPr>
          <a:xfrm>
            <a:off x="2132021" y="3536302"/>
            <a:ext cx="862371" cy="317241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8" name="Isosceles Triangle 17">
            <a:extLst>
              <a:ext uri="{FF2B5EF4-FFF2-40B4-BE49-F238E27FC236}">
                <a16:creationId xmlns:a16="http://schemas.microsoft.com/office/drawing/2014/main" id="{C86540AA-EA4C-B189-4EF7-50C167235B90}"/>
              </a:ext>
            </a:extLst>
          </p:cNvPr>
          <p:cNvSpPr/>
          <p:nvPr/>
        </p:nvSpPr>
        <p:spPr>
          <a:xfrm rot="16414504">
            <a:off x="2881685" y="4387666"/>
            <a:ext cx="422321" cy="1034960"/>
          </a:xfrm>
          <a:prstGeom prst="triangl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1660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1DA43A-0283-49D5-25D4-60956AD684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A2A55818-2BD0-7D90-E1B4-47B898DBB7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sp>
        <p:nvSpPr>
          <p:cNvPr id="14" name="ZoneTexte 2">
            <a:extLst>
              <a:ext uri="{FF2B5EF4-FFF2-40B4-BE49-F238E27FC236}">
                <a16:creationId xmlns:a16="http://schemas.microsoft.com/office/drawing/2014/main" id="{C3248C62-EB00-063F-8BAD-39D57485D986}"/>
              </a:ext>
            </a:extLst>
          </p:cNvPr>
          <p:cNvSpPr txBox="1"/>
          <p:nvPr/>
        </p:nvSpPr>
        <p:spPr>
          <a:xfrm>
            <a:off x="-284970" y="829655"/>
            <a:ext cx="76001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الإجابة على السؤال.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2CE52D7B-EA72-5C1C-1256-0EA052481E2D}"/>
              </a:ext>
            </a:extLst>
          </p:cNvPr>
          <p:cNvSpPr/>
          <p:nvPr/>
        </p:nvSpPr>
        <p:spPr>
          <a:xfrm>
            <a:off x="2355314" y="3536302"/>
            <a:ext cx="862371" cy="317241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8" name="Isosceles Triangle 17">
            <a:extLst>
              <a:ext uri="{FF2B5EF4-FFF2-40B4-BE49-F238E27FC236}">
                <a16:creationId xmlns:a16="http://schemas.microsoft.com/office/drawing/2014/main" id="{2235C8DA-5981-B142-0D6F-B1B628FE3EC2}"/>
              </a:ext>
            </a:extLst>
          </p:cNvPr>
          <p:cNvSpPr/>
          <p:nvPr/>
        </p:nvSpPr>
        <p:spPr>
          <a:xfrm rot="16414504">
            <a:off x="3006525" y="4393542"/>
            <a:ext cx="422321" cy="1034960"/>
          </a:xfrm>
          <a:prstGeom prst="triangl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458559C4-4A6B-FA85-80B7-C749D2F955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101" y="2287244"/>
            <a:ext cx="7048917" cy="3895720"/>
          </a:xfrm>
          <a:prstGeom prst="rect">
            <a:avLst/>
          </a:prstGeom>
        </p:spPr>
      </p:pic>
      <p:grpSp>
        <p:nvGrpSpPr>
          <p:cNvPr id="15" name="Groupe 14">
            <a:extLst>
              <a:ext uri="{FF2B5EF4-FFF2-40B4-BE49-F238E27FC236}">
                <a16:creationId xmlns:a16="http://schemas.microsoft.com/office/drawing/2014/main" id="{FB78E280-87C6-3B3C-DA65-40CE4BE2E79F}"/>
              </a:ext>
            </a:extLst>
          </p:cNvPr>
          <p:cNvGrpSpPr/>
          <p:nvPr/>
        </p:nvGrpSpPr>
        <p:grpSpPr>
          <a:xfrm>
            <a:off x="1658562" y="1626691"/>
            <a:ext cx="5826876" cy="573708"/>
            <a:chOff x="3833265" y="1813449"/>
            <a:chExt cx="4569696" cy="573708"/>
          </a:xfrm>
        </p:grpSpPr>
        <p:grpSp>
          <p:nvGrpSpPr>
            <p:cNvPr id="19" name="Group 12">
              <a:extLst>
                <a:ext uri="{FF2B5EF4-FFF2-40B4-BE49-F238E27FC236}">
                  <a16:creationId xmlns:a16="http://schemas.microsoft.com/office/drawing/2014/main" id="{BAA3321E-ACCF-38EA-8A9B-EAF2BA598D5E}"/>
                </a:ext>
              </a:extLst>
            </p:cNvPr>
            <p:cNvGrpSpPr/>
            <p:nvPr/>
          </p:nvGrpSpPr>
          <p:grpSpPr>
            <a:xfrm>
              <a:off x="6924435" y="1816522"/>
              <a:ext cx="1478526" cy="551406"/>
              <a:chOff x="6378742" y="1960289"/>
              <a:chExt cx="1975205" cy="551406"/>
            </a:xfrm>
          </p:grpSpPr>
          <p:sp>
            <p:nvSpPr>
              <p:cNvPr id="27" name="Rectangle : coins arrondis 16">
                <a:extLst>
                  <a:ext uri="{FF2B5EF4-FFF2-40B4-BE49-F238E27FC236}">
                    <a16:creationId xmlns:a16="http://schemas.microsoft.com/office/drawing/2014/main" id="{E9E9F202-2820-2878-D7D9-77B9D6D1E486}"/>
                  </a:ext>
                </a:extLst>
              </p:cNvPr>
              <p:cNvSpPr/>
              <p:nvPr/>
            </p:nvSpPr>
            <p:spPr>
              <a:xfrm>
                <a:off x="6378742" y="1960289"/>
                <a:ext cx="1498568" cy="551406"/>
              </a:xfrm>
              <a:prstGeom prst="roundRect">
                <a:avLst/>
              </a:prstGeom>
              <a:solidFill>
                <a:srgbClr val="0F9ED5">
                  <a:lumMod val="50000"/>
                </a:srgbClr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8" name="Oval 80">
                <a:extLst>
                  <a:ext uri="{FF2B5EF4-FFF2-40B4-BE49-F238E27FC236}">
                    <a16:creationId xmlns:a16="http://schemas.microsoft.com/office/drawing/2014/main" id="{02620D75-A1C6-8819-9FDE-02542559937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921329" y="1979518"/>
                <a:ext cx="432618" cy="432618"/>
              </a:xfrm>
              <a:prstGeom prst="ellipse">
                <a:avLst/>
              </a:prstGeom>
              <a:solidFill>
                <a:srgbClr val="FCC302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Calibri" panose="020F0502020204030204" pitchFamily="34" charset="0"/>
                  </a:rPr>
                  <a:t>1</a:t>
                </a:r>
                <a:endParaRPr kumimoji="0" lang="fr-MA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20" name="Group 12">
              <a:extLst>
                <a:ext uri="{FF2B5EF4-FFF2-40B4-BE49-F238E27FC236}">
                  <a16:creationId xmlns:a16="http://schemas.microsoft.com/office/drawing/2014/main" id="{7235EF19-DACA-257C-9471-5F8B84A503D1}"/>
                </a:ext>
              </a:extLst>
            </p:cNvPr>
            <p:cNvGrpSpPr/>
            <p:nvPr/>
          </p:nvGrpSpPr>
          <p:grpSpPr>
            <a:xfrm>
              <a:off x="5464450" y="1835751"/>
              <a:ext cx="1341933" cy="551406"/>
              <a:chOff x="6909346" y="1946853"/>
              <a:chExt cx="1855381" cy="551406"/>
            </a:xfrm>
          </p:grpSpPr>
          <p:sp>
            <p:nvSpPr>
              <p:cNvPr id="25" name="Rectangle : coins arrondis 19">
                <a:extLst>
                  <a:ext uri="{FF2B5EF4-FFF2-40B4-BE49-F238E27FC236}">
                    <a16:creationId xmlns:a16="http://schemas.microsoft.com/office/drawing/2014/main" id="{94365C97-8C3F-14C6-1C95-6966E4FDC532}"/>
                  </a:ext>
                </a:extLst>
              </p:cNvPr>
              <p:cNvSpPr/>
              <p:nvPr/>
            </p:nvSpPr>
            <p:spPr>
              <a:xfrm>
                <a:off x="6909346" y="1946853"/>
                <a:ext cx="1408170" cy="551406"/>
              </a:xfrm>
              <a:prstGeom prst="roundRect">
                <a:avLst/>
              </a:prstGeom>
              <a:solidFill>
                <a:srgbClr val="084F6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kern="100" dirty="0">
                    <a:solidFill>
                      <a:schemeClr val="bg1">
                        <a:lumMod val="50000"/>
                      </a:schemeClr>
                    </a:solidFill>
                    <a:latin typeface="Aptos" panose="020B0004020202020204" pitchFamily="34" charset="0"/>
                    <a:ea typeface="DengXian" panose="02010600030101010101" pitchFamily="2" charset="-122"/>
                    <a:cs typeface="Calibri" panose="020F0502020204030204" pitchFamily="34" charset="0"/>
                  </a:rPr>
                  <a:t> </a:t>
                </a:r>
                <a:r>
                  <a:rPr lang="ar-MA" sz="2000" b="1" kern="100" dirty="0">
                    <a:solidFill>
                      <a:schemeClr val="bg1"/>
                    </a:solidFill>
                    <a:latin typeface="Aptos" panose="020B0004020202020204" pitchFamily="34" charset="0"/>
                    <a:ea typeface="DengXian" panose="02010600030101010101" pitchFamily="2" charset="-122"/>
                    <a:cs typeface="Calibri" panose="020F0502020204030204" pitchFamily="34" charset="0"/>
                  </a:rPr>
                  <a:t>أُحَدِّدُ</a:t>
                </a:r>
                <a:r>
                  <a:rPr lang="ar-MA" sz="2000" b="1" kern="100" dirty="0">
                    <a:solidFill>
                      <a:schemeClr val="bg1">
                        <a:lumMod val="50000"/>
                      </a:schemeClr>
                    </a:solidFill>
                    <a:latin typeface="Aptos" panose="020B0004020202020204" pitchFamily="34" charset="0"/>
                    <a:ea typeface="DengXian" panose="02010600030101010101" pitchFamily="2" charset="-122"/>
                    <a:cs typeface="Calibri" panose="020F0502020204030204" pitchFamily="34" charset="0"/>
                  </a:rPr>
                  <a:t> </a:t>
                </a:r>
                <a:endParaRPr lang="fr-FR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6" name="Oval 80">
                <a:extLst>
                  <a:ext uri="{FF2B5EF4-FFF2-40B4-BE49-F238E27FC236}">
                    <a16:creationId xmlns:a16="http://schemas.microsoft.com/office/drawing/2014/main" id="{DC3C84A5-4C1C-D115-0AA5-1DCCEBD036A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274407" y="1989881"/>
                <a:ext cx="490320" cy="432618"/>
              </a:xfrm>
              <a:prstGeom prst="ellipse">
                <a:avLst/>
              </a:prstGeom>
              <a:solidFill>
                <a:srgbClr val="FCC30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  <a:endParaRPr lang="f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21" name="Group 12">
              <a:extLst>
                <a:ext uri="{FF2B5EF4-FFF2-40B4-BE49-F238E27FC236}">
                  <a16:creationId xmlns:a16="http://schemas.microsoft.com/office/drawing/2014/main" id="{43B95142-E8FB-6C6E-B9BC-54E5085882C3}"/>
                </a:ext>
              </a:extLst>
            </p:cNvPr>
            <p:cNvGrpSpPr/>
            <p:nvPr/>
          </p:nvGrpSpPr>
          <p:grpSpPr>
            <a:xfrm>
              <a:off x="3833265" y="1813449"/>
              <a:ext cx="1397851" cy="551406"/>
              <a:chOff x="7352170" y="1911115"/>
              <a:chExt cx="1932693" cy="551406"/>
            </a:xfrm>
          </p:grpSpPr>
          <p:sp>
            <p:nvSpPr>
              <p:cNvPr id="23" name="Rectangle : coins arrondis 2">
                <a:extLst>
                  <a:ext uri="{FF2B5EF4-FFF2-40B4-BE49-F238E27FC236}">
                    <a16:creationId xmlns:a16="http://schemas.microsoft.com/office/drawing/2014/main" id="{E6503A49-AFBB-559D-1D72-9440A0A80339}"/>
                  </a:ext>
                </a:extLst>
              </p:cNvPr>
              <p:cNvSpPr/>
              <p:nvPr/>
            </p:nvSpPr>
            <p:spPr>
              <a:xfrm>
                <a:off x="7352170" y="1911115"/>
                <a:ext cx="1448454" cy="551406"/>
              </a:xfrm>
              <a:prstGeom prst="roundRect">
                <a:avLst/>
              </a:prstGeom>
              <a:solidFill>
                <a:srgbClr val="084F6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kern="100" dirty="0">
                    <a:solidFill>
                      <a:schemeClr val="bg1"/>
                    </a:solidFill>
                    <a:latin typeface="Aptos" panose="020B0004020202020204" pitchFamily="34" charset="0"/>
                    <a:ea typeface="DengXian" panose="02010600030101010101" pitchFamily="2" charset="-122"/>
                    <a:cs typeface="Calibri" panose="020F0502020204030204" pitchFamily="34" charset="0"/>
                  </a:rPr>
                  <a:t>أُجيبُ</a:t>
                </a:r>
                <a:endParaRPr lang="fr-FR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4" name="Oval 80">
                <a:extLst>
                  <a:ext uri="{FF2B5EF4-FFF2-40B4-BE49-F238E27FC236}">
                    <a16:creationId xmlns:a16="http://schemas.microsoft.com/office/drawing/2014/main" id="{1E446BDB-DD1A-3E69-4183-E67D3120956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800624" y="1945316"/>
                <a:ext cx="484239" cy="483004"/>
              </a:xfrm>
              <a:prstGeom prst="ellipse">
                <a:avLst/>
              </a:prstGeom>
              <a:solidFill>
                <a:srgbClr val="FCC30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  <a:endParaRPr lang="f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22" name="ZoneTexte 7">
              <a:extLst>
                <a:ext uri="{FF2B5EF4-FFF2-40B4-BE49-F238E27FC236}">
                  <a16:creationId xmlns:a16="http://schemas.microsoft.com/office/drawing/2014/main" id="{48B66EAB-48FB-2EFE-316F-58730F085EDE}"/>
                </a:ext>
              </a:extLst>
            </p:cNvPr>
            <p:cNvSpPr txBox="1"/>
            <p:nvPr/>
          </p:nvSpPr>
          <p:spPr>
            <a:xfrm>
              <a:off x="6677798" y="1903367"/>
              <a:ext cx="1563246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Calibri"/>
                  <a:ea typeface="Calibri"/>
                  <a:cs typeface="Calibri"/>
                  <a:sym typeface="Calibri"/>
                </a:rPr>
                <a:t>أَتَعَرّفُ</a:t>
              </a:r>
              <a:endParaRPr lang="fr-MA" b="1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1729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7000DE-C46C-EBA7-F543-FB420C860A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6FCB1A01-496A-EA14-4130-0F232751AF49}"/>
              </a:ext>
            </a:extLst>
          </p:cNvPr>
          <p:cNvSpPr txBox="1"/>
          <p:nvPr/>
        </p:nvSpPr>
        <p:spPr>
          <a:xfrm>
            <a:off x="1252057" y="858759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الألواح.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017A021B-FDC2-D3E9-6926-998F73A7A6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9A5A2AF-6C91-1ADC-EFF9-FE87F204E1A2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10308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B326AC-0EE5-FDEF-AFB8-4134BD779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7EE2A892-BE5B-79C2-7191-31131C281F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sp>
        <p:nvSpPr>
          <p:cNvPr id="14" name="ZoneTexte 2">
            <a:extLst>
              <a:ext uri="{FF2B5EF4-FFF2-40B4-BE49-F238E27FC236}">
                <a16:creationId xmlns:a16="http://schemas.microsoft.com/office/drawing/2014/main" id="{6AB73394-16B3-BF3E-F4AC-63D5CF6DCCC5}"/>
              </a:ext>
            </a:extLst>
          </p:cNvPr>
          <p:cNvSpPr txBox="1"/>
          <p:nvPr/>
        </p:nvSpPr>
        <p:spPr>
          <a:xfrm>
            <a:off x="-284970" y="829655"/>
            <a:ext cx="76001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E4D303E7-C9CF-7059-1C76-059EE5985CEC}"/>
              </a:ext>
            </a:extLst>
          </p:cNvPr>
          <p:cNvSpPr/>
          <p:nvPr/>
        </p:nvSpPr>
        <p:spPr>
          <a:xfrm>
            <a:off x="2355314" y="3536302"/>
            <a:ext cx="862371" cy="317241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8" name="Isosceles Triangle 17">
            <a:extLst>
              <a:ext uri="{FF2B5EF4-FFF2-40B4-BE49-F238E27FC236}">
                <a16:creationId xmlns:a16="http://schemas.microsoft.com/office/drawing/2014/main" id="{1523C116-9566-FE89-9333-6051640D9E84}"/>
              </a:ext>
            </a:extLst>
          </p:cNvPr>
          <p:cNvSpPr/>
          <p:nvPr/>
        </p:nvSpPr>
        <p:spPr>
          <a:xfrm rot="16414504">
            <a:off x="3006525" y="4393542"/>
            <a:ext cx="422321" cy="1034960"/>
          </a:xfrm>
          <a:prstGeom prst="triangl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87476358-E21C-D3F9-B363-8E9D8BDBEABC}"/>
              </a:ext>
            </a:extLst>
          </p:cNvPr>
          <p:cNvGrpSpPr/>
          <p:nvPr/>
        </p:nvGrpSpPr>
        <p:grpSpPr>
          <a:xfrm>
            <a:off x="1658562" y="1626691"/>
            <a:ext cx="5826876" cy="573708"/>
            <a:chOff x="3833265" y="1813449"/>
            <a:chExt cx="4569696" cy="573708"/>
          </a:xfrm>
        </p:grpSpPr>
        <p:grpSp>
          <p:nvGrpSpPr>
            <p:cNvPr id="19" name="Group 12">
              <a:extLst>
                <a:ext uri="{FF2B5EF4-FFF2-40B4-BE49-F238E27FC236}">
                  <a16:creationId xmlns:a16="http://schemas.microsoft.com/office/drawing/2014/main" id="{A544696A-0E94-DB7C-0ECD-DB658428B9BD}"/>
                </a:ext>
              </a:extLst>
            </p:cNvPr>
            <p:cNvGrpSpPr/>
            <p:nvPr/>
          </p:nvGrpSpPr>
          <p:grpSpPr>
            <a:xfrm>
              <a:off x="6924435" y="1816522"/>
              <a:ext cx="1478526" cy="551406"/>
              <a:chOff x="6378742" y="1960289"/>
              <a:chExt cx="1975205" cy="551406"/>
            </a:xfrm>
          </p:grpSpPr>
          <p:sp>
            <p:nvSpPr>
              <p:cNvPr id="27" name="Rectangle : coins arrondis 16">
                <a:extLst>
                  <a:ext uri="{FF2B5EF4-FFF2-40B4-BE49-F238E27FC236}">
                    <a16:creationId xmlns:a16="http://schemas.microsoft.com/office/drawing/2014/main" id="{BA336EAA-98D0-4F87-0756-7F8148FC71B3}"/>
                  </a:ext>
                </a:extLst>
              </p:cNvPr>
              <p:cNvSpPr/>
              <p:nvPr/>
            </p:nvSpPr>
            <p:spPr>
              <a:xfrm>
                <a:off x="6378742" y="1960289"/>
                <a:ext cx="1498568" cy="551406"/>
              </a:xfrm>
              <a:prstGeom prst="roundRect">
                <a:avLst/>
              </a:prstGeom>
              <a:solidFill>
                <a:srgbClr val="0F9ED5">
                  <a:lumMod val="50000"/>
                </a:srgbClr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8" name="Oval 80">
                <a:extLst>
                  <a:ext uri="{FF2B5EF4-FFF2-40B4-BE49-F238E27FC236}">
                    <a16:creationId xmlns:a16="http://schemas.microsoft.com/office/drawing/2014/main" id="{8B329B06-9DE9-08E3-14F6-1D9017815D5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921329" y="1979518"/>
                <a:ext cx="432618" cy="432618"/>
              </a:xfrm>
              <a:prstGeom prst="ellipse">
                <a:avLst/>
              </a:prstGeom>
              <a:solidFill>
                <a:srgbClr val="FCC302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Calibri" panose="020F0502020204030204" pitchFamily="34" charset="0"/>
                  </a:rPr>
                  <a:t>1</a:t>
                </a:r>
                <a:endParaRPr kumimoji="0" lang="fr-MA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20" name="Group 12">
              <a:extLst>
                <a:ext uri="{FF2B5EF4-FFF2-40B4-BE49-F238E27FC236}">
                  <a16:creationId xmlns:a16="http://schemas.microsoft.com/office/drawing/2014/main" id="{1A2A090B-52DD-7FE4-F4A6-348E3B0FA6DB}"/>
                </a:ext>
              </a:extLst>
            </p:cNvPr>
            <p:cNvGrpSpPr/>
            <p:nvPr/>
          </p:nvGrpSpPr>
          <p:grpSpPr>
            <a:xfrm>
              <a:off x="5464450" y="1835751"/>
              <a:ext cx="1341933" cy="551406"/>
              <a:chOff x="6909346" y="1946853"/>
              <a:chExt cx="1855381" cy="551406"/>
            </a:xfrm>
          </p:grpSpPr>
          <p:sp>
            <p:nvSpPr>
              <p:cNvPr id="25" name="Rectangle : coins arrondis 19">
                <a:extLst>
                  <a:ext uri="{FF2B5EF4-FFF2-40B4-BE49-F238E27FC236}">
                    <a16:creationId xmlns:a16="http://schemas.microsoft.com/office/drawing/2014/main" id="{BB901FDE-891E-0E6B-21B9-A408708C96AA}"/>
                  </a:ext>
                </a:extLst>
              </p:cNvPr>
              <p:cNvSpPr/>
              <p:nvPr/>
            </p:nvSpPr>
            <p:spPr>
              <a:xfrm>
                <a:off x="6909346" y="1946853"/>
                <a:ext cx="1408170" cy="551406"/>
              </a:xfrm>
              <a:prstGeom prst="roundRect">
                <a:avLst/>
              </a:prstGeom>
              <a:solidFill>
                <a:srgbClr val="084F6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kern="100" dirty="0">
                    <a:solidFill>
                      <a:schemeClr val="bg1">
                        <a:lumMod val="50000"/>
                      </a:schemeClr>
                    </a:solidFill>
                    <a:latin typeface="Aptos" panose="020B0004020202020204" pitchFamily="34" charset="0"/>
                    <a:ea typeface="DengXian" panose="02010600030101010101" pitchFamily="2" charset="-122"/>
                    <a:cs typeface="Calibri" panose="020F0502020204030204" pitchFamily="34" charset="0"/>
                  </a:rPr>
                  <a:t> </a:t>
                </a:r>
                <a:r>
                  <a:rPr lang="ar-MA" sz="2000" b="1" kern="100" dirty="0">
                    <a:solidFill>
                      <a:schemeClr val="bg1"/>
                    </a:solidFill>
                    <a:latin typeface="Aptos" panose="020B0004020202020204" pitchFamily="34" charset="0"/>
                    <a:ea typeface="DengXian" panose="02010600030101010101" pitchFamily="2" charset="-122"/>
                    <a:cs typeface="Calibri" panose="020F0502020204030204" pitchFamily="34" charset="0"/>
                  </a:rPr>
                  <a:t>أُحَدِّدُ</a:t>
                </a:r>
                <a:r>
                  <a:rPr lang="ar-MA" sz="2000" b="1" kern="100" dirty="0">
                    <a:solidFill>
                      <a:schemeClr val="bg1">
                        <a:lumMod val="50000"/>
                      </a:schemeClr>
                    </a:solidFill>
                    <a:latin typeface="Aptos" panose="020B0004020202020204" pitchFamily="34" charset="0"/>
                    <a:ea typeface="DengXian" panose="02010600030101010101" pitchFamily="2" charset="-122"/>
                    <a:cs typeface="Calibri" panose="020F0502020204030204" pitchFamily="34" charset="0"/>
                  </a:rPr>
                  <a:t> </a:t>
                </a:r>
                <a:endParaRPr lang="fr-FR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6" name="Oval 80">
                <a:extLst>
                  <a:ext uri="{FF2B5EF4-FFF2-40B4-BE49-F238E27FC236}">
                    <a16:creationId xmlns:a16="http://schemas.microsoft.com/office/drawing/2014/main" id="{2B672051-D782-24AF-9A8D-81F714BA5FE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274407" y="1989881"/>
                <a:ext cx="490320" cy="432618"/>
              </a:xfrm>
              <a:prstGeom prst="ellipse">
                <a:avLst/>
              </a:prstGeom>
              <a:solidFill>
                <a:srgbClr val="FCC30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  <a:endParaRPr lang="f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21" name="Group 12">
              <a:extLst>
                <a:ext uri="{FF2B5EF4-FFF2-40B4-BE49-F238E27FC236}">
                  <a16:creationId xmlns:a16="http://schemas.microsoft.com/office/drawing/2014/main" id="{86FF339F-70B2-DA16-AB45-470CECDF6B87}"/>
                </a:ext>
              </a:extLst>
            </p:cNvPr>
            <p:cNvGrpSpPr/>
            <p:nvPr/>
          </p:nvGrpSpPr>
          <p:grpSpPr>
            <a:xfrm>
              <a:off x="3833265" y="1813449"/>
              <a:ext cx="1397851" cy="551406"/>
              <a:chOff x="7352170" y="1911115"/>
              <a:chExt cx="1932693" cy="551406"/>
            </a:xfrm>
          </p:grpSpPr>
          <p:sp>
            <p:nvSpPr>
              <p:cNvPr id="23" name="Rectangle : coins arrondis 2">
                <a:extLst>
                  <a:ext uri="{FF2B5EF4-FFF2-40B4-BE49-F238E27FC236}">
                    <a16:creationId xmlns:a16="http://schemas.microsoft.com/office/drawing/2014/main" id="{00403618-7BD4-FFD8-9871-2148A6A381FB}"/>
                  </a:ext>
                </a:extLst>
              </p:cNvPr>
              <p:cNvSpPr/>
              <p:nvPr/>
            </p:nvSpPr>
            <p:spPr>
              <a:xfrm>
                <a:off x="7352170" y="1911115"/>
                <a:ext cx="1448454" cy="551406"/>
              </a:xfrm>
              <a:prstGeom prst="roundRect">
                <a:avLst/>
              </a:prstGeom>
              <a:solidFill>
                <a:srgbClr val="084F6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kern="100" dirty="0">
                    <a:solidFill>
                      <a:schemeClr val="bg1"/>
                    </a:solidFill>
                    <a:latin typeface="Aptos" panose="020B0004020202020204" pitchFamily="34" charset="0"/>
                    <a:ea typeface="DengXian" panose="02010600030101010101" pitchFamily="2" charset="-122"/>
                    <a:cs typeface="Calibri" panose="020F0502020204030204" pitchFamily="34" charset="0"/>
                  </a:rPr>
                  <a:t>أُجيبُ</a:t>
                </a:r>
                <a:endParaRPr lang="fr-FR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4" name="Oval 80">
                <a:extLst>
                  <a:ext uri="{FF2B5EF4-FFF2-40B4-BE49-F238E27FC236}">
                    <a16:creationId xmlns:a16="http://schemas.microsoft.com/office/drawing/2014/main" id="{15993341-4C9A-9B1C-33A2-35F65B824FF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800624" y="1945316"/>
                <a:ext cx="484239" cy="483004"/>
              </a:xfrm>
              <a:prstGeom prst="ellipse">
                <a:avLst/>
              </a:prstGeom>
              <a:solidFill>
                <a:srgbClr val="FCC30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  <a:endParaRPr lang="f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22" name="ZoneTexte 7">
              <a:extLst>
                <a:ext uri="{FF2B5EF4-FFF2-40B4-BE49-F238E27FC236}">
                  <a16:creationId xmlns:a16="http://schemas.microsoft.com/office/drawing/2014/main" id="{4D0A0853-014B-9A6E-C5D8-DFF79A061E21}"/>
                </a:ext>
              </a:extLst>
            </p:cNvPr>
            <p:cNvSpPr txBox="1"/>
            <p:nvPr/>
          </p:nvSpPr>
          <p:spPr>
            <a:xfrm>
              <a:off x="6677798" y="1903367"/>
              <a:ext cx="1563246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Calibri"/>
                  <a:ea typeface="Calibri"/>
                  <a:cs typeface="Calibri"/>
                  <a:sym typeface="Calibri"/>
                </a:rPr>
                <a:t>أَتَعَرّفُ</a:t>
              </a:r>
              <a:endParaRPr lang="fr-MA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85F1ED18-FB1B-B3AB-A769-5B20F9789900}"/>
              </a:ext>
            </a:extLst>
          </p:cNvPr>
          <p:cNvGrpSpPr/>
          <p:nvPr/>
        </p:nvGrpSpPr>
        <p:grpSpPr>
          <a:xfrm>
            <a:off x="793101" y="2287244"/>
            <a:ext cx="7048917" cy="3895720"/>
            <a:chOff x="793101" y="2287244"/>
            <a:chExt cx="7048917" cy="3895720"/>
          </a:xfrm>
        </p:grpSpPr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AC02EE60-57FD-04FC-6BB8-71D8F1E8726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93101" y="2287244"/>
              <a:ext cx="7048917" cy="3895720"/>
            </a:xfrm>
            <a:prstGeom prst="rect">
              <a:avLst/>
            </a:prstGeom>
          </p:spPr>
        </p:pic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D406019C-753C-9382-A75A-F4462484146C}"/>
                </a:ext>
              </a:extLst>
            </p:cNvPr>
            <p:cNvSpPr txBox="1"/>
            <p:nvPr/>
          </p:nvSpPr>
          <p:spPr>
            <a:xfrm>
              <a:off x="5701005" y="4172488"/>
              <a:ext cx="97654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ar-MA" sz="2000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اَلشّاشاتُ</a:t>
              </a:r>
              <a:endParaRPr lang="fr-MA" sz="2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47980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59F62D-8A46-1D96-F90D-F54EA82192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0CAFAFA-C6D7-2B3D-D6E3-379CB3620B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sp>
        <p:nvSpPr>
          <p:cNvPr id="14" name="ZoneTexte 2">
            <a:extLst>
              <a:ext uri="{FF2B5EF4-FFF2-40B4-BE49-F238E27FC236}">
                <a16:creationId xmlns:a16="http://schemas.microsoft.com/office/drawing/2014/main" id="{F20CECDC-06AE-D7A7-C671-211AE7A989BC}"/>
              </a:ext>
            </a:extLst>
          </p:cNvPr>
          <p:cNvSpPr txBox="1"/>
          <p:nvPr/>
        </p:nvSpPr>
        <p:spPr>
          <a:xfrm>
            <a:off x="-284970" y="829655"/>
            <a:ext cx="76001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الآن، أج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يبوا على السؤال الثالث؟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3F2AEA51-65EE-615B-1B70-42DD1A8E2356}"/>
              </a:ext>
            </a:extLst>
          </p:cNvPr>
          <p:cNvSpPr/>
          <p:nvPr/>
        </p:nvSpPr>
        <p:spPr>
          <a:xfrm>
            <a:off x="2355314" y="3536302"/>
            <a:ext cx="862371" cy="317241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8" name="Isosceles Triangle 17">
            <a:extLst>
              <a:ext uri="{FF2B5EF4-FFF2-40B4-BE49-F238E27FC236}">
                <a16:creationId xmlns:a16="http://schemas.microsoft.com/office/drawing/2014/main" id="{EBF0A82F-32B9-5CA9-E718-4B17023E1512}"/>
              </a:ext>
            </a:extLst>
          </p:cNvPr>
          <p:cNvSpPr/>
          <p:nvPr/>
        </p:nvSpPr>
        <p:spPr>
          <a:xfrm rot="16414504">
            <a:off x="3006525" y="4393542"/>
            <a:ext cx="422321" cy="1034960"/>
          </a:xfrm>
          <a:prstGeom prst="triangl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DFC244A3-F346-5D31-16B7-6D3766BAAA9F}"/>
              </a:ext>
            </a:extLst>
          </p:cNvPr>
          <p:cNvGrpSpPr/>
          <p:nvPr/>
        </p:nvGrpSpPr>
        <p:grpSpPr>
          <a:xfrm>
            <a:off x="1658562" y="1626691"/>
            <a:ext cx="5826876" cy="573708"/>
            <a:chOff x="3833265" y="1813449"/>
            <a:chExt cx="4569696" cy="573708"/>
          </a:xfrm>
        </p:grpSpPr>
        <p:grpSp>
          <p:nvGrpSpPr>
            <p:cNvPr id="19" name="Group 12">
              <a:extLst>
                <a:ext uri="{FF2B5EF4-FFF2-40B4-BE49-F238E27FC236}">
                  <a16:creationId xmlns:a16="http://schemas.microsoft.com/office/drawing/2014/main" id="{980A7320-E2A8-A41C-82FE-9728852EEDCF}"/>
                </a:ext>
              </a:extLst>
            </p:cNvPr>
            <p:cNvGrpSpPr/>
            <p:nvPr/>
          </p:nvGrpSpPr>
          <p:grpSpPr>
            <a:xfrm>
              <a:off x="6924435" y="1816522"/>
              <a:ext cx="1478526" cy="551406"/>
              <a:chOff x="6378742" y="1960289"/>
              <a:chExt cx="1975205" cy="551406"/>
            </a:xfrm>
          </p:grpSpPr>
          <p:sp>
            <p:nvSpPr>
              <p:cNvPr id="27" name="Rectangle : coins arrondis 16">
                <a:extLst>
                  <a:ext uri="{FF2B5EF4-FFF2-40B4-BE49-F238E27FC236}">
                    <a16:creationId xmlns:a16="http://schemas.microsoft.com/office/drawing/2014/main" id="{DE5D8448-4750-DD0B-62DE-EF3B9BB8E640}"/>
                  </a:ext>
                </a:extLst>
              </p:cNvPr>
              <p:cNvSpPr/>
              <p:nvPr/>
            </p:nvSpPr>
            <p:spPr>
              <a:xfrm>
                <a:off x="6378742" y="1960289"/>
                <a:ext cx="1498568" cy="551406"/>
              </a:xfrm>
              <a:prstGeom prst="roundRect">
                <a:avLst/>
              </a:prstGeom>
              <a:solidFill>
                <a:srgbClr val="0F9ED5">
                  <a:lumMod val="50000"/>
                </a:srgbClr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8" name="Oval 80">
                <a:extLst>
                  <a:ext uri="{FF2B5EF4-FFF2-40B4-BE49-F238E27FC236}">
                    <a16:creationId xmlns:a16="http://schemas.microsoft.com/office/drawing/2014/main" id="{247C0573-7591-D364-AC28-5E68BF663A1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921329" y="1979518"/>
                <a:ext cx="432618" cy="432618"/>
              </a:xfrm>
              <a:prstGeom prst="ellipse">
                <a:avLst/>
              </a:prstGeom>
              <a:solidFill>
                <a:srgbClr val="FCC302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Calibri" panose="020F0502020204030204" pitchFamily="34" charset="0"/>
                  </a:rPr>
                  <a:t>1</a:t>
                </a:r>
                <a:endParaRPr kumimoji="0" lang="fr-MA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20" name="Group 12">
              <a:extLst>
                <a:ext uri="{FF2B5EF4-FFF2-40B4-BE49-F238E27FC236}">
                  <a16:creationId xmlns:a16="http://schemas.microsoft.com/office/drawing/2014/main" id="{E439D6E9-FC8C-81FB-47D3-2C1106944766}"/>
                </a:ext>
              </a:extLst>
            </p:cNvPr>
            <p:cNvGrpSpPr/>
            <p:nvPr/>
          </p:nvGrpSpPr>
          <p:grpSpPr>
            <a:xfrm>
              <a:off x="5464450" y="1835751"/>
              <a:ext cx="1341933" cy="551406"/>
              <a:chOff x="6909346" y="1946853"/>
              <a:chExt cx="1855381" cy="551406"/>
            </a:xfrm>
          </p:grpSpPr>
          <p:sp>
            <p:nvSpPr>
              <p:cNvPr id="25" name="Rectangle : coins arrondis 19">
                <a:extLst>
                  <a:ext uri="{FF2B5EF4-FFF2-40B4-BE49-F238E27FC236}">
                    <a16:creationId xmlns:a16="http://schemas.microsoft.com/office/drawing/2014/main" id="{0B36CAFA-DD81-5D46-24BD-13DDB3E73A68}"/>
                  </a:ext>
                </a:extLst>
              </p:cNvPr>
              <p:cNvSpPr/>
              <p:nvPr/>
            </p:nvSpPr>
            <p:spPr>
              <a:xfrm>
                <a:off x="6909346" y="1946853"/>
                <a:ext cx="1408170" cy="551406"/>
              </a:xfrm>
              <a:prstGeom prst="roundRect">
                <a:avLst/>
              </a:prstGeom>
              <a:solidFill>
                <a:srgbClr val="084F6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kern="100" dirty="0">
                    <a:solidFill>
                      <a:schemeClr val="bg1">
                        <a:lumMod val="50000"/>
                      </a:schemeClr>
                    </a:solidFill>
                    <a:latin typeface="Aptos" panose="020B0004020202020204" pitchFamily="34" charset="0"/>
                    <a:ea typeface="DengXian" panose="02010600030101010101" pitchFamily="2" charset="-122"/>
                    <a:cs typeface="Calibri" panose="020F0502020204030204" pitchFamily="34" charset="0"/>
                  </a:rPr>
                  <a:t> </a:t>
                </a:r>
                <a:r>
                  <a:rPr lang="ar-MA" sz="2000" b="1" kern="100" dirty="0">
                    <a:solidFill>
                      <a:schemeClr val="bg1"/>
                    </a:solidFill>
                    <a:latin typeface="Aptos" panose="020B0004020202020204" pitchFamily="34" charset="0"/>
                    <a:ea typeface="DengXian" panose="02010600030101010101" pitchFamily="2" charset="-122"/>
                    <a:cs typeface="Calibri" panose="020F0502020204030204" pitchFamily="34" charset="0"/>
                  </a:rPr>
                  <a:t>أُحَدِّدُ</a:t>
                </a:r>
                <a:r>
                  <a:rPr lang="ar-MA" sz="2000" b="1" kern="100" dirty="0">
                    <a:solidFill>
                      <a:schemeClr val="bg1">
                        <a:lumMod val="50000"/>
                      </a:schemeClr>
                    </a:solidFill>
                    <a:latin typeface="Aptos" panose="020B0004020202020204" pitchFamily="34" charset="0"/>
                    <a:ea typeface="DengXian" panose="02010600030101010101" pitchFamily="2" charset="-122"/>
                    <a:cs typeface="Calibri" panose="020F0502020204030204" pitchFamily="34" charset="0"/>
                  </a:rPr>
                  <a:t> </a:t>
                </a:r>
                <a:endParaRPr lang="fr-FR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6" name="Oval 80">
                <a:extLst>
                  <a:ext uri="{FF2B5EF4-FFF2-40B4-BE49-F238E27FC236}">
                    <a16:creationId xmlns:a16="http://schemas.microsoft.com/office/drawing/2014/main" id="{FB57CC7A-21CA-CB5F-79CC-AD35F7D18E2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274407" y="1989881"/>
                <a:ext cx="490320" cy="432618"/>
              </a:xfrm>
              <a:prstGeom prst="ellipse">
                <a:avLst/>
              </a:prstGeom>
              <a:solidFill>
                <a:srgbClr val="FCC30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  <a:endParaRPr lang="f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21" name="Group 12">
              <a:extLst>
                <a:ext uri="{FF2B5EF4-FFF2-40B4-BE49-F238E27FC236}">
                  <a16:creationId xmlns:a16="http://schemas.microsoft.com/office/drawing/2014/main" id="{80B6B12E-3230-449F-0AD6-CB42BEE80C15}"/>
                </a:ext>
              </a:extLst>
            </p:cNvPr>
            <p:cNvGrpSpPr/>
            <p:nvPr/>
          </p:nvGrpSpPr>
          <p:grpSpPr>
            <a:xfrm>
              <a:off x="3833265" y="1813449"/>
              <a:ext cx="1397851" cy="551406"/>
              <a:chOff x="7352170" y="1911115"/>
              <a:chExt cx="1932693" cy="551406"/>
            </a:xfrm>
          </p:grpSpPr>
          <p:sp>
            <p:nvSpPr>
              <p:cNvPr id="23" name="Rectangle : coins arrondis 2">
                <a:extLst>
                  <a:ext uri="{FF2B5EF4-FFF2-40B4-BE49-F238E27FC236}">
                    <a16:creationId xmlns:a16="http://schemas.microsoft.com/office/drawing/2014/main" id="{29E41D3F-FD5F-BB0A-98EF-6486F9B7C009}"/>
                  </a:ext>
                </a:extLst>
              </p:cNvPr>
              <p:cNvSpPr/>
              <p:nvPr/>
            </p:nvSpPr>
            <p:spPr>
              <a:xfrm>
                <a:off x="7352170" y="1911115"/>
                <a:ext cx="1448454" cy="551406"/>
              </a:xfrm>
              <a:prstGeom prst="roundRect">
                <a:avLst/>
              </a:prstGeom>
              <a:solidFill>
                <a:srgbClr val="084F6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kern="100" dirty="0">
                    <a:solidFill>
                      <a:schemeClr val="bg1"/>
                    </a:solidFill>
                    <a:latin typeface="Aptos" panose="020B0004020202020204" pitchFamily="34" charset="0"/>
                    <a:ea typeface="DengXian" panose="02010600030101010101" pitchFamily="2" charset="-122"/>
                    <a:cs typeface="Calibri" panose="020F0502020204030204" pitchFamily="34" charset="0"/>
                  </a:rPr>
                  <a:t>أُجيبُ</a:t>
                </a:r>
                <a:endParaRPr lang="fr-FR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4" name="Oval 80">
                <a:extLst>
                  <a:ext uri="{FF2B5EF4-FFF2-40B4-BE49-F238E27FC236}">
                    <a16:creationId xmlns:a16="http://schemas.microsoft.com/office/drawing/2014/main" id="{653EEA2B-58AA-1CF5-160B-CDB27D989FA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800624" y="1945316"/>
                <a:ext cx="484239" cy="483004"/>
              </a:xfrm>
              <a:prstGeom prst="ellipse">
                <a:avLst/>
              </a:prstGeom>
              <a:solidFill>
                <a:srgbClr val="FCC30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  <a:endParaRPr lang="f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22" name="ZoneTexte 7">
              <a:extLst>
                <a:ext uri="{FF2B5EF4-FFF2-40B4-BE49-F238E27FC236}">
                  <a16:creationId xmlns:a16="http://schemas.microsoft.com/office/drawing/2014/main" id="{36E141FA-88B1-A123-A341-66D3F6E72DF7}"/>
                </a:ext>
              </a:extLst>
            </p:cNvPr>
            <p:cNvSpPr txBox="1"/>
            <p:nvPr/>
          </p:nvSpPr>
          <p:spPr>
            <a:xfrm>
              <a:off x="6677798" y="1903367"/>
              <a:ext cx="1563246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Calibri"/>
                  <a:ea typeface="Calibri"/>
                  <a:cs typeface="Calibri"/>
                  <a:sym typeface="Calibri"/>
                </a:rPr>
                <a:t>أَتَعَرّفُ</a:t>
              </a:r>
              <a:endParaRPr lang="fr-MA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AD0BF4B5-9AD1-5C77-B47D-A1FE73A19486}"/>
              </a:ext>
            </a:extLst>
          </p:cNvPr>
          <p:cNvGrpSpPr/>
          <p:nvPr/>
        </p:nvGrpSpPr>
        <p:grpSpPr>
          <a:xfrm>
            <a:off x="793101" y="2287244"/>
            <a:ext cx="7048917" cy="3895720"/>
            <a:chOff x="793101" y="2287244"/>
            <a:chExt cx="7048917" cy="3895720"/>
          </a:xfrm>
        </p:grpSpPr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0E35589E-5F57-B454-F4D7-81B2F8FF774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93101" y="2287244"/>
              <a:ext cx="7048917" cy="3895720"/>
            </a:xfrm>
            <a:prstGeom prst="rect">
              <a:avLst/>
            </a:prstGeom>
          </p:spPr>
        </p:pic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C4862A10-058A-8E37-62BC-15816B6D86FF}"/>
                </a:ext>
              </a:extLst>
            </p:cNvPr>
            <p:cNvSpPr txBox="1"/>
            <p:nvPr/>
          </p:nvSpPr>
          <p:spPr>
            <a:xfrm>
              <a:off x="5701005" y="4172488"/>
              <a:ext cx="97654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ar-MA" sz="2000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اَلشّاشاتُ</a:t>
              </a:r>
              <a:endParaRPr lang="fr-MA" sz="2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CA453A56-D1EA-FE27-8C76-0A7EC58C0FE5}"/>
              </a:ext>
            </a:extLst>
          </p:cNvPr>
          <p:cNvSpPr/>
          <p:nvPr/>
        </p:nvSpPr>
        <p:spPr>
          <a:xfrm>
            <a:off x="4572000" y="4572598"/>
            <a:ext cx="3179618" cy="486036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41079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A616A5-CD2D-4F70-877F-E8B7C35C56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EE1E009A-31CF-AD76-6341-D7CDB70EB34F}"/>
              </a:ext>
            </a:extLst>
          </p:cNvPr>
          <p:cNvSpPr txBox="1"/>
          <p:nvPr/>
        </p:nvSpPr>
        <p:spPr>
          <a:xfrm>
            <a:off x="1252057" y="858759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الألواح.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1B3A2114-9B5B-7C25-E5F7-3C1A596B64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B352871-A39E-2E57-CC02-9045FF17191E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86988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BC8FF7-9252-A238-2486-35CD4F853A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2A0AB597-8F32-B6BD-9427-4CF605510B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sp>
        <p:nvSpPr>
          <p:cNvPr id="14" name="ZoneTexte 2">
            <a:extLst>
              <a:ext uri="{FF2B5EF4-FFF2-40B4-BE49-F238E27FC236}">
                <a16:creationId xmlns:a16="http://schemas.microsoft.com/office/drawing/2014/main" id="{DDE02EC0-5613-A40E-DF96-49369CB08672}"/>
              </a:ext>
            </a:extLst>
          </p:cNvPr>
          <p:cNvSpPr txBox="1"/>
          <p:nvPr/>
        </p:nvSpPr>
        <p:spPr>
          <a:xfrm>
            <a:off x="-284970" y="829655"/>
            <a:ext cx="76001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المنتجان اللذان لهما بيعت منهما نفس الكمية: الحواسب والشواحن.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7B747D0B-E3BC-D76E-928B-B51245A8D41E}"/>
              </a:ext>
            </a:extLst>
          </p:cNvPr>
          <p:cNvSpPr/>
          <p:nvPr/>
        </p:nvSpPr>
        <p:spPr>
          <a:xfrm>
            <a:off x="2355314" y="3536302"/>
            <a:ext cx="862371" cy="317241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8" name="Isosceles Triangle 17">
            <a:extLst>
              <a:ext uri="{FF2B5EF4-FFF2-40B4-BE49-F238E27FC236}">
                <a16:creationId xmlns:a16="http://schemas.microsoft.com/office/drawing/2014/main" id="{39E2A2C0-16A6-8218-8FED-4EE0EC000366}"/>
              </a:ext>
            </a:extLst>
          </p:cNvPr>
          <p:cNvSpPr/>
          <p:nvPr/>
        </p:nvSpPr>
        <p:spPr>
          <a:xfrm rot="16414504">
            <a:off x="3006525" y="4393542"/>
            <a:ext cx="422321" cy="1034960"/>
          </a:xfrm>
          <a:prstGeom prst="triangl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0853CF62-98AF-3CEB-F88A-3851923D6677}"/>
              </a:ext>
            </a:extLst>
          </p:cNvPr>
          <p:cNvGrpSpPr/>
          <p:nvPr/>
        </p:nvGrpSpPr>
        <p:grpSpPr>
          <a:xfrm>
            <a:off x="1658562" y="1626691"/>
            <a:ext cx="5826876" cy="573708"/>
            <a:chOff x="3833265" y="1813449"/>
            <a:chExt cx="4569696" cy="573708"/>
          </a:xfrm>
        </p:grpSpPr>
        <p:grpSp>
          <p:nvGrpSpPr>
            <p:cNvPr id="19" name="Group 12">
              <a:extLst>
                <a:ext uri="{FF2B5EF4-FFF2-40B4-BE49-F238E27FC236}">
                  <a16:creationId xmlns:a16="http://schemas.microsoft.com/office/drawing/2014/main" id="{A31CE4C7-E9E1-7016-5DEA-CA9DA0D51D71}"/>
                </a:ext>
              </a:extLst>
            </p:cNvPr>
            <p:cNvGrpSpPr/>
            <p:nvPr/>
          </p:nvGrpSpPr>
          <p:grpSpPr>
            <a:xfrm>
              <a:off x="6924435" y="1816522"/>
              <a:ext cx="1478526" cy="551406"/>
              <a:chOff x="6378742" y="1960289"/>
              <a:chExt cx="1975205" cy="551406"/>
            </a:xfrm>
          </p:grpSpPr>
          <p:sp>
            <p:nvSpPr>
              <p:cNvPr id="27" name="Rectangle : coins arrondis 16">
                <a:extLst>
                  <a:ext uri="{FF2B5EF4-FFF2-40B4-BE49-F238E27FC236}">
                    <a16:creationId xmlns:a16="http://schemas.microsoft.com/office/drawing/2014/main" id="{C4BB7B01-18D1-3D3C-1BEC-B0E29F68E7BF}"/>
                  </a:ext>
                </a:extLst>
              </p:cNvPr>
              <p:cNvSpPr/>
              <p:nvPr/>
            </p:nvSpPr>
            <p:spPr>
              <a:xfrm>
                <a:off x="6378742" y="1960289"/>
                <a:ext cx="1498568" cy="551406"/>
              </a:xfrm>
              <a:prstGeom prst="roundRect">
                <a:avLst/>
              </a:prstGeom>
              <a:solidFill>
                <a:srgbClr val="0F9ED5">
                  <a:lumMod val="50000"/>
                </a:srgbClr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8" name="Oval 80">
                <a:extLst>
                  <a:ext uri="{FF2B5EF4-FFF2-40B4-BE49-F238E27FC236}">
                    <a16:creationId xmlns:a16="http://schemas.microsoft.com/office/drawing/2014/main" id="{EAC565ED-2475-3D06-A8AC-0816A4240C9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921329" y="1979518"/>
                <a:ext cx="432618" cy="432618"/>
              </a:xfrm>
              <a:prstGeom prst="ellipse">
                <a:avLst/>
              </a:prstGeom>
              <a:solidFill>
                <a:srgbClr val="FCC302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Calibri" panose="020F0502020204030204" pitchFamily="34" charset="0"/>
                  </a:rPr>
                  <a:t>1</a:t>
                </a:r>
                <a:endParaRPr kumimoji="0" lang="fr-MA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20" name="Group 12">
              <a:extLst>
                <a:ext uri="{FF2B5EF4-FFF2-40B4-BE49-F238E27FC236}">
                  <a16:creationId xmlns:a16="http://schemas.microsoft.com/office/drawing/2014/main" id="{94A30728-EBAE-F8F3-6056-0BACD45E654C}"/>
                </a:ext>
              </a:extLst>
            </p:cNvPr>
            <p:cNvGrpSpPr/>
            <p:nvPr/>
          </p:nvGrpSpPr>
          <p:grpSpPr>
            <a:xfrm>
              <a:off x="5464450" y="1835751"/>
              <a:ext cx="1341933" cy="551406"/>
              <a:chOff x="6909346" y="1946853"/>
              <a:chExt cx="1855381" cy="551406"/>
            </a:xfrm>
          </p:grpSpPr>
          <p:sp>
            <p:nvSpPr>
              <p:cNvPr id="25" name="Rectangle : coins arrondis 19">
                <a:extLst>
                  <a:ext uri="{FF2B5EF4-FFF2-40B4-BE49-F238E27FC236}">
                    <a16:creationId xmlns:a16="http://schemas.microsoft.com/office/drawing/2014/main" id="{5CA95BFB-89EE-9834-06CE-48BAEC85F937}"/>
                  </a:ext>
                </a:extLst>
              </p:cNvPr>
              <p:cNvSpPr/>
              <p:nvPr/>
            </p:nvSpPr>
            <p:spPr>
              <a:xfrm>
                <a:off x="6909346" y="1946853"/>
                <a:ext cx="1408170" cy="551406"/>
              </a:xfrm>
              <a:prstGeom prst="roundRect">
                <a:avLst/>
              </a:prstGeom>
              <a:solidFill>
                <a:srgbClr val="084F6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kern="100" dirty="0">
                    <a:solidFill>
                      <a:schemeClr val="bg1">
                        <a:lumMod val="50000"/>
                      </a:schemeClr>
                    </a:solidFill>
                    <a:latin typeface="Aptos" panose="020B0004020202020204" pitchFamily="34" charset="0"/>
                    <a:ea typeface="DengXian" panose="02010600030101010101" pitchFamily="2" charset="-122"/>
                    <a:cs typeface="Calibri" panose="020F0502020204030204" pitchFamily="34" charset="0"/>
                  </a:rPr>
                  <a:t> </a:t>
                </a:r>
                <a:r>
                  <a:rPr lang="ar-MA" sz="2000" b="1" kern="100" dirty="0">
                    <a:solidFill>
                      <a:schemeClr val="bg1"/>
                    </a:solidFill>
                    <a:latin typeface="Aptos" panose="020B0004020202020204" pitchFamily="34" charset="0"/>
                    <a:ea typeface="DengXian" panose="02010600030101010101" pitchFamily="2" charset="-122"/>
                    <a:cs typeface="Calibri" panose="020F0502020204030204" pitchFamily="34" charset="0"/>
                  </a:rPr>
                  <a:t>أُحَدِّدُ</a:t>
                </a:r>
                <a:r>
                  <a:rPr lang="ar-MA" sz="2000" b="1" kern="100" dirty="0">
                    <a:solidFill>
                      <a:schemeClr val="bg1">
                        <a:lumMod val="50000"/>
                      </a:schemeClr>
                    </a:solidFill>
                    <a:latin typeface="Aptos" panose="020B0004020202020204" pitchFamily="34" charset="0"/>
                    <a:ea typeface="DengXian" panose="02010600030101010101" pitchFamily="2" charset="-122"/>
                    <a:cs typeface="Calibri" panose="020F0502020204030204" pitchFamily="34" charset="0"/>
                  </a:rPr>
                  <a:t> </a:t>
                </a:r>
                <a:endParaRPr lang="fr-FR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6" name="Oval 80">
                <a:extLst>
                  <a:ext uri="{FF2B5EF4-FFF2-40B4-BE49-F238E27FC236}">
                    <a16:creationId xmlns:a16="http://schemas.microsoft.com/office/drawing/2014/main" id="{3A51874C-FB46-ABFE-2FFA-898C89B97AC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274407" y="1989881"/>
                <a:ext cx="490320" cy="432618"/>
              </a:xfrm>
              <a:prstGeom prst="ellipse">
                <a:avLst/>
              </a:prstGeom>
              <a:solidFill>
                <a:srgbClr val="FCC30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  <a:endParaRPr lang="f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21" name="Group 12">
              <a:extLst>
                <a:ext uri="{FF2B5EF4-FFF2-40B4-BE49-F238E27FC236}">
                  <a16:creationId xmlns:a16="http://schemas.microsoft.com/office/drawing/2014/main" id="{C5467B86-1D2F-2809-6A26-174D102C3F7C}"/>
                </a:ext>
              </a:extLst>
            </p:cNvPr>
            <p:cNvGrpSpPr/>
            <p:nvPr/>
          </p:nvGrpSpPr>
          <p:grpSpPr>
            <a:xfrm>
              <a:off x="3833265" y="1813449"/>
              <a:ext cx="1397851" cy="551406"/>
              <a:chOff x="7352170" y="1911115"/>
              <a:chExt cx="1932693" cy="551406"/>
            </a:xfrm>
          </p:grpSpPr>
          <p:sp>
            <p:nvSpPr>
              <p:cNvPr id="23" name="Rectangle : coins arrondis 2">
                <a:extLst>
                  <a:ext uri="{FF2B5EF4-FFF2-40B4-BE49-F238E27FC236}">
                    <a16:creationId xmlns:a16="http://schemas.microsoft.com/office/drawing/2014/main" id="{1F7BA3FD-EEB0-0BED-7238-D511E5CC47C8}"/>
                  </a:ext>
                </a:extLst>
              </p:cNvPr>
              <p:cNvSpPr/>
              <p:nvPr/>
            </p:nvSpPr>
            <p:spPr>
              <a:xfrm>
                <a:off x="7352170" y="1911115"/>
                <a:ext cx="1448454" cy="551406"/>
              </a:xfrm>
              <a:prstGeom prst="roundRect">
                <a:avLst/>
              </a:prstGeom>
              <a:solidFill>
                <a:srgbClr val="084F6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kern="100" dirty="0">
                    <a:solidFill>
                      <a:schemeClr val="bg1"/>
                    </a:solidFill>
                    <a:latin typeface="Aptos" panose="020B0004020202020204" pitchFamily="34" charset="0"/>
                    <a:ea typeface="DengXian" panose="02010600030101010101" pitchFamily="2" charset="-122"/>
                    <a:cs typeface="Calibri" panose="020F0502020204030204" pitchFamily="34" charset="0"/>
                  </a:rPr>
                  <a:t>أُجيبُ</a:t>
                </a:r>
                <a:endParaRPr lang="fr-FR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4" name="Oval 80">
                <a:extLst>
                  <a:ext uri="{FF2B5EF4-FFF2-40B4-BE49-F238E27FC236}">
                    <a16:creationId xmlns:a16="http://schemas.microsoft.com/office/drawing/2014/main" id="{E5CA33FB-3C7F-B2FA-FBCF-1B492D30654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800624" y="1945316"/>
                <a:ext cx="484239" cy="483004"/>
              </a:xfrm>
              <a:prstGeom prst="ellipse">
                <a:avLst/>
              </a:prstGeom>
              <a:solidFill>
                <a:srgbClr val="FCC30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  <a:endParaRPr lang="f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22" name="ZoneTexte 7">
              <a:extLst>
                <a:ext uri="{FF2B5EF4-FFF2-40B4-BE49-F238E27FC236}">
                  <a16:creationId xmlns:a16="http://schemas.microsoft.com/office/drawing/2014/main" id="{C0BC009E-4C79-CE64-86E9-18C4BA098EE5}"/>
                </a:ext>
              </a:extLst>
            </p:cNvPr>
            <p:cNvSpPr txBox="1"/>
            <p:nvPr/>
          </p:nvSpPr>
          <p:spPr>
            <a:xfrm>
              <a:off x="6677798" y="1903367"/>
              <a:ext cx="1563246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Calibri"/>
                  <a:ea typeface="Calibri"/>
                  <a:cs typeface="Calibri"/>
                  <a:sym typeface="Calibri"/>
                </a:rPr>
                <a:t>أَتَعَرّفُ</a:t>
              </a:r>
              <a:endParaRPr lang="fr-MA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E3CB10F7-F988-9757-4C6B-69A88D64CAB7}"/>
              </a:ext>
            </a:extLst>
          </p:cNvPr>
          <p:cNvGrpSpPr/>
          <p:nvPr/>
        </p:nvGrpSpPr>
        <p:grpSpPr>
          <a:xfrm>
            <a:off x="793101" y="2287244"/>
            <a:ext cx="7048917" cy="3895720"/>
            <a:chOff x="793101" y="2287244"/>
            <a:chExt cx="7048917" cy="3895720"/>
          </a:xfrm>
        </p:grpSpPr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18633921-2FB0-D1B5-F544-A3DCC43504E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93101" y="2287244"/>
              <a:ext cx="7048917" cy="3895720"/>
            </a:xfrm>
            <a:prstGeom prst="rect">
              <a:avLst/>
            </a:prstGeom>
          </p:spPr>
        </p:pic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657A8A12-1714-9B56-A740-4C05ADD7A154}"/>
                </a:ext>
              </a:extLst>
            </p:cNvPr>
            <p:cNvSpPr txBox="1"/>
            <p:nvPr/>
          </p:nvSpPr>
          <p:spPr>
            <a:xfrm>
              <a:off x="5701005" y="4172488"/>
              <a:ext cx="97654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ar-MA" sz="2000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اَلشّاشاتُ</a:t>
              </a:r>
              <a:endParaRPr lang="fr-MA" sz="2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8CBAFEBB-FEB1-3554-28AD-D3C86C3AF5B0}"/>
              </a:ext>
            </a:extLst>
          </p:cNvPr>
          <p:cNvSpPr/>
          <p:nvPr/>
        </p:nvSpPr>
        <p:spPr>
          <a:xfrm>
            <a:off x="4572000" y="4572598"/>
            <a:ext cx="3179618" cy="486036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21EF666-F9E4-8AC2-A91F-35C552DE5F8D}"/>
              </a:ext>
            </a:extLst>
          </p:cNvPr>
          <p:cNvSpPr txBox="1"/>
          <p:nvPr/>
        </p:nvSpPr>
        <p:spPr>
          <a:xfrm>
            <a:off x="5179007" y="4710967"/>
            <a:ext cx="196560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ar-MA" sz="2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اَلْحَواسِبُ وَالشَّواحِنُ</a:t>
            </a:r>
            <a:endParaRPr lang="fr-MA" sz="2000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3E4312BC-03D3-6A7C-B26A-5AC849F0743C}"/>
              </a:ext>
            </a:extLst>
          </p:cNvPr>
          <p:cNvSpPr/>
          <p:nvPr/>
        </p:nvSpPr>
        <p:spPr>
          <a:xfrm>
            <a:off x="2786499" y="4235104"/>
            <a:ext cx="621037" cy="48603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5D063BB6-D53B-EA4A-027C-0A14E08D9DDB}"/>
              </a:ext>
            </a:extLst>
          </p:cNvPr>
          <p:cNvSpPr/>
          <p:nvPr/>
        </p:nvSpPr>
        <p:spPr>
          <a:xfrm>
            <a:off x="2175171" y="5272261"/>
            <a:ext cx="621037" cy="48603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34706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A9AC8B-260E-D98A-063B-A593EB68DF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07B25684-1BBA-EFF5-C2DB-4720F89F22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sp>
        <p:nvSpPr>
          <p:cNvPr id="14" name="ZoneTexte 2">
            <a:extLst>
              <a:ext uri="{FF2B5EF4-FFF2-40B4-BE49-F238E27FC236}">
                <a16:creationId xmlns:a16="http://schemas.microsoft.com/office/drawing/2014/main" id="{55262CE2-635E-1BF5-BF17-76E1DC9FACD9}"/>
              </a:ext>
            </a:extLst>
          </p:cNvPr>
          <p:cNvSpPr txBox="1"/>
          <p:nvPr/>
        </p:nvSpPr>
        <p:spPr>
          <a:xfrm>
            <a:off x="-284970" y="829655"/>
            <a:ext cx="76001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الآن، أجيبوا على السؤال الرابع؟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90611FAB-F7FE-4EB3-1E82-854BAA068E45}"/>
              </a:ext>
            </a:extLst>
          </p:cNvPr>
          <p:cNvSpPr/>
          <p:nvPr/>
        </p:nvSpPr>
        <p:spPr>
          <a:xfrm>
            <a:off x="2355314" y="3536302"/>
            <a:ext cx="862371" cy="317241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8" name="Isosceles Triangle 17">
            <a:extLst>
              <a:ext uri="{FF2B5EF4-FFF2-40B4-BE49-F238E27FC236}">
                <a16:creationId xmlns:a16="http://schemas.microsoft.com/office/drawing/2014/main" id="{CFDB9FBD-3F67-FF22-EBD0-08F03EBEB180}"/>
              </a:ext>
            </a:extLst>
          </p:cNvPr>
          <p:cNvSpPr/>
          <p:nvPr/>
        </p:nvSpPr>
        <p:spPr>
          <a:xfrm rot="16414504">
            <a:off x="3006525" y="4393542"/>
            <a:ext cx="422321" cy="1034960"/>
          </a:xfrm>
          <a:prstGeom prst="triangl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89D05E03-4C0C-E6ED-2002-8B552F8E14ED}"/>
              </a:ext>
            </a:extLst>
          </p:cNvPr>
          <p:cNvGrpSpPr/>
          <p:nvPr/>
        </p:nvGrpSpPr>
        <p:grpSpPr>
          <a:xfrm>
            <a:off x="1658562" y="1626691"/>
            <a:ext cx="5826876" cy="573708"/>
            <a:chOff x="3833265" y="1813449"/>
            <a:chExt cx="4569696" cy="573708"/>
          </a:xfrm>
        </p:grpSpPr>
        <p:grpSp>
          <p:nvGrpSpPr>
            <p:cNvPr id="19" name="Group 12">
              <a:extLst>
                <a:ext uri="{FF2B5EF4-FFF2-40B4-BE49-F238E27FC236}">
                  <a16:creationId xmlns:a16="http://schemas.microsoft.com/office/drawing/2014/main" id="{02959795-9861-4C30-2D4D-591A7DA77DCE}"/>
                </a:ext>
              </a:extLst>
            </p:cNvPr>
            <p:cNvGrpSpPr/>
            <p:nvPr/>
          </p:nvGrpSpPr>
          <p:grpSpPr>
            <a:xfrm>
              <a:off x="6924435" y="1816522"/>
              <a:ext cx="1478526" cy="551406"/>
              <a:chOff x="6378742" y="1960289"/>
              <a:chExt cx="1975205" cy="551406"/>
            </a:xfrm>
          </p:grpSpPr>
          <p:sp>
            <p:nvSpPr>
              <p:cNvPr id="27" name="Rectangle : coins arrondis 16">
                <a:extLst>
                  <a:ext uri="{FF2B5EF4-FFF2-40B4-BE49-F238E27FC236}">
                    <a16:creationId xmlns:a16="http://schemas.microsoft.com/office/drawing/2014/main" id="{1F650C38-157C-6F16-6C6D-442D97DE54FC}"/>
                  </a:ext>
                </a:extLst>
              </p:cNvPr>
              <p:cNvSpPr/>
              <p:nvPr/>
            </p:nvSpPr>
            <p:spPr>
              <a:xfrm>
                <a:off x="6378742" y="1960289"/>
                <a:ext cx="1498568" cy="551406"/>
              </a:xfrm>
              <a:prstGeom prst="roundRect">
                <a:avLst/>
              </a:prstGeom>
              <a:solidFill>
                <a:srgbClr val="0F9ED5">
                  <a:lumMod val="50000"/>
                </a:srgbClr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8" name="Oval 80">
                <a:extLst>
                  <a:ext uri="{FF2B5EF4-FFF2-40B4-BE49-F238E27FC236}">
                    <a16:creationId xmlns:a16="http://schemas.microsoft.com/office/drawing/2014/main" id="{84DEC99F-A243-2FC2-88A5-8C478EC9509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921329" y="1979518"/>
                <a:ext cx="432618" cy="432618"/>
              </a:xfrm>
              <a:prstGeom prst="ellipse">
                <a:avLst/>
              </a:prstGeom>
              <a:solidFill>
                <a:srgbClr val="FCC302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Calibri" panose="020F0502020204030204" pitchFamily="34" charset="0"/>
                  </a:rPr>
                  <a:t>1</a:t>
                </a:r>
                <a:endParaRPr kumimoji="0" lang="fr-MA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20" name="Group 12">
              <a:extLst>
                <a:ext uri="{FF2B5EF4-FFF2-40B4-BE49-F238E27FC236}">
                  <a16:creationId xmlns:a16="http://schemas.microsoft.com/office/drawing/2014/main" id="{28248163-3432-7410-1DA6-EF157C61195D}"/>
                </a:ext>
              </a:extLst>
            </p:cNvPr>
            <p:cNvGrpSpPr/>
            <p:nvPr/>
          </p:nvGrpSpPr>
          <p:grpSpPr>
            <a:xfrm>
              <a:off x="5464450" y="1835751"/>
              <a:ext cx="1341933" cy="551406"/>
              <a:chOff x="6909346" y="1946853"/>
              <a:chExt cx="1855381" cy="551406"/>
            </a:xfrm>
          </p:grpSpPr>
          <p:sp>
            <p:nvSpPr>
              <p:cNvPr id="25" name="Rectangle : coins arrondis 19">
                <a:extLst>
                  <a:ext uri="{FF2B5EF4-FFF2-40B4-BE49-F238E27FC236}">
                    <a16:creationId xmlns:a16="http://schemas.microsoft.com/office/drawing/2014/main" id="{FC00A3C2-8AB3-2C82-59B3-92A2ACDDE1FB}"/>
                  </a:ext>
                </a:extLst>
              </p:cNvPr>
              <p:cNvSpPr/>
              <p:nvPr/>
            </p:nvSpPr>
            <p:spPr>
              <a:xfrm>
                <a:off x="6909346" y="1946853"/>
                <a:ext cx="1408170" cy="551406"/>
              </a:xfrm>
              <a:prstGeom prst="roundRect">
                <a:avLst/>
              </a:prstGeom>
              <a:solidFill>
                <a:srgbClr val="084F6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kern="100" dirty="0">
                    <a:solidFill>
                      <a:schemeClr val="bg1">
                        <a:lumMod val="50000"/>
                      </a:schemeClr>
                    </a:solidFill>
                    <a:latin typeface="Aptos" panose="020B0004020202020204" pitchFamily="34" charset="0"/>
                    <a:ea typeface="DengXian" panose="02010600030101010101" pitchFamily="2" charset="-122"/>
                    <a:cs typeface="Calibri" panose="020F0502020204030204" pitchFamily="34" charset="0"/>
                  </a:rPr>
                  <a:t> </a:t>
                </a:r>
                <a:r>
                  <a:rPr lang="ar-MA" sz="2000" b="1" kern="100" dirty="0">
                    <a:solidFill>
                      <a:schemeClr val="bg1"/>
                    </a:solidFill>
                    <a:latin typeface="Aptos" panose="020B0004020202020204" pitchFamily="34" charset="0"/>
                    <a:ea typeface="DengXian" panose="02010600030101010101" pitchFamily="2" charset="-122"/>
                    <a:cs typeface="Calibri" panose="020F0502020204030204" pitchFamily="34" charset="0"/>
                  </a:rPr>
                  <a:t>أُحَدِّدُ</a:t>
                </a:r>
                <a:r>
                  <a:rPr lang="ar-MA" sz="2000" b="1" kern="100" dirty="0">
                    <a:solidFill>
                      <a:schemeClr val="bg1">
                        <a:lumMod val="50000"/>
                      </a:schemeClr>
                    </a:solidFill>
                    <a:latin typeface="Aptos" panose="020B0004020202020204" pitchFamily="34" charset="0"/>
                    <a:ea typeface="DengXian" panose="02010600030101010101" pitchFamily="2" charset="-122"/>
                    <a:cs typeface="Calibri" panose="020F0502020204030204" pitchFamily="34" charset="0"/>
                  </a:rPr>
                  <a:t> </a:t>
                </a:r>
                <a:endParaRPr lang="fr-FR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6" name="Oval 80">
                <a:extLst>
                  <a:ext uri="{FF2B5EF4-FFF2-40B4-BE49-F238E27FC236}">
                    <a16:creationId xmlns:a16="http://schemas.microsoft.com/office/drawing/2014/main" id="{43753E1C-2F14-7F71-03BE-C9E7554EB3B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274407" y="1989881"/>
                <a:ext cx="490320" cy="432618"/>
              </a:xfrm>
              <a:prstGeom prst="ellipse">
                <a:avLst/>
              </a:prstGeom>
              <a:solidFill>
                <a:srgbClr val="FCC30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  <a:endParaRPr lang="f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21" name="Group 12">
              <a:extLst>
                <a:ext uri="{FF2B5EF4-FFF2-40B4-BE49-F238E27FC236}">
                  <a16:creationId xmlns:a16="http://schemas.microsoft.com/office/drawing/2014/main" id="{0032EFFA-96DB-E544-D355-C4B05F9EC43C}"/>
                </a:ext>
              </a:extLst>
            </p:cNvPr>
            <p:cNvGrpSpPr/>
            <p:nvPr/>
          </p:nvGrpSpPr>
          <p:grpSpPr>
            <a:xfrm>
              <a:off x="3833265" y="1813449"/>
              <a:ext cx="1397851" cy="551406"/>
              <a:chOff x="7352170" y="1911115"/>
              <a:chExt cx="1932693" cy="551406"/>
            </a:xfrm>
          </p:grpSpPr>
          <p:sp>
            <p:nvSpPr>
              <p:cNvPr id="23" name="Rectangle : coins arrondis 2">
                <a:extLst>
                  <a:ext uri="{FF2B5EF4-FFF2-40B4-BE49-F238E27FC236}">
                    <a16:creationId xmlns:a16="http://schemas.microsoft.com/office/drawing/2014/main" id="{A3C5578F-4E52-1608-5B0A-E38C6FDECCB5}"/>
                  </a:ext>
                </a:extLst>
              </p:cNvPr>
              <p:cNvSpPr/>
              <p:nvPr/>
            </p:nvSpPr>
            <p:spPr>
              <a:xfrm>
                <a:off x="7352170" y="1911115"/>
                <a:ext cx="1448454" cy="551406"/>
              </a:xfrm>
              <a:prstGeom prst="roundRect">
                <a:avLst/>
              </a:prstGeom>
              <a:solidFill>
                <a:srgbClr val="084F6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kern="100" dirty="0">
                    <a:solidFill>
                      <a:schemeClr val="bg1"/>
                    </a:solidFill>
                    <a:latin typeface="Aptos" panose="020B0004020202020204" pitchFamily="34" charset="0"/>
                    <a:ea typeface="DengXian" panose="02010600030101010101" pitchFamily="2" charset="-122"/>
                    <a:cs typeface="Calibri" panose="020F0502020204030204" pitchFamily="34" charset="0"/>
                  </a:rPr>
                  <a:t>أُجيبُ</a:t>
                </a:r>
                <a:endParaRPr lang="fr-FR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4" name="Oval 80">
                <a:extLst>
                  <a:ext uri="{FF2B5EF4-FFF2-40B4-BE49-F238E27FC236}">
                    <a16:creationId xmlns:a16="http://schemas.microsoft.com/office/drawing/2014/main" id="{8F1504F1-5E05-1F15-3CE7-C0302B0B1EF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800624" y="1945316"/>
                <a:ext cx="484239" cy="483004"/>
              </a:xfrm>
              <a:prstGeom prst="ellipse">
                <a:avLst/>
              </a:prstGeom>
              <a:solidFill>
                <a:srgbClr val="FCC30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  <a:endParaRPr lang="f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22" name="ZoneTexte 7">
              <a:extLst>
                <a:ext uri="{FF2B5EF4-FFF2-40B4-BE49-F238E27FC236}">
                  <a16:creationId xmlns:a16="http://schemas.microsoft.com/office/drawing/2014/main" id="{0D6C6C20-4A17-2830-881C-244243C8EA08}"/>
                </a:ext>
              </a:extLst>
            </p:cNvPr>
            <p:cNvSpPr txBox="1"/>
            <p:nvPr/>
          </p:nvSpPr>
          <p:spPr>
            <a:xfrm>
              <a:off x="6677798" y="1903367"/>
              <a:ext cx="1563246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Calibri"/>
                  <a:ea typeface="Calibri"/>
                  <a:cs typeface="Calibri"/>
                  <a:sym typeface="Calibri"/>
                </a:rPr>
                <a:t>أَتَعَرّفُ</a:t>
              </a:r>
              <a:endParaRPr lang="fr-MA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C4B48081-3FB8-B010-0A47-8F95A1830CD8}"/>
              </a:ext>
            </a:extLst>
          </p:cNvPr>
          <p:cNvGrpSpPr/>
          <p:nvPr/>
        </p:nvGrpSpPr>
        <p:grpSpPr>
          <a:xfrm>
            <a:off x="793101" y="2287244"/>
            <a:ext cx="7048917" cy="3895720"/>
            <a:chOff x="793101" y="2287244"/>
            <a:chExt cx="7048917" cy="3895720"/>
          </a:xfrm>
        </p:grpSpPr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15AD92D7-9EF7-1226-DDFF-99D9CAAC662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93101" y="2287244"/>
              <a:ext cx="7048917" cy="3895720"/>
            </a:xfrm>
            <a:prstGeom prst="rect">
              <a:avLst/>
            </a:prstGeom>
          </p:spPr>
        </p:pic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58F5DD56-01BE-C96F-DE2A-255DE49669D4}"/>
                </a:ext>
              </a:extLst>
            </p:cNvPr>
            <p:cNvSpPr txBox="1"/>
            <p:nvPr/>
          </p:nvSpPr>
          <p:spPr>
            <a:xfrm>
              <a:off x="5701005" y="4172488"/>
              <a:ext cx="97654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ar-MA" sz="2000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اَلشّاشاتُ</a:t>
              </a:r>
              <a:endParaRPr lang="fr-MA" sz="2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DEEC70A5-7ACF-FEC0-970F-789B61955602}"/>
              </a:ext>
            </a:extLst>
          </p:cNvPr>
          <p:cNvSpPr/>
          <p:nvPr/>
        </p:nvSpPr>
        <p:spPr>
          <a:xfrm>
            <a:off x="4387844" y="5154039"/>
            <a:ext cx="3454174" cy="874305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8CB68C1-E598-C668-96F8-8CD98A39740C}"/>
              </a:ext>
            </a:extLst>
          </p:cNvPr>
          <p:cNvSpPr txBox="1"/>
          <p:nvPr/>
        </p:nvSpPr>
        <p:spPr>
          <a:xfrm>
            <a:off x="5179007" y="4710967"/>
            <a:ext cx="196560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ar-MA" sz="2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اَلْحَواسِبُ وَالشَّواحِنُ</a:t>
            </a:r>
            <a:endParaRPr lang="fr-MA" sz="2000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669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B2E334-3820-13C8-3394-C063356388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7421CC3D-5BC2-357E-517A-2C7EC6DF82D8}"/>
              </a:ext>
            </a:extLst>
          </p:cNvPr>
          <p:cNvSpPr txBox="1"/>
          <p:nvPr/>
        </p:nvSpPr>
        <p:spPr>
          <a:xfrm>
            <a:off x="1252057" y="858759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الألواح.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873B9A15-36E6-B05A-D3AE-7DF331C959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CFF8F5F-11E2-B2E6-18A0-0907C00D781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34699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F8FBD3-8433-8453-71C2-B1FA3C4859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1072E929-C529-C27F-DC01-713E657D76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sp>
        <p:nvSpPr>
          <p:cNvPr id="14" name="ZoneTexte 2">
            <a:extLst>
              <a:ext uri="{FF2B5EF4-FFF2-40B4-BE49-F238E27FC236}">
                <a16:creationId xmlns:a16="http://schemas.microsoft.com/office/drawing/2014/main" id="{F6C834A3-97E0-A770-93BE-7FBD1AAEC9E7}"/>
              </a:ext>
            </a:extLst>
          </p:cNvPr>
          <p:cNvSpPr txBox="1"/>
          <p:nvPr/>
        </p:nvSpPr>
        <p:spPr>
          <a:xfrm>
            <a:off x="-284970" y="829655"/>
            <a:ext cx="76001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يكبر عدد مبيعات الحواسيب عدد مبيعات اللوحات اللمسية ب 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D23145B5-8579-0B23-AD0F-59A05958163E}"/>
              </a:ext>
            </a:extLst>
          </p:cNvPr>
          <p:cNvSpPr/>
          <p:nvPr/>
        </p:nvSpPr>
        <p:spPr>
          <a:xfrm>
            <a:off x="2355314" y="3536302"/>
            <a:ext cx="862371" cy="317241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8" name="Isosceles Triangle 17">
            <a:extLst>
              <a:ext uri="{FF2B5EF4-FFF2-40B4-BE49-F238E27FC236}">
                <a16:creationId xmlns:a16="http://schemas.microsoft.com/office/drawing/2014/main" id="{97EBFF18-752D-6B72-5454-0175D8527BCD}"/>
              </a:ext>
            </a:extLst>
          </p:cNvPr>
          <p:cNvSpPr/>
          <p:nvPr/>
        </p:nvSpPr>
        <p:spPr>
          <a:xfrm rot="16414504">
            <a:off x="3006525" y="4393542"/>
            <a:ext cx="422321" cy="1034960"/>
          </a:xfrm>
          <a:prstGeom prst="triangl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4BEF50CB-29DA-2DD8-6A5F-C00FED2F74E9}"/>
              </a:ext>
            </a:extLst>
          </p:cNvPr>
          <p:cNvGrpSpPr/>
          <p:nvPr/>
        </p:nvGrpSpPr>
        <p:grpSpPr>
          <a:xfrm>
            <a:off x="1658562" y="1626691"/>
            <a:ext cx="5826876" cy="573708"/>
            <a:chOff x="3833265" y="1813449"/>
            <a:chExt cx="4569696" cy="573708"/>
          </a:xfrm>
        </p:grpSpPr>
        <p:grpSp>
          <p:nvGrpSpPr>
            <p:cNvPr id="19" name="Group 12">
              <a:extLst>
                <a:ext uri="{FF2B5EF4-FFF2-40B4-BE49-F238E27FC236}">
                  <a16:creationId xmlns:a16="http://schemas.microsoft.com/office/drawing/2014/main" id="{E91DCCE9-5E9B-3225-C4B4-372025A589BE}"/>
                </a:ext>
              </a:extLst>
            </p:cNvPr>
            <p:cNvGrpSpPr/>
            <p:nvPr/>
          </p:nvGrpSpPr>
          <p:grpSpPr>
            <a:xfrm>
              <a:off x="6924435" y="1816522"/>
              <a:ext cx="1478526" cy="551406"/>
              <a:chOff x="6378742" y="1960289"/>
              <a:chExt cx="1975205" cy="551406"/>
            </a:xfrm>
          </p:grpSpPr>
          <p:sp>
            <p:nvSpPr>
              <p:cNvPr id="27" name="Rectangle : coins arrondis 16">
                <a:extLst>
                  <a:ext uri="{FF2B5EF4-FFF2-40B4-BE49-F238E27FC236}">
                    <a16:creationId xmlns:a16="http://schemas.microsoft.com/office/drawing/2014/main" id="{D0F90297-9F98-45A2-8CE4-A79354873ADC}"/>
                  </a:ext>
                </a:extLst>
              </p:cNvPr>
              <p:cNvSpPr/>
              <p:nvPr/>
            </p:nvSpPr>
            <p:spPr>
              <a:xfrm>
                <a:off x="6378742" y="1960289"/>
                <a:ext cx="1498568" cy="551406"/>
              </a:xfrm>
              <a:prstGeom prst="roundRect">
                <a:avLst/>
              </a:prstGeom>
              <a:solidFill>
                <a:srgbClr val="0F9ED5">
                  <a:lumMod val="50000"/>
                </a:srgbClr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8" name="Oval 80">
                <a:extLst>
                  <a:ext uri="{FF2B5EF4-FFF2-40B4-BE49-F238E27FC236}">
                    <a16:creationId xmlns:a16="http://schemas.microsoft.com/office/drawing/2014/main" id="{852759C6-634B-8DF6-59EA-C38FAF40AC4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921329" y="1979518"/>
                <a:ext cx="432618" cy="432618"/>
              </a:xfrm>
              <a:prstGeom prst="ellipse">
                <a:avLst/>
              </a:prstGeom>
              <a:solidFill>
                <a:srgbClr val="FCC302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Calibri" panose="020F0502020204030204" pitchFamily="34" charset="0"/>
                  </a:rPr>
                  <a:t>1</a:t>
                </a:r>
                <a:endParaRPr kumimoji="0" lang="fr-MA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20" name="Group 12">
              <a:extLst>
                <a:ext uri="{FF2B5EF4-FFF2-40B4-BE49-F238E27FC236}">
                  <a16:creationId xmlns:a16="http://schemas.microsoft.com/office/drawing/2014/main" id="{81C327BB-D33B-46DA-4A6E-DCAED0CAAEFF}"/>
                </a:ext>
              </a:extLst>
            </p:cNvPr>
            <p:cNvGrpSpPr/>
            <p:nvPr/>
          </p:nvGrpSpPr>
          <p:grpSpPr>
            <a:xfrm>
              <a:off x="5464450" y="1835751"/>
              <a:ext cx="1341933" cy="551406"/>
              <a:chOff x="6909346" y="1946853"/>
              <a:chExt cx="1855381" cy="551406"/>
            </a:xfrm>
          </p:grpSpPr>
          <p:sp>
            <p:nvSpPr>
              <p:cNvPr id="25" name="Rectangle : coins arrondis 19">
                <a:extLst>
                  <a:ext uri="{FF2B5EF4-FFF2-40B4-BE49-F238E27FC236}">
                    <a16:creationId xmlns:a16="http://schemas.microsoft.com/office/drawing/2014/main" id="{5930A025-5905-8816-E361-BC1914C56730}"/>
                  </a:ext>
                </a:extLst>
              </p:cNvPr>
              <p:cNvSpPr/>
              <p:nvPr/>
            </p:nvSpPr>
            <p:spPr>
              <a:xfrm>
                <a:off x="6909346" y="1946853"/>
                <a:ext cx="1408170" cy="551406"/>
              </a:xfrm>
              <a:prstGeom prst="roundRect">
                <a:avLst/>
              </a:prstGeom>
              <a:solidFill>
                <a:srgbClr val="084F6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kern="100" dirty="0">
                    <a:solidFill>
                      <a:schemeClr val="bg1">
                        <a:lumMod val="50000"/>
                      </a:schemeClr>
                    </a:solidFill>
                    <a:latin typeface="Aptos" panose="020B0004020202020204" pitchFamily="34" charset="0"/>
                    <a:ea typeface="DengXian" panose="02010600030101010101" pitchFamily="2" charset="-122"/>
                    <a:cs typeface="Calibri" panose="020F0502020204030204" pitchFamily="34" charset="0"/>
                  </a:rPr>
                  <a:t> </a:t>
                </a:r>
                <a:r>
                  <a:rPr lang="ar-MA" sz="2000" b="1" kern="100" dirty="0">
                    <a:solidFill>
                      <a:schemeClr val="bg1"/>
                    </a:solidFill>
                    <a:latin typeface="Aptos" panose="020B0004020202020204" pitchFamily="34" charset="0"/>
                    <a:ea typeface="DengXian" panose="02010600030101010101" pitchFamily="2" charset="-122"/>
                    <a:cs typeface="Calibri" panose="020F0502020204030204" pitchFamily="34" charset="0"/>
                  </a:rPr>
                  <a:t>أُحَدِّدُ</a:t>
                </a:r>
                <a:r>
                  <a:rPr lang="ar-MA" sz="2000" b="1" kern="100" dirty="0">
                    <a:solidFill>
                      <a:schemeClr val="bg1">
                        <a:lumMod val="50000"/>
                      </a:schemeClr>
                    </a:solidFill>
                    <a:latin typeface="Aptos" panose="020B0004020202020204" pitchFamily="34" charset="0"/>
                    <a:ea typeface="DengXian" panose="02010600030101010101" pitchFamily="2" charset="-122"/>
                    <a:cs typeface="Calibri" panose="020F0502020204030204" pitchFamily="34" charset="0"/>
                  </a:rPr>
                  <a:t> </a:t>
                </a:r>
                <a:endParaRPr lang="fr-FR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6" name="Oval 80">
                <a:extLst>
                  <a:ext uri="{FF2B5EF4-FFF2-40B4-BE49-F238E27FC236}">
                    <a16:creationId xmlns:a16="http://schemas.microsoft.com/office/drawing/2014/main" id="{4DFBF182-8002-619D-401D-FDFA243C8A8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274407" y="1989881"/>
                <a:ext cx="490320" cy="432618"/>
              </a:xfrm>
              <a:prstGeom prst="ellipse">
                <a:avLst/>
              </a:prstGeom>
              <a:solidFill>
                <a:srgbClr val="FCC30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  <a:endParaRPr lang="f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21" name="Group 12">
              <a:extLst>
                <a:ext uri="{FF2B5EF4-FFF2-40B4-BE49-F238E27FC236}">
                  <a16:creationId xmlns:a16="http://schemas.microsoft.com/office/drawing/2014/main" id="{10487DBF-F8D2-C90D-759A-E8A6A772C672}"/>
                </a:ext>
              </a:extLst>
            </p:cNvPr>
            <p:cNvGrpSpPr/>
            <p:nvPr/>
          </p:nvGrpSpPr>
          <p:grpSpPr>
            <a:xfrm>
              <a:off x="3833265" y="1813449"/>
              <a:ext cx="1397851" cy="551406"/>
              <a:chOff x="7352170" y="1911115"/>
              <a:chExt cx="1932693" cy="551406"/>
            </a:xfrm>
          </p:grpSpPr>
          <p:sp>
            <p:nvSpPr>
              <p:cNvPr id="23" name="Rectangle : coins arrondis 2">
                <a:extLst>
                  <a:ext uri="{FF2B5EF4-FFF2-40B4-BE49-F238E27FC236}">
                    <a16:creationId xmlns:a16="http://schemas.microsoft.com/office/drawing/2014/main" id="{875249B2-0A58-1DC0-831A-8D1570B90514}"/>
                  </a:ext>
                </a:extLst>
              </p:cNvPr>
              <p:cNvSpPr/>
              <p:nvPr/>
            </p:nvSpPr>
            <p:spPr>
              <a:xfrm>
                <a:off x="7352170" y="1911115"/>
                <a:ext cx="1448454" cy="551406"/>
              </a:xfrm>
              <a:prstGeom prst="roundRect">
                <a:avLst/>
              </a:prstGeom>
              <a:solidFill>
                <a:srgbClr val="084F6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kern="100" dirty="0">
                    <a:solidFill>
                      <a:schemeClr val="bg1"/>
                    </a:solidFill>
                    <a:latin typeface="Aptos" panose="020B0004020202020204" pitchFamily="34" charset="0"/>
                    <a:ea typeface="DengXian" panose="02010600030101010101" pitchFamily="2" charset="-122"/>
                    <a:cs typeface="Calibri" panose="020F0502020204030204" pitchFamily="34" charset="0"/>
                  </a:rPr>
                  <a:t>أُجيبُ</a:t>
                </a:r>
                <a:endParaRPr lang="fr-FR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4" name="Oval 80">
                <a:extLst>
                  <a:ext uri="{FF2B5EF4-FFF2-40B4-BE49-F238E27FC236}">
                    <a16:creationId xmlns:a16="http://schemas.microsoft.com/office/drawing/2014/main" id="{EC3B8434-FDA1-6C4D-68D2-A4B1D5C3527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800624" y="1945316"/>
                <a:ext cx="484239" cy="483004"/>
              </a:xfrm>
              <a:prstGeom prst="ellipse">
                <a:avLst/>
              </a:prstGeom>
              <a:solidFill>
                <a:srgbClr val="FCC30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  <a:endParaRPr lang="f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22" name="ZoneTexte 7">
              <a:extLst>
                <a:ext uri="{FF2B5EF4-FFF2-40B4-BE49-F238E27FC236}">
                  <a16:creationId xmlns:a16="http://schemas.microsoft.com/office/drawing/2014/main" id="{7BFE610F-5EEA-8340-F4D1-C9A6ABF13714}"/>
                </a:ext>
              </a:extLst>
            </p:cNvPr>
            <p:cNvSpPr txBox="1"/>
            <p:nvPr/>
          </p:nvSpPr>
          <p:spPr>
            <a:xfrm>
              <a:off x="6677798" y="1903367"/>
              <a:ext cx="1563246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Calibri"/>
                  <a:ea typeface="Calibri"/>
                  <a:cs typeface="Calibri"/>
                  <a:sym typeface="Calibri"/>
                </a:rPr>
                <a:t>أَتَعَرّفُ</a:t>
              </a:r>
              <a:endParaRPr lang="fr-MA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9E2D672C-A8EF-21FC-0EC5-5584EC0A29B1}"/>
              </a:ext>
            </a:extLst>
          </p:cNvPr>
          <p:cNvGrpSpPr/>
          <p:nvPr/>
        </p:nvGrpSpPr>
        <p:grpSpPr>
          <a:xfrm>
            <a:off x="793101" y="2287244"/>
            <a:ext cx="7048917" cy="3895720"/>
            <a:chOff x="793101" y="2287244"/>
            <a:chExt cx="7048917" cy="3895720"/>
          </a:xfrm>
        </p:grpSpPr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1F580F9E-5521-42F2-19E2-08F8FF9D68D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93101" y="2287244"/>
              <a:ext cx="7048917" cy="3895720"/>
            </a:xfrm>
            <a:prstGeom prst="rect">
              <a:avLst/>
            </a:prstGeom>
          </p:spPr>
        </p:pic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986F6848-0EF1-771E-3645-979D4479B4AF}"/>
                </a:ext>
              </a:extLst>
            </p:cNvPr>
            <p:cNvSpPr txBox="1"/>
            <p:nvPr/>
          </p:nvSpPr>
          <p:spPr>
            <a:xfrm>
              <a:off x="5701005" y="4172488"/>
              <a:ext cx="97654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ar-MA" sz="2000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اَلشّاشاتُ</a:t>
              </a:r>
              <a:endParaRPr lang="fr-MA" sz="2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D065F4F8-936B-4863-7E1F-6A716B35340F}"/>
              </a:ext>
            </a:extLst>
          </p:cNvPr>
          <p:cNvSpPr/>
          <p:nvPr/>
        </p:nvSpPr>
        <p:spPr>
          <a:xfrm>
            <a:off x="4387844" y="5154039"/>
            <a:ext cx="3454174" cy="874305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3232D34-26A8-D4CE-1AFC-1A7DD49CC2BC}"/>
              </a:ext>
            </a:extLst>
          </p:cNvPr>
          <p:cNvSpPr txBox="1"/>
          <p:nvPr/>
        </p:nvSpPr>
        <p:spPr>
          <a:xfrm>
            <a:off x="5179007" y="4710967"/>
            <a:ext cx="196560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ar-MA" sz="2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اَلْحَواسِبُ وَالشَّواحِنُ</a:t>
            </a:r>
            <a:endParaRPr lang="fr-MA" sz="2000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39F38EC-B289-B644-3050-20C0BF9BE8CA}"/>
              </a:ext>
            </a:extLst>
          </p:cNvPr>
          <p:cNvSpPr txBox="1"/>
          <p:nvPr/>
        </p:nvSpPr>
        <p:spPr>
          <a:xfrm>
            <a:off x="4103056" y="5320458"/>
            <a:ext cx="40237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endParaRPr lang="fr-MA" sz="2000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 rtl="1"/>
            <a:r>
              <a:rPr lang="ar-MA" sz="2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مَبيعاتٍ 10 </a:t>
            </a:r>
            <a:r>
              <a:rPr lang="fr-MA" sz="2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=</a:t>
            </a:r>
            <a:r>
              <a:rPr lang="ar-MA" sz="2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fr-MA" sz="2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30-20</a:t>
            </a:r>
            <a:r>
              <a:rPr lang="ar-MA" sz="2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endParaRPr lang="fr-MA" sz="2000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3FC81097-0815-9642-EE7E-C57D7A7D6921}"/>
              </a:ext>
            </a:extLst>
          </p:cNvPr>
          <p:cNvSpPr/>
          <p:nvPr/>
        </p:nvSpPr>
        <p:spPr>
          <a:xfrm>
            <a:off x="2994392" y="5154039"/>
            <a:ext cx="446587" cy="30118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B7E687DF-D81C-F92D-C84F-1244920D38F9}"/>
              </a:ext>
            </a:extLst>
          </p:cNvPr>
          <p:cNvSpPr/>
          <p:nvPr/>
        </p:nvSpPr>
        <p:spPr>
          <a:xfrm>
            <a:off x="2297666" y="5304633"/>
            <a:ext cx="446587" cy="30118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65192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C4EF43-51C7-D188-5EF5-580C111CBC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DDFEA7E-7F8A-C048-786F-DCABA1F2E29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1A2687B7-08A2-7736-7A8F-CE7BFA215B60}"/>
              </a:ext>
            </a:extLst>
          </p:cNvPr>
          <p:cNvSpPr/>
          <p:nvPr/>
        </p:nvSpPr>
        <p:spPr>
          <a:xfrm>
            <a:off x="2106000" y="2600686"/>
            <a:ext cx="4932000" cy="3062996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7" name="Image 16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21036E64-6355-3A9D-BEC9-C883CE1047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039894" y="4016886"/>
            <a:ext cx="841742" cy="841742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8E14B7C6-3D7D-CE92-59E8-0178E028C705}"/>
              </a:ext>
            </a:extLst>
          </p:cNvPr>
          <p:cNvSpPr txBox="1"/>
          <p:nvPr/>
        </p:nvSpPr>
        <p:spPr>
          <a:xfrm>
            <a:off x="2532228" y="3143132"/>
            <a:ext cx="352612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r" defTabSz="685834" rtl="1">
              <a:defRPr sz="2800" b="1" spc="-10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defRPr>
            </a:lvl1pPr>
          </a:lstStyle>
          <a:p>
            <a:r>
              <a:rPr lang="ar-MA" sz="2400" dirty="0">
                <a:solidFill>
                  <a:schemeClr val="bg1">
                    <a:lumMod val="50000"/>
                  </a:schemeClr>
                </a:solidFill>
              </a:rPr>
              <a:t>النشاط 1</a:t>
            </a:r>
          </a:p>
        </p:txBody>
      </p:sp>
      <p:sp>
        <p:nvSpPr>
          <p:cNvPr id="19" name="Flowchart: Alternate Process 54">
            <a:extLst>
              <a:ext uri="{FF2B5EF4-FFF2-40B4-BE49-F238E27FC236}">
                <a16:creationId xmlns:a16="http://schemas.microsoft.com/office/drawing/2014/main" id="{18973899-64D5-3129-61F9-CE394B540C66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ممارسة موجهة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14B6CE55-F22C-ECF5-1AEC-B10480226C18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32354BCD-FBFD-34ED-D88A-D0F3285BA50D}"/>
              </a:ext>
            </a:extLst>
          </p:cNvPr>
          <p:cNvSpPr txBox="1"/>
          <p:nvPr/>
        </p:nvSpPr>
        <p:spPr>
          <a:xfrm>
            <a:off x="2647838" y="4073823"/>
            <a:ext cx="352612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r" defTabSz="685834" rtl="1">
              <a:defRPr sz="2800" b="1" spc="-10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defRPr>
            </a:lvl1pPr>
          </a:lstStyle>
          <a:p>
            <a:r>
              <a:rPr lang="ar-MA" sz="3200" dirty="0"/>
              <a:t>النشاط 2</a:t>
            </a: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DD07AF8A-38B2-8AF7-B639-239BA532D97B}"/>
              </a:ext>
            </a:extLst>
          </p:cNvPr>
          <p:cNvGrpSpPr>
            <a:grpSpLocks noChangeAspect="1"/>
          </p:cNvGrpSpPr>
          <p:nvPr/>
        </p:nvGrpSpPr>
        <p:grpSpPr>
          <a:xfrm>
            <a:off x="1736854" y="4579496"/>
            <a:ext cx="738292" cy="827051"/>
            <a:chOff x="976754" y="4005561"/>
            <a:chExt cx="558587" cy="62574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F2CB330E-D003-2FBE-1D5E-8E12F40C893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3864F651-222A-35FA-DF9E-0B885E008F0E}"/>
                </a:ext>
              </a:extLst>
            </p:cNvPr>
            <p:cNvSpPr txBox="1"/>
            <p:nvPr/>
          </p:nvSpPr>
          <p:spPr>
            <a:xfrm>
              <a:off x="1057660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10</a:t>
              </a:r>
            </a:p>
          </p:txBody>
        </p:sp>
      </p:grpSp>
      <p:sp>
        <p:nvSpPr>
          <p:cNvPr id="2" name="ZoneTexte 17">
            <a:extLst>
              <a:ext uri="{FF2B5EF4-FFF2-40B4-BE49-F238E27FC236}">
                <a16:creationId xmlns:a16="http://schemas.microsoft.com/office/drawing/2014/main" id="{421D42AF-DF72-7289-B135-AAF9469410D1}"/>
              </a:ext>
            </a:extLst>
          </p:cNvPr>
          <p:cNvSpPr txBox="1"/>
          <p:nvPr/>
        </p:nvSpPr>
        <p:spPr>
          <a:xfrm>
            <a:off x="2539740" y="4915566"/>
            <a:ext cx="352612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r" defTabSz="685834" rtl="1">
              <a:defRPr sz="2800" b="1" spc="-10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defRPr>
            </a:lvl1pPr>
          </a:lstStyle>
          <a:p>
            <a:r>
              <a:rPr lang="ar-MA" sz="2400" dirty="0">
                <a:solidFill>
                  <a:schemeClr val="bg1">
                    <a:lumMod val="50000"/>
                  </a:schemeClr>
                </a:solidFill>
              </a:rPr>
              <a:t>النشاط 3</a:t>
            </a:r>
          </a:p>
        </p:txBody>
      </p:sp>
    </p:spTree>
    <p:extLst>
      <p:ext uri="{BB962C8B-B14F-4D97-AF65-F5344CB8AC3E}">
        <p14:creationId xmlns:p14="http://schemas.microsoft.com/office/powerpoint/2010/main" val="371131016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E1FED2-ADF3-2B31-7F58-77E354E6D6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40DF6053-C85F-4A99-71ED-F24E5440B7A4}"/>
              </a:ext>
            </a:extLst>
          </p:cNvPr>
          <p:cNvSpPr txBox="1"/>
          <p:nvPr/>
        </p:nvSpPr>
        <p:spPr>
          <a:xfrm>
            <a:off x="327278" y="844006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الآن افتحوا كراساتكم على الصفحة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136    .</a:t>
            </a: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98AE0B70-A4F6-749E-9AE6-57BD7D6C03A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AECF6BF7-0169-8705-4A9D-813D3E496B8A}"/>
              </a:ext>
            </a:extLst>
          </p:cNvPr>
          <p:cNvSpPr/>
          <p:nvPr/>
        </p:nvSpPr>
        <p:spPr>
          <a:xfrm>
            <a:off x="923544" y="1956816"/>
            <a:ext cx="3255264" cy="1746504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CD548B1D-F37B-560E-660E-72BABA037D3E}"/>
              </a:ext>
            </a:extLst>
          </p:cNvPr>
          <p:cNvGrpSpPr/>
          <p:nvPr/>
        </p:nvGrpSpPr>
        <p:grpSpPr>
          <a:xfrm>
            <a:off x="527290" y="1707334"/>
            <a:ext cx="8089419" cy="4728635"/>
            <a:chOff x="331995" y="1535620"/>
            <a:chExt cx="8089419" cy="4841734"/>
          </a:xfrm>
          <a:scene3d>
            <a:camera prst="obliqueBottomLeft"/>
            <a:lightRig rig="threePt" dir="t"/>
          </a:scene3d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4394FFA1-8E97-A17D-676C-3D4885038FB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572000" y="1623497"/>
              <a:ext cx="3849414" cy="4753857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468F7C42-2EAB-215C-F183-F1C19C31253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31995" y="1535620"/>
              <a:ext cx="4099915" cy="4841734"/>
            </a:xfrm>
            <a:prstGeom prst="rect">
              <a:avLst/>
            </a:prstGeom>
          </p:spPr>
        </p:pic>
      </p:grp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543E8C35-88F5-40C2-CA98-8A77362D9AE0}"/>
              </a:ext>
            </a:extLst>
          </p:cNvPr>
          <p:cNvSpPr/>
          <p:nvPr/>
        </p:nvSpPr>
        <p:spPr>
          <a:xfrm>
            <a:off x="5174306" y="4281055"/>
            <a:ext cx="3035392" cy="1732939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15414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E278A5-CE53-7B19-2151-4DAA11D46C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E7C6CCA4-8498-984F-268A-0919154CF062}"/>
              </a:ext>
            </a:extLst>
          </p:cNvPr>
          <p:cNvSpPr txBox="1"/>
          <p:nvPr/>
        </p:nvSpPr>
        <p:spPr>
          <a:xfrm>
            <a:off x="381066" y="803664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سنطبق نفس الخطوات في هذ</a:t>
            </a: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النشاط؛ سأشرح التعليمة. انتظروا الانطلاقة 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611AC0D-FF8E-3DE6-03F5-474CDE7F90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9516" y="589935"/>
            <a:ext cx="994585" cy="1024853"/>
          </a:xfrm>
          <a:prstGeom prst="ellipse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3679C5C5-CC9C-A971-CE24-834B1D894B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1265" y="1614788"/>
            <a:ext cx="6313707" cy="4288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7286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604DF4-82F7-B405-4EEE-3B8E8F8458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1044895B-678F-0574-1C71-AC4E732446E9}"/>
              </a:ext>
            </a:extLst>
          </p:cNvPr>
          <p:cNvSpPr txBox="1"/>
          <p:nvPr/>
        </p:nvSpPr>
        <p:spPr>
          <a:xfrm>
            <a:off x="363137" y="817111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لديكم 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 دقائق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للإنجاز،  سأمر بين الصفوف لمساعدتكم؛</a:t>
            </a:r>
          </a:p>
        </p:txBody>
      </p:sp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0AF2288-3F6B-0EE1-473B-E946DCD37646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C472C68-5436-A894-1577-F65791DC34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6867759" y="3429000"/>
            <a:ext cx="1892866" cy="163421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56941E9-3B94-1C07-DC94-DD2B980A1A5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3986" y="2212766"/>
            <a:ext cx="5677392" cy="3513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5235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CCA298-FCE5-C41F-1316-D35A5F74B4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C814787D-0691-0F7E-25F0-7E581E5D306B}"/>
              </a:ext>
            </a:extLst>
          </p:cNvPr>
          <p:cNvSpPr txBox="1"/>
          <p:nvPr/>
        </p:nvSpPr>
        <p:spPr>
          <a:xfrm>
            <a:off x="363137" y="817111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اشتغلوا في ثنائيات.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C20FAED4-34C1-7704-3FDB-318383F608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67468" y="2619673"/>
            <a:ext cx="2609063" cy="2609063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7FB6CBD-B57A-742F-A96D-E5A7420BAE0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16445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2D392F-0343-F160-5933-A9DFB83D6B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7CC431C3-A15C-E82E-F1D7-64EDFBEC32D7}"/>
              </a:ext>
            </a:extLst>
          </p:cNvPr>
          <p:cNvSpPr txBox="1"/>
          <p:nvPr/>
        </p:nvSpPr>
        <p:spPr>
          <a:xfrm>
            <a:off x="363137" y="817111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كل واحد يقارن إنجازه مع زميله. تأكدوا أنكم اتبعتم الخطوات بشكل سليم. </a:t>
            </a:r>
          </a:p>
        </p:txBody>
      </p:sp>
      <p:pic>
        <p:nvPicPr>
          <p:cNvPr id="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88767D6-6E0A-49BE-A000-F942A5DB6F59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3EBABB04-E354-01EB-84B4-9295280321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08467" y="2734056"/>
            <a:ext cx="1976582" cy="197658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3A7493B-CC5C-493C-C90C-0E765CD0318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6610" y="2202871"/>
            <a:ext cx="5717545" cy="3262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1947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063F2C-BD6C-9EF2-708B-D3F7281B92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13202967-B9E9-EDFA-4C27-364A363243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7321" y="1789086"/>
            <a:ext cx="7314365" cy="4478979"/>
          </a:xfrm>
          <a:prstGeom prst="rect">
            <a:avLst/>
          </a:prstGeom>
        </p:spPr>
      </p:pic>
      <p:sp>
        <p:nvSpPr>
          <p:cNvPr id="13" name="ZoneTexte 2">
            <a:extLst>
              <a:ext uri="{FF2B5EF4-FFF2-40B4-BE49-F238E27FC236}">
                <a16:creationId xmlns:a16="http://schemas.microsoft.com/office/drawing/2014/main" id="{FE84880A-15FC-E436-B785-13B976395EF7}"/>
              </a:ext>
            </a:extLst>
          </p:cNvPr>
          <p:cNvSpPr txBox="1"/>
          <p:nvPr/>
        </p:nvSpPr>
        <p:spPr>
          <a:xfrm>
            <a:off x="327278" y="813495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صححوا. </a:t>
            </a:r>
          </a:p>
        </p:txBody>
      </p:sp>
      <p:pic>
        <p:nvPicPr>
          <p:cNvPr id="7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A3B4004-C3AD-AED0-1E55-10A11BB4E6F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05B3BF5A-6807-92AF-CF1A-53F897E19656}"/>
              </a:ext>
            </a:extLst>
          </p:cNvPr>
          <p:cNvGrpSpPr/>
          <p:nvPr/>
        </p:nvGrpSpPr>
        <p:grpSpPr>
          <a:xfrm>
            <a:off x="3563566" y="4210609"/>
            <a:ext cx="4458351" cy="2449449"/>
            <a:chOff x="4089483" y="4503686"/>
            <a:chExt cx="4458351" cy="2449449"/>
          </a:xfrm>
        </p:grpSpPr>
        <p:sp>
          <p:nvSpPr>
            <p:cNvPr id="3" name="ZoneTexte 2">
              <a:extLst>
                <a:ext uri="{FF2B5EF4-FFF2-40B4-BE49-F238E27FC236}">
                  <a16:creationId xmlns:a16="http://schemas.microsoft.com/office/drawing/2014/main" id="{A00888E5-1157-29C1-01B2-A55B348807CC}"/>
                </a:ext>
              </a:extLst>
            </p:cNvPr>
            <p:cNvSpPr txBox="1"/>
            <p:nvPr/>
          </p:nvSpPr>
          <p:spPr>
            <a:xfrm>
              <a:off x="4712246" y="4503686"/>
              <a:ext cx="3835588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ar-MA" sz="2400" b="1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التًّنَقُّلُ</a:t>
              </a:r>
              <a:endParaRPr lang="fr-FR" sz="2400" dirty="0">
                <a:solidFill>
                  <a:srgbClr val="C00000"/>
                </a:solidFill>
              </a:endParaRPr>
            </a:p>
          </p:txBody>
        </p:sp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DE15C1F4-7B32-5198-26CA-8921E71FFF23}"/>
                </a:ext>
              </a:extLst>
            </p:cNvPr>
            <p:cNvSpPr txBox="1"/>
            <p:nvPr/>
          </p:nvSpPr>
          <p:spPr>
            <a:xfrm>
              <a:off x="4089483" y="5937472"/>
              <a:ext cx="4458351" cy="101566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/>
              <a:r>
                <a:rPr lang="ar-MA" sz="2000" b="1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10 ساعاتٍ.</a:t>
              </a:r>
              <a:endParaRPr lang="fr-MA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 algn="ctr" rtl="1"/>
              <a:r>
                <a:rPr lang="fr-MA" sz="2000" b="1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24-(5+2+4+1+2)= 10</a:t>
              </a:r>
            </a:p>
            <a:p>
              <a:pPr algn="ctr" rtl="1"/>
              <a:endParaRPr lang="fr-FR" sz="2000" dirty="0">
                <a:solidFill>
                  <a:srgbClr val="C00000"/>
                </a:solidFill>
              </a:endParaRP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D13B48D2-CB7F-34B7-091D-4167F558D80B}"/>
              </a:ext>
            </a:extLst>
          </p:cNvPr>
          <p:cNvSpPr/>
          <p:nvPr/>
        </p:nvSpPr>
        <p:spPr>
          <a:xfrm>
            <a:off x="5507182" y="4833435"/>
            <a:ext cx="1111828" cy="52322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76486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FD2028-9C9F-1347-130B-0918BE3063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315EBAF-E8A3-DBAF-41C8-03EF5B38031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DC067286-5FE1-C71D-4B80-4BA3FF8933DC}"/>
              </a:ext>
            </a:extLst>
          </p:cNvPr>
          <p:cNvSpPr/>
          <p:nvPr/>
        </p:nvSpPr>
        <p:spPr>
          <a:xfrm>
            <a:off x="2106000" y="2600686"/>
            <a:ext cx="4932000" cy="3062996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7" name="Image 16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998925A4-B75A-8243-6AFE-DB914E66A6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135085" y="4791317"/>
            <a:ext cx="841742" cy="841742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9F162F18-FD79-9D11-FD50-1CB66A51C187}"/>
              </a:ext>
            </a:extLst>
          </p:cNvPr>
          <p:cNvSpPr txBox="1"/>
          <p:nvPr/>
        </p:nvSpPr>
        <p:spPr>
          <a:xfrm>
            <a:off x="2532228" y="3143132"/>
            <a:ext cx="352612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r" defTabSz="685834" rtl="1">
              <a:defRPr sz="2800" b="1" spc="-10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defRPr>
            </a:lvl1pPr>
          </a:lstStyle>
          <a:p>
            <a:r>
              <a:rPr lang="ar-MA" sz="2400" dirty="0">
                <a:solidFill>
                  <a:schemeClr val="bg1">
                    <a:lumMod val="50000"/>
                  </a:schemeClr>
                </a:solidFill>
              </a:rPr>
              <a:t>النشاط 1</a:t>
            </a:r>
          </a:p>
        </p:txBody>
      </p:sp>
      <p:sp>
        <p:nvSpPr>
          <p:cNvPr id="19" name="Flowchart: Alternate Process 54">
            <a:extLst>
              <a:ext uri="{FF2B5EF4-FFF2-40B4-BE49-F238E27FC236}">
                <a16:creationId xmlns:a16="http://schemas.microsoft.com/office/drawing/2014/main" id="{3477E6FA-3D24-FE62-A700-B37E97AF8867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ممارسة موجهة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9DDE097C-F882-39BF-3321-EF46CA5ACD21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CBC05D3E-F9A4-E3C7-8843-70FF63F22E2D}"/>
              </a:ext>
            </a:extLst>
          </p:cNvPr>
          <p:cNvSpPr txBox="1"/>
          <p:nvPr/>
        </p:nvSpPr>
        <p:spPr>
          <a:xfrm>
            <a:off x="2539740" y="4960154"/>
            <a:ext cx="352612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r" defTabSz="685834" rtl="1">
              <a:defRPr sz="2800" b="1" spc="-10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defRPr>
            </a:lvl1pPr>
          </a:lstStyle>
          <a:p>
            <a:r>
              <a:rPr lang="ar-MA" sz="3200" dirty="0"/>
              <a:t>النشاط </a:t>
            </a:r>
            <a:r>
              <a:rPr lang="fr-MA" sz="3200" dirty="0"/>
              <a:t>3</a:t>
            </a:r>
            <a:endParaRPr lang="ar-MA" sz="3200" dirty="0"/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F4775D04-28B2-32EB-E213-551F81727319}"/>
              </a:ext>
            </a:extLst>
          </p:cNvPr>
          <p:cNvGrpSpPr>
            <a:grpSpLocks noChangeAspect="1"/>
          </p:cNvGrpSpPr>
          <p:nvPr/>
        </p:nvGrpSpPr>
        <p:grpSpPr>
          <a:xfrm>
            <a:off x="1736854" y="4579496"/>
            <a:ext cx="738292" cy="827051"/>
            <a:chOff x="976754" y="4005561"/>
            <a:chExt cx="558587" cy="62574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82070385-B1B6-4CBB-DC35-D32C6547298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BC5D57FB-A232-B97F-15B4-69F2627624AC}"/>
                </a:ext>
              </a:extLst>
            </p:cNvPr>
            <p:cNvSpPr txBox="1"/>
            <p:nvPr/>
          </p:nvSpPr>
          <p:spPr>
            <a:xfrm>
              <a:off x="1057660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10</a:t>
              </a:r>
            </a:p>
          </p:txBody>
        </p:sp>
      </p:grpSp>
      <p:sp>
        <p:nvSpPr>
          <p:cNvPr id="2" name="ZoneTexte 17">
            <a:extLst>
              <a:ext uri="{FF2B5EF4-FFF2-40B4-BE49-F238E27FC236}">
                <a16:creationId xmlns:a16="http://schemas.microsoft.com/office/drawing/2014/main" id="{3FA41523-8A67-6480-3866-953736F32202}"/>
              </a:ext>
            </a:extLst>
          </p:cNvPr>
          <p:cNvSpPr txBox="1"/>
          <p:nvPr/>
        </p:nvSpPr>
        <p:spPr>
          <a:xfrm>
            <a:off x="2382664" y="4171443"/>
            <a:ext cx="352612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r" defTabSz="685834" rtl="1">
              <a:defRPr sz="2800" b="1" spc="-10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defRPr>
            </a:lvl1pPr>
          </a:lstStyle>
          <a:p>
            <a:r>
              <a:rPr lang="ar-MA" sz="2400" dirty="0">
                <a:solidFill>
                  <a:schemeClr val="bg1">
                    <a:lumMod val="50000"/>
                  </a:schemeClr>
                </a:solidFill>
              </a:rPr>
              <a:t>النشاط </a:t>
            </a:r>
            <a:r>
              <a:rPr lang="fr-MA" sz="2400" dirty="0">
                <a:solidFill>
                  <a:schemeClr val="bg1">
                    <a:lumMod val="50000"/>
                  </a:schemeClr>
                </a:solidFill>
              </a:rPr>
              <a:t>2</a:t>
            </a:r>
            <a:endParaRPr lang="ar-MA" sz="24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0153474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E78868-A47B-4247-DA11-3C50F9E60A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6663662D-81FE-AF2B-815D-F6EF49690624}"/>
              </a:ext>
            </a:extLst>
          </p:cNvPr>
          <p:cNvSpPr txBox="1"/>
          <p:nvPr/>
        </p:nvSpPr>
        <p:spPr>
          <a:xfrm>
            <a:off x="327278" y="844006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الآن افتحوا كراساتكم على الصفحة </a:t>
            </a:r>
            <a:r>
              <a:rPr lang="f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137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.</a:t>
            </a: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F4BA6CE7-19F8-E775-4618-92E09BC0278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82B707C1-5327-A7AA-ACE3-D058117E81A7}"/>
              </a:ext>
            </a:extLst>
          </p:cNvPr>
          <p:cNvSpPr/>
          <p:nvPr/>
        </p:nvSpPr>
        <p:spPr>
          <a:xfrm>
            <a:off x="923544" y="1956816"/>
            <a:ext cx="3255264" cy="1746504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0B21E896-FE49-CE0B-26FC-4759413E952D}"/>
              </a:ext>
            </a:extLst>
          </p:cNvPr>
          <p:cNvGrpSpPr/>
          <p:nvPr/>
        </p:nvGrpSpPr>
        <p:grpSpPr>
          <a:xfrm>
            <a:off x="527290" y="1707334"/>
            <a:ext cx="8089419" cy="4728635"/>
            <a:chOff x="331995" y="1535620"/>
            <a:chExt cx="8089419" cy="4841734"/>
          </a:xfrm>
          <a:scene3d>
            <a:camera prst="obliqueBottomLeft"/>
            <a:lightRig rig="threePt" dir="t"/>
          </a:scene3d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4B285A3B-FD97-68F7-E4B9-F7132984EBE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572000" y="1623497"/>
              <a:ext cx="3849414" cy="4753857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C4EC767A-6B9B-A361-13B8-E363388D8C2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31995" y="1535620"/>
              <a:ext cx="4099915" cy="4841734"/>
            </a:xfrm>
            <a:prstGeom prst="rect">
              <a:avLst/>
            </a:prstGeom>
          </p:spPr>
        </p:pic>
      </p:grp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4C90FD96-19DA-5138-E050-FDB0A059AB01}"/>
              </a:ext>
            </a:extLst>
          </p:cNvPr>
          <p:cNvSpPr/>
          <p:nvPr/>
        </p:nvSpPr>
        <p:spPr>
          <a:xfrm>
            <a:off x="783453" y="2088573"/>
            <a:ext cx="3684637" cy="1864229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641726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3CFB83-CD3A-0DC4-BB82-058CA96D08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FD12203B-C52E-89B8-1D92-49ADA777C1C0}"/>
              </a:ext>
            </a:extLst>
          </p:cNvPr>
          <p:cNvSpPr txBox="1"/>
          <p:nvPr/>
        </p:nvSpPr>
        <p:spPr>
          <a:xfrm>
            <a:off x="537326" y="803664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أنجزوا التمرين رقم 3 ، طبقوا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نفس الخطوات. لديكم 4 دقائق.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910A357-181A-BA6A-B5CF-C5A0986C8F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9516" y="589935"/>
            <a:ext cx="994585" cy="1024853"/>
          </a:xfrm>
          <a:prstGeom prst="ellipse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067189A-FE94-52F0-9D56-BCA6236F4D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326" y="1668173"/>
            <a:ext cx="7580475" cy="4386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6575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13633F-0104-5ED4-1310-8E13045CB1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C2BF77F1-6407-8CC6-B6B7-DCFB0C807CB7}"/>
              </a:ext>
            </a:extLst>
          </p:cNvPr>
          <p:cNvSpPr txBox="1"/>
          <p:nvPr/>
        </p:nvSpPr>
        <p:spPr>
          <a:xfrm>
            <a:off x="537326" y="803664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F304D38-E179-ED7C-43BB-AAFF470902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9516" y="589935"/>
            <a:ext cx="994585" cy="1024853"/>
          </a:xfrm>
          <a:prstGeom prst="ellipse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9691D06-AB69-2045-E509-BF71298835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326" y="1668173"/>
            <a:ext cx="7580475" cy="4386163"/>
          </a:xfrm>
          <a:prstGeom prst="rect">
            <a:avLst/>
          </a:prstGeom>
        </p:spPr>
      </p:pic>
      <p:sp>
        <p:nvSpPr>
          <p:cNvPr id="4" name="ZoneTexte 2">
            <a:extLst>
              <a:ext uri="{FF2B5EF4-FFF2-40B4-BE49-F238E27FC236}">
                <a16:creationId xmlns:a16="http://schemas.microsoft.com/office/drawing/2014/main" id="{BB8DB788-1B24-E5F2-D247-2708C923A9BC}"/>
              </a:ext>
            </a:extLst>
          </p:cNvPr>
          <p:cNvSpPr txBox="1"/>
          <p:nvPr/>
        </p:nvSpPr>
        <p:spPr>
          <a:xfrm>
            <a:off x="4282213" y="4085918"/>
            <a:ext cx="383558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 نُقَطٍ.</a:t>
            </a:r>
            <a:endParaRPr lang="fr-FR" sz="2400" dirty="0">
              <a:solidFill>
                <a:srgbClr val="C00000"/>
              </a:solidFill>
            </a:endParaRPr>
          </a:p>
        </p:txBody>
      </p:sp>
      <p:sp>
        <p:nvSpPr>
          <p:cNvPr id="6" name="ZoneTexte 2">
            <a:extLst>
              <a:ext uri="{FF2B5EF4-FFF2-40B4-BE49-F238E27FC236}">
                <a16:creationId xmlns:a16="http://schemas.microsoft.com/office/drawing/2014/main" id="{B1946B0E-71D4-95A0-D031-743E398A1014}"/>
              </a:ext>
            </a:extLst>
          </p:cNvPr>
          <p:cNvSpPr txBox="1"/>
          <p:nvPr/>
        </p:nvSpPr>
        <p:spPr>
          <a:xfrm>
            <a:off x="4095487" y="4958994"/>
            <a:ext cx="383558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 نُقَطٍ.</a:t>
            </a:r>
            <a:endParaRPr lang="fr-FR" sz="2400" dirty="0">
              <a:solidFill>
                <a:srgbClr val="C00000"/>
              </a:solidFill>
            </a:endParaRPr>
          </a:p>
        </p:txBody>
      </p:sp>
      <p:sp>
        <p:nvSpPr>
          <p:cNvPr id="7" name="ZoneTexte 2">
            <a:extLst>
              <a:ext uri="{FF2B5EF4-FFF2-40B4-BE49-F238E27FC236}">
                <a16:creationId xmlns:a16="http://schemas.microsoft.com/office/drawing/2014/main" id="{E3F03687-87C3-688D-2659-493F04554EB0}"/>
              </a:ext>
            </a:extLst>
          </p:cNvPr>
          <p:cNvSpPr txBox="1"/>
          <p:nvPr/>
        </p:nvSpPr>
        <p:spPr>
          <a:xfrm>
            <a:off x="4095487" y="5567544"/>
            <a:ext cx="383558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24 نُقْطَةً.</a:t>
            </a:r>
            <a:endParaRPr lang="fr-FR" sz="24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6626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3529A7B4-AFD0-8B34-FD6E-734271B9968E}"/>
              </a:ext>
            </a:extLst>
          </p:cNvPr>
          <p:cNvSpPr/>
          <p:nvPr/>
        </p:nvSpPr>
        <p:spPr>
          <a:xfrm>
            <a:off x="2106000" y="2600687"/>
            <a:ext cx="4932000" cy="160752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2" name="Image 11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CCD86B12-23CE-09F8-4312-452CEE42DC6E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10800000">
            <a:off x="6171001" y="3017447"/>
            <a:ext cx="841742" cy="841742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8D912C49-8F6E-04B0-51CF-B69DF9C0FAB2}"/>
              </a:ext>
            </a:extLst>
          </p:cNvPr>
          <p:cNvSpPr txBox="1"/>
          <p:nvPr/>
        </p:nvSpPr>
        <p:spPr>
          <a:xfrm>
            <a:off x="2654710" y="3138810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أنجز بمفردي</a:t>
            </a:r>
          </a:p>
        </p:txBody>
      </p:sp>
      <p:sp>
        <p:nvSpPr>
          <p:cNvPr id="14" name="Flowchart: Alternate Process 54">
            <a:extLst>
              <a:ext uri="{FF2B5EF4-FFF2-40B4-BE49-F238E27FC236}">
                <a16:creationId xmlns:a16="http://schemas.microsoft.com/office/drawing/2014/main" id="{1F340EDF-EC6A-0787-852F-2E3654BE744A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ممارسة مستقلة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D9A148B1-BE32-D6AB-B1AD-29EA5BE9076C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4</a:t>
            </a:r>
            <a:endParaRPr lang="fr-MA" sz="3200" b="1" dirty="0"/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7A56B5FA-5EF3-8C50-FF46-E1041DC16B91}"/>
              </a:ext>
            </a:extLst>
          </p:cNvPr>
          <p:cNvGrpSpPr>
            <a:grpSpLocks noChangeAspect="1"/>
          </p:cNvGrpSpPr>
          <p:nvPr/>
        </p:nvGrpSpPr>
        <p:grpSpPr>
          <a:xfrm>
            <a:off x="1717190" y="3753586"/>
            <a:ext cx="738292" cy="827051"/>
            <a:chOff x="976754" y="4005561"/>
            <a:chExt cx="558587" cy="625740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333C13FF-7516-482D-08AE-46BD39DBEB6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77BC9C06-D1C5-1540-7147-1195BA293A4C}"/>
                </a:ext>
              </a:extLst>
            </p:cNvPr>
            <p:cNvSpPr txBox="1"/>
            <p:nvPr/>
          </p:nvSpPr>
          <p:spPr>
            <a:xfrm>
              <a:off x="1057660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0336711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A46B8E-FB56-0174-3FDB-F3FBAF1FD0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7A62FDCB-EA01-71EE-5B35-0CC3C3128A82}"/>
              </a:ext>
            </a:extLst>
          </p:cNvPr>
          <p:cNvGrpSpPr/>
          <p:nvPr/>
        </p:nvGrpSpPr>
        <p:grpSpPr>
          <a:xfrm>
            <a:off x="527290" y="1707334"/>
            <a:ext cx="8089419" cy="4728635"/>
            <a:chOff x="331995" y="1535620"/>
            <a:chExt cx="8089419" cy="4841734"/>
          </a:xfrm>
          <a:scene3d>
            <a:camera prst="obliqueBottomLeft"/>
            <a:lightRig rig="threePt" dir="t"/>
          </a:scene3d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980C388C-3ACB-B001-971D-417FDC6D121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572000" y="1623497"/>
              <a:ext cx="3849414" cy="4753857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25725D33-0318-3FFE-4B77-B68B60CD7AA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31995" y="1535620"/>
              <a:ext cx="4099915" cy="4841734"/>
            </a:xfrm>
            <a:prstGeom prst="rect">
              <a:avLst/>
            </a:prstGeom>
          </p:spPr>
        </p:pic>
      </p:grpSp>
      <p:sp>
        <p:nvSpPr>
          <p:cNvPr id="13" name="ZoneTexte 2">
            <a:extLst>
              <a:ext uri="{FF2B5EF4-FFF2-40B4-BE49-F238E27FC236}">
                <a16:creationId xmlns:a16="http://schemas.microsoft.com/office/drawing/2014/main" id="{B452CA2A-CDF0-2F2E-7B33-F570E1D70397}"/>
              </a:ext>
            </a:extLst>
          </p:cNvPr>
          <p:cNvSpPr txBox="1"/>
          <p:nvPr/>
        </p:nvSpPr>
        <p:spPr>
          <a:xfrm>
            <a:off x="327278" y="844006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الآن افتحوا كراساتكم على الصفحة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137.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A3E1B2BD-970F-CD05-59C1-FD304C73EA9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3344BD25-1939-3EEC-E128-379D64D2BDEB}"/>
              </a:ext>
            </a:extLst>
          </p:cNvPr>
          <p:cNvSpPr/>
          <p:nvPr/>
        </p:nvSpPr>
        <p:spPr>
          <a:xfrm>
            <a:off x="998593" y="4114563"/>
            <a:ext cx="3493477" cy="2005682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97387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01791B-73A7-4BF1-C791-7A473637DC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43022AE7-00A9-E78B-03DF-57C9F535FC7E}"/>
              </a:ext>
            </a:extLst>
          </p:cNvPr>
          <p:cNvSpPr txBox="1"/>
          <p:nvPr/>
        </p:nvSpPr>
        <p:spPr>
          <a:xfrm>
            <a:off x="304801" y="858759"/>
            <a:ext cx="72210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defRPr/>
            </a:pP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أنجزوا التمرين 4 على الكراسة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سأمر  بين الصفوف لأتحقق من  إنجازاتكم.</a:t>
            </a:r>
            <a:endParaRPr lang="ar-MA" sz="2000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10731416-495D-5728-65B7-C902AB29A6A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A761DCC-0C4E-8FCC-0D19-AF1CF67A4A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9918" y="1903118"/>
            <a:ext cx="7002101" cy="417556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F373C1A-59C7-4819-C7D2-53D23753D1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9308" y="2007027"/>
            <a:ext cx="7011691" cy="4113218"/>
          </a:xfrm>
          <a:prstGeom prst="rect">
            <a:avLst/>
          </a:prstGeom>
        </p:spPr>
      </p:pic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E1D1EC43-C102-61CA-1F20-C06F58E0AE5E}"/>
              </a:ext>
            </a:extLst>
          </p:cNvPr>
          <p:cNvSpPr/>
          <p:nvPr/>
        </p:nvSpPr>
        <p:spPr>
          <a:xfrm>
            <a:off x="3990109" y="4270429"/>
            <a:ext cx="1251546" cy="369332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بَيْنَ 10 وَ15 سَنَة</a:t>
            </a:r>
            <a:endParaRPr lang="fr-MA" sz="1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CEEAAE75-4A37-9C37-7A34-A6ECA02FA341}"/>
              </a:ext>
            </a:extLst>
          </p:cNvPr>
          <p:cNvSpPr/>
          <p:nvPr/>
        </p:nvSpPr>
        <p:spPr>
          <a:xfrm>
            <a:off x="7627748" y="4639761"/>
            <a:ext cx="746502" cy="369332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عَنْ عَدَدِ</a:t>
            </a:r>
            <a:endParaRPr lang="fr-MA" sz="1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5394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A7F5BB-4D3B-6002-A7E9-58CEAE181A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40D68B4C-F630-151A-2773-6965F398D3B5}"/>
              </a:ext>
            </a:extLst>
          </p:cNvPr>
          <p:cNvSpPr txBox="1"/>
          <p:nvPr/>
        </p:nvSpPr>
        <p:spPr>
          <a:xfrm>
            <a:off x="1272261" y="891696"/>
            <a:ext cx="62494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8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6B84A4A-998F-2107-2127-514387B48BCC}"/>
              </a:ext>
            </a:extLst>
          </p:cNvPr>
          <p:cNvPicPr preferRelativeResize="0"/>
          <p:nvPr/>
        </p:nvPicPr>
        <p:blipFill rotWithShape="1">
          <a:blip r:embed="rId3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134DF5C3-CA6A-AC08-4B90-3D1C37D7F387}"/>
              </a:ext>
            </a:extLst>
          </p:cNvPr>
          <p:cNvSpPr txBox="1"/>
          <p:nvPr/>
        </p:nvSpPr>
        <p:spPr>
          <a:xfrm>
            <a:off x="4603403" y="7143557"/>
            <a:ext cx="315990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نشاط    </a:t>
            </a:r>
            <a:endParaRPr lang="fr-FR" sz="2800" dirty="0">
              <a:solidFill>
                <a:srgbClr val="C00000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04BDAB3-28C2-1DCD-3900-FC1E43AF7E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9308" y="2048591"/>
            <a:ext cx="7011691" cy="411321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C481A46-1C18-D306-2737-040D580AFD58}"/>
              </a:ext>
            </a:extLst>
          </p:cNvPr>
          <p:cNvSpPr txBox="1"/>
          <p:nvPr/>
        </p:nvSpPr>
        <p:spPr>
          <a:xfrm>
            <a:off x="4929159" y="3325091"/>
            <a:ext cx="24849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اَلْفِئَةُ الْعُمُرِيَّةُ ما فَوْقَ 30 سَنَة.</a:t>
            </a:r>
            <a:endParaRPr lang="fr-MA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451D57C-CA67-3A9C-BAD1-F283885EF36E}"/>
              </a:ext>
            </a:extLst>
          </p:cNvPr>
          <p:cNvSpPr txBox="1"/>
          <p:nvPr/>
        </p:nvSpPr>
        <p:spPr>
          <a:xfrm>
            <a:off x="4929159" y="3890093"/>
            <a:ext cx="27767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اَلْفِئَةُ الْعُمُرِيَّةُ ما بَينَ 10 وَ 15 سَنَة.</a:t>
            </a:r>
            <a:endParaRPr lang="fr-MA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44200B4-51A4-3D4C-6FCD-360FED415DDF}"/>
              </a:ext>
            </a:extLst>
          </p:cNvPr>
          <p:cNvSpPr txBox="1"/>
          <p:nvPr/>
        </p:nvSpPr>
        <p:spPr>
          <a:xfrm>
            <a:off x="5718323" y="4913405"/>
            <a:ext cx="9300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31 إصابَةً</a:t>
            </a:r>
            <a:endParaRPr lang="fr-MA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B269C4AB-E182-2182-DC94-4350CDD11367}"/>
              </a:ext>
            </a:extLst>
          </p:cNvPr>
          <p:cNvSpPr/>
          <p:nvPr/>
        </p:nvSpPr>
        <p:spPr>
          <a:xfrm>
            <a:off x="3977630" y="4374200"/>
            <a:ext cx="1251546" cy="369332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بَيْنَ 10 وَ15 سَنَة</a:t>
            </a:r>
            <a:endParaRPr lang="fr-MA" sz="1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696DC3C1-E99F-3703-E162-F2C56168C47E}"/>
              </a:ext>
            </a:extLst>
          </p:cNvPr>
          <p:cNvSpPr/>
          <p:nvPr/>
        </p:nvSpPr>
        <p:spPr>
          <a:xfrm>
            <a:off x="7627748" y="4681325"/>
            <a:ext cx="746502" cy="369332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عَنْ عَدَدِ</a:t>
            </a:r>
            <a:endParaRPr lang="fr-MA" sz="1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C8C9726-BC7E-9189-6ECE-9E3D2218E194}"/>
              </a:ext>
            </a:extLst>
          </p:cNvPr>
          <p:cNvSpPr txBox="1"/>
          <p:nvPr/>
        </p:nvSpPr>
        <p:spPr>
          <a:xfrm>
            <a:off x="5113093" y="5596972"/>
            <a:ext cx="232467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rtl="1"/>
            <a:r>
              <a:rPr lang="fr-MA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100</a:t>
            </a:r>
            <a:r>
              <a:rPr lang="ar-MA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إِصابَةٍ.</a:t>
            </a:r>
            <a:endParaRPr lang="fr-MA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r" rtl="1"/>
            <a:r>
              <a:rPr lang="fr-MA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40+ 11+21+19+9 = 100</a:t>
            </a:r>
          </a:p>
        </p:txBody>
      </p:sp>
    </p:spTree>
    <p:extLst>
      <p:ext uri="{BB962C8B-B14F-4D97-AF65-F5344CB8AC3E}">
        <p14:creationId xmlns:p14="http://schemas.microsoft.com/office/powerpoint/2010/main" val="1061895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6E982E-69EC-19E2-0324-3874D6C27F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B89C4F29-5CE8-D542-DDA9-DA112BBD09A2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0" name="Flowchart: Alternate Process 54">
            <a:extLst>
              <a:ext uri="{FF2B5EF4-FFF2-40B4-BE49-F238E27FC236}">
                <a16:creationId xmlns:a16="http://schemas.microsoft.com/office/drawing/2014/main" id="{5DE28FCE-462E-4D46-B570-E5BAC997F590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الدرس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Oval 80">
            <a:extLst>
              <a:ext uri="{FF2B5EF4-FFF2-40B4-BE49-F238E27FC236}">
                <a16:creationId xmlns:a16="http://schemas.microsoft.com/office/drawing/2014/main" id="{993983EE-22A2-84EA-7F7A-EDDAE4064FC8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5</a:t>
            </a:r>
            <a:endParaRPr lang="fr-MA" sz="3200" b="1" dirty="0"/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CADE55D7-5166-3E72-7B4D-CF6BA66B23E0}"/>
              </a:ext>
            </a:extLst>
          </p:cNvPr>
          <p:cNvGrpSpPr>
            <a:grpSpLocks noChangeAspect="1"/>
          </p:cNvGrpSpPr>
          <p:nvPr/>
        </p:nvGrpSpPr>
        <p:grpSpPr>
          <a:xfrm>
            <a:off x="4041754" y="4264863"/>
            <a:ext cx="738292" cy="827051"/>
            <a:chOff x="976754" y="4005561"/>
            <a:chExt cx="558587" cy="625740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7064A5A2-96F0-BE66-D5A7-213C1AC9584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66D3B83D-3491-3039-6466-537F6DE8A141}"/>
                </a:ext>
              </a:extLst>
            </p:cNvPr>
            <p:cNvSpPr txBox="1"/>
            <p:nvPr/>
          </p:nvSpPr>
          <p:spPr>
            <a:xfrm>
              <a:off x="1027905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08041155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893876"/>
            <a:ext cx="71902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إلى اللقاء. في الحصة القادمة، سنقوم بتصحيح التمارين المنجزة في المنزل. </a:t>
            </a:r>
          </a:p>
        </p:txBody>
      </p:sp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3BC8D666-AD87-430E-F88A-6152ABAE80A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7206DB3B-F23E-2B82-DDAA-B51068E4546A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  <p:pic>
        <p:nvPicPr>
          <p:cNvPr id="6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411252C-2590-D9D4-26CE-BB962E0A20D4}"/>
              </a:ext>
            </a:extLst>
          </p:cNvPr>
          <p:cNvPicPr preferRelativeResize="0"/>
          <p:nvPr/>
        </p:nvPicPr>
        <p:blipFill rotWithShape="1">
          <a:blip r:embed="rId7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20519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B6AC1A-DAE6-F165-379F-FE55D721A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8C6F285-1500-E218-CED0-99098813533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9FCA8558-4F6B-8E3C-863D-A04174875E3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F8B6CD-37DD-31F0-91B5-518A30F1C879}"/>
              </a:ext>
            </a:extLst>
          </p:cNvPr>
          <p:cNvSpPr txBox="1"/>
          <p:nvPr/>
        </p:nvSpPr>
        <p:spPr>
          <a:xfrm>
            <a:off x="1747817" y="2595036"/>
            <a:ext cx="6524089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200" b="1" i="0" u="none" strike="noStrike" kern="0" cap="none" spc="0" normalizeH="0" baseline="0" noProof="0" dirty="0">
                <a:ln>
                  <a:noFill/>
                </a:ln>
                <a:solidFill>
                  <a:srgbClr val="3494BA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بناء على إنجازات المتعلمين خلال الممارسة المستقلة </a:t>
            </a:r>
          </a:p>
        </p:txBody>
      </p:sp>
      <p:pic>
        <p:nvPicPr>
          <p:cNvPr id="8" name="Image 7" descr="Une image contenant texte, diagramme, Parallèle, ligne&#10;&#10;Le contenu généré par l’IA peut être incorrect.">
            <a:extLst>
              <a:ext uri="{FF2B5EF4-FFF2-40B4-BE49-F238E27FC236}">
                <a16:creationId xmlns:a16="http://schemas.microsoft.com/office/drawing/2014/main" id="{9076AE98-2370-FDA7-945D-9AB455B81C8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433" y="2196320"/>
            <a:ext cx="1896443" cy="26803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08549EC-681C-B690-E2E1-0445E53F4554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994768" y="3126440"/>
            <a:ext cx="5688105" cy="1188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8970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1_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1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6.xml><?xml version="1.0" encoding="utf-8"?>
<a:theme xmlns:a="http://schemas.openxmlformats.org/drawingml/2006/main" name="3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7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438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80E42B2D-F162-4C8D-9630-3474C2D444A6}">
  <we:reference id="wa200004858" version="2.1.0.0" store="fr-FR" storeType="OMEX"/>
  <we:alternateReferences>
    <we:reference id="WA200004858" version="2.1.0.0" store="WA200004858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26143</TotalTime>
  <Words>972</Words>
  <Application>Microsoft Office PowerPoint</Application>
  <PresentationFormat>Affichage à l'écran (4:3)</PresentationFormat>
  <Paragraphs>329</Paragraphs>
  <Slides>71</Slides>
  <Notes>13</Notes>
  <HiddenSlides>0</HiddenSlides>
  <MMClips>6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6</vt:i4>
      </vt:variant>
      <vt:variant>
        <vt:lpstr>Titres des diapositives</vt:lpstr>
      </vt:variant>
      <vt:variant>
        <vt:i4>71</vt:i4>
      </vt:variant>
    </vt:vector>
  </HeadingPairs>
  <TitlesOfParts>
    <vt:vector size="85" baseType="lpstr">
      <vt:lpstr>Dosis</vt:lpstr>
      <vt:lpstr>Arial</vt:lpstr>
      <vt:lpstr>DengXian</vt:lpstr>
      <vt:lpstr>Aptos Display</vt:lpstr>
      <vt:lpstr>Calibri</vt:lpstr>
      <vt:lpstr>Aptos</vt:lpstr>
      <vt:lpstr>Chalkboard</vt:lpstr>
      <vt:lpstr>Effra CC Arbc</vt:lpstr>
      <vt:lpstr>2_Conception personnalisée</vt:lpstr>
      <vt:lpstr>Page d'entree</vt:lpstr>
      <vt:lpstr>partie 1</vt:lpstr>
      <vt:lpstr>1_Page d'entree</vt:lpstr>
      <vt:lpstr>1_partie 1</vt:lpstr>
      <vt:lpstr>3_Conception personnalisée</vt:lpstr>
      <vt:lpstr>Présentation PowerPoint</vt:lpstr>
      <vt:lpstr>Présentation PowerPoint</vt:lpstr>
      <vt:lpstr>برمجة الأسبوع الثاني  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BTIHAJ</dc:creator>
  <cp:lastModifiedBy>EL HAMDOUNI BTIHAJ</cp:lastModifiedBy>
  <cp:revision>163</cp:revision>
  <cp:lastPrinted>2025-08-13T10:11:39Z</cp:lastPrinted>
  <dcterms:created xsi:type="dcterms:W3CDTF">2025-08-01T12:31:49Z</dcterms:created>
  <dcterms:modified xsi:type="dcterms:W3CDTF">2026-05-31T12:36:01Z</dcterms:modified>
</cp:coreProperties>
</file>