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8"/>
  </p:notesMasterIdLst>
  <p:handoutMasterIdLst>
    <p:handoutMasterId r:id="rId69"/>
  </p:handoutMasterIdLst>
  <p:sldIdLst>
    <p:sldId id="2134807082" r:id="rId7"/>
    <p:sldId id="948" r:id="rId8"/>
    <p:sldId id="2134807140" r:id="rId9"/>
    <p:sldId id="780" r:id="rId10"/>
    <p:sldId id="781" r:id="rId11"/>
    <p:sldId id="741" r:id="rId12"/>
    <p:sldId id="746" r:id="rId13"/>
    <p:sldId id="2134807097" r:id="rId14"/>
    <p:sldId id="914" r:id="rId15"/>
    <p:sldId id="769" r:id="rId16"/>
    <p:sldId id="768" r:id="rId17"/>
    <p:sldId id="870" r:id="rId18"/>
    <p:sldId id="2134807098" r:id="rId19"/>
    <p:sldId id="774" r:id="rId20"/>
    <p:sldId id="1054" r:id="rId21"/>
    <p:sldId id="1055" r:id="rId22"/>
    <p:sldId id="1056" r:id="rId23"/>
    <p:sldId id="968" r:id="rId24"/>
    <p:sldId id="1021" r:id="rId25"/>
    <p:sldId id="1046" r:id="rId26"/>
    <p:sldId id="2134807084" r:id="rId27"/>
    <p:sldId id="2134807085" r:id="rId28"/>
    <p:sldId id="2134807086" r:id="rId29"/>
    <p:sldId id="2134806710" r:id="rId30"/>
    <p:sldId id="751" r:id="rId31"/>
    <p:sldId id="871" r:id="rId32"/>
    <p:sldId id="2134806711" r:id="rId33"/>
    <p:sldId id="2134806681" r:id="rId34"/>
    <p:sldId id="2134807108" r:id="rId35"/>
    <p:sldId id="2134807109" r:id="rId36"/>
    <p:sldId id="2134806701" r:id="rId37"/>
    <p:sldId id="2134806719" r:id="rId38"/>
    <p:sldId id="2134807072" r:id="rId39"/>
    <p:sldId id="2134807110" r:id="rId40"/>
    <p:sldId id="2134807141" r:id="rId41"/>
    <p:sldId id="2134807144" r:id="rId42"/>
    <p:sldId id="2134807143" r:id="rId43"/>
    <p:sldId id="2134807020" r:id="rId44"/>
    <p:sldId id="2134807133" r:id="rId45"/>
    <p:sldId id="2134807134" r:id="rId46"/>
    <p:sldId id="2134807021" r:id="rId47"/>
    <p:sldId id="2134807146" r:id="rId48"/>
    <p:sldId id="2134807147" r:id="rId49"/>
    <p:sldId id="2134807145" r:id="rId50"/>
    <p:sldId id="2134807073" r:id="rId51"/>
    <p:sldId id="2134807149" r:id="rId52"/>
    <p:sldId id="2134807114" r:id="rId53"/>
    <p:sldId id="2134807138" r:id="rId54"/>
    <p:sldId id="921" r:id="rId55"/>
    <p:sldId id="922" r:id="rId56"/>
    <p:sldId id="924" r:id="rId57"/>
    <p:sldId id="925" r:id="rId58"/>
    <p:sldId id="849" r:id="rId59"/>
    <p:sldId id="2134806697" r:id="rId60"/>
    <p:sldId id="848" r:id="rId61"/>
    <p:sldId id="2134807106" r:id="rId62"/>
    <p:sldId id="858" r:id="rId63"/>
    <p:sldId id="868" r:id="rId64"/>
    <p:sldId id="869" r:id="rId65"/>
    <p:sldId id="764" r:id="rId66"/>
    <p:sldId id="949" r:id="rId6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0"/>
      <p:bold r:id="rId71"/>
    </p:embeddedFont>
    <p:embeddedFont>
      <p:font typeface="Dosis" pitchFamily="2" charset="0"/>
      <p:regular r:id="rId72"/>
      <p:bold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084F6A"/>
    <a:srgbClr val="FEA500"/>
    <a:srgbClr val="E88128"/>
    <a:srgbClr val="A6A6A6"/>
    <a:srgbClr val="F2F2F2"/>
    <a:srgbClr val="FFDA6D"/>
    <a:srgbClr val="FFC000"/>
    <a:srgbClr val="FFEFB9"/>
    <a:srgbClr val="7FC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38" autoAdjust="0"/>
    <p:restoredTop sz="94404" autoAdjust="0"/>
  </p:normalViewPr>
  <p:slideViewPr>
    <p:cSldViewPr snapToGrid="0">
      <p:cViewPr varScale="1">
        <p:scale>
          <a:sx n="74" d="100"/>
          <a:sy n="74" d="100"/>
        </p:scale>
        <p:origin x="1224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handoutMaster" Target="handoutMasters/handoutMaster1.xml"/><Relationship Id="rId77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font" Target="fonts/font1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font" Target="fonts/font4.fntdata"/><Relationship Id="rId78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theme" Target="theme/theme1.xml"/><Relationship Id="rId7" Type="http://schemas.openxmlformats.org/officeDocument/2006/relationships/slide" Target="slides/slide1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31/05/2026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31/05/2026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EA6FE-49C3-D0B3-B7F8-0CE890315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37467C-B2F2-2353-235D-B6D7E4590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7B9C37-3E8F-21BA-0083-A8757666D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59366F-3551-A04C-77CA-65AEF0D7D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0770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80BE-4994-9C39-35D3-71F43C9C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3FA52A-A6E1-B706-EF7B-F638EC669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B4F102-D1AE-A3F5-7C9E-CE4019CD5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4EEFC-77F9-90E6-A7B4-BDC460E86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178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A5427-C286-462F-E87C-49B1FAF02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74E542-17ED-A348-5396-F42B18332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F85820-8419-2753-7FD5-4CEF8C672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832600-B217-4958-9466-1D8714B33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7963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CB015-8C09-6659-C04D-3F215C5B6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3234BA-6B23-F4A9-32F6-2528592EE2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BD92B9-0EBF-6AB2-73FD-044B3DE23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C6B402-8019-29A5-5F0E-8C6C36845F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587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B4B52-357E-F294-D2A2-362D1C3B4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4B95AD-0D15-EA46-4FAC-E1C68C16C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481401-F3A7-D094-3588-75AC78A15C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065681-B155-1A4D-4C02-5581C5BCB3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572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2650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57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995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31/05/2026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31/05/2026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628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7.png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32.gif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3.png"/><Relationship Id="rId5" Type="http://schemas.openxmlformats.org/officeDocument/2006/relationships/image" Target="../media/image12.emf"/><Relationship Id="rId4" Type="http://schemas.openxmlformats.org/officeDocument/2006/relationships/image" Target="../media/image41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6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7" Type="http://schemas.openxmlformats.org/officeDocument/2006/relationships/image" Target="../media/image25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446657" y="6021421"/>
            <a:ext cx="1245448" cy="288630"/>
            <a:chOff x="5212202" y="5877672"/>
            <a:chExt cx="1245448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212202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909967" y="6011615"/>
            <a:ext cx="1199186" cy="288630"/>
            <a:chOff x="5277181" y="5861684"/>
            <a:chExt cx="1199186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6207316" y="587767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84255" y="2727485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725825" y="2480726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64255" y="2862950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مبيان الخط المنكسر</a:t>
            </a:r>
            <a:endParaRPr lang="ar-S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حل مسائل من خطوتين أو أكثر 2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المبيان الدائري 2</a:t>
            </a:r>
            <a:endParaRPr lang="ar-S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49516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(2)</a:t>
              </a:r>
              <a:endPara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34F815F-5872-2819-3CFA-7D7BDAFDA531}"/>
              </a:ext>
            </a:extLst>
          </p:cNvPr>
          <p:cNvGrpSpPr/>
          <p:nvPr/>
        </p:nvGrpSpPr>
        <p:grpSpPr>
          <a:xfrm>
            <a:off x="370132" y="2480726"/>
            <a:ext cx="3780000" cy="1123837"/>
            <a:chOff x="4405078" y="2463690"/>
            <a:chExt cx="3780000" cy="1123837"/>
          </a:xfrm>
        </p:grpSpPr>
        <p:sp>
          <p:nvSpPr>
            <p:cNvPr id="3" name="Rectangle : coins arrondis 27">
              <a:extLst>
                <a:ext uri="{FF2B5EF4-FFF2-40B4-BE49-F238E27FC236}">
                  <a16:creationId xmlns:a16="http://schemas.microsoft.com/office/drawing/2014/main" id="{D5AB7204-EA2C-2908-0EDF-AF18F1C403CA}"/>
                </a:ext>
              </a:extLst>
            </p:cNvPr>
            <p:cNvSpPr/>
            <p:nvPr/>
          </p:nvSpPr>
          <p:spPr>
            <a:xfrm>
              <a:off x="4405078" y="2710449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7" name="Organigramme : Terminateur 21">
              <a:extLst>
                <a:ext uri="{FF2B5EF4-FFF2-40B4-BE49-F238E27FC236}">
                  <a16:creationId xmlns:a16="http://schemas.microsoft.com/office/drawing/2014/main" id="{F67DE89D-D614-C9C8-60C2-38AD4393E6DC}"/>
                </a:ext>
              </a:extLst>
            </p:cNvPr>
            <p:cNvSpPr/>
            <p:nvPr/>
          </p:nvSpPr>
          <p:spPr>
            <a:xfrm>
              <a:off x="6646648" y="2463690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FEA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ar-AE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Espace réservé du texte 5">
              <a:extLst>
                <a:ext uri="{FF2B5EF4-FFF2-40B4-BE49-F238E27FC236}">
                  <a16:creationId xmlns:a16="http://schemas.microsoft.com/office/drawing/2014/main" id="{798E26FD-86C0-E1B1-F2DE-6CE4A488B475}"/>
                </a:ext>
              </a:extLst>
            </p:cNvPr>
            <p:cNvSpPr txBox="1">
              <a:spLocks/>
            </p:cNvSpPr>
            <p:nvPr/>
          </p:nvSpPr>
          <p:spPr>
            <a:xfrm>
              <a:off x="4603967" y="2853276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sz="2000" dirty="0">
                  <a:solidFill>
                    <a:schemeClr val="tx1"/>
                  </a:solidFill>
                </a:rPr>
                <a:t>المبيان الدائري 1</a:t>
              </a:r>
              <a:endParaRPr lang="ar-SA" sz="2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253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39329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633206" y="778874"/>
            <a:ext cx="8178799" cy="99001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rtl="1"/>
            <a:r>
              <a:rPr lang="ar-MA" sz="3600" b="1" dirty="0" err="1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الْمِبْيانُ</a:t>
            </a:r>
            <a:r>
              <a:rPr lang="ar-MA" sz="3600" b="1" dirty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الدّائِرِيُّ (1)</a:t>
            </a:r>
            <a:endParaRPr lang="fr-FR" sz="3600" b="1" dirty="0">
              <a:solidFill>
                <a:srgbClr val="00808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C343348-9D2D-F5BD-37BE-280F50A3FEFE}"/>
              </a:ext>
            </a:extLst>
          </p:cNvPr>
          <p:cNvGrpSpPr/>
          <p:nvPr/>
        </p:nvGrpSpPr>
        <p:grpSpPr>
          <a:xfrm>
            <a:off x="327378" y="1881405"/>
            <a:ext cx="8047750" cy="4583942"/>
            <a:chOff x="883919" y="2114674"/>
            <a:chExt cx="7741922" cy="4350673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D4A6E4E-66F6-B0A2-8C4A-A0137A280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154" y="2114674"/>
              <a:ext cx="3838687" cy="4350672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429A466-3317-6F50-8647-BEA06F3CA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919" y="2114674"/>
              <a:ext cx="3838687" cy="43506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5F2E16-F682-E0CB-1628-570944BD05F1}"/>
              </a:ext>
            </a:extLst>
          </p:cNvPr>
          <p:cNvGrpSpPr/>
          <p:nvPr/>
        </p:nvGrpSpPr>
        <p:grpSpPr>
          <a:xfrm>
            <a:off x="1208245" y="3459921"/>
            <a:ext cx="6451727" cy="1401094"/>
            <a:chOff x="1854053" y="3459921"/>
            <a:chExt cx="6451727" cy="140109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61DA521-F13F-66F6-14CE-A2EDCDA0706F}"/>
                </a:ext>
              </a:extLst>
            </p:cNvPr>
            <p:cNvSpPr/>
            <p:nvPr/>
          </p:nvSpPr>
          <p:spPr>
            <a:xfrm>
              <a:off x="2427111" y="3459921"/>
              <a:ext cx="5184062" cy="1401094"/>
            </a:xfrm>
            <a:prstGeom prst="roundRect">
              <a:avLst/>
            </a:prstGeom>
            <a:solidFill>
              <a:srgbClr val="58B6C0">
                <a:lumMod val="20000"/>
                <a:lumOff val="80000"/>
              </a:srgbClr>
            </a:solidFill>
            <a:ln w="190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E9ECD804-8F28-F47E-3785-C7A9A0C72A66}"/>
                </a:ext>
              </a:extLst>
            </p:cNvPr>
            <p:cNvSpPr txBox="1"/>
            <p:nvPr/>
          </p:nvSpPr>
          <p:spPr>
            <a:xfrm>
              <a:off x="1854053" y="3891615"/>
              <a:ext cx="527798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36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تَعَرُّفِ</a:t>
              </a:r>
              <a:r>
                <a:rPr lang="ar-SA" sz="36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6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الْمِبْيانِ الْدَائِرِيِّ.</a:t>
              </a:r>
            </a:p>
          </p:txBody>
        </p: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DCAC60F-F174-80BC-6C17-D631E71A6D80}"/>
                </a:ext>
              </a:extLst>
            </p:cNvPr>
            <p:cNvGrpSpPr/>
            <p:nvPr/>
          </p:nvGrpSpPr>
          <p:grpSpPr>
            <a:xfrm>
              <a:off x="7352956" y="3505458"/>
              <a:ext cx="952824" cy="892559"/>
              <a:chOff x="7018463" y="3273195"/>
              <a:chExt cx="1249561" cy="1172098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B478F8F0-FDB5-7109-CDA9-3D6AF6652143}"/>
                  </a:ext>
                </a:extLst>
              </p:cNvPr>
              <p:cNvGrpSpPr/>
              <p:nvPr/>
            </p:nvGrpSpPr>
            <p:grpSpPr>
              <a:xfrm>
                <a:off x="7018463" y="3537379"/>
                <a:ext cx="907914" cy="907914"/>
                <a:chOff x="3664086" y="1245255"/>
                <a:chExt cx="907914" cy="907914"/>
              </a:xfrm>
            </p:grpSpPr>
            <p:sp>
              <p:nvSpPr>
                <p:cNvPr id="8" name="Ellipse 7">
                  <a:extLst>
                    <a:ext uri="{FF2B5EF4-FFF2-40B4-BE49-F238E27FC236}">
                      <a16:creationId xmlns:a16="http://schemas.microsoft.com/office/drawing/2014/main" id="{1A973C2B-B7AA-10F2-122B-7041671CF0C1}"/>
                    </a:ext>
                  </a:extLst>
                </p:cNvPr>
                <p:cNvSpPr/>
                <p:nvPr/>
              </p:nvSpPr>
              <p:spPr>
                <a:xfrm>
                  <a:off x="3664086" y="1245255"/>
                  <a:ext cx="907914" cy="907914"/>
                </a:xfrm>
                <a:prstGeom prst="ellipse">
                  <a:avLst/>
                </a:prstGeom>
                <a:noFill/>
                <a:ln w="120650" cap="flat" cmpd="sng" algn="ctr">
                  <a:solidFill>
                    <a:srgbClr val="00E4C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9" name="Ellipse 8">
                  <a:extLst>
                    <a:ext uri="{FF2B5EF4-FFF2-40B4-BE49-F238E27FC236}">
                      <a16:creationId xmlns:a16="http://schemas.microsoft.com/office/drawing/2014/main" id="{3E0BB714-E402-6E20-B41D-F78AFCB1EE6E}"/>
                    </a:ext>
                  </a:extLst>
                </p:cNvPr>
                <p:cNvSpPr/>
                <p:nvPr/>
              </p:nvSpPr>
              <p:spPr>
                <a:xfrm>
                  <a:off x="3893891" y="1484074"/>
                  <a:ext cx="448304" cy="430276"/>
                </a:xfrm>
                <a:prstGeom prst="ellipse">
                  <a:avLst/>
                </a:prstGeom>
                <a:noFill/>
                <a:ln w="120650" cap="flat" cmpd="sng" algn="ctr">
                  <a:solidFill>
                    <a:srgbClr val="00E4C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8002616D-624D-521F-827F-D86B3CF01621}"/>
                  </a:ext>
                </a:extLst>
              </p:cNvPr>
              <p:cNvGrpSpPr/>
              <p:nvPr/>
            </p:nvGrpSpPr>
            <p:grpSpPr>
              <a:xfrm rot="692408">
                <a:off x="7545472" y="3273195"/>
                <a:ext cx="722552" cy="808616"/>
                <a:chOff x="6561871" y="1779515"/>
                <a:chExt cx="722552" cy="808616"/>
              </a:xfrm>
            </p:grpSpPr>
            <p:sp>
              <p:nvSpPr>
                <p:cNvPr id="6" name="Chevron 5">
                  <a:extLst>
                    <a:ext uri="{FF2B5EF4-FFF2-40B4-BE49-F238E27FC236}">
                      <a16:creationId xmlns:a16="http://schemas.microsoft.com/office/drawing/2014/main" id="{7178F748-085A-6FFC-8232-BF11AF8E6BD8}"/>
                    </a:ext>
                  </a:extLst>
                </p:cNvPr>
                <p:cNvSpPr/>
                <p:nvPr/>
              </p:nvSpPr>
              <p:spPr>
                <a:xfrm rot="8014795">
                  <a:off x="7022818" y="1840050"/>
                  <a:ext cx="322140" cy="201070"/>
                </a:xfrm>
                <a:prstGeom prst="chevron">
                  <a:avLst>
                    <a:gd name="adj" fmla="val 3252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rgbClr val="4B505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cxnSp>
              <p:nvCxnSpPr>
                <p:cNvPr id="7" name="Connecteur droit 6">
                  <a:extLst>
                    <a:ext uri="{FF2B5EF4-FFF2-40B4-BE49-F238E27FC236}">
                      <a16:creationId xmlns:a16="http://schemas.microsoft.com/office/drawing/2014/main" id="{45477987-C1A6-78AD-FA46-F48FA57B3571}"/>
                    </a:ext>
                  </a:extLst>
                </p:cNvPr>
                <p:cNvCxnSpPr>
                  <a:cxnSpLocks/>
                  <a:stCxn id="6" idx="3"/>
                </p:cNvCxnSpPr>
                <p:nvPr/>
              </p:nvCxnSpPr>
              <p:spPr>
                <a:xfrm flipH="1">
                  <a:off x="6561871" y="2057266"/>
                  <a:ext cx="510981" cy="530865"/>
                </a:xfrm>
                <a:prstGeom prst="line">
                  <a:avLst/>
                </a:prstGeom>
                <a:ln w="38100">
                  <a:solidFill>
                    <a:srgbClr val="4B505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32364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720931" y="2610517"/>
            <a:ext cx="5884432" cy="256391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672472" y="3142538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D4827C-3723-1DE5-50A8-001982377D6B}"/>
              </a:ext>
            </a:extLst>
          </p:cNvPr>
          <p:cNvSpPr txBox="1"/>
          <p:nvPr/>
        </p:nvSpPr>
        <p:spPr>
          <a:xfrm>
            <a:off x="1984272" y="4358821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1984272" y="3307698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44496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C6729EA-4685-CA00-7909-173F89BD2738}"/>
              </a:ext>
            </a:extLst>
          </p:cNvPr>
          <p:cNvGrpSpPr/>
          <p:nvPr/>
        </p:nvGrpSpPr>
        <p:grpSpPr>
          <a:xfrm>
            <a:off x="461663" y="1663366"/>
            <a:ext cx="8064047" cy="4780405"/>
            <a:chOff x="493936" y="1626691"/>
            <a:chExt cx="8064047" cy="478040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8DA5FE-1663-D475-172D-930C2D7AF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936" y="1626691"/>
              <a:ext cx="3921689" cy="4780405"/>
            </a:xfrm>
            <a:prstGeom prst="rect">
              <a:avLst/>
            </a:prstGeom>
          </p:spPr>
        </p:pic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EE4258B-A7E3-3221-6124-166E8C16A6D0}"/>
                </a:ext>
              </a:extLst>
            </p:cNvPr>
            <p:cNvGrpSpPr/>
            <p:nvPr/>
          </p:nvGrpSpPr>
          <p:grpSpPr>
            <a:xfrm>
              <a:off x="673039" y="1626692"/>
              <a:ext cx="7884944" cy="4780404"/>
              <a:chOff x="673039" y="1626691"/>
              <a:chExt cx="7884944" cy="4780404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04F12F1C-E4F3-929A-D235-EA13BA4DB2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36294" y="1626691"/>
                <a:ext cx="3921689" cy="47804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8BB05AC-0F69-4B88-01F1-4997F22B3E2E}"/>
                  </a:ext>
                </a:extLst>
              </p:cNvPr>
              <p:cNvSpPr/>
              <p:nvPr/>
            </p:nvSpPr>
            <p:spPr>
              <a:xfrm>
                <a:off x="673039" y="3127356"/>
                <a:ext cx="3563481" cy="529936"/>
              </a:xfrm>
              <a:prstGeom prst="roundRect">
                <a:avLst>
                  <a:gd name="adj" fmla="val 10989"/>
                </a:avLst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كا يلي. 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4569487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2" y="2637496"/>
              <a:ext cx="31090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002060"/>
                  </a:solidFill>
                </a:rPr>
                <a:t> </a:t>
              </a:r>
              <a:r>
                <a:rPr lang="ar-SA" sz="2800" b="1" dirty="0">
                  <a:solidFill>
                    <a:srgbClr val="002060"/>
                  </a:solidFill>
                </a:rPr>
                <a:t>6</a:t>
              </a:r>
              <a:r>
                <a:rPr lang="ar-MA" sz="2800" b="1" dirty="0">
                  <a:solidFill>
                    <a:srgbClr val="002060"/>
                  </a:solidFill>
                </a:rPr>
                <a:t> </a:t>
              </a:r>
              <a:r>
                <a:rPr lang="ar-SA" sz="2800" b="1" dirty="0">
                  <a:solidFill>
                    <a:srgbClr val="002060"/>
                  </a:solidFill>
                </a:rPr>
                <a:t>×  7 </a:t>
              </a:r>
              <a:r>
                <a:rPr lang="fr-FR" sz="2800" dirty="0">
                  <a:solidFill>
                    <a:srgbClr val="002060"/>
                  </a:solidFill>
                </a:rPr>
                <a:t>= </a:t>
              </a:r>
              <a:r>
                <a:rPr lang="ar-SA" sz="2800" b="1" dirty="0">
                  <a:solidFill>
                    <a:srgbClr val="FFC000"/>
                  </a:solidFill>
                </a:rPr>
                <a:t>....</a:t>
              </a:r>
              <a:r>
                <a:rPr lang="fr-FR" sz="2800" dirty="0">
                  <a:solidFill>
                    <a:srgbClr val="002060"/>
                  </a:solidFill>
                </a:rPr>
                <a:t> </a:t>
              </a:r>
              <a:endParaRPr lang="fr-FR" sz="3600" b="1" dirty="0">
                <a:solidFill>
                  <a:srgbClr val="00206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92361" y="316225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42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60FDD0-C639-7117-02CE-6A9311E606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86" y="2606880"/>
            <a:ext cx="7659445" cy="1343025"/>
          </a:xfrm>
          <a:prstGeom prst="rect">
            <a:avLst/>
          </a:prstGeom>
        </p:spPr>
      </p:pic>
      <p:pic>
        <p:nvPicPr>
          <p:cNvPr id="6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03021D35-1755-C7A7-B7DE-99686BC3F6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5C9D162-E070-F3E5-A581-AF90BB7CF6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19" y="3246681"/>
            <a:ext cx="8082652" cy="1343025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1CBF6EE-AE52-8AD4-311D-EDDD54D3F354}"/>
              </a:ext>
            </a:extLst>
          </p:cNvPr>
          <p:cNvGrpSpPr/>
          <p:nvPr/>
        </p:nvGrpSpPr>
        <p:grpSpPr>
          <a:xfrm>
            <a:off x="2857518" y="3505421"/>
            <a:ext cx="5526639" cy="1017050"/>
            <a:chOff x="2997785" y="3123662"/>
            <a:chExt cx="5475540" cy="226529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BFCFFF2-6BFF-40A2-B568-86DECD926A34}"/>
                </a:ext>
              </a:extLst>
            </p:cNvPr>
            <p:cNvSpPr txBox="1"/>
            <p:nvPr/>
          </p:nvSpPr>
          <p:spPr>
            <a:xfrm>
              <a:off x="6332647" y="3247364"/>
              <a:ext cx="591235" cy="102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7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1CACB2D-C623-86AD-8FEF-C834FA9C0B0F}"/>
                </a:ext>
              </a:extLst>
            </p:cNvPr>
            <p:cNvSpPr txBox="1"/>
            <p:nvPr/>
          </p:nvSpPr>
          <p:spPr>
            <a:xfrm>
              <a:off x="6371328" y="3128014"/>
              <a:ext cx="552554" cy="102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54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1AB9AD6-CFDF-B87F-A759-C5AB8C949319}"/>
                </a:ext>
              </a:extLst>
            </p:cNvPr>
            <p:cNvSpPr txBox="1"/>
            <p:nvPr/>
          </p:nvSpPr>
          <p:spPr>
            <a:xfrm>
              <a:off x="2997785" y="3239337"/>
              <a:ext cx="745956" cy="102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6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D125638-AC35-688B-0DD0-661993F2E550}"/>
                </a:ext>
              </a:extLst>
            </p:cNvPr>
            <p:cNvSpPr txBox="1"/>
            <p:nvPr/>
          </p:nvSpPr>
          <p:spPr>
            <a:xfrm>
              <a:off x="2998721" y="3123662"/>
              <a:ext cx="581908" cy="102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42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F9CD9F2-0408-2B1A-2716-FE25C7BE0D20}"/>
                </a:ext>
              </a:extLst>
            </p:cNvPr>
            <p:cNvSpPr txBox="1"/>
            <p:nvPr/>
          </p:nvSpPr>
          <p:spPr>
            <a:xfrm>
              <a:off x="7920771" y="3123662"/>
              <a:ext cx="552554" cy="102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24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C73B101-F584-76D4-9FBF-0ED3932A50EF}"/>
                </a:ext>
              </a:extLst>
            </p:cNvPr>
            <p:cNvSpPr txBox="1"/>
            <p:nvPr/>
          </p:nvSpPr>
          <p:spPr>
            <a:xfrm>
              <a:off x="7920771" y="3243922"/>
              <a:ext cx="552554" cy="102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6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DB4456F-F27E-4FB0-FD0B-4DFA43EAAD73}"/>
                </a:ext>
              </a:extLst>
            </p:cNvPr>
            <p:cNvSpPr txBox="1"/>
            <p:nvPr/>
          </p:nvSpPr>
          <p:spPr>
            <a:xfrm>
              <a:off x="4630707" y="3239337"/>
              <a:ext cx="690544" cy="102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16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7BF0E818-59A9-E66B-FD51-B00AE6F83D26}"/>
              </a:ext>
            </a:extLst>
          </p:cNvPr>
          <p:cNvSpPr txBox="1"/>
          <p:nvPr/>
        </p:nvSpPr>
        <p:spPr>
          <a:xfrm>
            <a:off x="4575317" y="3505421"/>
            <a:ext cx="557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C00000"/>
                </a:solidFill>
              </a:rPr>
              <a:t>32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932B5-EE52-C6C3-1782-4173336B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6D2964B-4707-3A83-F34F-D4970B94E6A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B23D38-FA82-5420-62D9-523C489B1550}"/>
              </a:ext>
            </a:extLst>
          </p:cNvPr>
          <p:cNvSpPr/>
          <p:nvPr/>
        </p:nvSpPr>
        <p:spPr>
          <a:xfrm>
            <a:off x="1720931" y="2610517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E2828B75-B3E7-8982-B49B-D7BC1845379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F34D47-DE8C-848A-52AA-20BCACB41B8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F785589-7547-6177-66AC-299ADDE78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38856" y="412190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893BF84-C921-4961-742A-79A08EF39606}"/>
              </a:ext>
            </a:extLst>
          </p:cNvPr>
          <p:cNvSpPr txBox="1"/>
          <p:nvPr/>
        </p:nvSpPr>
        <p:spPr>
          <a:xfrm>
            <a:off x="1984273" y="4280254"/>
            <a:ext cx="4597052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37C70BE7-6D3E-F15F-77DD-D0CAC922A06A}"/>
              </a:ext>
            </a:extLst>
          </p:cNvPr>
          <p:cNvSpPr txBox="1"/>
          <p:nvPr/>
        </p:nvSpPr>
        <p:spPr>
          <a:xfrm>
            <a:off x="1852602" y="3360747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233318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اللوحة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أنجزوا العملية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82EEAC-A73C-34AF-9780-3BC1865E8D92}"/>
              </a:ext>
            </a:extLst>
          </p:cNvPr>
          <p:cNvGrpSpPr/>
          <p:nvPr/>
        </p:nvGrpSpPr>
        <p:grpSpPr>
          <a:xfrm>
            <a:off x="2321827" y="2621339"/>
            <a:ext cx="5279069" cy="1213424"/>
            <a:chOff x="1581697" y="3043009"/>
            <a:chExt cx="3615213" cy="179845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F007262-2FBC-BD44-495F-5181E793B03F}"/>
                </a:ext>
              </a:extLst>
            </p:cNvPr>
            <p:cNvSpPr txBox="1"/>
            <p:nvPr/>
          </p:nvSpPr>
          <p:spPr>
            <a:xfrm>
              <a:off x="3499289" y="304300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rgbClr val="FEA500"/>
                  </a:solidFill>
                </a:rPr>
                <a:t>…....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4BA2D27-01E9-D342-F396-B51EA509F6D9}"/>
                </a:ext>
              </a:extLst>
            </p:cNvPr>
            <p:cNvSpPr txBox="1"/>
            <p:nvPr/>
          </p:nvSpPr>
          <p:spPr>
            <a:xfrm>
              <a:off x="1581697" y="329050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456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÷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4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2A378B1-E469-3D67-A1AE-8AD6BA4FD48B}"/>
                </a:ext>
              </a:extLst>
            </p:cNvPr>
            <p:cNvSpPr txBox="1"/>
            <p:nvPr/>
          </p:nvSpPr>
          <p:spPr>
            <a:xfrm>
              <a:off x="3121585" y="3336118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1907-7695-258A-BFB8-DC2180319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ED2E6AB-E45E-0C94-86FA-12ABE6F6936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3EC2A0-A6E5-9B67-60D4-1AF6A23FF186}"/>
              </a:ext>
            </a:extLst>
          </p:cNvPr>
          <p:cNvSpPr txBox="1"/>
          <p:nvPr/>
        </p:nvSpPr>
        <p:spPr>
          <a:xfrm>
            <a:off x="2177348" y="833106"/>
            <a:ext cx="5423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A915F3-F6F2-E92D-84A5-49647CB58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C0D5170-0E54-8A0C-5951-4E61AD5DBADD}"/>
              </a:ext>
            </a:extLst>
          </p:cNvPr>
          <p:cNvGrpSpPr/>
          <p:nvPr/>
        </p:nvGrpSpPr>
        <p:grpSpPr>
          <a:xfrm>
            <a:off x="3646177" y="1702791"/>
            <a:ext cx="2491735" cy="4539415"/>
            <a:chOff x="3646177" y="1702791"/>
            <a:chExt cx="2491735" cy="4539415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D29C5C37-5F90-2D9F-A1DA-06FE9FC14BA3}"/>
                </a:ext>
              </a:extLst>
            </p:cNvPr>
            <p:cNvGrpSpPr/>
            <p:nvPr/>
          </p:nvGrpSpPr>
          <p:grpSpPr>
            <a:xfrm>
              <a:off x="3646177" y="1702791"/>
              <a:ext cx="2491735" cy="4539415"/>
              <a:chOff x="2608728" y="3195021"/>
              <a:chExt cx="2491735" cy="4539415"/>
            </a:xfrm>
          </p:grpSpPr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03EF68FE-7D1B-FC18-8D7D-F10E1CAA41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55633" y="3195021"/>
                <a:ext cx="0" cy="3502612"/>
              </a:xfrm>
              <a:prstGeom prst="line">
                <a:avLst/>
              </a:prstGeom>
              <a:ln w="381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B44D4E72-3B86-0A95-5DBC-F7743CEE5EDD}"/>
                  </a:ext>
                </a:extLst>
              </p:cNvPr>
              <p:cNvCxnSpPr/>
              <p:nvPr/>
            </p:nvCxnSpPr>
            <p:spPr>
              <a:xfrm>
                <a:off x="4044875" y="3829722"/>
                <a:ext cx="892885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A550458-394D-E408-0DD5-2855DC2D1B0D}"/>
                  </a:ext>
                </a:extLst>
              </p:cNvPr>
              <p:cNvSpPr txBox="1"/>
              <p:nvPr/>
            </p:nvSpPr>
            <p:spPr>
              <a:xfrm>
                <a:off x="2893810" y="3271676"/>
                <a:ext cx="1315117" cy="4462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4000" b="1" dirty="0">
                    <a:solidFill>
                      <a:srgbClr val="002060"/>
                    </a:solidFill>
                  </a:rPr>
                  <a:t>456</a:t>
                </a:r>
              </a:p>
              <a:p>
                <a:r>
                  <a:rPr lang="ar-SA" sz="4000" b="1" dirty="0">
                    <a:solidFill>
                      <a:srgbClr val="FF0000"/>
                    </a:solidFill>
                  </a:rPr>
                  <a:t>4</a:t>
                </a:r>
              </a:p>
              <a:p>
                <a:r>
                  <a:rPr lang="ar-SA" sz="4000" b="1" dirty="0">
                    <a:solidFill>
                      <a:srgbClr val="FF0000"/>
                    </a:solidFill>
                  </a:rPr>
                  <a:t>05</a:t>
                </a:r>
              </a:p>
              <a:p>
                <a:r>
                  <a:rPr lang="fr-MA" sz="4000" b="1" dirty="0">
                    <a:solidFill>
                      <a:srgbClr val="FF0000"/>
                    </a:solidFill>
                  </a:rPr>
                  <a:t>   4</a:t>
                </a:r>
              </a:p>
              <a:p>
                <a:r>
                  <a:rPr lang="fr-MA" sz="4000" b="1" dirty="0">
                    <a:solidFill>
                      <a:srgbClr val="FF0000"/>
                    </a:solidFill>
                  </a:rPr>
                  <a:t>    16</a:t>
                </a:r>
              </a:p>
              <a:p>
                <a:r>
                  <a:rPr lang="fr-MA" sz="4000" b="1" dirty="0">
                    <a:solidFill>
                      <a:srgbClr val="FF0000"/>
                    </a:solidFill>
                  </a:rPr>
                  <a:t>    16 </a:t>
                </a:r>
              </a:p>
              <a:p>
                <a:r>
                  <a:rPr lang="fr-MA" sz="4000" b="1" dirty="0">
                    <a:solidFill>
                      <a:srgbClr val="FF0000"/>
                    </a:solidFill>
                  </a:rPr>
                  <a:t>     00</a:t>
                </a:r>
                <a:endParaRPr lang="ar-SA" sz="4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FE0D39B-25FD-917E-7CA8-5AE15E42648E}"/>
                  </a:ext>
                </a:extLst>
              </p:cNvPr>
              <p:cNvSpPr txBox="1"/>
              <p:nvPr/>
            </p:nvSpPr>
            <p:spPr>
              <a:xfrm>
                <a:off x="4100005" y="3271676"/>
                <a:ext cx="100045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4000" b="1" dirty="0">
                    <a:solidFill>
                      <a:srgbClr val="002060"/>
                    </a:solidFill>
                  </a:rPr>
                  <a:t>4</a:t>
                </a:r>
                <a:endParaRPr lang="ar-SA" sz="4000" b="1" dirty="0">
                  <a:solidFill>
                    <a:srgbClr val="002060"/>
                  </a:solidFill>
                </a:endParaRPr>
              </a:p>
            </p:txBody>
          </p:sp>
          <p:cxnSp>
            <p:nvCxnSpPr>
              <p:cNvPr id="16" name="Connecteur droit avec flèche 15">
                <a:extLst>
                  <a:ext uri="{FF2B5EF4-FFF2-40B4-BE49-F238E27FC236}">
                    <a16:creationId xmlns:a16="http://schemas.microsoft.com/office/drawing/2014/main" id="{5283A90D-D6CF-D81A-9781-00D3D02528A5}"/>
                  </a:ext>
                </a:extLst>
              </p:cNvPr>
              <p:cNvCxnSpPr/>
              <p:nvPr/>
            </p:nvCxnSpPr>
            <p:spPr>
              <a:xfrm>
                <a:off x="3454594" y="3900082"/>
                <a:ext cx="0" cy="50560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3D8CB54A-A56C-DCE7-3D35-17A6DF731E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93810" y="4476053"/>
                <a:ext cx="560784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>
                <a:extLst>
                  <a:ext uri="{FF2B5EF4-FFF2-40B4-BE49-F238E27FC236}">
                    <a16:creationId xmlns:a16="http://schemas.microsoft.com/office/drawing/2014/main" id="{89108153-626D-2A43-EDD5-CCA0912D0C41}"/>
                  </a:ext>
                </a:extLst>
              </p:cNvPr>
              <p:cNvCxnSpPr/>
              <p:nvPr/>
            </p:nvCxnSpPr>
            <p:spPr>
              <a:xfrm>
                <a:off x="3126443" y="5780055"/>
                <a:ext cx="42492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788EDD2-D48F-A903-5ADE-3AD1323D452D}"/>
                  </a:ext>
                </a:extLst>
              </p:cNvPr>
              <p:cNvSpPr txBox="1"/>
              <p:nvPr/>
            </p:nvSpPr>
            <p:spPr>
              <a:xfrm>
                <a:off x="3044416" y="6387913"/>
                <a:ext cx="43030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600" b="1" dirty="0">
                    <a:solidFill>
                      <a:srgbClr val="FF0000"/>
                    </a:solidFill>
                  </a:rPr>
                  <a:t>-</a:t>
                </a:r>
                <a:endParaRPr lang="fr-MA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19CA6D9-F0E3-91B5-2C1A-6AAFC158D43A}"/>
                  </a:ext>
                </a:extLst>
              </p:cNvPr>
              <p:cNvSpPr txBox="1"/>
              <p:nvPr/>
            </p:nvSpPr>
            <p:spPr>
              <a:xfrm>
                <a:off x="2608728" y="3999930"/>
                <a:ext cx="43030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600" b="1" dirty="0">
                    <a:solidFill>
                      <a:srgbClr val="FF0000"/>
                    </a:solidFill>
                  </a:rPr>
                  <a:t>-</a:t>
                </a:r>
                <a:endParaRPr lang="fr-MA" sz="36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FEA19DE-BB36-B160-096E-8C3106C72479}"/>
                </a:ext>
              </a:extLst>
            </p:cNvPr>
            <p:cNvSpPr txBox="1"/>
            <p:nvPr/>
          </p:nvSpPr>
          <p:spPr>
            <a:xfrm>
              <a:off x="3805902" y="3651942"/>
              <a:ext cx="4303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</a:rPr>
                <a:t>-</a:t>
              </a:r>
              <a:endParaRPr lang="fr-MA" sz="36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5" name="ZoneTexte 13">
            <a:extLst>
              <a:ext uri="{FF2B5EF4-FFF2-40B4-BE49-F238E27FC236}">
                <a16:creationId xmlns:a16="http://schemas.microsoft.com/office/drawing/2014/main" id="{7C1C1A24-DFCD-1ADB-7717-2834D052FFCA}"/>
              </a:ext>
            </a:extLst>
          </p:cNvPr>
          <p:cNvSpPr txBox="1"/>
          <p:nvPr/>
        </p:nvSpPr>
        <p:spPr>
          <a:xfrm>
            <a:off x="5060807" y="2404481"/>
            <a:ext cx="1000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</a:rPr>
              <a:t>114</a:t>
            </a:r>
            <a:endParaRPr lang="ar-SA" sz="4000" b="1" dirty="0">
              <a:solidFill>
                <a:srgbClr val="FF0000"/>
              </a:solidFill>
            </a:endParaRPr>
          </a:p>
        </p:txBody>
      </p:sp>
      <p:cxnSp>
        <p:nvCxnSpPr>
          <p:cNvPr id="19" name="Connecteur droit avec flèche 15">
            <a:extLst>
              <a:ext uri="{FF2B5EF4-FFF2-40B4-BE49-F238E27FC236}">
                <a16:creationId xmlns:a16="http://schemas.microsoft.com/office/drawing/2014/main" id="{29A22219-30E9-B2C9-8CB4-F67C9C57FC7D}"/>
              </a:ext>
            </a:extLst>
          </p:cNvPr>
          <p:cNvCxnSpPr>
            <a:cxnSpLocks/>
          </p:cNvCxnSpPr>
          <p:nvPr/>
        </p:nvCxnSpPr>
        <p:spPr>
          <a:xfrm>
            <a:off x="4807405" y="2544603"/>
            <a:ext cx="0" cy="17687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19">
            <a:extLst>
              <a:ext uri="{FF2B5EF4-FFF2-40B4-BE49-F238E27FC236}">
                <a16:creationId xmlns:a16="http://schemas.microsoft.com/office/drawing/2014/main" id="{42F52575-A140-390D-5084-8EF0747A8A90}"/>
              </a:ext>
            </a:extLst>
          </p:cNvPr>
          <p:cNvCxnSpPr/>
          <p:nvPr/>
        </p:nvCxnSpPr>
        <p:spPr>
          <a:xfrm>
            <a:off x="4512170" y="5542014"/>
            <a:ext cx="4249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16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6B953-FDE4-50FD-4C5E-CD24BDA0D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5E0105D-5502-6FFB-E087-D6B01CE2E11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095148-12CC-294A-6521-B8525BBE5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3A5CC34-F633-00D8-93BC-AA274731015E}"/>
              </a:ext>
            </a:extLst>
          </p:cNvPr>
          <p:cNvSpPr txBox="1"/>
          <p:nvPr/>
        </p:nvSpPr>
        <p:spPr>
          <a:xfrm>
            <a:off x="2914429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بسرعة 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7BA110-2502-91AA-547C-599247E2F144}"/>
              </a:ext>
            </a:extLst>
          </p:cNvPr>
          <p:cNvGrpSpPr/>
          <p:nvPr/>
        </p:nvGrpSpPr>
        <p:grpSpPr>
          <a:xfrm>
            <a:off x="1203528" y="2921168"/>
            <a:ext cx="6914967" cy="1015664"/>
            <a:chOff x="601201" y="3290499"/>
            <a:chExt cx="4735509" cy="150535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63C881-036C-5D79-05A7-5C3DC27288A1}"/>
                </a:ext>
              </a:extLst>
            </p:cNvPr>
            <p:cNvSpPr txBox="1"/>
            <p:nvPr/>
          </p:nvSpPr>
          <p:spPr>
            <a:xfrm>
              <a:off x="3639089" y="329049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.......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4FFE603-8C0F-34CC-1ED9-6CC6F563D6F4}"/>
                </a:ext>
              </a:extLst>
            </p:cNvPr>
            <p:cNvSpPr txBox="1"/>
            <p:nvPr/>
          </p:nvSpPr>
          <p:spPr>
            <a:xfrm>
              <a:off x="601201" y="3290500"/>
              <a:ext cx="2928359" cy="150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147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× </a:t>
              </a:r>
              <a:r>
                <a:rPr lang="ar-SA" sz="6000" b="1" dirty="0">
                  <a:solidFill>
                    <a:srgbClr val="002060"/>
                  </a:solidFill>
                </a:rPr>
                <a:t>100</a:t>
              </a:r>
              <a:endParaRPr lang="fr-MA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8FC4A2-3C3C-A015-80A9-BF5C561CC224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01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D1F61-E757-3B55-9E8B-941AB16A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958BE1-F0D2-8470-BE05-8C3B4479E708}"/>
              </a:ext>
            </a:extLst>
          </p:cNvPr>
          <p:cNvSpPr txBox="1"/>
          <p:nvPr/>
        </p:nvSpPr>
        <p:spPr>
          <a:xfrm>
            <a:off x="1229109" y="938025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BEF350-5BD5-4F6C-2C33-FB9C89037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1A9433-3F43-9407-866B-739B1757A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4098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2380C-1000-093F-FC01-4596F2F66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6E552CD-D36E-E431-9AAC-7F275814E1A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36AD35D-2EF1-C0E3-8CD0-403BDA53FCD3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نحسب الجداء بسرعة.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1BA714-21C0-DA68-B293-0479325A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DE18CC7B-FC28-5CC9-7F74-B239E6F331BF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C13994FA-422B-8E2A-54EC-75684DFAB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9B100097-9652-AF37-1C1D-10611F7E1DE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4" name="Group 1">
            <a:extLst>
              <a:ext uri="{FF2B5EF4-FFF2-40B4-BE49-F238E27FC236}">
                <a16:creationId xmlns:a16="http://schemas.microsoft.com/office/drawing/2014/main" id="{71A9DFA3-6D7C-C60F-6859-0DE3234355AE}"/>
              </a:ext>
            </a:extLst>
          </p:cNvPr>
          <p:cNvGrpSpPr/>
          <p:nvPr/>
        </p:nvGrpSpPr>
        <p:grpSpPr>
          <a:xfrm>
            <a:off x="1113529" y="3120865"/>
            <a:ext cx="6674962" cy="1123384"/>
            <a:chOff x="833340" y="3130842"/>
            <a:chExt cx="4571149" cy="1665008"/>
          </a:xfrm>
        </p:grpSpPr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84067AB4-7E16-3430-B768-67081BC6A67D}"/>
                </a:ext>
              </a:extLst>
            </p:cNvPr>
            <p:cNvSpPr txBox="1"/>
            <p:nvPr/>
          </p:nvSpPr>
          <p:spPr>
            <a:xfrm>
              <a:off x="3706868" y="3130842"/>
              <a:ext cx="1697621" cy="1505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rgbClr val="FF0000"/>
                  </a:solidFill>
                </a:rPr>
                <a:t>147</a:t>
              </a:r>
              <a:r>
                <a:rPr lang="ar-SA" sz="6000" b="1" dirty="0">
                  <a:solidFill>
                    <a:srgbClr val="FF0000"/>
                  </a:solidFill>
                </a:rPr>
                <a:t>00</a:t>
              </a:r>
              <a:endParaRPr lang="fr-MA" sz="60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3B639D88-6D62-5371-FE60-C6371B7ECFB1}"/>
                </a:ext>
              </a:extLst>
            </p:cNvPr>
            <p:cNvSpPr txBox="1"/>
            <p:nvPr/>
          </p:nvSpPr>
          <p:spPr>
            <a:xfrm>
              <a:off x="833340" y="3210671"/>
              <a:ext cx="2773493" cy="150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147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× </a:t>
              </a:r>
              <a:r>
                <a:rPr lang="ar-SA" sz="6000" b="1" dirty="0">
                  <a:solidFill>
                    <a:srgbClr val="084F6A"/>
                  </a:solidFill>
                </a:rPr>
                <a:t>100</a:t>
              </a:r>
              <a:endParaRPr lang="fr-MA" sz="6000" b="1" dirty="0">
                <a:solidFill>
                  <a:srgbClr val="084F6A"/>
                </a:solidFill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27272D8D-62FE-2B81-0522-58B33DE92EEA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021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47463-FB4B-0856-8189-6A5C7E7E6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59F6DC62-D3B8-63BA-DA4C-CFAB63A21BE4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109EE3-65FF-F21D-172E-A597FAA34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6E61A6B-6020-7F5D-6C10-97DECE6381B4}"/>
              </a:ext>
            </a:extLst>
          </p:cNvPr>
          <p:cNvSpPr txBox="1"/>
          <p:nvPr/>
        </p:nvSpPr>
        <p:spPr>
          <a:xfrm>
            <a:off x="3008576" y="897433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بسرعة 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6B45B81-ED56-1688-0E56-8E9C6F22C0D6}"/>
              </a:ext>
            </a:extLst>
          </p:cNvPr>
          <p:cNvGrpSpPr/>
          <p:nvPr/>
        </p:nvGrpSpPr>
        <p:grpSpPr>
          <a:xfrm>
            <a:off x="2206308" y="3218774"/>
            <a:ext cx="5394587" cy="1025477"/>
            <a:chOff x="1581697" y="3275955"/>
            <a:chExt cx="3694322" cy="151989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E82A410-C9AD-B69E-3C36-F1B72596856C}"/>
                </a:ext>
              </a:extLst>
            </p:cNvPr>
            <p:cNvSpPr txBox="1"/>
            <p:nvPr/>
          </p:nvSpPr>
          <p:spPr>
            <a:xfrm>
              <a:off x="3578398" y="3275955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......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D67436E-FC56-EF19-D567-A7AC0C38FFF5}"/>
                </a:ext>
              </a:extLst>
            </p:cNvPr>
            <p:cNvSpPr txBox="1"/>
            <p:nvPr/>
          </p:nvSpPr>
          <p:spPr>
            <a:xfrm>
              <a:off x="1581697" y="329050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96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100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0DCC7C9-683F-3E8D-0F87-E264F070B4CB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589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DC67C-BD83-2F82-6BEC-E04AF72C6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5C3CBAD-0FB9-040E-E671-05704AE509D0}"/>
              </a:ext>
            </a:extLst>
          </p:cNvPr>
          <p:cNvSpPr txBox="1"/>
          <p:nvPr/>
        </p:nvSpPr>
        <p:spPr>
          <a:xfrm>
            <a:off x="1229109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861712-11EE-7B4C-FE62-F16C5717C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FE8919-D1C2-BD04-18CC-56E365980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655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D85C0-1B93-0B6A-C27D-EEB08694D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428B251-2A7A-B357-D022-46FA87A9AC12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5AE1A45-595D-55FB-8C89-C82F7D6CA038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E2F3CF-D364-78BA-4607-833FFD6A6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DB80B2DD-D68F-97B7-FD81-BE77E475ED33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FE2DE4DA-2AC0-EC58-72C3-0733B6A0C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27BA0115-58F6-5813-660C-D87E1E3372FE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4" name="Group 1">
            <a:extLst>
              <a:ext uri="{FF2B5EF4-FFF2-40B4-BE49-F238E27FC236}">
                <a16:creationId xmlns:a16="http://schemas.microsoft.com/office/drawing/2014/main" id="{3624E60F-A9BE-5317-1985-76CBDD1A41F9}"/>
              </a:ext>
            </a:extLst>
          </p:cNvPr>
          <p:cNvGrpSpPr/>
          <p:nvPr/>
        </p:nvGrpSpPr>
        <p:grpSpPr>
          <a:xfrm>
            <a:off x="2206308" y="3218774"/>
            <a:ext cx="5394587" cy="1025477"/>
            <a:chOff x="1581697" y="3275955"/>
            <a:chExt cx="3694322" cy="1519896"/>
          </a:xfrm>
        </p:grpSpPr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DBEEB816-780D-6772-AC5F-69A167BE35A6}"/>
                </a:ext>
              </a:extLst>
            </p:cNvPr>
            <p:cNvSpPr txBox="1"/>
            <p:nvPr/>
          </p:nvSpPr>
          <p:spPr>
            <a:xfrm>
              <a:off x="3578398" y="3275955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0" b="1" dirty="0">
                  <a:solidFill>
                    <a:srgbClr val="FEA500"/>
                  </a:solidFill>
                </a:rPr>
                <a:t>9000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52D3C081-37AF-E2FA-8C2A-EA80B1FC2DB0}"/>
                </a:ext>
              </a:extLst>
            </p:cNvPr>
            <p:cNvSpPr txBox="1"/>
            <p:nvPr/>
          </p:nvSpPr>
          <p:spPr>
            <a:xfrm>
              <a:off x="1581697" y="329050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90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100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F083BE0E-7962-D1A4-A19C-CE23D0FE05E6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545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968956" y="2310210"/>
            <a:ext cx="7024255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968956" y="4482780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CFD337-F1E6-E318-5D02-D35C33638655}"/>
              </a:ext>
            </a:extLst>
          </p:cNvPr>
          <p:cNvSpPr txBox="1"/>
          <p:nvPr/>
        </p:nvSpPr>
        <p:spPr>
          <a:xfrm>
            <a:off x="1992391" y="3504115"/>
            <a:ext cx="52779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تَعَرُّفِ الْمِبْيانِ الدّائِرِيِّ.</a:t>
            </a:r>
            <a:endParaRPr lang="fr-FR" sz="4000" b="1" dirty="0">
              <a:solidFill>
                <a:srgbClr val="FEA5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اليوم على المبيان الدائري أو المبيان القطاعي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C687982-D43C-1C38-5819-4F8BECB63A96}"/>
              </a:ext>
            </a:extLst>
          </p:cNvPr>
          <p:cNvGrpSpPr/>
          <p:nvPr/>
        </p:nvGrpSpPr>
        <p:grpSpPr>
          <a:xfrm>
            <a:off x="368411" y="1858663"/>
            <a:ext cx="8224217" cy="4621169"/>
            <a:chOff x="368411" y="1858663"/>
            <a:chExt cx="8224217" cy="46211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4B85D5-A618-C5A3-77A8-CE3C65C5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411" y="1858663"/>
              <a:ext cx="8224217" cy="462116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252DCF-400E-4072-D84A-B44215F94FFF}"/>
                </a:ext>
              </a:extLst>
            </p:cNvPr>
            <p:cNvSpPr/>
            <p:nvPr/>
          </p:nvSpPr>
          <p:spPr>
            <a:xfrm>
              <a:off x="2545773" y="2337955"/>
              <a:ext cx="3844636" cy="3823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3" name="MATHS-N4-P5-SEM 2-S2 v1">
            <a:hlinkClick r:id="" action="ppaction://media"/>
            <a:extLst>
              <a:ext uri="{FF2B5EF4-FFF2-40B4-BE49-F238E27FC236}">
                <a16:creationId xmlns:a16="http://schemas.microsoft.com/office/drawing/2014/main" id="{FCDE051F-2E18-F4DF-07F4-794ADB585C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4499" y="1976728"/>
            <a:ext cx="7876208" cy="44303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41A92B-3BA8-C55A-5914-6550A4F17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153" y="2047696"/>
            <a:ext cx="7125694" cy="393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080743" y="2600686"/>
            <a:ext cx="4932000" cy="31942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755800" y="4397313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606225" y="5232639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سنت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 القطاعي،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خطوة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خطوة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B9C796-DEF9-B49F-374C-E77BC6D35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297" y="1355612"/>
            <a:ext cx="5189405" cy="515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80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واستعدوا.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1E22B3-6A86-BAA0-53F3-6123F09F4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876" y="1883262"/>
            <a:ext cx="7468247" cy="44420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E3A213-E0F1-EB87-9A67-97435C45D9BA}"/>
              </a:ext>
            </a:extLst>
          </p:cNvPr>
          <p:cNvSpPr txBox="1"/>
          <p:nvPr/>
        </p:nvSpPr>
        <p:spPr>
          <a:xfrm>
            <a:off x="4782930" y="4398600"/>
            <a:ext cx="1074803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</a:t>
            </a:r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67A3A7-A6A9-E6C6-4322-8EA47AE8400B}"/>
              </a:ext>
            </a:extLst>
          </p:cNvPr>
          <p:cNvSpPr txBox="1"/>
          <p:nvPr/>
        </p:nvSpPr>
        <p:spPr>
          <a:xfrm>
            <a:off x="6677783" y="5077436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580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-284970" y="829655"/>
            <a:ext cx="7600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06F74DA2-E6C8-0EE6-9E9D-B4A0065C3540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3FC757A7-5EAF-B45B-B0B4-B0E75A93E41C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B928EFA-6BA4-4583-0B5E-ABA35217B2EA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EC0CB823-F186-AB0B-FA6F-42C62DB7F7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FAD0ED14-D27E-CFDB-343E-C73F200AC345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454FCF7-1765-FA8D-183A-7C2D205142BB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A0D1A1E6-9786-BDD5-98A4-335ABAD50F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" name="Group 12">
              <a:extLst>
                <a:ext uri="{FF2B5EF4-FFF2-40B4-BE49-F238E27FC236}">
                  <a16:creationId xmlns:a16="http://schemas.microsoft.com/office/drawing/2014/main" id="{EF2AC1CA-983E-4275-F575-6930AE73FFC1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782CBEB0-4E0C-B215-C262-009D5E8667B0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أَسْتَخْرِجُ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" name="Oval 80">
                <a:extLst>
                  <a:ext uri="{FF2B5EF4-FFF2-40B4-BE49-F238E27FC236}">
                    <a16:creationId xmlns:a16="http://schemas.microsoft.com/office/drawing/2014/main" id="{597DCD18-3625-0DE9-273C-3CF700C0D3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E91AD38-44B1-35FA-5215-46C3957BC062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C2613B1-3384-B817-C3A8-6819D28D8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595" y="2432219"/>
            <a:ext cx="6285615" cy="3738605"/>
          </a:xfrm>
          <a:prstGeom prst="rect">
            <a:avLst/>
          </a:prstGeom>
        </p:spPr>
      </p:pic>
      <p:pic>
        <p:nvPicPr>
          <p:cNvPr id="6" name="Image 18">
            <a:extLst>
              <a:ext uri="{FF2B5EF4-FFF2-40B4-BE49-F238E27FC236}">
                <a16:creationId xmlns:a16="http://schemas.microsoft.com/office/drawing/2014/main" id="{7176B157-360C-44DD-F7B5-B3805C745A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438" y="4463839"/>
            <a:ext cx="1234465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01AFF2-5503-82C9-06CC-60D4ECF6A0C1}"/>
              </a:ext>
            </a:extLst>
          </p:cNvPr>
          <p:cNvSpPr txBox="1"/>
          <p:nvPr/>
        </p:nvSpPr>
        <p:spPr>
          <a:xfrm>
            <a:off x="4332001" y="4463839"/>
            <a:ext cx="1074803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</a:t>
            </a:r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1E814A-1DAB-4A92-79C9-B62A09A8F293}"/>
              </a:ext>
            </a:extLst>
          </p:cNvPr>
          <p:cNvSpPr txBox="1"/>
          <p:nvPr/>
        </p:nvSpPr>
        <p:spPr>
          <a:xfrm>
            <a:off x="5847869" y="5132665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لاحظوا المبيان القطاعي ثم اكتبوا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عنوان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 على الألواح.</a:t>
            </a:r>
          </a:p>
        </p:txBody>
      </p:sp>
      <p:grpSp>
        <p:nvGrpSpPr>
          <p:cNvPr id="2" name="Groupe 14">
            <a:extLst>
              <a:ext uri="{FF2B5EF4-FFF2-40B4-BE49-F238E27FC236}">
                <a16:creationId xmlns:a16="http://schemas.microsoft.com/office/drawing/2014/main" id="{CDB570CA-AE33-9F5B-EB79-6D9CDC1C0862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8439D6FC-CCB4-E5A2-39D1-C27A0B83D46F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11" name="Rectangle : coins arrondis 16">
                <a:extLst>
                  <a:ext uri="{FF2B5EF4-FFF2-40B4-BE49-F238E27FC236}">
                    <a16:creationId xmlns:a16="http://schemas.microsoft.com/office/drawing/2014/main" id="{CD09B34E-0347-8126-DBED-1DF2E3DD30A4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2BAFF858-5B73-749E-9C11-4F1579BF6C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768C6652-EE94-46E2-8020-FA1757897DD3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9" name="Rectangle : coins arrondis 19">
                <a:extLst>
                  <a:ext uri="{FF2B5EF4-FFF2-40B4-BE49-F238E27FC236}">
                    <a16:creationId xmlns:a16="http://schemas.microsoft.com/office/drawing/2014/main" id="{0A30AF90-F8EB-3740-9DD1-DE564CB84569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FF33A1A3-8CF7-49F7-3BED-637C83ADBB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3AACE78D-EDA1-E3BD-2A55-65CFD003BB2E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7" name="Rectangle : coins arrondis 2">
                <a:extLst>
                  <a:ext uri="{FF2B5EF4-FFF2-40B4-BE49-F238E27FC236}">
                    <a16:creationId xmlns:a16="http://schemas.microsoft.com/office/drawing/2014/main" id="{305E8722-F909-65D4-6116-A3389214F4FE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أَسْتَخْرِجُ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1133604D-4AF5-2BB8-6B60-479765DAEF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" name="ZoneTexte 7">
              <a:extLst>
                <a:ext uri="{FF2B5EF4-FFF2-40B4-BE49-F238E27FC236}">
                  <a16:creationId xmlns:a16="http://schemas.microsoft.com/office/drawing/2014/main" id="{072F9FD9-0BAB-2540-0E3A-276B4F189D4B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4A02481-D40F-7770-10B6-BA77F7091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308" y="2287244"/>
            <a:ext cx="7011383" cy="41379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1CEAFEF-F8DB-EB78-6E41-8AADF92A540A}"/>
              </a:ext>
            </a:extLst>
          </p:cNvPr>
          <p:cNvSpPr txBox="1"/>
          <p:nvPr/>
        </p:nvSpPr>
        <p:spPr>
          <a:xfrm>
            <a:off x="4816797" y="4534067"/>
            <a:ext cx="1074803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</a:t>
            </a:r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1D2E61-9FBA-271C-61DA-87EA97210A51}"/>
              </a:ext>
            </a:extLst>
          </p:cNvPr>
          <p:cNvSpPr txBox="1"/>
          <p:nvPr/>
        </p:nvSpPr>
        <p:spPr>
          <a:xfrm>
            <a:off x="6564195" y="5228236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0FC73-C58F-94A5-5E4F-C26A1F89F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D6D4CFB-0823-D616-3815-4230D54B2FAC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AB2F5EE-6FD1-466D-50BA-BCE50CEAA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A35531-018C-FC1D-C90B-32CEFAEECB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098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214489" y="858759"/>
            <a:ext cx="7311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عنوان المبي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هو توزيع الرياضات المفضلة لدى تلامي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المستوى الرابع 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4">
            <a:extLst>
              <a:ext uri="{FF2B5EF4-FFF2-40B4-BE49-F238E27FC236}">
                <a16:creationId xmlns:a16="http://schemas.microsoft.com/office/drawing/2014/main" id="{271D8B67-697A-0F12-905B-FE2ECB8A189F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AA3051E9-B195-B120-175A-D0F27D8D3638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15" name="Rectangle : coins arrondis 16">
                <a:extLst>
                  <a:ext uri="{FF2B5EF4-FFF2-40B4-BE49-F238E27FC236}">
                    <a16:creationId xmlns:a16="http://schemas.microsoft.com/office/drawing/2014/main" id="{750DF20E-58C2-7D8B-B317-BF0AE4E56337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C6AFEB37-57F4-2258-8696-66B6968157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3570E863-3337-D7AC-E47D-BD9E2AF8FB35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13" name="Rectangle : coins arrondis 19">
                <a:extLst>
                  <a:ext uri="{FF2B5EF4-FFF2-40B4-BE49-F238E27FC236}">
                    <a16:creationId xmlns:a16="http://schemas.microsoft.com/office/drawing/2014/main" id="{55C28900-C69A-7F90-33C2-CF1CBD2F3D9A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CB0D4ECC-FCD7-FD65-5A10-C6FDCEA426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8C7D62AD-C5D3-3741-8090-02DD658ECFB5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11" name="Rectangle : coins arrondis 2">
                <a:extLst>
                  <a:ext uri="{FF2B5EF4-FFF2-40B4-BE49-F238E27FC236}">
                    <a16:creationId xmlns:a16="http://schemas.microsoft.com/office/drawing/2014/main" id="{69C605F4-7043-486B-74CD-5777F9CCF576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أَسْتَخْرِجُ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4D38D3F2-A331-3EDC-95B7-F041CF705B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B6ED9DE-37F7-ACC2-0145-77354593BC4D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E6120E5D-436C-9512-6B7F-2B00D483C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308" y="2287244"/>
            <a:ext cx="7011383" cy="4137914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460FC0D-027F-94B1-BF03-A1AE3507F4F9}"/>
              </a:ext>
            </a:extLst>
          </p:cNvPr>
          <p:cNvSpPr/>
          <p:nvPr/>
        </p:nvSpPr>
        <p:spPr>
          <a:xfrm>
            <a:off x="1365956" y="3635022"/>
            <a:ext cx="3206044" cy="3838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54550B-E9D4-08EB-40D1-0FD4AE29ACE9}"/>
              </a:ext>
            </a:extLst>
          </p:cNvPr>
          <p:cNvSpPr txBox="1"/>
          <p:nvPr/>
        </p:nvSpPr>
        <p:spPr>
          <a:xfrm>
            <a:off x="4816797" y="4534067"/>
            <a:ext cx="1074803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</a:t>
            </a:r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217E86E-79F8-7B7B-1B0E-6E813AB0988F}"/>
              </a:ext>
            </a:extLst>
          </p:cNvPr>
          <p:cNvSpPr txBox="1"/>
          <p:nvPr/>
        </p:nvSpPr>
        <p:spPr>
          <a:xfrm>
            <a:off x="6605860" y="5209007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72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B95F8-FBF8-ED17-64B1-5BA6F18C4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BFD3CFE-A2F1-BA15-74F5-2CE8316A4068}"/>
              </a:ext>
            </a:extLst>
          </p:cNvPr>
          <p:cNvSpPr txBox="1"/>
          <p:nvPr/>
        </p:nvSpPr>
        <p:spPr>
          <a:xfrm>
            <a:off x="214489" y="858759"/>
            <a:ext cx="7311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أتمموا  العبارة في السؤال الأول انطلاقا من العنوان.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92E771-7717-3614-ACCC-F9CD4AF9E56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4">
            <a:extLst>
              <a:ext uri="{FF2B5EF4-FFF2-40B4-BE49-F238E27FC236}">
                <a16:creationId xmlns:a16="http://schemas.microsoft.com/office/drawing/2014/main" id="{374658D6-433A-819A-E359-1EA538493F2E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DD429A83-5FE9-5343-7205-E8C519BFDBFB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15" name="Rectangle : coins arrondis 16">
                <a:extLst>
                  <a:ext uri="{FF2B5EF4-FFF2-40B4-BE49-F238E27FC236}">
                    <a16:creationId xmlns:a16="http://schemas.microsoft.com/office/drawing/2014/main" id="{60783290-EB6F-87EF-9B8D-2DAE98702DBE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0EA112A-851B-E6A6-58EB-DA4E71524F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F663048F-6811-8353-CDF2-465A0D801EE6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13" name="Rectangle : coins arrondis 19">
                <a:extLst>
                  <a:ext uri="{FF2B5EF4-FFF2-40B4-BE49-F238E27FC236}">
                    <a16:creationId xmlns:a16="http://schemas.microsoft.com/office/drawing/2014/main" id="{09581609-7943-9CF0-25FE-A415E5EFAABB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30A259DB-5EB8-BF24-94EC-D6934A126F0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ECA54EF0-4950-9F5F-61BE-018779A1A440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11" name="Rectangle : coins arrondis 2">
                <a:extLst>
                  <a:ext uri="{FF2B5EF4-FFF2-40B4-BE49-F238E27FC236}">
                    <a16:creationId xmlns:a16="http://schemas.microsoft.com/office/drawing/2014/main" id="{8FE7F8DC-F90D-E05F-49E6-27CB55EAD46E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أَسْتَخْرِجُ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827D77FC-0A16-11B1-410A-46DF71A188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3B1A3C2-41DE-58F1-84FD-4AD7343F2A69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101B295B-3A9E-5851-D6CE-B1D5499B5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308" y="2287244"/>
            <a:ext cx="7011383" cy="4137914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2DA8E58-E26F-BB19-7B27-37C1F26D0303}"/>
              </a:ext>
            </a:extLst>
          </p:cNvPr>
          <p:cNvSpPr/>
          <p:nvPr/>
        </p:nvSpPr>
        <p:spPr>
          <a:xfrm>
            <a:off x="4582446" y="3972379"/>
            <a:ext cx="3206044" cy="3838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9BA405-78B8-1DCD-C272-95FDAFD00701}"/>
              </a:ext>
            </a:extLst>
          </p:cNvPr>
          <p:cNvSpPr txBox="1"/>
          <p:nvPr/>
        </p:nvSpPr>
        <p:spPr>
          <a:xfrm>
            <a:off x="4816797" y="4534067"/>
            <a:ext cx="1074803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</a:t>
            </a:r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620839-45CA-3EAA-A806-BAD7269D37BC}"/>
              </a:ext>
            </a:extLst>
          </p:cNvPr>
          <p:cNvSpPr txBox="1"/>
          <p:nvPr/>
        </p:nvSpPr>
        <p:spPr>
          <a:xfrm>
            <a:off x="6605860" y="5228236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62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000DE-C46C-EBA7-F543-FB420C860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FCB1A01-496A-EA14-4130-0F232751AF49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17A021B-FDC2-D3E9-6926-998F73A7A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9A5A2AF-6C91-1ADC-EFF9-FE87F204E1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030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528B0-9F33-C372-F6C0-C0DA1CAC7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3E07958-6D19-DB76-6EC6-4A6453211E47}"/>
              </a:ext>
            </a:extLst>
          </p:cNvPr>
          <p:cNvSpPr txBox="1"/>
          <p:nvPr/>
        </p:nvSpPr>
        <p:spPr>
          <a:xfrm>
            <a:off x="214489" y="858759"/>
            <a:ext cx="7311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يمثل المبيان الرياضات المفضلة لدى تلاميذ المستوى الرابع.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03C60C-A608-C8EE-D729-D4ADFC390A8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4">
            <a:extLst>
              <a:ext uri="{FF2B5EF4-FFF2-40B4-BE49-F238E27FC236}">
                <a16:creationId xmlns:a16="http://schemas.microsoft.com/office/drawing/2014/main" id="{20CD7AE3-8F5A-9E46-A878-1E153338CB84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42FE83B1-24E5-183F-0DE2-C04DD206DEFA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15" name="Rectangle : coins arrondis 16">
                <a:extLst>
                  <a:ext uri="{FF2B5EF4-FFF2-40B4-BE49-F238E27FC236}">
                    <a16:creationId xmlns:a16="http://schemas.microsoft.com/office/drawing/2014/main" id="{D3DC18C5-5E14-63BD-B056-DB98A8BBECB2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FE2DAB7-6885-D365-6A8A-5E328CF8A8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0BF609F1-92AB-3DF3-BBC5-ED1D381291FF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13" name="Rectangle : coins arrondis 19">
                <a:extLst>
                  <a:ext uri="{FF2B5EF4-FFF2-40B4-BE49-F238E27FC236}">
                    <a16:creationId xmlns:a16="http://schemas.microsoft.com/office/drawing/2014/main" id="{019A6F29-0B5A-749B-45BE-5529149470D6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2FF48A5B-9D15-A07B-EF36-B32B3C69F8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C738DE1C-B644-BF06-C03F-41995873085C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11" name="Rectangle : coins arrondis 2">
                <a:extLst>
                  <a:ext uri="{FF2B5EF4-FFF2-40B4-BE49-F238E27FC236}">
                    <a16:creationId xmlns:a16="http://schemas.microsoft.com/office/drawing/2014/main" id="{BCC35DC2-6A6A-3C7A-24EE-221372405CFB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أَسْتَخْرِجُ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D5F60904-44EA-471B-5BB5-C95E89E837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3459FEB-4446-1C1B-EA9F-043F3546FB28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1D8EC19F-84F1-511F-9336-7053BCE7C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308" y="2287244"/>
            <a:ext cx="7011383" cy="4137914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E43D786-8594-9C6A-5394-69B3AFF6658F}"/>
              </a:ext>
            </a:extLst>
          </p:cNvPr>
          <p:cNvSpPr/>
          <p:nvPr/>
        </p:nvSpPr>
        <p:spPr>
          <a:xfrm>
            <a:off x="4741333" y="3915915"/>
            <a:ext cx="3206044" cy="3838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2">
            <a:extLst>
              <a:ext uri="{FF2B5EF4-FFF2-40B4-BE49-F238E27FC236}">
                <a16:creationId xmlns:a16="http://schemas.microsoft.com/office/drawing/2014/main" id="{B0AC7F9F-5549-CC63-8826-842F59953761}"/>
              </a:ext>
            </a:extLst>
          </p:cNvPr>
          <p:cNvSpPr txBox="1"/>
          <p:nvPr/>
        </p:nvSpPr>
        <p:spPr>
          <a:xfrm>
            <a:off x="4741333" y="3956091"/>
            <a:ext cx="1240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الرِّياضاتِ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67EA5-3CFD-E696-4AB6-7FC64DB5255C}"/>
              </a:ext>
            </a:extLst>
          </p:cNvPr>
          <p:cNvSpPr txBox="1"/>
          <p:nvPr/>
        </p:nvSpPr>
        <p:spPr>
          <a:xfrm>
            <a:off x="4741333" y="4561834"/>
            <a:ext cx="1074803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</a:t>
            </a:r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D6F869-0A28-779E-8094-E017633349D4}"/>
              </a:ext>
            </a:extLst>
          </p:cNvPr>
          <p:cNvSpPr txBox="1"/>
          <p:nvPr/>
        </p:nvSpPr>
        <p:spPr>
          <a:xfrm>
            <a:off x="6605860" y="5228236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30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من يعرفنا على المفتاح؟</a:t>
            </a:r>
          </a:p>
          <a:p>
            <a:pPr algn="r" rtl="1">
              <a:defRPr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انتداب أحد التلاميذ ليقوم بذلك. </a:t>
            </a:r>
            <a:endParaRPr lang="fr-FR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6D97048-0CC2-33FD-0FA9-893240E33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107" y="2208662"/>
            <a:ext cx="7011383" cy="4137914"/>
          </a:xfrm>
          <a:prstGeom prst="rect">
            <a:avLst/>
          </a:prstGeom>
        </p:spPr>
      </p:pic>
      <p:grpSp>
        <p:nvGrpSpPr>
          <p:cNvPr id="4" name="Groupe 14">
            <a:extLst>
              <a:ext uri="{FF2B5EF4-FFF2-40B4-BE49-F238E27FC236}">
                <a16:creationId xmlns:a16="http://schemas.microsoft.com/office/drawing/2014/main" id="{45E8987E-FB7C-E0E0-75F9-7E87B6A1ADEF}"/>
              </a:ext>
            </a:extLst>
          </p:cNvPr>
          <p:cNvGrpSpPr/>
          <p:nvPr/>
        </p:nvGrpSpPr>
        <p:grpSpPr>
          <a:xfrm>
            <a:off x="1658562" y="1626691"/>
            <a:ext cx="5826876" cy="573708"/>
            <a:chOff x="3833265" y="1813449"/>
            <a:chExt cx="4569696" cy="573708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2495AD7A-D325-2A31-4F17-71118A39015E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13" name="Rectangle : coins arrondis 16">
                <a:extLst>
                  <a:ext uri="{FF2B5EF4-FFF2-40B4-BE49-F238E27FC236}">
                    <a16:creationId xmlns:a16="http://schemas.microsoft.com/office/drawing/2014/main" id="{F0BA3384-CFC6-FD55-E84E-F2A4D7F324A9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0FC974D6-1B18-99C4-6408-507CEAB4A2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57F8A0EB-CF2D-DFFC-CDC3-FD2350590337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11" name="Rectangle : coins arrondis 19">
                <a:extLst>
                  <a:ext uri="{FF2B5EF4-FFF2-40B4-BE49-F238E27FC236}">
                    <a16:creationId xmlns:a16="http://schemas.microsoft.com/office/drawing/2014/main" id="{29176856-7C81-34EC-9251-EB7B2938EEBE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573A2EF4-D49D-6591-B9FB-964349A3F4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59773655-9879-0D0B-F1DC-65F475BA21CA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9" name="Rectangle : coins arrondis 2">
                <a:extLst>
                  <a:ext uri="{FF2B5EF4-FFF2-40B4-BE49-F238E27FC236}">
                    <a16:creationId xmlns:a16="http://schemas.microsoft.com/office/drawing/2014/main" id="{574B1A10-1366-4614-78F0-288D682230EC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أَسْتَخْرِجُ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DE7B3E02-9E32-0F3E-CEEE-2CB3BF446A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79236A6-CF4F-1470-4F61-861573A9BFED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e 14">
            <a:extLst>
              <a:ext uri="{FF2B5EF4-FFF2-40B4-BE49-F238E27FC236}">
                <a16:creationId xmlns:a16="http://schemas.microsoft.com/office/drawing/2014/main" id="{1B127DBA-81D6-0FB9-43C2-A631FBC9988A}"/>
              </a:ext>
            </a:extLst>
          </p:cNvPr>
          <p:cNvGrpSpPr/>
          <p:nvPr/>
        </p:nvGrpSpPr>
        <p:grpSpPr>
          <a:xfrm>
            <a:off x="1705214" y="1626691"/>
            <a:ext cx="5826876" cy="573708"/>
            <a:chOff x="3833265" y="1813449"/>
            <a:chExt cx="4569696" cy="573708"/>
          </a:xfrm>
        </p:grpSpPr>
        <p:grpSp>
          <p:nvGrpSpPr>
            <p:cNvPr id="17" name="Group 12">
              <a:extLst>
                <a:ext uri="{FF2B5EF4-FFF2-40B4-BE49-F238E27FC236}">
                  <a16:creationId xmlns:a16="http://schemas.microsoft.com/office/drawing/2014/main" id="{EBCEE832-9655-0946-2036-D8176BF69E34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25" name="Rectangle : coins arrondis 16">
                <a:extLst>
                  <a:ext uri="{FF2B5EF4-FFF2-40B4-BE49-F238E27FC236}">
                    <a16:creationId xmlns:a16="http://schemas.microsoft.com/office/drawing/2014/main" id="{D60B657E-BAE8-DBBA-705B-31872E3F1275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7973DC70-9327-4DFB-4054-1C246CF8E8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2">
              <a:extLst>
                <a:ext uri="{FF2B5EF4-FFF2-40B4-BE49-F238E27FC236}">
                  <a16:creationId xmlns:a16="http://schemas.microsoft.com/office/drawing/2014/main" id="{2C2907CA-01EE-6E04-3F30-3E4186B489A4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23" name="Rectangle : coins arrondis 19">
                <a:extLst>
                  <a:ext uri="{FF2B5EF4-FFF2-40B4-BE49-F238E27FC236}">
                    <a16:creationId xmlns:a16="http://schemas.microsoft.com/office/drawing/2014/main" id="{A75C31D9-669A-65AF-5CA6-126EAEA8B713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846A0EE1-B1C5-C033-071E-364811E060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A18251D1-62E0-697B-4BA2-C01282A9AE7B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21" name="Rectangle : coins arrondis 2">
                <a:extLst>
                  <a:ext uri="{FF2B5EF4-FFF2-40B4-BE49-F238E27FC236}">
                    <a16:creationId xmlns:a16="http://schemas.microsoft.com/office/drawing/2014/main" id="{6A7B9947-95B5-312F-D6E0-E261E9F67367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أَسْتَخْرِجُ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786F3800-F6B1-3486-9E52-BA62F6FA22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0" name="ZoneTexte 7">
              <a:extLst>
                <a:ext uri="{FF2B5EF4-FFF2-40B4-BE49-F238E27FC236}">
                  <a16:creationId xmlns:a16="http://schemas.microsoft.com/office/drawing/2014/main" id="{BDD36F24-2D49-EA64-AA6E-AAE66D29993A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ZoneTexte 2">
            <a:extLst>
              <a:ext uri="{FF2B5EF4-FFF2-40B4-BE49-F238E27FC236}">
                <a16:creationId xmlns:a16="http://schemas.microsoft.com/office/drawing/2014/main" id="{D23FE6DC-F220-D402-C506-C948A3DC6840}"/>
              </a:ext>
            </a:extLst>
          </p:cNvPr>
          <p:cNvSpPr txBox="1"/>
          <p:nvPr/>
        </p:nvSpPr>
        <p:spPr>
          <a:xfrm>
            <a:off x="4508102" y="3877509"/>
            <a:ext cx="1240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الرِّياضاتِ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8D6519-C666-19FF-5051-890761A08200}"/>
              </a:ext>
            </a:extLst>
          </p:cNvPr>
          <p:cNvSpPr txBox="1"/>
          <p:nvPr/>
        </p:nvSpPr>
        <p:spPr>
          <a:xfrm>
            <a:off x="4460024" y="4490258"/>
            <a:ext cx="1074803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</a:t>
            </a:r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A8B1A76-D362-E7CF-8E86-EC092A052133}"/>
              </a:ext>
            </a:extLst>
          </p:cNvPr>
          <p:cNvSpPr txBox="1"/>
          <p:nvPr/>
        </p:nvSpPr>
        <p:spPr>
          <a:xfrm>
            <a:off x="6282318" y="5209007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5AE8D-5681-8E15-F0C8-838556137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50FE172-5817-A6E0-7467-22E0B1858322}"/>
              </a:ext>
            </a:extLst>
          </p:cNvPr>
          <p:cNvSpPr txBox="1"/>
          <p:nvPr/>
        </p:nvSpPr>
        <p:spPr>
          <a:xfrm>
            <a:off x="-169333" y="858759"/>
            <a:ext cx="7695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 يتكون المفتاح من خمس قطاعات يمثل كل قطاع رياضة مفضلة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لدى  تلاميذ المستوى الرابع </a:t>
            </a:r>
          </a:p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مثلا: اللون الأحمر يمثل قطاع عدد التلاميذ الذين يفضلون رياضة الملاكمة.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6E7CB0-CE6C-60F5-8C92-EAB744660A9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C51460B-870A-3ADC-F1D3-222C7E597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11" y="2131418"/>
            <a:ext cx="7011383" cy="4137914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95BE4CD-C5B6-F723-F6EA-53E03D069425}"/>
              </a:ext>
            </a:extLst>
          </p:cNvPr>
          <p:cNvSpPr/>
          <p:nvPr/>
        </p:nvSpPr>
        <p:spPr>
          <a:xfrm>
            <a:off x="982133" y="3816553"/>
            <a:ext cx="3338228" cy="4830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3" name="Groupe 14">
            <a:extLst>
              <a:ext uri="{FF2B5EF4-FFF2-40B4-BE49-F238E27FC236}">
                <a16:creationId xmlns:a16="http://schemas.microsoft.com/office/drawing/2014/main" id="{68ACD417-9213-EF0E-074D-CA5A83817835}"/>
              </a:ext>
            </a:extLst>
          </p:cNvPr>
          <p:cNvGrpSpPr/>
          <p:nvPr/>
        </p:nvGrpSpPr>
        <p:grpSpPr>
          <a:xfrm>
            <a:off x="1705214" y="1626691"/>
            <a:ext cx="5826876" cy="573708"/>
            <a:chOff x="3833265" y="1813449"/>
            <a:chExt cx="4569696" cy="573708"/>
          </a:xfrm>
        </p:grpSpPr>
        <p:grpSp>
          <p:nvGrpSpPr>
            <p:cNvPr id="24" name="Group 12">
              <a:extLst>
                <a:ext uri="{FF2B5EF4-FFF2-40B4-BE49-F238E27FC236}">
                  <a16:creationId xmlns:a16="http://schemas.microsoft.com/office/drawing/2014/main" id="{F29BD3D5-F0D9-F72E-3CB9-1FF0B664B243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32" name="Rectangle : coins arrondis 16">
                <a:extLst>
                  <a:ext uri="{FF2B5EF4-FFF2-40B4-BE49-F238E27FC236}">
                    <a16:creationId xmlns:a16="http://schemas.microsoft.com/office/drawing/2014/main" id="{7F8ECE93-2E73-00CE-95B3-682461070D7A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1302035F-567A-05A1-35EA-548E8F6C36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oup 12">
              <a:extLst>
                <a:ext uri="{FF2B5EF4-FFF2-40B4-BE49-F238E27FC236}">
                  <a16:creationId xmlns:a16="http://schemas.microsoft.com/office/drawing/2014/main" id="{ADB8A511-685B-54E3-CF94-67BA72F3D7B1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30" name="Rectangle : coins arrondis 19">
                <a:extLst>
                  <a:ext uri="{FF2B5EF4-FFF2-40B4-BE49-F238E27FC236}">
                    <a16:creationId xmlns:a16="http://schemas.microsoft.com/office/drawing/2014/main" id="{E68DDBF6-D1B6-54F9-8384-11FC7D79F8D8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90A44C8E-059F-2FC7-449F-72DBFC79A8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6" name="Group 12">
              <a:extLst>
                <a:ext uri="{FF2B5EF4-FFF2-40B4-BE49-F238E27FC236}">
                  <a16:creationId xmlns:a16="http://schemas.microsoft.com/office/drawing/2014/main" id="{6FA0FD97-130D-B192-BB5A-9F95B5426C2A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28" name="Rectangle : coins arrondis 2">
                <a:extLst>
                  <a:ext uri="{FF2B5EF4-FFF2-40B4-BE49-F238E27FC236}">
                    <a16:creationId xmlns:a16="http://schemas.microsoft.com/office/drawing/2014/main" id="{9AD4BCC0-6AA4-34F2-0E5D-903C40FC6D1A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أَسْتَخْرِجُ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CC2AAAF7-BD99-F0EE-93A6-CB146FEEE6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7" name="ZoneTexte 7">
              <a:extLst>
                <a:ext uri="{FF2B5EF4-FFF2-40B4-BE49-F238E27FC236}">
                  <a16:creationId xmlns:a16="http://schemas.microsoft.com/office/drawing/2014/main" id="{7F0092D8-14A7-4314-81A2-D95057B02BED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ZoneTexte 2">
            <a:extLst>
              <a:ext uri="{FF2B5EF4-FFF2-40B4-BE49-F238E27FC236}">
                <a16:creationId xmlns:a16="http://schemas.microsoft.com/office/drawing/2014/main" id="{081C1843-C67C-F90F-D87C-8F01BC09069C}"/>
              </a:ext>
            </a:extLst>
          </p:cNvPr>
          <p:cNvSpPr txBox="1"/>
          <p:nvPr/>
        </p:nvSpPr>
        <p:spPr>
          <a:xfrm>
            <a:off x="4649757" y="3815526"/>
            <a:ext cx="1240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الرِّياضاتِ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5F53E6-7292-73FD-36FE-C3951E4B0525}"/>
              </a:ext>
            </a:extLst>
          </p:cNvPr>
          <p:cNvSpPr txBox="1"/>
          <p:nvPr/>
        </p:nvSpPr>
        <p:spPr>
          <a:xfrm>
            <a:off x="4506676" y="4351031"/>
            <a:ext cx="1074803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</a:t>
            </a:r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1750C0C-D547-EE76-C2D6-2FB8EC8CEECC}"/>
              </a:ext>
            </a:extLst>
          </p:cNvPr>
          <p:cNvSpPr txBox="1"/>
          <p:nvPr/>
        </p:nvSpPr>
        <p:spPr>
          <a:xfrm>
            <a:off x="6428728" y="5043570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40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E9F35-418F-437F-EF88-2B89FDF54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AF77C7D6-B5B8-1EB9-FB42-8EB5E56F3C08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AFDABA-5CA1-E890-D500-97F08C634F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14">
            <a:extLst>
              <a:ext uri="{FF2B5EF4-FFF2-40B4-BE49-F238E27FC236}">
                <a16:creationId xmlns:a16="http://schemas.microsoft.com/office/drawing/2014/main" id="{E95D8E18-02C3-E7ED-0422-428B24175F2F}"/>
              </a:ext>
            </a:extLst>
          </p:cNvPr>
          <p:cNvGrpSpPr/>
          <p:nvPr/>
        </p:nvGrpSpPr>
        <p:grpSpPr>
          <a:xfrm>
            <a:off x="1705214" y="1626691"/>
            <a:ext cx="5826876" cy="573708"/>
            <a:chOff x="3833265" y="1813449"/>
            <a:chExt cx="4569696" cy="573708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B6A8A88C-E874-F8DB-DEBB-CB7A54C9F21A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22" name="Rectangle : coins arrondis 16">
                <a:extLst>
                  <a:ext uri="{FF2B5EF4-FFF2-40B4-BE49-F238E27FC236}">
                    <a16:creationId xmlns:a16="http://schemas.microsoft.com/office/drawing/2014/main" id="{EB295471-D299-EE6A-BCD1-57F834ED2FAA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E0F8E874-6D35-CF1A-54D7-4BF67D0CE2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86073D7-31E7-E880-9303-6B4F1EBF7E5E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79E43A78-BA8D-2869-5B0D-9308A7F5C5CE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F5278F33-E9D2-5BCE-E0DA-5313EA3158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542CA3D-CF2E-E1E2-B67D-5B99115419E0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18" name="Rectangle : coins arrondis 2">
                <a:extLst>
                  <a:ext uri="{FF2B5EF4-FFF2-40B4-BE49-F238E27FC236}">
                    <a16:creationId xmlns:a16="http://schemas.microsoft.com/office/drawing/2014/main" id="{F3E42455-A25B-5246-4EC1-951EA7F39AEE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أَسْتَخْرِجُ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BC24C0F9-A02F-ADED-315D-D83A3E5FF1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7" name="ZoneTexte 7">
              <a:extLst>
                <a:ext uri="{FF2B5EF4-FFF2-40B4-BE49-F238E27FC236}">
                  <a16:creationId xmlns:a16="http://schemas.microsoft.com/office/drawing/2014/main" id="{D3E56C8C-0945-BDE1-623D-327F21AFF547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13B3C0E-A784-1137-7F70-F21A34A912F2}"/>
              </a:ext>
            </a:extLst>
          </p:cNvPr>
          <p:cNvGrpSpPr/>
          <p:nvPr/>
        </p:nvGrpSpPr>
        <p:grpSpPr>
          <a:xfrm>
            <a:off x="594231" y="2243427"/>
            <a:ext cx="7011383" cy="4137914"/>
            <a:chOff x="824111" y="2131418"/>
            <a:chExt cx="7011383" cy="4137914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E9E29676-4436-2EFF-08DC-CA432CA10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4111" y="2131418"/>
              <a:ext cx="7011383" cy="4137914"/>
            </a:xfrm>
            <a:prstGeom prst="rect">
              <a:avLst/>
            </a:prstGeom>
          </p:spPr>
        </p:pic>
        <p:sp>
          <p:nvSpPr>
            <p:cNvPr id="24" name="ZoneTexte 2">
              <a:extLst>
                <a:ext uri="{FF2B5EF4-FFF2-40B4-BE49-F238E27FC236}">
                  <a16:creationId xmlns:a16="http://schemas.microsoft.com/office/drawing/2014/main" id="{F2437FED-1A5E-512D-EC10-040D5B47752B}"/>
                </a:ext>
              </a:extLst>
            </p:cNvPr>
            <p:cNvSpPr txBox="1"/>
            <p:nvPr/>
          </p:nvSpPr>
          <p:spPr>
            <a:xfrm>
              <a:off x="4649757" y="3815526"/>
              <a:ext cx="1240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الرِّياضاتِ</a:t>
              </a:r>
              <a:endPara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6" name="Image 18">
            <a:extLst>
              <a:ext uri="{FF2B5EF4-FFF2-40B4-BE49-F238E27FC236}">
                <a16:creationId xmlns:a16="http://schemas.microsoft.com/office/drawing/2014/main" id="{684ED189-3615-C00F-CB03-7B4D32126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2090" y="4489461"/>
            <a:ext cx="1234465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F7323CF-F349-C858-6211-295A359FA33C}"/>
              </a:ext>
            </a:extLst>
          </p:cNvPr>
          <p:cNvSpPr txBox="1"/>
          <p:nvPr/>
        </p:nvSpPr>
        <p:spPr>
          <a:xfrm>
            <a:off x="4257510" y="4489461"/>
            <a:ext cx="1074803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</a:t>
            </a:r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DBB0C6B-CCB0-0D1F-DC20-8F8834CEC6F2}"/>
              </a:ext>
            </a:extLst>
          </p:cNvPr>
          <p:cNvSpPr txBox="1"/>
          <p:nvPr/>
        </p:nvSpPr>
        <p:spPr>
          <a:xfrm>
            <a:off x="6142997" y="5132665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04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276161" y="849493"/>
            <a:ext cx="7270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القطاع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ات واقرؤوا البيانات وأجيبوا على السؤال الثاني؟</a:t>
            </a: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4">
            <a:extLst>
              <a:ext uri="{FF2B5EF4-FFF2-40B4-BE49-F238E27FC236}">
                <a16:creationId xmlns:a16="http://schemas.microsoft.com/office/drawing/2014/main" id="{0AECD057-A29F-FBB7-1A03-45D1A9FC336E}"/>
              </a:ext>
            </a:extLst>
          </p:cNvPr>
          <p:cNvGrpSpPr/>
          <p:nvPr/>
        </p:nvGrpSpPr>
        <p:grpSpPr>
          <a:xfrm>
            <a:off x="1397101" y="1481569"/>
            <a:ext cx="5826876" cy="573708"/>
            <a:chOff x="3833265" y="1813449"/>
            <a:chExt cx="4569696" cy="573708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7C89C0B2-11DE-5835-894A-2C15D62DE9C0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11" name="Rectangle : coins arrondis 16">
                <a:extLst>
                  <a:ext uri="{FF2B5EF4-FFF2-40B4-BE49-F238E27FC236}">
                    <a16:creationId xmlns:a16="http://schemas.microsoft.com/office/drawing/2014/main" id="{3F400271-E03A-AF03-0519-D9799089B8AE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357C690E-0E39-F1D5-11E8-F54CC1BEC7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F38846E-A67A-9ED3-7B8B-6CAA481B357E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9" name="Rectangle : coins arrondis 19">
                <a:extLst>
                  <a:ext uri="{FF2B5EF4-FFF2-40B4-BE49-F238E27FC236}">
                    <a16:creationId xmlns:a16="http://schemas.microsoft.com/office/drawing/2014/main" id="{4C9C6902-0B0C-06F3-92A8-7EF272A73A04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8766B146-44AB-D545-E177-10D8BBDD7C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5FD9D48B-7DFD-153B-ABFC-70488B1003E4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7" name="Rectangle : coins arrondis 2">
                <a:extLst>
                  <a:ext uri="{FF2B5EF4-FFF2-40B4-BE49-F238E27FC236}">
                    <a16:creationId xmlns:a16="http://schemas.microsoft.com/office/drawing/2014/main" id="{5B66C061-C0C8-9AB0-2516-2342ADAE4879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أَسْتَخْرِجُ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B43B851F-9E8A-9E37-8157-8ABFA1369A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" name="ZoneTexte 7">
              <a:extLst>
                <a:ext uri="{FF2B5EF4-FFF2-40B4-BE49-F238E27FC236}">
                  <a16:creationId xmlns:a16="http://schemas.microsoft.com/office/drawing/2014/main" id="{5D27A849-A4F2-3172-F99D-E23923931302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90472E-0459-77D9-27D6-3563F10384CF}"/>
              </a:ext>
            </a:extLst>
          </p:cNvPr>
          <p:cNvGrpSpPr/>
          <p:nvPr/>
        </p:nvGrpSpPr>
        <p:grpSpPr>
          <a:xfrm>
            <a:off x="1066308" y="2287244"/>
            <a:ext cx="7011383" cy="4222886"/>
            <a:chOff x="824111" y="2131418"/>
            <a:chExt cx="7011383" cy="413791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4CAF742-C472-7FD3-0288-84E4E9953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4111" y="2131418"/>
              <a:ext cx="7011383" cy="4137914"/>
            </a:xfrm>
            <a:prstGeom prst="rect">
              <a:avLst/>
            </a:prstGeom>
          </p:spPr>
        </p:pic>
        <p:sp>
          <p:nvSpPr>
            <p:cNvPr id="15" name="ZoneTexte 2">
              <a:extLst>
                <a:ext uri="{FF2B5EF4-FFF2-40B4-BE49-F238E27FC236}">
                  <a16:creationId xmlns:a16="http://schemas.microsoft.com/office/drawing/2014/main" id="{CD2C3F2F-2529-4884-7362-21080063D254}"/>
                </a:ext>
              </a:extLst>
            </p:cNvPr>
            <p:cNvSpPr txBox="1"/>
            <p:nvPr/>
          </p:nvSpPr>
          <p:spPr>
            <a:xfrm>
              <a:off x="4649757" y="3815526"/>
              <a:ext cx="12408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defRPr/>
              </a:pP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الرِّياضاتِ</a:t>
              </a:r>
              <a:endPara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061ED018-E9D7-A318-A824-2B5D38EF728F}"/>
              </a:ext>
            </a:extLst>
          </p:cNvPr>
          <p:cNvSpPr txBox="1"/>
          <p:nvPr/>
        </p:nvSpPr>
        <p:spPr>
          <a:xfrm>
            <a:off x="4816797" y="4534067"/>
            <a:ext cx="1074803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</a:t>
            </a:r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40CA2A-7BDF-20DF-0CE0-97E5DF57887E}"/>
              </a:ext>
            </a:extLst>
          </p:cNvPr>
          <p:cNvSpPr txBox="1"/>
          <p:nvPr/>
        </p:nvSpPr>
        <p:spPr>
          <a:xfrm>
            <a:off x="6719592" y="5301382"/>
            <a:ext cx="118263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M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3BCEA-59DF-D12E-5F4F-53F60DBA0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5FE84E7A-B7FA-77BB-A8C2-1FEE254981F7}"/>
              </a:ext>
            </a:extLst>
          </p:cNvPr>
          <p:cNvGrpSpPr/>
          <p:nvPr/>
        </p:nvGrpSpPr>
        <p:grpSpPr>
          <a:xfrm>
            <a:off x="1066308" y="2287244"/>
            <a:ext cx="7011383" cy="4137914"/>
            <a:chOff x="1066308" y="2287244"/>
            <a:chExt cx="7011383" cy="413791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095DB1A-A28D-A685-5F59-CA4EA78AE8B7}"/>
                </a:ext>
              </a:extLst>
            </p:cNvPr>
            <p:cNvGrpSpPr/>
            <p:nvPr/>
          </p:nvGrpSpPr>
          <p:grpSpPr>
            <a:xfrm>
              <a:off x="1066308" y="2287244"/>
              <a:ext cx="7011383" cy="4137914"/>
              <a:chOff x="824111" y="2131418"/>
              <a:chExt cx="7011383" cy="4137914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78EF9201-D590-BB5B-149F-045C7AE4A4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24111" y="2131418"/>
                <a:ext cx="7011383" cy="4137914"/>
              </a:xfrm>
              <a:prstGeom prst="rect">
                <a:avLst/>
              </a:prstGeom>
            </p:spPr>
          </p:pic>
          <p:sp>
            <p:nvSpPr>
              <p:cNvPr id="15" name="ZoneTexte 2">
                <a:extLst>
                  <a:ext uri="{FF2B5EF4-FFF2-40B4-BE49-F238E27FC236}">
                    <a16:creationId xmlns:a16="http://schemas.microsoft.com/office/drawing/2014/main" id="{101119D5-8BE1-6350-7B7C-B53A8801761E}"/>
                  </a:ext>
                </a:extLst>
              </p:cNvPr>
              <p:cNvSpPr txBox="1"/>
              <p:nvPr/>
            </p:nvSpPr>
            <p:spPr>
              <a:xfrm>
                <a:off x="4649757" y="3815526"/>
                <a:ext cx="1240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defRPr/>
                </a:pP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الرِّياضاتِ</a:t>
                </a:r>
                <a:endPara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45E304A-7F87-F51D-3347-0D772513D3E3}"/>
                </a:ext>
              </a:extLst>
            </p:cNvPr>
            <p:cNvSpPr txBox="1"/>
            <p:nvPr/>
          </p:nvSpPr>
          <p:spPr>
            <a:xfrm>
              <a:off x="4816797" y="4534067"/>
              <a:ext cx="1074803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كَمْ</a:t>
              </a:r>
              <a:endParaRPr lang="fr-MA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B20048F-021F-A18F-F597-0BE414F49B5F}"/>
                </a:ext>
              </a:extLst>
            </p:cNvPr>
            <p:cNvSpPr txBox="1"/>
            <p:nvPr/>
          </p:nvSpPr>
          <p:spPr>
            <a:xfrm>
              <a:off x="6719592" y="5301382"/>
              <a:ext cx="1182630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endParaRPr lang="fr-MA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4BF76D3D-8D6A-690B-FD5C-A842EFED5B1E}"/>
              </a:ext>
            </a:extLst>
          </p:cNvPr>
          <p:cNvSpPr txBox="1"/>
          <p:nvPr/>
        </p:nvSpPr>
        <p:spPr>
          <a:xfrm>
            <a:off x="276161" y="849493"/>
            <a:ext cx="7270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صحيح. يظهر المبيان كم يمثل عدد التلاميذ الذين يفضلون كل رياضة من بين الرياضات</a:t>
            </a: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94BC8F-D1E0-D235-FFF2-B2A389502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4">
            <a:extLst>
              <a:ext uri="{FF2B5EF4-FFF2-40B4-BE49-F238E27FC236}">
                <a16:creationId xmlns:a16="http://schemas.microsoft.com/office/drawing/2014/main" id="{88DDC7C8-A26D-5884-88FE-A73CC7C5F8BD}"/>
              </a:ext>
            </a:extLst>
          </p:cNvPr>
          <p:cNvGrpSpPr/>
          <p:nvPr/>
        </p:nvGrpSpPr>
        <p:grpSpPr>
          <a:xfrm>
            <a:off x="1705214" y="1626691"/>
            <a:ext cx="5826876" cy="573708"/>
            <a:chOff x="3833265" y="1813449"/>
            <a:chExt cx="4569696" cy="573708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66152744-FC94-715C-132F-049688F87CD6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11" name="Rectangle : coins arrondis 16">
                <a:extLst>
                  <a:ext uri="{FF2B5EF4-FFF2-40B4-BE49-F238E27FC236}">
                    <a16:creationId xmlns:a16="http://schemas.microsoft.com/office/drawing/2014/main" id="{B192A315-7AF1-43E7-A2DB-5BE631637E28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64D45AFF-EAAE-D25D-39D8-09C6AB237A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FF6B224-56BA-7C66-22C5-D6A35AC75162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9" name="Rectangle : coins arrondis 19">
                <a:extLst>
                  <a:ext uri="{FF2B5EF4-FFF2-40B4-BE49-F238E27FC236}">
                    <a16:creationId xmlns:a16="http://schemas.microsoft.com/office/drawing/2014/main" id="{9D8F684A-6191-E0B0-4D3A-AB83736F20F6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7598EA06-8213-4CA4-F6F7-04099814C1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5E8080E9-0491-6F1B-8F32-ABDDF21C1576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7" name="Rectangle : coins arrondis 2">
                <a:extLst>
                  <a:ext uri="{FF2B5EF4-FFF2-40B4-BE49-F238E27FC236}">
                    <a16:creationId xmlns:a16="http://schemas.microsoft.com/office/drawing/2014/main" id="{1C6C8EBD-BD8B-8968-BFA2-A0EA7D5AE239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>
                        <a:lumMod val="50000"/>
                      </a:schemeClr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أَسْتَخْرِجُ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667921FC-79AA-7473-69AB-DB150C3EC2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" name="ZoneTexte 7">
              <a:extLst>
                <a:ext uri="{FF2B5EF4-FFF2-40B4-BE49-F238E27FC236}">
                  <a16:creationId xmlns:a16="http://schemas.microsoft.com/office/drawing/2014/main" id="{D612DDFA-10AD-C7ED-A823-204FC8815E0D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ZoneTexte 2">
            <a:extLst>
              <a:ext uri="{FF2B5EF4-FFF2-40B4-BE49-F238E27FC236}">
                <a16:creationId xmlns:a16="http://schemas.microsoft.com/office/drawing/2014/main" id="{1FCC8BEB-6FE9-36AE-4B49-77CC55BF4234}"/>
              </a:ext>
            </a:extLst>
          </p:cNvPr>
          <p:cNvSpPr txBox="1"/>
          <p:nvPr/>
        </p:nvSpPr>
        <p:spPr>
          <a:xfrm>
            <a:off x="4891954" y="4901272"/>
            <a:ext cx="1259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الرِّياضاتِ.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1AA874C-73E6-B4EF-B671-070C7E52AB0F}"/>
              </a:ext>
            </a:extLst>
          </p:cNvPr>
          <p:cNvSpPr txBox="1"/>
          <p:nvPr/>
        </p:nvSpPr>
        <p:spPr>
          <a:xfrm>
            <a:off x="6131928" y="4803361"/>
            <a:ext cx="22658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التّلاميذِ الّذينَ</a:t>
            </a:r>
          </a:p>
          <a:p>
            <a:pPr algn="ctr"/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يُفَضِّلونَ كُلَّ رِيّاضَةٍ </a:t>
            </a:r>
            <a:endParaRPr lang="fr-MA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17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09D0A-BD9A-F08B-F381-C412D14DD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1E21422D-6277-9281-583A-4F703D0E06D7}"/>
              </a:ext>
            </a:extLst>
          </p:cNvPr>
          <p:cNvGrpSpPr/>
          <p:nvPr/>
        </p:nvGrpSpPr>
        <p:grpSpPr>
          <a:xfrm>
            <a:off x="427403" y="2200399"/>
            <a:ext cx="7011383" cy="4137914"/>
            <a:chOff x="1066308" y="2287244"/>
            <a:chExt cx="7011383" cy="413791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FB642CB-8EDF-6F9D-9584-4E0937C4A632}"/>
                </a:ext>
              </a:extLst>
            </p:cNvPr>
            <p:cNvGrpSpPr/>
            <p:nvPr/>
          </p:nvGrpSpPr>
          <p:grpSpPr>
            <a:xfrm>
              <a:off x="1066308" y="2287244"/>
              <a:ext cx="7011383" cy="4137914"/>
              <a:chOff x="824111" y="2131418"/>
              <a:chExt cx="7011383" cy="4137914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A08C0563-987C-BD46-97AB-172FD99562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24111" y="2131418"/>
                <a:ext cx="7011383" cy="4137914"/>
              </a:xfrm>
              <a:prstGeom prst="rect">
                <a:avLst/>
              </a:prstGeom>
            </p:spPr>
          </p:pic>
          <p:sp>
            <p:nvSpPr>
              <p:cNvPr id="15" name="ZoneTexte 2">
                <a:extLst>
                  <a:ext uri="{FF2B5EF4-FFF2-40B4-BE49-F238E27FC236}">
                    <a16:creationId xmlns:a16="http://schemas.microsoft.com/office/drawing/2014/main" id="{5BA7E1D4-35DB-2C92-33A4-3E8E0CDAF87F}"/>
                  </a:ext>
                </a:extLst>
              </p:cNvPr>
              <p:cNvSpPr txBox="1"/>
              <p:nvPr/>
            </p:nvSpPr>
            <p:spPr>
              <a:xfrm>
                <a:off x="4649757" y="3815526"/>
                <a:ext cx="1240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defRPr/>
                </a:pP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الرِّياضاتِ</a:t>
                </a:r>
                <a:endPara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80C6687-84A1-19A6-31ED-E20CE8687CBB}"/>
                </a:ext>
              </a:extLst>
            </p:cNvPr>
            <p:cNvSpPr txBox="1"/>
            <p:nvPr/>
          </p:nvSpPr>
          <p:spPr>
            <a:xfrm>
              <a:off x="4816797" y="4534067"/>
              <a:ext cx="1074803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كَمْ</a:t>
              </a:r>
              <a:endParaRPr lang="fr-MA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44C7F9-080B-21C4-F85D-B3A42F75E789}"/>
                </a:ext>
              </a:extLst>
            </p:cNvPr>
            <p:cNvSpPr txBox="1"/>
            <p:nvPr/>
          </p:nvSpPr>
          <p:spPr>
            <a:xfrm>
              <a:off x="6667756" y="5301382"/>
              <a:ext cx="1234466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endParaRPr lang="fr-MA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29" name="ZoneTexte 2">
            <a:extLst>
              <a:ext uri="{FF2B5EF4-FFF2-40B4-BE49-F238E27FC236}">
                <a16:creationId xmlns:a16="http://schemas.microsoft.com/office/drawing/2014/main" id="{AA7D87E3-FDEE-4DFE-C700-D4A86EF59473}"/>
              </a:ext>
            </a:extLst>
          </p:cNvPr>
          <p:cNvSpPr txBox="1"/>
          <p:nvPr/>
        </p:nvSpPr>
        <p:spPr>
          <a:xfrm>
            <a:off x="276161" y="849493"/>
            <a:ext cx="7270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الثالثة.</a:t>
            </a: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A86F780-6948-BCF3-13AF-3B2199FEDD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4">
            <a:extLst>
              <a:ext uri="{FF2B5EF4-FFF2-40B4-BE49-F238E27FC236}">
                <a16:creationId xmlns:a16="http://schemas.microsoft.com/office/drawing/2014/main" id="{C75CA138-9BCB-184A-EE10-9F10FB30586D}"/>
              </a:ext>
            </a:extLst>
          </p:cNvPr>
          <p:cNvGrpSpPr/>
          <p:nvPr/>
        </p:nvGrpSpPr>
        <p:grpSpPr>
          <a:xfrm>
            <a:off x="1705214" y="1626691"/>
            <a:ext cx="5826876" cy="573708"/>
            <a:chOff x="3833265" y="1813449"/>
            <a:chExt cx="4569696" cy="573708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E7E5BD80-4DA7-3542-A548-F7B7693AC5E5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11" name="Rectangle : coins arrondis 16">
                <a:extLst>
                  <a:ext uri="{FF2B5EF4-FFF2-40B4-BE49-F238E27FC236}">
                    <a16:creationId xmlns:a16="http://schemas.microsoft.com/office/drawing/2014/main" id="{170E761A-88E2-77DB-3A17-CEBD336D27A1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3816B7B5-609B-729B-76C9-E8E387B6BD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F6009F9-293D-6CE1-9089-54DB9C26053E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9" name="Rectangle : coins arrondis 19">
                <a:extLst>
                  <a:ext uri="{FF2B5EF4-FFF2-40B4-BE49-F238E27FC236}">
                    <a16:creationId xmlns:a16="http://schemas.microsoft.com/office/drawing/2014/main" id="{75E93371-82CE-3C85-6DA0-2BCAF5B0B82D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2A12922A-BDFD-F805-F3F0-FC8F76438D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686B8F41-71C1-B9C7-4B2A-8111AAA73021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7" name="Rectangle : coins arrondis 2">
                <a:extLst>
                  <a:ext uri="{FF2B5EF4-FFF2-40B4-BE49-F238E27FC236}">
                    <a16:creationId xmlns:a16="http://schemas.microsoft.com/office/drawing/2014/main" id="{8317D569-E77F-F1A7-5713-6080EB91F1D7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أَسْتَخْرِجُ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956DCB05-E6C4-218B-A4D1-59743E3E41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" name="ZoneTexte 7">
              <a:extLst>
                <a:ext uri="{FF2B5EF4-FFF2-40B4-BE49-F238E27FC236}">
                  <a16:creationId xmlns:a16="http://schemas.microsoft.com/office/drawing/2014/main" id="{FE688045-C876-1943-427C-FD9CCA9438CC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ZoneTexte 2">
            <a:extLst>
              <a:ext uri="{FF2B5EF4-FFF2-40B4-BE49-F238E27FC236}">
                <a16:creationId xmlns:a16="http://schemas.microsoft.com/office/drawing/2014/main" id="{6DF306D4-0533-DADF-9765-07AA2E469C96}"/>
              </a:ext>
            </a:extLst>
          </p:cNvPr>
          <p:cNvSpPr txBox="1"/>
          <p:nvPr/>
        </p:nvSpPr>
        <p:spPr>
          <a:xfrm>
            <a:off x="4200440" y="4775160"/>
            <a:ext cx="1259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الرِّياضاتِ.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3F4C9B-6A8B-E2BE-42A1-DC9C715E35F8}"/>
              </a:ext>
            </a:extLst>
          </p:cNvPr>
          <p:cNvSpPr txBox="1"/>
          <p:nvPr/>
        </p:nvSpPr>
        <p:spPr>
          <a:xfrm>
            <a:off x="5553544" y="4775160"/>
            <a:ext cx="22658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التّلاميذِ الّذينَ</a:t>
            </a:r>
          </a:p>
          <a:p>
            <a:pPr algn="ctr"/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يُفَضِّلونَ كُلَّ رِيّاضَةٍ </a:t>
            </a:r>
            <a:endParaRPr lang="fr-MA" sz="1600" dirty="0">
              <a:solidFill>
                <a:srgbClr val="C00000"/>
              </a:solidFill>
            </a:endParaRPr>
          </a:p>
        </p:txBody>
      </p:sp>
      <p:pic>
        <p:nvPicPr>
          <p:cNvPr id="30" name="Image 18">
            <a:extLst>
              <a:ext uri="{FF2B5EF4-FFF2-40B4-BE49-F238E27FC236}">
                <a16:creationId xmlns:a16="http://schemas.microsoft.com/office/drawing/2014/main" id="{1804C7E8-13EE-008B-8B02-C99DCB9338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38786" y="4214054"/>
            <a:ext cx="1234465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399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A320A-8EF7-A501-BF53-C1F35A9B7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23C2B93C-658C-D967-1AAD-EAFF74028969}"/>
              </a:ext>
            </a:extLst>
          </p:cNvPr>
          <p:cNvSpPr txBox="1"/>
          <p:nvPr/>
        </p:nvSpPr>
        <p:spPr>
          <a:xfrm>
            <a:off x="276161" y="849493"/>
            <a:ext cx="7270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 القطاع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ات واقرؤوا البيانات.</a:t>
            </a: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256D992-4108-B874-5D38-71689B2B98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D649F49-56D5-47F9-AA3F-041E517EE57C}"/>
              </a:ext>
            </a:extLst>
          </p:cNvPr>
          <p:cNvGrpSpPr/>
          <p:nvPr/>
        </p:nvGrpSpPr>
        <p:grpSpPr>
          <a:xfrm>
            <a:off x="427403" y="2200399"/>
            <a:ext cx="7011383" cy="4137914"/>
            <a:chOff x="1066308" y="2287244"/>
            <a:chExt cx="7011383" cy="413791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519452E-F216-238B-C6A8-7E8AAAEABC3F}"/>
                </a:ext>
              </a:extLst>
            </p:cNvPr>
            <p:cNvGrpSpPr/>
            <p:nvPr/>
          </p:nvGrpSpPr>
          <p:grpSpPr>
            <a:xfrm>
              <a:off x="1066308" y="2287244"/>
              <a:ext cx="7011383" cy="4137914"/>
              <a:chOff x="824111" y="2131418"/>
              <a:chExt cx="7011383" cy="4137914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44679D93-AB4A-79B8-F56E-48D71CE459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4111" y="2131418"/>
                <a:ext cx="7011383" cy="4137914"/>
              </a:xfrm>
              <a:prstGeom prst="rect">
                <a:avLst/>
              </a:prstGeom>
            </p:spPr>
          </p:pic>
          <p:sp>
            <p:nvSpPr>
              <p:cNvPr id="22" name="ZoneTexte 2">
                <a:extLst>
                  <a:ext uri="{FF2B5EF4-FFF2-40B4-BE49-F238E27FC236}">
                    <a16:creationId xmlns:a16="http://schemas.microsoft.com/office/drawing/2014/main" id="{98D16A0D-0B8C-52D4-C48E-D57945A05C86}"/>
                  </a:ext>
                </a:extLst>
              </p:cNvPr>
              <p:cNvSpPr txBox="1"/>
              <p:nvPr/>
            </p:nvSpPr>
            <p:spPr>
              <a:xfrm>
                <a:off x="4649757" y="3815526"/>
                <a:ext cx="1240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defRPr/>
                </a:pP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الرِّياضاتِ</a:t>
                </a:r>
                <a:endPara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46D7478-D98B-9C02-C4BB-65D4E937672C}"/>
                </a:ext>
              </a:extLst>
            </p:cNvPr>
            <p:cNvSpPr txBox="1"/>
            <p:nvPr/>
          </p:nvSpPr>
          <p:spPr>
            <a:xfrm>
              <a:off x="4816797" y="4534067"/>
              <a:ext cx="1074803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كَمْ</a:t>
              </a:r>
              <a:endParaRPr lang="fr-MA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8362C76-8DAE-D543-D967-A4F6B109D3BB}"/>
                </a:ext>
              </a:extLst>
            </p:cNvPr>
            <p:cNvSpPr txBox="1"/>
            <p:nvPr/>
          </p:nvSpPr>
          <p:spPr>
            <a:xfrm>
              <a:off x="6667756" y="5301382"/>
              <a:ext cx="1234466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endParaRPr lang="fr-MA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24" name="Groupe 14">
            <a:extLst>
              <a:ext uri="{FF2B5EF4-FFF2-40B4-BE49-F238E27FC236}">
                <a16:creationId xmlns:a16="http://schemas.microsoft.com/office/drawing/2014/main" id="{87657B47-D913-2BA2-AEEF-B891AC530D36}"/>
              </a:ext>
            </a:extLst>
          </p:cNvPr>
          <p:cNvGrpSpPr/>
          <p:nvPr/>
        </p:nvGrpSpPr>
        <p:grpSpPr>
          <a:xfrm>
            <a:off x="1705214" y="1626691"/>
            <a:ext cx="5826876" cy="573708"/>
            <a:chOff x="3833265" y="1813449"/>
            <a:chExt cx="4569696" cy="573708"/>
          </a:xfrm>
        </p:grpSpPr>
        <p:grpSp>
          <p:nvGrpSpPr>
            <p:cNvPr id="25" name="Group 12">
              <a:extLst>
                <a:ext uri="{FF2B5EF4-FFF2-40B4-BE49-F238E27FC236}">
                  <a16:creationId xmlns:a16="http://schemas.microsoft.com/office/drawing/2014/main" id="{02A63743-D12A-2CB0-C644-FBFD3CAE624C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34" name="Rectangle : coins arrondis 16">
                <a:extLst>
                  <a:ext uri="{FF2B5EF4-FFF2-40B4-BE49-F238E27FC236}">
                    <a16:creationId xmlns:a16="http://schemas.microsoft.com/office/drawing/2014/main" id="{6F8A3C5D-9616-802E-4551-D92ED032AD2B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6A368650-DA30-A2DF-03AA-5A695F8517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D8A9326-7F5A-9122-43CF-EDD9E5CEE8B7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32" name="Rectangle : coins arrondis 19">
                <a:extLst>
                  <a:ext uri="{FF2B5EF4-FFF2-40B4-BE49-F238E27FC236}">
                    <a16:creationId xmlns:a16="http://schemas.microsoft.com/office/drawing/2014/main" id="{961DF1E4-FC2F-9D33-3E69-B7184061AE6F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EBBC7BD0-1270-2250-FCC5-26802819C8D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7" name="Group 12">
              <a:extLst>
                <a:ext uri="{FF2B5EF4-FFF2-40B4-BE49-F238E27FC236}">
                  <a16:creationId xmlns:a16="http://schemas.microsoft.com/office/drawing/2014/main" id="{7A7E32AE-F568-845A-1CBB-5362458AC45B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30" name="Rectangle : coins arrondis 2">
                <a:extLst>
                  <a:ext uri="{FF2B5EF4-FFF2-40B4-BE49-F238E27FC236}">
                    <a16:creationId xmlns:a16="http://schemas.microsoft.com/office/drawing/2014/main" id="{70DF5FA6-2035-5F85-251A-1BB705628087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أَسْتَخْرِجُ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4895C83A-7CC6-4100-C0BB-6CD2A72207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8" name="ZoneTexte 7">
              <a:extLst>
                <a:ext uri="{FF2B5EF4-FFF2-40B4-BE49-F238E27FC236}">
                  <a16:creationId xmlns:a16="http://schemas.microsoft.com/office/drawing/2014/main" id="{312985AF-63EC-4BE1-9729-F69BD1751977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ZoneTexte 2">
            <a:extLst>
              <a:ext uri="{FF2B5EF4-FFF2-40B4-BE49-F238E27FC236}">
                <a16:creationId xmlns:a16="http://schemas.microsoft.com/office/drawing/2014/main" id="{25E65EA9-5238-7E3F-2F65-6A2052AEF3A6}"/>
              </a:ext>
            </a:extLst>
          </p:cNvPr>
          <p:cNvSpPr txBox="1"/>
          <p:nvPr/>
        </p:nvSpPr>
        <p:spPr>
          <a:xfrm>
            <a:off x="4200440" y="4775160"/>
            <a:ext cx="1259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الرِّياضاتِ.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24CEE80-A6E7-1DDC-587F-59DEFF0C921C}"/>
              </a:ext>
            </a:extLst>
          </p:cNvPr>
          <p:cNvSpPr txBox="1"/>
          <p:nvPr/>
        </p:nvSpPr>
        <p:spPr>
          <a:xfrm>
            <a:off x="5553544" y="4775160"/>
            <a:ext cx="22658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التّلاميذِ الّذينَ</a:t>
            </a:r>
          </a:p>
          <a:p>
            <a:pPr algn="ctr"/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يُفَضِّلونَ كُلَّ رِيّاضَةٍ </a:t>
            </a:r>
            <a:endParaRPr lang="fr-MA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49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12498-E98F-49FD-7FFD-86267C3EE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9406BA2-4562-1EC0-B45E-6823E2BF52D8}"/>
              </a:ext>
            </a:extLst>
          </p:cNvPr>
          <p:cNvGrpSpPr/>
          <p:nvPr/>
        </p:nvGrpSpPr>
        <p:grpSpPr>
          <a:xfrm>
            <a:off x="1111729" y="2178097"/>
            <a:ext cx="7345489" cy="4137914"/>
            <a:chOff x="1066308" y="2287244"/>
            <a:chExt cx="7011383" cy="413791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27C78B2-57F0-367C-190E-7E5F119D9FD9}"/>
                </a:ext>
              </a:extLst>
            </p:cNvPr>
            <p:cNvGrpSpPr/>
            <p:nvPr/>
          </p:nvGrpSpPr>
          <p:grpSpPr>
            <a:xfrm>
              <a:off x="1066308" y="2287244"/>
              <a:ext cx="7011383" cy="4137914"/>
              <a:chOff x="824111" y="2131418"/>
              <a:chExt cx="7011383" cy="4137914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427DB71F-7357-7F14-AB40-1633BECF31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24111" y="2131418"/>
                <a:ext cx="7011383" cy="4137914"/>
              </a:xfrm>
              <a:prstGeom prst="rect">
                <a:avLst/>
              </a:prstGeom>
            </p:spPr>
          </p:pic>
          <p:sp>
            <p:nvSpPr>
              <p:cNvPr id="11" name="ZoneTexte 2">
                <a:extLst>
                  <a:ext uri="{FF2B5EF4-FFF2-40B4-BE49-F238E27FC236}">
                    <a16:creationId xmlns:a16="http://schemas.microsoft.com/office/drawing/2014/main" id="{F6921914-4645-057D-D289-3C0039D29FD6}"/>
                  </a:ext>
                </a:extLst>
              </p:cNvPr>
              <p:cNvSpPr txBox="1"/>
              <p:nvPr/>
            </p:nvSpPr>
            <p:spPr>
              <a:xfrm>
                <a:off x="4649757" y="3815526"/>
                <a:ext cx="1240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defRPr/>
                </a:pP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الرِّياضاتِ</a:t>
                </a:r>
                <a:endPara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B4FF18D-C260-370D-6547-71CD23335391}"/>
                </a:ext>
              </a:extLst>
            </p:cNvPr>
            <p:cNvSpPr txBox="1"/>
            <p:nvPr/>
          </p:nvSpPr>
          <p:spPr>
            <a:xfrm>
              <a:off x="4816797" y="4534067"/>
              <a:ext cx="1074803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كَمْ</a:t>
              </a:r>
              <a:endParaRPr lang="fr-MA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861220C-7C25-1898-498B-C7376F3E1EE1}"/>
                </a:ext>
              </a:extLst>
            </p:cNvPr>
            <p:cNvSpPr txBox="1"/>
            <p:nvPr/>
          </p:nvSpPr>
          <p:spPr>
            <a:xfrm>
              <a:off x="6667756" y="5301382"/>
              <a:ext cx="1234466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endParaRPr lang="fr-MA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D1700C-4A81-600D-33D8-521F76B29CC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1C102677-16F4-C7FD-2ECD-69C519385FC7}"/>
              </a:ext>
            </a:extLst>
          </p:cNvPr>
          <p:cNvSpPr txBox="1"/>
          <p:nvPr/>
        </p:nvSpPr>
        <p:spPr>
          <a:xfrm>
            <a:off x="4064000" y="5298557"/>
            <a:ext cx="43988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M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طاعات</a:t>
            </a:r>
            <a:r>
              <a:rPr lang="ar-M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r" rtl="1">
              <a:buNone/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لس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باح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– ك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 – ا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لاك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مة – ك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ال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 – ك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ال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B758EB7-6533-AC3F-7711-163F42857D36}"/>
              </a:ext>
            </a:extLst>
          </p:cNvPr>
          <p:cNvSpPr txBox="1"/>
          <p:nvPr/>
        </p:nvSpPr>
        <p:spPr>
          <a:xfrm>
            <a:off x="451821" y="763124"/>
            <a:ext cx="70613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نعم القطاعات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التي يقدمها المبيان تمثل رياضات: </a:t>
            </a:r>
          </a:p>
          <a:p>
            <a:pPr algn="r" rtl="1">
              <a:buNone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السباحة – كرة القدم – الملاكمة – كرة اليد – كرة المضرب </a:t>
            </a:r>
          </a:p>
        </p:txBody>
      </p:sp>
      <p:grpSp>
        <p:nvGrpSpPr>
          <p:cNvPr id="12" name="Groupe 14">
            <a:extLst>
              <a:ext uri="{FF2B5EF4-FFF2-40B4-BE49-F238E27FC236}">
                <a16:creationId xmlns:a16="http://schemas.microsoft.com/office/drawing/2014/main" id="{9B2F0F7C-80B2-EB50-EFF0-A88F8E1248AD}"/>
              </a:ext>
            </a:extLst>
          </p:cNvPr>
          <p:cNvGrpSpPr/>
          <p:nvPr/>
        </p:nvGrpSpPr>
        <p:grpSpPr>
          <a:xfrm>
            <a:off x="1705214" y="1626691"/>
            <a:ext cx="5826876" cy="573708"/>
            <a:chOff x="3833265" y="1813449"/>
            <a:chExt cx="4569696" cy="57370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93810B4-41C1-4BA6-56A5-5A086B221582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21" name="Rectangle : coins arrondis 16">
                <a:extLst>
                  <a:ext uri="{FF2B5EF4-FFF2-40B4-BE49-F238E27FC236}">
                    <a16:creationId xmlns:a16="http://schemas.microsoft.com/office/drawing/2014/main" id="{96E03B21-6E2A-E2FF-E19D-AA703AF0BD80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A7A89520-6168-C210-94FE-E38121745C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94913EA-3B4A-CDB5-454C-1C9E23F2C573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19" name="Rectangle : coins arrondis 19">
                <a:extLst>
                  <a:ext uri="{FF2B5EF4-FFF2-40B4-BE49-F238E27FC236}">
                    <a16:creationId xmlns:a16="http://schemas.microsoft.com/office/drawing/2014/main" id="{E79E21BC-0D39-BE5A-1E02-4DC810165DF4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EC132C17-B72C-20EE-934A-1D55B5C9EE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BF2EE95E-1E1A-1DFD-82FE-CC67FE8A12DF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17" name="Rectangle : coins arrondis 2">
                <a:extLst>
                  <a:ext uri="{FF2B5EF4-FFF2-40B4-BE49-F238E27FC236}">
                    <a16:creationId xmlns:a16="http://schemas.microsoft.com/office/drawing/2014/main" id="{E8EE759C-589E-BC1D-099B-0D8B5A3E5A87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أَسْتَخْرِجُ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7469C69C-15C7-97B6-BE29-66721C39C5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ZoneTexte 7">
              <a:extLst>
                <a:ext uri="{FF2B5EF4-FFF2-40B4-BE49-F238E27FC236}">
                  <a16:creationId xmlns:a16="http://schemas.microsoft.com/office/drawing/2014/main" id="{011414FF-C400-5980-EF6D-8515CB48CEFF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ZoneTexte 2">
            <a:extLst>
              <a:ext uri="{FF2B5EF4-FFF2-40B4-BE49-F238E27FC236}">
                <a16:creationId xmlns:a16="http://schemas.microsoft.com/office/drawing/2014/main" id="{63E7A12A-5D7A-D3E6-733A-FA24032A32F8}"/>
              </a:ext>
            </a:extLst>
          </p:cNvPr>
          <p:cNvSpPr txBox="1"/>
          <p:nvPr/>
        </p:nvSpPr>
        <p:spPr>
          <a:xfrm>
            <a:off x="4932155" y="4826181"/>
            <a:ext cx="1259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الرِّياضاتِ.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8134593-9AE1-A675-E1B1-F1F0F2C76FE1}"/>
              </a:ext>
            </a:extLst>
          </p:cNvPr>
          <p:cNvSpPr txBox="1"/>
          <p:nvPr/>
        </p:nvSpPr>
        <p:spPr>
          <a:xfrm>
            <a:off x="6486751" y="4808529"/>
            <a:ext cx="22658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التّلاميذِ الّذينَ</a:t>
            </a:r>
          </a:p>
          <a:p>
            <a:pPr algn="ctr"/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يُفَضِّلونَ كُلَّ رِيّاضَةٍ </a:t>
            </a:r>
            <a:endParaRPr lang="fr-MA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59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62208-3231-C032-2DC4-FB5CA072D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D2E883B-2CD9-29C9-0747-A3177AD39CEB}"/>
              </a:ext>
            </a:extLst>
          </p:cNvPr>
          <p:cNvGrpSpPr/>
          <p:nvPr/>
        </p:nvGrpSpPr>
        <p:grpSpPr>
          <a:xfrm>
            <a:off x="1111729" y="2178097"/>
            <a:ext cx="7345489" cy="4137914"/>
            <a:chOff x="1066308" y="2287244"/>
            <a:chExt cx="7011383" cy="413791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08E4164-8AD4-752C-873D-C32B552BCCE6}"/>
                </a:ext>
              </a:extLst>
            </p:cNvPr>
            <p:cNvGrpSpPr/>
            <p:nvPr/>
          </p:nvGrpSpPr>
          <p:grpSpPr>
            <a:xfrm>
              <a:off x="1066308" y="2287244"/>
              <a:ext cx="7011383" cy="4137914"/>
              <a:chOff x="824111" y="2131418"/>
              <a:chExt cx="7011383" cy="4137914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0C50D28A-139B-E7B7-2FD3-FC0DCC0BFD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24111" y="2131418"/>
                <a:ext cx="7011383" cy="4137914"/>
              </a:xfrm>
              <a:prstGeom prst="rect">
                <a:avLst/>
              </a:prstGeom>
            </p:spPr>
          </p:pic>
          <p:sp>
            <p:nvSpPr>
              <p:cNvPr id="11" name="ZoneTexte 2">
                <a:extLst>
                  <a:ext uri="{FF2B5EF4-FFF2-40B4-BE49-F238E27FC236}">
                    <a16:creationId xmlns:a16="http://schemas.microsoft.com/office/drawing/2014/main" id="{4EF29D18-67E4-8251-256C-D7E8B93D4949}"/>
                  </a:ext>
                </a:extLst>
              </p:cNvPr>
              <p:cNvSpPr txBox="1"/>
              <p:nvPr/>
            </p:nvSpPr>
            <p:spPr>
              <a:xfrm>
                <a:off x="4649757" y="3815526"/>
                <a:ext cx="1240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defRPr/>
                </a:pP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الرِّياضاتِ</a:t>
                </a:r>
                <a:endPara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E2DFA3-E5CF-D021-9881-BA8F8AA05816}"/>
                </a:ext>
              </a:extLst>
            </p:cNvPr>
            <p:cNvSpPr txBox="1"/>
            <p:nvPr/>
          </p:nvSpPr>
          <p:spPr>
            <a:xfrm>
              <a:off x="4816797" y="4534067"/>
              <a:ext cx="1074803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كَمْ</a:t>
              </a:r>
              <a:endParaRPr lang="fr-MA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46DC2CC-DFA8-F4F8-C5FD-E2AD5BC0C343}"/>
                </a:ext>
              </a:extLst>
            </p:cNvPr>
            <p:cNvSpPr txBox="1"/>
            <p:nvPr/>
          </p:nvSpPr>
          <p:spPr>
            <a:xfrm>
              <a:off x="6667756" y="5301382"/>
              <a:ext cx="1234466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endParaRPr lang="fr-MA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D7AB385-4EB4-F0FE-84AE-CAC4AD4F07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FD4766B6-D8EC-3A7C-EF14-AF41CE3D3B3C}"/>
              </a:ext>
            </a:extLst>
          </p:cNvPr>
          <p:cNvSpPr txBox="1"/>
          <p:nvPr/>
        </p:nvSpPr>
        <p:spPr>
          <a:xfrm>
            <a:off x="4064000" y="5298557"/>
            <a:ext cx="43988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M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طاعات</a:t>
            </a:r>
            <a:r>
              <a:rPr lang="ar-M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r" rtl="1">
              <a:buNone/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لس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باح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– ك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 – ا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لاك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مة – ك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ال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 – ك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ال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FDE4F819-92F4-9EE3-003B-F6D4DD68C58A}"/>
              </a:ext>
            </a:extLst>
          </p:cNvPr>
          <p:cNvSpPr txBox="1"/>
          <p:nvPr/>
        </p:nvSpPr>
        <p:spPr>
          <a:xfrm>
            <a:off x="46441" y="885072"/>
            <a:ext cx="75131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البيانات العددية : هي أعداد المتعلمين الذين يفضلون كل رياضة من الرياضات.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e 14">
            <a:extLst>
              <a:ext uri="{FF2B5EF4-FFF2-40B4-BE49-F238E27FC236}">
                <a16:creationId xmlns:a16="http://schemas.microsoft.com/office/drawing/2014/main" id="{4BEF847E-7226-8B18-F2A0-2F36A0424E08}"/>
              </a:ext>
            </a:extLst>
          </p:cNvPr>
          <p:cNvGrpSpPr/>
          <p:nvPr/>
        </p:nvGrpSpPr>
        <p:grpSpPr>
          <a:xfrm>
            <a:off x="1705214" y="1626691"/>
            <a:ext cx="5826876" cy="573708"/>
            <a:chOff x="3833265" y="1813449"/>
            <a:chExt cx="4569696" cy="57370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2E459F1-9D67-AEFE-0F81-809368E85B6B}"/>
                </a:ext>
              </a:extLst>
            </p:cNvPr>
            <p:cNvGrpSpPr/>
            <p:nvPr/>
          </p:nvGrpSpPr>
          <p:grpSpPr>
            <a:xfrm>
              <a:off x="6924435" y="1816522"/>
              <a:ext cx="1478526" cy="551406"/>
              <a:chOff x="6378742" y="1960289"/>
              <a:chExt cx="1975205" cy="551406"/>
            </a:xfrm>
          </p:grpSpPr>
          <p:sp>
            <p:nvSpPr>
              <p:cNvPr id="21" name="Rectangle : coins arrondis 16">
                <a:extLst>
                  <a:ext uri="{FF2B5EF4-FFF2-40B4-BE49-F238E27FC236}">
                    <a16:creationId xmlns:a16="http://schemas.microsoft.com/office/drawing/2014/main" id="{00BD69A0-FA37-6F5B-B985-8D9BE91DF51A}"/>
                  </a:ext>
                </a:extLst>
              </p:cNvPr>
              <p:cNvSpPr/>
              <p:nvPr/>
            </p:nvSpPr>
            <p:spPr>
              <a:xfrm>
                <a:off x="6378742" y="1960289"/>
                <a:ext cx="149856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D312F857-5316-A2A1-9492-0440EE127F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0B46864-CF96-D36D-2B05-2091D75A6C6D}"/>
                </a:ext>
              </a:extLst>
            </p:cNvPr>
            <p:cNvGrpSpPr/>
            <p:nvPr/>
          </p:nvGrpSpPr>
          <p:grpSpPr>
            <a:xfrm>
              <a:off x="5464450" y="1835751"/>
              <a:ext cx="1341933" cy="551406"/>
              <a:chOff x="6909346" y="1946853"/>
              <a:chExt cx="1855381" cy="551406"/>
            </a:xfrm>
          </p:grpSpPr>
          <p:sp>
            <p:nvSpPr>
              <p:cNvPr id="19" name="Rectangle : coins arrondis 19">
                <a:extLst>
                  <a:ext uri="{FF2B5EF4-FFF2-40B4-BE49-F238E27FC236}">
                    <a16:creationId xmlns:a16="http://schemas.microsoft.com/office/drawing/2014/main" id="{B4E3493A-4471-A54F-4928-9CA5C0E6B08A}"/>
                  </a:ext>
                </a:extLst>
              </p:cNvPr>
              <p:cNvSpPr/>
              <p:nvPr/>
            </p:nvSpPr>
            <p:spPr>
              <a:xfrm>
                <a:off x="6909346" y="1946853"/>
                <a:ext cx="140817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 أُحَدِّدُ 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BF816AE6-74C7-8144-5703-76C2DFE7510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4407" y="1989881"/>
                <a:ext cx="490320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86D801CA-B5A6-8227-417C-BC2E83FF90ED}"/>
                </a:ext>
              </a:extLst>
            </p:cNvPr>
            <p:cNvGrpSpPr/>
            <p:nvPr/>
          </p:nvGrpSpPr>
          <p:grpSpPr>
            <a:xfrm>
              <a:off x="3833265" y="1813449"/>
              <a:ext cx="1397851" cy="551406"/>
              <a:chOff x="7352170" y="1911115"/>
              <a:chExt cx="1932693" cy="551406"/>
            </a:xfrm>
          </p:grpSpPr>
          <p:sp>
            <p:nvSpPr>
              <p:cNvPr id="17" name="Rectangle : coins arrondis 2">
                <a:extLst>
                  <a:ext uri="{FF2B5EF4-FFF2-40B4-BE49-F238E27FC236}">
                    <a16:creationId xmlns:a16="http://schemas.microsoft.com/office/drawing/2014/main" id="{6AF48D5F-5D3B-2E21-851A-4DD1906DEF5F}"/>
                  </a:ext>
                </a:extLst>
              </p:cNvPr>
              <p:cNvSpPr/>
              <p:nvPr/>
            </p:nvSpPr>
            <p:spPr>
              <a:xfrm>
                <a:off x="7352170" y="1911115"/>
                <a:ext cx="1448454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kern="100" dirty="0">
                    <a:solidFill>
                      <a:schemeClr val="bg1"/>
                    </a:solidFill>
                    <a:latin typeface="Aptos" panose="020B0004020202020204" pitchFamily="34" charset="0"/>
                    <a:ea typeface="DengXian" panose="02010600030101010101" pitchFamily="2" charset="-122"/>
                    <a:cs typeface="Calibri" panose="020F0502020204030204" pitchFamily="34" charset="0"/>
                  </a:rPr>
                  <a:t>أَسْتَخْرِجُ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18EB93D6-3F11-1997-EEE7-2BC7A04A91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00624" y="1945316"/>
                <a:ext cx="484239" cy="483004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ZoneTexte 7">
              <a:extLst>
                <a:ext uri="{FF2B5EF4-FFF2-40B4-BE49-F238E27FC236}">
                  <a16:creationId xmlns:a16="http://schemas.microsoft.com/office/drawing/2014/main" id="{CC573541-71DB-264E-815B-D15FC1ED179D}"/>
                </a:ext>
              </a:extLst>
            </p:cNvPr>
            <p:cNvSpPr txBox="1"/>
            <p:nvPr/>
          </p:nvSpPr>
          <p:spPr>
            <a:xfrm>
              <a:off x="6677798" y="1903367"/>
              <a:ext cx="15632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أَتَعَرّفُ</a:t>
              </a:r>
              <a:endParaRPr lang="fr-MA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ZoneTexte 2">
            <a:extLst>
              <a:ext uri="{FF2B5EF4-FFF2-40B4-BE49-F238E27FC236}">
                <a16:creationId xmlns:a16="http://schemas.microsoft.com/office/drawing/2014/main" id="{0601FD9A-55DE-B021-E1F9-7F1804FD8EA0}"/>
              </a:ext>
            </a:extLst>
          </p:cNvPr>
          <p:cNvSpPr txBox="1"/>
          <p:nvPr/>
        </p:nvSpPr>
        <p:spPr>
          <a:xfrm>
            <a:off x="4932155" y="4826181"/>
            <a:ext cx="1259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الرِّياضاتِ.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096FD3D-8D75-3A09-8898-951C79DCF683}"/>
              </a:ext>
            </a:extLst>
          </p:cNvPr>
          <p:cNvSpPr txBox="1"/>
          <p:nvPr/>
        </p:nvSpPr>
        <p:spPr>
          <a:xfrm>
            <a:off x="6593152" y="4744643"/>
            <a:ext cx="22658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التّلاميذِ الّذينَ</a:t>
            </a:r>
          </a:p>
          <a:p>
            <a:pPr algn="ctr"/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يُفَضِّلونَ كُلَّ رِيّاضَةٍ </a:t>
            </a:r>
            <a:endParaRPr lang="fr-MA" sz="1600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8296D9-16DF-62AC-9C39-A8AD550AE921}"/>
              </a:ext>
            </a:extLst>
          </p:cNvPr>
          <p:cNvSpPr txBox="1"/>
          <p:nvPr/>
        </p:nvSpPr>
        <p:spPr>
          <a:xfrm>
            <a:off x="3802254" y="5790157"/>
            <a:ext cx="458893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يانات</a:t>
            </a:r>
            <a:r>
              <a:rPr lang="ar-M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srgbClr val="C00000"/>
                </a:solidFill>
              </a:rPr>
              <a:t>:</a:t>
            </a:r>
          </a:p>
          <a:p>
            <a:pPr algn="r" rtl="1">
              <a:buNone/>
            </a:pP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داد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لم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لم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ين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 الّذينَ يُفَضّلونَ كُلَّ رِيّاضَةٍ: 10؛ 6؛ 4؛ 4؛ 4.</a:t>
            </a:r>
            <a:endParaRPr lang="ar-SA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33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39894" y="4016886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532228" y="314313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513771" y="4060213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13101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1FED2-ADF3-2B31-7F58-77E354E6D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CEB3DDF-A45C-68E5-D4C3-1C12721D1206}"/>
              </a:ext>
            </a:extLst>
          </p:cNvPr>
          <p:cNvGrpSpPr/>
          <p:nvPr/>
        </p:nvGrpSpPr>
        <p:grpSpPr>
          <a:xfrm>
            <a:off x="658073" y="1284797"/>
            <a:ext cx="7827854" cy="4893952"/>
            <a:chOff x="883919" y="2114674"/>
            <a:chExt cx="7741922" cy="4350673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D3FD639-D40B-1948-2087-EDCF9073D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154" y="2114674"/>
              <a:ext cx="3838687" cy="435067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C74AE51-EE44-3C4D-862C-46A50B0F7E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919" y="2114674"/>
              <a:ext cx="3838687" cy="4350673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40DF6053-C85F-4A99-71ED-F24E5440B7A4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135 .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8AE0B70-A4F6-749E-9AE6-57BD7D6C03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ECF6BF7-0169-8705-4A9D-813D3E496B8A}"/>
              </a:ext>
            </a:extLst>
          </p:cNvPr>
          <p:cNvSpPr/>
          <p:nvPr/>
        </p:nvSpPr>
        <p:spPr>
          <a:xfrm>
            <a:off x="923544" y="1956816"/>
            <a:ext cx="3255264" cy="17465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541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78F862-A19E-33A0-440E-AE4806B2B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1888083"/>
            <a:ext cx="7323078" cy="425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للإنجاز، 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842057" y="3154680"/>
            <a:ext cx="1892866" cy="16342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A7258A-3F8A-8928-1329-7DA75BCC17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855" y="2202264"/>
            <a:ext cx="6582202" cy="384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EBABB04-E354-01EB-84B4-929528032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8467" y="2734056"/>
            <a:ext cx="1976582" cy="19765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95AA3F-8818-19C1-E204-53933860C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37" y="2176271"/>
            <a:ext cx="5790775" cy="355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4FC99E-A309-E4B3-6AB7-CB15F76EF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594" y="1824550"/>
            <a:ext cx="7712811" cy="447105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5B3BF5A-6807-92AF-CF1A-53F897E19656}"/>
              </a:ext>
            </a:extLst>
          </p:cNvPr>
          <p:cNvGrpSpPr/>
          <p:nvPr/>
        </p:nvGrpSpPr>
        <p:grpSpPr>
          <a:xfrm>
            <a:off x="3810000" y="3807964"/>
            <a:ext cx="4458351" cy="1736262"/>
            <a:chOff x="4335917" y="4101041"/>
            <a:chExt cx="4458351" cy="1736262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A00888E5-1157-29C1-01B2-A55B348807CC}"/>
                </a:ext>
              </a:extLst>
            </p:cNvPr>
            <p:cNvSpPr txBox="1"/>
            <p:nvPr/>
          </p:nvSpPr>
          <p:spPr>
            <a:xfrm>
              <a:off x="4958680" y="4101041"/>
              <a:ext cx="3835588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زيع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ْق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ات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ي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اسر ح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ش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ط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ه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خ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لال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ْمِّ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بالس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اعات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ِ.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E15C1F4-7B32-5198-26CA-8921E71FFF23}"/>
                </a:ext>
              </a:extLst>
            </p:cNvPr>
            <p:cNvSpPr txBox="1"/>
            <p:nvPr/>
          </p:nvSpPr>
          <p:spPr>
            <a:xfrm>
              <a:off x="4335917" y="5437193"/>
              <a:ext cx="445835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تَوْقيتُ كُلِّ</a:t>
              </a:r>
              <a:r>
                <a:rPr lang="ar-S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شاط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ال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ش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ط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خ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لال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r>
                <a:rPr lang="ar-SA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20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206B016-BBC1-1891-4245-4EB907B6C501}"/>
              </a:ext>
            </a:extLst>
          </p:cNvPr>
          <p:cNvGrpSpPr/>
          <p:nvPr/>
        </p:nvGrpSpPr>
        <p:grpSpPr>
          <a:xfrm>
            <a:off x="593126" y="1937200"/>
            <a:ext cx="7741922" cy="4350673"/>
            <a:chOff x="883919" y="2114674"/>
            <a:chExt cx="7741922" cy="4350673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9080757-D4EB-DB71-4E30-C22466725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154" y="2114674"/>
              <a:ext cx="3838687" cy="435067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F6647BB-601A-58F3-396C-4966D3A58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919" y="2114674"/>
              <a:ext cx="3838687" cy="4350673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135.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344BD25-1939-3EEC-E128-379D64D2BDEB}"/>
              </a:ext>
            </a:extLst>
          </p:cNvPr>
          <p:cNvSpPr/>
          <p:nvPr/>
        </p:nvSpPr>
        <p:spPr>
          <a:xfrm>
            <a:off x="832338" y="4044462"/>
            <a:ext cx="3493477" cy="185224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1791B-73A7-4BF1-C791-7A473637D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3022AE7-00A9-E78B-03DF-57C9F535FC7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أنجزوا التمرين 4 على الكراسة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 بين الصفوف لأتحقق من  إنجازاتكم.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731416-495D-5728-65B7-C902AB29A6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4651961-AA0A-7F41-F6EA-E32717B3D2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78" y="1839557"/>
            <a:ext cx="7649643" cy="457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39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34DF5C3-CA6A-AC08-4B90-3D1C37D7F387}"/>
              </a:ext>
            </a:extLst>
          </p:cNvPr>
          <p:cNvSpPr txBox="1"/>
          <p:nvPr/>
        </p:nvSpPr>
        <p:spPr>
          <a:xfrm>
            <a:off x="4603403" y="7143557"/>
            <a:ext cx="31599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نشاط    </a:t>
            </a:r>
            <a:endParaRPr lang="fr-FR" sz="2800" dirty="0">
              <a:solidFill>
                <a:srgbClr val="C0000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CAE43B0-C14C-B2DF-7D7A-ECFE8738C992}"/>
              </a:ext>
            </a:extLst>
          </p:cNvPr>
          <p:cNvGrpSpPr/>
          <p:nvPr/>
        </p:nvGrpSpPr>
        <p:grpSpPr>
          <a:xfrm>
            <a:off x="243150" y="1787161"/>
            <a:ext cx="8291250" cy="4848102"/>
            <a:chOff x="243150" y="1787160"/>
            <a:chExt cx="8253706" cy="498123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45A83F9-C59B-02A2-94F1-AC5C3DD8B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150" y="1787160"/>
              <a:ext cx="8253706" cy="4981231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29A2B1-8402-248C-C068-3886154D8E58}"/>
                </a:ext>
              </a:extLst>
            </p:cNvPr>
            <p:cNvGrpSpPr/>
            <p:nvPr/>
          </p:nvGrpSpPr>
          <p:grpSpPr>
            <a:xfrm>
              <a:off x="4396998" y="3908810"/>
              <a:ext cx="4099858" cy="1662972"/>
              <a:chOff x="4432763" y="4070175"/>
              <a:chExt cx="4099858" cy="1662972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2758B81-6489-7509-5125-D89AE611EA94}"/>
                  </a:ext>
                </a:extLst>
              </p:cNvPr>
              <p:cNvSpPr txBox="1"/>
              <p:nvPr/>
            </p:nvSpPr>
            <p:spPr>
              <a:xfrm>
                <a:off x="4432763" y="4070175"/>
                <a:ext cx="4099858" cy="6155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زيع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الت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َّ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لامي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ذِ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شار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ِكينَ في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م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ساب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ق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ٍ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د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ّ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ٍ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في ال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ح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ساب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ذّهْ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ن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ِّ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ح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س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ج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ن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س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ّ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ات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ِ.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endParaRPr lang="fr-FR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443878-D3DE-A71D-90EB-27E7BC9C94D5}"/>
                  </a:ext>
                </a:extLst>
              </p:cNvPr>
              <p:cNvSpPr txBox="1"/>
              <p:nvPr/>
            </p:nvSpPr>
            <p:spPr>
              <a:xfrm>
                <a:off x="4432763" y="5148372"/>
                <a:ext cx="3159904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تَلاميذُ كُلِّ 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د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ٍ 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  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الد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ُّ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خ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س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شار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في م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ساب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ق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ال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ح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ساب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ا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لذِّهِ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ن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ٍ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ٍّ.</a:t>
                </a:r>
                <a:r>
                  <a:rPr lang="ar-S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FR" sz="16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65854B4-1B53-6011-113D-6152DAF8D27B}"/>
                </a:ext>
              </a:extLst>
            </p:cNvPr>
            <p:cNvSpPr txBox="1"/>
            <p:nvPr/>
          </p:nvSpPr>
          <p:spPr>
            <a:xfrm>
              <a:off x="5032523" y="5654561"/>
              <a:ext cx="315990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2400" b="1">
                  <a:solidFill>
                    <a:srgbClr val="FF0000"/>
                  </a:solidFill>
                </a:defRPr>
              </a:lvl1pPr>
            </a:lstStyle>
            <a:p>
              <a:r>
                <a:rPr lang="ar-SA" dirty="0"/>
                <a:t>ا</a:t>
              </a:r>
              <a:r>
                <a:rPr lang="ar-MA" dirty="0"/>
                <a:t>َ</a:t>
              </a:r>
              <a:r>
                <a:rPr lang="ar-SA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ْمَ</a:t>
              </a:r>
              <a:r>
                <a:rPr lang="ar-SA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غ</a:t>
              </a:r>
              <a:r>
                <a:rPr lang="ar-MA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r>
                <a:rPr lang="ar-MA" sz="18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(6تلاميذ)</a:t>
              </a:r>
              <a:r>
                <a:rPr lang="ar-SA" sz="1400" dirty="0"/>
                <a:t> </a:t>
              </a:r>
              <a:endParaRPr lang="fr-MA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الأنشطة المتبقية على الصفحتين: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134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135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FA62477-2866-DDE3-2AF2-40BD399426DA}"/>
              </a:ext>
            </a:extLst>
          </p:cNvPr>
          <p:cNvGrpSpPr/>
          <p:nvPr/>
        </p:nvGrpSpPr>
        <p:grpSpPr>
          <a:xfrm>
            <a:off x="701039" y="1888636"/>
            <a:ext cx="7741922" cy="4350673"/>
            <a:chOff x="883919" y="2114674"/>
            <a:chExt cx="7741922" cy="4350673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DEE1ED2-E026-C1ED-EBFC-CC33D4EAF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154" y="2114674"/>
              <a:ext cx="3838687" cy="435067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F31755-78BD-BD9F-C7AB-B52EFC60E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919" y="2114674"/>
              <a:ext cx="3838687" cy="43506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7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16322</TotalTime>
  <Words>1308</Words>
  <Application>Microsoft Office PowerPoint</Application>
  <PresentationFormat>Affichage à l'écran (4:3)</PresentationFormat>
  <Paragraphs>339</Paragraphs>
  <Slides>61</Slides>
  <Notes>13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61</vt:i4>
      </vt:variant>
    </vt:vector>
  </HeadingPairs>
  <TitlesOfParts>
    <vt:vector size="75" baseType="lpstr">
      <vt:lpstr>Dosis</vt:lpstr>
      <vt:lpstr>Arial</vt:lpstr>
      <vt:lpstr>DengXian</vt:lpstr>
      <vt:lpstr>Aptos Display</vt:lpstr>
      <vt:lpstr>Calibri</vt:lpstr>
      <vt:lpstr>Aptos</vt:lpstr>
      <vt:lpstr>Chalkboard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154</cp:revision>
  <cp:lastPrinted>2025-08-13T10:11:39Z</cp:lastPrinted>
  <dcterms:created xsi:type="dcterms:W3CDTF">2025-08-01T12:31:49Z</dcterms:created>
  <dcterms:modified xsi:type="dcterms:W3CDTF">2026-05-31T12:24:09Z</dcterms:modified>
</cp:coreProperties>
</file>