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57"/>
  </p:notesMasterIdLst>
  <p:handoutMasterIdLst>
    <p:handoutMasterId r:id="rId58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2134807104" r:id="rId11"/>
    <p:sldId id="2134807152" r:id="rId12"/>
    <p:sldId id="2134807151" r:id="rId13"/>
    <p:sldId id="768" r:id="rId14"/>
    <p:sldId id="2134806678" r:id="rId15"/>
    <p:sldId id="2134807071" r:id="rId16"/>
    <p:sldId id="2134807129" r:id="rId17"/>
    <p:sldId id="2134807130" r:id="rId18"/>
    <p:sldId id="2134807131" r:id="rId19"/>
    <p:sldId id="2134807132" r:id="rId20"/>
    <p:sldId id="2134807133" r:id="rId21"/>
    <p:sldId id="2134807125" r:id="rId22"/>
    <p:sldId id="2134807126" r:id="rId23"/>
    <p:sldId id="2134807127" r:id="rId24"/>
    <p:sldId id="2134807128" r:id="rId25"/>
    <p:sldId id="2134807120" r:id="rId26"/>
    <p:sldId id="2134807093" r:id="rId27"/>
    <p:sldId id="2134806665" r:id="rId28"/>
    <p:sldId id="2134807154" r:id="rId29"/>
    <p:sldId id="2134807155" r:id="rId30"/>
    <p:sldId id="2134807156" r:id="rId31"/>
    <p:sldId id="2134807157" r:id="rId32"/>
    <p:sldId id="2134806775" r:id="rId33"/>
    <p:sldId id="2134807158" r:id="rId34"/>
    <p:sldId id="2134806776" r:id="rId35"/>
    <p:sldId id="2134807078" r:id="rId36"/>
    <p:sldId id="2134807162" r:id="rId37"/>
    <p:sldId id="2134807163" r:id="rId38"/>
    <p:sldId id="2134807164" r:id="rId39"/>
    <p:sldId id="2134807165" r:id="rId40"/>
    <p:sldId id="2134807166" r:id="rId41"/>
    <p:sldId id="2134807167" r:id="rId42"/>
    <p:sldId id="2134807168" r:id="rId43"/>
    <p:sldId id="2134807169" r:id="rId44"/>
    <p:sldId id="2134807170" r:id="rId45"/>
    <p:sldId id="2134807171" r:id="rId46"/>
    <p:sldId id="2134807085" r:id="rId47"/>
    <p:sldId id="2134807086" r:id="rId48"/>
    <p:sldId id="2134807087" r:id="rId49"/>
    <p:sldId id="2134807088" r:id="rId50"/>
    <p:sldId id="2134807116" r:id="rId51"/>
    <p:sldId id="2134807094" r:id="rId52"/>
    <p:sldId id="2134807095" r:id="rId53"/>
    <p:sldId id="789" r:id="rId54"/>
    <p:sldId id="2134806639" r:id="rId55"/>
    <p:sldId id="980" r:id="rId5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E9E8F3"/>
    <a:srgbClr val="FFFFFF"/>
    <a:srgbClr val="35A8A5"/>
    <a:srgbClr val="3DC0C0"/>
    <a:srgbClr val="FCC302"/>
    <a:srgbClr val="D9D9D9"/>
    <a:srgbClr val="A688BF"/>
    <a:srgbClr val="7EA8D9"/>
    <a:srgbClr val="418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4C9F28-E95B-4AF3-93CB-D7AF4BF2800E}" v="83" dt="2026-06-11T15:23:34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107" autoAdjust="0"/>
    <p:restoredTop sz="95033" autoAdjust="0"/>
  </p:normalViewPr>
  <p:slideViewPr>
    <p:cSldViewPr snapToGrid="0">
      <p:cViewPr varScale="1">
        <p:scale>
          <a:sx n="71" d="100"/>
          <a:sy n="71" d="100"/>
        </p:scale>
        <p:origin x="62" y="30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custSel addSld delSld modSld sldOrd">
      <pc:chgData name="abdelghani salhi" userId="a44d13800851dea6" providerId="LiveId" clId="{80FAA889-E246-4602-AFF2-CB47978AC01D}" dt="2026-06-11T15:27:48.898" v="2699" actId="20577"/>
      <pc:docMkLst>
        <pc:docMk/>
      </pc:docMkLst>
      <pc:sldChg chg="modSp mod">
        <pc:chgData name="abdelghani salhi" userId="a44d13800851dea6" providerId="LiveId" clId="{80FAA889-E246-4602-AFF2-CB47978AC01D}" dt="2026-06-11T10:31:43.656" v="61" actId="1035"/>
        <pc:sldMkLst>
          <pc:docMk/>
          <pc:sldMk cId="3869812706" sldId="735"/>
        </pc:sldMkLst>
        <pc:spChg chg="mod">
          <ac:chgData name="abdelghani salhi" userId="a44d13800851dea6" providerId="LiveId" clId="{80FAA889-E246-4602-AFF2-CB47978AC01D}" dt="2026-06-11T10:31:05.737" v="56" actId="14100"/>
          <ac:spMkLst>
            <pc:docMk/>
            <pc:sldMk cId="3869812706" sldId="735"/>
            <ac:spMk id="5" creationId="{1DEE5681-B796-6FFD-4E06-6A485FC94633}"/>
          </ac:spMkLst>
        </pc:spChg>
        <pc:spChg chg="mod">
          <ac:chgData name="abdelghani salhi" userId="a44d13800851dea6" providerId="LiveId" clId="{80FAA889-E246-4602-AFF2-CB47978AC01D}" dt="2026-06-11T10:31:43.656" v="61" actId="1035"/>
          <ac:spMkLst>
            <pc:docMk/>
            <pc:sldMk cId="3869812706" sldId="735"/>
            <ac:spMk id="6" creationId="{19DC9B8C-68DC-3B5D-BF4C-C57AFE164DBE}"/>
          </ac:spMkLst>
        </pc:spChg>
        <pc:spChg chg="mod">
          <ac:chgData name="abdelghani salhi" userId="a44d13800851dea6" providerId="LiveId" clId="{80FAA889-E246-4602-AFF2-CB47978AC01D}" dt="2026-06-11T10:27:47.090" v="47" actId="207"/>
          <ac:spMkLst>
            <pc:docMk/>
            <pc:sldMk cId="3869812706" sldId="735"/>
            <ac:spMk id="16" creationId="{D0DCDC0F-CC6B-60DE-9DE5-F08F5ED1CD38}"/>
          </ac:spMkLst>
        </pc:spChg>
        <pc:grpChg chg="mod">
          <ac:chgData name="abdelghani salhi" userId="a44d13800851dea6" providerId="LiveId" clId="{80FAA889-E246-4602-AFF2-CB47978AC01D}" dt="2026-06-11T10:30:52.549" v="54" actId="408"/>
          <ac:grpSpMkLst>
            <pc:docMk/>
            <pc:sldMk cId="3869812706" sldId="735"/>
            <ac:grpSpMk id="9" creationId="{7E2ADDAB-4617-C639-5B4F-35A5196A0953}"/>
          </ac:grpSpMkLst>
        </pc:grpChg>
        <pc:grpChg chg="mod">
          <ac:chgData name="abdelghani salhi" userId="a44d13800851dea6" providerId="LiveId" clId="{80FAA889-E246-4602-AFF2-CB47978AC01D}" dt="2026-06-11T10:30:52.549" v="54" actId="408"/>
          <ac:grpSpMkLst>
            <pc:docMk/>
            <pc:sldMk cId="3869812706" sldId="735"/>
            <ac:grpSpMk id="12" creationId="{C8E24C30-D8FA-9CEB-EC4F-AB56D1043F17}"/>
          </ac:grpSpMkLst>
        </pc:grpChg>
        <pc:grpChg chg="mod">
          <ac:chgData name="abdelghani salhi" userId="a44d13800851dea6" providerId="LiveId" clId="{80FAA889-E246-4602-AFF2-CB47978AC01D}" dt="2026-06-11T10:30:52.549" v="54" actId="408"/>
          <ac:grpSpMkLst>
            <pc:docMk/>
            <pc:sldMk cId="3869812706" sldId="735"/>
            <ac:grpSpMk id="15" creationId="{2E7BB3CE-480E-4766-577E-1BAEDDDC9DA1}"/>
          </ac:grpSpMkLst>
        </pc:grpChg>
      </pc:sldChg>
      <pc:sldChg chg="delSp modSp add del mod">
        <pc:chgData name="abdelghani salhi" userId="a44d13800851dea6" providerId="LiveId" clId="{80FAA889-E246-4602-AFF2-CB47978AC01D}" dt="2026-06-11T11:05:15.291" v="426" actId="20577"/>
        <pc:sldMkLst>
          <pc:docMk/>
          <pc:sldMk cId="4199358540" sldId="768"/>
        </pc:sldMkLst>
        <pc:spChg chg="mod">
          <ac:chgData name="abdelghani salhi" userId="a44d13800851dea6" providerId="LiveId" clId="{80FAA889-E246-4602-AFF2-CB47978AC01D}" dt="2026-06-11T11:05:04.556" v="424" actId="20577"/>
          <ac:spMkLst>
            <pc:docMk/>
            <pc:sldMk cId="4199358540" sldId="768"/>
            <ac:spMk id="2" creationId="{E9B58E24-E4E3-68BF-73E5-51F4AD206EB2}"/>
          </ac:spMkLst>
        </pc:spChg>
        <pc:spChg chg="mod">
          <ac:chgData name="abdelghani salhi" userId="a44d13800851dea6" providerId="LiveId" clId="{80FAA889-E246-4602-AFF2-CB47978AC01D}" dt="2026-06-11T11:05:15.291" v="426" actId="20577"/>
          <ac:spMkLst>
            <pc:docMk/>
            <pc:sldMk cId="4199358540" sldId="768"/>
            <ac:spMk id="3" creationId="{3CD9CA83-04C3-3EE7-BFAC-A34D270E7FDE}"/>
          </ac:spMkLst>
        </pc:spChg>
        <pc:spChg chg="mod">
          <ac:chgData name="abdelghani salhi" userId="a44d13800851dea6" providerId="LiveId" clId="{80FAA889-E246-4602-AFF2-CB47978AC01D}" dt="2026-06-11T11:04:42.061" v="412" actId="20577"/>
          <ac:spMkLst>
            <pc:docMk/>
            <pc:sldMk cId="4199358540" sldId="768"/>
            <ac:spMk id="5" creationId="{237F999B-C1B0-3D96-6F6D-186E40EC04A9}"/>
          </ac:spMkLst>
        </pc:spChg>
        <pc:spChg chg="mod">
          <ac:chgData name="abdelghani salhi" userId="a44d13800851dea6" providerId="LiveId" clId="{80FAA889-E246-4602-AFF2-CB47978AC01D}" dt="2026-06-11T11:04:45.833" v="414" actId="20577"/>
          <ac:spMkLst>
            <pc:docMk/>
            <pc:sldMk cId="4199358540" sldId="768"/>
            <ac:spMk id="6" creationId="{F30FCB7D-AD4A-909E-52F6-CA416B4CE154}"/>
          </ac:spMkLst>
        </pc:spChg>
        <pc:spChg chg="mod">
          <ac:chgData name="abdelghani salhi" userId="a44d13800851dea6" providerId="LiveId" clId="{80FAA889-E246-4602-AFF2-CB47978AC01D}" dt="2026-06-11T11:04:59.800" v="422" actId="20577"/>
          <ac:spMkLst>
            <pc:docMk/>
            <pc:sldMk cId="4199358540" sldId="768"/>
            <ac:spMk id="8" creationId="{3717F820-561F-6A95-B3F5-3064692B1A09}"/>
          </ac:spMkLst>
        </pc:spChg>
        <pc:spChg chg="mod">
          <ac:chgData name="abdelghani salhi" userId="a44d13800851dea6" providerId="LiveId" clId="{80FAA889-E246-4602-AFF2-CB47978AC01D}" dt="2026-06-11T11:04:52.234" v="418" actId="20577"/>
          <ac:spMkLst>
            <pc:docMk/>
            <pc:sldMk cId="4199358540" sldId="768"/>
            <ac:spMk id="9" creationId="{4E11B8C0-7561-EBCD-CF60-14E7A35E6209}"/>
          </ac:spMkLst>
        </pc:spChg>
        <pc:spChg chg="mod">
          <ac:chgData name="abdelghani salhi" userId="a44d13800851dea6" providerId="LiveId" clId="{80FAA889-E246-4602-AFF2-CB47978AC01D}" dt="2026-06-11T11:04:55.713" v="420" actId="20577"/>
          <ac:spMkLst>
            <pc:docMk/>
            <pc:sldMk cId="4199358540" sldId="768"/>
            <ac:spMk id="10" creationId="{03EB206C-AF4E-A324-0413-7AEF205874F8}"/>
          </ac:spMkLst>
        </pc:spChg>
        <pc:spChg chg="mod">
          <ac:chgData name="abdelghani salhi" userId="a44d13800851dea6" providerId="LiveId" clId="{80FAA889-E246-4602-AFF2-CB47978AC01D}" dt="2026-06-11T11:04:49.205" v="416" actId="20577"/>
          <ac:spMkLst>
            <pc:docMk/>
            <pc:sldMk cId="4199358540" sldId="768"/>
            <ac:spMk id="11" creationId="{EBF6FFF0-B958-18B9-C9CB-0EC89A16C199}"/>
          </ac:spMkLst>
        </pc:spChg>
        <pc:spChg chg="mod">
          <ac:chgData name="abdelghani salhi" userId="a44d13800851dea6" providerId="LiveId" clId="{80FAA889-E246-4602-AFF2-CB47978AC01D}" dt="2026-06-11T11:04:21.039" v="402" actId="20577"/>
          <ac:spMkLst>
            <pc:docMk/>
            <pc:sldMk cId="4199358540" sldId="768"/>
            <ac:spMk id="31" creationId="{0684C7E7-4F4A-F858-9CA8-A56A98C7D2F0}"/>
          </ac:spMkLst>
        </pc:spChg>
        <pc:picChg chg="del">
          <ac:chgData name="abdelghani salhi" userId="a44d13800851dea6" providerId="LiveId" clId="{80FAA889-E246-4602-AFF2-CB47978AC01D}" dt="2026-06-11T11:02:44.348" v="360" actId="478"/>
          <ac:picMkLst>
            <pc:docMk/>
            <pc:sldMk cId="4199358540" sldId="768"/>
            <ac:picMk id="9" creationId="{B11CC4A8-0C73-63B1-6665-68D6CA43F72A}"/>
          </ac:picMkLst>
        </pc:picChg>
        <pc:picChg chg="del">
          <ac:chgData name="abdelghani salhi" userId="a44d13800851dea6" providerId="LiveId" clId="{80FAA889-E246-4602-AFF2-CB47978AC01D}" dt="2026-06-11T11:02:44.348" v="360" actId="478"/>
          <ac:picMkLst>
            <pc:docMk/>
            <pc:sldMk cId="4199358540" sldId="768"/>
            <ac:picMk id="11" creationId="{CDD1468B-B8C0-5528-03DF-A508E0880420}"/>
          </ac:picMkLst>
        </pc:picChg>
      </pc:sldChg>
      <pc:sldChg chg="modSp mod">
        <pc:chgData name="abdelghani salhi" userId="a44d13800851dea6" providerId="LiveId" clId="{80FAA889-E246-4602-AFF2-CB47978AC01D}" dt="2026-06-11T10:32:57.910" v="69" actId="20577"/>
        <pc:sldMkLst>
          <pc:docMk/>
          <pc:sldMk cId="3197936883" sldId="828"/>
        </pc:sldMkLst>
        <pc:spChg chg="mod">
          <ac:chgData name="abdelghani salhi" userId="a44d13800851dea6" providerId="LiveId" clId="{80FAA889-E246-4602-AFF2-CB47978AC01D}" dt="2026-06-11T10:32:44.790" v="66" actId="20577"/>
          <ac:spMkLst>
            <pc:docMk/>
            <pc:sldMk cId="3197936883" sldId="828"/>
            <ac:spMk id="30" creationId="{79590542-5CAA-0A11-201B-84F51647800B}"/>
          </ac:spMkLst>
        </pc:spChg>
        <pc:spChg chg="mod">
          <ac:chgData name="abdelghani salhi" userId="a44d13800851dea6" providerId="LiveId" clId="{80FAA889-E246-4602-AFF2-CB47978AC01D}" dt="2026-06-11T10:32:47.852" v="67" actId="20577"/>
          <ac:spMkLst>
            <pc:docMk/>
            <pc:sldMk cId="3197936883" sldId="828"/>
            <ac:spMk id="34" creationId="{E331EB9E-76C7-1365-1D3B-897D4D3C1ABB}"/>
          </ac:spMkLst>
        </pc:spChg>
        <pc:spChg chg="mod">
          <ac:chgData name="abdelghani salhi" userId="a44d13800851dea6" providerId="LiveId" clId="{80FAA889-E246-4602-AFF2-CB47978AC01D}" dt="2026-06-11T10:32:57.910" v="69" actId="20577"/>
          <ac:spMkLst>
            <pc:docMk/>
            <pc:sldMk cId="3197936883" sldId="828"/>
            <ac:spMk id="48" creationId="{ADA19724-CC97-7A1F-C77C-1D66133F2592}"/>
          </ac:spMkLst>
        </pc:spChg>
        <pc:spChg chg="mod">
          <ac:chgData name="abdelghani salhi" userId="a44d13800851dea6" providerId="LiveId" clId="{80FAA889-E246-4602-AFF2-CB47978AC01D}" dt="2026-06-11T10:32:54.185" v="68" actId="20577"/>
          <ac:spMkLst>
            <pc:docMk/>
            <pc:sldMk cId="3197936883" sldId="828"/>
            <ac:spMk id="50" creationId="{27A632B3-8261-AA11-58F1-E4D045F22075}"/>
          </ac:spMkLst>
        </pc:spChg>
        <pc:grpChg chg="mod">
          <ac:chgData name="abdelghani salhi" userId="a44d13800851dea6" providerId="LiveId" clId="{80FAA889-E246-4602-AFF2-CB47978AC01D}" dt="2026-06-11T10:32:35.256" v="65" actId="1076"/>
          <ac:grpSpMkLst>
            <pc:docMk/>
            <pc:sldMk cId="3197936883" sldId="828"/>
            <ac:grpSpMk id="9" creationId="{DD1CA560-E003-3FA1-8032-3AA4534D6408}"/>
          </ac:grpSpMkLst>
        </pc:grpChg>
        <pc:grpChg chg="mod">
          <ac:chgData name="abdelghani salhi" userId="a44d13800851dea6" providerId="LiveId" clId="{80FAA889-E246-4602-AFF2-CB47978AC01D}" dt="2026-06-11T10:32:14.762" v="64" actId="1076"/>
          <ac:grpSpMkLst>
            <pc:docMk/>
            <pc:sldMk cId="3197936883" sldId="828"/>
            <ac:grpSpMk id="46" creationId="{BDAFF026-3091-547C-4DDD-F3331C609108}"/>
          </ac:grpSpMkLst>
        </pc:grpChg>
      </pc:sldChg>
      <pc:sldChg chg="addSp delSp modSp mod">
        <pc:chgData name="abdelghani salhi" userId="a44d13800851dea6" providerId="LiveId" clId="{80FAA889-E246-4602-AFF2-CB47978AC01D}" dt="2026-06-11T10:37:53.010" v="82" actId="1076"/>
        <pc:sldMkLst>
          <pc:docMk/>
          <pc:sldMk cId="2107687967" sldId="835"/>
        </pc:sldMkLst>
        <pc:picChg chg="del">
          <ac:chgData name="abdelghani salhi" userId="a44d13800851dea6" providerId="LiveId" clId="{80FAA889-E246-4602-AFF2-CB47978AC01D}" dt="2026-06-11T10:37:15.077" v="70" actId="478"/>
          <ac:picMkLst>
            <pc:docMk/>
            <pc:sldMk cId="2107687967" sldId="835"/>
            <ac:picMk id="3" creationId="{33CC66AA-742D-22F8-884E-7D429F1E4393}"/>
          </ac:picMkLst>
        </pc:picChg>
        <pc:picChg chg="add mod">
          <ac:chgData name="abdelghani salhi" userId="a44d13800851dea6" providerId="LiveId" clId="{80FAA889-E246-4602-AFF2-CB47978AC01D}" dt="2026-06-11T10:37:53.010" v="82" actId="1076"/>
          <ac:picMkLst>
            <pc:docMk/>
            <pc:sldMk cId="2107687967" sldId="835"/>
            <ac:picMk id="7" creationId="{BD511454-953C-EDD5-6985-F4DFF882829C}"/>
          </ac:picMkLst>
        </pc:picChg>
      </pc:sldChg>
      <pc:sldChg chg="addSp modSp mod">
        <pc:chgData name="abdelghani salhi" userId="a44d13800851dea6" providerId="LiveId" clId="{80FAA889-E246-4602-AFF2-CB47978AC01D}" dt="2026-06-11T15:23:42.029" v="2613" actId="20577"/>
        <pc:sldMkLst>
          <pc:docMk/>
          <pc:sldMk cId="591522425" sldId="974"/>
        </pc:sldMkLst>
        <pc:spChg chg="add mod">
          <ac:chgData name="abdelghani salhi" userId="a44d13800851dea6" providerId="LiveId" clId="{80FAA889-E246-4602-AFF2-CB47978AC01D}" dt="2026-06-11T15:23:19.312" v="2606" actId="1036"/>
          <ac:spMkLst>
            <pc:docMk/>
            <pc:sldMk cId="591522425" sldId="974"/>
            <ac:spMk id="3" creationId="{F8E4554D-6D29-5478-F37E-50DD016A7A85}"/>
          </ac:spMkLst>
        </pc:spChg>
        <pc:spChg chg="mod">
          <ac:chgData name="abdelghani salhi" userId="a44d13800851dea6" providerId="LiveId" clId="{80FAA889-E246-4602-AFF2-CB47978AC01D}" dt="2026-06-11T15:23:42.029" v="2613" actId="20577"/>
          <ac:spMkLst>
            <pc:docMk/>
            <pc:sldMk cId="591522425" sldId="974"/>
            <ac:spMk id="4" creationId="{DD45C9D6-6C65-2F91-37C4-4F6FCBF62099}"/>
          </ac:spMkLst>
        </pc:spChg>
        <pc:spChg chg="add mod">
          <ac:chgData name="abdelghani salhi" userId="a44d13800851dea6" providerId="LiveId" clId="{80FAA889-E246-4602-AFF2-CB47978AC01D}" dt="2026-06-11T15:23:34.838" v="2609"/>
          <ac:spMkLst>
            <pc:docMk/>
            <pc:sldMk cId="591522425" sldId="974"/>
            <ac:spMk id="5" creationId="{C4B4BD90-8B9E-9014-BDE6-E4CD48DB29BC}"/>
          </ac:spMkLst>
        </pc:spChg>
      </pc:sldChg>
      <pc:sldChg chg="delSp modSp del mod">
        <pc:chgData name="abdelghani salhi" userId="a44d13800851dea6" providerId="LiveId" clId="{80FAA889-E246-4602-AFF2-CB47978AC01D}" dt="2026-06-11T11:02:34.749" v="359" actId="47"/>
        <pc:sldMkLst>
          <pc:docMk/>
          <pc:sldMk cId="4006804129" sldId="2134806650"/>
        </pc:sldMkLst>
        <pc:spChg chg="del">
          <ac:chgData name="abdelghani salhi" userId="a44d13800851dea6" providerId="LiveId" clId="{80FAA889-E246-4602-AFF2-CB47978AC01D}" dt="2026-06-11T11:00:00.119" v="321" actId="478"/>
          <ac:spMkLst>
            <pc:docMk/>
            <pc:sldMk cId="4006804129" sldId="2134806650"/>
            <ac:spMk id="6" creationId="{43DD4079-D241-3D49-7D75-85E19AB0236C}"/>
          </ac:spMkLst>
        </pc:spChg>
        <pc:spChg chg="mod">
          <ac:chgData name="abdelghani salhi" userId="a44d13800851dea6" providerId="LiveId" clId="{80FAA889-E246-4602-AFF2-CB47978AC01D}" dt="2026-06-11T11:00:15.222" v="357" actId="6549"/>
          <ac:spMkLst>
            <pc:docMk/>
            <pc:sldMk cId="4006804129" sldId="2134806650"/>
            <ac:spMk id="18" creationId="{377C38C9-BFAF-56DE-1CBC-E0F4AE866333}"/>
          </ac:spMkLst>
        </pc:spChg>
        <pc:picChg chg="del">
          <ac:chgData name="abdelghani salhi" userId="a44d13800851dea6" providerId="LiveId" clId="{80FAA889-E246-4602-AFF2-CB47978AC01D}" dt="2026-06-11T10:39:59.901" v="178" actId="478"/>
          <ac:picMkLst>
            <pc:docMk/>
            <pc:sldMk cId="4006804129" sldId="2134806650"/>
            <ac:picMk id="5" creationId="{63962BE9-1604-4089-F9AD-B85D67220DC6}"/>
          </ac:picMkLst>
        </pc:picChg>
      </pc:sldChg>
      <pc:sldChg chg="del">
        <pc:chgData name="abdelghani salhi" userId="a44d13800851dea6" providerId="LiveId" clId="{80FAA889-E246-4602-AFF2-CB47978AC01D}" dt="2026-06-11T12:01:36.607" v="1180" actId="47"/>
        <pc:sldMkLst>
          <pc:docMk/>
          <pc:sldMk cId="1860794203" sldId="2134806663"/>
        </pc:sldMkLst>
      </pc:sldChg>
      <pc:sldChg chg="add del">
        <pc:chgData name="abdelghani salhi" userId="a44d13800851dea6" providerId="LiveId" clId="{80FAA889-E246-4602-AFF2-CB47978AC01D}" dt="2026-06-11T15:01:12.424" v="2232" actId="47"/>
        <pc:sldMkLst>
          <pc:docMk/>
          <pc:sldMk cId="2404117422" sldId="2134806664"/>
        </pc:sldMkLst>
      </pc:sldChg>
      <pc:sldChg chg="addSp delSp modSp mod">
        <pc:chgData name="abdelghani salhi" userId="a44d13800851dea6" providerId="LiveId" clId="{80FAA889-E246-4602-AFF2-CB47978AC01D}" dt="2026-06-11T12:00:49.970" v="1173" actId="1076"/>
        <pc:sldMkLst>
          <pc:docMk/>
          <pc:sldMk cId="3631638002" sldId="2134806665"/>
        </pc:sldMkLst>
        <pc:spChg chg="add mod">
          <ac:chgData name="abdelghani salhi" userId="a44d13800851dea6" providerId="LiveId" clId="{80FAA889-E246-4602-AFF2-CB47978AC01D}" dt="2026-06-11T11:56:55.437" v="1152" actId="20577"/>
          <ac:spMkLst>
            <pc:docMk/>
            <pc:sldMk cId="3631638002" sldId="2134806665"/>
            <ac:spMk id="2" creationId="{30EEA479-45BE-F2E7-1D97-89D1B25DF2B4}"/>
          </ac:spMkLst>
        </pc:spChg>
        <pc:spChg chg="add mod">
          <ac:chgData name="abdelghani salhi" userId="a44d13800851dea6" providerId="LiveId" clId="{80FAA889-E246-4602-AFF2-CB47978AC01D}" dt="2026-06-11T11:57:08.204" v="1156" actId="20577"/>
          <ac:spMkLst>
            <pc:docMk/>
            <pc:sldMk cId="3631638002" sldId="2134806665"/>
            <ac:spMk id="4" creationId="{ECB4114F-54E9-3D83-FD27-0ADC29833591}"/>
          </ac:spMkLst>
        </pc:spChg>
        <pc:spChg chg="add del mod">
          <ac:chgData name="abdelghani salhi" userId="a44d13800851dea6" providerId="LiveId" clId="{80FAA889-E246-4602-AFF2-CB47978AC01D}" dt="2026-06-11T11:49:51.679" v="1014" actId="478"/>
          <ac:spMkLst>
            <pc:docMk/>
            <pc:sldMk cId="3631638002" sldId="2134806665"/>
            <ac:spMk id="5" creationId="{3A02B1D6-5D0C-6989-1BEA-8F3E8FB5AE5F}"/>
          </ac:spMkLst>
        </pc:spChg>
        <pc:spChg chg="add mod">
          <ac:chgData name="abdelghani salhi" userId="a44d13800851dea6" providerId="LiveId" clId="{80FAA889-E246-4602-AFF2-CB47978AC01D}" dt="2026-06-11T11:56:47.016" v="1145" actId="20577"/>
          <ac:spMkLst>
            <pc:docMk/>
            <pc:sldMk cId="3631638002" sldId="2134806665"/>
            <ac:spMk id="7" creationId="{A2A66D03-565A-5EE3-6508-A18297E4175A}"/>
          </ac:spMkLst>
        </pc:spChg>
        <pc:spChg chg="add del mod">
          <ac:chgData name="abdelghani salhi" userId="a44d13800851dea6" providerId="LiveId" clId="{80FAA889-E246-4602-AFF2-CB47978AC01D}" dt="2026-06-11T11:49:55.789" v="1015" actId="478"/>
          <ac:spMkLst>
            <pc:docMk/>
            <pc:sldMk cId="3631638002" sldId="2134806665"/>
            <ac:spMk id="8" creationId="{A8F8411A-0537-00C8-7B59-D31DE44565BD}"/>
          </ac:spMkLst>
        </pc:spChg>
        <pc:spChg chg="add mod ord">
          <ac:chgData name="abdelghani salhi" userId="a44d13800851dea6" providerId="LiveId" clId="{80FAA889-E246-4602-AFF2-CB47978AC01D}" dt="2026-06-11T11:44:14.683" v="904" actId="1035"/>
          <ac:spMkLst>
            <pc:docMk/>
            <pc:sldMk cId="3631638002" sldId="2134806665"/>
            <ac:spMk id="9" creationId="{FC81A3E8-42CD-5C81-E08D-822A9BA297C0}"/>
          </ac:spMkLst>
        </pc:spChg>
        <pc:spChg chg="add del mod">
          <ac:chgData name="abdelghani salhi" userId="a44d13800851dea6" providerId="LiveId" clId="{80FAA889-E246-4602-AFF2-CB47978AC01D}" dt="2026-06-11T11:49:59.385" v="1016" actId="478"/>
          <ac:spMkLst>
            <pc:docMk/>
            <pc:sldMk cId="3631638002" sldId="2134806665"/>
            <ac:spMk id="10" creationId="{03E92E4F-A71E-5251-93C1-6946E8C4B2E5}"/>
          </ac:spMkLst>
        </pc:spChg>
        <pc:spChg chg="add mod">
          <ac:chgData name="abdelghani salhi" userId="a44d13800851dea6" providerId="LiveId" clId="{80FAA889-E246-4602-AFF2-CB47978AC01D}" dt="2026-06-11T11:43:02.477" v="879" actId="1038"/>
          <ac:spMkLst>
            <pc:docMk/>
            <pc:sldMk cId="3631638002" sldId="2134806665"/>
            <ac:spMk id="11" creationId="{F8E84CC9-9B5E-2CCB-C2FE-8C039487E67E}"/>
          </ac:spMkLst>
        </pc:spChg>
        <pc:spChg chg="add del mod">
          <ac:chgData name="abdelghani salhi" userId="a44d13800851dea6" providerId="LiveId" clId="{80FAA889-E246-4602-AFF2-CB47978AC01D}" dt="2026-06-11T11:50:02.918" v="1017" actId="478"/>
          <ac:spMkLst>
            <pc:docMk/>
            <pc:sldMk cId="3631638002" sldId="2134806665"/>
            <ac:spMk id="12" creationId="{9979CCB1-862F-7D4D-39BC-3D81FF9EACE6}"/>
          </ac:spMkLst>
        </pc:spChg>
        <pc:spChg chg="add mod">
          <ac:chgData name="abdelghani salhi" userId="a44d13800851dea6" providerId="LiveId" clId="{80FAA889-E246-4602-AFF2-CB47978AC01D}" dt="2026-06-11T11:53:32.768" v="1051"/>
          <ac:spMkLst>
            <pc:docMk/>
            <pc:sldMk cId="3631638002" sldId="2134806665"/>
            <ac:spMk id="13" creationId="{140CEB8E-34A2-FC27-78E0-FB8D1C1B3BB3}"/>
          </ac:spMkLst>
        </pc:spChg>
        <pc:spChg chg="add mod">
          <ac:chgData name="abdelghani salhi" userId="a44d13800851dea6" providerId="LiveId" clId="{80FAA889-E246-4602-AFF2-CB47978AC01D}" dt="2026-06-11T11:50:34.536" v="1018"/>
          <ac:spMkLst>
            <pc:docMk/>
            <pc:sldMk cId="3631638002" sldId="2134806665"/>
            <ac:spMk id="14" creationId="{F0540625-EC61-8F64-E509-3486CDA6CE53}"/>
          </ac:spMkLst>
        </pc:spChg>
        <pc:spChg chg="add mod">
          <ac:chgData name="abdelghani salhi" userId="a44d13800851dea6" providerId="LiveId" clId="{80FAA889-E246-4602-AFF2-CB47978AC01D}" dt="2026-06-11T11:08:13.763" v="474"/>
          <ac:spMkLst>
            <pc:docMk/>
            <pc:sldMk cId="3631638002" sldId="2134806665"/>
            <ac:spMk id="15" creationId="{EF79B9F0-A101-942A-8C67-BC78FF482CEC}"/>
          </ac:spMkLst>
        </pc:spChg>
        <pc:spChg chg="add mod">
          <ac:chgData name="abdelghani salhi" userId="a44d13800851dea6" providerId="LiveId" clId="{80FAA889-E246-4602-AFF2-CB47978AC01D}" dt="2026-06-11T11:52:20.421" v="1045"/>
          <ac:spMkLst>
            <pc:docMk/>
            <pc:sldMk cId="3631638002" sldId="2134806665"/>
            <ac:spMk id="16" creationId="{111D66C6-6948-273D-BCF9-94F7C3E9E718}"/>
          </ac:spMkLst>
        </pc:spChg>
        <pc:spChg chg="del">
          <ac:chgData name="abdelghani salhi" userId="a44d13800851dea6" providerId="LiveId" clId="{80FAA889-E246-4602-AFF2-CB47978AC01D}" dt="2026-06-11T12:00:31.736" v="1167" actId="478"/>
          <ac:spMkLst>
            <pc:docMk/>
            <pc:sldMk cId="3631638002" sldId="2134806665"/>
            <ac:spMk id="17" creationId="{AB411F16-9CDA-E58C-D8DB-C6A198E657F8}"/>
          </ac:spMkLst>
        </pc:spChg>
        <pc:spChg chg="add del mod">
          <ac:chgData name="abdelghani salhi" userId="a44d13800851dea6" providerId="LiveId" clId="{80FAA889-E246-4602-AFF2-CB47978AC01D}" dt="2026-06-11T11:38:38.472" v="741" actId="478"/>
          <ac:spMkLst>
            <pc:docMk/>
            <pc:sldMk cId="3631638002" sldId="2134806665"/>
            <ac:spMk id="18" creationId="{EAC4204F-AA1C-579C-7CAF-B2C0FE822C15}"/>
          </ac:spMkLst>
        </pc:spChg>
        <pc:spChg chg="add del mod">
          <ac:chgData name="abdelghani salhi" userId="a44d13800851dea6" providerId="LiveId" clId="{80FAA889-E246-4602-AFF2-CB47978AC01D}" dt="2026-06-11T11:38:35.215" v="739" actId="478"/>
          <ac:spMkLst>
            <pc:docMk/>
            <pc:sldMk cId="3631638002" sldId="2134806665"/>
            <ac:spMk id="19" creationId="{CB6DC6E6-1825-25D5-273C-2CAF116A70EF}"/>
          </ac:spMkLst>
        </pc:spChg>
        <pc:spChg chg="add mod">
          <ac:chgData name="abdelghani salhi" userId="a44d13800851dea6" providerId="LiveId" clId="{80FAA889-E246-4602-AFF2-CB47978AC01D}" dt="2026-06-11T11:53:32.768" v="1051"/>
          <ac:spMkLst>
            <pc:docMk/>
            <pc:sldMk cId="3631638002" sldId="2134806665"/>
            <ac:spMk id="20" creationId="{734849E3-573D-CBDD-19C2-485AB6D43C18}"/>
          </ac:spMkLst>
        </pc:spChg>
        <pc:spChg chg="add mod">
          <ac:chgData name="abdelghani salhi" userId="a44d13800851dea6" providerId="LiveId" clId="{80FAA889-E246-4602-AFF2-CB47978AC01D}" dt="2026-06-11T11:45:41.452" v="920" actId="1037"/>
          <ac:spMkLst>
            <pc:docMk/>
            <pc:sldMk cId="3631638002" sldId="2134806665"/>
            <ac:spMk id="21" creationId="{C3232F89-347C-3D7D-8AF5-A85B387FC84F}"/>
          </ac:spMkLst>
        </pc:spChg>
        <pc:spChg chg="add mod">
          <ac:chgData name="abdelghani salhi" userId="a44d13800851dea6" providerId="LiveId" clId="{80FAA889-E246-4602-AFF2-CB47978AC01D}" dt="2026-06-11T11:53:32.768" v="1051"/>
          <ac:spMkLst>
            <pc:docMk/>
            <pc:sldMk cId="3631638002" sldId="2134806665"/>
            <ac:spMk id="22" creationId="{197B6BE4-B8C1-B599-DD39-1CAF3A598252}"/>
          </ac:spMkLst>
        </pc:spChg>
        <pc:spChg chg="add mod">
          <ac:chgData name="abdelghani salhi" userId="a44d13800851dea6" providerId="LiveId" clId="{80FAA889-E246-4602-AFF2-CB47978AC01D}" dt="2026-06-11T11:48:08.240" v="1004" actId="1036"/>
          <ac:spMkLst>
            <pc:docMk/>
            <pc:sldMk cId="3631638002" sldId="2134806665"/>
            <ac:spMk id="23" creationId="{3CEAD4C0-0809-848D-EB72-E07258E61DBC}"/>
          </ac:spMkLst>
        </pc:spChg>
        <pc:spChg chg="mod">
          <ac:chgData name="abdelghani salhi" userId="a44d13800851dea6" providerId="LiveId" clId="{80FAA889-E246-4602-AFF2-CB47978AC01D}" dt="2026-06-11T11:50:49.459" v="1024" actId="14100"/>
          <ac:spMkLst>
            <pc:docMk/>
            <pc:sldMk cId="3631638002" sldId="2134806665"/>
            <ac:spMk id="25" creationId="{4C436A5F-AC69-5365-6033-2384D7CEB69A}"/>
          </ac:spMkLst>
        </pc:spChg>
        <pc:spChg chg="add mod">
          <ac:chgData name="abdelghani salhi" userId="a44d13800851dea6" providerId="LiveId" clId="{80FAA889-E246-4602-AFF2-CB47978AC01D}" dt="2026-06-11T11:53:32.768" v="1051"/>
          <ac:spMkLst>
            <pc:docMk/>
            <pc:sldMk cId="3631638002" sldId="2134806665"/>
            <ac:spMk id="26" creationId="{A3935A4D-A062-2F29-D1E3-5E6BFDE55000}"/>
          </ac:spMkLst>
        </pc:spChg>
        <pc:spChg chg="del">
          <ac:chgData name="abdelghani salhi" userId="a44d13800851dea6" providerId="LiveId" clId="{80FAA889-E246-4602-AFF2-CB47978AC01D}" dt="2026-06-11T11:52:14.656" v="1044" actId="478"/>
          <ac:spMkLst>
            <pc:docMk/>
            <pc:sldMk cId="3631638002" sldId="2134806665"/>
            <ac:spMk id="27" creationId="{320C5444-36AA-78B7-3971-4FD0E2AC3A2B}"/>
          </ac:spMkLst>
        </pc:spChg>
        <pc:spChg chg="mod">
          <ac:chgData name="abdelghani salhi" userId="a44d13800851dea6" providerId="LiveId" clId="{80FAA889-E246-4602-AFF2-CB47978AC01D}" dt="2026-06-11T11:55:32.652" v="1122" actId="14100"/>
          <ac:spMkLst>
            <pc:docMk/>
            <pc:sldMk cId="3631638002" sldId="2134806665"/>
            <ac:spMk id="28" creationId="{B22F3EBC-1B35-0B51-A135-274768F01CB2}"/>
          </ac:spMkLst>
        </pc:spChg>
        <pc:spChg chg="add mod">
          <ac:chgData name="abdelghani salhi" userId="a44d13800851dea6" providerId="LiveId" clId="{80FAA889-E246-4602-AFF2-CB47978AC01D}" dt="2026-06-11T11:55:23.618" v="1121" actId="20577"/>
          <ac:spMkLst>
            <pc:docMk/>
            <pc:sldMk cId="3631638002" sldId="2134806665"/>
            <ac:spMk id="29" creationId="{67BF1614-D31C-D8A1-F0C1-92FB3354275E}"/>
          </ac:spMkLst>
        </pc:spChg>
        <pc:spChg chg="del">
          <ac:chgData name="abdelghani salhi" userId="a44d13800851dea6" providerId="LiveId" clId="{80FAA889-E246-4602-AFF2-CB47978AC01D}" dt="2026-06-11T10:44:57.004" v="180" actId="478"/>
          <ac:spMkLst>
            <pc:docMk/>
            <pc:sldMk cId="3631638002" sldId="2134806665"/>
            <ac:spMk id="30" creationId="{B869E083-0096-4021-8ED1-9F0C06B2340B}"/>
          </ac:spMkLst>
        </pc:spChg>
        <pc:spChg chg="add del mod">
          <ac:chgData name="abdelghani salhi" userId="a44d13800851dea6" providerId="LiveId" clId="{80FAA889-E246-4602-AFF2-CB47978AC01D}" dt="2026-06-11T11:38:26.765" v="735" actId="478"/>
          <ac:spMkLst>
            <pc:docMk/>
            <pc:sldMk cId="3631638002" sldId="2134806665"/>
            <ac:spMk id="31" creationId="{06360FC1-D9D8-C7C1-4D2A-630FE8EBBA31}"/>
          </ac:spMkLst>
        </pc:spChg>
        <pc:spChg chg="add del mod">
          <ac:chgData name="abdelghani salhi" userId="a44d13800851dea6" providerId="LiveId" clId="{80FAA889-E246-4602-AFF2-CB47978AC01D}" dt="2026-06-11T11:38:28.604" v="736" actId="478"/>
          <ac:spMkLst>
            <pc:docMk/>
            <pc:sldMk cId="3631638002" sldId="2134806665"/>
            <ac:spMk id="32" creationId="{5E1DBBAA-046D-6478-CAA2-52CB48B035FF}"/>
          </ac:spMkLst>
        </pc:spChg>
        <pc:spChg chg="add mod">
          <ac:chgData name="abdelghani salhi" userId="a44d13800851dea6" providerId="LiveId" clId="{80FAA889-E246-4602-AFF2-CB47978AC01D}" dt="2026-06-11T11:53:32.768" v="1051"/>
          <ac:spMkLst>
            <pc:docMk/>
            <pc:sldMk cId="3631638002" sldId="2134806665"/>
            <ac:spMk id="33" creationId="{2D20C00A-8C6A-7160-6590-81C9C9F5A4EF}"/>
          </ac:spMkLst>
        </pc:spChg>
        <pc:spChg chg="add mod">
          <ac:chgData name="abdelghani salhi" userId="a44d13800851dea6" providerId="LiveId" clId="{80FAA889-E246-4602-AFF2-CB47978AC01D}" dt="2026-06-11T11:09:50.545" v="504" actId="1037"/>
          <ac:spMkLst>
            <pc:docMk/>
            <pc:sldMk cId="3631638002" sldId="2134806665"/>
            <ac:spMk id="34" creationId="{0AD93BF9-5904-362A-3BD0-45B61C5ABC7F}"/>
          </ac:spMkLst>
        </pc:spChg>
        <pc:spChg chg="add mod">
          <ac:chgData name="abdelghani salhi" userId="a44d13800851dea6" providerId="LiveId" clId="{80FAA889-E246-4602-AFF2-CB47978AC01D}" dt="2026-06-11T11:53:32.768" v="1051"/>
          <ac:spMkLst>
            <pc:docMk/>
            <pc:sldMk cId="3631638002" sldId="2134806665"/>
            <ac:spMk id="35" creationId="{75A94340-9701-714F-427A-D5E7FF18B091}"/>
          </ac:spMkLst>
        </pc:spChg>
        <pc:spChg chg="add mod">
          <ac:chgData name="abdelghani salhi" userId="a44d13800851dea6" providerId="LiveId" clId="{80FAA889-E246-4602-AFF2-CB47978AC01D}" dt="2026-06-11T11:56:13.133" v="1127" actId="20577"/>
          <ac:spMkLst>
            <pc:docMk/>
            <pc:sldMk cId="3631638002" sldId="2134806665"/>
            <ac:spMk id="36" creationId="{00D2E953-8B3B-4C75-6A04-598BDA7C18C0}"/>
          </ac:spMkLst>
        </pc:spChg>
        <pc:spChg chg="add mod">
          <ac:chgData name="abdelghani salhi" userId="a44d13800851dea6" providerId="LiveId" clId="{80FAA889-E246-4602-AFF2-CB47978AC01D}" dt="2026-06-11T11:56:25.154" v="1133" actId="20577"/>
          <ac:spMkLst>
            <pc:docMk/>
            <pc:sldMk cId="3631638002" sldId="2134806665"/>
            <ac:spMk id="37" creationId="{67B37F79-2327-DD56-150C-97D4AAD927CD}"/>
          </ac:spMkLst>
        </pc:spChg>
        <pc:spChg chg="add del mod">
          <ac:chgData name="abdelghani salhi" userId="a44d13800851dea6" providerId="LiveId" clId="{80FAA889-E246-4602-AFF2-CB47978AC01D}" dt="2026-06-11T11:38:24.498" v="734" actId="478"/>
          <ac:spMkLst>
            <pc:docMk/>
            <pc:sldMk cId="3631638002" sldId="2134806665"/>
            <ac:spMk id="38" creationId="{1CC66254-6FD3-16EE-53C4-667B82E8A9BB}"/>
          </ac:spMkLst>
        </pc:spChg>
        <pc:spChg chg="add del mod">
          <ac:chgData name="abdelghani salhi" userId="a44d13800851dea6" providerId="LiveId" clId="{80FAA889-E246-4602-AFF2-CB47978AC01D}" dt="2026-06-11T11:38:30.280" v="737" actId="478"/>
          <ac:spMkLst>
            <pc:docMk/>
            <pc:sldMk cId="3631638002" sldId="2134806665"/>
            <ac:spMk id="39" creationId="{BC2CBD18-01D4-7440-4468-D35086A519A7}"/>
          </ac:spMkLst>
        </pc:spChg>
        <pc:spChg chg="add del mod">
          <ac:chgData name="abdelghani salhi" userId="a44d13800851dea6" providerId="LiveId" clId="{80FAA889-E246-4602-AFF2-CB47978AC01D}" dt="2026-06-11T11:38:33.854" v="738" actId="478"/>
          <ac:spMkLst>
            <pc:docMk/>
            <pc:sldMk cId="3631638002" sldId="2134806665"/>
            <ac:spMk id="40" creationId="{F7C1CDD5-1578-0E2B-3B3D-3DF76AE8AC38}"/>
          </ac:spMkLst>
        </pc:spChg>
        <pc:spChg chg="add del mod">
          <ac:chgData name="abdelghani salhi" userId="a44d13800851dea6" providerId="LiveId" clId="{80FAA889-E246-4602-AFF2-CB47978AC01D}" dt="2026-06-11T11:38:37.296" v="740" actId="478"/>
          <ac:spMkLst>
            <pc:docMk/>
            <pc:sldMk cId="3631638002" sldId="2134806665"/>
            <ac:spMk id="41" creationId="{B605BFFC-3C96-A88F-FA14-9B261280D54E}"/>
          </ac:spMkLst>
        </pc:spChg>
        <pc:spChg chg="add mod">
          <ac:chgData name="abdelghani salhi" userId="a44d13800851dea6" providerId="LiveId" clId="{80FAA889-E246-4602-AFF2-CB47978AC01D}" dt="2026-06-11T11:56:32.780" v="1137" actId="20577"/>
          <ac:spMkLst>
            <pc:docMk/>
            <pc:sldMk cId="3631638002" sldId="2134806665"/>
            <ac:spMk id="42" creationId="{A2F96AD9-37C7-6724-00DD-DCCA5361F7A2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56" creationId="{9D65B2D7-9FA4-8117-AA12-E89F76678EFF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57" creationId="{CEAD82F5-D7C9-78A0-D926-355131979B89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58" creationId="{22824911-E07D-1EFF-1B0F-B4D5E2F384F4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62" creationId="{FC622783-E8F9-8D35-9E27-EDC3C23870DA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63" creationId="{4E6593B3-29A6-D8F7-B8C2-E5BC6DB949FB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68" creationId="{B97EC9CA-D4BC-EB02-CF12-6C84471A7700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70" creationId="{E189698F-0AEC-254F-C37F-F85E84BBDBE6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71" creationId="{56A0D8A6-436A-032B-1622-F5DEB7CBF811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72" creationId="{9904F131-32D2-3161-A19F-ABED25F84DFA}"/>
          </ac:spMkLst>
        </pc:spChg>
        <pc:spChg chg="mod">
          <ac:chgData name="abdelghani salhi" userId="a44d13800851dea6" providerId="LiveId" clId="{80FAA889-E246-4602-AFF2-CB47978AC01D}" dt="2026-06-11T11:57:21.648" v="1157"/>
          <ac:spMkLst>
            <pc:docMk/>
            <pc:sldMk cId="3631638002" sldId="2134806665"/>
            <ac:spMk id="76" creationId="{CB74ADE5-7E36-7FB5-7ED4-7853A80DCFC4}"/>
          </ac:spMkLst>
        </pc:spChg>
        <pc:spChg chg="add mod">
          <ac:chgData name="abdelghani salhi" userId="a44d13800851dea6" providerId="LiveId" clId="{80FAA889-E246-4602-AFF2-CB47978AC01D}" dt="2026-06-11T12:00:32.849" v="1168"/>
          <ac:spMkLst>
            <pc:docMk/>
            <pc:sldMk cId="3631638002" sldId="2134806665"/>
            <ac:spMk id="81" creationId="{E5964221-772E-FC59-89B1-1E7F8828C1B5}"/>
          </ac:spMkLst>
        </pc:spChg>
        <pc:spChg chg="mod">
          <ac:chgData name="abdelghani salhi" userId="a44d13800851dea6" providerId="LiveId" clId="{80FAA889-E246-4602-AFF2-CB47978AC01D}" dt="2026-06-11T12:00:32.849" v="1168"/>
          <ac:spMkLst>
            <pc:docMk/>
            <pc:sldMk cId="3631638002" sldId="2134806665"/>
            <ac:spMk id="84" creationId="{CCBE51D1-5647-9DE6-78FB-122084B3D2EE}"/>
          </ac:spMkLst>
        </pc:spChg>
        <pc:grpChg chg="del">
          <ac:chgData name="abdelghani salhi" userId="a44d13800851dea6" providerId="LiveId" clId="{80FAA889-E246-4602-AFF2-CB47978AC01D}" dt="2026-06-11T10:44:54.177" v="179" actId="478"/>
          <ac:grpSpMkLst>
            <pc:docMk/>
            <pc:sldMk cId="3631638002" sldId="2134806665"/>
            <ac:grpSpMk id="20" creationId="{E5632214-B9BD-30F4-F0E9-2E68DC29F633}"/>
          </ac:grpSpMkLst>
        </pc:grpChg>
        <pc:grpChg chg="add del">
          <ac:chgData name="abdelghani salhi" userId="a44d13800851dea6" providerId="LiveId" clId="{80FAA889-E246-4602-AFF2-CB47978AC01D}" dt="2026-06-11T11:58:49.021" v="1163" actId="478"/>
          <ac:grpSpMkLst>
            <pc:docMk/>
            <pc:sldMk cId="3631638002" sldId="2134806665"/>
            <ac:grpSpMk id="24" creationId="{5035F7BE-9C67-DDF5-E725-3BD5F703193C}"/>
          </ac:grpSpMkLst>
        </pc:grpChg>
        <pc:grpChg chg="add mod">
          <ac:chgData name="abdelghani salhi" userId="a44d13800851dea6" providerId="LiveId" clId="{80FAA889-E246-4602-AFF2-CB47978AC01D}" dt="2026-06-11T12:00:32.849" v="1168"/>
          <ac:grpSpMkLst>
            <pc:docMk/>
            <pc:sldMk cId="3631638002" sldId="2134806665"/>
            <ac:grpSpMk id="82" creationId="{8D47903C-8916-2EC8-A41B-840C2AC0AED0}"/>
          </ac:grpSpMkLst>
        </pc:grpChg>
        <pc:picChg chg="add mod modCrop">
          <ac:chgData name="abdelghani salhi" userId="a44d13800851dea6" providerId="LiveId" clId="{80FAA889-E246-4602-AFF2-CB47978AC01D}" dt="2026-06-11T11:42:29.511" v="870" actId="1076"/>
          <ac:picMkLst>
            <pc:docMk/>
            <pc:sldMk cId="3631638002" sldId="2134806665"/>
            <ac:picMk id="3" creationId="{1C438879-1AC9-8702-26B2-C482A8CCF095}"/>
          </ac:picMkLst>
        </pc:picChg>
        <pc:picChg chg="add mod">
          <ac:chgData name="abdelghani salhi" userId="a44d13800851dea6" providerId="LiveId" clId="{80FAA889-E246-4602-AFF2-CB47978AC01D}" dt="2026-06-11T12:00:49.970" v="1173" actId="1076"/>
          <ac:picMkLst>
            <pc:docMk/>
            <pc:sldMk cId="3631638002" sldId="2134806665"/>
            <ac:picMk id="80" creationId="{2D86F310-12F7-01F0-F5A6-2607C40D4F19}"/>
          </ac:picMkLst>
        </pc:picChg>
        <pc:picChg chg="mod">
          <ac:chgData name="abdelghani salhi" userId="a44d13800851dea6" providerId="LiveId" clId="{80FAA889-E246-4602-AFF2-CB47978AC01D}" dt="2026-06-11T12:00:32.849" v="1168"/>
          <ac:picMkLst>
            <pc:docMk/>
            <pc:sldMk cId="3631638002" sldId="2134806665"/>
            <ac:picMk id="83" creationId="{C92C5D20-2488-59AD-BD6C-B19D9B0FC142}"/>
          </ac:picMkLst>
        </pc:picChg>
      </pc:sldChg>
      <pc:sldChg chg="del">
        <pc:chgData name="abdelghani salhi" userId="a44d13800851dea6" providerId="LiveId" clId="{80FAA889-E246-4602-AFF2-CB47978AC01D}" dt="2026-06-11T15:20:43.033" v="2561" actId="47"/>
        <pc:sldMkLst>
          <pc:docMk/>
          <pc:sldMk cId="3805604932" sldId="2134806666"/>
        </pc:sldMkLst>
      </pc:sldChg>
      <pc:sldChg chg="del">
        <pc:chgData name="abdelghani salhi" userId="a44d13800851dea6" providerId="LiveId" clId="{80FAA889-E246-4602-AFF2-CB47978AC01D}" dt="2026-06-11T15:20:43.374" v="2562" actId="47"/>
        <pc:sldMkLst>
          <pc:docMk/>
          <pc:sldMk cId="4178371808" sldId="2134806667"/>
        </pc:sldMkLst>
      </pc:sldChg>
      <pc:sldChg chg="del">
        <pc:chgData name="abdelghani salhi" userId="a44d13800851dea6" providerId="LiveId" clId="{80FAA889-E246-4602-AFF2-CB47978AC01D}" dt="2026-06-11T15:20:43.880" v="2563" actId="47"/>
        <pc:sldMkLst>
          <pc:docMk/>
          <pc:sldMk cId="1491677216" sldId="2134806668"/>
        </pc:sldMkLst>
      </pc:sldChg>
      <pc:sldChg chg="addSp delSp modSp add del mod">
        <pc:chgData name="abdelghani salhi" userId="a44d13800851dea6" providerId="LiveId" clId="{80FAA889-E246-4602-AFF2-CB47978AC01D}" dt="2026-06-11T11:07:14.794" v="468" actId="403"/>
        <pc:sldMkLst>
          <pc:docMk/>
          <pc:sldMk cId="2249378422" sldId="2134806678"/>
        </pc:sldMkLst>
        <pc:spChg chg="add mod">
          <ac:chgData name="abdelghani salhi" userId="a44d13800851dea6" providerId="LiveId" clId="{80FAA889-E246-4602-AFF2-CB47978AC01D}" dt="2026-06-11T11:05:55.778" v="433" actId="403"/>
          <ac:spMkLst>
            <pc:docMk/>
            <pc:sldMk cId="2249378422" sldId="2134806678"/>
            <ac:spMk id="4" creationId="{13ACC732-EFDD-E07D-B81E-BF41E3E0CEB3}"/>
          </ac:spMkLst>
        </pc:spChg>
        <pc:spChg chg="add mod">
          <ac:chgData name="abdelghani salhi" userId="a44d13800851dea6" providerId="LiveId" clId="{80FAA889-E246-4602-AFF2-CB47978AC01D}" dt="2026-06-11T11:06:25.273" v="444" actId="403"/>
          <ac:spMkLst>
            <pc:docMk/>
            <pc:sldMk cId="2249378422" sldId="2134806678"/>
            <ac:spMk id="7" creationId="{9AF95307-A0A5-AA1B-AFB4-87DEE0251B9D}"/>
          </ac:spMkLst>
        </pc:spChg>
        <pc:spChg chg="add mod">
          <ac:chgData name="abdelghani salhi" userId="a44d13800851dea6" providerId="LiveId" clId="{80FAA889-E246-4602-AFF2-CB47978AC01D}" dt="2026-06-11T11:06:33.166" v="448" actId="403"/>
          <ac:spMkLst>
            <pc:docMk/>
            <pc:sldMk cId="2249378422" sldId="2134806678"/>
            <ac:spMk id="9" creationId="{371DB88C-44AA-D39A-A14F-07B0F6862B9E}"/>
          </ac:spMkLst>
        </pc:spChg>
        <pc:spChg chg="add mod">
          <ac:chgData name="abdelghani salhi" userId="a44d13800851dea6" providerId="LiveId" clId="{80FAA889-E246-4602-AFF2-CB47978AC01D}" dt="2026-06-11T11:06:40.740" v="452" actId="403"/>
          <ac:spMkLst>
            <pc:docMk/>
            <pc:sldMk cId="2249378422" sldId="2134806678"/>
            <ac:spMk id="11" creationId="{9CE5BD4E-E900-12B5-1213-BE768A9AC640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24" creationId="{254C7595-EA3E-E562-9734-A6F817409C4E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25" creationId="{547BA684-CA6B-C55F-2B55-989EFEB6C925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26" creationId="{3DFD38EC-2649-ADCC-4B65-3866B6094639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27" creationId="{0D2A2C84-FD5C-63B4-B435-4F821F228F17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28" creationId="{536E2D5E-EDAD-70D0-E302-E1027B2F8321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29" creationId="{C6DF6E48-396B-2B44-ED4B-CD029E092A13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30" creationId="{54E56A0D-9078-0F53-C735-480A2F0A544F}"/>
          </ac:spMkLst>
        </pc:spChg>
        <pc:spChg chg="del">
          <ac:chgData name="abdelghani salhi" userId="a44d13800851dea6" providerId="LiveId" clId="{80FAA889-E246-4602-AFF2-CB47978AC01D}" dt="2026-06-11T11:05:39.632" v="427" actId="478"/>
          <ac:spMkLst>
            <pc:docMk/>
            <pc:sldMk cId="2249378422" sldId="2134806678"/>
            <ac:spMk id="31" creationId="{B00E8468-E454-D798-533C-40F5DDCA5497}"/>
          </ac:spMkLst>
        </pc:spChg>
        <pc:spChg chg="add mod">
          <ac:chgData name="abdelghani salhi" userId="a44d13800851dea6" providerId="LiveId" clId="{80FAA889-E246-4602-AFF2-CB47978AC01D}" dt="2026-06-11T11:07:14.794" v="468" actId="403"/>
          <ac:spMkLst>
            <pc:docMk/>
            <pc:sldMk cId="2249378422" sldId="2134806678"/>
            <ac:spMk id="33" creationId="{F6AD76D3-097B-8C07-8E88-C84EE9C5D430}"/>
          </ac:spMkLst>
        </pc:spChg>
        <pc:spChg chg="add mod">
          <ac:chgData name="abdelghani salhi" userId="a44d13800851dea6" providerId="LiveId" clId="{80FAA889-E246-4602-AFF2-CB47978AC01D}" dt="2026-06-11T11:06:58.615" v="460" actId="403"/>
          <ac:spMkLst>
            <pc:docMk/>
            <pc:sldMk cId="2249378422" sldId="2134806678"/>
            <ac:spMk id="35" creationId="{4CD8F2F2-C061-5A26-265F-1A4F0F1DD215}"/>
          </ac:spMkLst>
        </pc:spChg>
        <pc:spChg chg="add mod">
          <ac:chgData name="abdelghani salhi" userId="a44d13800851dea6" providerId="LiveId" clId="{80FAA889-E246-4602-AFF2-CB47978AC01D}" dt="2026-06-11T11:07:06.699" v="464" actId="403"/>
          <ac:spMkLst>
            <pc:docMk/>
            <pc:sldMk cId="2249378422" sldId="2134806678"/>
            <ac:spMk id="37" creationId="{3BC58C66-27B9-DDC7-05C5-48B113942BFC}"/>
          </ac:spMkLst>
        </pc:spChg>
        <pc:spChg chg="add mod">
          <ac:chgData name="abdelghani salhi" userId="a44d13800851dea6" providerId="LiveId" clId="{80FAA889-E246-4602-AFF2-CB47978AC01D}" dt="2026-06-11T11:06:48.788" v="456" actId="403"/>
          <ac:spMkLst>
            <pc:docMk/>
            <pc:sldMk cId="2249378422" sldId="2134806678"/>
            <ac:spMk id="39" creationId="{80BB2608-A3F6-71B2-DF83-5D79BDB6CE96}"/>
          </ac:spMkLst>
        </pc:spChg>
        <pc:spChg chg="del">
          <ac:chgData name="abdelghani salhi" userId="a44d13800851dea6" providerId="LiveId" clId="{80FAA889-E246-4602-AFF2-CB47978AC01D}" dt="2026-06-11T11:02:50.648" v="361" actId="478"/>
          <ac:spMkLst>
            <pc:docMk/>
            <pc:sldMk cId="2249378422" sldId="2134806678"/>
            <ac:spMk id="55" creationId="{AE49B781-4A34-8F26-A68F-DC4DB225544F}"/>
          </ac:spMkLst>
        </pc:spChg>
        <pc:picChg chg="del">
          <ac:chgData name="abdelghani salhi" userId="a44d13800851dea6" providerId="LiveId" clId="{80FAA889-E246-4602-AFF2-CB47978AC01D}" dt="2026-06-11T11:02:50.648" v="361" actId="478"/>
          <ac:picMkLst>
            <pc:docMk/>
            <pc:sldMk cId="2249378422" sldId="2134806678"/>
            <ac:picMk id="12" creationId="{662314E4-17A7-7A57-6579-29A259EE61A8}"/>
          </ac:picMkLst>
        </pc:picChg>
        <pc:picChg chg="del">
          <ac:chgData name="abdelghani salhi" userId="a44d13800851dea6" providerId="LiveId" clId="{80FAA889-E246-4602-AFF2-CB47978AC01D}" dt="2026-06-11T11:02:50.648" v="361" actId="478"/>
          <ac:picMkLst>
            <pc:docMk/>
            <pc:sldMk cId="2249378422" sldId="2134806678"/>
            <ac:picMk id="13" creationId="{32EC850A-CA5F-8327-5410-CD38B31DA8A7}"/>
          </ac:picMkLst>
        </pc:picChg>
      </pc:sldChg>
      <pc:sldChg chg="modSp mod">
        <pc:chgData name="abdelghani salhi" userId="a44d13800851dea6" providerId="LiveId" clId="{80FAA889-E246-4602-AFF2-CB47978AC01D}" dt="2026-06-11T10:38:07.085" v="84" actId="6549"/>
        <pc:sldMkLst>
          <pc:docMk/>
          <pc:sldMk cId="4151948742" sldId="2134806699"/>
        </pc:sldMkLst>
        <pc:spChg chg="mod">
          <ac:chgData name="abdelghani salhi" userId="a44d13800851dea6" providerId="LiveId" clId="{80FAA889-E246-4602-AFF2-CB47978AC01D}" dt="2026-06-11T10:38:07.085" v="84" actId="6549"/>
          <ac:spMkLst>
            <pc:docMk/>
            <pc:sldMk cId="4151948742" sldId="2134806699"/>
            <ac:spMk id="60" creationId="{667A8E1F-C5D5-2066-84D2-B92579C10A57}"/>
          </ac:spMkLst>
        </pc:spChg>
      </pc:sldChg>
      <pc:sldChg chg="addSp delSp modSp mod">
        <pc:chgData name="abdelghani salhi" userId="a44d13800851dea6" providerId="LiveId" clId="{80FAA889-E246-4602-AFF2-CB47978AC01D}" dt="2026-06-11T14:59:33.336" v="2231"/>
        <pc:sldMkLst>
          <pc:docMk/>
          <pc:sldMk cId="688312232" sldId="2134806775"/>
        </pc:sldMkLst>
        <pc:spChg chg="mod">
          <ac:chgData name="abdelghani salhi" userId="a44d13800851dea6" providerId="LiveId" clId="{80FAA889-E246-4602-AFF2-CB47978AC01D}" dt="2026-06-11T14:36:17.343" v="1644" actId="20577"/>
          <ac:spMkLst>
            <pc:docMk/>
            <pc:sldMk cId="688312232" sldId="2134806775"/>
            <ac:spMk id="2" creationId="{F2E46DFF-B2BA-5818-4B19-B721854D75DE}"/>
          </ac:spMkLst>
        </pc:spChg>
        <pc:spChg chg="add del mod">
          <ac:chgData name="abdelghani salhi" userId="a44d13800851dea6" providerId="LiveId" clId="{80FAA889-E246-4602-AFF2-CB47978AC01D}" dt="2026-06-11T14:57:05.632" v="2152" actId="478"/>
          <ac:spMkLst>
            <pc:docMk/>
            <pc:sldMk cId="688312232" sldId="2134806775"/>
            <ac:spMk id="8" creationId="{38F8BB42-E8CE-E5A2-38E3-B3974845654A}"/>
          </ac:spMkLst>
        </pc:spChg>
        <pc:spChg chg="mod">
          <ac:chgData name="abdelghani salhi" userId="a44d13800851dea6" providerId="LiveId" clId="{80FAA889-E246-4602-AFF2-CB47978AC01D}" dt="2026-06-11T14:57:08.425" v="2154"/>
          <ac:spMkLst>
            <pc:docMk/>
            <pc:sldMk cId="688312232" sldId="2134806775"/>
            <ac:spMk id="14" creationId="{DAE05AF7-64F6-BEAF-1023-785F6B394137}"/>
          </ac:spMkLst>
        </pc:spChg>
        <pc:spChg chg="mod">
          <ac:chgData name="abdelghani salhi" userId="a44d13800851dea6" providerId="LiveId" clId="{80FAA889-E246-4602-AFF2-CB47978AC01D}" dt="2026-06-11T14:57:08.425" v="2154"/>
          <ac:spMkLst>
            <pc:docMk/>
            <pc:sldMk cId="688312232" sldId="2134806775"/>
            <ac:spMk id="15" creationId="{2BB0BE9B-D637-FD34-874E-BD7C80804DBF}"/>
          </ac:spMkLst>
        </pc:spChg>
        <pc:spChg chg="mod">
          <ac:chgData name="abdelghani salhi" userId="a44d13800851dea6" providerId="LiveId" clId="{80FAA889-E246-4602-AFF2-CB47978AC01D}" dt="2026-06-11T14:57:08.425" v="2154"/>
          <ac:spMkLst>
            <pc:docMk/>
            <pc:sldMk cId="688312232" sldId="2134806775"/>
            <ac:spMk id="16" creationId="{808CB0A1-9A85-76D5-8BA7-998CC5984195}"/>
          </ac:spMkLst>
        </pc:spChg>
        <pc:spChg chg="mod">
          <ac:chgData name="abdelghani salhi" userId="a44d13800851dea6" providerId="LiveId" clId="{80FAA889-E246-4602-AFF2-CB47978AC01D}" dt="2026-06-11T14:57:08.425" v="2154"/>
          <ac:spMkLst>
            <pc:docMk/>
            <pc:sldMk cId="688312232" sldId="2134806775"/>
            <ac:spMk id="29" creationId="{D5820D9A-8A43-40AD-F524-F107EB00D026}"/>
          </ac:spMkLst>
        </pc:spChg>
        <pc:spChg chg="mod">
          <ac:chgData name="abdelghani salhi" userId="a44d13800851dea6" providerId="LiveId" clId="{80FAA889-E246-4602-AFF2-CB47978AC01D}" dt="2026-06-11T14:57:08.425" v="2154"/>
          <ac:spMkLst>
            <pc:docMk/>
            <pc:sldMk cId="688312232" sldId="2134806775"/>
            <ac:spMk id="30" creationId="{FB60BFE1-E5C6-E45C-D4B6-D14C54F64527}"/>
          </ac:spMkLst>
        </pc:spChg>
        <pc:spChg chg="mod">
          <ac:chgData name="abdelghani salhi" userId="a44d13800851dea6" providerId="LiveId" clId="{80FAA889-E246-4602-AFF2-CB47978AC01D}" dt="2026-06-11T14:57:08.425" v="2154"/>
          <ac:spMkLst>
            <pc:docMk/>
            <pc:sldMk cId="688312232" sldId="2134806775"/>
            <ac:spMk id="31" creationId="{A6094512-E882-89BE-0ADC-E7322A4DA025}"/>
          </ac:spMkLst>
        </pc:spChg>
        <pc:spChg chg="mod">
          <ac:chgData name="abdelghani salhi" userId="a44d13800851dea6" providerId="LiveId" clId="{80FAA889-E246-4602-AFF2-CB47978AC01D}" dt="2026-06-11T14:58:40.239" v="2199" actId="20577"/>
          <ac:spMkLst>
            <pc:docMk/>
            <pc:sldMk cId="688312232" sldId="2134806775"/>
            <ac:spMk id="34" creationId="{BAA05312-6A19-DABD-C5FA-C627B3BB9098}"/>
          </ac:spMkLst>
        </pc:spChg>
        <pc:spChg chg="mod">
          <ac:chgData name="abdelghani salhi" userId="a44d13800851dea6" providerId="LiveId" clId="{80FAA889-E246-4602-AFF2-CB47978AC01D}" dt="2026-06-11T14:59:18.790" v="2230" actId="20577"/>
          <ac:spMkLst>
            <pc:docMk/>
            <pc:sldMk cId="688312232" sldId="2134806775"/>
            <ac:spMk id="37" creationId="{65D62E0C-2D04-9C82-5759-CDBB252E9C14}"/>
          </ac:spMkLst>
        </pc:spChg>
        <pc:spChg chg="mod">
          <ac:chgData name="abdelghani salhi" userId="a44d13800851dea6" providerId="LiveId" clId="{80FAA889-E246-4602-AFF2-CB47978AC01D}" dt="2026-06-11T14:59:33.336" v="2231"/>
          <ac:spMkLst>
            <pc:docMk/>
            <pc:sldMk cId="688312232" sldId="2134806775"/>
            <ac:spMk id="41" creationId="{F602A1D6-BB87-7F0C-D165-4B7BED3239BD}"/>
          </ac:spMkLst>
        </pc:spChg>
        <pc:spChg chg="mod">
          <ac:chgData name="abdelghani salhi" userId="a44d13800851dea6" providerId="LiveId" clId="{80FAA889-E246-4602-AFF2-CB47978AC01D}" dt="2026-06-11T14:59:33.336" v="2231"/>
          <ac:spMkLst>
            <pc:docMk/>
            <pc:sldMk cId="688312232" sldId="2134806775"/>
            <ac:spMk id="42" creationId="{D3023508-2CCE-1310-473B-F6EA4154E7A2}"/>
          </ac:spMkLst>
        </pc:spChg>
        <pc:spChg chg="mod">
          <ac:chgData name="abdelghani salhi" userId="a44d13800851dea6" providerId="LiveId" clId="{80FAA889-E246-4602-AFF2-CB47978AC01D}" dt="2026-06-11T14:59:33.336" v="2231"/>
          <ac:spMkLst>
            <pc:docMk/>
            <pc:sldMk cId="688312232" sldId="2134806775"/>
            <ac:spMk id="43" creationId="{06DD3408-DFF1-5AC6-7E46-8C614B34C9D4}"/>
          </ac:spMkLst>
        </pc:spChg>
        <pc:spChg chg="mod">
          <ac:chgData name="abdelghani salhi" userId="a44d13800851dea6" providerId="LiveId" clId="{80FAA889-E246-4602-AFF2-CB47978AC01D}" dt="2026-06-11T14:59:33.336" v="2231"/>
          <ac:spMkLst>
            <pc:docMk/>
            <pc:sldMk cId="688312232" sldId="2134806775"/>
            <ac:spMk id="44" creationId="{95C57520-53DF-BA52-6248-E80B0E646935}"/>
          </ac:spMkLst>
        </pc:spChg>
        <pc:spChg chg="mod">
          <ac:chgData name="abdelghani salhi" userId="a44d13800851dea6" providerId="LiveId" clId="{80FAA889-E246-4602-AFF2-CB47978AC01D}" dt="2026-06-11T14:59:33.336" v="2231"/>
          <ac:spMkLst>
            <pc:docMk/>
            <pc:sldMk cId="688312232" sldId="2134806775"/>
            <ac:spMk id="45" creationId="{C332378F-77BF-9D50-BC85-053A20B83809}"/>
          </ac:spMkLst>
        </pc:spChg>
        <pc:spChg chg="mod">
          <ac:chgData name="abdelghani salhi" userId="a44d13800851dea6" providerId="LiveId" clId="{80FAA889-E246-4602-AFF2-CB47978AC01D}" dt="2026-06-11T14:59:33.336" v="2231"/>
          <ac:spMkLst>
            <pc:docMk/>
            <pc:sldMk cId="688312232" sldId="2134806775"/>
            <ac:spMk id="46" creationId="{9EC3EBB1-0629-5596-8F0E-4944D55F83D6}"/>
          </ac:spMkLst>
        </pc:spChg>
        <pc:grpChg chg="add mod">
          <ac:chgData name="abdelghani salhi" userId="a44d13800851dea6" providerId="LiveId" clId="{80FAA889-E246-4602-AFF2-CB47978AC01D}" dt="2026-06-11T14:57:08.425" v="2154"/>
          <ac:grpSpMkLst>
            <pc:docMk/>
            <pc:sldMk cId="688312232" sldId="2134806775"/>
            <ac:grpSpMk id="11" creationId="{200EEE5E-D898-470B-4B69-98A42F2CA326}"/>
          </ac:grpSpMkLst>
        </pc:grpChg>
        <pc:grpChg chg="add mod">
          <ac:chgData name="abdelghani salhi" userId="a44d13800851dea6" providerId="LiveId" clId="{80FAA889-E246-4602-AFF2-CB47978AC01D}" dt="2026-06-11T14:58:13.114" v="2197"/>
          <ac:grpSpMkLst>
            <pc:docMk/>
            <pc:sldMk cId="688312232" sldId="2134806775"/>
            <ac:grpSpMk id="32" creationId="{6A4BA73A-A209-F89C-9382-B6A181C3A66F}"/>
          </ac:grpSpMkLst>
        </pc:grpChg>
        <pc:grpChg chg="add mod">
          <ac:chgData name="abdelghani salhi" userId="a44d13800851dea6" providerId="LiveId" clId="{80FAA889-E246-4602-AFF2-CB47978AC01D}" dt="2026-06-11T14:59:15.472" v="2229"/>
          <ac:grpSpMkLst>
            <pc:docMk/>
            <pc:sldMk cId="688312232" sldId="2134806775"/>
            <ac:grpSpMk id="35" creationId="{7384B53A-8614-D85E-3C4A-3AC2F62EF6CB}"/>
          </ac:grpSpMkLst>
        </pc:grpChg>
        <pc:grpChg chg="add mod">
          <ac:chgData name="abdelghani salhi" userId="a44d13800851dea6" providerId="LiveId" clId="{80FAA889-E246-4602-AFF2-CB47978AC01D}" dt="2026-06-11T14:59:33.336" v="2231"/>
          <ac:grpSpMkLst>
            <pc:docMk/>
            <pc:sldMk cId="688312232" sldId="2134806775"/>
            <ac:grpSpMk id="38" creationId="{6A3A2B86-282C-0EE5-ACB1-D1CB227C69C4}"/>
          </ac:grpSpMkLst>
        </pc:grpChg>
        <pc:picChg chg="add del mod">
          <ac:chgData name="abdelghani salhi" userId="a44d13800851dea6" providerId="LiveId" clId="{80FAA889-E246-4602-AFF2-CB47978AC01D}" dt="2026-06-11T14:57:02.648" v="2151" actId="478"/>
          <ac:picMkLst>
            <pc:docMk/>
            <pc:sldMk cId="688312232" sldId="2134806775"/>
            <ac:picMk id="4" creationId="{59A4BF1D-C23D-9FE0-B0DF-84DDC4C240E6}"/>
          </ac:picMkLst>
        </pc:picChg>
        <pc:picChg chg="del">
          <ac:chgData name="abdelghani salhi" userId="a44d13800851dea6" providerId="LiveId" clId="{80FAA889-E246-4602-AFF2-CB47978AC01D}" dt="2026-06-11T14:35:35.052" v="1586" actId="478"/>
          <ac:picMkLst>
            <pc:docMk/>
            <pc:sldMk cId="688312232" sldId="2134806775"/>
            <ac:picMk id="6" creationId="{1583E797-4A78-30DA-5DEA-1232037F8878}"/>
          </ac:picMkLst>
        </pc:picChg>
        <pc:picChg chg="add del mod">
          <ac:chgData name="abdelghani salhi" userId="a44d13800851dea6" providerId="LiveId" clId="{80FAA889-E246-4602-AFF2-CB47978AC01D}" dt="2026-06-11T14:57:07.369" v="2153" actId="478"/>
          <ac:picMkLst>
            <pc:docMk/>
            <pc:sldMk cId="688312232" sldId="2134806775"/>
            <ac:picMk id="10" creationId="{EE67A19A-3A81-38C9-E256-E3861E31FFC4}"/>
          </ac:picMkLst>
        </pc:picChg>
        <pc:picChg chg="mod">
          <ac:chgData name="abdelghani salhi" userId="a44d13800851dea6" providerId="LiveId" clId="{80FAA889-E246-4602-AFF2-CB47978AC01D}" dt="2026-06-11T14:57:08.425" v="2154"/>
          <ac:picMkLst>
            <pc:docMk/>
            <pc:sldMk cId="688312232" sldId="2134806775"/>
            <ac:picMk id="12" creationId="{7C18C51C-BB0E-9D0B-E61A-D4B3E6E6F77A}"/>
          </ac:picMkLst>
        </pc:picChg>
        <pc:picChg chg="mod">
          <ac:chgData name="abdelghani salhi" userId="a44d13800851dea6" providerId="LiveId" clId="{80FAA889-E246-4602-AFF2-CB47978AC01D}" dt="2026-06-11T14:57:08.425" v="2154"/>
          <ac:picMkLst>
            <pc:docMk/>
            <pc:sldMk cId="688312232" sldId="2134806775"/>
            <ac:picMk id="13" creationId="{60575C15-8C34-5CD7-F69D-99476ECD7CBE}"/>
          </ac:picMkLst>
        </pc:picChg>
        <pc:picChg chg="mod">
          <ac:chgData name="abdelghani salhi" userId="a44d13800851dea6" providerId="LiveId" clId="{80FAA889-E246-4602-AFF2-CB47978AC01D}" dt="2026-06-11T14:58:13.114" v="2197"/>
          <ac:picMkLst>
            <pc:docMk/>
            <pc:sldMk cId="688312232" sldId="2134806775"/>
            <ac:picMk id="33" creationId="{7ED5FFF2-D2E0-2CB6-EB2D-69EFDF004521}"/>
          </ac:picMkLst>
        </pc:picChg>
        <pc:picChg chg="mod">
          <ac:chgData name="abdelghani salhi" userId="a44d13800851dea6" providerId="LiveId" clId="{80FAA889-E246-4602-AFF2-CB47978AC01D}" dt="2026-06-11T14:59:15.472" v="2229"/>
          <ac:picMkLst>
            <pc:docMk/>
            <pc:sldMk cId="688312232" sldId="2134806775"/>
            <ac:picMk id="36" creationId="{6C9455F4-95E6-A7B7-151F-0E9043FDEB7C}"/>
          </ac:picMkLst>
        </pc:picChg>
        <pc:picChg chg="mod">
          <ac:chgData name="abdelghani salhi" userId="a44d13800851dea6" providerId="LiveId" clId="{80FAA889-E246-4602-AFF2-CB47978AC01D}" dt="2026-06-11T14:59:33.336" v="2231"/>
          <ac:picMkLst>
            <pc:docMk/>
            <pc:sldMk cId="688312232" sldId="2134806775"/>
            <ac:picMk id="39" creationId="{9CA55EBA-9918-5A7F-9B55-553C4C0ED036}"/>
          </ac:picMkLst>
        </pc:picChg>
        <pc:picChg chg="mod">
          <ac:chgData name="abdelghani salhi" userId="a44d13800851dea6" providerId="LiveId" clId="{80FAA889-E246-4602-AFF2-CB47978AC01D}" dt="2026-06-11T14:59:33.336" v="2231"/>
          <ac:picMkLst>
            <pc:docMk/>
            <pc:sldMk cId="688312232" sldId="2134806775"/>
            <ac:picMk id="40" creationId="{7A358ACB-5A01-250B-80A8-625EA074E5E9}"/>
          </ac:picMkLst>
        </pc:picChg>
      </pc:sldChg>
      <pc:sldChg chg="addSp delSp modSp add del mod">
        <pc:chgData name="abdelghani salhi" userId="a44d13800851dea6" providerId="LiveId" clId="{80FAA889-E246-4602-AFF2-CB47978AC01D}" dt="2026-06-11T14:58:45.574" v="2205" actId="47"/>
        <pc:sldMkLst>
          <pc:docMk/>
          <pc:sldMk cId="1889362846" sldId="2134806776"/>
        </pc:sldMkLst>
        <pc:spChg chg="mod or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4" creationId="{1B9649F9-23D1-4FA4-B47F-6E62F616D1AC}"/>
          </ac:spMkLst>
        </pc:spChg>
        <pc:spChg chg="del">
          <ac:chgData name="abdelghani salhi" userId="a44d13800851dea6" providerId="LiveId" clId="{80FAA889-E246-4602-AFF2-CB47978AC01D}" dt="2026-06-11T14:45:57.996" v="1825" actId="478"/>
          <ac:spMkLst>
            <pc:docMk/>
            <pc:sldMk cId="1889362846" sldId="2134806776"/>
            <ac:spMk id="7" creationId="{262A4B2E-770D-8E99-D549-52D668D1CFF2}"/>
          </ac:spMkLst>
        </pc:spChg>
        <pc:spChg chg="del">
          <ac:chgData name="abdelghani salhi" userId="a44d13800851dea6" providerId="LiveId" clId="{80FAA889-E246-4602-AFF2-CB47978AC01D}" dt="2026-06-11T14:53:39.324" v="2046" actId="478"/>
          <ac:spMkLst>
            <pc:docMk/>
            <pc:sldMk cId="1889362846" sldId="2134806776"/>
            <ac:spMk id="8" creationId="{688B220E-9E42-4425-C7F8-56734593A5AB}"/>
          </ac:spMkLst>
        </pc:spChg>
        <pc:spChg chg="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9" creationId="{2A96D236-361C-CD0D-0F2B-23A7FA1A50B6}"/>
          </ac:spMkLst>
        </pc:spChg>
        <pc:spChg chg="add mod ord">
          <ac:chgData name="abdelghani salhi" userId="a44d13800851dea6" providerId="LiveId" clId="{80FAA889-E246-4602-AFF2-CB47978AC01D}" dt="2026-06-11T14:56:38.859" v="2146" actId="164"/>
          <ac:spMkLst>
            <pc:docMk/>
            <pc:sldMk cId="1889362846" sldId="2134806776"/>
            <ac:spMk id="12" creationId="{15CF252E-262A-DAF7-14D6-8E431657F866}"/>
          </ac:spMkLst>
        </pc:spChg>
        <pc:spChg chg="add 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15" creationId="{70706B3F-CECC-2B55-D385-84C8EA32C889}"/>
          </ac:spMkLst>
        </pc:spChg>
        <pc:spChg chg="add 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16" creationId="{F26AA895-7B3B-F514-BC4C-FAD0FB60B957}"/>
          </ac:spMkLst>
        </pc:spChg>
        <pc:spChg chg="add 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17" creationId="{B3A11D14-53BF-C765-45B8-38BAD093ED46}"/>
          </ac:spMkLst>
        </pc:spChg>
        <pc:spChg chg="add 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19" creationId="{BB83B69A-B59A-F605-C033-DE936762E047}"/>
          </ac:spMkLst>
        </pc:spChg>
        <pc:spChg chg="add 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21" creationId="{15EA3CFE-B8D0-B4A3-7209-105E35EAC5E4}"/>
          </ac:spMkLst>
        </pc:spChg>
        <pc:spChg chg="add 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23" creationId="{D0E2825A-6C41-5715-36AE-8E25D1AAA7B4}"/>
          </ac:spMkLst>
        </pc:spChg>
        <pc:spChg chg="add mod">
          <ac:chgData name="abdelghani salhi" userId="a44d13800851dea6" providerId="LiveId" clId="{80FAA889-E246-4602-AFF2-CB47978AC01D}" dt="2026-06-11T14:53:18.795" v="2029" actId="1038"/>
          <ac:spMkLst>
            <pc:docMk/>
            <pc:sldMk cId="1889362846" sldId="2134806776"/>
            <ac:spMk id="25" creationId="{ABB29056-72D6-099B-E039-F6AE701C412D}"/>
          </ac:spMkLst>
        </pc:spChg>
        <pc:spChg chg="add mod">
          <ac:chgData name="abdelghani salhi" userId="a44d13800851dea6" providerId="LiveId" clId="{80FAA889-E246-4602-AFF2-CB47978AC01D}" dt="2026-06-11T14:56:38.859" v="2146" actId="164"/>
          <ac:spMkLst>
            <pc:docMk/>
            <pc:sldMk cId="1889362846" sldId="2134806776"/>
            <ac:spMk id="26" creationId="{EA67919B-D967-53A5-488E-1AF0B8121CED}"/>
          </ac:spMkLst>
        </pc:spChg>
        <pc:spChg chg="add mod">
          <ac:chgData name="abdelghani salhi" userId="a44d13800851dea6" providerId="LiveId" clId="{80FAA889-E246-4602-AFF2-CB47978AC01D}" dt="2026-06-11T14:56:38.859" v="2146" actId="164"/>
          <ac:spMkLst>
            <pc:docMk/>
            <pc:sldMk cId="1889362846" sldId="2134806776"/>
            <ac:spMk id="27" creationId="{EA1C5BA8-E6FE-B3E7-AD92-5E3E82EFFE3A}"/>
          </ac:spMkLst>
        </pc:spChg>
        <pc:spChg chg="add mod">
          <ac:chgData name="abdelghani salhi" userId="a44d13800851dea6" providerId="LiveId" clId="{80FAA889-E246-4602-AFF2-CB47978AC01D}" dt="2026-06-11T14:56:38.859" v="2146" actId="164"/>
          <ac:spMkLst>
            <pc:docMk/>
            <pc:sldMk cId="1889362846" sldId="2134806776"/>
            <ac:spMk id="28" creationId="{61A9F1F5-1FC8-AED3-7F0F-095786263B09}"/>
          </ac:spMkLst>
        </pc:spChg>
        <pc:spChg chg="add mod">
          <ac:chgData name="abdelghani salhi" userId="a44d13800851dea6" providerId="LiveId" clId="{80FAA889-E246-4602-AFF2-CB47978AC01D}" dt="2026-06-11T14:56:38.859" v="2146" actId="164"/>
          <ac:spMkLst>
            <pc:docMk/>
            <pc:sldMk cId="1889362846" sldId="2134806776"/>
            <ac:spMk id="29" creationId="{351F97BC-D1F3-5AC6-66DD-3A24D41EFD96}"/>
          </ac:spMkLst>
        </pc:spChg>
        <pc:spChg chg="add mod">
          <ac:chgData name="abdelghani salhi" userId="a44d13800851dea6" providerId="LiveId" clId="{80FAA889-E246-4602-AFF2-CB47978AC01D}" dt="2026-06-11T14:56:38.859" v="2146" actId="164"/>
          <ac:spMkLst>
            <pc:docMk/>
            <pc:sldMk cId="1889362846" sldId="2134806776"/>
            <ac:spMk id="30" creationId="{235C2A3D-41CC-75C1-839E-C32F0D3E1E94}"/>
          </ac:spMkLst>
        </pc:spChg>
        <pc:spChg chg="del">
          <ac:chgData name="abdelghani salhi" userId="a44d13800851dea6" providerId="LiveId" clId="{80FAA889-E246-4602-AFF2-CB47978AC01D}" dt="2026-06-11T14:48:15.853" v="1954" actId="478"/>
          <ac:spMkLst>
            <pc:docMk/>
            <pc:sldMk cId="1889362846" sldId="2134806776"/>
            <ac:spMk id="31" creationId="{0D5EEFBE-C073-A2C2-56B1-A93E12A6CD61}"/>
          </ac:spMkLst>
        </pc:spChg>
        <pc:grpChg chg="add mod ord">
          <ac:chgData name="abdelghani salhi" userId="a44d13800851dea6" providerId="LiveId" clId="{80FAA889-E246-4602-AFF2-CB47978AC01D}" dt="2026-06-11T14:56:45.296" v="2147" actId="167"/>
          <ac:grpSpMkLst>
            <pc:docMk/>
            <pc:sldMk cId="1889362846" sldId="2134806776"/>
            <ac:grpSpMk id="32" creationId="{ECB2B74F-F6E0-80A9-8DB7-639E2C27A8E1}"/>
          </ac:grpSpMkLst>
        </pc:grpChg>
        <pc:picChg chg="del">
          <ac:chgData name="abdelghani salhi" userId="a44d13800851dea6" providerId="LiveId" clId="{80FAA889-E246-4602-AFF2-CB47978AC01D}" dt="2026-06-11T14:45:18.524" v="1822" actId="478"/>
          <ac:picMkLst>
            <pc:docMk/>
            <pc:sldMk cId="1889362846" sldId="2134806776"/>
            <ac:picMk id="3" creationId="{8FCBC134-2A68-1493-4A97-CB7302A33CD2}"/>
          </ac:picMkLst>
        </pc:picChg>
        <pc:picChg chg="add mod ord">
          <ac:chgData name="abdelghani salhi" userId="a44d13800851dea6" providerId="LiveId" clId="{80FAA889-E246-4602-AFF2-CB47978AC01D}" dt="2026-06-11T14:56:38.859" v="2146" actId="164"/>
          <ac:picMkLst>
            <pc:docMk/>
            <pc:sldMk cId="1889362846" sldId="2134806776"/>
            <ac:picMk id="10" creationId="{F19FC82B-32E3-375D-6605-1B31C60C0C32}"/>
          </ac:picMkLst>
        </pc:picChg>
        <pc:picChg chg="add mod ord">
          <ac:chgData name="abdelghani salhi" userId="a44d13800851dea6" providerId="LiveId" clId="{80FAA889-E246-4602-AFF2-CB47978AC01D}" dt="2026-06-11T14:56:38.859" v="2146" actId="164"/>
          <ac:picMkLst>
            <pc:docMk/>
            <pc:sldMk cId="1889362846" sldId="2134806776"/>
            <ac:picMk id="14" creationId="{8ED10423-9F52-1A87-A8B9-B9E11F1E0A0C}"/>
          </ac:picMkLst>
        </pc:picChg>
      </pc:sldChg>
      <pc:sldChg chg="del">
        <pc:chgData name="abdelghani salhi" userId="a44d13800851dea6" providerId="LiveId" clId="{80FAA889-E246-4602-AFF2-CB47978AC01D}" dt="2026-06-11T15:20:44.263" v="2564" actId="47"/>
        <pc:sldMkLst>
          <pc:docMk/>
          <pc:sldMk cId="11676122" sldId="2134806778"/>
        </pc:sldMkLst>
      </pc:sldChg>
      <pc:sldChg chg="del">
        <pc:chgData name="abdelghani salhi" userId="a44d13800851dea6" providerId="LiveId" clId="{80FAA889-E246-4602-AFF2-CB47978AC01D}" dt="2026-06-11T15:20:41.423" v="2557" actId="47"/>
        <pc:sldMkLst>
          <pc:docMk/>
          <pc:sldMk cId="3909495164" sldId="2134806801"/>
        </pc:sldMkLst>
      </pc:sldChg>
      <pc:sldChg chg="del">
        <pc:chgData name="abdelghani salhi" userId="a44d13800851dea6" providerId="LiveId" clId="{80FAA889-E246-4602-AFF2-CB47978AC01D}" dt="2026-06-11T15:20:41.829" v="2558" actId="47"/>
        <pc:sldMkLst>
          <pc:docMk/>
          <pc:sldMk cId="3359594104" sldId="2134806802"/>
        </pc:sldMkLst>
      </pc:sldChg>
      <pc:sldChg chg="del">
        <pc:chgData name="abdelghani salhi" userId="a44d13800851dea6" providerId="LiveId" clId="{80FAA889-E246-4602-AFF2-CB47978AC01D}" dt="2026-06-11T15:20:42.203" v="2559" actId="47"/>
        <pc:sldMkLst>
          <pc:docMk/>
          <pc:sldMk cId="2293630211" sldId="2134806803"/>
        </pc:sldMkLst>
      </pc:sldChg>
      <pc:sldChg chg="addSp delSp modSp del mod">
        <pc:chgData name="abdelghani salhi" userId="a44d13800851dea6" providerId="LiveId" clId="{80FAA889-E246-4602-AFF2-CB47978AC01D}" dt="2026-06-11T12:01:40.244" v="1181" actId="47"/>
        <pc:sldMkLst>
          <pc:docMk/>
          <pc:sldMk cId="3801703615" sldId="2134807028"/>
        </pc:sldMkLst>
        <pc:spChg chg="del topLvl">
          <ac:chgData name="abdelghani salhi" userId="a44d13800851dea6" providerId="LiveId" clId="{80FAA889-E246-4602-AFF2-CB47978AC01D}" dt="2026-06-11T11:49:06.083" v="1006" actId="478"/>
          <ac:spMkLst>
            <pc:docMk/>
            <pc:sldMk cId="3801703615" sldId="2134807028"/>
            <ac:spMk id="7" creationId="{0A9CA372-64E5-3BE0-C784-EBD6A5326289}"/>
          </ac:spMkLst>
        </pc:spChg>
        <pc:spChg chg="del">
          <ac:chgData name="abdelghani salhi" userId="a44d13800851dea6" providerId="LiveId" clId="{80FAA889-E246-4602-AFF2-CB47978AC01D}" dt="2026-06-11T11:49:13.444" v="1008" actId="478"/>
          <ac:spMkLst>
            <pc:docMk/>
            <pc:sldMk cId="3801703615" sldId="2134807028"/>
            <ac:spMk id="15" creationId="{19AA4F00-3411-F1CA-660D-E51EEA5060A9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16" creationId="{DDF91C04-1702-4077-A2E4-5E21F7A83F32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18" creationId="{659A9BFD-1D5A-3087-3719-B7CF585F7CA2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19" creationId="{7CC40C6B-2488-9D54-0B38-6F1F32BA22BC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22" creationId="{49B73C71-40B0-1CDE-1EAA-5D0CB21AE3FE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26" creationId="{E99ABFAE-3EC8-EE02-FE17-078EC16F4697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27" creationId="{06B1D093-02E5-D008-015D-5D011E57B7DA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43" creationId="{5EBD8A4F-AECA-9A0B-2647-6D0AF1DB404F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46" creationId="{DE42A32F-02D2-A8BD-FE0E-1BC9F7EBECEC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49" creationId="{8370B4AD-E6E2-206D-B1E5-BE67DC5A51B2}"/>
          </ac:spMkLst>
        </pc:spChg>
        <pc:spChg chg="mod">
          <ac:chgData name="abdelghani salhi" userId="a44d13800851dea6" providerId="LiveId" clId="{80FAA889-E246-4602-AFF2-CB47978AC01D}" dt="2026-06-11T11:49:14.403" v="1009"/>
          <ac:spMkLst>
            <pc:docMk/>
            <pc:sldMk cId="3801703615" sldId="2134807028"/>
            <ac:spMk id="51" creationId="{AB64447D-1E2D-CD14-E233-F24D50AF7102}"/>
          </ac:spMkLst>
        </pc:spChg>
        <pc:grpChg chg="del">
          <ac:chgData name="abdelghani salhi" userId="a44d13800851dea6" providerId="LiveId" clId="{80FAA889-E246-4602-AFF2-CB47978AC01D}" dt="2026-06-11T11:49:06.083" v="1006" actId="478"/>
          <ac:grpSpMkLst>
            <pc:docMk/>
            <pc:sldMk cId="3801703615" sldId="2134807028"/>
            <ac:grpSpMk id="3" creationId="{080F5E86-E619-86CA-C30A-F5CB4ACCC01C}"/>
          </ac:grpSpMkLst>
        </pc:grpChg>
        <pc:grpChg chg="del topLvl">
          <ac:chgData name="abdelghani salhi" userId="a44d13800851dea6" providerId="LiveId" clId="{80FAA889-E246-4602-AFF2-CB47978AC01D}" dt="2026-06-11T11:49:07.713" v="1007" actId="478"/>
          <ac:grpSpMkLst>
            <pc:docMk/>
            <pc:sldMk cId="3801703615" sldId="2134807028"/>
            <ac:grpSpMk id="4" creationId="{6382E196-0CCC-C667-AB88-6082E4516DAA}"/>
          </ac:grpSpMkLst>
        </pc:grpChg>
      </pc:sldChg>
      <pc:sldChg chg="addSp delSp modSp del mod">
        <pc:chgData name="abdelghani salhi" userId="a44d13800851dea6" providerId="LiveId" clId="{80FAA889-E246-4602-AFF2-CB47978AC01D}" dt="2026-06-11T10:59:55.545" v="320" actId="47"/>
        <pc:sldMkLst>
          <pc:docMk/>
          <pc:sldMk cId="2588641951" sldId="2134807030"/>
        </pc:sldMkLst>
        <pc:spChg chg="mod">
          <ac:chgData name="abdelghani salhi" userId="a44d13800851dea6" providerId="LiveId" clId="{80FAA889-E246-4602-AFF2-CB47978AC01D}" dt="2026-06-11T10:57:32.382" v="298" actId="947"/>
          <ac:spMkLst>
            <pc:docMk/>
            <pc:sldMk cId="2588641951" sldId="2134807030"/>
            <ac:spMk id="2" creationId="{4FE8EC36-9FFE-6BC1-DC34-E3A98359CB37}"/>
          </ac:spMkLst>
        </pc:spChg>
        <pc:spChg chg="mod">
          <ac:chgData name="abdelghani salhi" userId="a44d13800851dea6" providerId="LiveId" clId="{80FAA889-E246-4602-AFF2-CB47978AC01D}" dt="2026-06-11T10:57:48.715" v="299" actId="947"/>
          <ac:spMkLst>
            <pc:docMk/>
            <pc:sldMk cId="2588641951" sldId="2134807030"/>
            <ac:spMk id="3" creationId="{F3EEC354-2DDD-0730-627C-2C069E64FD5A}"/>
          </ac:spMkLst>
        </pc:spChg>
        <pc:spChg chg="add mod">
          <ac:chgData name="abdelghani salhi" userId="a44d13800851dea6" providerId="LiveId" clId="{80FAA889-E246-4602-AFF2-CB47978AC01D}" dt="2026-06-11T10:58:24.952" v="316" actId="14100"/>
          <ac:spMkLst>
            <pc:docMk/>
            <pc:sldMk cId="2588641951" sldId="2134807030"/>
            <ac:spMk id="4" creationId="{1E19D89F-3E1C-473E-80C4-A43B900CBA32}"/>
          </ac:spMkLst>
        </pc:spChg>
        <pc:spChg chg="mod">
          <ac:chgData name="abdelghani salhi" userId="a44d13800851dea6" providerId="LiveId" clId="{80FAA889-E246-4602-AFF2-CB47978AC01D}" dt="2026-06-11T10:51:38.492" v="231" actId="20577"/>
          <ac:spMkLst>
            <pc:docMk/>
            <pc:sldMk cId="2588641951" sldId="2134807030"/>
            <ac:spMk id="15" creationId="{0D5FF0C2-2BC1-E177-6D63-4D9528978958}"/>
          </ac:spMkLst>
        </pc:spChg>
        <pc:spChg chg="mod">
          <ac:chgData name="abdelghani salhi" userId="a44d13800851dea6" providerId="LiveId" clId="{80FAA889-E246-4602-AFF2-CB47978AC01D}" dt="2026-06-11T10:56:46.634" v="294" actId="20577"/>
          <ac:spMkLst>
            <pc:docMk/>
            <pc:sldMk cId="2588641951" sldId="2134807030"/>
            <ac:spMk id="22" creationId="{1023F1B6-9208-F418-F161-218457461693}"/>
          </ac:spMkLst>
        </pc:spChg>
        <pc:spChg chg="mod">
          <ac:chgData name="abdelghani salhi" userId="a44d13800851dea6" providerId="LiveId" clId="{80FAA889-E246-4602-AFF2-CB47978AC01D}" dt="2026-06-11T10:54:52.198" v="271" actId="20577"/>
          <ac:spMkLst>
            <pc:docMk/>
            <pc:sldMk cId="2588641951" sldId="2134807030"/>
            <ac:spMk id="25" creationId="{59FCB7F9-A045-AC19-8C12-ACB78DF9558C}"/>
          </ac:spMkLst>
        </pc:spChg>
        <pc:spChg chg="mod ord">
          <ac:chgData name="abdelghani salhi" userId="a44d13800851dea6" providerId="LiveId" clId="{80FAA889-E246-4602-AFF2-CB47978AC01D}" dt="2026-06-11T10:56:25.949" v="288" actId="207"/>
          <ac:spMkLst>
            <pc:docMk/>
            <pc:sldMk cId="2588641951" sldId="2134807030"/>
            <ac:spMk id="26" creationId="{46EB45A0-9A0B-79E6-740C-548B853357BE}"/>
          </ac:spMkLst>
        </pc:spChg>
        <pc:spChg chg="del">
          <ac:chgData name="abdelghani salhi" userId="a44d13800851dea6" providerId="LiveId" clId="{80FAA889-E246-4602-AFF2-CB47978AC01D}" dt="2026-06-11T10:52:09.453" v="244" actId="478"/>
          <ac:spMkLst>
            <pc:docMk/>
            <pc:sldMk cId="2588641951" sldId="2134807030"/>
            <ac:spMk id="27" creationId="{16932ACC-E9AD-38DF-C0B5-7CDE5E071BCD}"/>
          </ac:spMkLst>
        </pc:spChg>
        <pc:grpChg chg="mod">
          <ac:chgData name="abdelghani salhi" userId="a44d13800851dea6" providerId="LiveId" clId="{80FAA889-E246-4602-AFF2-CB47978AC01D}" dt="2026-06-11T10:54:05.734" v="264" actId="1076"/>
          <ac:grpSpMkLst>
            <pc:docMk/>
            <pc:sldMk cId="2588641951" sldId="2134807030"/>
            <ac:grpSpMk id="5" creationId="{C1921AD5-3176-F974-6954-F37A1EEEA040}"/>
          </ac:grpSpMkLst>
        </pc:grpChg>
        <pc:grpChg chg="ord">
          <ac:chgData name="abdelghani salhi" userId="a44d13800851dea6" providerId="LiveId" clId="{80FAA889-E246-4602-AFF2-CB47978AC01D}" dt="2026-06-11T10:55:22.857" v="280" actId="166"/>
          <ac:grpSpMkLst>
            <pc:docMk/>
            <pc:sldMk cId="2588641951" sldId="2134807030"/>
            <ac:grpSpMk id="6" creationId="{F1C08F30-F4EA-1342-CD19-41EB0B9463D7}"/>
          </ac:grpSpMkLst>
        </pc:grpChg>
        <pc:picChg chg="mod">
          <ac:chgData name="abdelghani salhi" userId="a44d13800851dea6" providerId="LiveId" clId="{80FAA889-E246-4602-AFF2-CB47978AC01D}" dt="2026-06-11T10:54:00.181" v="263" actId="1076"/>
          <ac:picMkLst>
            <pc:docMk/>
            <pc:sldMk cId="2588641951" sldId="2134807030"/>
            <ac:picMk id="24" creationId="{E91CEDC2-FBA2-D759-B7A9-5FF74E6F4F30}"/>
          </ac:picMkLst>
        </pc:picChg>
      </pc:sldChg>
      <pc:sldChg chg="del">
        <pc:chgData name="abdelghani salhi" userId="a44d13800851dea6" providerId="LiveId" clId="{80FAA889-E246-4602-AFF2-CB47978AC01D}" dt="2026-06-11T13:29:49.530" v="1585" actId="47"/>
        <pc:sldMkLst>
          <pc:docMk/>
          <pc:sldMk cId="3758919784" sldId="2134807070"/>
        </pc:sldMkLst>
      </pc:sldChg>
      <pc:sldChg chg="add del">
        <pc:chgData name="abdelghani salhi" userId="a44d13800851dea6" providerId="LiveId" clId="{80FAA889-E246-4602-AFF2-CB47978AC01D}" dt="2026-06-11T15:22:39.502" v="2583"/>
        <pc:sldMkLst>
          <pc:docMk/>
          <pc:sldMk cId="364570538" sldId="2134807071"/>
        </pc:sldMkLst>
      </pc:sldChg>
      <pc:sldChg chg="modSp add del mod">
        <pc:chgData name="abdelghani salhi" userId="a44d13800851dea6" providerId="LiveId" clId="{80FAA889-E246-4602-AFF2-CB47978AC01D}" dt="2026-06-11T14:59:02.363" v="2228" actId="20577"/>
        <pc:sldMkLst>
          <pc:docMk/>
          <pc:sldMk cId="2796405581" sldId="2134807078"/>
        </pc:sldMkLst>
        <pc:spChg chg="mod">
          <ac:chgData name="abdelghani salhi" userId="a44d13800851dea6" providerId="LiveId" clId="{80FAA889-E246-4602-AFF2-CB47978AC01D}" dt="2026-06-11T14:59:02.363" v="2228" actId="20577"/>
          <ac:spMkLst>
            <pc:docMk/>
            <pc:sldMk cId="2796405581" sldId="2134807078"/>
            <ac:spMk id="2" creationId="{4BD1E41E-63F6-EDC8-2922-49BD95B9E06A}"/>
          </ac:spMkLst>
        </pc:spChg>
      </pc:sldChg>
      <pc:sldChg chg="addSp delSp modSp add mod">
        <pc:chgData name="abdelghani salhi" userId="a44d13800851dea6" providerId="LiveId" clId="{80FAA889-E246-4602-AFF2-CB47978AC01D}" dt="2026-06-11T15:09:34.190" v="2340" actId="208"/>
        <pc:sldMkLst>
          <pc:docMk/>
          <pc:sldMk cId="519728492" sldId="2134807085"/>
        </pc:sldMkLst>
        <pc:spChg chg="mod">
          <ac:chgData name="abdelghani salhi" userId="a44d13800851dea6" providerId="LiveId" clId="{80FAA889-E246-4602-AFF2-CB47978AC01D}" dt="2026-06-11T15:09:34.190" v="2340" actId="208"/>
          <ac:spMkLst>
            <pc:docMk/>
            <pc:sldMk cId="519728492" sldId="2134807085"/>
            <ac:spMk id="4" creationId="{404E9547-D6EC-73D9-5532-78B7E9A1ACD5}"/>
          </ac:spMkLst>
        </pc:spChg>
        <pc:graphicFrameChg chg="add ord modGraphic">
          <ac:chgData name="abdelghani salhi" userId="a44d13800851dea6" providerId="LiveId" clId="{80FAA889-E246-4602-AFF2-CB47978AC01D}" dt="2026-06-11T15:08:06.475" v="2325" actId="207"/>
          <ac:graphicFrameMkLst>
            <pc:docMk/>
            <pc:sldMk cId="519728492" sldId="2134807085"/>
            <ac:graphicFrameMk id="3" creationId="{6CBA7AD5-906A-E74D-124C-672BFD89E6FF}"/>
          </ac:graphicFrameMkLst>
        </pc:graphicFrameChg>
        <pc:graphicFrameChg chg="del">
          <ac:chgData name="abdelghani salhi" userId="a44d13800851dea6" providerId="LiveId" clId="{80FAA889-E246-4602-AFF2-CB47978AC01D}" dt="2026-06-11T15:07:12.743" v="2320" actId="478"/>
          <ac:graphicFrameMkLst>
            <pc:docMk/>
            <pc:sldMk cId="519728492" sldId="2134807085"/>
            <ac:graphicFrameMk id="6" creationId="{8B5912CC-FDBB-C37C-7874-B449D5B079C1}"/>
          </ac:graphicFrameMkLst>
        </pc:graphicFrameChg>
        <pc:graphicFrameChg chg="del">
          <ac:chgData name="abdelghani salhi" userId="a44d13800851dea6" providerId="LiveId" clId="{80FAA889-E246-4602-AFF2-CB47978AC01D}" dt="2026-06-11T15:07:12.743" v="2320" actId="478"/>
          <ac:graphicFrameMkLst>
            <pc:docMk/>
            <pc:sldMk cId="519728492" sldId="2134807085"/>
            <ac:graphicFrameMk id="7" creationId="{C7857E98-FD62-60BF-CAB7-B6DA75EFDDFA}"/>
          </ac:graphicFrameMkLst>
        </pc:graphicFrameChg>
        <pc:graphicFrameChg chg="add">
          <ac:chgData name="abdelghani salhi" userId="a44d13800851dea6" providerId="LiveId" clId="{80FAA889-E246-4602-AFF2-CB47978AC01D}" dt="2026-06-11T15:07:14.186" v="2321" actId="22"/>
          <ac:graphicFrameMkLst>
            <pc:docMk/>
            <pc:sldMk cId="519728492" sldId="2134807085"/>
            <ac:graphicFrameMk id="8" creationId="{413E2F31-5FAA-3B33-F0C7-0629D6AAD077}"/>
          </ac:graphicFrameMkLst>
        </pc:graphicFrameChg>
      </pc:sldChg>
      <pc:sldChg chg="add">
        <pc:chgData name="abdelghani salhi" userId="a44d13800851dea6" providerId="LiveId" clId="{80FAA889-E246-4602-AFF2-CB47978AC01D}" dt="2026-06-11T15:01:14.792" v="2233"/>
        <pc:sldMkLst>
          <pc:docMk/>
          <pc:sldMk cId="633708020" sldId="2134807086"/>
        </pc:sldMkLst>
      </pc:sldChg>
      <pc:sldChg chg="addSp delSp modSp add mod">
        <pc:chgData name="abdelghani salhi" userId="a44d13800851dea6" providerId="LiveId" clId="{80FAA889-E246-4602-AFF2-CB47978AC01D}" dt="2026-06-11T15:09:17.686" v="2338" actId="208"/>
        <pc:sldMkLst>
          <pc:docMk/>
          <pc:sldMk cId="1857047467" sldId="2134807087"/>
        </pc:sldMkLst>
        <pc:spChg chg="del mod">
          <ac:chgData name="abdelghani salhi" userId="a44d13800851dea6" providerId="LiveId" clId="{80FAA889-E246-4602-AFF2-CB47978AC01D}" dt="2026-06-11T15:08:47.607" v="2335" actId="478"/>
          <ac:spMkLst>
            <pc:docMk/>
            <pc:sldMk cId="1857047467" sldId="2134807087"/>
            <ac:spMk id="4" creationId="{50D249ED-4A27-F3D5-57AB-8780F582BC2F}"/>
          </ac:spMkLst>
        </pc:spChg>
        <pc:spChg chg="add mod">
          <ac:chgData name="abdelghani salhi" userId="a44d13800851dea6" providerId="LiveId" clId="{80FAA889-E246-4602-AFF2-CB47978AC01D}" dt="2026-06-11T15:09:17.686" v="2338" actId="208"/>
          <ac:spMkLst>
            <pc:docMk/>
            <pc:sldMk cId="1857047467" sldId="2134807087"/>
            <ac:spMk id="10" creationId="{654BCBA4-A288-55AC-4EEE-1196E01A2EA9}"/>
          </ac:spMkLst>
        </pc:spChg>
        <pc:graphicFrameChg chg="del">
          <ac:chgData name="abdelghani salhi" userId="a44d13800851dea6" providerId="LiveId" clId="{80FAA889-E246-4602-AFF2-CB47978AC01D}" dt="2026-06-11T15:09:04.992" v="2336" actId="478"/>
          <ac:graphicFrameMkLst>
            <pc:docMk/>
            <pc:sldMk cId="1857047467" sldId="2134807087"/>
            <ac:graphicFrameMk id="2" creationId="{B704DB49-D67E-F103-2C0F-76A743517711}"/>
          </ac:graphicFrameMkLst>
        </pc:graphicFrameChg>
        <pc:graphicFrameChg chg="add">
          <ac:chgData name="abdelghani salhi" userId="a44d13800851dea6" providerId="LiveId" clId="{80FAA889-E246-4602-AFF2-CB47978AC01D}" dt="2026-06-11T15:09:05.728" v="2337" actId="22"/>
          <ac:graphicFrameMkLst>
            <pc:docMk/>
            <pc:sldMk cId="1857047467" sldId="2134807087"/>
            <ac:graphicFrameMk id="6" creationId="{71CC8911-4B23-0A35-9ABA-A70898FDB558}"/>
          </ac:graphicFrameMkLst>
        </pc:graphicFrameChg>
        <pc:graphicFrameChg chg="del">
          <ac:chgData name="abdelghani salhi" userId="a44d13800851dea6" providerId="LiveId" clId="{80FAA889-E246-4602-AFF2-CB47978AC01D}" dt="2026-06-11T15:09:04.992" v="2336" actId="478"/>
          <ac:graphicFrameMkLst>
            <pc:docMk/>
            <pc:sldMk cId="1857047467" sldId="2134807087"/>
            <ac:graphicFrameMk id="8" creationId="{FA713466-0F68-A8C7-DE57-DE603A00E196}"/>
          </ac:graphicFrameMkLst>
        </pc:graphicFrameChg>
        <pc:graphicFrameChg chg="add">
          <ac:chgData name="abdelghani salhi" userId="a44d13800851dea6" providerId="LiveId" clId="{80FAA889-E246-4602-AFF2-CB47978AC01D}" dt="2026-06-11T15:09:05.728" v="2337" actId="22"/>
          <ac:graphicFrameMkLst>
            <pc:docMk/>
            <pc:sldMk cId="1857047467" sldId="2134807087"/>
            <ac:graphicFrameMk id="12" creationId="{75E0B4A8-A6F6-BB11-D029-FF7D8BD26CD5}"/>
          </ac:graphicFrameMkLst>
        </pc:graphicFrameChg>
      </pc:sldChg>
      <pc:sldChg chg="addSp delSp modSp add mod">
        <pc:chgData name="abdelghani salhi" userId="a44d13800851dea6" providerId="LiveId" clId="{80FAA889-E246-4602-AFF2-CB47978AC01D}" dt="2026-06-11T15:10:48.708" v="2358" actId="20577"/>
        <pc:sldMkLst>
          <pc:docMk/>
          <pc:sldMk cId="400714931" sldId="2134807088"/>
        </pc:sldMkLst>
        <pc:spChg chg="del mod">
          <ac:chgData name="abdelghani salhi" userId="a44d13800851dea6" providerId="LiveId" clId="{80FAA889-E246-4602-AFF2-CB47978AC01D}" dt="2026-06-11T15:10:18.956" v="2344" actId="478"/>
          <ac:spMkLst>
            <pc:docMk/>
            <pc:sldMk cId="400714931" sldId="2134807088"/>
            <ac:spMk id="4" creationId="{4FC9EEB5-4AA6-77DD-A12F-5E1E3202B6DB}"/>
          </ac:spMkLst>
        </pc:spChg>
        <pc:spChg chg="mod">
          <ac:chgData name="abdelghani salhi" userId="a44d13800851dea6" providerId="LiveId" clId="{80FAA889-E246-4602-AFF2-CB47978AC01D}" dt="2026-06-11T15:10:48.708" v="2358" actId="20577"/>
          <ac:spMkLst>
            <pc:docMk/>
            <pc:sldMk cId="400714931" sldId="2134807088"/>
            <ac:spMk id="8" creationId="{E4C91F44-E5BF-8370-BB93-7DB922668560}"/>
          </ac:spMkLst>
        </pc:spChg>
        <pc:spChg chg="add mod">
          <ac:chgData name="abdelghani salhi" userId="a44d13800851dea6" providerId="LiveId" clId="{80FAA889-E246-4602-AFF2-CB47978AC01D}" dt="2026-06-11T15:10:24.366" v="2345" actId="208"/>
          <ac:spMkLst>
            <pc:docMk/>
            <pc:sldMk cId="400714931" sldId="2134807088"/>
            <ac:spMk id="11" creationId="{52F8981E-89DF-2525-1DB1-1906A170B56A}"/>
          </ac:spMkLst>
        </pc:spChg>
        <pc:graphicFrameChg chg="del">
          <ac:chgData name="abdelghani salhi" userId="a44d13800851dea6" providerId="LiveId" clId="{80FAA889-E246-4602-AFF2-CB47978AC01D}" dt="2026-06-11T15:09:56.831" v="2341" actId="478"/>
          <ac:graphicFrameMkLst>
            <pc:docMk/>
            <pc:sldMk cId="400714931" sldId="2134807088"/>
            <ac:graphicFrameMk id="3" creationId="{55AE5576-ADDC-7860-8073-D218E9D19677}"/>
          </ac:graphicFrameMkLst>
        </pc:graphicFrameChg>
        <pc:graphicFrameChg chg="add">
          <ac:chgData name="abdelghani salhi" userId="a44d13800851dea6" providerId="LiveId" clId="{80FAA889-E246-4602-AFF2-CB47978AC01D}" dt="2026-06-11T15:09:57.439" v="2342" actId="22"/>
          <ac:graphicFrameMkLst>
            <pc:docMk/>
            <pc:sldMk cId="400714931" sldId="2134807088"/>
            <ac:graphicFrameMk id="6" creationId="{90874AC7-A842-7F9E-6475-52C2B53206F1}"/>
          </ac:graphicFrameMkLst>
        </pc:graphicFrameChg>
        <pc:graphicFrameChg chg="del">
          <ac:chgData name="abdelghani salhi" userId="a44d13800851dea6" providerId="LiveId" clId="{80FAA889-E246-4602-AFF2-CB47978AC01D}" dt="2026-06-11T15:09:56.831" v="2341" actId="478"/>
          <ac:graphicFrameMkLst>
            <pc:docMk/>
            <pc:sldMk cId="400714931" sldId="2134807088"/>
            <ac:graphicFrameMk id="10" creationId="{E27DF337-D8E0-BDC1-2B08-D2B37726307B}"/>
          </ac:graphicFrameMkLst>
        </pc:graphicFrameChg>
        <pc:graphicFrameChg chg="add">
          <ac:chgData name="abdelghani salhi" userId="a44d13800851dea6" providerId="LiveId" clId="{80FAA889-E246-4602-AFF2-CB47978AC01D}" dt="2026-06-11T15:09:57.439" v="2342" actId="22"/>
          <ac:graphicFrameMkLst>
            <pc:docMk/>
            <pc:sldMk cId="400714931" sldId="2134807088"/>
            <ac:graphicFrameMk id="13" creationId="{26BB8572-87A5-0AFB-4B1C-FBA76923CDF1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6-11T15:13:38.586" v="2399" actId="1035"/>
        <pc:sldMkLst>
          <pc:docMk/>
          <pc:sldMk cId="3291937510" sldId="2134807094"/>
        </pc:sldMkLst>
        <pc:picChg chg="del">
          <ac:chgData name="abdelghani salhi" userId="a44d13800851dea6" providerId="LiveId" clId="{80FAA889-E246-4602-AFF2-CB47978AC01D}" dt="2026-06-11T15:13:26.349" v="2393" actId="478"/>
          <ac:picMkLst>
            <pc:docMk/>
            <pc:sldMk cId="3291937510" sldId="2134807094"/>
            <ac:picMk id="4" creationId="{1F293424-AD84-BB6F-AA69-8D167921C25D}"/>
          </ac:picMkLst>
        </pc:picChg>
        <pc:picChg chg="add mod">
          <ac:chgData name="abdelghani salhi" userId="a44d13800851dea6" providerId="LiveId" clId="{80FAA889-E246-4602-AFF2-CB47978AC01D}" dt="2026-06-11T15:13:38.586" v="2399" actId="1035"/>
          <ac:picMkLst>
            <pc:docMk/>
            <pc:sldMk cId="3291937510" sldId="2134807094"/>
            <ac:picMk id="6" creationId="{45D19B3F-0587-E574-E3BA-1294F0B9AAE1}"/>
          </ac:picMkLst>
        </pc:picChg>
      </pc:sldChg>
      <pc:sldChg chg="addSp delSp modSp mod">
        <pc:chgData name="abdelghani salhi" userId="a44d13800851dea6" providerId="LiveId" clId="{80FAA889-E246-4602-AFF2-CB47978AC01D}" dt="2026-06-11T15:19:42.688" v="2555" actId="1037"/>
        <pc:sldMkLst>
          <pc:docMk/>
          <pc:sldMk cId="260318672" sldId="2134807095"/>
        </pc:sldMkLst>
        <pc:spChg chg="del">
          <ac:chgData name="abdelghani salhi" userId="a44d13800851dea6" providerId="LiveId" clId="{80FAA889-E246-4602-AFF2-CB47978AC01D}" dt="2026-06-11T15:14:10.861" v="2403" actId="478"/>
          <ac:spMkLst>
            <pc:docMk/>
            <pc:sldMk cId="260318672" sldId="2134807095"/>
            <ac:spMk id="6" creationId="{D668DD90-87D7-5766-4CF3-3721E8C17FB9}"/>
          </ac:spMkLst>
        </pc:spChg>
        <pc:spChg chg="del">
          <ac:chgData name="abdelghani salhi" userId="a44d13800851dea6" providerId="LiveId" clId="{80FAA889-E246-4602-AFF2-CB47978AC01D}" dt="2026-06-11T15:14:10.861" v="2403" actId="478"/>
          <ac:spMkLst>
            <pc:docMk/>
            <pc:sldMk cId="260318672" sldId="2134807095"/>
            <ac:spMk id="7" creationId="{16D6968A-40BF-6435-B8B8-2380040C0D5D}"/>
          </ac:spMkLst>
        </pc:spChg>
        <pc:spChg chg="del">
          <ac:chgData name="abdelghani salhi" userId="a44d13800851dea6" providerId="LiveId" clId="{80FAA889-E246-4602-AFF2-CB47978AC01D}" dt="2026-06-11T15:14:10.861" v="2403" actId="478"/>
          <ac:spMkLst>
            <pc:docMk/>
            <pc:sldMk cId="260318672" sldId="2134807095"/>
            <ac:spMk id="9" creationId="{EF7E70D0-7DB6-3088-0181-878A10C33959}"/>
          </ac:spMkLst>
        </pc:spChg>
        <pc:spChg chg="del">
          <ac:chgData name="abdelghani salhi" userId="a44d13800851dea6" providerId="LiveId" clId="{80FAA889-E246-4602-AFF2-CB47978AC01D}" dt="2026-06-11T15:14:12.860" v="2404" actId="478"/>
          <ac:spMkLst>
            <pc:docMk/>
            <pc:sldMk cId="260318672" sldId="2134807095"/>
            <ac:spMk id="10" creationId="{CDB1085D-C7C9-EB01-99E8-C4146770B4DC}"/>
          </ac:spMkLst>
        </pc:spChg>
        <pc:spChg chg="del">
          <ac:chgData name="abdelghani salhi" userId="a44d13800851dea6" providerId="LiveId" clId="{80FAA889-E246-4602-AFF2-CB47978AC01D}" dt="2026-06-11T15:14:10.861" v="2403" actId="478"/>
          <ac:spMkLst>
            <pc:docMk/>
            <pc:sldMk cId="260318672" sldId="2134807095"/>
            <ac:spMk id="11" creationId="{DB82D024-8A5A-2F86-6E75-89E97DFFCC1C}"/>
          </ac:spMkLst>
        </pc:spChg>
        <pc:spChg chg="add mod">
          <ac:chgData name="abdelghani salhi" userId="a44d13800851dea6" providerId="LiveId" clId="{80FAA889-E246-4602-AFF2-CB47978AC01D}" dt="2026-06-11T15:19:42.688" v="2555" actId="1037"/>
          <ac:spMkLst>
            <pc:docMk/>
            <pc:sldMk cId="260318672" sldId="2134807095"/>
            <ac:spMk id="19" creationId="{512F89E8-93D6-30E8-F7C9-2D0564D8B2CD}"/>
          </ac:spMkLst>
        </pc:spChg>
        <pc:spChg chg="add mod">
          <ac:chgData name="abdelghani salhi" userId="a44d13800851dea6" providerId="LiveId" clId="{80FAA889-E246-4602-AFF2-CB47978AC01D}" dt="2026-06-11T15:19:25.279" v="2508" actId="404"/>
          <ac:spMkLst>
            <pc:docMk/>
            <pc:sldMk cId="260318672" sldId="2134807095"/>
            <ac:spMk id="21" creationId="{FE9ED138-838E-5035-F158-EA0B9E4AB540}"/>
          </ac:spMkLst>
        </pc:spChg>
        <pc:graphicFrameChg chg="add mod modGraphic">
          <ac:chgData name="abdelghani salhi" userId="a44d13800851dea6" providerId="LiveId" clId="{80FAA889-E246-4602-AFF2-CB47978AC01D}" dt="2026-06-11T15:19:34.471" v="2530" actId="1037"/>
          <ac:graphicFrameMkLst>
            <pc:docMk/>
            <pc:sldMk cId="260318672" sldId="2134807095"/>
            <ac:graphicFrameMk id="15" creationId="{DF535E8A-B6B6-5325-7AA4-92D795E3DA70}"/>
          </ac:graphicFrameMkLst>
        </pc:graphicFrameChg>
        <pc:graphicFrameChg chg="add mod modGraphic">
          <ac:chgData name="abdelghani salhi" userId="a44d13800851dea6" providerId="LiveId" clId="{80FAA889-E246-4602-AFF2-CB47978AC01D}" dt="2026-06-11T15:19:34.471" v="2530" actId="1037"/>
          <ac:graphicFrameMkLst>
            <pc:docMk/>
            <pc:sldMk cId="260318672" sldId="2134807095"/>
            <ac:graphicFrameMk id="17" creationId="{336E4965-68E7-D84B-5C12-66DBE622B750}"/>
          </ac:graphicFrameMkLst>
        </pc:graphicFrameChg>
        <pc:picChg chg="del">
          <ac:chgData name="abdelghani salhi" userId="a44d13800851dea6" providerId="LiveId" clId="{80FAA889-E246-4602-AFF2-CB47978AC01D}" dt="2026-06-11T15:13:53.721" v="2400" actId="478"/>
          <ac:picMkLst>
            <pc:docMk/>
            <pc:sldMk cId="260318672" sldId="2134807095"/>
            <ac:picMk id="4" creationId="{5185A770-B439-58CC-6F2A-9948517EA9F2}"/>
          </ac:picMkLst>
        </pc:picChg>
        <pc:picChg chg="add del">
          <ac:chgData name="abdelghani salhi" userId="a44d13800851dea6" providerId="LiveId" clId="{80FAA889-E246-4602-AFF2-CB47978AC01D}" dt="2026-06-11T15:13:57.163" v="2402" actId="478"/>
          <ac:picMkLst>
            <pc:docMk/>
            <pc:sldMk cId="260318672" sldId="2134807095"/>
            <ac:picMk id="8" creationId="{AEE16F71-4F7B-3682-5BC5-76AE3645429F}"/>
          </ac:picMkLst>
        </pc:picChg>
        <pc:picChg chg="add">
          <ac:chgData name="abdelghani salhi" userId="a44d13800851dea6" providerId="LiveId" clId="{80FAA889-E246-4602-AFF2-CB47978AC01D}" dt="2026-06-11T15:14:13.914" v="2405" actId="22"/>
          <ac:picMkLst>
            <pc:docMk/>
            <pc:sldMk cId="260318672" sldId="2134807095"/>
            <ac:picMk id="13" creationId="{65EEE209-C266-3C39-29FE-27F2D7FF5C50}"/>
          </ac:picMkLst>
        </pc:picChg>
      </pc:sldChg>
      <pc:sldChg chg="del">
        <pc:chgData name="abdelghani salhi" userId="a44d13800851dea6" providerId="LiveId" clId="{80FAA889-E246-4602-AFF2-CB47978AC01D}" dt="2026-06-11T12:01:47.751" v="1185" actId="47"/>
        <pc:sldMkLst>
          <pc:docMk/>
          <pc:sldMk cId="2213636220" sldId="2134807096"/>
        </pc:sldMkLst>
      </pc:sldChg>
      <pc:sldChg chg="del">
        <pc:chgData name="abdelghani salhi" userId="a44d13800851dea6" providerId="LiveId" clId="{80FAA889-E246-4602-AFF2-CB47978AC01D}" dt="2026-06-11T12:01:49.113" v="1186" actId="47"/>
        <pc:sldMkLst>
          <pc:docMk/>
          <pc:sldMk cId="2145145568" sldId="2134807097"/>
        </pc:sldMkLst>
      </pc:sldChg>
      <pc:sldChg chg="del">
        <pc:chgData name="abdelghani salhi" userId="a44d13800851dea6" providerId="LiveId" clId="{80FAA889-E246-4602-AFF2-CB47978AC01D}" dt="2026-06-11T12:01:53.801" v="1190" actId="47"/>
        <pc:sldMkLst>
          <pc:docMk/>
          <pc:sldMk cId="2465124375" sldId="2134807098"/>
        </pc:sldMkLst>
      </pc:sldChg>
      <pc:sldChg chg="addSp delSp modSp mod">
        <pc:chgData name="abdelghani salhi" userId="a44d13800851dea6" providerId="LiveId" clId="{80FAA889-E246-4602-AFF2-CB47978AC01D}" dt="2026-06-11T15:12:56.333" v="2392" actId="20577"/>
        <pc:sldMkLst>
          <pc:docMk/>
          <pc:sldMk cId="1051997738" sldId="2134807116"/>
        </pc:sldMkLst>
        <pc:spChg chg="mod">
          <ac:chgData name="abdelghani salhi" userId="a44d13800851dea6" providerId="LiveId" clId="{80FAA889-E246-4602-AFF2-CB47978AC01D}" dt="2026-06-11T15:12:50.822" v="2391" actId="20577"/>
          <ac:spMkLst>
            <pc:docMk/>
            <pc:sldMk cId="1051997738" sldId="2134807116"/>
            <ac:spMk id="2" creationId="{B81018C1-4C79-8394-51D9-5960004E8D55}"/>
          </ac:spMkLst>
        </pc:spChg>
        <pc:spChg chg="mod">
          <ac:chgData name="abdelghani salhi" userId="a44d13800851dea6" providerId="LiveId" clId="{80FAA889-E246-4602-AFF2-CB47978AC01D}" dt="2026-06-11T15:12:25.653" v="2377" actId="1035"/>
          <ac:spMkLst>
            <pc:docMk/>
            <pc:sldMk cId="1051997738" sldId="2134807116"/>
            <ac:spMk id="8" creationId="{4A2A8FB6-57E1-7969-A90F-0A225F351CDF}"/>
          </ac:spMkLst>
        </pc:spChg>
        <pc:spChg chg="mod">
          <ac:chgData name="abdelghani salhi" userId="a44d13800851dea6" providerId="LiveId" clId="{80FAA889-E246-4602-AFF2-CB47978AC01D}" dt="2026-06-11T15:12:56.333" v="2392" actId="20577"/>
          <ac:spMkLst>
            <pc:docMk/>
            <pc:sldMk cId="1051997738" sldId="2134807116"/>
            <ac:spMk id="9" creationId="{EEEBDB1B-C100-1934-9B36-E34C53840C07}"/>
          </ac:spMkLst>
        </pc:spChg>
        <pc:picChg chg="del">
          <ac:chgData name="abdelghani salhi" userId="a44d13800851dea6" providerId="LiveId" clId="{80FAA889-E246-4602-AFF2-CB47978AC01D}" dt="2026-06-11T15:10:57.405" v="2359" actId="478"/>
          <ac:picMkLst>
            <pc:docMk/>
            <pc:sldMk cId="1051997738" sldId="2134807116"/>
            <ac:picMk id="4" creationId="{D2B55DAE-7F0A-F102-D4FF-A0A4FB6E5CA2}"/>
          </ac:picMkLst>
        </pc:picChg>
        <pc:picChg chg="add mod ord">
          <ac:chgData name="abdelghani salhi" userId="a44d13800851dea6" providerId="LiveId" clId="{80FAA889-E246-4602-AFF2-CB47978AC01D}" dt="2026-06-11T15:12:09.292" v="2366" actId="1076"/>
          <ac:picMkLst>
            <pc:docMk/>
            <pc:sldMk cId="1051997738" sldId="2134807116"/>
            <ac:picMk id="5" creationId="{C2ED71B7-B2B4-806A-0E1B-7500CA9D88FC}"/>
          </ac:picMkLst>
        </pc:picChg>
      </pc:sldChg>
      <pc:sldChg chg="modSp mod">
        <pc:chgData name="abdelghani salhi" userId="a44d13800851dea6" providerId="LiveId" clId="{80FAA889-E246-4602-AFF2-CB47978AC01D}" dt="2026-06-11T15:21:05.616" v="2582" actId="20577"/>
        <pc:sldMkLst>
          <pc:docMk/>
          <pc:sldMk cId="1190479366" sldId="2134807120"/>
        </pc:sldMkLst>
        <pc:spChg chg="mod">
          <ac:chgData name="abdelghani salhi" userId="a44d13800851dea6" providerId="LiveId" clId="{80FAA889-E246-4602-AFF2-CB47978AC01D}" dt="2026-06-11T15:21:05.616" v="2582" actId="20577"/>
          <ac:spMkLst>
            <pc:docMk/>
            <pc:sldMk cId="1190479366" sldId="2134807120"/>
            <ac:spMk id="2" creationId="{583DBBB0-9665-F4AC-CD09-51BC0EB32C01}"/>
          </ac:spMkLst>
        </pc:spChg>
      </pc:sldChg>
      <pc:sldChg chg="modSp add mod">
        <pc:chgData name="abdelghani salhi" userId="a44d13800851dea6" providerId="LiveId" clId="{80FAA889-E246-4602-AFF2-CB47978AC01D}" dt="2026-06-11T15:26:48.449" v="2674" actId="20577"/>
        <pc:sldMkLst>
          <pc:docMk/>
          <pc:sldMk cId="1973199533" sldId="2134807125"/>
        </pc:sldMkLst>
        <pc:spChg chg="mod">
          <ac:chgData name="abdelghani salhi" userId="a44d13800851dea6" providerId="LiveId" clId="{80FAA889-E246-4602-AFF2-CB47978AC01D}" dt="2026-06-11T15:26:29.830" v="2670" actId="20577"/>
          <ac:spMkLst>
            <pc:docMk/>
            <pc:sldMk cId="1973199533" sldId="2134807125"/>
            <ac:spMk id="17" creationId="{82E6143D-D54A-A163-A29C-8A08DBFBDD97}"/>
          </ac:spMkLst>
        </pc:spChg>
        <pc:spChg chg="mod">
          <ac:chgData name="abdelghani salhi" userId="a44d13800851dea6" providerId="LiveId" clId="{80FAA889-E246-4602-AFF2-CB47978AC01D}" dt="2026-06-11T15:26:48.449" v="2674" actId="20577"/>
          <ac:spMkLst>
            <pc:docMk/>
            <pc:sldMk cId="1973199533" sldId="2134807125"/>
            <ac:spMk id="19" creationId="{2E9890E1-7A23-048E-B55A-27389D6CE373}"/>
          </ac:spMkLst>
        </pc:spChg>
      </pc:sldChg>
      <pc:sldChg chg="add">
        <pc:chgData name="abdelghani salhi" userId="a44d13800851dea6" providerId="LiveId" clId="{80FAA889-E246-4602-AFF2-CB47978AC01D}" dt="2026-06-11T15:22:39.502" v="2583"/>
        <pc:sldMkLst>
          <pc:docMk/>
          <pc:sldMk cId="792822652" sldId="2134807126"/>
        </pc:sldMkLst>
      </pc:sldChg>
      <pc:sldChg chg="addSp delSp modSp add mod">
        <pc:chgData name="abdelghani salhi" userId="a44d13800851dea6" providerId="LiveId" clId="{80FAA889-E246-4602-AFF2-CB47978AC01D}" dt="2026-06-11T15:27:18.196" v="2683" actId="6549"/>
        <pc:sldMkLst>
          <pc:docMk/>
          <pc:sldMk cId="3352247497" sldId="2134807127"/>
        </pc:sldMkLst>
        <pc:spChg chg="mod">
          <ac:chgData name="abdelghani salhi" userId="a44d13800851dea6" providerId="LiveId" clId="{80FAA889-E246-4602-AFF2-CB47978AC01D}" dt="2026-06-11T15:27:18.196" v="2683" actId="6549"/>
          <ac:spMkLst>
            <pc:docMk/>
            <pc:sldMk cId="3352247497" sldId="2134807127"/>
            <ac:spMk id="17" creationId="{2D97C406-0E49-D42D-B2F5-B7CF87B3D904}"/>
          </ac:spMkLst>
        </pc:spChg>
        <pc:spChg chg="add">
          <ac:chgData name="abdelghani salhi" userId="a44d13800851dea6" providerId="LiveId" clId="{80FAA889-E246-4602-AFF2-CB47978AC01D}" dt="2026-06-11T15:27:05.807" v="2676" actId="22"/>
          <ac:spMkLst>
            <pc:docMk/>
            <pc:sldMk cId="3352247497" sldId="2134807127"/>
            <ac:spMk id="19" creationId="{30731491-1BBD-650E-579A-6E136C064186}"/>
          </ac:spMkLst>
        </pc:spChg>
        <pc:spChg chg="del">
          <ac:chgData name="abdelghani salhi" userId="a44d13800851dea6" providerId="LiveId" clId="{80FAA889-E246-4602-AFF2-CB47978AC01D}" dt="2026-06-11T15:27:05.255" v="2675" actId="478"/>
          <ac:spMkLst>
            <pc:docMk/>
            <pc:sldMk cId="3352247497" sldId="2134807127"/>
            <ac:spMk id="20" creationId="{6D7BB819-4A66-8D61-733B-E6BD10933216}"/>
          </ac:spMkLst>
        </pc:spChg>
      </pc:sldChg>
      <pc:sldChg chg="addSp delSp modSp add mod">
        <pc:chgData name="abdelghani salhi" userId="a44d13800851dea6" providerId="LiveId" clId="{80FAA889-E246-4602-AFF2-CB47978AC01D}" dt="2026-06-11T15:27:48.898" v="2699" actId="20577"/>
        <pc:sldMkLst>
          <pc:docMk/>
          <pc:sldMk cId="3227377323" sldId="2134807128"/>
        </pc:sldMkLst>
        <pc:spChg chg="add mod">
          <ac:chgData name="abdelghani salhi" userId="a44d13800851dea6" providerId="LiveId" clId="{80FAA889-E246-4602-AFF2-CB47978AC01D}" dt="2026-06-11T15:27:32.902" v="2687" actId="207"/>
          <ac:spMkLst>
            <pc:docMk/>
            <pc:sldMk cId="3227377323" sldId="2134807128"/>
            <ac:spMk id="3" creationId="{A4B402BD-207D-008B-1E74-990E4C4A98F5}"/>
          </ac:spMkLst>
        </pc:spChg>
        <pc:spChg chg="del">
          <ac:chgData name="abdelghani salhi" userId="a44d13800851dea6" providerId="LiveId" clId="{80FAA889-E246-4602-AFF2-CB47978AC01D}" dt="2026-06-11T15:27:24.782" v="2684" actId="478"/>
          <ac:spMkLst>
            <pc:docMk/>
            <pc:sldMk cId="3227377323" sldId="2134807128"/>
            <ac:spMk id="5" creationId="{2A9A3088-AD77-46AB-ABB9-FB2864174280}"/>
          </ac:spMkLst>
        </pc:spChg>
        <pc:spChg chg="mod">
          <ac:chgData name="abdelghani salhi" userId="a44d13800851dea6" providerId="LiveId" clId="{80FAA889-E246-4602-AFF2-CB47978AC01D}" dt="2026-06-11T15:27:48.898" v="2699" actId="20577"/>
          <ac:spMkLst>
            <pc:docMk/>
            <pc:sldMk cId="3227377323" sldId="2134807128"/>
            <ac:spMk id="17" creationId="{D9DE34BC-D7C5-BBA8-48F1-3AB47607A194}"/>
          </ac:spMkLst>
        </pc:spChg>
      </pc:sldChg>
      <pc:sldChg chg="add del">
        <pc:chgData name="abdelghani salhi" userId="a44d13800851dea6" providerId="LiveId" clId="{80FAA889-E246-4602-AFF2-CB47978AC01D}" dt="2026-06-11T15:22:39.502" v="2583"/>
        <pc:sldMkLst>
          <pc:docMk/>
          <pc:sldMk cId="148596408" sldId="2134807129"/>
        </pc:sldMkLst>
      </pc:sldChg>
      <pc:sldChg chg="modSp add del mod">
        <pc:chgData name="abdelghani salhi" userId="a44d13800851dea6" providerId="LiveId" clId="{80FAA889-E246-4602-AFF2-CB47978AC01D}" dt="2026-06-11T15:24:29.835" v="2621" actId="20577"/>
        <pc:sldMkLst>
          <pc:docMk/>
          <pc:sldMk cId="562923673" sldId="2134807130"/>
        </pc:sldMkLst>
        <pc:spChg chg="mod">
          <ac:chgData name="abdelghani salhi" userId="a44d13800851dea6" providerId="LiveId" clId="{80FAA889-E246-4602-AFF2-CB47978AC01D}" dt="2026-06-11T15:24:29.835" v="2621" actId="20577"/>
          <ac:spMkLst>
            <pc:docMk/>
            <pc:sldMk cId="562923673" sldId="2134807130"/>
            <ac:spMk id="5" creationId="{D2573C25-4E20-21E6-DBF9-FCCF435C9679}"/>
          </ac:spMkLst>
        </pc:spChg>
        <pc:spChg chg="mod">
          <ac:chgData name="abdelghani salhi" userId="a44d13800851dea6" providerId="LiveId" clId="{80FAA889-E246-4602-AFF2-CB47978AC01D}" dt="2026-06-11T15:24:02.020" v="2617" actId="20577"/>
          <ac:spMkLst>
            <pc:docMk/>
            <pc:sldMk cId="562923673" sldId="2134807130"/>
            <ac:spMk id="17" creationId="{35BB3AA4-E810-C174-F856-5FDA2FC4ACCF}"/>
          </ac:spMkLst>
        </pc:spChg>
      </pc:sldChg>
      <pc:sldChg chg="add del">
        <pc:chgData name="abdelghani salhi" userId="a44d13800851dea6" providerId="LiveId" clId="{80FAA889-E246-4602-AFF2-CB47978AC01D}" dt="2026-06-11T15:22:39.502" v="2583"/>
        <pc:sldMkLst>
          <pc:docMk/>
          <pc:sldMk cId="1798752908" sldId="2134807131"/>
        </pc:sldMkLst>
      </pc:sldChg>
      <pc:sldChg chg="addSp delSp add del mod">
        <pc:chgData name="abdelghani salhi" userId="a44d13800851dea6" providerId="LiveId" clId="{80FAA889-E246-4602-AFF2-CB47978AC01D}" dt="2026-06-11T15:24:40.472" v="2623" actId="22"/>
        <pc:sldMkLst>
          <pc:docMk/>
          <pc:sldMk cId="1004537419" sldId="2134807132"/>
        </pc:sldMkLst>
        <pc:spChg chg="del">
          <ac:chgData name="abdelghani salhi" userId="a44d13800851dea6" providerId="LiveId" clId="{80FAA889-E246-4602-AFF2-CB47978AC01D}" dt="2026-06-11T15:24:39.752" v="2622" actId="478"/>
          <ac:spMkLst>
            <pc:docMk/>
            <pc:sldMk cId="1004537419" sldId="2134807132"/>
            <ac:spMk id="19" creationId="{AF194383-6FDD-5D89-DFF3-881EF2651C5F}"/>
          </ac:spMkLst>
        </pc:spChg>
        <pc:spChg chg="add">
          <ac:chgData name="abdelghani salhi" userId="a44d13800851dea6" providerId="LiveId" clId="{80FAA889-E246-4602-AFF2-CB47978AC01D}" dt="2026-06-11T15:24:40.472" v="2623" actId="22"/>
          <ac:spMkLst>
            <pc:docMk/>
            <pc:sldMk cId="1004537419" sldId="2134807132"/>
            <ac:spMk id="20" creationId="{256002FE-4FAF-30DE-B210-3B4F507A96CF}"/>
          </ac:spMkLst>
        </pc:spChg>
      </pc:sldChg>
      <pc:sldChg chg="addSp delSp modSp add del mod">
        <pc:chgData name="abdelghani salhi" userId="a44d13800851dea6" providerId="LiveId" clId="{80FAA889-E246-4602-AFF2-CB47978AC01D}" dt="2026-06-11T15:25:39.322" v="2650" actId="478"/>
        <pc:sldMkLst>
          <pc:docMk/>
          <pc:sldMk cId="618417627" sldId="2134807133"/>
        </pc:sldMkLst>
        <pc:spChg chg="mod">
          <ac:chgData name="abdelghani salhi" userId="a44d13800851dea6" providerId="LiveId" clId="{80FAA889-E246-4602-AFF2-CB47978AC01D}" dt="2026-06-11T15:25:26.753" v="2648" actId="20577"/>
          <ac:spMkLst>
            <pc:docMk/>
            <pc:sldMk cId="618417627" sldId="2134807133"/>
            <ac:spMk id="3" creationId="{DF10C270-9A54-7948-0431-0A261CE14EEF}"/>
          </ac:spMkLst>
        </pc:spChg>
        <pc:spChg chg="del">
          <ac:chgData name="abdelghani salhi" userId="a44d13800851dea6" providerId="LiveId" clId="{80FAA889-E246-4602-AFF2-CB47978AC01D}" dt="2026-06-11T15:25:39.322" v="2650" actId="478"/>
          <ac:spMkLst>
            <pc:docMk/>
            <pc:sldMk cId="618417627" sldId="2134807133"/>
            <ac:spMk id="5" creationId="{040BCB42-2761-5554-DA79-1CB944037021}"/>
          </ac:spMkLst>
        </pc:spChg>
        <pc:spChg chg="mod">
          <ac:chgData name="abdelghani salhi" userId="a44d13800851dea6" providerId="LiveId" clId="{80FAA889-E246-4602-AFF2-CB47978AC01D}" dt="2026-06-11T15:25:06.592" v="2640" actId="20577"/>
          <ac:spMkLst>
            <pc:docMk/>
            <pc:sldMk cId="618417627" sldId="2134807133"/>
            <ac:spMk id="17" creationId="{E87525FB-5EF4-9907-213E-6977AA2ADE4B}"/>
          </ac:spMkLst>
        </pc:spChg>
        <pc:spChg chg="add del mod">
          <ac:chgData name="abdelghani salhi" userId="a44d13800851dea6" providerId="LiveId" clId="{80FAA889-E246-4602-AFF2-CB47978AC01D}" dt="2026-06-11T15:25:34.616" v="2649" actId="478"/>
          <ac:spMkLst>
            <pc:docMk/>
            <pc:sldMk cId="618417627" sldId="2134807133"/>
            <ac:spMk id="21" creationId="{522356F7-8B52-D8DD-4DD1-7A9F657B4746}"/>
          </ac:spMkLst>
        </pc:spChg>
      </pc:sldChg>
      <pc:sldChg chg="add del">
        <pc:chgData name="abdelghani salhi" userId="a44d13800851dea6" providerId="LiveId" clId="{80FAA889-E246-4602-AFF2-CB47978AC01D}" dt="2026-06-11T15:25:50.405" v="2651" actId="47"/>
        <pc:sldMkLst>
          <pc:docMk/>
          <pc:sldMk cId="308370384" sldId="2134807134"/>
        </pc:sldMkLst>
      </pc:sldChg>
      <pc:sldChg chg="add del">
        <pc:chgData name="abdelghani salhi" userId="a44d13800851dea6" providerId="LiveId" clId="{80FAA889-E246-4602-AFF2-CB47978AC01D}" dt="2026-06-11T15:25:51.098" v="2652" actId="47"/>
        <pc:sldMkLst>
          <pc:docMk/>
          <pc:sldMk cId="216235221" sldId="2134807135"/>
        </pc:sldMkLst>
      </pc:sldChg>
      <pc:sldChg chg="add del">
        <pc:chgData name="abdelghani salhi" userId="a44d13800851dea6" providerId="LiveId" clId="{80FAA889-E246-4602-AFF2-CB47978AC01D}" dt="2026-06-11T15:25:51.906" v="2653" actId="47"/>
        <pc:sldMkLst>
          <pc:docMk/>
          <pc:sldMk cId="4155028494" sldId="2134807136"/>
        </pc:sldMkLst>
      </pc:sldChg>
      <pc:sldChg chg="add del">
        <pc:chgData name="abdelghani salhi" userId="a44d13800851dea6" providerId="LiveId" clId="{80FAA889-E246-4602-AFF2-CB47978AC01D}" dt="2026-06-11T15:25:53.530" v="2654" actId="47"/>
        <pc:sldMkLst>
          <pc:docMk/>
          <pc:sldMk cId="2291253626" sldId="2134807137"/>
        </pc:sldMkLst>
      </pc:sldChg>
      <pc:sldChg chg="del">
        <pc:chgData name="abdelghani salhi" userId="a44d13800851dea6" providerId="LiveId" clId="{80FAA889-E246-4602-AFF2-CB47978AC01D}" dt="2026-06-11T15:20:44.668" v="2565" actId="47"/>
        <pc:sldMkLst>
          <pc:docMk/>
          <pc:sldMk cId="638625411" sldId="2134807138"/>
        </pc:sldMkLst>
      </pc:sldChg>
      <pc:sldChg chg="add del">
        <pc:chgData name="abdelghani salhi" userId="a44d13800851dea6" providerId="LiveId" clId="{80FAA889-E246-4602-AFF2-CB47978AC01D}" dt="2026-06-11T15:25:54.433" v="2655" actId="47"/>
        <pc:sldMkLst>
          <pc:docMk/>
          <pc:sldMk cId="2753341554" sldId="2134807138"/>
        </pc:sldMkLst>
      </pc:sldChg>
      <pc:sldChg chg="del">
        <pc:chgData name="abdelghani salhi" userId="a44d13800851dea6" providerId="LiveId" clId="{80FAA889-E246-4602-AFF2-CB47978AC01D}" dt="2026-06-11T15:20:45.326" v="2566" actId="47"/>
        <pc:sldMkLst>
          <pc:docMk/>
          <pc:sldMk cId="1379194828" sldId="2134807139"/>
        </pc:sldMkLst>
      </pc:sldChg>
      <pc:sldChg chg="add del">
        <pc:chgData name="abdelghani salhi" userId="a44d13800851dea6" providerId="LiveId" clId="{80FAA889-E246-4602-AFF2-CB47978AC01D}" dt="2026-06-11T15:25:55.158" v="2656" actId="47"/>
        <pc:sldMkLst>
          <pc:docMk/>
          <pc:sldMk cId="2225814164" sldId="2134807139"/>
        </pc:sldMkLst>
      </pc:sldChg>
      <pc:sldChg chg="add del">
        <pc:chgData name="abdelghani salhi" userId="a44d13800851dea6" providerId="LiveId" clId="{80FAA889-E246-4602-AFF2-CB47978AC01D}" dt="2026-06-11T15:25:56.019" v="2657" actId="47"/>
        <pc:sldMkLst>
          <pc:docMk/>
          <pc:sldMk cId="228600709" sldId="2134807140"/>
        </pc:sldMkLst>
      </pc:sldChg>
      <pc:sldChg chg="del">
        <pc:chgData name="abdelghani salhi" userId="a44d13800851dea6" providerId="LiveId" clId="{80FAA889-E246-4602-AFF2-CB47978AC01D}" dt="2026-06-11T15:20:46.172" v="2567" actId="47"/>
        <pc:sldMkLst>
          <pc:docMk/>
          <pc:sldMk cId="4204379722" sldId="2134807140"/>
        </pc:sldMkLst>
      </pc:sldChg>
      <pc:sldChg chg="del">
        <pc:chgData name="abdelghani salhi" userId="a44d13800851dea6" providerId="LiveId" clId="{80FAA889-E246-4602-AFF2-CB47978AC01D}" dt="2026-06-11T15:20:46.828" v="2568" actId="47"/>
        <pc:sldMkLst>
          <pc:docMk/>
          <pc:sldMk cId="2583789588" sldId="2134807141"/>
        </pc:sldMkLst>
      </pc:sldChg>
      <pc:sldChg chg="add del">
        <pc:chgData name="abdelghani salhi" userId="a44d13800851dea6" providerId="LiveId" clId="{80FAA889-E246-4602-AFF2-CB47978AC01D}" dt="2026-06-11T15:25:57.224" v="2658" actId="47"/>
        <pc:sldMkLst>
          <pc:docMk/>
          <pc:sldMk cId="3080239767" sldId="2134807141"/>
        </pc:sldMkLst>
      </pc:sldChg>
      <pc:sldChg chg="addSp delSp modSp del mod">
        <pc:chgData name="abdelghani salhi" userId="a44d13800851dea6" providerId="LiveId" clId="{80FAA889-E246-4602-AFF2-CB47978AC01D}" dt="2026-06-11T12:01:43.359" v="1182" actId="47"/>
        <pc:sldMkLst>
          <pc:docMk/>
          <pc:sldMk cId="3232071020" sldId="2134807142"/>
        </pc:sldMkLst>
        <pc:spChg chg="del">
          <ac:chgData name="abdelghani salhi" userId="a44d13800851dea6" providerId="LiveId" clId="{80FAA889-E246-4602-AFF2-CB47978AC01D}" dt="2026-06-11T11:49:30.300" v="1010" actId="478"/>
          <ac:spMkLst>
            <pc:docMk/>
            <pc:sldMk cId="3232071020" sldId="2134807142"/>
            <ac:spMk id="17" creationId="{4D4551DE-9CD0-85D9-D50E-4D48975B8009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23" creationId="{85A37F51-492A-E193-BBC7-425AFD846D4C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27" creationId="{375E0E24-5B5C-D94C-DB24-93B9A253461B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29" creationId="{C32E8B8A-14AF-8246-15CA-969C2CA7BFAE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43" creationId="{1CD5C607-50E8-371E-1B83-B60E8BDD667F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44" creationId="{E4E38665-B73C-FC80-D12C-784303E42B79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45" creationId="{557F03B5-5385-D593-550F-71861F11E5C3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47" creationId="{BBA5F1C1-3C00-B606-AB9C-207E6DD98718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48" creationId="{D1CDDE9A-4507-66EF-F548-481BB1B7DFCA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51" creationId="{9839DDD2-82CA-9B86-560F-B9FFB6533A89}"/>
          </ac:spMkLst>
        </pc:spChg>
        <pc:spChg chg="mod">
          <ac:chgData name="abdelghani salhi" userId="a44d13800851dea6" providerId="LiveId" clId="{80FAA889-E246-4602-AFF2-CB47978AC01D}" dt="2026-06-11T11:49:31.441" v="1011"/>
          <ac:spMkLst>
            <pc:docMk/>
            <pc:sldMk cId="3232071020" sldId="2134807142"/>
            <ac:spMk id="53" creationId="{B9AA84CE-04CF-09B0-408A-516BFC2FEAEC}"/>
          </ac:spMkLst>
        </pc:spChg>
        <pc:grpChg chg="del">
          <ac:chgData name="abdelghani salhi" userId="a44d13800851dea6" providerId="LiveId" clId="{80FAA889-E246-4602-AFF2-CB47978AC01D}" dt="2026-06-11T11:49:30.300" v="1010" actId="478"/>
          <ac:grpSpMkLst>
            <pc:docMk/>
            <pc:sldMk cId="3232071020" sldId="2134807142"/>
            <ac:grpSpMk id="7" creationId="{BDF03670-7B78-68BD-8A2A-252524E1D859}"/>
          </ac:grpSpMkLst>
        </pc:grpChg>
      </pc:sldChg>
      <pc:sldChg chg="addSp delSp modSp del mod">
        <pc:chgData name="abdelghani salhi" userId="a44d13800851dea6" providerId="LiveId" clId="{80FAA889-E246-4602-AFF2-CB47978AC01D}" dt="2026-06-11T12:01:44.446" v="1183" actId="47"/>
        <pc:sldMkLst>
          <pc:docMk/>
          <pc:sldMk cId="228202754" sldId="2134807143"/>
        </pc:sldMkLst>
        <pc:spChg chg="del">
          <ac:chgData name="abdelghani salhi" userId="a44d13800851dea6" providerId="LiveId" clId="{80FAA889-E246-4602-AFF2-CB47978AC01D}" dt="2026-06-11T11:49:38.999" v="1012" actId="478"/>
          <ac:spMkLst>
            <pc:docMk/>
            <pc:sldMk cId="228202754" sldId="2134807143"/>
            <ac:spMk id="15" creationId="{49AD4903-601E-7D59-B934-7720EE39D403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30" creationId="{C6656784-B385-D252-17C8-37A0B04812CF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33" creationId="{E0DFA306-09BF-1105-D307-D291D8C5A5DB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34" creationId="{729FD211-ABEE-01CB-6B86-5200ACEBE36D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37" creationId="{358F00E2-0F18-3D51-4373-F38C36E9ABBF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42" creationId="{465E1AA7-3B8D-4DA1-4593-0A1484B4447B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44" creationId="{6858A577-195B-6B5F-FF3A-FEA5E6E3C998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45" creationId="{4A83A86B-23B5-A8AC-226B-298EAF93D2B4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46" creationId="{0DC2A929-7D76-A5A1-E4CB-1B64282905A2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47" creationId="{DEE5A59A-703F-2230-F3D8-7BB5D25F28CB}"/>
          </ac:spMkLst>
        </pc:spChg>
        <pc:spChg chg="mod">
          <ac:chgData name="abdelghani salhi" userId="a44d13800851dea6" providerId="LiveId" clId="{80FAA889-E246-4602-AFF2-CB47978AC01D}" dt="2026-06-11T11:49:40.195" v="1013"/>
          <ac:spMkLst>
            <pc:docMk/>
            <pc:sldMk cId="228202754" sldId="2134807143"/>
            <ac:spMk id="49" creationId="{7757CA49-C912-C440-A2F5-BC85893F2C93}"/>
          </ac:spMkLst>
        </pc:spChg>
        <pc:grpChg chg="del">
          <ac:chgData name="abdelghani salhi" userId="a44d13800851dea6" providerId="LiveId" clId="{80FAA889-E246-4602-AFF2-CB47978AC01D}" dt="2026-06-11T11:49:38.999" v="1012" actId="478"/>
          <ac:grpSpMkLst>
            <pc:docMk/>
            <pc:sldMk cId="228202754" sldId="2134807143"/>
            <ac:grpSpMk id="3" creationId="{D385DDA0-CA56-C239-ECE2-6CED2E083EA1}"/>
          </ac:grpSpMkLst>
        </pc:grpChg>
      </pc:sldChg>
      <pc:sldChg chg="del">
        <pc:chgData name="abdelghani salhi" userId="a44d13800851dea6" providerId="LiveId" clId="{80FAA889-E246-4602-AFF2-CB47978AC01D}" dt="2026-06-11T12:01:46.679" v="1184" actId="47"/>
        <pc:sldMkLst>
          <pc:docMk/>
          <pc:sldMk cId="2814936857" sldId="2134807144"/>
        </pc:sldMkLst>
      </pc:sldChg>
      <pc:sldChg chg="del">
        <pc:chgData name="abdelghani salhi" userId="a44d13800851dea6" providerId="LiveId" clId="{80FAA889-E246-4602-AFF2-CB47978AC01D}" dt="2026-06-11T12:01:51.837" v="1188" actId="47"/>
        <pc:sldMkLst>
          <pc:docMk/>
          <pc:sldMk cId="254091068" sldId="2134807145"/>
        </pc:sldMkLst>
      </pc:sldChg>
      <pc:sldChg chg="del">
        <pc:chgData name="abdelghani salhi" userId="a44d13800851dea6" providerId="LiveId" clId="{80FAA889-E246-4602-AFF2-CB47978AC01D}" dt="2026-06-11T12:01:52.865" v="1189" actId="47"/>
        <pc:sldMkLst>
          <pc:docMk/>
          <pc:sldMk cId="2222640460" sldId="2134807146"/>
        </pc:sldMkLst>
      </pc:sldChg>
      <pc:sldChg chg="del">
        <pc:chgData name="abdelghani salhi" userId="a44d13800851dea6" providerId="LiveId" clId="{80FAA889-E246-4602-AFF2-CB47978AC01D}" dt="2026-06-11T12:01:50.247" v="1187" actId="47"/>
        <pc:sldMkLst>
          <pc:docMk/>
          <pc:sldMk cId="2160089674" sldId="2134807147"/>
        </pc:sldMkLst>
      </pc:sldChg>
      <pc:sldChg chg="add del">
        <pc:chgData name="abdelghani salhi" userId="a44d13800851dea6" providerId="LiveId" clId="{80FAA889-E246-4602-AFF2-CB47978AC01D}" dt="2026-06-11T15:01:12.424" v="2232" actId="47"/>
        <pc:sldMkLst>
          <pc:docMk/>
          <pc:sldMk cId="2564039637" sldId="2134807148"/>
        </pc:sldMkLst>
      </pc:sldChg>
      <pc:sldChg chg="add del">
        <pc:chgData name="abdelghani salhi" userId="a44d13800851dea6" providerId="LiveId" clId="{80FAA889-E246-4602-AFF2-CB47978AC01D}" dt="2026-06-11T15:01:12.424" v="2232" actId="47"/>
        <pc:sldMkLst>
          <pc:docMk/>
          <pc:sldMk cId="1553422104" sldId="2134807149"/>
        </pc:sldMkLst>
      </pc:sldChg>
      <pc:sldChg chg="add del">
        <pc:chgData name="abdelghani salhi" userId="a44d13800851dea6" providerId="LiveId" clId="{80FAA889-E246-4602-AFF2-CB47978AC01D}" dt="2026-06-11T15:01:12.424" v="2232" actId="47"/>
        <pc:sldMkLst>
          <pc:docMk/>
          <pc:sldMk cId="3461592917" sldId="2134807150"/>
        </pc:sldMkLst>
      </pc:sldChg>
      <pc:sldChg chg="addSp delSp modSp add mod ord">
        <pc:chgData name="abdelghani salhi" userId="a44d13800851dea6" providerId="LiveId" clId="{80FAA889-E246-4602-AFF2-CB47978AC01D}" dt="2026-06-11T10:59:51.648" v="319" actId="22"/>
        <pc:sldMkLst>
          <pc:docMk/>
          <pc:sldMk cId="3962495599" sldId="2134807151"/>
        </pc:sldMkLst>
        <pc:spChg chg="add del mod">
          <ac:chgData name="abdelghani salhi" userId="a44d13800851dea6" providerId="LiveId" clId="{80FAA889-E246-4602-AFF2-CB47978AC01D}" dt="2026-06-11T10:50:41.386" v="189" actId="478"/>
          <ac:spMkLst>
            <pc:docMk/>
            <pc:sldMk cId="3962495599" sldId="2134807151"/>
            <ac:spMk id="7" creationId="{7311D926-1BF0-2D90-42E8-3BF2B3CED615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16" creationId="{279776F3-01FD-FABF-DD0E-10BBD6B4F4B9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18" creationId="{17EC0D9B-E148-D365-BBFC-9E38752C1A84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22" creationId="{731E6CB0-3650-E1C9-B89F-05D600435965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23" creationId="{1280537B-D903-0E4A-0C25-8EC57311F819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24" creationId="{234A3784-C4E9-E81D-B6FE-5EB5D34B1B22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25" creationId="{6F0AC372-A57B-4C43-3F10-39A1BD90B13C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28" creationId="{8772D56B-A037-1B83-57D1-ED04D8C04736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29" creationId="{5D9985D0-35E7-B4AE-295A-EC9E09590AFF}"/>
          </ac:spMkLst>
        </pc:spChg>
        <pc:spChg chg="mod">
          <ac:chgData name="abdelghani salhi" userId="a44d13800851dea6" providerId="LiveId" clId="{80FAA889-E246-4602-AFF2-CB47978AC01D}" dt="2026-06-11T10:50:50.955" v="190"/>
          <ac:spMkLst>
            <pc:docMk/>
            <pc:sldMk cId="3962495599" sldId="2134807151"/>
            <ac:spMk id="32" creationId="{1F6DDD03-2903-CE61-D216-FEB29F5277DE}"/>
          </ac:spMkLst>
        </pc:spChg>
        <pc:grpChg chg="add mod">
          <ac:chgData name="abdelghani salhi" userId="a44d13800851dea6" providerId="LiveId" clId="{80FAA889-E246-4602-AFF2-CB47978AC01D}" dt="2026-06-11T10:50:50.955" v="190"/>
          <ac:grpSpMkLst>
            <pc:docMk/>
            <pc:sldMk cId="3962495599" sldId="2134807151"/>
            <ac:grpSpMk id="11" creationId="{04E3C743-8FD5-F123-7014-6635C4513154}"/>
          </ac:grpSpMkLst>
        </pc:grpChg>
        <pc:picChg chg="add">
          <ac:chgData name="abdelghani salhi" userId="a44d13800851dea6" providerId="LiveId" clId="{80FAA889-E246-4602-AFF2-CB47978AC01D}" dt="2026-06-11T10:59:51.648" v="319" actId="22"/>
          <ac:picMkLst>
            <pc:docMk/>
            <pc:sldMk cId="3962495599" sldId="2134807151"/>
            <ac:picMk id="36" creationId="{36EB5741-1DBE-7654-31A7-1272E40A4392}"/>
          </ac:picMkLst>
        </pc:picChg>
      </pc:sldChg>
      <pc:sldChg chg="add">
        <pc:chgData name="abdelghani salhi" userId="a44d13800851dea6" providerId="LiveId" clId="{80FAA889-E246-4602-AFF2-CB47978AC01D}" dt="2026-06-11T11:02:24.595" v="358"/>
        <pc:sldMkLst>
          <pc:docMk/>
          <pc:sldMk cId="1097246225" sldId="2134807152"/>
        </pc:sldMkLst>
      </pc:sldChg>
      <pc:sldChg chg="add del">
        <pc:chgData name="abdelghani salhi" userId="a44d13800851dea6" providerId="LiveId" clId="{80FAA889-E246-4602-AFF2-CB47978AC01D}" dt="2026-06-11T12:00:57.967" v="1174" actId="47"/>
        <pc:sldMkLst>
          <pc:docMk/>
          <pc:sldMk cId="4258450229" sldId="2134807153"/>
        </pc:sldMkLst>
      </pc:sldChg>
      <pc:sldChg chg="add">
        <pc:chgData name="abdelghani salhi" userId="a44d13800851dea6" providerId="LiveId" clId="{80FAA889-E246-4602-AFF2-CB47978AC01D}" dt="2026-06-11T11:59:56.313" v="1166"/>
        <pc:sldMkLst>
          <pc:docMk/>
          <pc:sldMk cId="2793585839" sldId="2134807154"/>
        </pc:sldMkLst>
      </pc:sldChg>
      <pc:sldChg chg="addSp delSp modSp add mod">
        <pc:chgData name="abdelghani salhi" userId="a44d13800851dea6" providerId="LiveId" clId="{80FAA889-E246-4602-AFF2-CB47978AC01D}" dt="2026-06-11T12:02:10.848" v="1192"/>
        <pc:sldMkLst>
          <pc:docMk/>
          <pc:sldMk cId="1644276730" sldId="2134807155"/>
        </pc:sldMkLst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0" creationId="{7AC2B378-F7DF-D88A-8FB8-00AA350AF681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2" creationId="{21D50D14-16D2-0BEC-0479-A40B667E74E0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3" creationId="{2C8D775F-3F5B-68B7-4E8A-597A3655C431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4" creationId="{F2059B78-7F34-C2B9-28F3-1F4B9C98DDA1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5" creationId="{A6FB2A74-55B6-B283-7CFE-F6265C56E492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6" creationId="{918D4F37-E3B2-EA78-9AFA-56AE8AB88865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8" creationId="{29423740-8322-CE57-5BD9-7C51CEA80B4A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19" creationId="{0EA1C456-E09F-534D-2476-ED5CF6657FEA}"/>
          </ac:spMkLst>
        </pc:spChg>
        <pc:spChg chg="mod">
          <ac:chgData name="abdelghani salhi" userId="a44d13800851dea6" providerId="LiveId" clId="{80FAA889-E246-4602-AFF2-CB47978AC01D}" dt="2026-06-11T12:02:10.848" v="1192"/>
          <ac:spMkLst>
            <pc:docMk/>
            <pc:sldMk cId="1644276730" sldId="2134807155"/>
            <ac:spMk id="20" creationId="{979C0E8D-1EF6-16BF-18B8-146842660CBB}"/>
          </ac:spMkLst>
        </pc:spChg>
        <pc:grpChg chg="del">
          <ac:chgData name="abdelghani salhi" userId="a44d13800851dea6" providerId="LiveId" clId="{80FAA889-E246-4602-AFF2-CB47978AC01D}" dt="2026-06-11T12:01:10.605" v="1175" actId="478"/>
          <ac:grpSpMkLst>
            <pc:docMk/>
            <pc:sldMk cId="1644276730" sldId="2134807155"/>
            <ac:grpSpMk id="3" creationId="{42B8AEA7-F9DE-E9B8-1EF8-E36706F1E5CB}"/>
          </ac:grpSpMkLst>
        </pc:grpChg>
        <pc:grpChg chg="add mod">
          <ac:chgData name="abdelghani salhi" userId="a44d13800851dea6" providerId="LiveId" clId="{80FAA889-E246-4602-AFF2-CB47978AC01D}" dt="2026-06-11T12:02:10.848" v="1192"/>
          <ac:grpSpMkLst>
            <pc:docMk/>
            <pc:sldMk cId="1644276730" sldId="2134807155"/>
            <ac:grpSpMk id="5" creationId="{E89FF125-AC37-288F-84E1-6E02A432CB85}"/>
          </ac:grpSpMkLst>
        </pc:grpChg>
        <pc:picChg chg="add">
          <ac:chgData name="abdelghani salhi" userId="a44d13800851dea6" providerId="LiveId" clId="{80FAA889-E246-4602-AFF2-CB47978AC01D}" dt="2026-06-11T12:01:17.129" v="1176" actId="22"/>
          <ac:picMkLst>
            <pc:docMk/>
            <pc:sldMk cId="1644276730" sldId="2134807155"/>
            <ac:picMk id="4" creationId="{32E34563-DA71-0B51-F0BF-23DEBBF3824F}"/>
          </ac:picMkLst>
        </pc:picChg>
      </pc:sldChg>
      <pc:sldChg chg="addSp delSp modSp add mod">
        <pc:chgData name="abdelghani salhi" userId="a44d13800851dea6" providerId="LiveId" clId="{80FAA889-E246-4602-AFF2-CB47978AC01D}" dt="2026-06-11T12:10:11.328" v="1522" actId="20577"/>
        <pc:sldMkLst>
          <pc:docMk/>
          <pc:sldMk cId="3474425882" sldId="2134807156"/>
        </pc:sldMkLst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8" creationId="{064A7F9B-76D4-CD69-7FD8-AEE0E4CD12D3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11" creationId="{9BB5565A-B15E-8592-D13C-F9432A532BCF}"/>
          </ac:spMkLst>
        </pc:spChg>
        <pc:spChg chg="mod">
          <ac:chgData name="abdelghani salhi" userId="a44d13800851dea6" providerId="LiveId" clId="{80FAA889-E246-4602-AFF2-CB47978AC01D}" dt="2026-06-11T12:09:21.368" v="1467"/>
          <ac:spMkLst>
            <pc:docMk/>
            <pc:sldMk cId="3474425882" sldId="2134807156"/>
            <ac:spMk id="12" creationId="{A95D5CA4-9595-BC7C-08CA-21089FAE79ED}"/>
          </ac:spMkLst>
        </pc:spChg>
        <pc:spChg chg="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13" creationId="{B4B6B766-5664-E0CF-59DC-339D9ED5737A}"/>
          </ac:spMkLst>
        </pc:spChg>
        <pc:spChg chg="mod">
          <ac:chgData name="abdelghani salhi" userId="a44d13800851dea6" providerId="LiveId" clId="{80FAA889-E246-4602-AFF2-CB47978AC01D}" dt="2026-06-11T12:09:21.368" v="1467"/>
          <ac:spMkLst>
            <pc:docMk/>
            <pc:sldMk cId="3474425882" sldId="2134807156"/>
            <ac:spMk id="14" creationId="{2D7847C8-C22C-6770-F456-421A271FF0EB}"/>
          </ac:spMkLst>
        </pc:spChg>
        <pc:spChg chg="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15" creationId="{1BAA3F43-2A94-26EC-845F-99A6A5A8DE0B}"/>
          </ac:spMkLst>
        </pc:spChg>
        <pc:spChg chg="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16" creationId="{7042C9AF-00E8-B69C-5775-F2452643B69E}"/>
          </ac:spMkLst>
        </pc:spChg>
        <pc:spChg chg="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17" creationId="{07B33FD6-C4D0-21A1-3009-7A0A69B77777}"/>
          </ac:spMkLst>
        </pc:spChg>
        <pc:spChg chg="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18" creationId="{318FD35F-665D-B7BA-2EE0-9D478ED0CD53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20" creationId="{94C816AB-FA65-42E2-8211-D18C92A5AB36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21" creationId="{E983B85B-2545-88AF-AC82-EBC1ABA4812D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22" creationId="{820C92BB-9B84-636B-A74A-7BC75459747C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23" creationId="{A3F9E222-7B08-A232-9DB0-3EC30DD4F609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24" creationId="{E349EB50-3744-DFC9-41DD-2C589A0EC5AF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25" creationId="{FE517DCB-5AB7-99AC-509C-2DA68B5BCD5C}"/>
          </ac:spMkLst>
        </pc:spChg>
        <pc:spChg chg="mod">
          <ac:chgData name="abdelghani salhi" userId="a44d13800851dea6" providerId="LiveId" clId="{80FAA889-E246-4602-AFF2-CB47978AC01D}" dt="2026-06-11T12:02:06.646" v="1191"/>
          <ac:spMkLst>
            <pc:docMk/>
            <pc:sldMk cId="3474425882" sldId="2134807156"/>
            <ac:spMk id="26" creationId="{E16FCC3F-04B1-62E1-4BC3-B53C9C4BCF07}"/>
          </ac:spMkLst>
        </pc:spChg>
        <pc:spChg chg="add 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27" creationId="{9B7B1A9D-5AC9-C05F-BEC6-3C1AB3EC4A46}"/>
          </ac:spMkLst>
        </pc:spChg>
        <pc:spChg chg="add 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28" creationId="{6DEC1314-CE4F-C82A-290E-D9EAA3D231DE}"/>
          </ac:spMkLst>
        </pc:spChg>
        <pc:spChg chg="add 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29" creationId="{5F2183B4-70BD-B3E9-B24A-D83D03AC801B}"/>
          </ac:spMkLst>
        </pc:spChg>
        <pc:spChg chg="add mod">
          <ac:chgData name="abdelghani salhi" userId="a44d13800851dea6" providerId="LiveId" clId="{80FAA889-E246-4602-AFF2-CB47978AC01D}" dt="2026-06-11T12:09:57.959" v="1514"/>
          <ac:spMkLst>
            <pc:docMk/>
            <pc:sldMk cId="3474425882" sldId="2134807156"/>
            <ac:spMk id="30" creationId="{965A1CDE-38C5-E30A-1638-752116EDBFB4}"/>
          </ac:spMkLst>
        </pc:spChg>
        <pc:spChg chg="add mod">
          <ac:chgData name="abdelghani salhi" userId="a44d13800851dea6" providerId="LiveId" clId="{80FAA889-E246-4602-AFF2-CB47978AC01D}" dt="2026-06-11T12:10:11.328" v="1522" actId="20577"/>
          <ac:spMkLst>
            <pc:docMk/>
            <pc:sldMk cId="3474425882" sldId="2134807156"/>
            <ac:spMk id="31" creationId="{6EB2706E-0748-D967-E744-DB358224B312}"/>
          </ac:spMkLst>
        </pc:spChg>
        <pc:grpChg chg="add mod">
          <ac:chgData name="abdelghani salhi" userId="a44d13800851dea6" providerId="LiveId" clId="{80FAA889-E246-4602-AFF2-CB47978AC01D}" dt="2026-06-11T12:02:06.646" v="1191"/>
          <ac:grpSpMkLst>
            <pc:docMk/>
            <pc:sldMk cId="3474425882" sldId="2134807156"/>
            <ac:grpSpMk id="6" creationId="{2C764478-202A-479D-B003-70C96EE4D559}"/>
          </ac:grpSpMkLst>
        </pc:grpChg>
        <pc:grpChg chg="mod">
          <ac:chgData name="abdelghani salhi" userId="a44d13800851dea6" providerId="LiveId" clId="{80FAA889-E246-4602-AFF2-CB47978AC01D}" dt="2026-06-11T12:08:19.376" v="1441"/>
          <ac:grpSpMkLst>
            <pc:docMk/>
            <pc:sldMk cId="3474425882" sldId="2134807156"/>
            <ac:grpSpMk id="19" creationId="{5C177425-2DA0-8F53-0E0D-4F7349E5656D}"/>
          </ac:grpSpMkLst>
        </pc:grpChg>
        <pc:picChg chg="add ord">
          <ac:chgData name="abdelghani salhi" userId="a44d13800851dea6" providerId="LiveId" clId="{80FAA889-E246-4602-AFF2-CB47978AC01D}" dt="2026-06-11T12:01:30.935" v="1179" actId="167"/>
          <ac:picMkLst>
            <pc:docMk/>
            <pc:sldMk cId="3474425882" sldId="2134807156"/>
            <ac:picMk id="5" creationId="{4A315605-898A-941B-C006-14C57A76472C}"/>
          </ac:picMkLst>
        </pc:picChg>
        <pc:picChg chg="del">
          <ac:chgData name="abdelghani salhi" userId="a44d13800851dea6" providerId="LiveId" clId="{80FAA889-E246-4602-AFF2-CB47978AC01D}" dt="2026-06-11T12:01:24.227" v="1177" actId="478"/>
          <ac:picMkLst>
            <pc:docMk/>
            <pc:sldMk cId="3474425882" sldId="2134807156"/>
            <ac:picMk id="10" creationId="{C19F82BA-E3A5-6E84-6FB9-AEE29778CB4B}"/>
          </ac:picMkLst>
        </pc:picChg>
      </pc:sldChg>
      <pc:sldChg chg="modSp add mod">
        <pc:chgData name="abdelghani salhi" userId="a44d13800851dea6" providerId="LiveId" clId="{80FAA889-E246-4602-AFF2-CB47978AC01D}" dt="2026-06-11T13:29:44.699" v="1584" actId="6549"/>
        <pc:sldMkLst>
          <pc:docMk/>
          <pc:sldMk cId="3953627855" sldId="2134807157"/>
        </pc:sldMkLst>
        <pc:spChg chg="mod">
          <ac:chgData name="abdelghani salhi" userId="a44d13800851dea6" providerId="LiveId" clId="{80FAA889-E246-4602-AFF2-CB47978AC01D}" dt="2026-06-11T13:29:44.699" v="1584" actId="6549"/>
          <ac:spMkLst>
            <pc:docMk/>
            <pc:sldMk cId="3953627855" sldId="2134807157"/>
            <ac:spMk id="18" creationId="{999A3F04-D3CC-368D-F16C-E60C20F9489F}"/>
          </ac:spMkLst>
        </pc:spChg>
        <pc:spChg chg="mod">
          <ac:chgData name="abdelghani salhi" userId="a44d13800851dea6" providerId="LiveId" clId="{80FAA889-E246-4602-AFF2-CB47978AC01D}" dt="2026-06-11T13:29:38.862" v="1568" actId="1037"/>
          <ac:spMkLst>
            <pc:docMk/>
            <pc:sldMk cId="3953627855" sldId="2134807157"/>
            <ac:spMk id="20" creationId="{7A6B4C8B-BF3A-75C6-9C09-226E639D36ED}"/>
          </ac:spMkLst>
        </pc:spChg>
      </pc:sldChg>
      <pc:sldChg chg="addSp delSp modSp add mod">
        <pc:chgData name="abdelghani salhi" userId="a44d13800851dea6" providerId="LiveId" clId="{80FAA889-E246-4602-AFF2-CB47978AC01D}" dt="2026-06-11T14:56:56.374" v="2150"/>
        <pc:sldMkLst>
          <pc:docMk/>
          <pc:sldMk cId="875792240" sldId="2134807158"/>
        </pc:sldMkLst>
        <pc:spChg chg="mod">
          <ac:chgData name="abdelghani salhi" userId="a44d13800851dea6" providerId="LiveId" clId="{80FAA889-E246-4602-AFF2-CB47978AC01D}" dt="2026-06-11T14:45:04.381" v="1821" actId="6549"/>
          <ac:spMkLst>
            <pc:docMk/>
            <pc:sldMk cId="875792240" sldId="2134807158"/>
            <ac:spMk id="2" creationId="{E01375EC-CEE7-294D-D4BE-86C0BC7839A1}"/>
          </ac:spMkLst>
        </pc:spChg>
        <pc:spChg chg="del">
          <ac:chgData name="abdelghani salhi" userId="a44d13800851dea6" providerId="LiveId" clId="{80FAA889-E246-4602-AFF2-CB47978AC01D}" dt="2026-06-11T14:56:55.298" v="2149" actId="478"/>
          <ac:spMkLst>
            <pc:docMk/>
            <pc:sldMk cId="875792240" sldId="2134807158"/>
            <ac:spMk id="8" creationId="{90192D22-4F5A-E7CB-800C-A26193F2819E}"/>
          </ac:spMkLst>
        </pc:spChg>
        <pc:spChg chg="mod">
          <ac:chgData name="abdelghani salhi" userId="a44d13800851dea6" providerId="LiveId" clId="{80FAA889-E246-4602-AFF2-CB47978AC01D}" dt="2026-06-11T14:56:56.374" v="2150"/>
          <ac:spMkLst>
            <pc:docMk/>
            <pc:sldMk cId="875792240" sldId="2134807158"/>
            <ac:spMk id="9" creationId="{544468F1-E51B-F8C5-FDFA-6CD14D73AE28}"/>
          </ac:spMkLst>
        </pc:spChg>
        <pc:spChg chg="mod">
          <ac:chgData name="abdelghani salhi" userId="a44d13800851dea6" providerId="LiveId" clId="{80FAA889-E246-4602-AFF2-CB47978AC01D}" dt="2026-06-11T14:56:56.374" v="2150"/>
          <ac:spMkLst>
            <pc:docMk/>
            <pc:sldMk cId="875792240" sldId="2134807158"/>
            <ac:spMk id="11" creationId="{D6513E97-3D64-31E0-FA51-D5A20CCD87CB}"/>
          </ac:spMkLst>
        </pc:spChg>
        <pc:spChg chg="mod">
          <ac:chgData name="abdelghani salhi" userId="a44d13800851dea6" providerId="LiveId" clId="{80FAA889-E246-4602-AFF2-CB47978AC01D}" dt="2026-06-11T14:56:56.374" v="2150"/>
          <ac:spMkLst>
            <pc:docMk/>
            <pc:sldMk cId="875792240" sldId="2134807158"/>
            <ac:spMk id="12" creationId="{8D265D7C-4C74-346B-B1E8-782BEDF8382D}"/>
          </ac:spMkLst>
        </pc:spChg>
        <pc:spChg chg="mod">
          <ac:chgData name="abdelghani salhi" userId="a44d13800851dea6" providerId="LiveId" clId="{80FAA889-E246-4602-AFF2-CB47978AC01D}" dt="2026-06-11T14:56:56.374" v="2150"/>
          <ac:spMkLst>
            <pc:docMk/>
            <pc:sldMk cId="875792240" sldId="2134807158"/>
            <ac:spMk id="13" creationId="{6BE6A437-A801-BB8D-D5E8-7DDCA7DB5D75}"/>
          </ac:spMkLst>
        </pc:spChg>
        <pc:spChg chg="mod">
          <ac:chgData name="abdelghani salhi" userId="a44d13800851dea6" providerId="LiveId" clId="{80FAA889-E246-4602-AFF2-CB47978AC01D}" dt="2026-06-11T14:56:56.374" v="2150"/>
          <ac:spMkLst>
            <pc:docMk/>
            <pc:sldMk cId="875792240" sldId="2134807158"/>
            <ac:spMk id="14" creationId="{91DD3BEF-6B2C-8485-50F0-1455622EC45A}"/>
          </ac:spMkLst>
        </pc:spChg>
        <pc:spChg chg="mod">
          <ac:chgData name="abdelghani salhi" userId="a44d13800851dea6" providerId="LiveId" clId="{80FAA889-E246-4602-AFF2-CB47978AC01D}" dt="2026-06-11T14:56:56.374" v="2150"/>
          <ac:spMkLst>
            <pc:docMk/>
            <pc:sldMk cId="875792240" sldId="2134807158"/>
            <ac:spMk id="15" creationId="{03D136CA-059E-612C-277B-3F0D6A7A9246}"/>
          </ac:spMkLst>
        </pc:spChg>
        <pc:grpChg chg="add mod">
          <ac:chgData name="abdelghani salhi" userId="a44d13800851dea6" providerId="LiveId" clId="{80FAA889-E246-4602-AFF2-CB47978AC01D}" dt="2026-06-11T14:56:56.374" v="2150"/>
          <ac:grpSpMkLst>
            <pc:docMk/>
            <pc:sldMk cId="875792240" sldId="2134807158"/>
            <ac:grpSpMk id="3" creationId="{6429BF68-9948-3BA4-D2F8-340CDFE0B061}"/>
          </ac:grpSpMkLst>
        </pc:grpChg>
        <pc:picChg chg="del">
          <ac:chgData name="abdelghani salhi" userId="a44d13800851dea6" providerId="LiveId" clId="{80FAA889-E246-4602-AFF2-CB47978AC01D}" dt="2026-06-11T14:56:52.602" v="2148" actId="478"/>
          <ac:picMkLst>
            <pc:docMk/>
            <pc:sldMk cId="875792240" sldId="2134807158"/>
            <ac:picMk id="4" creationId="{0E459444-2376-E3C0-C82E-02DEA485D15D}"/>
          </ac:picMkLst>
        </pc:picChg>
        <pc:picChg chg="mod">
          <ac:chgData name="abdelghani salhi" userId="a44d13800851dea6" providerId="LiveId" clId="{80FAA889-E246-4602-AFF2-CB47978AC01D}" dt="2026-06-11T14:56:56.374" v="2150"/>
          <ac:picMkLst>
            <pc:docMk/>
            <pc:sldMk cId="875792240" sldId="2134807158"/>
            <ac:picMk id="6" creationId="{3A92DE74-90E8-FB49-8AE4-44752AB906FF}"/>
          </ac:picMkLst>
        </pc:picChg>
        <pc:picChg chg="mod">
          <ac:chgData name="abdelghani salhi" userId="a44d13800851dea6" providerId="LiveId" clId="{80FAA889-E246-4602-AFF2-CB47978AC01D}" dt="2026-06-11T14:56:56.374" v="2150"/>
          <ac:picMkLst>
            <pc:docMk/>
            <pc:sldMk cId="875792240" sldId="2134807158"/>
            <ac:picMk id="7" creationId="{8EA2FDB4-0B3B-DEC0-71CB-70B699EE15F0}"/>
          </ac:picMkLst>
        </pc:picChg>
        <pc:picChg chg="del">
          <ac:chgData name="abdelghani salhi" userId="a44d13800851dea6" providerId="LiveId" clId="{80FAA889-E246-4602-AFF2-CB47978AC01D}" dt="2026-06-11T14:56:55.298" v="2149" actId="478"/>
          <ac:picMkLst>
            <pc:docMk/>
            <pc:sldMk cId="875792240" sldId="2134807158"/>
            <ac:picMk id="10" creationId="{58B3A6E6-2C7A-BC36-F196-9C22187C16A1}"/>
          </ac:picMkLst>
        </pc:picChg>
      </pc:sldChg>
      <pc:sldChg chg="modSp add mod">
        <pc:chgData name="abdelghani salhi" userId="a44d13800851dea6" providerId="LiveId" clId="{80FAA889-E246-4602-AFF2-CB47978AC01D}" dt="2026-06-11T15:03:25.735" v="2267" actId="20577"/>
        <pc:sldMkLst>
          <pc:docMk/>
          <pc:sldMk cId="3159909646" sldId="2134807162"/>
        </pc:sldMkLst>
        <pc:spChg chg="mod">
          <ac:chgData name="abdelghani salhi" userId="a44d13800851dea6" providerId="LiveId" clId="{80FAA889-E246-4602-AFF2-CB47978AC01D}" dt="2026-06-11T15:03:25.735" v="2267" actId="20577"/>
          <ac:spMkLst>
            <pc:docMk/>
            <pc:sldMk cId="3159909646" sldId="2134807162"/>
            <ac:spMk id="6" creationId="{5CDACC41-0374-CD87-5782-601365270BA5}"/>
          </ac:spMkLst>
        </pc:spChg>
      </pc:sldChg>
      <pc:sldChg chg="addSp delSp add mod">
        <pc:chgData name="abdelghani salhi" userId="a44d13800851dea6" providerId="LiveId" clId="{80FAA889-E246-4602-AFF2-CB47978AC01D}" dt="2026-06-11T15:03:37.067" v="2269" actId="22"/>
        <pc:sldMkLst>
          <pc:docMk/>
          <pc:sldMk cId="192183753" sldId="2134807163"/>
        </pc:sldMkLst>
        <pc:spChg chg="del">
          <ac:chgData name="abdelghani salhi" userId="a44d13800851dea6" providerId="LiveId" clId="{80FAA889-E246-4602-AFF2-CB47978AC01D}" dt="2026-06-11T15:03:36.066" v="2268" actId="478"/>
          <ac:spMkLst>
            <pc:docMk/>
            <pc:sldMk cId="192183753" sldId="2134807163"/>
            <ac:spMk id="3" creationId="{EA50607F-FF7C-D67C-B12F-A12569066BF9}"/>
          </ac:spMkLst>
        </pc:spChg>
        <pc:spChg chg="add">
          <ac:chgData name="abdelghani salhi" userId="a44d13800851dea6" providerId="LiveId" clId="{80FAA889-E246-4602-AFF2-CB47978AC01D}" dt="2026-06-11T15:03:37.067" v="2269" actId="22"/>
          <ac:spMkLst>
            <pc:docMk/>
            <pc:sldMk cId="192183753" sldId="2134807163"/>
            <ac:spMk id="5" creationId="{3935AC80-2C4B-7805-33A0-CEAD37AA14B2}"/>
          </ac:spMkLst>
        </pc:spChg>
      </pc:sldChg>
      <pc:sldChg chg="addSp delSp add mod">
        <pc:chgData name="abdelghani salhi" userId="a44d13800851dea6" providerId="LiveId" clId="{80FAA889-E246-4602-AFF2-CB47978AC01D}" dt="2026-06-11T15:03:43.368" v="2271" actId="22"/>
        <pc:sldMkLst>
          <pc:docMk/>
          <pc:sldMk cId="379993967" sldId="2134807164"/>
        </pc:sldMkLst>
        <pc:spChg chg="del">
          <ac:chgData name="abdelghani salhi" userId="a44d13800851dea6" providerId="LiveId" clId="{80FAA889-E246-4602-AFF2-CB47978AC01D}" dt="2026-06-11T15:03:42.484" v="2270" actId="478"/>
          <ac:spMkLst>
            <pc:docMk/>
            <pc:sldMk cId="379993967" sldId="2134807164"/>
            <ac:spMk id="3" creationId="{D3438AAC-082A-BB82-D432-98AE5A3C7470}"/>
          </ac:spMkLst>
        </pc:spChg>
        <pc:spChg chg="add">
          <ac:chgData name="abdelghani salhi" userId="a44d13800851dea6" providerId="LiveId" clId="{80FAA889-E246-4602-AFF2-CB47978AC01D}" dt="2026-06-11T15:03:43.368" v="2271" actId="22"/>
          <ac:spMkLst>
            <pc:docMk/>
            <pc:sldMk cId="379993967" sldId="2134807164"/>
            <ac:spMk id="4" creationId="{84D7224B-1D1F-DAC2-F7FC-C32B31987F3A}"/>
          </ac:spMkLst>
        </pc:spChg>
      </pc:sldChg>
      <pc:sldChg chg="add">
        <pc:chgData name="abdelghani salhi" userId="a44d13800851dea6" providerId="LiveId" clId="{80FAA889-E246-4602-AFF2-CB47978AC01D}" dt="2026-06-11T15:01:14.792" v="2233"/>
        <pc:sldMkLst>
          <pc:docMk/>
          <pc:sldMk cId="3791381117" sldId="2134807165"/>
        </pc:sldMkLst>
      </pc:sldChg>
      <pc:sldChg chg="addSp delSp add mod">
        <pc:chgData name="abdelghani salhi" userId="a44d13800851dea6" providerId="LiveId" clId="{80FAA889-E246-4602-AFF2-CB47978AC01D}" dt="2026-06-11T15:03:52.968" v="2273" actId="22"/>
        <pc:sldMkLst>
          <pc:docMk/>
          <pc:sldMk cId="448447703" sldId="2134807166"/>
        </pc:sldMkLst>
        <pc:spChg chg="del">
          <ac:chgData name="abdelghani salhi" userId="a44d13800851dea6" providerId="LiveId" clId="{80FAA889-E246-4602-AFF2-CB47978AC01D}" dt="2026-06-11T15:03:52.132" v="2272" actId="478"/>
          <ac:spMkLst>
            <pc:docMk/>
            <pc:sldMk cId="448447703" sldId="2134807166"/>
            <ac:spMk id="4" creationId="{2CFE2C44-79A1-D434-99D8-E800F8134168}"/>
          </ac:spMkLst>
        </pc:spChg>
        <pc:spChg chg="add">
          <ac:chgData name="abdelghani salhi" userId="a44d13800851dea6" providerId="LiveId" clId="{80FAA889-E246-4602-AFF2-CB47978AC01D}" dt="2026-06-11T15:03:52.968" v="2273" actId="22"/>
          <ac:spMkLst>
            <pc:docMk/>
            <pc:sldMk cId="448447703" sldId="2134807166"/>
            <ac:spMk id="5" creationId="{45DC768C-750B-D965-FF1C-6202D1B47A03}"/>
          </ac:spMkLst>
        </pc:spChg>
      </pc:sldChg>
      <pc:sldChg chg="modSp add mod">
        <pc:chgData name="abdelghani salhi" userId="a44d13800851dea6" providerId="LiveId" clId="{80FAA889-E246-4602-AFF2-CB47978AC01D}" dt="2026-06-11T15:04:27.528" v="2288" actId="20577"/>
        <pc:sldMkLst>
          <pc:docMk/>
          <pc:sldMk cId="1738002873" sldId="2134807167"/>
        </pc:sldMkLst>
        <pc:graphicFrameChg chg="modGraphic">
          <ac:chgData name="abdelghani salhi" userId="a44d13800851dea6" providerId="LiveId" clId="{80FAA889-E246-4602-AFF2-CB47978AC01D}" dt="2026-06-11T15:04:27.528" v="2288" actId="20577"/>
          <ac:graphicFrameMkLst>
            <pc:docMk/>
            <pc:sldMk cId="1738002873" sldId="2134807167"/>
            <ac:graphicFrameMk id="2" creationId="{EF8FE84B-4A73-6273-D475-F5F22213C730}"/>
          </ac:graphicFrameMkLst>
        </pc:graphicFrameChg>
        <pc:graphicFrameChg chg="modGraphic">
          <ac:chgData name="abdelghani salhi" userId="a44d13800851dea6" providerId="LiveId" clId="{80FAA889-E246-4602-AFF2-CB47978AC01D}" dt="2026-06-11T15:04:05.033" v="2282" actId="20577"/>
          <ac:graphicFrameMkLst>
            <pc:docMk/>
            <pc:sldMk cId="1738002873" sldId="2134807167"/>
            <ac:graphicFrameMk id="6" creationId="{339918BF-93A8-5F3C-81E4-5FD01FEF14A9}"/>
          </ac:graphicFrameMkLst>
        </pc:graphicFrameChg>
      </pc:sldChg>
      <pc:sldChg chg="addSp delSp add mod">
        <pc:chgData name="abdelghani salhi" userId="a44d13800851dea6" providerId="LiveId" clId="{80FAA889-E246-4602-AFF2-CB47978AC01D}" dt="2026-06-11T15:04:43.204" v="2290" actId="22"/>
        <pc:sldMkLst>
          <pc:docMk/>
          <pc:sldMk cId="545938503" sldId="2134807168"/>
        </pc:sldMkLst>
        <pc:graphicFrameChg chg="add">
          <ac:chgData name="abdelghani salhi" userId="a44d13800851dea6" providerId="LiveId" clId="{80FAA889-E246-4602-AFF2-CB47978AC01D}" dt="2026-06-11T15:04:43.204" v="2290" actId="22"/>
          <ac:graphicFrameMkLst>
            <pc:docMk/>
            <pc:sldMk cId="545938503" sldId="2134807168"/>
            <ac:graphicFrameMk id="3" creationId="{434D33B7-99A4-D229-7497-E8A66081AD72}"/>
          </ac:graphicFrameMkLst>
        </pc:graphicFrameChg>
        <pc:graphicFrameChg chg="del">
          <ac:chgData name="abdelghani salhi" userId="a44d13800851dea6" providerId="LiveId" clId="{80FAA889-E246-4602-AFF2-CB47978AC01D}" dt="2026-06-11T15:04:42.192" v="2289" actId="478"/>
          <ac:graphicFrameMkLst>
            <pc:docMk/>
            <pc:sldMk cId="545938503" sldId="2134807168"/>
            <ac:graphicFrameMk id="4" creationId="{468FACCB-EF16-3C79-F11D-544B926A4633}"/>
          </ac:graphicFrameMkLst>
        </pc:graphicFrameChg>
        <pc:graphicFrameChg chg="del">
          <ac:chgData name="abdelghani salhi" userId="a44d13800851dea6" providerId="LiveId" clId="{80FAA889-E246-4602-AFF2-CB47978AC01D}" dt="2026-06-11T15:04:42.192" v="2289" actId="478"/>
          <ac:graphicFrameMkLst>
            <pc:docMk/>
            <pc:sldMk cId="545938503" sldId="2134807168"/>
            <ac:graphicFrameMk id="5" creationId="{3F96A344-E84C-A5F1-45FF-24B969645898}"/>
          </ac:graphicFrameMkLst>
        </pc:graphicFrameChg>
        <pc:graphicFrameChg chg="add">
          <ac:chgData name="abdelghani salhi" userId="a44d13800851dea6" providerId="LiveId" clId="{80FAA889-E246-4602-AFF2-CB47978AC01D}" dt="2026-06-11T15:04:43.204" v="2290" actId="22"/>
          <ac:graphicFrameMkLst>
            <pc:docMk/>
            <pc:sldMk cId="545938503" sldId="2134807168"/>
            <ac:graphicFrameMk id="7" creationId="{D5198693-6EAC-70D9-5A5B-5FAE6C8224BE}"/>
          </ac:graphicFrameMkLst>
        </pc:graphicFrameChg>
      </pc:sldChg>
      <pc:sldChg chg="add">
        <pc:chgData name="abdelghani salhi" userId="a44d13800851dea6" providerId="LiveId" clId="{80FAA889-E246-4602-AFF2-CB47978AC01D}" dt="2026-06-11T15:01:14.792" v="2233"/>
        <pc:sldMkLst>
          <pc:docMk/>
          <pc:sldMk cId="3610720636" sldId="2134807169"/>
        </pc:sldMkLst>
      </pc:sldChg>
      <pc:sldChg chg="addSp delSp add mod">
        <pc:chgData name="abdelghani salhi" userId="a44d13800851dea6" providerId="LiveId" clId="{80FAA889-E246-4602-AFF2-CB47978AC01D}" dt="2026-06-11T15:05:06.393" v="2292" actId="22"/>
        <pc:sldMkLst>
          <pc:docMk/>
          <pc:sldMk cId="1716241650" sldId="2134807170"/>
        </pc:sldMkLst>
        <pc:graphicFrameChg chg="add">
          <ac:chgData name="abdelghani salhi" userId="a44d13800851dea6" providerId="LiveId" clId="{80FAA889-E246-4602-AFF2-CB47978AC01D}" dt="2026-06-11T15:05:06.393" v="2292" actId="22"/>
          <ac:graphicFrameMkLst>
            <pc:docMk/>
            <pc:sldMk cId="1716241650" sldId="2134807170"/>
            <ac:graphicFrameMk id="4" creationId="{12E3D09E-C41F-B949-2C07-5B9AC0114AFD}"/>
          </ac:graphicFrameMkLst>
        </pc:graphicFrameChg>
        <pc:graphicFrameChg chg="del">
          <ac:chgData name="abdelghani salhi" userId="a44d13800851dea6" providerId="LiveId" clId="{80FAA889-E246-4602-AFF2-CB47978AC01D}" dt="2026-06-11T15:05:05.636" v="2291" actId="478"/>
          <ac:graphicFrameMkLst>
            <pc:docMk/>
            <pc:sldMk cId="1716241650" sldId="2134807170"/>
            <ac:graphicFrameMk id="5" creationId="{31D15450-867B-4122-A703-B400A627F6EA}"/>
          </ac:graphicFrameMkLst>
        </pc:graphicFrameChg>
        <pc:graphicFrameChg chg="del">
          <ac:chgData name="abdelghani salhi" userId="a44d13800851dea6" providerId="LiveId" clId="{80FAA889-E246-4602-AFF2-CB47978AC01D}" dt="2026-06-11T15:05:05.636" v="2291" actId="478"/>
          <ac:graphicFrameMkLst>
            <pc:docMk/>
            <pc:sldMk cId="1716241650" sldId="2134807170"/>
            <ac:graphicFrameMk id="6" creationId="{36E75774-7395-86D4-D799-7E76B87E197C}"/>
          </ac:graphicFrameMkLst>
        </pc:graphicFrameChg>
        <pc:graphicFrameChg chg="add">
          <ac:chgData name="abdelghani salhi" userId="a44d13800851dea6" providerId="LiveId" clId="{80FAA889-E246-4602-AFF2-CB47978AC01D}" dt="2026-06-11T15:05:06.393" v="2292" actId="22"/>
          <ac:graphicFrameMkLst>
            <pc:docMk/>
            <pc:sldMk cId="1716241650" sldId="2134807170"/>
            <ac:graphicFrameMk id="8" creationId="{D4B8B550-4AAB-7AB4-D32E-B645324F4CC8}"/>
          </ac:graphicFrameMkLst>
        </pc:graphicFrameChg>
      </pc:sldChg>
      <pc:sldChg chg="addSp delSp modSp add mod">
        <pc:chgData name="abdelghani salhi" userId="a44d13800851dea6" providerId="LiveId" clId="{80FAA889-E246-4602-AFF2-CB47978AC01D}" dt="2026-06-11T15:06:01.566" v="2319" actId="20577"/>
        <pc:sldMkLst>
          <pc:docMk/>
          <pc:sldMk cId="1320605485" sldId="2134807171"/>
        </pc:sldMkLst>
        <pc:spChg chg="mod">
          <ac:chgData name="abdelghani salhi" userId="a44d13800851dea6" providerId="LiveId" clId="{80FAA889-E246-4602-AFF2-CB47978AC01D}" dt="2026-06-11T15:06:01.566" v="2319" actId="20577"/>
          <ac:spMkLst>
            <pc:docMk/>
            <pc:sldMk cId="1320605485" sldId="2134807171"/>
            <ac:spMk id="7" creationId="{BE033356-88C3-1BF4-28C8-D00C7266EAC4}"/>
          </ac:spMkLst>
        </pc:spChg>
        <pc:spChg chg="mod">
          <ac:chgData name="abdelghani salhi" userId="a44d13800851dea6" providerId="LiveId" clId="{80FAA889-E246-4602-AFF2-CB47978AC01D}" dt="2026-06-11T15:05:46.071" v="2310" actId="20577"/>
          <ac:spMkLst>
            <pc:docMk/>
            <pc:sldMk cId="1320605485" sldId="2134807171"/>
            <ac:spMk id="8" creationId="{DAEC445D-6C38-453D-7885-85C2A4BF20EC}"/>
          </ac:spMkLst>
        </pc:spChg>
        <pc:graphicFrameChg chg="add">
          <ac:chgData name="abdelghani salhi" userId="a44d13800851dea6" providerId="LiveId" clId="{80FAA889-E246-4602-AFF2-CB47978AC01D}" dt="2026-06-11T15:05:23.871" v="2294" actId="22"/>
          <ac:graphicFrameMkLst>
            <pc:docMk/>
            <pc:sldMk cId="1320605485" sldId="2134807171"/>
            <ac:graphicFrameMk id="4" creationId="{8117BB5B-C4A6-11AA-9A17-B620A60F7D94}"/>
          </ac:graphicFrameMkLst>
        </pc:graphicFrameChg>
        <pc:graphicFrameChg chg="del">
          <ac:chgData name="abdelghani salhi" userId="a44d13800851dea6" providerId="LiveId" clId="{80FAA889-E246-4602-AFF2-CB47978AC01D}" dt="2026-06-11T15:05:23.162" v="2293" actId="478"/>
          <ac:graphicFrameMkLst>
            <pc:docMk/>
            <pc:sldMk cId="1320605485" sldId="2134807171"/>
            <ac:graphicFrameMk id="5" creationId="{0F82299E-77F3-E644-DBE3-B297141D4CF2}"/>
          </ac:graphicFrameMkLst>
        </pc:graphicFrameChg>
        <pc:graphicFrameChg chg="del">
          <ac:chgData name="abdelghani salhi" userId="a44d13800851dea6" providerId="LiveId" clId="{80FAA889-E246-4602-AFF2-CB47978AC01D}" dt="2026-06-11T15:05:23.162" v="2293" actId="478"/>
          <ac:graphicFrameMkLst>
            <pc:docMk/>
            <pc:sldMk cId="1320605485" sldId="2134807171"/>
            <ac:graphicFrameMk id="6" creationId="{388461A2-61BD-6475-9E43-B99C1C3980CE}"/>
          </ac:graphicFrameMkLst>
        </pc:graphicFrameChg>
        <pc:graphicFrameChg chg="add">
          <ac:chgData name="abdelghani salhi" userId="a44d13800851dea6" providerId="LiveId" clId="{80FAA889-E246-4602-AFF2-CB47978AC01D}" dt="2026-06-11T15:05:23.871" v="2294" actId="22"/>
          <ac:graphicFrameMkLst>
            <pc:docMk/>
            <pc:sldMk cId="1320605485" sldId="2134807171"/>
            <ac:graphicFrameMk id="10" creationId="{4CADB40C-BFB7-F44F-1FF5-8F9E0694C63F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62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3" r:id="rId6"/>
    <p:sldLayoutId id="2147483904" r:id="rId7"/>
    <p:sldLayoutId id="214748390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Relationship Id="rId9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1" y="6021420"/>
            <a:ext cx="1176324" cy="288630"/>
          </a:xfrm>
          <a:prstGeom prst="roundRect">
            <a:avLst>
              <a:gd name="adj" fmla="val 50000"/>
            </a:avLst>
          </a:prstGeom>
          <a:solidFill>
            <a:srgbClr val="FCC30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المراجعة </a:t>
            </a:r>
            <a:r>
              <a:rPr lang="ar-MA" sz="12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800622" y="603029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10107" y="6021421"/>
            <a:ext cx="1124468" cy="288630"/>
            <a:chOff x="5303276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152875" y="588410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50687" y="6021421"/>
            <a:ext cx="1124468" cy="288630"/>
            <a:chOff x="5303276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152870" y="588410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91267" y="6021421"/>
            <a:ext cx="1124468" cy="288630"/>
            <a:chOff x="5368593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53877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24468" cy="288630"/>
            <a:chOff x="5313108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533177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D1CA560-E003-3FA1-8032-3AA4534D6408}"/>
              </a:ext>
            </a:extLst>
          </p:cNvPr>
          <p:cNvGrpSpPr/>
          <p:nvPr/>
        </p:nvGrpSpPr>
        <p:grpSpPr>
          <a:xfrm>
            <a:off x="2480221" y="5209125"/>
            <a:ext cx="3855585" cy="1128328"/>
            <a:chOff x="372285" y="2465002"/>
            <a:chExt cx="3855585" cy="112832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757354-1731-84CC-6C3B-EE9F6F1B7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2285" y="2683769"/>
              <a:ext cx="3855585" cy="909561"/>
            </a:xfrm>
            <a:prstGeom prst="rect">
              <a:avLst/>
            </a:prstGeom>
          </p:spPr>
        </p:pic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702071" y="2465002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553396" y="2936423"/>
              <a:ext cx="3420000" cy="40862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indent="0" algn="r" rtl="1">
                <a:buNone/>
                <a:defRPr b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dirty="0"/>
                <a:t> المراجعة 5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86132" y="243611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477039" y="3843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656101" y="433204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 4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666132" y="2949498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2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535469" y="3843811"/>
            <a:ext cx="3656552" cy="1123837"/>
            <a:chOff x="771448" y="1949241"/>
            <a:chExt cx="3656552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771448" y="2196000"/>
              <a:ext cx="3656552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936526" y="2342119"/>
              <a:ext cx="3311473" cy="62863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3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F5FADBD-778B-B68E-F793-88AADC6C6336}"/>
              </a:ext>
            </a:extLst>
          </p:cNvPr>
          <p:cNvSpPr txBox="1"/>
          <p:nvPr/>
        </p:nvSpPr>
        <p:spPr>
          <a:xfrm>
            <a:off x="4700548" y="2936423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1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وتوليف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511454-953C-EDD5-6985-F4DFF8828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728" y="2397967"/>
            <a:ext cx="6051639" cy="410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229183" y="3280764"/>
            <a:ext cx="6452916" cy="1841742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4026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3200" b="1" kern="0" dirty="0">
                  <a:solidFill>
                    <a:srgbClr val="00AB9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163125" y="4017704"/>
            <a:ext cx="5935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بيانات جدول إلى مبيان بالأعمدة؛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8E4554D-6D29-5478-F37E-50DD016A7A85}"/>
              </a:ext>
            </a:extLst>
          </p:cNvPr>
          <p:cNvSpPr txBox="1"/>
          <p:nvPr/>
        </p:nvSpPr>
        <p:spPr>
          <a:xfrm>
            <a:off x="1163125" y="4584797"/>
            <a:ext cx="5935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من خطوتين.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4B4BD90-8B9E-9014-BDE6-E4CD48DB29BC}"/>
              </a:ext>
            </a:extLst>
          </p:cNvPr>
          <p:cNvSpPr txBox="1"/>
          <p:nvPr/>
        </p:nvSpPr>
        <p:spPr>
          <a:xfrm>
            <a:off x="1163125" y="3450610"/>
            <a:ext cx="5935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تركيب أعداد من 6 أرقام وتعرف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منزلاتها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E0BD83E-5DBA-6EA5-6DE9-72859C00D0F1}"/>
              </a:ext>
            </a:extLst>
          </p:cNvPr>
          <p:cNvGrpSpPr/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417E238-7456-3AF7-DB55-D3C8B51B400E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E869AB9-8F7B-4550-7E31-0A42C49C4FDD}"/>
                  </a:ext>
                </a:extLst>
              </p:cNvPr>
              <p:cNvSpPr/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5F720F6-64FD-FBF9-C9D6-AFD3ADCF4568}"/>
                  </a:ext>
                </a:extLst>
              </p:cNvPr>
              <p:cNvSpPr txBox="1"/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rganigramme : Connecteur 23">
                <a:extLst>
                  <a:ext uri="{FF2B5EF4-FFF2-40B4-BE49-F238E27FC236}">
                    <a16:creationId xmlns:a16="http://schemas.microsoft.com/office/drawing/2014/main" id="{6B9F5C2C-8756-42A3-0ACA-FAD48A3CB0C7}"/>
                  </a:ext>
                </a:extLst>
              </p:cNvPr>
              <p:cNvSpPr/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8C512B1-3E56-0AAF-7704-F898A0197ECE}"/>
                  </a:ext>
                </a:extLst>
              </p:cNvPr>
              <p:cNvSpPr txBox="1"/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rganigramme : Connecteur 25">
                <a:extLst>
                  <a:ext uri="{FF2B5EF4-FFF2-40B4-BE49-F238E27FC236}">
                    <a16:creationId xmlns:a16="http://schemas.microsoft.com/office/drawing/2014/main" id="{C57140A0-902D-D502-8D62-97BD1B6F6EB6}"/>
                  </a:ext>
                </a:extLst>
              </p:cNvPr>
              <p:cNvSpPr/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2A9B8F-5F57-405C-9BD0-E970EEA060E4}"/>
                  </a:ext>
                </a:extLst>
              </p:cNvPr>
              <p:cNvSpPr txBox="1"/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rganigramme : Connecteur 27">
                <a:extLst>
                  <a:ext uri="{FF2B5EF4-FFF2-40B4-BE49-F238E27FC236}">
                    <a16:creationId xmlns:a16="http://schemas.microsoft.com/office/drawing/2014/main" id="{5B1ACC3B-A2C8-145A-F05A-FD7348F9DE7F}"/>
                  </a:ext>
                </a:extLst>
              </p:cNvPr>
              <p:cNvSpPr/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36590F8-7B6E-E74F-FFDC-A1DAA857E6FD}"/>
                </a:ext>
              </a:extLst>
            </p:cNvPr>
            <p:cNvSpPr/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D632A-E939-8462-5B0C-29B244B76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5DF47F4-8C7E-8C31-FBBC-0672604EC9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ADCE96-B6B9-C4C6-BAB0-2BFABD253C34}"/>
              </a:ext>
            </a:extLst>
          </p:cNvPr>
          <p:cNvGrpSpPr/>
          <p:nvPr/>
        </p:nvGrpSpPr>
        <p:grpSpPr>
          <a:xfrm>
            <a:off x="2106000" y="2158011"/>
            <a:ext cx="4932000" cy="2376667"/>
            <a:chOff x="2193989" y="2167843"/>
            <a:chExt cx="4932000" cy="237666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A2602E-8A48-F4D5-918A-C2D5AF4827E6}"/>
                </a:ext>
              </a:extLst>
            </p:cNvPr>
            <p:cNvSpPr/>
            <p:nvPr/>
          </p:nvSpPr>
          <p:spPr>
            <a:xfrm>
              <a:off x="2193989" y="2610518"/>
              <a:ext cx="4932000" cy="193399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1CD73C2-A85A-23D1-A9E8-BC8B06190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336487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FC9DC32-50BC-E24B-29C5-218698AC0AA7}"/>
                </a:ext>
              </a:extLst>
            </p:cNvPr>
            <p:cNvSpPr txBox="1"/>
            <p:nvPr/>
          </p:nvSpPr>
          <p:spPr>
            <a:xfrm>
              <a:off x="2575727" y="3448511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</a:t>
              </a: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B0724AF8-A25E-87C9-21A8-86E39DAD1D9B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21DE7E8-32C7-80EF-08A5-5E0660EBF2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B46669A-B9B2-D320-4FFC-2031268E1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4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9724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9812834-AC1E-38EB-FE4C-2E02D93AE3AD}"/>
              </a:ext>
            </a:extLst>
          </p:cNvPr>
          <p:cNvCxnSpPr/>
          <p:nvPr/>
        </p:nvCxnSpPr>
        <p:spPr>
          <a:xfrm>
            <a:off x="4894741" y="3132311"/>
            <a:ext cx="0" cy="468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في 10 ومضاعفاتها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43579" y="2616985"/>
            <a:ext cx="3192396" cy="564279"/>
            <a:chOff x="2243579" y="2616985"/>
            <a:chExt cx="3192396" cy="56427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243579" y="2616985"/>
              <a:ext cx="3026140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896809" y="4674420"/>
            <a:ext cx="3283498" cy="584775"/>
            <a:chOff x="3996856" y="3882568"/>
            <a:chExt cx="3283498" cy="584775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96856" y="3882568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50865" y="398385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على</a:t>
              </a:r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كُرَّاسَاتكُِ</a:t>
              </a: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مْ:</a:t>
              </a:r>
            </a:p>
          </p:txBody>
        </p:sp>
      </p:grp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A33F46F2-20D1-8ED3-A44C-5AA328E74C8D}"/>
              </a:ext>
            </a:extLst>
          </p:cNvPr>
          <p:cNvSpPr/>
          <p:nvPr/>
        </p:nvSpPr>
        <p:spPr>
          <a:xfrm>
            <a:off x="2894028" y="2680015"/>
            <a:ext cx="461913" cy="461665"/>
          </a:xfrm>
          <a:prstGeom prst="flowChartConnector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FC80A5-F357-D390-AF84-E0560AE5F832}"/>
              </a:ext>
            </a:extLst>
          </p:cNvPr>
          <p:cNvSpPr/>
          <p:nvPr/>
        </p:nvSpPr>
        <p:spPr>
          <a:xfrm>
            <a:off x="4138366" y="2670646"/>
            <a:ext cx="1031305" cy="461665"/>
          </a:xfrm>
          <a:prstGeom prst="roundRect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F679887-736B-4C76-D3F8-3C3D3547C4A5}"/>
              </a:ext>
            </a:extLst>
          </p:cNvPr>
          <p:cNvCxnSpPr>
            <a:cxnSpLocks/>
          </p:cNvCxnSpPr>
          <p:nvPr/>
        </p:nvCxnSpPr>
        <p:spPr>
          <a:xfrm>
            <a:off x="3728699" y="3058468"/>
            <a:ext cx="221132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2D8C6AB-DC56-8CD9-8017-9397DB122508}"/>
              </a:ext>
            </a:extLst>
          </p:cNvPr>
          <p:cNvCxnSpPr>
            <a:cxnSpLocks/>
          </p:cNvCxnSpPr>
          <p:nvPr/>
        </p:nvCxnSpPr>
        <p:spPr>
          <a:xfrm flipH="1">
            <a:off x="4038318" y="3058468"/>
            <a:ext cx="245447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F6CFDCE5-2525-FC1C-6DDE-D69F049CEE2C}"/>
              </a:ext>
            </a:extLst>
          </p:cNvPr>
          <p:cNvSpPr/>
          <p:nvPr/>
        </p:nvSpPr>
        <p:spPr>
          <a:xfrm>
            <a:off x="373366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B1243CC6-6A96-2E60-C1E4-5922C03BC482}"/>
              </a:ext>
            </a:extLst>
          </p:cNvPr>
          <p:cNvSpPr/>
          <p:nvPr/>
        </p:nvSpPr>
        <p:spPr>
          <a:xfrm>
            <a:off x="4181801" y="3417755"/>
            <a:ext cx="504000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0070C0"/>
                </a:solidFill>
              </a:rPr>
              <a:t>×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C3F2F086-AF8A-FB81-6347-05BB5CD42BF9}"/>
              </a:ext>
            </a:extLst>
          </p:cNvPr>
          <p:cNvSpPr/>
          <p:nvPr/>
        </p:nvSpPr>
        <p:spPr>
          <a:xfrm>
            <a:off x="463673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rgbClr val="0B76A0"/>
              </a:solidFill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50BCD998-10B3-FBDF-9B25-2DB47F1D81E2}"/>
              </a:ext>
            </a:extLst>
          </p:cNvPr>
          <p:cNvSpPr/>
          <p:nvPr/>
        </p:nvSpPr>
        <p:spPr>
          <a:xfrm>
            <a:off x="4329602" y="3418325"/>
            <a:ext cx="1123042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B76A0"/>
                </a:solidFill>
              </a:rPr>
              <a:t>1</a:t>
            </a:r>
            <a:r>
              <a:rPr lang="ar-MA" sz="2400" b="1" dirty="0">
                <a:solidFill>
                  <a:srgbClr val="C00000"/>
                </a:solidFill>
              </a:rPr>
              <a:t>0</a:t>
            </a:r>
            <a:endParaRPr lang="fr-FR" sz="1200" b="1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D7E3DCB-5521-156A-4E7D-CA7BD2D73D11}"/>
              </a:ext>
            </a:extLst>
          </p:cNvPr>
          <p:cNvCxnSpPr>
            <a:stCxn id="19" idx="4"/>
            <a:endCxn id="26" idx="0"/>
          </p:cNvCxnSpPr>
          <p:nvPr/>
        </p:nvCxnSpPr>
        <p:spPr>
          <a:xfrm>
            <a:off x="3985665" y="3914146"/>
            <a:ext cx="522120" cy="7602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D2FD2F9-1BF7-4C8C-3845-0E32494B354A}"/>
              </a:ext>
            </a:extLst>
          </p:cNvPr>
          <p:cNvCxnSpPr>
            <a:stCxn id="31" idx="4"/>
            <a:endCxn id="26" idx="0"/>
          </p:cNvCxnSpPr>
          <p:nvPr/>
        </p:nvCxnSpPr>
        <p:spPr>
          <a:xfrm flipH="1">
            <a:off x="4507785" y="3922325"/>
            <a:ext cx="383338" cy="7520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E3C743-8FD5-F123-7014-6635C451315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3FCD955-75AA-7BFA-78F4-A3FD4304976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1A5CCD0F-FF7A-D3A1-5914-F04727D7EEF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31E6CB0-3650-E1C9-B89F-05D60043596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1280537B-D903-0E4A-0C25-8EC57311F81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234A3784-C4E9-E81D-B6FE-5EB5D34B1B2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F0AC372-A57B-4C43-3F10-39A1BD90B13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8772D56B-A037-1B83-57D1-ED04D8C0473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5D9985D0-35E7-B4AE-295A-EC9E09590AF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Organigramme : Connecteur 31">
                  <a:extLst>
                    <a:ext uri="{FF2B5EF4-FFF2-40B4-BE49-F238E27FC236}">
                      <a16:creationId xmlns:a16="http://schemas.microsoft.com/office/drawing/2014/main" id="{1F6DDD03-2903-CE61-D216-FEB29F5277D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7EC0D9B-E148-D365-BBFC-9E38752C1A8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79776F3-01FD-FABF-DD0E-10BBD6B4F4B9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6" name="Image 35">
            <a:extLst>
              <a:ext uri="{FF2B5EF4-FFF2-40B4-BE49-F238E27FC236}">
                <a16:creationId xmlns:a16="http://schemas.microsoft.com/office/drawing/2014/main" id="{36EB5741-1DBE-7654-31A7-1272E40A4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73" y="3994926"/>
            <a:ext cx="1600339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49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915486" y="910593"/>
            <a:ext cx="6581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أنجزوا هذه العمليات بالضرب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10 أو مضاعفاتها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</a:t>
            </a:r>
            <a:r>
              <a:rPr lang="fr-MA" b="1" dirty="0">
                <a:solidFill>
                  <a:schemeClr val="tx1"/>
                </a:solidFill>
              </a:rPr>
              <a:t> ×</a:t>
            </a:r>
            <a:r>
              <a:rPr lang="fr-FR" b="1" dirty="0">
                <a:solidFill>
                  <a:schemeClr val="tx1"/>
                </a:solidFill>
              </a:rPr>
              <a:t> 50</a:t>
            </a:r>
            <a:r>
              <a:rPr lang="fr-MA" b="1" dirty="0">
                <a:solidFill>
                  <a:schemeClr val="tx1"/>
                </a:solidFill>
              </a:rPr>
              <a:t> = ...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</a:t>
            </a:r>
            <a:r>
              <a:rPr lang="fr-MA" b="1" dirty="0">
                <a:solidFill>
                  <a:schemeClr val="tx1"/>
                </a:solidFill>
              </a:rPr>
              <a:t> × 60 = ...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20 = ...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8</a:t>
            </a:r>
            <a:r>
              <a:rPr lang="fr-MA" b="1" dirty="0">
                <a:solidFill>
                  <a:schemeClr val="tx1"/>
                </a:solidFill>
              </a:rPr>
              <a:t> × 30 = ...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7</a:t>
            </a:r>
            <a:r>
              <a:rPr lang="fr-MA" b="1" dirty="0">
                <a:solidFill>
                  <a:schemeClr val="tx1"/>
                </a:solidFill>
              </a:rPr>
              <a:t> × 60 = ...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</a:t>
            </a:r>
            <a:r>
              <a:rPr lang="fr-MA" b="1" dirty="0">
                <a:solidFill>
                  <a:schemeClr val="tx1"/>
                </a:solidFill>
              </a:rPr>
              <a:t> × 60 = ...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9</a:t>
            </a:r>
            <a:r>
              <a:rPr lang="fr-MA" b="1" dirty="0">
                <a:solidFill>
                  <a:schemeClr val="tx1"/>
                </a:solidFill>
              </a:rPr>
              <a:t> × 50 = ...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4</a:t>
            </a:r>
            <a:r>
              <a:rPr lang="fr-MA" b="1" dirty="0">
                <a:solidFill>
                  <a:schemeClr val="tx1"/>
                </a:solidFill>
              </a:rPr>
              <a:t> × 50 = ...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5B6A8B65-0A4B-3DAF-26AB-4B3693E999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667032" y="4929239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ACC732-EFDD-E07D-B81E-BF41E3E0CEB3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</a:t>
            </a:r>
            <a:r>
              <a:rPr lang="fr-MA" b="1" dirty="0">
                <a:solidFill>
                  <a:schemeClr val="tx1"/>
                </a:solidFill>
              </a:rPr>
              <a:t> ×</a:t>
            </a:r>
            <a:r>
              <a:rPr lang="fr-FR" b="1" dirty="0">
                <a:solidFill>
                  <a:schemeClr val="tx1"/>
                </a:solidFill>
              </a:rPr>
              <a:t> 50</a:t>
            </a:r>
            <a:r>
              <a:rPr lang="fr-MA" b="1" dirty="0">
                <a:solidFill>
                  <a:schemeClr val="tx1"/>
                </a:solidFill>
              </a:rPr>
              <a:t> = </a:t>
            </a:r>
            <a:r>
              <a:rPr lang="fr-MA" sz="2000" b="1" dirty="0">
                <a:solidFill>
                  <a:srgbClr val="C00000"/>
                </a:solidFill>
              </a:rPr>
              <a:t>100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AF95307-A0A5-AA1B-AFB4-87DEE0251B9D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</a:t>
            </a:r>
            <a:r>
              <a:rPr lang="fr-MA" b="1" dirty="0">
                <a:solidFill>
                  <a:schemeClr val="tx1"/>
                </a:solidFill>
              </a:rPr>
              <a:t> × 60 = </a:t>
            </a:r>
            <a:r>
              <a:rPr lang="fr-MA" sz="2000" b="1" dirty="0">
                <a:solidFill>
                  <a:srgbClr val="C00000"/>
                </a:solidFill>
              </a:rPr>
              <a:t>300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71DB88C-44AA-D39A-A14F-07B0F6862B9E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20 = </a:t>
            </a:r>
            <a:r>
              <a:rPr lang="fr-MA" sz="2000" b="1" dirty="0">
                <a:solidFill>
                  <a:srgbClr val="C00000"/>
                </a:solidFill>
              </a:rPr>
              <a:t>120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E5BD4E-E900-12B5-1213-BE768A9AC640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8</a:t>
            </a:r>
            <a:r>
              <a:rPr lang="fr-MA" b="1" dirty="0">
                <a:solidFill>
                  <a:schemeClr val="tx1"/>
                </a:solidFill>
              </a:rPr>
              <a:t> × 30 = </a:t>
            </a:r>
            <a:r>
              <a:rPr lang="fr-MA" sz="2000" b="1" dirty="0">
                <a:solidFill>
                  <a:srgbClr val="C00000"/>
                </a:solidFill>
              </a:rPr>
              <a:t>240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6AD76D3-097B-8C07-8E88-C84EE9C5D430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7</a:t>
            </a:r>
            <a:r>
              <a:rPr lang="fr-MA" b="1" dirty="0">
                <a:solidFill>
                  <a:schemeClr val="tx1"/>
                </a:solidFill>
              </a:rPr>
              <a:t> × 60 = </a:t>
            </a:r>
            <a:r>
              <a:rPr lang="fr-MA" sz="2000" b="1" dirty="0">
                <a:solidFill>
                  <a:srgbClr val="C00000"/>
                </a:solidFill>
              </a:rPr>
              <a:t>420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4CD8F2F2-C061-5A26-265F-1A4F0F1DD215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</a:t>
            </a:r>
            <a:r>
              <a:rPr lang="fr-MA" b="1" dirty="0">
                <a:solidFill>
                  <a:schemeClr val="tx1"/>
                </a:solidFill>
              </a:rPr>
              <a:t> × 60 = </a:t>
            </a:r>
            <a:r>
              <a:rPr lang="fr-MA" sz="2000" b="1" dirty="0">
                <a:solidFill>
                  <a:srgbClr val="C00000"/>
                </a:solidFill>
              </a:rPr>
              <a:t>180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3BC58C66-27B9-DDC7-05C5-48B113942BFC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9</a:t>
            </a:r>
            <a:r>
              <a:rPr lang="fr-MA" b="1" dirty="0">
                <a:solidFill>
                  <a:schemeClr val="tx1"/>
                </a:solidFill>
              </a:rPr>
              <a:t> × 50 = </a:t>
            </a:r>
            <a:r>
              <a:rPr lang="fr-MA" sz="2000" b="1" dirty="0">
                <a:solidFill>
                  <a:srgbClr val="C00000"/>
                </a:solidFill>
              </a:rPr>
              <a:t>450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80BB2608-A3F6-71B2-DF83-5D79BDB6CE96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4</a:t>
            </a:r>
            <a:r>
              <a:rPr lang="fr-MA" b="1" dirty="0">
                <a:solidFill>
                  <a:schemeClr val="tx1"/>
                </a:solidFill>
              </a:rPr>
              <a:t> × 50 = </a:t>
            </a:r>
            <a:r>
              <a:rPr lang="fr-MA" sz="2000" b="1" dirty="0">
                <a:solidFill>
                  <a:srgbClr val="C00000"/>
                </a:solidFill>
              </a:rPr>
              <a:t>200</a:t>
            </a:r>
            <a:endParaRPr lang="fr-M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7203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57BFE7-3265-CD0B-9CE6-9F6A82F3B686}"/>
              </a:ext>
            </a:extLst>
          </p:cNvPr>
          <p:cNvSpPr txBox="1"/>
          <p:nvPr/>
        </p:nvSpPr>
        <p:spPr>
          <a:xfrm>
            <a:off x="2369976" y="3370543"/>
            <a:ext cx="3422677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تركيب أعداد من 6 أرقام وتعرف </a:t>
            </a:r>
            <a:r>
              <a:rPr lang="ar-MA" sz="24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منزلاتها</a:t>
            </a:r>
            <a:endParaRPr lang="ar-MA" sz="24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96A3-85D6-46F2-61A5-DDBE0E50F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47BBAAB-2132-085C-9E03-2516D37C46EE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C3C9D7-BF76-9557-B9BE-BEE286E4A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03882C-C787-95FE-367B-7FE9A229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E3A6AB6-03D9-77F5-961F-4CC60559BE53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9F1DA97-045D-E8BE-E36E-03008DA399A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F8DD918-734A-44B1-74BE-5D71971A26C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9EBD1A3-49D3-A9BE-1DED-D18005C19D3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10A9303-07D6-2F07-B0C6-E7945C73F9D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B288F53-5F52-3D8C-D9FF-10CBD15EDAF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03FD0C5A-471D-E96C-E00D-E22DBABF775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D1FFD440-2963-9302-E587-746E5D567D9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8F14094-A6F4-234C-9536-B54ED6EEBC3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6B30156-4547-D730-405A-FA119B142A9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13BB69-A72F-A108-D0D1-7BE5DD2D69D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5E179ED-BF59-819A-66B8-C4B019D5E52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859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E1848-32F3-61AE-89FC-1DEF74683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43A32A-D85C-802B-6DA7-B35BCF5F55F8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576FF0-5A04-A216-A7AF-7050CD10EF74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BB3AA4-E810-C174-F856-5FDA2FC4ACCF}"/>
              </a:ext>
            </a:extLst>
          </p:cNvPr>
          <p:cNvSpPr txBox="1"/>
          <p:nvPr/>
        </p:nvSpPr>
        <p:spPr>
          <a:xfrm>
            <a:off x="549733" y="905894"/>
            <a:ext cx="6976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ألواحكم،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ركبوا أصغر عدد ممكن، باستعمال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رقم مما يلي مرة واحدة فقط: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D9C8ED-A2C5-6237-8518-809998217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573C25-4E20-21E6-DBF9-FCCF435C9679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; 2 ; 8 ; 5 ; 1</a:t>
            </a:r>
            <a:endParaRPr lang="fr-MA" sz="44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1A0BBE4-C181-C85F-A6AD-65B1E9F147A4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015A71E-87E3-6FB1-B4B7-0B2B529DDA7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2604350-9E83-C802-E2C1-1BA4747FE72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B0E42AC-783F-940E-5FDE-DE27136B292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A495DF6-05C3-F463-85C7-C9B372DFDF7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98E65F94-5EC0-CDC8-32F9-793BD456465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18157CE-6E60-5818-242D-752C4156077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FA3B3E8-DAC8-6345-2B23-7900879B908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130E8C6-7DD7-6282-AD00-B96CEBF3229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10A6C4E-0344-C168-934C-12B69E57C61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A27D70E-DC14-6A7F-3CDA-CB434A1441D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29EF0E7-2DE5-1DB8-0FDB-47E2ED79ADB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629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A388-E655-199C-BFDA-912FC6B8D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2C6D6D0-9D40-9355-8A64-F2B8A1EA7497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BBE008-2247-1F21-79B3-2EC0AE1C1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92D087B-6B7E-2A20-B2C1-46DFB9D1C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ED897B4-3F19-6FE1-02FF-FB35DB98F87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2D9DFE4-941B-A55C-EDA2-51F595F91E5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14435A7-8BCD-C5BE-C78D-3928772614A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F9B07FF-2273-094A-AF6E-F67D775B89E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508FD01-3F1F-2FD4-9DF4-4B1FA2704F6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38BF2C3-4A8F-9B40-BF82-3566AB90816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83F29BF-08AB-5960-AD86-95580D01529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981F6B9-F911-AD06-3DED-AAB66B70F34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322A4C9-66F2-365A-A978-D4479B800EB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122C93B-8D71-14C0-65DB-ECAE8246804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F6AE4C6-50BA-6E50-08B7-ED5F2BCAA5C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810D192-F072-9F01-F8F9-C57F7F40551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9875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951FE-14CA-8AF1-9A91-B827A2A67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89F3F1-6442-0EA9-42DE-8C5B3470D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AA504F-1E7F-16A7-DD6D-6DAB6AAC9231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BBE54-7728-2B2E-3D9C-83D9C1D76307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DEA0EE8-43EF-8C36-A128-E2C61A4A40B6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لجواب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B7882D-530A-F157-6549-FFABF1E9C76F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7AF6491-EE72-B72C-C74F-4A135758F2F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1A5FE3-14F9-7AFF-04B4-7A1C5BA1CF7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5EC078E-4912-ACB1-653A-F6AEFFBFFF1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9A98009-8088-5481-64BE-CDEC9155A34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FA43C30-C718-F1B6-C6D3-FDDEA44D738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732D1B0-A953-2D3B-D34D-D6E663230AC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25863BE-0A19-BC81-E426-47C00D7B56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7F93BF5-A6A8-48ED-23BC-84FFE71F5C5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CDE12BD-BD50-164E-AB2D-526734C0CDB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49241B1-32A3-B28C-511F-64A9513369C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006755E-1E85-576B-69DE-10E8682A550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56002FE-4FAF-30DE-B210-3B4F507A96CF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; 2 ; 8 ; 5 ; 1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10045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8CCA2-9532-938B-AD0A-D3D91DB95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1728BE-E587-7EA2-F8FA-F5E6D8126736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E8A569-1825-7B0C-6745-09150F6799B7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7525FB-5EF4-9907-213E-6977AA2ADE4B}"/>
              </a:ext>
            </a:extLst>
          </p:cNvPr>
          <p:cNvSpPr txBox="1"/>
          <p:nvPr/>
        </p:nvSpPr>
        <p:spPr>
          <a:xfrm>
            <a:off x="646043" y="905894"/>
            <a:ext cx="6879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نحصل على أصغر عدد بكتابة الأعداد، ابتداء من اليسار، من الأصغر إلى الأكبر.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FFAE28-A6D1-09AB-9E6C-950CD810A759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B501CD1-42BA-B87A-1143-AE2597A0886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71415B4-81E5-5141-CFE4-1999F16E109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509BA99-CF95-B69F-C2FB-5B23AE6EDFF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FE0B93E-7AD3-E8CC-459E-1C5540B8F96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FF508A7D-57C3-07C0-C2A1-0B05B3DFA15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4FF53FE-678B-3748-2519-C52697D9F31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FBA6D61-6C4C-C2CB-B4DB-FE89D3DE130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AB176E3-51CC-6933-C721-605AF513122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3C55BD89-05C0-E353-7F02-8240D0C5C30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42FA060-13FA-F988-F5AF-7F765C50DA2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1ED2478-C649-85CB-8762-1D8C80AA46B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8DFE83-03A8-65E8-58DB-F92F013F7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10C270-9A54-7948-0431-0A261CE14EEF}"/>
              </a:ext>
            </a:extLst>
          </p:cNvPr>
          <p:cNvSpPr txBox="1"/>
          <p:nvPr/>
        </p:nvSpPr>
        <p:spPr>
          <a:xfrm>
            <a:off x="353961" y="2916478"/>
            <a:ext cx="82001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12 358</a:t>
            </a:r>
            <a:endParaRPr lang="fr-MA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1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AB474-65CF-F0D4-0F5F-A9A10156F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7B3CB2-A2AD-4D41-B3B2-4B0454ED2E36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8AEE79-3C49-D074-C016-0E55C3010F6F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E6143D-D54A-A163-A29C-8A08DBFBDD97}"/>
              </a:ext>
            </a:extLst>
          </p:cNvPr>
          <p:cNvSpPr txBox="1"/>
          <p:nvPr/>
        </p:nvSpPr>
        <p:spPr>
          <a:xfrm>
            <a:off x="737119" y="905894"/>
            <a:ext cx="6788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اطرحوا 5 من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وحدات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الآلاف في العدد، ثم اكتبوا، على ألواحكم، العدد الجديد.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9ED510-E490-765F-7DF8-EC1B52BF5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D598ACF-4A72-7661-33B6-403A79DFA825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FA647A-47DB-50C1-DCB8-F473F49BB44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4899E19-4BF7-8035-53F5-B82C17AF00E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481C008-D8D0-DF9A-F59B-AD64EECFB7F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24F3C66-E061-A626-C3A7-9F5D76201B3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29EC971-C292-6C0D-F012-9FBDADE043E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4B09E00-8D1C-18A8-D81D-7F5E0D5A261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B8DF338-A3C1-C55E-A515-137235EBEA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29EEA01-45AA-7BC7-F869-AFF25499508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287969A-11E4-90B1-7904-CA141AD4CBE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2DBFEE2-2446-3A5B-D10F-B34EBE6B38E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16AAC6F-86E0-CA52-178D-300E02802DD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2E9890E1-7A23-048E-B55A-27389D6CE373}"/>
              </a:ext>
            </a:extLst>
          </p:cNvPr>
          <p:cNvSpPr txBox="1"/>
          <p:nvPr/>
        </p:nvSpPr>
        <p:spPr>
          <a:xfrm>
            <a:off x="353961" y="2916478"/>
            <a:ext cx="8200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856 132</a:t>
            </a:r>
            <a:endParaRPr lang="fr-MA" sz="4800" b="1" dirty="0"/>
          </a:p>
        </p:txBody>
      </p:sp>
    </p:spTree>
    <p:extLst>
      <p:ext uri="{BB962C8B-B14F-4D97-AF65-F5344CB8AC3E}">
        <p14:creationId xmlns:p14="http://schemas.microsoft.com/office/powerpoint/2010/main" val="197319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88233-B383-849B-5120-AF002CC4A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1144B74-5F2C-D945-02A9-F6F3AA4BD225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3B7AC3-933C-4DFC-1474-B88AFD926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8D91EC-AB11-6B0D-666B-6EE683DB1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023E8DC-CCDB-E6E7-C819-DE5A89C0EE3E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033187B-BBA1-F485-6A08-055546CDB8F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49A2278-C202-E1BE-E765-186E9068FB1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44951CB-7D43-837F-5B81-F3EA42EF0D9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F45F8B1-887E-2D80-15BB-93DCF05F8C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E0112E9-C0A4-F881-3EA4-09AD1CBA778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D859A24-3CB3-89C9-F73B-CACE3B2C4A3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66CA2E8-A134-2B67-C5DD-2E786FD9CFF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45C4A48-45B6-2E65-8D79-8E5601F90F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8E6DDA0-32A3-5235-BF09-0E09D0F4A8E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D52BB2-C9C5-311A-D79E-22047BFD498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1BA767B-5698-D8C3-92BF-85B78C77B91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9282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7D66C-7A33-C301-E4EA-B0D63490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DDE608E-406F-0807-566B-502ED192C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2BF261-E215-AFDF-44DF-0B69B1E8FE73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261125-5ECB-8F39-B9E6-B2F51E3DD4F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97C406-0E49-D42D-B2F5-B7CF87B3D904}"/>
              </a:ext>
            </a:extLst>
          </p:cNvPr>
          <p:cNvSpPr txBox="1"/>
          <p:nvPr/>
        </p:nvSpPr>
        <p:spPr>
          <a:xfrm>
            <a:off x="353961" y="905894"/>
            <a:ext cx="717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للجواب؟ (أطرح 5 من رقم وحدات الآلاف).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5355D3-0715-7320-1EF6-B94AF59D1DC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7938C6C-1F7B-ECC7-26E5-59C9A7CA0D4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59F747F-045B-0C2B-8073-A95CE8BD166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CA2A293-2073-27CE-E50E-D46F8715C99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2CDFBDB-942D-4BA9-1E75-643F23D7A7F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6C292D2-B064-6D45-666D-84ACB10CF46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EBEB703-D839-477E-3E05-FBFFE4942B5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1B8623E-8BB0-E1BA-B1B7-C197770348C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4256A58-8B5E-8ACB-5EE0-55C701CE2C6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9841287-56D4-5A2F-8690-1BD4BE33FB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D3B1560-908F-9283-522E-190C387EFE2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B085130-6BBC-2E7D-4A36-4C12CB78EF4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0731491-1BBD-650E-579A-6E136C064186}"/>
              </a:ext>
            </a:extLst>
          </p:cNvPr>
          <p:cNvSpPr txBox="1"/>
          <p:nvPr/>
        </p:nvSpPr>
        <p:spPr>
          <a:xfrm>
            <a:off x="353961" y="2916478"/>
            <a:ext cx="8200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856 132</a:t>
            </a:r>
            <a:endParaRPr lang="fr-MA" sz="4800" b="1" dirty="0"/>
          </a:p>
        </p:txBody>
      </p:sp>
    </p:spTree>
    <p:extLst>
      <p:ext uri="{BB962C8B-B14F-4D97-AF65-F5344CB8AC3E}">
        <p14:creationId xmlns:p14="http://schemas.microsoft.com/office/powerpoint/2010/main" val="335224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AAC8-CDD2-416D-DA77-E8D3F7D8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9E5BAB-D22D-D96D-0001-110395BB7C38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DE34BC-D7C5-BBA8-48F1-3AB47607A194}"/>
              </a:ext>
            </a:extLst>
          </p:cNvPr>
          <p:cNvSpPr txBox="1"/>
          <p:nvPr/>
        </p:nvSpPr>
        <p:spPr>
          <a:xfrm>
            <a:off x="349731" y="905894"/>
            <a:ext cx="717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المحصل عليه بعد طرح 5 من رقم وحدات الآلاف هو: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851 132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69C2648-C201-F07A-3C0C-8E97B5DA4B3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C2E9BC4-1D7E-2830-B360-2165EF315D7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AC172AC-A6FD-ACEB-10FF-A694BF4F6EA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CC08E4E-5195-8735-78F4-569E85B3DC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5D1D926-4762-EF97-A549-887EE078B5B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1171CCD-0639-D5C3-4F41-C49EE0807F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DFB2A3-E235-37D3-040C-3225D14E9D0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5A69A3E-D5DF-3360-A6F9-B72238ACDA6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C1F4C6A-204B-4886-F322-89993EC6DC0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58EEEF3-D56D-A57C-C2B9-B7669B31D5C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3F1B28F-FF0F-2D65-00A0-723D91B09F5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6CB0021-2874-6205-AA07-44836A1D3C7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5384E-747D-ACF9-2543-AE9AFE102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B402BD-207D-008B-1E74-990E4C4A98F5}"/>
              </a:ext>
            </a:extLst>
          </p:cNvPr>
          <p:cNvSpPr txBox="1"/>
          <p:nvPr/>
        </p:nvSpPr>
        <p:spPr>
          <a:xfrm>
            <a:off x="353961" y="2916478"/>
            <a:ext cx="8200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132</a:t>
            </a:r>
            <a:endParaRPr lang="fr-MA" sz="4800" b="1" dirty="0"/>
          </a:p>
        </p:txBody>
      </p:sp>
    </p:spTree>
    <p:extLst>
      <p:ext uri="{BB962C8B-B14F-4D97-AF65-F5344CB8AC3E}">
        <p14:creationId xmlns:p14="http://schemas.microsoft.com/office/powerpoint/2010/main" val="322737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E5C66-D799-C980-D44D-159338FCE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41A2159-1802-FB2C-7156-5AC4CD199C4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D42E046-2AF9-D087-CB2D-6E34852E7D78}"/>
              </a:ext>
            </a:extLst>
          </p:cNvPr>
          <p:cNvSpPr/>
          <p:nvPr/>
        </p:nvSpPr>
        <p:spPr>
          <a:xfrm>
            <a:off x="2290915" y="3000990"/>
            <a:ext cx="4206792" cy="17203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EDCAD-A712-BF3F-61E0-7E1616270CB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167B8A5-EB2E-3CF5-1869-AAAE1FA62B8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091F441-3125-408F-C36C-936C7534DC9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83DBBB0-9665-F4AC-CD09-51BC0EB32C01}"/>
              </a:ext>
            </a:extLst>
          </p:cNvPr>
          <p:cNvSpPr txBox="1"/>
          <p:nvPr/>
        </p:nvSpPr>
        <p:spPr>
          <a:xfrm>
            <a:off x="2360646" y="3370543"/>
            <a:ext cx="343200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معطيات جدول إلى مبيان بالأعمدة</a:t>
            </a:r>
          </a:p>
        </p:txBody>
      </p:sp>
    </p:spTree>
    <p:extLst>
      <p:ext uri="{BB962C8B-B14F-4D97-AF65-F5344CB8AC3E}">
        <p14:creationId xmlns:p14="http://schemas.microsoft.com/office/powerpoint/2010/main" val="119047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9D6C3-B454-8A7A-00AB-830FC7A2B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6DCCFAB-7520-085D-AB2F-323DC1D81255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46EBBD-07BC-5EA7-CD3B-0090521C40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656C5B-B089-8D8B-B908-D7FABC0FED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747882-E4BB-F2B1-687F-39BAB433D09A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CAEA9D2-54E3-45F9-A865-B7B741B8A9E2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BF784FD-53E2-7A6C-8B03-6E1D94337BB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0D0F35B-DEF0-320D-DA0D-8EBB8401DBB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F92C402-2FCC-D076-9E9B-967FB6F748B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4271CA0-1831-DB61-F394-E0DE81E0306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05CBB73-0BB2-81E7-84BD-08D75AAF2A9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2541054-C71E-FB0D-896C-5950B348D1C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6B96405-D00A-2D26-706E-8A225A0C77F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71FE9C3-9C10-4DA0-4523-F9FDF1AB638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D204D7-B654-B81C-577D-FEFD21AF458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CD9282-E568-D7B8-B1BA-A48841DE896C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7291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9A6A1B8F-6289-5694-9C70-867CAC03377B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7107E967-202B-61D8-8423-3E67BEAF312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AADB3ACD-451A-64E3-F519-A7D9568A736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CB162A4-3459-3670-1420-CEA4F8E87DF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47010924-32CB-23F5-C98C-0B91B4428D0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Organigramme : Connecteur 49">
                  <a:extLst>
                    <a:ext uri="{FF2B5EF4-FFF2-40B4-BE49-F238E27FC236}">
                      <a16:creationId xmlns:a16="http://schemas.microsoft.com/office/drawing/2014/main" id="{CCACAF85-91B7-19AB-1A29-7433C8090C2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0B63ECF9-F654-F31C-C57C-31CF62B2BB6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2" name="Organigramme : Connecteur 51">
                  <a:extLst>
                    <a:ext uri="{FF2B5EF4-FFF2-40B4-BE49-F238E27FC236}">
                      <a16:creationId xmlns:a16="http://schemas.microsoft.com/office/drawing/2014/main" id="{AC41EE52-83E8-F7D3-EB5B-E9CD11C816C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8202FCFA-7353-EEB8-BFB8-3EFE4D15FBD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Organigramme : Connecteur 53">
                  <a:extLst>
                    <a:ext uri="{FF2B5EF4-FFF2-40B4-BE49-F238E27FC236}">
                      <a16:creationId xmlns:a16="http://schemas.microsoft.com/office/drawing/2014/main" id="{CF8FAE11-D14E-54F8-E978-01F8730CD06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C4D5E80-E6BA-4F2D-DBE6-FA14B0CA81E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BCE346B-67B0-1A73-77A0-6E684FF834E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0" name="Image 79">
            <a:extLst>
              <a:ext uri="{FF2B5EF4-FFF2-40B4-BE49-F238E27FC236}">
                <a16:creationId xmlns:a16="http://schemas.microsoft.com/office/drawing/2014/main" id="{2D86F310-12F7-01F0-F5A6-2607C40D4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17" y="1643891"/>
            <a:ext cx="7636431" cy="4872523"/>
          </a:xfrm>
          <a:prstGeom prst="rect">
            <a:avLst/>
          </a:prstGeom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E5964221-772E-FC59-89B1-1E7F8828C1B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بيانات الجدول التالي إلى مبيان بالأعمدة، ثم أجيبوا عن السؤالين: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8D47903C-8916-2EC8-A41B-840C2AC0AED0}"/>
              </a:ext>
            </a:extLst>
          </p:cNvPr>
          <p:cNvGrpSpPr>
            <a:grpSpLocks noChangeAspect="1"/>
          </p:cNvGrpSpPr>
          <p:nvPr/>
        </p:nvGrpSpPr>
        <p:grpSpPr>
          <a:xfrm>
            <a:off x="304801" y="1102453"/>
            <a:ext cx="550444" cy="616619"/>
            <a:chOff x="976754" y="4005561"/>
            <a:chExt cx="558587" cy="625740"/>
          </a:xfrm>
        </p:grpSpPr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C92C5D20-2488-59AD-BD6C-B19D9B0FC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CCBE51D1-5647-9DE6-78FB-122084B3D2EE}"/>
                </a:ext>
              </a:extLst>
            </p:cNvPr>
            <p:cNvSpPr txBox="1"/>
            <p:nvPr/>
          </p:nvSpPr>
          <p:spPr>
            <a:xfrm>
              <a:off x="1033224" y="4173281"/>
              <a:ext cx="445646" cy="343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600" b="1" dirty="0">
                  <a:solidFill>
                    <a:srgbClr val="33878B"/>
                  </a:solidFill>
                </a:rPr>
                <a:t>5</a:t>
              </a:r>
              <a:endParaRPr lang="fr-FR" sz="16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63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5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ليحدد العنصر الأول ... العنصر الثاني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العنصر  الثالث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6505FD-82B2-806B-FA4B-82234BA8B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E34563-DA71-0B51-F0BF-23DEBBF38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17" y="1643891"/>
            <a:ext cx="7636431" cy="487252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89FF125-AC37-288F-84E1-6E02A432CB85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48441C6-A7D6-4B9D-5C93-092FB620C06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E8453EAB-B90F-BE8A-323D-BEF1142E23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C8D775F-3F5B-68B7-4E8A-597A3655C43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2059B78-7F34-C2B9-28F3-1F4B9C98DDA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A6FB2A74-55B6-B283-7CFE-F6265C56E49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18D4F37-E3B2-EA78-9AFA-56AE8AB8886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29423740-8322-CE57-5BD9-7C51CEA80B4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EA1C456-E09F-534D-2476-ED5CF6657FE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979C0E8D-1EF6-16BF-18B8-146842660C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1D50D14-16D2-0BEC-0479-A40B667E74E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AC2B378-F7DF-D88A-8FB8-00AA350AF68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A315605-898A-941B-C006-14C57A764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17" y="1643891"/>
            <a:ext cx="7636431" cy="4872523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177425-2DA0-8F53-0E0D-4F7349E5656D}"/>
              </a:ext>
            </a:extLst>
          </p:cNvPr>
          <p:cNvGrpSpPr/>
          <p:nvPr/>
        </p:nvGrpSpPr>
        <p:grpSpPr>
          <a:xfrm>
            <a:off x="539789" y="1841743"/>
            <a:ext cx="8208584" cy="4674671"/>
            <a:chOff x="539789" y="1841743"/>
            <a:chExt cx="8208584" cy="467467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5D5CA4-9595-BC7C-08CA-21089FAE79ED}"/>
                </a:ext>
              </a:extLst>
            </p:cNvPr>
            <p:cNvSpPr/>
            <p:nvPr/>
          </p:nvSpPr>
          <p:spPr>
            <a:xfrm>
              <a:off x="1185614" y="1841743"/>
              <a:ext cx="2365381" cy="298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</a:rPr>
                <a:t>الرياضات المفضلة لدى تلاميذ القسم الثالث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4B6B766-5664-E0CF-59DC-339D9ED5737A}"/>
                </a:ext>
              </a:extLst>
            </p:cNvPr>
            <p:cNvSpPr/>
            <p:nvPr/>
          </p:nvSpPr>
          <p:spPr>
            <a:xfrm>
              <a:off x="4770201" y="4956431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كرة القدم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7847C8-C22C-6770-F456-421A271FF0EB}"/>
                </a:ext>
              </a:extLst>
            </p:cNvPr>
            <p:cNvSpPr/>
            <p:nvPr/>
          </p:nvSpPr>
          <p:spPr>
            <a:xfrm>
              <a:off x="539789" y="6297268"/>
              <a:ext cx="8208584" cy="2191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عدد التلاميذ الذين تغيبوا عن الاستطلاع هو: </a:t>
              </a:r>
              <a:r>
                <a:rPr lang="fr-FR" sz="2400" b="1" dirty="0">
                  <a:solidFill>
                    <a:srgbClr val="C00000"/>
                  </a:solidFill>
                </a:rPr>
                <a:t>60 – 56 = 4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AA3F43-2A94-26EC-845F-99A6A5A8DE0B}"/>
                </a:ext>
              </a:extLst>
            </p:cNvPr>
            <p:cNvSpPr/>
            <p:nvPr/>
          </p:nvSpPr>
          <p:spPr>
            <a:xfrm>
              <a:off x="1193851" y="3509874"/>
              <a:ext cx="612000" cy="1246375"/>
            </a:xfrm>
            <a:prstGeom prst="rect">
              <a:avLst/>
            </a:prstGeom>
            <a:solidFill>
              <a:schemeClr val="accent6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042C9AF-00E8-B69C-5775-F2452643B69E}"/>
                </a:ext>
              </a:extLst>
            </p:cNvPr>
            <p:cNvSpPr/>
            <p:nvPr/>
          </p:nvSpPr>
          <p:spPr>
            <a:xfrm>
              <a:off x="1948679" y="2520590"/>
              <a:ext cx="612000" cy="2257171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7B33FD6-C4D0-21A1-3009-7A0A69B77777}"/>
                </a:ext>
              </a:extLst>
            </p:cNvPr>
            <p:cNvSpPr/>
            <p:nvPr/>
          </p:nvSpPr>
          <p:spPr>
            <a:xfrm>
              <a:off x="2703507" y="2779434"/>
              <a:ext cx="612000" cy="1978328"/>
            </a:xfrm>
            <a:prstGeom prst="rect">
              <a:avLst/>
            </a:prstGeom>
            <a:solidFill>
              <a:srgbClr val="00B0F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18FD35F-665D-B7BA-2EE0-9D478ED0CD53}"/>
                </a:ext>
              </a:extLst>
            </p:cNvPr>
            <p:cNvSpPr/>
            <p:nvPr/>
          </p:nvSpPr>
          <p:spPr>
            <a:xfrm>
              <a:off x="3447329" y="3286862"/>
              <a:ext cx="612000" cy="1470900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B7B1A9D-5AC9-C05F-BEC6-3C1AB3EC4A46}"/>
                </a:ext>
              </a:extLst>
            </p:cNvPr>
            <p:cNvSpPr/>
            <p:nvPr/>
          </p:nvSpPr>
          <p:spPr>
            <a:xfrm>
              <a:off x="2953315" y="5580346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18 – 10 = 8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DEC1314-CE4F-C82A-290E-D9EAA3D231DE}"/>
                </a:ext>
              </a:extLst>
            </p:cNvPr>
            <p:cNvSpPr/>
            <p:nvPr/>
          </p:nvSpPr>
          <p:spPr>
            <a:xfrm>
              <a:off x="1828452" y="4894833"/>
              <a:ext cx="821857" cy="298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</a:rPr>
                <a:t>كرة القدم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F2183B4-70BD-B3E9-B24A-D83D03AC801B}"/>
                </a:ext>
              </a:extLst>
            </p:cNvPr>
            <p:cNvSpPr/>
            <p:nvPr/>
          </p:nvSpPr>
          <p:spPr>
            <a:xfrm>
              <a:off x="2598578" y="4938215"/>
              <a:ext cx="821857" cy="298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</a:rPr>
                <a:t>كرة السلة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65A1CDE-38C5-E30A-1638-752116EDBFB4}"/>
                </a:ext>
              </a:extLst>
            </p:cNvPr>
            <p:cNvSpPr/>
            <p:nvPr/>
          </p:nvSpPr>
          <p:spPr>
            <a:xfrm>
              <a:off x="3253095" y="4823946"/>
              <a:ext cx="919516" cy="3599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</a:rPr>
                <a:t>الكراطي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B2706E-0748-D967-E744-DB358224B312}"/>
                </a:ext>
              </a:extLst>
            </p:cNvPr>
            <p:cNvSpPr/>
            <p:nvPr/>
          </p:nvSpPr>
          <p:spPr>
            <a:xfrm>
              <a:off x="1029163" y="4808614"/>
              <a:ext cx="919516" cy="3599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</a:rPr>
                <a:t>السباحة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764478-202A-479D-B003-70C96EE4D559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E51F0A8-A488-2436-F3F9-64D9FF1C63A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1A4688B-9170-37C0-2731-BD407ABB50F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4C816AB-FA65-42E2-8211-D18C92A5AB3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E983B85B-2545-88AF-AC82-EBC1ABA4812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820C92BB-9B84-636B-A74A-7BC75459747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A3F9E222-7B08-A232-9DB0-3EC30DD4F60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E349EB50-3744-DFC9-41DD-2C589A0EC5A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FE517DCB-5AB7-99AC-509C-2DA68B5BCD5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E16FCC3F-04B1-62E1-4BC3-B53C9C4BCF0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BB5565A-B15E-8592-D13C-F9432A532BC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64A7F9B-76D4-CD69-7FD8-AEE0E4CD12D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6427-9998-C448-3FF4-972CC459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E35D70A9-EA7E-E75F-DCF4-8C75D995156E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12EB20-9362-9300-9813-7D7C789F5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99A3F04-D3CC-368D-F16C-E60C20F9489F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7FEC420-AEA1-5053-5A2E-03D3D7E275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6E814B8-99E3-26F8-2E0D-696BF0320C3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1A00910-0D59-827E-A5C0-0FB6A50DF69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331255CB-EF14-EBD6-AAA3-1A9AB1B49DF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CCA63A6-59BC-5CDF-5C45-22ABE6B1426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7A0C699-6039-9720-D905-B28A46333A2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3F268DAA-C53A-F7B5-350D-5AD178405B4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EE7DB2C6-9D20-DE6F-E6FE-6F0E39B675B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D2BBD414-049F-6E4E-5C53-010AF11009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4F5A8FF-7403-5EB3-7FE6-2B4955AC2F5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77DFCE77-A4EC-DB38-DC0F-45913A90DEB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B83C072-426E-15E0-0034-88FE441FB4E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A6B4C8B-BF3A-75C6-9C09-226E639D36ED}"/>
                </a:ext>
              </a:extLst>
            </p:cNvPr>
            <p:cNvSpPr/>
            <p:nvPr/>
          </p:nvSpPr>
          <p:spPr>
            <a:xfrm>
              <a:off x="527736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5362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0A639-450C-A966-35C0-E1834749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E46DFF-B2BA-5818-4B19-B721854D75D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هذا، النشاط على دفاتركم. سنصحح بعد 5 دقائق.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81130BD-0962-9DBE-FF78-F568000B8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7C4D298-6996-30FE-5FFF-C401BBBF188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92E6445-15A8-7D40-21E4-4EC575B2B8A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A9BD2D9-2F35-0B80-0C89-100FD962377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169024A-F6E5-5B12-CFFC-0150AF345EC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72C724C7-EEF5-4AC0-475F-901019949B9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43CB848D-70DA-272E-7EC4-F5A6DB88A5A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0C06E5F1-CE6B-5CB8-3319-31F78CB8AFA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52848A33-AF55-8D23-52D7-9C5F6F4DC24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914049F8-BA16-20AE-72C1-606A9AA5769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EC15898B-9BF3-6799-8CE3-4AFE0199575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407652C-8202-7A7B-424C-D79D88A0629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AE4D31D-C565-F858-1CE7-B62441E8D400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384B53A-8614-D85E-3C4A-3AC2F62EF6CB}"/>
              </a:ext>
            </a:extLst>
          </p:cNvPr>
          <p:cNvGrpSpPr>
            <a:grpSpLocks noChangeAspect="1"/>
          </p:cNvGrpSpPr>
          <p:nvPr/>
        </p:nvGrpSpPr>
        <p:grpSpPr>
          <a:xfrm>
            <a:off x="367382" y="1043425"/>
            <a:ext cx="738292" cy="827051"/>
            <a:chOff x="976754" y="4005561"/>
            <a:chExt cx="558587" cy="625740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C9455F4-95E6-A7B7-151F-0E9043FDE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65D62E0C-2D04-9C82-5759-CDBB252E9C14}"/>
                </a:ext>
              </a:extLst>
            </p:cNvPr>
            <p:cNvSpPr txBox="1"/>
            <p:nvPr/>
          </p:nvSpPr>
          <p:spPr>
            <a:xfrm>
              <a:off x="1020062" y="4157877"/>
              <a:ext cx="445646" cy="34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A3A2B86-282C-0EE5-ACB1-D1CB227C69C4}"/>
              </a:ext>
            </a:extLst>
          </p:cNvPr>
          <p:cNvGrpSpPr/>
          <p:nvPr/>
        </p:nvGrpSpPr>
        <p:grpSpPr>
          <a:xfrm>
            <a:off x="279918" y="1935468"/>
            <a:ext cx="8425544" cy="4215129"/>
            <a:chOff x="279918" y="1935468"/>
            <a:chExt cx="8425544" cy="4215129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9CA55EBA-9918-5A7F-9B55-553C4C0E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2287" y="4608582"/>
              <a:ext cx="4353175" cy="1150929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7A358ACB-5A01-250B-80A8-625EA074E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8025" y="1935468"/>
              <a:ext cx="3663272" cy="4215129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602A1D6-BB87-7F0C-D165-4B7BED3239BD}"/>
                </a:ext>
              </a:extLst>
            </p:cNvPr>
            <p:cNvSpPr txBox="1"/>
            <p:nvPr/>
          </p:nvSpPr>
          <p:spPr>
            <a:xfrm>
              <a:off x="4478582" y="1987438"/>
              <a:ext cx="3975615" cy="24309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S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تُظْهِرُ الْبَيَانَاتُ فِي الْجَدْوَلِ </a:t>
              </a:r>
              <a:r>
                <a:rPr lang="ar-M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أَسْفَلَهُ</a:t>
              </a:r>
              <a:r>
                <a:rPr lang="ar-S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عَدَدَ مبِيعَات مَتْجَرِ أَلْعَابٍ خِلاَلَ الأَيَّامِ الأَرْبَعَةِ السَّابِقَةِ لِذِكرَى عَاشُورَاءَ.</a:t>
              </a:r>
              <a:endParaRPr lang="fr-M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D3023508-2CCE-1310-473B-F6EA4154E7A2}"/>
                </a:ext>
              </a:extLst>
            </p:cNvPr>
            <p:cNvSpPr txBox="1"/>
            <p:nvPr/>
          </p:nvSpPr>
          <p:spPr>
            <a:xfrm>
              <a:off x="279918" y="5230923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10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6DD3408-DFF1-5AC6-7E46-8C614B34C9D4}"/>
                </a:ext>
              </a:extLst>
            </p:cNvPr>
            <p:cNvSpPr txBox="1"/>
            <p:nvPr/>
          </p:nvSpPr>
          <p:spPr>
            <a:xfrm>
              <a:off x="287381" y="4619205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30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5C57520-53DF-BA52-6248-E80B0E646935}"/>
                </a:ext>
              </a:extLst>
            </p:cNvPr>
            <p:cNvSpPr txBox="1"/>
            <p:nvPr/>
          </p:nvSpPr>
          <p:spPr>
            <a:xfrm>
              <a:off x="294844" y="4007488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50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332378F-77BF-9D50-BC85-053A20B83809}"/>
                </a:ext>
              </a:extLst>
            </p:cNvPr>
            <p:cNvSpPr txBox="1"/>
            <p:nvPr/>
          </p:nvSpPr>
          <p:spPr>
            <a:xfrm>
              <a:off x="302307" y="3395771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70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9EC3EBB1-0629-5596-8F0E-4944D55F83D6}"/>
                </a:ext>
              </a:extLst>
            </p:cNvPr>
            <p:cNvSpPr txBox="1"/>
            <p:nvPr/>
          </p:nvSpPr>
          <p:spPr>
            <a:xfrm>
              <a:off x="309770" y="2784053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83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9F37F-2720-BE3E-0C33-9E7125D97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1375EC-CEE7-294D-D4BE-86C0BC7839A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ليمثل العنصر الأول من الجدول؟ الثاني؟ الثالث ؟ 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7526D9-FE97-A842-BC4D-0FFDCE0AC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6245E4-81F4-CF86-5C91-BFD1106D93C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184E28D-EDD2-622F-777D-0E8A30F5399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301EFF6-559B-C642-EFE2-0C03CE4B690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5C17258-82F4-D33F-D446-FA1C02C5451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FBAC42A9-A2F1-22D1-036E-A4D14256A8F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CDBBC807-6794-0099-A1F0-5A770F5ED7C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5862DB99-9AC2-6D83-8D27-CE0572B74AB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CB7A3E09-BB4C-2558-8713-E9AFB9EB462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0DFBFADB-F479-B67F-1817-DC6B49D587B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0C52D10E-C620-56A9-35CC-01647ED6764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0894FD9-8E58-4A17-7455-8DD354DB746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9262754-D17A-E224-2DBF-EA7D4ADB9857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429BF68-9948-3BA4-D2F8-340CDFE0B061}"/>
              </a:ext>
            </a:extLst>
          </p:cNvPr>
          <p:cNvGrpSpPr/>
          <p:nvPr/>
        </p:nvGrpSpPr>
        <p:grpSpPr>
          <a:xfrm>
            <a:off x="279918" y="1935468"/>
            <a:ext cx="8425544" cy="4215129"/>
            <a:chOff x="279918" y="1935468"/>
            <a:chExt cx="8425544" cy="421512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A92DE74-90E8-FB49-8AE4-44752AB90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2287" y="4608582"/>
              <a:ext cx="4353175" cy="115092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EA2FDB4-0B3B-DEC0-71CB-70B699EE1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025" y="1935468"/>
              <a:ext cx="3663272" cy="4215129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44468F1-E51B-F8C5-FDFA-6CD14D73AE28}"/>
                </a:ext>
              </a:extLst>
            </p:cNvPr>
            <p:cNvSpPr txBox="1"/>
            <p:nvPr/>
          </p:nvSpPr>
          <p:spPr>
            <a:xfrm>
              <a:off x="4478582" y="1987438"/>
              <a:ext cx="3975615" cy="24309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S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تُظْهِرُ الْبَيَانَاتُ فِي الْجَدْوَلِ </a:t>
              </a:r>
              <a:r>
                <a:rPr lang="ar-M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أَسْفَلَهُ</a:t>
              </a:r>
              <a:r>
                <a:rPr lang="ar-S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عَدَدَ مبِيعَات مَتْجَرِ أَلْعَابٍ خِلاَلَ الأَيَّامِ الأَرْبَعَةِ السَّابِقَةِ لِذِكرَى عَاشُورَاءَ.</a:t>
              </a:r>
              <a:endParaRPr lang="fr-M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6513E97-3D64-31E0-FA51-D5A20CCD87CB}"/>
                </a:ext>
              </a:extLst>
            </p:cNvPr>
            <p:cNvSpPr txBox="1"/>
            <p:nvPr/>
          </p:nvSpPr>
          <p:spPr>
            <a:xfrm>
              <a:off x="279918" y="5230923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10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D265D7C-4C74-346B-B1E8-782BEDF8382D}"/>
                </a:ext>
              </a:extLst>
            </p:cNvPr>
            <p:cNvSpPr txBox="1"/>
            <p:nvPr/>
          </p:nvSpPr>
          <p:spPr>
            <a:xfrm>
              <a:off x="287381" y="4619205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30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BE6A437-A801-BB8D-D5E8-7DDCA7DB5D75}"/>
                </a:ext>
              </a:extLst>
            </p:cNvPr>
            <p:cNvSpPr txBox="1"/>
            <p:nvPr/>
          </p:nvSpPr>
          <p:spPr>
            <a:xfrm>
              <a:off x="294844" y="4007488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50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1DD3BEF-6B2C-8485-50F0-1455622EC45A}"/>
                </a:ext>
              </a:extLst>
            </p:cNvPr>
            <p:cNvSpPr txBox="1"/>
            <p:nvPr/>
          </p:nvSpPr>
          <p:spPr>
            <a:xfrm>
              <a:off x="302307" y="3395771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70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3D136CA-059E-612C-277B-3F0D6A7A9246}"/>
                </a:ext>
              </a:extLst>
            </p:cNvPr>
            <p:cNvSpPr txBox="1"/>
            <p:nvPr/>
          </p:nvSpPr>
          <p:spPr>
            <a:xfrm>
              <a:off x="309770" y="2784053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579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D8B8-9440-4188-0CD5-48A9C843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ECB2B74F-F6E0-80A9-8DB7-639E2C27A8E1}"/>
              </a:ext>
            </a:extLst>
          </p:cNvPr>
          <p:cNvGrpSpPr/>
          <p:nvPr/>
        </p:nvGrpSpPr>
        <p:grpSpPr>
          <a:xfrm>
            <a:off x="279918" y="1935468"/>
            <a:ext cx="8425544" cy="4215129"/>
            <a:chOff x="279918" y="1935468"/>
            <a:chExt cx="8425544" cy="421512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D10423-9F52-1A87-A8B9-B9E11F1E0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2287" y="4608582"/>
              <a:ext cx="4353175" cy="115092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9FC82B-32E3-375D-6605-1B31C60C0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025" y="1935468"/>
              <a:ext cx="3663272" cy="4215129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5CF252E-262A-DAF7-14D6-8E431657F866}"/>
                </a:ext>
              </a:extLst>
            </p:cNvPr>
            <p:cNvSpPr txBox="1"/>
            <p:nvPr/>
          </p:nvSpPr>
          <p:spPr>
            <a:xfrm>
              <a:off x="4478582" y="1987438"/>
              <a:ext cx="3975615" cy="24309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S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تُظْهِرُ الْبَيَانَاتُ فِي الْجَدْوَلِ </a:t>
              </a:r>
              <a:r>
                <a:rPr lang="ar-M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أَسْفَلَهُ</a:t>
              </a:r>
              <a:r>
                <a:rPr lang="ar-SA" sz="2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عَدَدَ مبِيعَات مَتْجَرِ أَلْعَابٍ خِلاَلَ الأَيَّامِ الأَرْبَعَةِ السَّابِقَةِ لِذِكرَى عَاشُورَاءَ.</a:t>
              </a:r>
              <a:endParaRPr lang="fr-M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A67919B-D967-53A5-488E-1AF0B8121CED}"/>
                </a:ext>
              </a:extLst>
            </p:cNvPr>
            <p:cNvSpPr txBox="1"/>
            <p:nvPr/>
          </p:nvSpPr>
          <p:spPr>
            <a:xfrm>
              <a:off x="279918" y="5230923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10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A1C5BA8-E6FE-B3E7-AD92-5E3E82EFFE3A}"/>
                </a:ext>
              </a:extLst>
            </p:cNvPr>
            <p:cNvSpPr txBox="1"/>
            <p:nvPr/>
          </p:nvSpPr>
          <p:spPr>
            <a:xfrm>
              <a:off x="287381" y="4619205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30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61A9F1F5-1FC8-AED3-7F0F-095786263B09}"/>
                </a:ext>
              </a:extLst>
            </p:cNvPr>
            <p:cNvSpPr txBox="1"/>
            <p:nvPr/>
          </p:nvSpPr>
          <p:spPr>
            <a:xfrm>
              <a:off x="294844" y="4007488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50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51F97BC-D1F3-5AC6-66DD-3A24D41EFD96}"/>
                </a:ext>
              </a:extLst>
            </p:cNvPr>
            <p:cNvSpPr txBox="1"/>
            <p:nvPr/>
          </p:nvSpPr>
          <p:spPr>
            <a:xfrm>
              <a:off x="302307" y="3395771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70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C2A3D-41CC-75C1-839E-C32F0D3E1E94}"/>
                </a:ext>
              </a:extLst>
            </p:cNvPr>
            <p:cNvSpPr txBox="1"/>
            <p:nvPr/>
          </p:nvSpPr>
          <p:spPr>
            <a:xfrm>
              <a:off x="309770" y="2784053"/>
              <a:ext cx="480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/>
                <a:t>90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A50E7C1-F793-DA79-A1E8-3B7C9662BF8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874194DF-590A-5E66-9C53-902EE2CDE40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A3891B96-549D-BB7E-911B-9CE10C39BAB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563B11E2-4673-9287-5D00-A4955B84643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7D645A9-3E35-1FAE-3D50-3984E464774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FDF61396-CA41-4D1F-51E1-AF777D2D672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6FC27203-D3CC-A5A7-2769-CB69B2F49B4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954710A3-23C5-BC97-5264-07056C06BA3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893C322C-2D41-D261-9600-60BDF2708CE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15369890-E194-0755-D9EF-FCFD4798CA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9128C25C-052E-763A-4DD5-0730CB64657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6F7A63-AD42-08CC-1840-9AFB54685DE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3E4B3481-7B4D-F745-7478-9AEA86BA35D2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1D4109-2EF7-11CE-9E70-2BBFFE5EA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A96D236-361C-CD0D-0F2B-23A7FA1A50B6}"/>
              </a:ext>
            </a:extLst>
          </p:cNvPr>
          <p:cNvSpPr txBox="1"/>
          <p:nvPr/>
        </p:nvSpPr>
        <p:spPr>
          <a:xfrm>
            <a:off x="641604" y="5787451"/>
            <a:ext cx="98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الجمعة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9649F9-23D1-4FA4-B47F-6E62F616D1AC}"/>
              </a:ext>
            </a:extLst>
          </p:cNvPr>
          <p:cNvSpPr txBox="1"/>
          <p:nvPr/>
        </p:nvSpPr>
        <p:spPr>
          <a:xfrm>
            <a:off x="520452" y="2024423"/>
            <a:ext cx="331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مبيعات الألعاب قبل عاشوراء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706B3F-CECC-2B55-D385-84C8EA32C889}"/>
              </a:ext>
            </a:extLst>
          </p:cNvPr>
          <p:cNvSpPr txBox="1"/>
          <p:nvPr/>
        </p:nvSpPr>
        <p:spPr>
          <a:xfrm>
            <a:off x="1617711" y="5787450"/>
            <a:ext cx="98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السبت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6AA895-7B3B-F514-BC4C-FAD0FB60B957}"/>
              </a:ext>
            </a:extLst>
          </p:cNvPr>
          <p:cNvSpPr txBox="1"/>
          <p:nvPr/>
        </p:nvSpPr>
        <p:spPr>
          <a:xfrm>
            <a:off x="2593818" y="5787449"/>
            <a:ext cx="98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الأحد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A11D14-53BF-C765-45B8-38BAD093ED46}"/>
              </a:ext>
            </a:extLst>
          </p:cNvPr>
          <p:cNvSpPr txBox="1"/>
          <p:nvPr/>
        </p:nvSpPr>
        <p:spPr>
          <a:xfrm>
            <a:off x="3448622" y="5787448"/>
            <a:ext cx="98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الإثنين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3B69A-B59A-F605-C033-DE936762E047}"/>
              </a:ext>
            </a:extLst>
          </p:cNvPr>
          <p:cNvSpPr/>
          <p:nvPr/>
        </p:nvSpPr>
        <p:spPr>
          <a:xfrm>
            <a:off x="3553825" y="4833257"/>
            <a:ext cx="757829" cy="916924"/>
          </a:xfrm>
          <a:prstGeom prst="rect">
            <a:avLst/>
          </a:prstGeom>
          <a:solidFill>
            <a:schemeClr val="accent6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A3CFE-B8D0-B4A3-7209-105E35EAC5E4}"/>
              </a:ext>
            </a:extLst>
          </p:cNvPr>
          <p:cNvSpPr/>
          <p:nvPr/>
        </p:nvSpPr>
        <p:spPr>
          <a:xfrm>
            <a:off x="767995" y="4516017"/>
            <a:ext cx="763969" cy="1252008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E2825A-6C41-5715-36AE-8E25D1AAA7B4}"/>
              </a:ext>
            </a:extLst>
          </p:cNvPr>
          <p:cNvSpPr/>
          <p:nvPr/>
        </p:nvSpPr>
        <p:spPr>
          <a:xfrm>
            <a:off x="1696466" y="2666531"/>
            <a:ext cx="757829" cy="3090041"/>
          </a:xfrm>
          <a:prstGeom prst="rect">
            <a:avLst/>
          </a:prstGeom>
          <a:solidFill>
            <a:srgbClr val="00B0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B29056-72D6-099B-E039-F6AE701C412D}"/>
              </a:ext>
            </a:extLst>
          </p:cNvPr>
          <p:cNvSpPr/>
          <p:nvPr/>
        </p:nvSpPr>
        <p:spPr>
          <a:xfrm>
            <a:off x="2628921" y="3582955"/>
            <a:ext cx="757829" cy="2173617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93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2290915" y="3000990"/>
            <a:ext cx="4206792" cy="18136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D1E41E-63F6-EDC8-2922-49BD95B9E06A}"/>
              </a:ext>
            </a:extLst>
          </p:cNvPr>
          <p:cNvSpPr txBox="1"/>
          <p:nvPr/>
        </p:nvSpPr>
        <p:spPr>
          <a:xfrm>
            <a:off x="2743200" y="3351889"/>
            <a:ext cx="3049453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من خطوتين</a:t>
            </a:r>
          </a:p>
        </p:txBody>
      </p:sp>
    </p:spTree>
    <p:extLst>
      <p:ext uri="{BB962C8B-B14F-4D97-AF65-F5344CB8AC3E}">
        <p14:creationId xmlns:p14="http://schemas.microsoft.com/office/powerpoint/2010/main" val="279640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DACC41-0374-CD87-5782-601365270BA5}"/>
              </a:ext>
            </a:extLst>
          </p:cNvPr>
          <p:cNvSpPr txBox="1"/>
          <p:nvPr/>
        </p:nvSpPr>
        <p:spPr>
          <a:xfrm>
            <a:off x="325822" y="2165649"/>
            <a:ext cx="8271639" cy="2617384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تَمْلِكُ سارَةُ مَبْلَغَ 700 دِرْهَم. اِشْتَرَتْ حاسوبًا لَوْحِيّاً بِمَبْلَغِ 450 دِرْهَماً وَكِتاباً بِـ 125 دِرْهَماً. أحْسُبُ الْمَبْلَغَ الَّذِي تَبَقّى لَدَى سارَةَ.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0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35AC80-2C4B-7805-33A0-CEAD37AA14B2}"/>
              </a:ext>
            </a:extLst>
          </p:cNvPr>
          <p:cNvSpPr txBox="1"/>
          <p:nvPr/>
        </p:nvSpPr>
        <p:spPr>
          <a:xfrm>
            <a:off x="325822" y="2165649"/>
            <a:ext cx="8271639" cy="2617384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تَمْلِكُ سارَةُ مَبْلَغَ 700 دِرْهَم. اِشْتَرَتْ حاسوبًا لَوْحِيّاً بِمَبْلَغِ 450 دِرْهَماً وَكِتاباً بِـ 125 دِرْهَماً. أحْسُبُ الْمَبْلَغَ الَّذِي تَبَقّى لَدَى سارَةَ.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هذه المسألة.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D7224B-1D1F-DAC2-F7FC-C32B31987F3A}"/>
              </a:ext>
            </a:extLst>
          </p:cNvPr>
          <p:cNvSpPr txBox="1"/>
          <p:nvPr/>
        </p:nvSpPr>
        <p:spPr>
          <a:xfrm>
            <a:off x="325822" y="2165649"/>
            <a:ext cx="8271639" cy="2617384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تَمْلِكُ سارَةُ مَبْلَغَ 700 دِرْهَم. اِشْتَرَتْ حاسوبًا لَوْحِيّاً بِمَبْلَغِ 450 دِرْهَماً وَكِتاباً بِـ 125 دِرْهَماً. أحْسُبُ الْمَبْلَغَ الَّذِي تَبَقّى لَدَى سارَةَ.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9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379138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معطيات المسألة على نموذج الأشرطة؟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DC768C-750B-D965-FF1C-6202D1B47A03}"/>
              </a:ext>
            </a:extLst>
          </p:cNvPr>
          <p:cNvSpPr txBox="1"/>
          <p:nvPr/>
        </p:nvSpPr>
        <p:spPr>
          <a:xfrm>
            <a:off x="325822" y="2165649"/>
            <a:ext cx="8271639" cy="2617384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تَمْلِكُ سارَةُ مَبْلَغَ 700 دِرْهَم. اِشْتَرَتْ حاسوبًا لَوْحِيّاً بِمَبْلَغِ 450 دِرْهَماً وَكِتاباً بِـ 125 دِرْهَماً. أحْسُبُ الْمَبْلَغَ الَّذِي تَبَقّى لَدَى سارَةَ.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4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F8FE84B-4A73-6273-D475-F5F22213C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614119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450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39918BF-93A8-5F3C-81E4-5FD01FEF1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681974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fr-FR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00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الأولى للمسألة.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34D33B7-99A4-D229-7497-E8A66081A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270893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450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5198693-6EAC-70D9-5A5B-5FAE6C8224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246836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fr-FR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93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361072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الأولى لحل المسألة؟</a:t>
            </a:r>
            <a:endParaRPr lang="ar-MA" b="1" noProof="0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2E3D09E-C41F-B949-2C07-5B9AC0114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270893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450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4B8B550-4AAB-7AB4-D32E-B645324F4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246836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fr-FR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24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896B-C6B6-124D-D365-F0131AFD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E033356-88C3-1BF4-28C8-D00C7266EAC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المتساوية الأولى لحل المسألة هي: 575 = 125 + 450 .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EAAE7D-7133-92E1-8E83-5B772C2F3B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EC445D-6C38-453D-7885-85C2A4BF20EC}"/>
              </a:ext>
            </a:extLst>
          </p:cNvPr>
          <p:cNvSpPr txBox="1"/>
          <p:nvPr/>
        </p:nvSpPr>
        <p:spPr>
          <a:xfrm>
            <a:off x="2603243" y="5357638"/>
            <a:ext cx="3722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450</a:t>
            </a:r>
            <a:r>
              <a:rPr lang="en-US" sz="3600" b="1" dirty="0">
                <a:solidFill>
                  <a:srgbClr val="C00000"/>
                </a:solidFill>
              </a:rPr>
              <a:t> + 125 = 575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117BB5B-C4A6-11AA-9A17-B620A60F7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270893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450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CADB40C-BFB7-F44F-1FF5-8F9E0694C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246836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fr-FR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60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62B8-2DA0-2DBC-2C11-2B64A829F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CBA7AD5-906A-E74D-124C-672BFD89E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64139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450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1599A1-1807-E29F-7FE4-67BE63E919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D080F75-58DA-A05C-72FE-D160F2E375CB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</a:t>
            </a: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المتساوية الثانية لحل للمسألة.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4E9547-D6EC-73D9-5532-78B7E9A1ACD5}"/>
              </a:ext>
            </a:extLst>
          </p:cNvPr>
          <p:cNvSpPr/>
          <p:nvPr/>
        </p:nvSpPr>
        <p:spPr>
          <a:xfrm>
            <a:off x="2242168" y="3501736"/>
            <a:ext cx="2890941" cy="716973"/>
          </a:xfrm>
          <a:prstGeom prst="rect">
            <a:avLst/>
          </a:prstGeom>
          <a:solidFill>
            <a:srgbClr val="F2F2F2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575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13E2F31-5FAA-3B33-F0C7-0629D6AAD0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246836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fr-FR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72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E7797-6664-3A4A-33F4-7EC41A723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2F0764-D347-FBFE-75E1-5B174A114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4A542F-D6FF-737C-5386-F449DD6FE9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547746-7945-F9E0-3A0F-9C895C98CF4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63370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9D87E-854C-391D-5320-096A7A760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0D0F6B-CA90-1F33-5A73-776806654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5EB9661-7836-2509-9E1D-777A069E166C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الثانية لحل المسألة؟</a:t>
            </a:r>
            <a:endParaRPr lang="ar-MA" b="1" noProof="0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1CC8911-4B23-0A35-9ABA-A70898FDB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48722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450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654BCBA4-A288-55AC-4EEE-1196E01A2EA9}"/>
              </a:ext>
            </a:extLst>
          </p:cNvPr>
          <p:cNvSpPr/>
          <p:nvPr/>
        </p:nvSpPr>
        <p:spPr>
          <a:xfrm>
            <a:off x="2242168" y="3501736"/>
            <a:ext cx="2890941" cy="716973"/>
          </a:xfrm>
          <a:prstGeom prst="rect">
            <a:avLst/>
          </a:prstGeom>
          <a:solidFill>
            <a:srgbClr val="F2F2F2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575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5E0B4A8-A6F6-BB11-D029-FF7D8BD26C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64824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fr-FR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04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B2887-6A35-A102-D859-A3853ABD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2A2A6E7-75C5-CBD2-13B0-329A05CD511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المتساوية الثانية لحل المسألة هي: 73 = 125 - 198.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A89A49-CAB8-7EE6-1756-8DC23DF4CA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C91F44-E5BF-8370-BB93-7DB922668560}"/>
              </a:ext>
            </a:extLst>
          </p:cNvPr>
          <p:cNvSpPr txBox="1"/>
          <p:nvPr/>
        </p:nvSpPr>
        <p:spPr>
          <a:xfrm>
            <a:off x="2879834" y="535763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700</a:t>
            </a:r>
            <a:r>
              <a:rPr lang="en-US" sz="3600" b="1" dirty="0">
                <a:solidFill>
                  <a:srgbClr val="C00000"/>
                </a:solidFill>
              </a:rPr>
              <a:t> - 575 = 125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0874AC7-A842-7F9E-6475-52C2B532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48722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450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52F8981E-89DF-2525-1DB1-1906A170B56A}"/>
              </a:ext>
            </a:extLst>
          </p:cNvPr>
          <p:cNvSpPr/>
          <p:nvPr/>
        </p:nvSpPr>
        <p:spPr>
          <a:xfrm>
            <a:off x="2242168" y="3501736"/>
            <a:ext cx="2890941" cy="716973"/>
          </a:xfrm>
          <a:prstGeom prst="rect">
            <a:avLst/>
          </a:prstGeom>
          <a:solidFill>
            <a:srgbClr val="F2F2F2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575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6BB8572-87A5-0AFB-4B1C-FBA76923C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64824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fr-FR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39EF3-D095-D2C1-CC42-792C477C8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2ED71B7-B2B4-806A-0E1B-7500CA9D8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31" y="1820221"/>
            <a:ext cx="7059343" cy="4772274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04F253-AD3D-090D-6299-05A81CDA8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1018C1-4C79-8394-51D9-5960004E8D55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175 وأنجزوا النشاط 16. لديكم 4 دقائق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2A8FB6-57E1-7969-A90F-0A225F351CDF}"/>
              </a:ext>
            </a:extLst>
          </p:cNvPr>
          <p:cNvSpPr/>
          <p:nvPr/>
        </p:nvSpPr>
        <p:spPr>
          <a:xfrm>
            <a:off x="1166326" y="4242935"/>
            <a:ext cx="2892490" cy="1877945"/>
          </a:xfrm>
          <a:prstGeom prst="roundRect">
            <a:avLst>
              <a:gd name="adj" fmla="val 55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35726BB-D9E8-F3F7-D402-8B7FB1D82CF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E221491-4ADF-DD00-26C7-0FC87DABFCE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A3DDA823-AD52-3D34-9BBB-962D4940595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57B4D4C-867A-5DCA-4E2F-9160D00B1D8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7F34C4C8-B084-2772-CE54-B35055F2CE2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E1E7E772-F264-AFC3-1D7F-4C3563B2DFF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83523138-1D8F-745A-057F-83AEA6CCBD7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855EDC3A-CBF3-644A-DD47-CEB9DBEC2D8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CDF4951-2469-D620-F3BC-76A5577A043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367F9A29-FA8F-E7FA-E451-DA38A58ED19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55483C6-DB74-7D65-99BF-055791E9C9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5B90BC6-E60A-4BDF-0C3F-3F6D5603F5B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ADEEFD1-B320-722F-D283-97BD9B086706}"/>
              </a:ext>
            </a:extLst>
          </p:cNvPr>
          <p:cNvGrpSpPr>
            <a:grpSpLocks noChangeAspect="1"/>
          </p:cNvGrpSpPr>
          <p:nvPr/>
        </p:nvGrpSpPr>
        <p:grpSpPr>
          <a:xfrm>
            <a:off x="367382" y="1043425"/>
            <a:ext cx="738292" cy="827051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A4F951D-E398-90E3-DF98-8BC67C02F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EEBDB1B-C100-1934-9B36-E34C53840C07}"/>
                </a:ext>
              </a:extLst>
            </p:cNvPr>
            <p:cNvSpPr txBox="1"/>
            <p:nvPr/>
          </p:nvSpPr>
          <p:spPr>
            <a:xfrm>
              <a:off x="1020062" y="4157877"/>
              <a:ext cx="445646" cy="34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99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C72F-C61C-F9AF-EA08-4D38F6EC6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752287B-0552-59D9-6316-C547786DDC5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 من هذا النشاط؟ العنصر الثاني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0F82188-36A2-64DC-CB0E-83ABDADDB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774521-9A11-059C-7E8A-2DDADB8175E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F87DD54-D3D9-66FB-DF77-6A0D5CE9223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1BB0106E-6BD3-4966-9123-BD8022BFFFF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66D413-E694-FB76-E579-BDDBB12D36F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47392644-B1A5-5C02-2494-7258672BBF2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8D8E238A-88D8-AB6D-27A2-4B42B5D0E3C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8F87D5D-7F4C-70BE-D00A-0D3503F30D4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A9AA07AE-509F-8633-C86C-44AA65B2DD2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AA74259-CF23-3C1B-F1DD-B0D4B578A62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B3F4D5ED-7909-F6A0-44BA-A56184A7F99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AC1A637-29FD-9686-FA7B-04F5F8E322C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CBFED5A-92D8-7709-BFB8-BFA8F68EC27E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45D19B3F-0587-E574-E3BA-1294F0B9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81" y="1802664"/>
            <a:ext cx="7240555" cy="476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86E8B-DE54-281F-9793-98503F6D0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483E80A-1A43-553A-39EA-12116B166D3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5F3D634D-0A49-0E7D-E51B-144B73CDA6E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01639080-05D3-1808-6314-71E9CBFFF3D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A57BB114-CEDD-91C5-7F32-20015E92AC4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0600CA1A-7E3D-3B70-F01E-3D0BA6F9114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14F58352-0619-995B-D58E-F31A77180C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D2473FF6-DC27-06FA-13E4-8F8F7469946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CE9DAB8C-8028-9251-4442-58B149F8612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E1E678E7-A697-8D68-40E0-6A5C81B32E1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743925BC-4725-2177-08DC-CC3E7DA54A7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9DAAE050-1A36-5C7E-5627-5D2FBB56518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2679FD-800A-D2A0-C345-5C86AA156B1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5A39B585-0F1E-F24D-F418-1C8D8CBCDB8E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668AC1-8974-AC8B-26D4-5D9B39AB1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EEE209-C266-3C39-29FE-27F2D7FF5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81" y="1802664"/>
            <a:ext cx="7240555" cy="4765439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F535E8A-B6B6-5325-7AA4-92D795E3D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102905"/>
              </p:ext>
            </p:extLst>
          </p:nvPr>
        </p:nvGraphicFramePr>
        <p:xfrm>
          <a:off x="376439" y="4437784"/>
          <a:ext cx="3321270" cy="6110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0709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107090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107090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611068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C00000"/>
                          </a:solidFill>
                        </a:rPr>
                        <a:t>320</a:t>
                      </a:r>
                      <a:endParaRPr lang="ar-MA" sz="24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195</a:t>
                      </a:r>
                      <a:endParaRPr kumimoji="0" lang="a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?</a:t>
                      </a:r>
                      <a:endParaRPr kumimoji="0" lang="a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336E4965-68E7-D84B-5C12-66DBE622B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433831"/>
              </p:ext>
            </p:extLst>
          </p:nvPr>
        </p:nvGraphicFramePr>
        <p:xfrm>
          <a:off x="376439" y="3881238"/>
          <a:ext cx="3321268" cy="48294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2126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482944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C00000"/>
                          </a:solidFill>
                        </a:rPr>
                        <a:t>600</a:t>
                      </a:r>
                      <a:endParaRPr lang="ar-MA" sz="28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512F89E8-93D6-30E8-F7C9-2D0564D8B2CD}"/>
              </a:ext>
            </a:extLst>
          </p:cNvPr>
          <p:cNvSpPr txBox="1"/>
          <p:nvPr/>
        </p:nvSpPr>
        <p:spPr>
          <a:xfrm>
            <a:off x="3620263" y="4661729"/>
            <a:ext cx="4973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320 + 195 = 515     ;    600 – 515 = 85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9ED138-838E-5035-F158-EA0B9E4AB540}"/>
              </a:ext>
            </a:extLst>
          </p:cNvPr>
          <p:cNvSpPr txBox="1"/>
          <p:nvPr/>
        </p:nvSpPr>
        <p:spPr>
          <a:xfrm>
            <a:off x="3340240" y="5650797"/>
            <a:ext cx="4637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المبلغ الذي تبقى مع عمر هو 85 درهما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F34F054-588D-8EC1-67B5-A74CD32A327A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0D26F1D-ACF2-9CCD-4496-61F82D72A1D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3745A50E-C542-CFD6-3DEC-93E94C4403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1C02598-4CB3-9D47-502D-9FCC67F23F1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B3930B0-FC32-FF9A-F261-564B5DCE505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695C9C05-2F52-FDFE-30F0-70163709E81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C923196-6B0F-97F5-1DE0-592F9D9930A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905D83E-E568-7A25-0F40-0B746CC68D2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6C5EC8D-9A3F-CA98-0EFD-A4241DDB5A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B7625AD-611F-78EF-3CF4-C6C87A1984C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8509F6-EFCE-4822-341A-41B27EF54DA0}"/>
                  </a:ext>
                </a:extLst>
              </p:cNvPr>
              <p:cNvSpPr/>
              <p:nvPr/>
            </p:nvSpPr>
            <p:spPr>
              <a:xfrm>
                <a:off x="2947701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7B6A48-24B4-B8B8-95CC-79C29B67E40A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16884</TotalTime>
  <Words>1278</Words>
  <Application>Microsoft Office PowerPoint</Application>
  <PresentationFormat>Affichage à l'écran (4:3)</PresentationFormat>
  <Paragraphs>396</Paragraphs>
  <Slides>52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52</vt:i4>
      </vt:variant>
    </vt:vector>
  </HeadingPairs>
  <TitlesOfParts>
    <vt:vector size="67" baseType="lpstr">
      <vt:lpstr>DengXian</vt:lpstr>
      <vt:lpstr>Aptos</vt:lpstr>
      <vt:lpstr>Aptos Display</vt:lpstr>
      <vt:lpstr>Arial</vt:lpstr>
      <vt:lpstr>Arimo Italics</vt:lpstr>
      <vt:lpstr>Calibri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ES- SALHI ABDELGHANI</cp:lastModifiedBy>
  <cp:revision>155</cp:revision>
  <cp:lastPrinted>2025-08-13T10:11:39Z</cp:lastPrinted>
  <dcterms:created xsi:type="dcterms:W3CDTF">2025-08-01T12:31:49Z</dcterms:created>
  <dcterms:modified xsi:type="dcterms:W3CDTF">2026-06-11T15:27:52Z</dcterms:modified>
</cp:coreProperties>
</file>