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65"/>
  </p:notesMasterIdLst>
  <p:handoutMasterIdLst>
    <p:handoutMasterId r:id="rId66"/>
  </p:handoutMasterIdLst>
  <p:sldIdLst>
    <p:sldId id="735" r:id="rId5"/>
    <p:sldId id="828" r:id="rId6"/>
    <p:sldId id="835" r:id="rId7"/>
    <p:sldId id="2134806699" r:id="rId8"/>
    <p:sldId id="974" r:id="rId9"/>
    <p:sldId id="2134806722" r:id="rId10"/>
    <p:sldId id="2134807104" r:id="rId11"/>
    <p:sldId id="2134806650" r:id="rId12"/>
    <p:sldId id="2134807030" r:id="rId13"/>
    <p:sldId id="768" r:id="rId14"/>
    <p:sldId id="2134806678" r:id="rId15"/>
    <p:sldId id="2134807071" r:id="rId16"/>
    <p:sldId id="2134807129" r:id="rId17"/>
    <p:sldId id="2134807130" r:id="rId18"/>
    <p:sldId id="2134807131" r:id="rId19"/>
    <p:sldId id="2134807132" r:id="rId20"/>
    <p:sldId id="2134807133" r:id="rId21"/>
    <p:sldId id="2134807134" r:id="rId22"/>
    <p:sldId id="2134807135" r:id="rId23"/>
    <p:sldId id="2134807136" r:id="rId24"/>
    <p:sldId id="2134807137" r:id="rId25"/>
    <p:sldId id="2134807138" r:id="rId26"/>
    <p:sldId id="2134807139" r:id="rId27"/>
    <p:sldId id="2134807140" r:id="rId28"/>
    <p:sldId id="2134807141" r:id="rId29"/>
    <p:sldId id="2134807125" r:id="rId30"/>
    <p:sldId id="2134807126" r:id="rId31"/>
    <p:sldId id="2134807127" r:id="rId32"/>
    <p:sldId id="2134807128" r:id="rId33"/>
    <p:sldId id="2134807120" r:id="rId34"/>
    <p:sldId id="2134807093" r:id="rId35"/>
    <p:sldId id="2134806700" r:id="rId36"/>
    <p:sldId id="2134807083" r:id="rId37"/>
    <p:sldId id="2134807080" r:id="rId38"/>
    <p:sldId id="2134807106" r:id="rId39"/>
    <p:sldId id="2134807107" r:id="rId40"/>
    <p:sldId id="2134807108" r:id="rId41"/>
    <p:sldId id="2134806664" r:id="rId42"/>
    <p:sldId id="2134807070" r:id="rId43"/>
    <p:sldId id="2134806775" r:id="rId44"/>
    <p:sldId id="2134806776" r:id="rId45"/>
    <p:sldId id="2134807078" r:id="rId46"/>
    <p:sldId id="2134807109" r:id="rId47"/>
    <p:sldId id="2134807111" r:id="rId48"/>
    <p:sldId id="2134807110" r:id="rId49"/>
    <p:sldId id="2134807089" r:id="rId50"/>
    <p:sldId id="2134807112" r:id="rId51"/>
    <p:sldId id="2134807113" r:id="rId52"/>
    <p:sldId id="2134807114" r:id="rId53"/>
    <p:sldId id="2134807115" r:id="rId54"/>
    <p:sldId id="2134807087" r:id="rId55"/>
    <p:sldId id="2134807119" r:id="rId56"/>
    <p:sldId id="2134807117" r:id="rId57"/>
    <p:sldId id="2134807118" r:id="rId58"/>
    <p:sldId id="2134807116" r:id="rId59"/>
    <p:sldId id="2134807094" r:id="rId60"/>
    <p:sldId id="2134807095" r:id="rId61"/>
    <p:sldId id="789" r:id="rId62"/>
    <p:sldId id="2134806639" r:id="rId63"/>
    <p:sldId id="980" r:id="rId6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D9D9D9"/>
    <a:srgbClr val="FFC000"/>
    <a:srgbClr val="FFEFB9"/>
    <a:srgbClr val="00AB9B"/>
    <a:srgbClr val="84E291"/>
    <a:srgbClr val="81C5C2"/>
    <a:srgbClr val="FFDA6D"/>
    <a:srgbClr val="FC8E00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0ABE65-38C0-4751-A0F4-3EAFFE191FB8}" v="124" dt="2026-06-08T19:28:32.5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redo custSel addSld delSld modSld sldOrd">
      <pc:chgData name="abdelghani salhi" userId="a44d13800851dea6" providerId="LiveId" clId="{80FAA889-E246-4602-AFF2-CB47978AC01D}" dt="2026-06-08T23:18:16.756" v="2914" actId="1035"/>
      <pc:docMkLst>
        <pc:docMk/>
      </pc:docMkLst>
      <pc:sldChg chg="modSp mod">
        <pc:chgData name="abdelghani salhi" userId="a44d13800851dea6" providerId="LiveId" clId="{80FAA889-E246-4602-AFF2-CB47978AC01D}" dt="2026-06-08T10:40:01.817" v="87" actId="207"/>
        <pc:sldMkLst>
          <pc:docMk/>
          <pc:sldMk cId="3869812706" sldId="735"/>
        </pc:sldMkLst>
        <pc:spChg chg="mod">
          <ac:chgData name="abdelghani salhi" userId="a44d13800851dea6" providerId="LiveId" clId="{80FAA889-E246-4602-AFF2-CB47978AC01D}" dt="2026-06-08T10:40:01.817" v="87" actId="207"/>
          <ac:spMkLst>
            <pc:docMk/>
            <pc:sldMk cId="3869812706" sldId="735"/>
            <ac:spMk id="10" creationId="{7260CB9D-071F-D03A-32CD-056B699491FC}"/>
          </ac:spMkLst>
        </pc:spChg>
        <pc:spChg chg="mod">
          <ac:chgData name="abdelghani salhi" userId="a44d13800851dea6" providerId="LiveId" clId="{80FAA889-E246-4602-AFF2-CB47978AC01D}" dt="2026-06-08T10:39:47.546" v="86" actId="1038"/>
          <ac:spMkLst>
            <pc:docMk/>
            <pc:sldMk cId="3869812706" sldId="735"/>
            <ac:spMk id="11" creationId="{223A6035-C65A-87E9-3EBA-653670499642}"/>
          </ac:spMkLst>
        </pc:spChg>
        <pc:spChg chg="mod">
          <ac:chgData name="abdelghani salhi" userId="a44d13800851dea6" providerId="LiveId" clId="{80FAA889-E246-4602-AFF2-CB47978AC01D}" dt="2026-06-08T10:39:35.778" v="58" actId="6549"/>
          <ac:spMkLst>
            <pc:docMk/>
            <pc:sldMk cId="3869812706" sldId="735"/>
            <ac:spMk id="13" creationId="{420A4461-3212-5ECF-34D8-CF4634C441E9}"/>
          </ac:spMkLst>
        </pc:spChg>
        <pc:spChg chg="mod">
          <ac:chgData name="abdelghani salhi" userId="a44d13800851dea6" providerId="LiveId" clId="{80FAA889-E246-4602-AFF2-CB47978AC01D}" dt="2026-06-08T10:39:24.383" v="57" actId="1037"/>
          <ac:spMkLst>
            <pc:docMk/>
            <pc:sldMk cId="3869812706" sldId="735"/>
            <ac:spMk id="14" creationId="{9F58A265-F023-5EA1-1DCD-F6E9ADBB03D3}"/>
          </ac:spMkLst>
        </pc:spChg>
      </pc:sldChg>
      <pc:sldChg chg="addSp delSp modSp mod modAnim">
        <pc:chgData name="abdelghani salhi" userId="a44d13800851dea6" providerId="LiveId" clId="{80FAA889-E246-4602-AFF2-CB47978AC01D}" dt="2026-06-08T10:56:34.671" v="302" actId="1035"/>
        <pc:sldMkLst>
          <pc:docMk/>
          <pc:sldMk cId="4199358540" sldId="768"/>
        </pc:sldMkLst>
        <pc:spChg chg="del">
          <ac:chgData name="abdelghani salhi" userId="a44d13800851dea6" providerId="LiveId" clId="{80FAA889-E246-4602-AFF2-CB47978AC01D}" dt="2026-06-08T10:45:01.119" v="142" actId="478"/>
          <ac:spMkLst>
            <pc:docMk/>
            <pc:sldMk cId="4199358540" sldId="768"/>
            <ac:spMk id="2" creationId="{E9B58E24-E4E3-68BF-73E5-51F4AD206EB2}"/>
          </ac:spMkLst>
        </pc:spChg>
        <pc:spChg chg="del">
          <ac:chgData name="abdelghani salhi" userId="a44d13800851dea6" providerId="LiveId" clId="{80FAA889-E246-4602-AFF2-CB47978AC01D}" dt="2026-06-08T10:45:01.119" v="142" actId="478"/>
          <ac:spMkLst>
            <pc:docMk/>
            <pc:sldMk cId="4199358540" sldId="768"/>
            <ac:spMk id="3" creationId="{3CD9CA83-04C3-3EE7-BFAC-A34D270E7FDE}"/>
          </ac:spMkLst>
        </pc:spChg>
        <pc:spChg chg="del">
          <ac:chgData name="abdelghani salhi" userId="a44d13800851dea6" providerId="LiveId" clId="{80FAA889-E246-4602-AFF2-CB47978AC01D}" dt="2026-06-08T10:45:01.119" v="142" actId="478"/>
          <ac:spMkLst>
            <pc:docMk/>
            <pc:sldMk cId="4199358540" sldId="768"/>
            <ac:spMk id="5" creationId="{237F999B-C1B0-3D96-6F6D-186E40EC04A9}"/>
          </ac:spMkLst>
        </pc:spChg>
        <pc:spChg chg="del">
          <ac:chgData name="abdelghani salhi" userId="a44d13800851dea6" providerId="LiveId" clId="{80FAA889-E246-4602-AFF2-CB47978AC01D}" dt="2026-06-08T10:45:01.119" v="142" actId="478"/>
          <ac:spMkLst>
            <pc:docMk/>
            <pc:sldMk cId="4199358540" sldId="768"/>
            <ac:spMk id="6" creationId="{F30FCB7D-AD4A-909E-52F6-CA416B4CE154}"/>
          </ac:spMkLst>
        </pc:spChg>
        <pc:spChg chg="del">
          <ac:chgData name="abdelghani salhi" userId="a44d13800851dea6" providerId="LiveId" clId="{80FAA889-E246-4602-AFF2-CB47978AC01D}" dt="2026-06-08T10:45:01.119" v="142" actId="478"/>
          <ac:spMkLst>
            <pc:docMk/>
            <pc:sldMk cId="4199358540" sldId="768"/>
            <ac:spMk id="8" creationId="{3717F820-561F-6A95-B3F5-3064692B1A09}"/>
          </ac:spMkLst>
        </pc:spChg>
        <pc:spChg chg="del">
          <ac:chgData name="abdelghani salhi" userId="a44d13800851dea6" providerId="LiveId" clId="{80FAA889-E246-4602-AFF2-CB47978AC01D}" dt="2026-06-08T10:45:01.119" v="142" actId="478"/>
          <ac:spMkLst>
            <pc:docMk/>
            <pc:sldMk cId="4199358540" sldId="768"/>
            <ac:spMk id="9" creationId="{4E11B8C0-7561-EBCD-CF60-14E7A35E6209}"/>
          </ac:spMkLst>
        </pc:spChg>
        <pc:spChg chg="del">
          <ac:chgData name="abdelghani salhi" userId="a44d13800851dea6" providerId="LiveId" clId="{80FAA889-E246-4602-AFF2-CB47978AC01D}" dt="2026-06-08T10:45:01.119" v="142" actId="478"/>
          <ac:spMkLst>
            <pc:docMk/>
            <pc:sldMk cId="4199358540" sldId="768"/>
            <ac:spMk id="10" creationId="{03EB206C-AF4E-A324-0413-7AEF205874F8}"/>
          </ac:spMkLst>
        </pc:spChg>
        <pc:spChg chg="del">
          <ac:chgData name="abdelghani salhi" userId="a44d13800851dea6" providerId="LiveId" clId="{80FAA889-E246-4602-AFF2-CB47978AC01D}" dt="2026-06-08T10:45:01.119" v="142" actId="478"/>
          <ac:spMkLst>
            <pc:docMk/>
            <pc:sldMk cId="4199358540" sldId="768"/>
            <ac:spMk id="11" creationId="{EBF6FFF0-B958-18B9-C9CB-0EC89A16C199}"/>
          </ac:spMkLst>
        </pc:spChg>
        <pc:grpChg chg="del">
          <ac:chgData name="abdelghani salhi" userId="a44d13800851dea6" providerId="LiveId" clId="{80FAA889-E246-4602-AFF2-CB47978AC01D}" dt="2026-06-08T10:45:01.119" v="142" actId="478"/>
          <ac:grpSpMkLst>
            <pc:docMk/>
            <pc:sldMk cId="4199358540" sldId="768"/>
            <ac:grpSpMk id="18" creationId="{4A4C09F0-922A-0086-1F83-F41759DF2E30}"/>
          </ac:grpSpMkLst>
        </pc:grpChg>
        <pc:grpChg chg="del">
          <ac:chgData name="abdelghani salhi" userId="a44d13800851dea6" providerId="LiveId" clId="{80FAA889-E246-4602-AFF2-CB47978AC01D}" dt="2026-06-08T10:45:01.119" v="142" actId="478"/>
          <ac:grpSpMkLst>
            <pc:docMk/>
            <pc:sldMk cId="4199358540" sldId="768"/>
            <ac:grpSpMk id="35" creationId="{1B2A8F00-05DE-4537-B227-C76ABA298023}"/>
          </ac:grpSpMkLst>
        </pc:grpChg>
        <pc:picChg chg="add mod modCrop">
          <ac:chgData name="abdelghani salhi" userId="a44d13800851dea6" providerId="LiveId" clId="{80FAA889-E246-4602-AFF2-CB47978AC01D}" dt="2026-06-08T10:56:00.378" v="297" actId="1036"/>
          <ac:picMkLst>
            <pc:docMk/>
            <pc:sldMk cId="4199358540" sldId="768"/>
            <ac:picMk id="7" creationId="{935A6FAE-2E1D-33CD-C87F-A1304B43AFCD}"/>
          </ac:picMkLst>
        </pc:picChg>
        <pc:picChg chg="add mod modCrop">
          <ac:chgData name="abdelghani salhi" userId="a44d13800851dea6" providerId="LiveId" clId="{80FAA889-E246-4602-AFF2-CB47978AC01D}" dt="2026-06-08T10:53:16.790" v="217" actId="408"/>
          <ac:picMkLst>
            <pc:docMk/>
            <pc:sldMk cId="4199358540" sldId="768"/>
            <ac:picMk id="38" creationId="{ADAD27F8-5904-D20F-0DAD-2163F5BE78F5}"/>
          </ac:picMkLst>
        </pc:picChg>
        <pc:picChg chg="add mod modCrop">
          <ac:chgData name="abdelghani salhi" userId="a44d13800851dea6" providerId="LiveId" clId="{80FAA889-E246-4602-AFF2-CB47978AC01D}" dt="2026-06-08T10:53:16.790" v="217" actId="408"/>
          <ac:picMkLst>
            <pc:docMk/>
            <pc:sldMk cId="4199358540" sldId="768"/>
            <ac:picMk id="39" creationId="{CA54874C-8445-B6BC-EF71-2F30F1B4216A}"/>
          </ac:picMkLst>
        </pc:picChg>
        <pc:picChg chg="add mod modCrop">
          <ac:chgData name="abdelghani salhi" userId="a44d13800851dea6" providerId="LiveId" clId="{80FAA889-E246-4602-AFF2-CB47978AC01D}" dt="2026-06-08T10:56:34.671" v="302" actId="1035"/>
          <ac:picMkLst>
            <pc:docMk/>
            <pc:sldMk cId="4199358540" sldId="768"/>
            <ac:picMk id="40" creationId="{848E532F-6B6C-458D-CE2A-B16415B7ECDF}"/>
          </ac:picMkLst>
        </pc:picChg>
        <pc:picChg chg="add mod">
          <ac:chgData name="abdelghani salhi" userId="a44d13800851dea6" providerId="LiveId" clId="{80FAA889-E246-4602-AFF2-CB47978AC01D}" dt="2026-06-08T10:55:39.061" v="289" actId="1076"/>
          <ac:picMkLst>
            <pc:docMk/>
            <pc:sldMk cId="4199358540" sldId="768"/>
            <ac:picMk id="41" creationId="{C5CDC6EB-5EB0-48E8-BD77-0A9B45B511D4}"/>
          </ac:picMkLst>
        </pc:picChg>
      </pc:sldChg>
      <pc:sldChg chg="del">
        <pc:chgData name="abdelghani salhi" userId="a44d13800851dea6" providerId="LiveId" clId="{80FAA889-E246-4602-AFF2-CB47978AC01D}" dt="2026-06-08T10:43:53.220" v="88" actId="47"/>
        <pc:sldMkLst>
          <pc:docMk/>
          <pc:sldMk cId="328567365" sldId="825"/>
        </pc:sldMkLst>
      </pc:sldChg>
      <pc:sldChg chg="modSp mod">
        <pc:chgData name="abdelghani salhi" userId="a44d13800851dea6" providerId="LiveId" clId="{80FAA889-E246-4602-AFF2-CB47978AC01D}" dt="2026-06-08T10:37:42.099" v="14" actId="14100"/>
        <pc:sldMkLst>
          <pc:docMk/>
          <pc:sldMk cId="3197936883" sldId="828"/>
        </pc:sldMkLst>
        <pc:spChg chg="mod">
          <ac:chgData name="abdelghani salhi" userId="a44d13800851dea6" providerId="LiveId" clId="{80FAA889-E246-4602-AFF2-CB47978AC01D}" dt="2026-06-08T10:36:42.705" v="11" actId="20577"/>
          <ac:spMkLst>
            <pc:docMk/>
            <pc:sldMk cId="3197936883" sldId="828"/>
            <ac:spMk id="8" creationId="{4F5FADBD-778B-B68E-F793-88AADC6C6336}"/>
          </ac:spMkLst>
        </pc:spChg>
        <pc:spChg chg="mod">
          <ac:chgData name="abdelghani salhi" userId="a44d13800851dea6" providerId="LiveId" clId="{80FAA889-E246-4602-AFF2-CB47978AC01D}" dt="2026-06-08T10:36:59.113" v="12" actId="207"/>
          <ac:spMkLst>
            <pc:docMk/>
            <pc:sldMk cId="3197936883" sldId="828"/>
            <ac:spMk id="12" creationId="{DE5F2902-B9CC-AFEC-A740-C16F827F3E53}"/>
          </ac:spMkLst>
        </pc:spChg>
        <pc:spChg chg="mod">
          <ac:chgData name="abdelghani salhi" userId="a44d13800851dea6" providerId="LiveId" clId="{80FAA889-E246-4602-AFF2-CB47978AC01D}" dt="2026-06-08T10:36:31.948" v="5" actId="1038"/>
          <ac:spMkLst>
            <pc:docMk/>
            <pc:sldMk cId="3197936883" sldId="828"/>
            <ac:spMk id="30" creationId="{79590542-5CAA-0A11-201B-84F51647800B}"/>
          </ac:spMkLst>
        </pc:spChg>
        <pc:spChg chg="mod">
          <ac:chgData name="abdelghani salhi" userId="a44d13800851dea6" providerId="LiveId" clId="{80FAA889-E246-4602-AFF2-CB47978AC01D}" dt="2026-06-08T10:36:41.110" v="10" actId="20577"/>
          <ac:spMkLst>
            <pc:docMk/>
            <pc:sldMk cId="3197936883" sldId="828"/>
            <ac:spMk id="34" creationId="{E331EB9E-76C7-1365-1D3B-897D4D3C1ABB}"/>
          </ac:spMkLst>
        </pc:spChg>
        <pc:spChg chg="mod">
          <ac:chgData name="abdelghani salhi" userId="a44d13800851dea6" providerId="LiveId" clId="{80FAA889-E246-4602-AFF2-CB47978AC01D}" dt="2026-06-08T10:36:37.480" v="8" actId="20577"/>
          <ac:spMkLst>
            <pc:docMk/>
            <pc:sldMk cId="3197936883" sldId="828"/>
            <ac:spMk id="44" creationId="{D95E1010-C00C-0080-FFF3-AAD52690BD4A}"/>
          </ac:spMkLst>
        </pc:spChg>
        <pc:spChg chg="mod">
          <ac:chgData name="abdelghani salhi" userId="a44d13800851dea6" providerId="LiveId" clId="{80FAA889-E246-4602-AFF2-CB47978AC01D}" dt="2026-06-08T10:36:39.474" v="9" actId="20577"/>
          <ac:spMkLst>
            <pc:docMk/>
            <pc:sldMk cId="3197936883" sldId="828"/>
            <ac:spMk id="51" creationId="{E7061DAA-D2D0-C7E2-9F92-657CDD6C4A74}"/>
          </ac:spMkLst>
        </pc:spChg>
        <pc:spChg chg="mod">
          <ac:chgData name="abdelghani salhi" userId="a44d13800851dea6" providerId="LiveId" clId="{80FAA889-E246-4602-AFF2-CB47978AC01D}" dt="2026-06-08T10:37:42.099" v="14" actId="14100"/>
          <ac:spMkLst>
            <pc:docMk/>
            <pc:sldMk cId="3197936883" sldId="828"/>
            <ac:spMk id="55" creationId="{32501A1D-365B-5E25-84D7-30848C5A65F9}"/>
          </ac:spMkLst>
        </pc:spChg>
        <pc:grpChg chg="mod">
          <ac:chgData name="abdelghani salhi" userId="a44d13800851dea6" providerId="LiveId" clId="{80FAA889-E246-4602-AFF2-CB47978AC01D}" dt="2026-06-08T10:36:30.203" v="2" actId="1076"/>
          <ac:grpSpMkLst>
            <pc:docMk/>
            <pc:sldMk cId="3197936883" sldId="828"/>
            <ac:grpSpMk id="9" creationId="{DD1CA560-E003-3FA1-8032-3AA4534D6408}"/>
          </ac:grpSpMkLst>
        </pc:grpChg>
        <pc:grpChg chg="mod">
          <ac:chgData name="abdelghani salhi" userId="a44d13800851dea6" providerId="LiveId" clId="{80FAA889-E246-4602-AFF2-CB47978AC01D}" dt="2026-06-08T10:36:33.427" v="7" actId="1076"/>
          <ac:grpSpMkLst>
            <pc:docMk/>
            <pc:sldMk cId="3197936883" sldId="828"/>
            <ac:grpSpMk id="42" creationId="{2405EE40-D7BD-0BC0-F6F2-D25C62D52833}"/>
          </ac:grpSpMkLst>
        </pc:grpChg>
        <pc:picChg chg="mod">
          <ac:chgData name="abdelghani salhi" userId="a44d13800851dea6" providerId="LiveId" clId="{80FAA889-E246-4602-AFF2-CB47978AC01D}" dt="2026-06-08T10:37:22.645" v="13" actId="14100"/>
          <ac:picMkLst>
            <pc:docMk/>
            <pc:sldMk cId="3197936883" sldId="828"/>
            <ac:picMk id="5" creationId="{12757354-1731-84CC-6C3B-EE9F6F1B76C8}"/>
          </ac:picMkLst>
        </pc:picChg>
      </pc:sldChg>
      <pc:sldChg chg="addSp delSp modSp mod">
        <pc:chgData name="abdelghani salhi" userId="a44d13800851dea6" providerId="LiveId" clId="{80FAA889-E246-4602-AFF2-CB47978AC01D}" dt="2026-06-08T23:18:16.756" v="2914" actId="1035"/>
        <pc:sldMkLst>
          <pc:docMk/>
          <pc:sldMk cId="2107687967" sldId="835"/>
        </pc:sldMkLst>
        <pc:picChg chg="add mod">
          <ac:chgData name="abdelghani salhi" userId="a44d13800851dea6" providerId="LiveId" clId="{80FAA889-E246-4602-AFF2-CB47978AC01D}" dt="2026-06-08T23:18:16.756" v="2914" actId="1035"/>
          <ac:picMkLst>
            <pc:docMk/>
            <pc:sldMk cId="2107687967" sldId="835"/>
            <ac:picMk id="5" creationId="{C70819E2-6A9A-07AB-AF2C-AE276BD47ABA}"/>
          </ac:picMkLst>
        </pc:picChg>
        <pc:picChg chg="del">
          <ac:chgData name="abdelghani salhi" userId="a44d13800851dea6" providerId="LiveId" clId="{80FAA889-E246-4602-AFF2-CB47978AC01D}" dt="2026-06-08T23:17:33.479" v="2900" actId="478"/>
          <ac:picMkLst>
            <pc:docMk/>
            <pc:sldMk cId="2107687967" sldId="835"/>
            <ac:picMk id="7" creationId="{E483A9A9-19E1-73C4-58A5-EDDFF312161E}"/>
          </ac:picMkLst>
        </pc:picChg>
      </pc:sldChg>
      <pc:sldChg chg="modSp mod">
        <pc:chgData name="abdelghani salhi" userId="a44d13800851dea6" providerId="LiveId" clId="{80FAA889-E246-4602-AFF2-CB47978AC01D}" dt="2026-06-08T18:48:28.202" v="2246" actId="6549"/>
        <pc:sldMkLst>
          <pc:docMk/>
          <pc:sldMk cId="591522425" sldId="974"/>
        </pc:sldMkLst>
        <pc:spChg chg="mod">
          <ac:chgData name="abdelghani salhi" userId="a44d13800851dea6" providerId="LiveId" clId="{80FAA889-E246-4602-AFF2-CB47978AC01D}" dt="2026-06-08T18:48:28.202" v="2246" actId="6549"/>
          <ac:spMkLst>
            <pc:docMk/>
            <pc:sldMk cId="591522425" sldId="974"/>
            <ac:spMk id="4" creationId="{DD45C9D6-6C65-2F91-37C4-4F6FCBF62099}"/>
          </ac:spMkLst>
        </pc:spChg>
      </pc:sldChg>
      <pc:sldChg chg="del">
        <pc:chgData name="abdelghani salhi" userId="a44d13800851dea6" providerId="LiveId" clId="{80FAA889-E246-4602-AFF2-CB47978AC01D}" dt="2026-06-08T10:43:56.381" v="90" actId="47"/>
        <pc:sldMkLst>
          <pc:docMk/>
          <pc:sldMk cId="2378115907" sldId="2134806637"/>
        </pc:sldMkLst>
      </pc:sldChg>
      <pc:sldChg chg="addSp delSp modSp mod">
        <pc:chgData name="abdelghani salhi" userId="a44d13800851dea6" providerId="LiveId" clId="{80FAA889-E246-4602-AFF2-CB47978AC01D}" dt="2026-06-08T11:51:32.296" v="520" actId="14100"/>
        <pc:sldMkLst>
          <pc:docMk/>
          <pc:sldMk cId="4006804129" sldId="2134806650"/>
        </pc:sldMkLst>
        <pc:spChg chg="add mod">
          <ac:chgData name="abdelghani salhi" userId="a44d13800851dea6" providerId="LiveId" clId="{80FAA889-E246-4602-AFF2-CB47978AC01D}" dt="2026-06-08T11:51:32.296" v="520" actId="14100"/>
          <ac:spMkLst>
            <pc:docMk/>
            <pc:sldMk cId="4006804129" sldId="2134806650"/>
            <ac:spMk id="6" creationId="{43DD4079-D241-3D49-7D75-85E19AB0236C}"/>
          </ac:spMkLst>
        </pc:spChg>
        <pc:spChg chg="mod">
          <ac:chgData name="abdelghani salhi" userId="a44d13800851dea6" providerId="LiveId" clId="{80FAA889-E246-4602-AFF2-CB47978AC01D}" dt="2026-06-08T10:59:27.365" v="369" actId="20577"/>
          <ac:spMkLst>
            <pc:docMk/>
            <pc:sldMk cId="4006804129" sldId="2134806650"/>
            <ac:spMk id="18" creationId="{377C38C9-BFAF-56DE-1CBC-E0F4AE866333}"/>
          </ac:spMkLst>
        </pc:spChg>
        <pc:picChg chg="add del mod">
          <ac:chgData name="abdelghani salhi" userId="a44d13800851dea6" providerId="LiveId" clId="{80FAA889-E246-4602-AFF2-CB47978AC01D}" dt="2026-06-08T10:44:47.079" v="141" actId="21"/>
          <ac:picMkLst>
            <pc:docMk/>
            <pc:sldMk cId="4006804129" sldId="2134806650"/>
            <ac:picMk id="3" creationId="{935A6FAE-2E1D-33CD-C87F-A1304B43AFCD}"/>
          </ac:picMkLst>
        </pc:picChg>
        <pc:picChg chg="add mod">
          <ac:chgData name="abdelghani salhi" userId="a44d13800851dea6" providerId="LiveId" clId="{80FAA889-E246-4602-AFF2-CB47978AC01D}" dt="2026-06-08T11:00:29.123" v="381" actId="207"/>
          <ac:picMkLst>
            <pc:docMk/>
            <pc:sldMk cId="4006804129" sldId="2134806650"/>
            <ac:picMk id="5" creationId="{63962BE9-1604-4089-F9AD-B85D67220DC6}"/>
          </ac:picMkLst>
        </pc:picChg>
        <pc:picChg chg="del">
          <ac:chgData name="abdelghani salhi" userId="a44d13800851dea6" providerId="LiveId" clId="{80FAA889-E246-4602-AFF2-CB47978AC01D}" dt="2026-06-08T10:44:38.451" v="138" actId="478"/>
          <ac:picMkLst>
            <pc:docMk/>
            <pc:sldMk cId="4006804129" sldId="2134806650"/>
            <ac:picMk id="19" creationId="{127AC6C2-084D-1C29-E725-B3EA54770A80}"/>
          </ac:picMkLst>
        </pc:picChg>
      </pc:sldChg>
      <pc:sldChg chg="del">
        <pc:chgData name="abdelghani salhi" userId="a44d13800851dea6" providerId="LiveId" clId="{80FAA889-E246-4602-AFF2-CB47978AC01D}" dt="2026-06-08T18:34:53.722" v="1920" actId="47"/>
        <pc:sldMkLst>
          <pc:docMk/>
          <pc:sldMk cId="3135994930" sldId="2134806663"/>
        </pc:sldMkLst>
      </pc:sldChg>
      <pc:sldChg chg="addSp delSp modSp add del mod">
        <pc:chgData name="abdelghani salhi" userId="a44d13800851dea6" providerId="LiveId" clId="{80FAA889-E246-4602-AFF2-CB47978AC01D}" dt="2026-06-08T19:23:36.608" v="2864"/>
        <pc:sldMkLst>
          <pc:docMk/>
          <pc:sldMk cId="2404117422" sldId="2134806664"/>
        </pc:sldMkLst>
        <pc:spChg chg="del">
          <ac:chgData name="abdelghani salhi" userId="a44d13800851dea6" providerId="LiveId" clId="{80FAA889-E246-4602-AFF2-CB47978AC01D}" dt="2026-06-08T14:23:01.969" v="703" actId="478"/>
          <ac:spMkLst>
            <pc:docMk/>
            <pc:sldMk cId="2404117422" sldId="2134806664"/>
            <ac:spMk id="2" creationId="{82F70259-86ED-2D33-FCD7-86BE1E85BCCF}"/>
          </ac:spMkLst>
        </pc:spChg>
        <pc:spChg chg="mod">
          <ac:chgData name="abdelghani salhi" userId="a44d13800851dea6" providerId="LiveId" clId="{80FAA889-E246-4602-AFF2-CB47978AC01D}" dt="2026-06-08T14:24:15.981" v="746" actId="1076"/>
          <ac:spMkLst>
            <pc:docMk/>
            <pc:sldMk cId="2404117422" sldId="2134806664"/>
            <ac:spMk id="5" creationId="{2CD4E3A6-1E2F-6D1F-944B-29FB7CD44F27}"/>
          </ac:spMkLst>
        </pc:spChg>
        <pc:spChg chg="mod">
          <ac:chgData name="abdelghani salhi" userId="a44d13800851dea6" providerId="LiveId" clId="{80FAA889-E246-4602-AFF2-CB47978AC01D}" dt="2026-06-08T14:24:15.981" v="746" actId="1076"/>
          <ac:spMkLst>
            <pc:docMk/>
            <pc:sldMk cId="2404117422" sldId="2134806664"/>
            <ac:spMk id="7" creationId="{4BD53FA5-ECE8-F79A-62A8-1065DDFA2B65}"/>
          </ac:spMkLst>
        </pc:spChg>
        <pc:spChg chg="mod">
          <ac:chgData name="abdelghani salhi" userId="a44d13800851dea6" providerId="LiveId" clId="{80FAA889-E246-4602-AFF2-CB47978AC01D}" dt="2026-06-08T14:24:15.981" v="746" actId="1076"/>
          <ac:spMkLst>
            <pc:docMk/>
            <pc:sldMk cId="2404117422" sldId="2134806664"/>
            <ac:spMk id="8" creationId="{08F63D41-AB2D-8EF5-3193-EA7BA3CEF5F9}"/>
          </ac:spMkLst>
        </pc:spChg>
        <pc:spChg chg="del mod topLvl">
          <ac:chgData name="abdelghani salhi" userId="a44d13800851dea6" providerId="LiveId" clId="{80FAA889-E246-4602-AFF2-CB47978AC01D}" dt="2026-06-08T16:14:38.919" v="1076" actId="478"/>
          <ac:spMkLst>
            <pc:docMk/>
            <pc:sldMk cId="2404117422" sldId="2134806664"/>
            <ac:spMk id="9" creationId="{94773F40-950E-14B6-5587-ED24FD264E5B}"/>
          </ac:spMkLst>
        </pc:spChg>
        <pc:spChg chg="del mod topLvl">
          <ac:chgData name="abdelghani salhi" userId="a44d13800851dea6" providerId="LiveId" clId="{80FAA889-E246-4602-AFF2-CB47978AC01D}" dt="2026-06-08T16:14:48.965" v="1077" actId="478"/>
          <ac:spMkLst>
            <pc:docMk/>
            <pc:sldMk cId="2404117422" sldId="2134806664"/>
            <ac:spMk id="13" creationId="{D00170C1-9F86-C4A5-C94C-C45300A71F21}"/>
          </ac:spMkLst>
        </pc:spChg>
        <pc:spChg chg="del mod topLvl">
          <ac:chgData name="abdelghani salhi" userId="a44d13800851dea6" providerId="LiveId" clId="{80FAA889-E246-4602-AFF2-CB47978AC01D}" dt="2026-06-08T16:14:52.299" v="1078" actId="478"/>
          <ac:spMkLst>
            <pc:docMk/>
            <pc:sldMk cId="2404117422" sldId="2134806664"/>
            <ac:spMk id="16" creationId="{85B792BE-03AE-5922-DF66-FBBF31F421AB}"/>
          </ac:spMkLst>
        </pc:spChg>
        <pc:spChg chg="add mod">
          <ac:chgData name="abdelghani salhi" userId="a44d13800851dea6" providerId="LiveId" clId="{80FAA889-E246-4602-AFF2-CB47978AC01D}" dt="2026-06-08T16:25:59.833" v="1341" actId="164"/>
          <ac:spMkLst>
            <pc:docMk/>
            <pc:sldMk cId="2404117422" sldId="2134806664"/>
            <ac:spMk id="18" creationId="{8CEA20C2-2AFB-7BD0-3B61-2473D42F7995}"/>
          </ac:spMkLst>
        </pc:spChg>
        <pc:spChg chg="add mod">
          <ac:chgData name="abdelghani salhi" userId="a44d13800851dea6" providerId="LiveId" clId="{80FAA889-E246-4602-AFF2-CB47978AC01D}" dt="2026-06-08T16:25:59.833" v="1341" actId="164"/>
          <ac:spMkLst>
            <pc:docMk/>
            <pc:sldMk cId="2404117422" sldId="2134806664"/>
            <ac:spMk id="19" creationId="{21223FDE-A6CF-FF96-2FC1-5A38D3745B43}"/>
          </ac:spMkLst>
        </pc:spChg>
        <pc:spChg chg="add mod">
          <ac:chgData name="abdelghani salhi" userId="a44d13800851dea6" providerId="LiveId" clId="{80FAA889-E246-4602-AFF2-CB47978AC01D}" dt="2026-06-08T16:25:59.833" v="1341" actId="164"/>
          <ac:spMkLst>
            <pc:docMk/>
            <pc:sldMk cId="2404117422" sldId="2134806664"/>
            <ac:spMk id="20" creationId="{3EDFA2FE-8788-DDCB-FF78-38836AAC35CF}"/>
          </ac:spMkLst>
        </pc:spChg>
        <pc:spChg chg="add del mod">
          <ac:chgData name="abdelghani salhi" userId="a44d13800851dea6" providerId="LiveId" clId="{80FAA889-E246-4602-AFF2-CB47978AC01D}" dt="2026-06-08T16:07:49.855" v="963" actId="478"/>
          <ac:spMkLst>
            <pc:docMk/>
            <pc:sldMk cId="2404117422" sldId="2134806664"/>
            <ac:spMk id="21" creationId="{3EDB1563-C081-5AD6-8A40-CAC3C4DCDF00}"/>
          </ac:spMkLst>
        </pc:spChg>
        <pc:spChg chg="add del mod">
          <ac:chgData name="abdelghani salhi" userId="a44d13800851dea6" providerId="LiveId" clId="{80FAA889-E246-4602-AFF2-CB47978AC01D}" dt="2026-06-08T14:23:20.834" v="735" actId="478"/>
          <ac:spMkLst>
            <pc:docMk/>
            <pc:sldMk cId="2404117422" sldId="2134806664"/>
            <ac:spMk id="22" creationId="{C07AEC67-1E0D-51D1-31BA-D5AD8AC1606A}"/>
          </ac:spMkLst>
        </pc:spChg>
        <pc:spChg chg="add mod">
          <ac:chgData name="abdelghani salhi" userId="a44d13800851dea6" providerId="LiveId" clId="{80FAA889-E246-4602-AFF2-CB47978AC01D}" dt="2026-06-08T16:25:59.833" v="1341" actId="164"/>
          <ac:spMkLst>
            <pc:docMk/>
            <pc:sldMk cId="2404117422" sldId="2134806664"/>
            <ac:spMk id="23" creationId="{F7940DFE-A241-3CFE-7BE1-09B3727E18DE}"/>
          </ac:spMkLst>
        </pc:spChg>
        <pc:spChg chg="add mod">
          <ac:chgData name="abdelghani salhi" userId="a44d13800851dea6" providerId="LiveId" clId="{80FAA889-E246-4602-AFF2-CB47978AC01D}" dt="2026-06-08T16:25:59.833" v="1341" actId="164"/>
          <ac:spMkLst>
            <pc:docMk/>
            <pc:sldMk cId="2404117422" sldId="2134806664"/>
            <ac:spMk id="24" creationId="{30730F93-C6D4-8B77-AD1A-EBFEC38BDA17}"/>
          </ac:spMkLst>
        </pc:spChg>
        <pc:spChg chg="add mod">
          <ac:chgData name="abdelghani salhi" userId="a44d13800851dea6" providerId="LiveId" clId="{80FAA889-E246-4602-AFF2-CB47978AC01D}" dt="2026-06-08T16:25:59.833" v="1341" actId="164"/>
          <ac:spMkLst>
            <pc:docMk/>
            <pc:sldMk cId="2404117422" sldId="2134806664"/>
            <ac:spMk id="25" creationId="{C873EF00-B8C5-8735-C8D4-4965DE79A012}"/>
          </ac:spMkLst>
        </pc:spChg>
        <pc:spChg chg="add mod ord">
          <ac:chgData name="abdelghani salhi" userId="a44d13800851dea6" providerId="LiveId" clId="{80FAA889-E246-4602-AFF2-CB47978AC01D}" dt="2026-06-08T16:26:08.645" v="1344" actId="170"/>
          <ac:spMkLst>
            <pc:docMk/>
            <pc:sldMk cId="2404117422" sldId="2134806664"/>
            <ac:spMk id="26" creationId="{181BDA7C-C6DE-B02C-F73D-D9B641BE31CD}"/>
          </ac:spMkLst>
        </pc:spChg>
        <pc:spChg chg="add mod">
          <ac:chgData name="abdelghani salhi" userId="a44d13800851dea6" providerId="LiveId" clId="{80FAA889-E246-4602-AFF2-CB47978AC01D}" dt="2026-06-08T16:25:59.833" v="1341" actId="164"/>
          <ac:spMkLst>
            <pc:docMk/>
            <pc:sldMk cId="2404117422" sldId="2134806664"/>
            <ac:spMk id="27" creationId="{BA9DDB97-8F57-B652-51C2-CAFCA562E7CB}"/>
          </ac:spMkLst>
        </pc:spChg>
        <pc:spChg chg="add mod">
          <ac:chgData name="abdelghani salhi" userId="a44d13800851dea6" providerId="LiveId" clId="{80FAA889-E246-4602-AFF2-CB47978AC01D}" dt="2026-06-08T17:01:44.753" v="1383" actId="1035"/>
          <ac:spMkLst>
            <pc:docMk/>
            <pc:sldMk cId="2404117422" sldId="2134806664"/>
            <ac:spMk id="28" creationId="{D799C6E4-3633-17F2-8AB0-A78C3E43D693}"/>
          </ac:spMkLst>
        </pc:spChg>
        <pc:spChg chg="add mod">
          <ac:chgData name="abdelghani salhi" userId="a44d13800851dea6" providerId="LiveId" clId="{80FAA889-E246-4602-AFF2-CB47978AC01D}" dt="2026-06-08T16:27:05.558" v="1351" actId="20577"/>
          <ac:spMkLst>
            <pc:docMk/>
            <pc:sldMk cId="2404117422" sldId="2134806664"/>
            <ac:spMk id="37" creationId="{89DEBA56-A70C-FDEF-DEA2-78C8173E11D9}"/>
          </ac:spMkLst>
        </pc:spChg>
        <pc:spChg chg="mod">
          <ac:chgData name="abdelghani salhi" userId="a44d13800851dea6" providerId="LiveId" clId="{80FAA889-E246-4602-AFF2-CB47978AC01D}" dt="2026-06-08T19:23:36.608" v="2864"/>
          <ac:spMkLst>
            <pc:docMk/>
            <pc:sldMk cId="2404117422" sldId="2134806664"/>
            <ac:spMk id="40" creationId="{5ADDBA79-6454-14BF-7A7B-4FE887CF1C16}"/>
          </ac:spMkLst>
        </pc:spChg>
        <pc:spChg chg="mod">
          <ac:chgData name="abdelghani salhi" userId="a44d13800851dea6" providerId="LiveId" clId="{80FAA889-E246-4602-AFF2-CB47978AC01D}" dt="2026-06-08T19:23:36.608" v="2864"/>
          <ac:spMkLst>
            <pc:docMk/>
            <pc:sldMk cId="2404117422" sldId="2134806664"/>
            <ac:spMk id="42" creationId="{C0A6D316-C40E-6FEA-2D45-EA6FBDE7D7D4}"/>
          </ac:spMkLst>
        </pc:spChg>
        <pc:spChg chg="mod">
          <ac:chgData name="abdelghani salhi" userId="a44d13800851dea6" providerId="LiveId" clId="{80FAA889-E246-4602-AFF2-CB47978AC01D}" dt="2026-06-08T19:23:36.608" v="2864"/>
          <ac:spMkLst>
            <pc:docMk/>
            <pc:sldMk cId="2404117422" sldId="2134806664"/>
            <ac:spMk id="43" creationId="{CC6F0CF8-3737-09CE-C016-29FCF2ECE48C}"/>
          </ac:spMkLst>
        </pc:spChg>
        <pc:spChg chg="mod">
          <ac:chgData name="abdelghani salhi" userId="a44d13800851dea6" providerId="LiveId" clId="{80FAA889-E246-4602-AFF2-CB47978AC01D}" dt="2026-06-08T19:23:36.608" v="2864"/>
          <ac:spMkLst>
            <pc:docMk/>
            <pc:sldMk cId="2404117422" sldId="2134806664"/>
            <ac:spMk id="44" creationId="{9319B230-087C-9FF1-DA9B-14CFBECE169B}"/>
          </ac:spMkLst>
        </pc:spChg>
        <pc:spChg chg="mod">
          <ac:chgData name="abdelghani salhi" userId="a44d13800851dea6" providerId="LiveId" clId="{80FAA889-E246-4602-AFF2-CB47978AC01D}" dt="2026-06-08T19:23:36.608" v="2864"/>
          <ac:spMkLst>
            <pc:docMk/>
            <pc:sldMk cId="2404117422" sldId="2134806664"/>
            <ac:spMk id="45" creationId="{70F9BE5D-735F-4CEF-29CE-00F10DBAA84C}"/>
          </ac:spMkLst>
        </pc:spChg>
        <pc:spChg chg="mod">
          <ac:chgData name="abdelghani salhi" userId="a44d13800851dea6" providerId="LiveId" clId="{80FAA889-E246-4602-AFF2-CB47978AC01D}" dt="2026-06-08T19:23:36.608" v="2864"/>
          <ac:spMkLst>
            <pc:docMk/>
            <pc:sldMk cId="2404117422" sldId="2134806664"/>
            <ac:spMk id="46" creationId="{B819819D-C4EA-4E5B-F042-A32420CD06B1}"/>
          </ac:spMkLst>
        </pc:spChg>
        <pc:spChg chg="mod">
          <ac:chgData name="abdelghani salhi" userId="a44d13800851dea6" providerId="LiveId" clId="{80FAA889-E246-4602-AFF2-CB47978AC01D}" dt="2026-06-08T19:23:36.608" v="2864"/>
          <ac:spMkLst>
            <pc:docMk/>
            <pc:sldMk cId="2404117422" sldId="2134806664"/>
            <ac:spMk id="47" creationId="{58B214E7-8350-FA9D-D9BB-BFB5F662693D}"/>
          </ac:spMkLst>
        </pc:spChg>
        <pc:spChg chg="mod">
          <ac:chgData name="abdelghani salhi" userId="a44d13800851dea6" providerId="LiveId" clId="{80FAA889-E246-4602-AFF2-CB47978AC01D}" dt="2026-06-08T19:23:36.608" v="2864"/>
          <ac:spMkLst>
            <pc:docMk/>
            <pc:sldMk cId="2404117422" sldId="2134806664"/>
            <ac:spMk id="48" creationId="{F03DECF2-019D-3994-D1E2-E30E72FBB7A2}"/>
          </ac:spMkLst>
        </pc:spChg>
        <pc:spChg chg="mod">
          <ac:chgData name="abdelghani salhi" userId="a44d13800851dea6" providerId="LiveId" clId="{80FAA889-E246-4602-AFF2-CB47978AC01D}" dt="2026-06-08T19:23:36.608" v="2864"/>
          <ac:spMkLst>
            <pc:docMk/>
            <pc:sldMk cId="2404117422" sldId="2134806664"/>
            <ac:spMk id="49" creationId="{F15EFFCA-480E-BA1F-84C9-1A329D6D84F4}"/>
          </ac:spMkLst>
        </pc:spChg>
        <pc:grpChg chg="del mod">
          <ac:chgData name="abdelghani salhi" userId="a44d13800851dea6" providerId="LiveId" clId="{80FAA889-E246-4602-AFF2-CB47978AC01D}" dt="2026-06-08T16:14:38.919" v="1076" actId="478"/>
          <ac:grpSpMkLst>
            <pc:docMk/>
            <pc:sldMk cId="2404117422" sldId="2134806664"/>
            <ac:grpSpMk id="6" creationId="{E860A33D-5002-2087-3DC7-61D0F8FE6896}"/>
          </ac:grpSpMkLst>
        </pc:grpChg>
        <pc:grpChg chg="del mod">
          <ac:chgData name="abdelghani salhi" userId="a44d13800851dea6" providerId="LiveId" clId="{80FAA889-E246-4602-AFF2-CB47978AC01D}" dt="2026-06-08T16:14:48.965" v="1077" actId="478"/>
          <ac:grpSpMkLst>
            <pc:docMk/>
            <pc:sldMk cId="2404117422" sldId="2134806664"/>
            <ac:grpSpMk id="12" creationId="{9FC95148-D597-6F7F-CA6E-4387C3C2C4C3}"/>
          </ac:grpSpMkLst>
        </pc:grpChg>
        <pc:grpChg chg="add del mod">
          <ac:chgData name="abdelghani salhi" userId="a44d13800851dea6" providerId="LiveId" clId="{80FAA889-E246-4602-AFF2-CB47978AC01D}" dt="2026-06-08T16:14:52.299" v="1078" actId="478"/>
          <ac:grpSpMkLst>
            <pc:docMk/>
            <pc:sldMk cId="2404117422" sldId="2134806664"/>
            <ac:grpSpMk id="15" creationId="{CA92BC51-59B2-FF16-683A-E81E0DAD3F6F}"/>
          </ac:grpSpMkLst>
        </pc:grpChg>
        <pc:grpChg chg="add mod">
          <ac:chgData name="abdelghani salhi" userId="a44d13800851dea6" providerId="LiveId" clId="{80FAA889-E246-4602-AFF2-CB47978AC01D}" dt="2026-06-08T16:25:59.833" v="1341" actId="164"/>
          <ac:grpSpMkLst>
            <pc:docMk/>
            <pc:sldMk cId="2404117422" sldId="2134806664"/>
            <ac:grpSpMk id="36" creationId="{C4206A1C-CFF6-2375-82CA-4E7AF7E5447B}"/>
          </ac:grpSpMkLst>
        </pc:grpChg>
        <pc:grpChg chg="mod">
          <ac:chgData name="abdelghani salhi" userId="a44d13800851dea6" providerId="LiveId" clId="{80FAA889-E246-4602-AFF2-CB47978AC01D}" dt="2026-06-08T19:23:36.608" v="2864"/>
          <ac:grpSpMkLst>
            <pc:docMk/>
            <pc:sldMk cId="2404117422" sldId="2134806664"/>
            <ac:grpSpMk id="39" creationId="{A51A613C-2F53-238C-2471-6F0B86FA4461}"/>
          </ac:grpSpMkLst>
        </pc:grpChg>
        <pc:picChg chg="mod">
          <ac:chgData name="abdelghani salhi" userId="a44d13800851dea6" providerId="LiveId" clId="{80FAA889-E246-4602-AFF2-CB47978AC01D}" dt="2026-06-08T14:28:14.201" v="892" actId="14100"/>
          <ac:picMkLst>
            <pc:docMk/>
            <pc:sldMk cId="2404117422" sldId="2134806664"/>
            <ac:picMk id="3" creationId="{DB083474-5BF4-DA8E-C365-0EF9A977691A}"/>
          </ac:picMkLst>
        </pc:picChg>
        <pc:cxnChg chg="del mod topLvl">
          <ac:chgData name="abdelghani salhi" userId="a44d13800851dea6" providerId="LiveId" clId="{80FAA889-E246-4602-AFF2-CB47978AC01D}" dt="2026-06-08T16:15:15.927" v="1081" actId="478"/>
          <ac:cxnSpMkLst>
            <pc:docMk/>
            <pc:sldMk cId="2404117422" sldId="2134806664"/>
            <ac:cxnSpMk id="10" creationId="{B0917A23-AC90-6B49-16F9-AEFFBD29AF35}"/>
          </ac:cxnSpMkLst>
        </pc:cxnChg>
        <pc:cxnChg chg="del mod topLvl">
          <ac:chgData name="abdelghani salhi" userId="a44d13800851dea6" providerId="LiveId" clId="{80FAA889-E246-4602-AFF2-CB47978AC01D}" dt="2026-06-08T16:15:12.597" v="1080" actId="478"/>
          <ac:cxnSpMkLst>
            <pc:docMk/>
            <pc:sldMk cId="2404117422" sldId="2134806664"/>
            <ac:cxnSpMk id="14" creationId="{88211F17-3ECD-DF1D-5E3D-5CC84B33009D}"/>
          </ac:cxnSpMkLst>
        </pc:cxnChg>
        <pc:cxnChg chg="del mod topLvl">
          <ac:chgData name="abdelghani salhi" userId="a44d13800851dea6" providerId="LiveId" clId="{80FAA889-E246-4602-AFF2-CB47978AC01D}" dt="2026-06-08T16:15:10.215" v="1079" actId="478"/>
          <ac:cxnSpMkLst>
            <pc:docMk/>
            <pc:sldMk cId="2404117422" sldId="2134806664"/>
            <ac:cxnSpMk id="17" creationId="{999C3335-8BB1-286B-B3CC-34DDF17A8EF1}"/>
          </ac:cxnSpMkLst>
        </pc:cxnChg>
        <pc:cxnChg chg="add mod">
          <ac:chgData name="abdelghani salhi" userId="a44d13800851dea6" providerId="LiveId" clId="{80FAA889-E246-4602-AFF2-CB47978AC01D}" dt="2026-06-08T16:25:20.029" v="1340" actId="14100"/>
          <ac:cxnSpMkLst>
            <pc:docMk/>
            <pc:sldMk cId="2404117422" sldId="2134806664"/>
            <ac:cxnSpMk id="30" creationId="{C08538CC-58F2-0DAB-8A34-008E9B7F04E5}"/>
          </ac:cxnSpMkLst>
        </pc:cxnChg>
      </pc:sldChg>
      <pc:sldChg chg="del">
        <pc:chgData name="abdelghani salhi" userId="a44d13800851dea6" providerId="LiveId" clId="{80FAA889-E246-4602-AFF2-CB47978AC01D}" dt="2026-06-08T18:34:52.455" v="1919" actId="47"/>
        <pc:sldMkLst>
          <pc:docMk/>
          <pc:sldMk cId="1071523569" sldId="2134806665"/>
        </pc:sldMkLst>
      </pc:sldChg>
      <pc:sldChg chg="addSp delSp modSp mod delAnim">
        <pc:chgData name="abdelghani salhi" userId="a44d13800851dea6" providerId="LiveId" clId="{80FAA889-E246-4602-AFF2-CB47978AC01D}" dt="2026-06-08T11:05:24.663" v="430" actId="1036"/>
        <pc:sldMkLst>
          <pc:docMk/>
          <pc:sldMk cId="2249378422" sldId="2134806678"/>
        </pc:sldMkLst>
        <pc:spChg chg="mod">
          <ac:chgData name="abdelghani salhi" userId="a44d13800851dea6" providerId="LiveId" clId="{80FAA889-E246-4602-AFF2-CB47978AC01D}" dt="2026-06-08T10:53:42.082" v="220" actId="207"/>
          <ac:spMkLst>
            <pc:docMk/>
            <pc:sldMk cId="2249378422" sldId="2134806678"/>
            <ac:spMk id="3" creationId="{489062B6-B166-72E0-4B9E-A4912E382D31}"/>
          </ac:spMkLst>
        </pc:spChg>
        <pc:spChg chg="add mod">
          <ac:chgData name="abdelghani salhi" userId="a44d13800851dea6" providerId="LiveId" clId="{80FAA889-E246-4602-AFF2-CB47978AC01D}" dt="2026-06-08T10:54:58.006" v="279" actId="12788"/>
          <ac:spMkLst>
            <pc:docMk/>
            <pc:sldMk cId="2249378422" sldId="2134806678"/>
            <ac:spMk id="8" creationId="{6B82452F-AEE4-F329-AEEE-78E65E33A622}"/>
          </ac:spMkLst>
        </pc:spChg>
        <pc:spChg chg="add mod">
          <ac:chgData name="abdelghani salhi" userId="a44d13800851dea6" providerId="LiveId" clId="{80FAA889-E246-4602-AFF2-CB47978AC01D}" dt="2026-06-08T10:56:53.442" v="303" actId="20577"/>
          <ac:spMkLst>
            <pc:docMk/>
            <pc:sldMk cId="2249378422" sldId="2134806678"/>
            <ac:spMk id="9" creationId="{045243D7-5050-703F-95AF-73F35A903A75}"/>
          </ac:spMkLst>
        </pc:spChg>
        <pc:spChg chg="add mod">
          <ac:chgData name="abdelghani salhi" userId="a44d13800851dea6" providerId="LiveId" clId="{80FAA889-E246-4602-AFF2-CB47978AC01D}" dt="2026-06-08T10:56:57.072" v="304" actId="20577"/>
          <ac:spMkLst>
            <pc:docMk/>
            <pc:sldMk cId="2249378422" sldId="2134806678"/>
            <ac:spMk id="10" creationId="{1429FC1A-B182-278E-E3E6-892988ADDCBA}"/>
          </ac:spMkLst>
        </pc:spChg>
        <pc:spChg chg="add mod">
          <ac:chgData name="abdelghani salhi" userId="a44d13800851dea6" providerId="LiveId" clId="{80FAA889-E246-4602-AFF2-CB47978AC01D}" dt="2026-06-08T10:57:02.981" v="306" actId="20577"/>
          <ac:spMkLst>
            <pc:docMk/>
            <pc:sldMk cId="2249378422" sldId="2134806678"/>
            <ac:spMk id="11" creationId="{74443E5B-B361-A470-EA9C-F227391CFDF6}"/>
          </ac:spMkLst>
        </pc:spChg>
        <pc:spChg chg="del">
          <ac:chgData name="abdelghani salhi" userId="a44d13800851dea6" providerId="LiveId" clId="{80FAA889-E246-4602-AFF2-CB47978AC01D}" dt="2026-06-08T10:53:32.461" v="218" actId="478"/>
          <ac:spMkLst>
            <pc:docMk/>
            <pc:sldMk cId="2249378422" sldId="2134806678"/>
            <ac:spMk id="12" creationId="{2C1CCD25-69E3-9284-2F0D-BE20AF5DCD1E}"/>
          </ac:spMkLst>
        </pc:spChg>
        <pc:spChg chg="del">
          <ac:chgData name="abdelghani salhi" userId="a44d13800851dea6" providerId="LiveId" clId="{80FAA889-E246-4602-AFF2-CB47978AC01D}" dt="2026-06-08T10:53:32.461" v="218" actId="478"/>
          <ac:spMkLst>
            <pc:docMk/>
            <pc:sldMk cId="2249378422" sldId="2134806678"/>
            <ac:spMk id="13" creationId="{F676B153-03C8-823D-C774-FF1050E3BF98}"/>
          </ac:spMkLst>
        </pc:spChg>
        <pc:spChg chg="del">
          <ac:chgData name="abdelghani salhi" userId="a44d13800851dea6" providerId="LiveId" clId="{80FAA889-E246-4602-AFF2-CB47978AC01D}" dt="2026-06-08T10:53:32.461" v="218" actId="478"/>
          <ac:spMkLst>
            <pc:docMk/>
            <pc:sldMk cId="2249378422" sldId="2134806678"/>
            <ac:spMk id="14" creationId="{08E19A33-2E35-92F7-FDA5-0D9712F89347}"/>
          </ac:spMkLst>
        </pc:spChg>
        <pc:spChg chg="del">
          <ac:chgData name="abdelghani salhi" userId="a44d13800851dea6" providerId="LiveId" clId="{80FAA889-E246-4602-AFF2-CB47978AC01D}" dt="2026-06-08T10:53:32.461" v="218" actId="478"/>
          <ac:spMkLst>
            <pc:docMk/>
            <pc:sldMk cId="2249378422" sldId="2134806678"/>
            <ac:spMk id="15" creationId="{1DF1A611-9CED-7454-1B1E-85B396750F62}"/>
          </ac:spMkLst>
        </pc:spChg>
        <pc:spChg chg="del">
          <ac:chgData name="abdelghani salhi" userId="a44d13800851dea6" providerId="LiveId" clId="{80FAA889-E246-4602-AFF2-CB47978AC01D}" dt="2026-06-08T10:53:32.461" v="218" actId="478"/>
          <ac:spMkLst>
            <pc:docMk/>
            <pc:sldMk cId="2249378422" sldId="2134806678"/>
            <ac:spMk id="16" creationId="{6419C363-7901-5AC5-7E6B-A92446D21F77}"/>
          </ac:spMkLst>
        </pc:spChg>
        <pc:spChg chg="del">
          <ac:chgData name="abdelghani salhi" userId="a44d13800851dea6" providerId="LiveId" clId="{80FAA889-E246-4602-AFF2-CB47978AC01D}" dt="2026-06-08T10:53:32.461" v="218" actId="478"/>
          <ac:spMkLst>
            <pc:docMk/>
            <pc:sldMk cId="2249378422" sldId="2134806678"/>
            <ac:spMk id="17" creationId="{C6A06411-0ED4-63E5-8E04-A96D472B3FA2}"/>
          </ac:spMkLst>
        </pc:spChg>
        <pc:spChg chg="del">
          <ac:chgData name="abdelghani salhi" userId="a44d13800851dea6" providerId="LiveId" clId="{80FAA889-E246-4602-AFF2-CB47978AC01D}" dt="2026-06-08T10:53:32.461" v="218" actId="478"/>
          <ac:spMkLst>
            <pc:docMk/>
            <pc:sldMk cId="2249378422" sldId="2134806678"/>
            <ac:spMk id="18" creationId="{8EF2919D-3EC7-D635-9EDF-64C69D251E80}"/>
          </ac:spMkLst>
        </pc:spChg>
        <pc:spChg chg="del">
          <ac:chgData name="abdelghani salhi" userId="a44d13800851dea6" providerId="LiveId" clId="{80FAA889-E246-4602-AFF2-CB47978AC01D}" dt="2026-06-08T10:53:32.461" v="218" actId="478"/>
          <ac:spMkLst>
            <pc:docMk/>
            <pc:sldMk cId="2249378422" sldId="2134806678"/>
            <ac:spMk id="19" creationId="{06EBEDFC-6C07-680D-628F-442FF88577E9}"/>
          </ac:spMkLst>
        </pc:spChg>
        <pc:spChg chg="add mod">
          <ac:chgData name="abdelghani salhi" userId="a44d13800851dea6" providerId="LiveId" clId="{80FAA889-E246-4602-AFF2-CB47978AC01D}" dt="2026-06-08T10:57:05.794" v="307" actId="20577"/>
          <ac:spMkLst>
            <pc:docMk/>
            <pc:sldMk cId="2249378422" sldId="2134806678"/>
            <ac:spMk id="21" creationId="{0EDD8663-BF77-2B42-28B1-D6EF40CCD826}"/>
          </ac:spMkLst>
        </pc:spChg>
        <pc:spChg chg="add mod">
          <ac:chgData name="abdelghani salhi" userId="a44d13800851dea6" providerId="LiveId" clId="{80FAA889-E246-4602-AFF2-CB47978AC01D}" dt="2026-06-08T10:57:09.655" v="308" actId="20577"/>
          <ac:spMkLst>
            <pc:docMk/>
            <pc:sldMk cId="2249378422" sldId="2134806678"/>
            <ac:spMk id="34" creationId="{328CE50E-DC97-1A23-6A67-374E15F6B6F4}"/>
          </ac:spMkLst>
        </pc:spChg>
        <pc:spChg chg="add mod">
          <ac:chgData name="abdelghani salhi" userId="a44d13800851dea6" providerId="LiveId" clId="{80FAA889-E246-4602-AFF2-CB47978AC01D}" dt="2026-06-08T10:57:12.419" v="309" actId="20577"/>
          <ac:spMkLst>
            <pc:docMk/>
            <pc:sldMk cId="2249378422" sldId="2134806678"/>
            <ac:spMk id="35" creationId="{14BF4463-6B0B-0540-209A-6DC99BDAC299}"/>
          </ac:spMkLst>
        </pc:spChg>
        <pc:spChg chg="add mod">
          <ac:chgData name="abdelghani salhi" userId="a44d13800851dea6" providerId="LiveId" clId="{80FAA889-E246-4602-AFF2-CB47978AC01D}" dt="2026-06-08T10:57:16.017" v="310" actId="20577"/>
          <ac:spMkLst>
            <pc:docMk/>
            <pc:sldMk cId="2249378422" sldId="2134806678"/>
            <ac:spMk id="36" creationId="{655E7A6A-A5FD-4547-0C88-74DD1AB71FAB}"/>
          </ac:spMkLst>
        </pc:spChg>
        <pc:spChg chg="add mod">
          <ac:chgData name="abdelghani salhi" userId="a44d13800851dea6" providerId="LiveId" clId="{80FAA889-E246-4602-AFF2-CB47978AC01D}" dt="2026-06-08T10:57:19.220" v="311" actId="20577"/>
          <ac:spMkLst>
            <pc:docMk/>
            <pc:sldMk cId="2249378422" sldId="2134806678"/>
            <ac:spMk id="37" creationId="{92746758-9153-DEEB-382B-298880056C6D}"/>
          </ac:spMkLst>
        </pc:spChg>
        <pc:spChg chg="add mod">
          <ac:chgData name="abdelghani salhi" userId="a44d13800851dea6" providerId="LiveId" clId="{80FAA889-E246-4602-AFF2-CB47978AC01D}" dt="2026-06-08T10:57:23.407" v="313" actId="20577"/>
          <ac:spMkLst>
            <pc:docMk/>
            <pc:sldMk cId="2249378422" sldId="2134806678"/>
            <ac:spMk id="38" creationId="{3D15F326-676A-3A57-9AB9-5E8B7498EF34}"/>
          </ac:spMkLst>
        </pc:spChg>
        <pc:spChg chg="add mod">
          <ac:chgData name="abdelghani salhi" userId="a44d13800851dea6" providerId="LiveId" clId="{80FAA889-E246-4602-AFF2-CB47978AC01D}" dt="2026-06-08T10:57:27.972" v="314" actId="20577"/>
          <ac:spMkLst>
            <pc:docMk/>
            <pc:sldMk cId="2249378422" sldId="2134806678"/>
            <ac:spMk id="39" creationId="{2066633C-BC87-D8FB-9E07-617F5D24748C}"/>
          </ac:spMkLst>
        </pc:spChg>
        <pc:spChg chg="add mod">
          <ac:chgData name="abdelghani salhi" userId="a44d13800851dea6" providerId="LiveId" clId="{80FAA889-E246-4602-AFF2-CB47978AC01D}" dt="2026-06-08T10:57:35.753" v="315" actId="20577"/>
          <ac:spMkLst>
            <pc:docMk/>
            <pc:sldMk cId="2249378422" sldId="2134806678"/>
            <ac:spMk id="40" creationId="{74D509E7-77F8-9E6F-54FF-5B0E3FD06A0D}"/>
          </ac:spMkLst>
        </pc:spChg>
        <pc:spChg chg="add mod">
          <ac:chgData name="abdelghani salhi" userId="a44d13800851dea6" providerId="LiveId" clId="{80FAA889-E246-4602-AFF2-CB47978AC01D}" dt="2026-06-08T10:57:40.470" v="316" actId="20577"/>
          <ac:spMkLst>
            <pc:docMk/>
            <pc:sldMk cId="2249378422" sldId="2134806678"/>
            <ac:spMk id="41" creationId="{63F3AFED-19D3-6CA0-D2F9-02B9AAB85A42}"/>
          </ac:spMkLst>
        </pc:spChg>
        <pc:spChg chg="add mod">
          <ac:chgData name="abdelghani salhi" userId="a44d13800851dea6" providerId="LiveId" clId="{80FAA889-E246-4602-AFF2-CB47978AC01D}" dt="2026-06-08T10:57:43.830" v="317" actId="20577"/>
          <ac:spMkLst>
            <pc:docMk/>
            <pc:sldMk cId="2249378422" sldId="2134806678"/>
            <ac:spMk id="42" creationId="{F03AEBC3-1085-8DF5-5AE5-8A7F24503761}"/>
          </ac:spMkLst>
        </pc:spChg>
        <pc:spChg chg="add mod">
          <ac:chgData name="abdelghani salhi" userId="a44d13800851dea6" providerId="LiveId" clId="{80FAA889-E246-4602-AFF2-CB47978AC01D}" dt="2026-06-08T10:57:46.578" v="318" actId="20577"/>
          <ac:spMkLst>
            <pc:docMk/>
            <pc:sldMk cId="2249378422" sldId="2134806678"/>
            <ac:spMk id="43" creationId="{FB941489-1985-EAEC-89CE-D2AC63B2197B}"/>
          </ac:spMkLst>
        </pc:spChg>
        <pc:spChg chg="add mod">
          <ac:chgData name="abdelghani salhi" userId="a44d13800851dea6" providerId="LiveId" clId="{80FAA889-E246-4602-AFF2-CB47978AC01D}" dt="2026-06-08T11:05:24.663" v="430" actId="1036"/>
          <ac:spMkLst>
            <pc:docMk/>
            <pc:sldMk cId="2249378422" sldId="2134806678"/>
            <ac:spMk id="44" creationId="{0AADD30C-3822-F562-BBFA-F52FE8020551}"/>
          </ac:spMkLst>
        </pc:spChg>
        <pc:spChg chg="add mod">
          <ac:chgData name="abdelghani salhi" userId="a44d13800851dea6" providerId="LiveId" clId="{80FAA889-E246-4602-AFF2-CB47978AC01D}" dt="2026-06-08T11:05:24.663" v="430" actId="1036"/>
          <ac:spMkLst>
            <pc:docMk/>
            <pc:sldMk cId="2249378422" sldId="2134806678"/>
            <ac:spMk id="69" creationId="{AB613E6C-056C-03E1-B224-764DEF2FCE2D}"/>
          </ac:spMkLst>
        </pc:spChg>
        <pc:spChg chg="add mod">
          <ac:chgData name="abdelghani salhi" userId="a44d13800851dea6" providerId="LiveId" clId="{80FAA889-E246-4602-AFF2-CB47978AC01D}" dt="2026-06-08T11:05:24.663" v="430" actId="1036"/>
          <ac:spMkLst>
            <pc:docMk/>
            <pc:sldMk cId="2249378422" sldId="2134806678"/>
            <ac:spMk id="70" creationId="{EC5FD326-6000-4235-2EB7-7CE931FA2EF0}"/>
          </ac:spMkLst>
        </pc:spChg>
        <pc:spChg chg="add mod">
          <ac:chgData name="abdelghani salhi" userId="a44d13800851dea6" providerId="LiveId" clId="{80FAA889-E246-4602-AFF2-CB47978AC01D}" dt="2026-06-08T11:05:24.663" v="430" actId="1036"/>
          <ac:spMkLst>
            <pc:docMk/>
            <pc:sldMk cId="2249378422" sldId="2134806678"/>
            <ac:spMk id="71" creationId="{6BDA56F0-F005-5974-20A0-1D4679D46BB2}"/>
          </ac:spMkLst>
        </pc:spChg>
        <pc:spChg chg="add mod">
          <ac:chgData name="abdelghani salhi" userId="a44d13800851dea6" providerId="LiveId" clId="{80FAA889-E246-4602-AFF2-CB47978AC01D}" dt="2026-06-08T11:05:24.663" v="430" actId="1036"/>
          <ac:spMkLst>
            <pc:docMk/>
            <pc:sldMk cId="2249378422" sldId="2134806678"/>
            <ac:spMk id="72" creationId="{330E5903-4D30-9C1F-7CD0-BECF2BD2CA8D}"/>
          </ac:spMkLst>
        </pc:spChg>
        <pc:grpChg chg="del">
          <ac:chgData name="abdelghani salhi" userId="a44d13800851dea6" providerId="LiveId" clId="{80FAA889-E246-4602-AFF2-CB47978AC01D}" dt="2026-06-08T10:53:35.983" v="219" actId="478"/>
          <ac:grpSpMkLst>
            <pc:docMk/>
            <pc:sldMk cId="2249378422" sldId="2134806678"/>
            <ac:grpSpMk id="45" creationId="{6150A575-BE84-725D-6975-573BFEC9261E}"/>
          </ac:grpSpMkLst>
        </pc:grpChg>
        <pc:grpChg chg="del">
          <ac:chgData name="abdelghani salhi" userId="a44d13800851dea6" providerId="LiveId" clId="{80FAA889-E246-4602-AFF2-CB47978AC01D}" dt="2026-06-08T10:53:35.983" v="219" actId="478"/>
          <ac:grpSpMkLst>
            <pc:docMk/>
            <pc:sldMk cId="2249378422" sldId="2134806678"/>
            <ac:grpSpMk id="48" creationId="{FA279C3E-5933-5A27-CB7D-4F8E6DB28B07}"/>
          </ac:grpSpMkLst>
        </pc:grpChg>
        <pc:grpChg chg="del">
          <ac:chgData name="abdelghani salhi" userId="a44d13800851dea6" providerId="LiveId" clId="{80FAA889-E246-4602-AFF2-CB47978AC01D}" dt="2026-06-08T10:53:32.461" v="218" actId="478"/>
          <ac:grpSpMkLst>
            <pc:docMk/>
            <pc:sldMk cId="2249378422" sldId="2134806678"/>
            <ac:grpSpMk id="51" creationId="{70A9AA3D-9186-50E4-A378-7E89D4DFCF02}"/>
          </ac:grpSpMkLst>
        </pc:grpChg>
        <pc:grpChg chg="del">
          <ac:chgData name="abdelghani salhi" userId="a44d13800851dea6" providerId="LiveId" clId="{80FAA889-E246-4602-AFF2-CB47978AC01D}" dt="2026-06-08T10:53:32.461" v="218" actId="478"/>
          <ac:grpSpMkLst>
            <pc:docMk/>
            <pc:sldMk cId="2249378422" sldId="2134806678"/>
            <ac:grpSpMk id="57" creationId="{A9B6D1FF-4475-2691-5738-4D78ABD35329}"/>
          </ac:grpSpMkLst>
        </pc:grpChg>
        <pc:picChg chg="add mod">
          <ac:chgData name="abdelghani salhi" userId="a44d13800851dea6" providerId="LiveId" clId="{80FAA889-E246-4602-AFF2-CB47978AC01D}" dt="2026-06-08T10:53:51.138" v="252" actId="1038"/>
          <ac:picMkLst>
            <pc:docMk/>
            <pc:sldMk cId="2249378422" sldId="2134806678"/>
            <ac:picMk id="2" creationId="{1715B0DC-A05A-B3EE-6B00-D051948433FA}"/>
          </ac:picMkLst>
        </pc:picChg>
        <pc:picChg chg="add mod">
          <ac:chgData name="abdelghani salhi" userId="a44d13800851dea6" providerId="LiveId" clId="{80FAA889-E246-4602-AFF2-CB47978AC01D}" dt="2026-06-08T10:53:51.138" v="252" actId="1038"/>
          <ac:picMkLst>
            <pc:docMk/>
            <pc:sldMk cId="2249378422" sldId="2134806678"/>
            <ac:picMk id="4" creationId="{3EE5B64D-4D06-109D-5E94-B1DC69EB1A81}"/>
          </ac:picMkLst>
        </pc:picChg>
        <pc:picChg chg="add mod">
          <ac:chgData name="abdelghani salhi" userId="a44d13800851dea6" providerId="LiveId" clId="{80FAA889-E246-4602-AFF2-CB47978AC01D}" dt="2026-06-08T10:53:51.138" v="252" actId="1038"/>
          <ac:picMkLst>
            <pc:docMk/>
            <pc:sldMk cId="2249378422" sldId="2134806678"/>
            <ac:picMk id="6" creationId="{A7B886E6-0D45-8F34-4101-305F86ECD41D}"/>
          </ac:picMkLst>
        </pc:picChg>
        <pc:picChg chg="add mod">
          <ac:chgData name="abdelghani salhi" userId="a44d13800851dea6" providerId="LiveId" clId="{80FAA889-E246-4602-AFF2-CB47978AC01D}" dt="2026-06-08T11:05:13.029" v="429" actId="14100"/>
          <ac:picMkLst>
            <pc:docMk/>
            <pc:sldMk cId="2249378422" sldId="2134806678"/>
            <ac:picMk id="7" creationId="{678D764C-6295-A91B-2667-5106005064D9}"/>
          </ac:picMkLst>
        </pc:picChg>
        <pc:picChg chg="del">
          <ac:chgData name="abdelghani salhi" userId="a44d13800851dea6" providerId="LiveId" clId="{80FAA889-E246-4602-AFF2-CB47978AC01D}" dt="2026-06-08T10:55:22.535" v="285" actId="21"/>
          <ac:picMkLst>
            <pc:docMk/>
            <pc:sldMk cId="2249378422" sldId="2134806678"/>
            <ac:picMk id="20" creationId="{C5CDC6EB-5EB0-48E8-BD77-0A9B45B511D4}"/>
          </ac:picMkLst>
        </pc:picChg>
      </pc:sldChg>
      <pc:sldChg chg="addSp delSp modSp add mod">
        <pc:chgData name="abdelghani salhi" userId="a44d13800851dea6" providerId="LiveId" clId="{80FAA889-E246-4602-AFF2-CB47978AC01D}" dt="2026-06-08T19:23:05.265" v="2858"/>
        <pc:sldMkLst>
          <pc:docMk/>
          <pc:sldMk cId="1883092783" sldId="2134806700"/>
        </pc:sldMkLst>
        <pc:spChg chg="mod">
          <ac:chgData name="abdelghani salhi" userId="a44d13800851dea6" providerId="LiveId" clId="{80FAA889-E246-4602-AFF2-CB47978AC01D}" dt="2026-06-08T12:20:52.226" v="611" actId="1037"/>
          <ac:spMkLst>
            <pc:docMk/>
            <pc:sldMk cId="1883092783" sldId="2134806700"/>
            <ac:spMk id="5" creationId="{4FC8BBEB-1D85-6381-D4D0-AABD24F4D9A8}"/>
          </ac:spMkLst>
        </pc:spChg>
        <pc:spChg chg="mod">
          <ac:chgData name="abdelghani salhi" userId="a44d13800851dea6" providerId="LiveId" clId="{80FAA889-E246-4602-AFF2-CB47978AC01D}" dt="2026-06-08T19:22:42.277" v="2844"/>
          <ac:spMkLst>
            <pc:docMk/>
            <pc:sldMk cId="1883092783" sldId="2134806700"/>
            <ac:spMk id="7" creationId="{9C8FE4C0-D0F7-BC4E-9CA2-8315D90AE067}"/>
          </ac:spMkLst>
        </pc:spChg>
        <pc:spChg chg="mod">
          <ac:chgData name="abdelghani salhi" userId="a44d13800851dea6" providerId="LiveId" clId="{80FAA889-E246-4602-AFF2-CB47978AC01D}" dt="2026-06-08T19:22:42.277" v="2844"/>
          <ac:spMkLst>
            <pc:docMk/>
            <pc:sldMk cId="1883092783" sldId="2134806700"/>
            <ac:spMk id="9" creationId="{C8D39BC5-13CE-FD29-24FC-31B52540B928}"/>
          </ac:spMkLst>
        </pc:spChg>
        <pc:spChg chg="mod">
          <ac:chgData name="abdelghani salhi" userId="a44d13800851dea6" providerId="LiveId" clId="{80FAA889-E246-4602-AFF2-CB47978AC01D}" dt="2026-06-08T19:22:42.277" v="2844"/>
          <ac:spMkLst>
            <pc:docMk/>
            <pc:sldMk cId="1883092783" sldId="2134806700"/>
            <ac:spMk id="10" creationId="{75A0DAA5-2A68-19AB-5E4D-E7BC039511E0}"/>
          </ac:spMkLst>
        </pc:spChg>
        <pc:spChg chg="mod">
          <ac:chgData name="abdelghani salhi" userId="a44d13800851dea6" providerId="LiveId" clId="{80FAA889-E246-4602-AFF2-CB47978AC01D}" dt="2026-06-08T19:22:42.277" v="2844"/>
          <ac:spMkLst>
            <pc:docMk/>
            <pc:sldMk cId="1883092783" sldId="2134806700"/>
            <ac:spMk id="11" creationId="{8290EF37-81B9-BA42-2D5C-87BD2D0C3F4A}"/>
          </ac:spMkLst>
        </pc:spChg>
        <pc:spChg chg="mod">
          <ac:chgData name="abdelghani salhi" userId="a44d13800851dea6" providerId="LiveId" clId="{80FAA889-E246-4602-AFF2-CB47978AC01D}" dt="2026-06-08T19:22:42.277" v="2844"/>
          <ac:spMkLst>
            <pc:docMk/>
            <pc:sldMk cId="1883092783" sldId="2134806700"/>
            <ac:spMk id="12" creationId="{311ED9B4-860B-7CE9-1996-AD2807317A81}"/>
          </ac:spMkLst>
        </pc:spChg>
        <pc:spChg chg="mod">
          <ac:chgData name="abdelghani salhi" userId="a44d13800851dea6" providerId="LiveId" clId="{80FAA889-E246-4602-AFF2-CB47978AC01D}" dt="2026-06-08T12:19:48.167" v="588"/>
          <ac:spMkLst>
            <pc:docMk/>
            <pc:sldMk cId="1883092783" sldId="2134806700"/>
            <ac:spMk id="13" creationId="{E65E2B95-B182-9057-41D2-BDEE9EE14077}"/>
          </ac:spMkLst>
        </pc:spChg>
        <pc:spChg chg="mod">
          <ac:chgData name="abdelghani salhi" userId="a44d13800851dea6" providerId="LiveId" clId="{80FAA889-E246-4602-AFF2-CB47978AC01D}" dt="2026-06-08T19:22:42.277" v="2844"/>
          <ac:spMkLst>
            <pc:docMk/>
            <pc:sldMk cId="1883092783" sldId="2134806700"/>
            <ac:spMk id="14" creationId="{2DB7FC10-0602-B346-9D5E-5383A3636BBA}"/>
          </ac:spMkLst>
        </pc:spChg>
        <pc:spChg chg="mod">
          <ac:chgData name="abdelghani salhi" userId="a44d13800851dea6" providerId="LiveId" clId="{80FAA889-E246-4602-AFF2-CB47978AC01D}" dt="2026-06-08T19:22:42.277" v="2844"/>
          <ac:spMkLst>
            <pc:docMk/>
            <pc:sldMk cId="1883092783" sldId="2134806700"/>
            <ac:spMk id="15" creationId="{11948CA8-F860-038F-A211-5D689AB0FC7F}"/>
          </ac:spMkLst>
        </pc:spChg>
        <pc:spChg chg="mod">
          <ac:chgData name="abdelghani salhi" userId="a44d13800851dea6" providerId="LiveId" clId="{80FAA889-E246-4602-AFF2-CB47978AC01D}" dt="2026-06-08T19:22:42.277" v="2844"/>
          <ac:spMkLst>
            <pc:docMk/>
            <pc:sldMk cId="1883092783" sldId="2134806700"/>
            <ac:spMk id="16" creationId="{4C98E63E-A920-2F60-8D7E-E63A7B748FDC}"/>
          </ac:spMkLst>
        </pc:spChg>
        <pc:spChg chg="mod">
          <ac:chgData name="abdelghani salhi" userId="a44d13800851dea6" providerId="LiveId" clId="{80FAA889-E246-4602-AFF2-CB47978AC01D}" dt="2026-06-08T19:22:42.277" v="2844"/>
          <ac:spMkLst>
            <pc:docMk/>
            <pc:sldMk cId="1883092783" sldId="2134806700"/>
            <ac:spMk id="17" creationId="{088EBC85-68F2-C621-5E9B-E84BB4FB5C1C}"/>
          </ac:spMkLst>
        </pc:spChg>
        <pc:spChg chg="mod">
          <ac:chgData name="abdelghani salhi" userId="a44d13800851dea6" providerId="LiveId" clId="{80FAA889-E246-4602-AFF2-CB47978AC01D}" dt="2026-06-08T19:23:05.265" v="2858"/>
          <ac:spMkLst>
            <pc:docMk/>
            <pc:sldMk cId="1883092783" sldId="2134806700"/>
            <ac:spMk id="20" creationId="{CD59D2BF-47D6-A5C7-17E0-4D7CAD762DD5}"/>
          </ac:spMkLst>
        </pc:spChg>
        <pc:spChg chg="mod">
          <ac:chgData name="abdelghani salhi" userId="a44d13800851dea6" providerId="LiveId" clId="{80FAA889-E246-4602-AFF2-CB47978AC01D}" dt="2026-06-08T19:23:05.265" v="2858"/>
          <ac:spMkLst>
            <pc:docMk/>
            <pc:sldMk cId="1883092783" sldId="2134806700"/>
            <ac:spMk id="22" creationId="{B0712D41-740D-7783-0105-AD4E4B2AD275}"/>
          </ac:spMkLst>
        </pc:spChg>
        <pc:spChg chg="mod">
          <ac:chgData name="abdelghani salhi" userId="a44d13800851dea6" providerId="LiveId" clId="{80FAA889-E246-4602-AFF2-CB47978AC01D}" dt="2026-06-08T19:23:05.265" v="2858"/>
          <ac:spMkLst>
            <pc:docMk/>
            <pc:sldMk cId="1883092783" sldId="2134806700"/>
            <ac:spMk id="23" creationId="{36B1124C-60C0-AB4A-979C-171AB72B215D}"/>
          </ac:spMkLst>
        </pc:spChg>
        <pc:spChg chg="mod">
          <ac:chgData name="abdelghani salhi" userId="a44d13800851dea6" providerId="LiveId" clId="{80FAA889-E246-4602-AFF2-CB47978AC01D}" dt="2026-06-08T19:23:05.265" v="2858"/>
          <ac:spMkLst>
            <pc:docMk/>
            <pc:sldMk cId="1883092783" sldId="2134806700"/>
            <ac:spMk id="24" creationId="{B770B508-89F0-CDB5-D3DF-1F81FAB7A73F}"/>
          </ac:spMkLst>
        </pc:spChg>
        <pc:spChg chg="mod">
          <ac:chgData name="abdelghani salhi" userId="a44d13800851dea6" providerId="LiveId" clId="{80FAA889-E246-4602-AFF2-CB47978AC01D}" dt="2026-06-08T19:23:05.265" v="2858"/>
          <ac:spMkLst>
            <pc:docMk/>
            <pc:sldMk cId="1883092783" sldId="2134806700"/>
            <ac:spMk id="25" creationId="{87BFF268-51B6-AD90-377C-4DCAD88566B0}"/>
          </ac:spMkLst>
        </pc:spChg>
        <pc:spChg chg="mod">
          <ac:chgData name="abdelghani salhi" userId="a44d13800851dea6" providerId="LiveId" clId="{80FAA889-E246-4602-AFF2-CB47978AC01D}" dt="2026-06-08T19:23:05.265" v="2858"/>
          <ac:spMkLst>
            <pc:docMk/>
            <pc:sldMk cId="1883092783" sldId="2134806700"/>
            <ac:spMk id="26" creationId="{77835D01-5CB8-1998-5B16-314E6A66E833}"/>
          </ac:spMkLst>
        </pc:spChg>
        <pc:spChg chg="mod">
          <ac:chgData name="abdelghani salhi" userId="a44d13800851dea6" providerId="LiveId" clId="{80FAA889-E246-4602-AFF2-CB47978AC01D}" dt="2026-06-08T19:23:05.265" v="2858"/>
          <ac:spMkLst>
            <pc:docMk/>
            <pc:sldMk cId="1883092783" sldId="2134806700"/>
            <ac:spMk id="27" creationId="{21DEB82F-A9A8-A202-6DC1-D41033334C7E}"/>
          </ac:spMkLst>
        </pc:spChg>
        <pc:spChg chg="mod">
          <ac:chgData name="abdelghani salhi" userId="a44d13800851dea6" providerId="LiveId" clId="{80FAA889-E246-4602-AFF2-CB47978AC01D}" dt="2026-06-08T19:23:05.265" v="2858"/>
          <ac:spMkLst>
            <pc:docMk/>
            <pc:sldMk cId="1883092783" sldId="2134806700"/>
            <ac:spMk id="28" creationId="{086E0FC3-0F84-02CC-BA19-495448ADA81C}"/>
          </ac:spMkLst>
        </pc:spChg>
        <pc:spChg chg="mod">
          <ac:chgData name="abdelghani salhi" userId="a44d13800851dea6" providerId="LiveId" clId="{80FAA889-E246-4602-AFF2-CB47978AC01D}" dt="2026-06-08T19:23:05.265" v="2858"/>
          <ac:spMkLst>
            <pc:docMk/>
            <pc:sldMk cId="1883092783" sldId="2134806700"/>
            <ac:spMk id="29" creationId="{54E74BB1-B534-819C-C590-7D9C1E737CF2}"/>
          </ac:spMkLst>
        </pc:spChg>
        <pc:grpChg chg="add del mod">
          <ac:chgData name="abdelghani salhi" userId="a44d13800851dea6" providerId="LiveId" clId="{80FAA889-E246-4602-AFF2-CB47978AC01D}" dt="2026-06-08T19:23:01.153" v="2857" actId="1037"/>
          <ac:grpSpMkLst>
            <pc:docMk/>
            <pc:sldMk cId="1883092783" sldId="2134806700"/>
            <ac:grpSpMk id="3" creationId="{ACC931CA-158F-3C3F-D0B9-1A7D5FE993F0}"/>
          </ac:grpSpMkLst>
        </pc:grpChg>
        <pc:grpChg chg="mod">
          <ac:chgData name="abdelghani salhi" userId="a44d13800851dea6" providerId="LiveId" clId="{80FAA889-E246-4602-AFF2-CB47978AC01D}" dt="2026-06-08T19:22:42.277" v="2844"/>
          <ac:grpSpMkLst>
            <pc:docMk/>
            <pc:sldMk cId="1883092783" sldId="2134806700"/>
            <ac:grpSpMk id="8" creationId="{FBC22AD7-FF38-908D-66DB-E9C142F5A409}"/>
          </ac:grpSpMkLst>
        </pc:grpChg>
        <pc:grpChg chg="mod">
          <ac:chgData name="abdelghani salhi" userId="a44d13800851dea6" providerId="LiveId" clId="{80FAA889-E246-4602-AFF2-CB47978AC01D}" dt="2026-06-08T19:23:05.265" v="2858"/>
          <ac:grpSpMkLst>
            <pc:docMk/>
            <pc:sldMk cId="1883092783" sldId="2134806700"/>
            <ac:grpSpMk id="19" creationId="{B5B70562-38F4-4C3D-42F0-DB6CEBEA60B1}"/>
          </ac:grpSpMkLst>
        </pc:grpChg>
        <pc:picChg chg="add mod">
          <ac:chgData name="abdelghani salhi" userId="a44d13800851dea6" providerId="LiveId" clId="{80FAA889-E246-4602-AFF2-CB47978AC01D}" dt="2026-06-08T12:20:40.247" v="599"/>
          <ac:picMkLst>
            <pc:docMk/>
            <pc:sldMk cId="1883092783" sldId="2134806700"/>
            <ac:picMk id="2" creationId="{01043BAF-4188-96FB-5D81-9A76050847F6}"/>
          </ac:picMkLst>
        </pc:picChg>
        <pc:picChg chg="del mod">
          <ac:chgData name="abdelghani salhi" userId="a44d13800851dea6" providerId="LiveId" clId="{80FAA889-E246-4602-AFF2-CB47978AC01D}" dt="2026-06-08T12:20:39.464" v="598" actId="478"/>
          <ac:picMkLst>
            <pc:docMk/>
            <pc:sldMk cId="1883092783" sldId="2134806700"/>
            <ac:picMk id="4" creationId="{3763FAB1-937C-0C6C-B211-514F604F299B}"/>
          </ac:picMkLst>
        </pc:picChg>
      </pc:sldChg>
      <pc:sldChg chg="del">
        <pc:chgData name="abdelghani salhi" userId="a44d13800851dea6" providerId="LiveId" clId="{80FAA889-E246-4602-AFF2-CB47978AC01D}" dt="2026-06-08T10:43:54.787" v="89" actId="47"/>
        <pc:sldMkLst>
          <pc:docMk/>
          <pc:sldMk cId="3732243983" sldId="2134806765"/>
        </pc:sldMkLst>
      </pc:sldChg>
      <pc:sldChg chg="addSp delSp modSp mod">
        <pc:chgData name="abdelghani salhi" userId="a44d13800851dea6" providerId="LiveId" clId="{80FAA889-E246-4602-AFF2-CB47978AC01D}" dt="2026-06-08T17:03:05.441" v="1397" actId="1038"/>
        <pc:sldMkLst>
          <pc:docMk/>
          <pc:sldMk cId="688312232" sldId="2134806775"/>
        </pc:sldMkLst>
        <pc:picChg chg="add mod">
          <ac:chgData name="abdelghani salhi" userId="a44d13800851dea6" providerId="LiveId" clId="{80FAA889-E246-4602-AFF2-CB47978AC01D}" dt="2026-06-08T17:03:05.441" v="1397" actId="1038"/>
          <ac:picMkLst>
            <pc:docMk/>
            <pc:sldMk cId="688312232" sldId="2134806775"/>
            <ac:picMk id="4" creationId="{FF6A1E2A-7D7F-B93C-C656-3A5A0F8AF384}"/>
          </ac:picMkLst>
        </pc:picChg>
        <pc:picChg chg="del">
          <ac:chgData name="abdelghani salhi" userId="a44d13800851dea6" providerId="LiveId" clId="{80FAA889-E246-4602-AFF2-CB47978AC01D}" dt="2026-06-08T16:59:16.098" v="1381" actId="478"/>
          <ac:picMkLst>
            <pc:docMk/>
            <pc:sldMk cId="688312232" sldId="2134806775"/>
            <ac:picMk id="6" creationId="{1F936856-7C84-68F5-04D5-B082FE444859}"/>
          </ac:picMkLst>
        </pc:picChg>
      </pc:sldChg>
      <pc:sldChg chg="addSp delSp modSp mod">
        <pc:chgData name="abdelghani salhi" userId="a44d13800851dea6" providerId="LiveId" clId="{80FAA889-E246-4602-AFF2-CB47978AC01D}" dt="2026-06-08T17:06:57.049" v="1472" actId="1035"/>
        <pc:sldMkLst>
          <pc:docMk/>
          <pc:sldMk cId="1889362846" sldId="2134806776"/>
        </pc:sldMkLst>
        <pc:spChg chg="add mod">
          <ac:chgData name="abdelghani salhi" userId="a44d13800851dea6" providerId="LiveId" clId="{80FAA889-E246-4602-AFF2-CB47978AC01D}" dt="2026-06-08T17:05:33.491" v="1442" actId="1035"/>
          <ac:spMkLst>
            <pc:docMk/>
            <pc:sldMk cId="1889362846" sldId="2134806776"/>
            <ac:spMk id="10" creationId="{CF0FFFE5-428F-7401-D2AB-69685E3445D2}"/>
          </ac:spMkLst>
        </pc:spChg>
        <pc:spChg chg="add mod">
          <ac:chgData name="abdelghani salhi" userId="a44d13800851dea6" providerId="LiveId" clId="{80FAA889-E246-4602-AFF2-CB47978AC01D}" dt="2026-06-08T17:05:09.945" v="1436" actId="20577"/>
          <ac:spMkLst>
            <pc:docMk/>
            <pc:sldMk cId="1889362846" sldId="2134806776"/>
            <ac:spMk id="13" creationId="{D76FF11B-B3BD-2533-6FA6-EE5EBF5D1704}"/>
          </ac:spMkLst>
        </pc:spChg>
        <pc:spChg chg="add mod">
          <ac:chgData name="abdelghani salhi" userId="a44d13800851dea6" providerId="LiveId" clId="{80FAA889-E246-4602-AFF2-CB47978AC01D}" dt="2026-06-08T17:06:18.194" v="1460" actId="20577"/>
          <ac:spMkLst>
            <pc:docMk/>
            <pc:sldMk cId="1889362846" sldId="2134806776"/>
            <ac:spMk id="14" creationId="{2C5E0C5D-4B26-819D-E27F-45DF64370AC5}"/>
          </ac:spMkLst>
        </pc:spChg>
        <pc:spChg chg="mod">
          <ac:chgData name="abdelghani salhi" userId="a44d13800851dea6" providerId="LiveId" clId="{80FAA889-E246-4602-AFF2-CB47978AC01D}" dt="2026-06-08T17:03:33.931" v="1401" actId="1076"/>
          <ac:spMkLst>
            <pc:docMk/>
            <pc:sldMk cId="1889362846" sldId="2134806776"/>
            <ac:spMk id="24" creationId="{64C10F9A-AFF0-2CE5-DDFC-12D3AEC7A5BA}"/>
          </ac:spMkLst>
        </pc:spChg>
        <pc:spChg chg="add mod">
          <ac:chgData name="abdelghani salhi" userId="a44d13800851dea6" providerId="LiveId" clId="{80FAA889-E246-4602-AFF2-CB47978AC01D}" dt="2026-06-08T17:06:57.049" v="1472" actId="1035"/>
          <ac:spMkLst>
            <pc:docMk/>
            <pc:sldMk cId="1889362846" sldId="2134806776"/>
            <ac:spMk id="31" creationId="{0D5EEFBE-C073-A2C2-56B1-A93E12A6CD61}"/>
          </ac:spMkLst>
        </pc:spChg>
        <pc:grpChg chg="del">
          <ac:chgData name="abdelghani salhi" userId="a44d13800851dea6" providerId="LiveId" clId="{80FAA889-E246-4602-AFF2-CB47978AC01D}" dt="2026-06-08T17:03:41.208" v="1404" actId="478"/>
          <ac:grpSpMkLst>
            <pc:docMk/>
            <pc:sldMk cId="1889362846" sldId="2134806776"/>
            <ac:grpSpMk id="9" creationId="{E1FBBCC0-C0D9-BD33-F8E1-8CCBC7BC8DBE}"/>
          </ac:grpSpMkLst>
        </pc:grpChg>
        <pc:grpChg chg="del">
          <ac:chgData name="abdelghani salhi" userId="a44d13800851dea6" providerId="LiveId" clId="{80FAA889-E246-4602-AFF2-CB47978AC01D}" dt="2026-06-08T17:03:38.447" v="1403" actId="478"/>
          <ac:grpSpMkLst>
            <pc:docMk/>
            <pc:sldMk cId="1889362846" sldId="2134806776"/>
            <ac:grpSpMk id="11" creationId="{49595EB9-CA30-D84C-4CC7-36EF14C3E469}"/>
          </ac:grpSpMkLst>
        </pc:grpChg>
        <pc:grpChg chg="del">
          <ac:chgData name="abdelghani salhi" userId="a44d13800851dea6" providerId="LiveId" clId="{80FAA889-E246-4602-AFF2-CB47978AC01D}" dt="2026-06-08T17:03:35.981" v="1402" actId="478"/>
          <ac:grpSpMkLst>
            <pc:docMk/>
            <pc:sldMk cId="1889362846" sldId="2134806776"/>
            <ac:grpSpMk id="22" creationId="{1201C41E-0D9B-0AD1-EEE9-853B1756F3AE}"/>
          </ac:grpSpMkLst>
        </pc:grpChg>
        <pc:picChg chg="del">
          <ac:chgData name="abdelghani salhi" userId="a44d13800851dea6" providerId="LiveId" clId="{80FAA889-E246-4602-AFF2-CB47978AC01D}" dt="2026-06-08T17:03:22.936" v="1398" actId="478"/>
          <ac:picMkLst>
            <pc:docMk/>
            <pc:sldMk cId="1889362846" sldId="2134806776"/>
            <ac:picMk id="3" creationId="{FE910CAC-8B96-25D7-CD7B-2F89BA417515}"/>
          </ac:picMkLst>
        </pc:picChg>
        <pc:picChg chg="add mod ord">
          <ac:chgData name="abdelghani salhi" userId="a44d13800851dea6" providerId="LiveId" clId="{80FAA889-E246-4602-AFF2-CB47978AC01D}" dt="2026-06-08T17:03:29.071" v="1400" actId="167"/>
          <ac:picMkLst>
            <pc:docMk/>
            <pc:sldMk cId="1889362846" sldId="2134806776"/>
            <ac:picMk id="5" creationId="{79D8E9F9-7C92-75EB-76F6-927D32A229BC}"/>
          </ac:picMkLst>
        </pc:picChg>
      </pc:sldChg>
      <pc:sldChg chg="del">
        <pc:chgData name="abdelghani salhi" userId="a44d13800851dea6" providerId="LiveId" clId="{80FAA889-E246-4602-AFF2-CB47978AC01D}" dt="2026-06-08T11:06:28.446" v="513" actId="47"/>
        <pc:sldMkLst>
          <pc:docMk/>
          <pc:sldMk cId="1624140945" sldId="2134807017"/>
        </pc:sldMkLst>
      </pc:sldChg>
      <pc:sldChg chg="del">
        <pc:chgData name="abdelghani salhi" userId="a44d13800851dea6" providerId="LiveId" clId="{80FAA889-E246-4602-AFF2-CB47978AC01D}" dt="2026-06-08T11:06:28.446" v="513" actId="47"/>
        <pc:sldMkLst>
          <pc:docMk/>
          <pc:sldMk cId="2655506690" sldId="2134807018"/>
        </pc:sldMkLst>
      </pc:sldChg>
      <pc:sldChg chg="del">
        <pc:chgData name="abdelghani salhi" userId="a44d13800851dea6" providerId="LiveId" clId="{80FAA889-E246-4602-AFF2-CB47978AC01D}" dt="2026-06-08T11:06:28.446" v="513" actId="47"/>
        <pc:sldMkLst>
          <pc:docMk/>
          <pc:sldMk cId="1349422264" sldId="2134807019"/>
        </pc:sldMkLst>
      </pc:sldChg>
      <pc:sldChg chg="del">
        <pc:chgData name="abdelghani salhi" userId="a44d13800851dea6" providerId="LiveId" clId="{80FAA889-E246-4602-AFF2-CB47978AC01D}" dt="2026-06-08T18:34:54.641" v="1921" actId="47"/>
        <pc:sldMkLst>
          <pc:docMk/>
          <pc:sldMk cId="2541822173" sldId="2134807028"/>
        </pc:sldMkLst>
      </pc:sldChg>
      <pc:sldChg chg="modSp mod">
        <pc:chgData name="abdelghani salhi" userId="a44d13800851dea6" providerId="LiveId" clId="{80FAA889-E246-4602-AFF2-CB47978AC01D}" dt="2026-06-08T19:26:23.382" v="2877" actId="1076"/>
        <pc:sldMkLst>
          <pc:docMk/>
          <pc:sldMk cId="2588641951" sldId="2134807030"/>
        </pc:sldMkLst>
        <pc:spChg chg="mod">
          <ac:chgData name="abdelghani salhi" userId="a44d13800851dea6" providerId="LiveId" clId="{80FAA889-E246-4602-AFF2-CB47978AC01D}" dt="2026-06-08T19:26:23.382" v="2877" actId="1076"/>
          <ac:spMkLst>
            <pc:docMk/>
            <pc:sldMk cId="2588641951" sldId="2134807030"/>
            <ac:spMk id="12" creationId="{B37518F9-C813-94E3-27C2-27D5F42865B9}"/>
          </ac:spMkLst>
        </pc:spChg>
        <pc:spChg chg="mod">
          <ac:chgData name="abdelghani salhi" userId="a44d13800851dea6" providerId="LiveId" clId="{80FAA889-E246-4602-AFF2-CB47978AC01D}" dt="2026-06-08T11:04:35.539" v="412" actId="20577"/>
          <ac:spMkLst>
            <pc:docMk/>
            <pc:sldMk cId="2588641951" sldId="2134807030"/>
            <ac:spMk id="15" creationId="{0D5FF0C2-2BC1-E177-6D63-4D9528978958}"/>
          </ac:spMkLst>
        </pc:spChg>
        <pc:spChg chg="mod">
          <ac:chgData name="abdelghani salhi" userId="a44d13800851dea6" providerId="LiveId" clId="{80FAA889-E246-4602-AFF2-CB47978AC01D}" dt="2026-06-08T11:04:55.841" v="428" actId="20577"/>
          <ac:spMkLst>
            <pc:docMk/>
            <pc:sldMk cId="2588641951" sldId="2134807030"/>
            <ac:spMk id="27" creationId="{16932ACC-E9AD-38DF-C0B5-7CDE5E071BCD}"/>
          </ac:spMkLst>
        </pc:spChg>
      </pc:sldChg>
      <pc:sldChg chg="add del">
        <pc:chgData name="abdelghani salhi" userId="a44d13800851dea6" providerId="LiveId" clId="{80FAA889-E246-4602-AFF2-CB47978AC01D}" dt="2026-06-08T18:40:49.261" v="1968" actId="47"/>
        <pc:sldMkLst>
          <pc:docMk/>
          <pc:sldMk cId="2527298940" sldId="2134807033"/>
        </pc:sldMkLst>
      </pc:sldChg>
      <pc:sldChg chg="del">
        <pc:chgData name="abdelghani salhi" userId="a44d13800851dea6" providerId="LiveId" clId="{80FAA889-E246-4602-AFF2-CB47978AC01D}" dt="2026-06-08T11:06:28.446" v="513" actId="47"/>
        <pc:sldMkLst>
          <pc:docMk/>
          <pc:sldMk cId="857532205" sldId="2134807059"/>
        </pc:sldMkLst>
      </pc:sldChg>
      <pc:sldChg chg="del">
        <pc:chgData name="abdelghani salhi" userId="a44d13800851dea6" providerId="LiveId" clId="{80FAA889-E246-4602-AFF2-CB47978AC01D}" dt="2026-06-08T11:06:28.446" v="513" actId="47"/>
        <pc:sldMkLst>
          <pc:docMk/>
          <pc:sldMk cId="3295078034" sldId="2134807060"/>
        </pc:sldMkLst>
      </pc:sldChg>
      <pc:sldChg chg="addSp delSp modSp mod">
        <pc:chgData name="abdelghani salhi" userId="a44d13800851dea6" providerId="LiveId" clId="{80FAA889-E246-4602-AFF2-CB47978AC01D}" dt="2026-06-08T16:59:09.008" v="1380" actId="20577"/>
        <pc:sldMkLst>
          <pc:docMk/>
          <pc:sldMk cId="3758919784" sldId="2134807070"/>
        </pc:sldMkLst>
        <pc:spChg chg="mod">
          <ac:chgData name="abdelghani salhi" userId="a44d13800851dea6" providerId="LiveId" clId="{80FAA889-E246-4602-AFF2-CB47978AC01D}" dt="2026-06-08T16:59:04.472" v="1379" actId="20577"/>
          <ac:spMkLst>
            <pc:docMk/>
            <pc:sldMk cId="3758919784" sldId="2134807070"/>
            <ac:spMk id="2" creationId="{04D67B12-7450-B9D5-7014-F157A406FA19}"/>
          </ac:spMkLst>
        </pc:spChg>
        <pc:spChg chg="mod">
          <ac:chgData name="abdelghani salhi" userId="a44d13800851dea6" providerId="LiveId" clId="{80FAA889-E246-4602-AFF2-CB47978AC01D}" dt="2026-06-08T16:58:30.984" v="1367" actId="1036"/>
          <ac:spMkLst>
            <pc:docMk/>
            <pc:sldMk cId="3758919784" sldId="2134807070"/>
            <ac:spMk id="8" creationId="{3809E03F-7E9A-3CDC-04DC-A347E3A5A01D}"/>
          </ac:spMkLst>
        </pc:spChg>
        <pc:spChg chg="mod">
          <ac:chgData name="abdelghani salhi" userId="a44d13800851dea6" providerId="LiveId" clId="{80FAA889-E246-4602-AFF2-CB47978AC01D}" dt="2026-06-08T16:59:09.008" v="1380" actId="20577"/>
          <ac:spMkLst>
            <pc:docMk/>
            <pc:sldMk cId="3758919784" sldId="2134807070"/>
            <ac:spMk id="9" creationId="{6F5C3592-FC94-058E-0A98-08DD0CDD2258}"/>
          </ac:spMkLst>
        </pc:spChg>
        <pc:picChg chg="add mod ord">
          <ac:chgData name="abdelghani salhi" userId="a44d13800851dea6" providerId="LiveId" clId="{80FAA889-E246-4602-AFF2-CB47978AC01D}" dt="2026-06-08T16:58:02.680" v="1358" actId="167"/>
          <ac:picMkLst>
            <pc:docMk/>
            <pc:sldMk cId="3758919784" sldId="2134807070"/>
            <ac:picMk id="4" creationId="{9748866C-6C59-2472-F736-584E3B14105F}"/>
          </ac:picMkLst>
        </pc:picChg>
        <pc:picChg chg="del">
          <ac:chgData name="abdelghani salhi" userId="a44d13800851dea6" providerId="LiveId" clId="{80FAA889-E246-4602-AFF2-CB47978AC01D}" dt="2026-06-08T16:57:38.724" v="1352" actId="478"/>
          <ac:picMkLst>
            <pc:docMk/>
            <pc:sldMk cId="3758919784" sldId="2134807070"/>
            <ac:picMk id="5" creationId="{593AA7D6-F39B-DE72-BA69-E0C242E72E77}"/>
          </ac:picMkLst>
        </pc:picChg>
      </pc:sldChg>
      <pc:sldChg chg="modSp mod">
        <pc:chgData name="abdelghani salhi" userId="a44d13800851dea6" providerId="LiveId" clId="{80FAA889-E246-4602-AFF2-CB47978AC01D}" dt="2026-06-08T18:59:21.300" v="2250"/>
        <pc:sldMkLst>
          <pc:docMk/>
          <pc:sldMk cId="364570538" sldId="2134807071"/>
        </pc:sldMkLst>
        <pc:spChg chg="mod">
          <ac:chgData name="abdelghani salhi" userId="a44d13800851dea6" providerId="LiveId" clId="{80FAA889-E246-4602-AFF2-CB47978AC01D}" dt="2026-06-08T18:59:21.300" v="2250"/>
          <ac:spMkLst>
            <pc:docMk/>
            <pc:sldMk cId="364570538" sldId="2134807071"/>
            <ac:spMk id="2" creationId="{8D57BFE7-3265-CD0B-9CE6-9F6A82F3B686}"/>
          </ac:spMkLst>
        </pc:spChg>
      </pc:sldChg>
      <pc:sldChg chg="del">
        <pc:chgData name="abdelghani salhi" userId="a44d13800851dea6" providerId="LiveId" clId="{80FAA889-E246-4602-AFF2-CB47978AC01D}" dt="2026-06-08T11:06:28.446" v="513" actId="47"/>
        <pc:sldMkLst>
          <pc:docMk/>
          <pc:sldMk cId="2791755359" sldId="2134807072"/>
        </pc:sldMkLst>
      </pc:sldChg>
      <pc:sldChg chg="del">
        <pc:chgData name="abdelghani salhi" userId="a44d13800851dea6" providerId="LiveId" clId="{80FAA889-E246-4602-AFF2-CB47978AC01D}" dt="2026-06-08T11:06:28.446" v="513" actId="47"/>
        <pc:sldMkLst>
          <pc:docMk/>
          <pc:sldMk cId="540544929" sldId="2134807073"/>
        </pc:sldMkLst>
      </pc:sldChg>
      <pc:sldChg chg="modSp mod">
        <pc:chgData name="abdelghani salhi" userId="a44d13800851dea6" providerId="LiveId" clId="{80FAA889-E246-4602-AFF2-CB47978AC01D}" dt="2026-06-08T17:15:01.183" v="1633" actId="14100"/>
        <pc:sldMkLst>
          <pc:docMk/>
          <pc:sldMk cId="2796405581" sldId="2134807078"/>
        </pc:sldMkLst>
        <pc:spChg chg="mod">
          <ac:chgData name="abdelghani salhi" userId="a44d13800851dea6" providerId="LiveId" clId="{80FAA889-E246-4602-AFF2-CB47978AC01D}" dt="2026-06-08T17:15:01.183" v="1633" actId="14100"/>
          <ac:spMkLst>
            <pc:docMk/>
            <pc:sldMk cId="2796405581" sldId="2134807078"/>
            <ac:spMk id="2" creationId="{4BD1E41E-63F6-EDC8-2922-49BD95B9E06A}"/>
          </ac:spMkLst>
        </pc:spChg>
      </pc:sldChg>
      <pc:sldChg chg="del">
        <pc:chgData name="abdelghani salhi" userId="a44d13800851dea6" providerId="LiveId" clId="{80FAA889-E246-4602-AFF2-CB47978AC01D}" dt="2026-06-08T11:06:42.847" v="514" actId="47"/>
        <pc:sldMkLst>
          <pc:docMk/>
          <pc:sldMk cId="971844276" sldId="2134807079"/>
        </pc:sldMkLst>
      </pc:sldChg>
      <pc:sldChg chg="addSp delSp modSp add mod">
        <pc:chgData name="abdelghani salhi" userId="a44d13800851dea6" providerId="LiveId" clId="{80FAA889-E246-4602-AFF2-CB47978AC01D}" dt="2026-06-08T19:23:20.897" v="2860"/>
        <pc:sldMkLst>
          <pc:docMk/>
          <pc:sldMk cId="1324029135" sldId="2134807080"/>
        </pc:sldMkLst>
        <pc:spChg chg="mod">
          <ac:chgData name="abdelghani salhi" userId="a44d13800851dea6" providerId="LiveId" clId="{80FAA889-E246-4602-AFF2-CB47978AC01D}" dt="2026-06-08T14:21:37.452" v="702" actId="20577"/>
          <ac:spMkLst>
            <pc:docMk/>
            <pc:sldMk cId="1324029135" sldId="2134807080"/>
            <ac:spMk id="3" creationId="{1BEFC4EE-A59F-29EE-09E3-2C6FFBB447C8}"/>
          </ac:spMkLst>
        </pc:spChg>
        <pc:spChg chg="mod">
          <ac:chgData name="abdelghani salhi" userId="a44d13800851dea6" providerId="LiveId" clId="{80FAA889-E246-4602-AFF2-CB47978AC01D}" dt="2026-06-08T12:18:14.703" v="575" actId="207"/>
          <ac:spMkLst>
            <pc:docMk/>
            <pc:sldMk cId="1324029135" sldId="2134807080"/>
            <ac:spMk id="7" creationId="{09517ECF-652A-2247-2D21-42F9AE0747F7}"/>
          </ac:spMkLst>
        </pc:spChg>
        <pc:spChg chg="add mod">
          <ac:chgData name="abdelghani salhi" userId="a44d13800851dea6" providerId="LiveId" clId="{80FAA889-E246-4602-AFF2-CB47978AC01D}" dt="2026-06-08T12:18:41.153" v="578" actId="1076"/>
          <ac:spMkLst>
            <pc:docMk/>
            <pc:sldMk cId="1324029135" sldId="2134807080"/>
            <ac:spMk id="8" creationId="{99847B80-4FC8-74CD-DF77-E41F21BF3CCA}"/>
          </ac:spMkLst>
        </pc:spChg>
        <pc:spChg chg="mod">
          <ac:chgData name="abdelghani salhi" userId="a44d13800851dea6" providerId="LiveId" clId="{80FAA889-E246-4602-AFF2-CB47978AC01D}" dt="2026-06-08T19:23:20.897" v="2860"/>
          <ac:spMkLst>
            <pc:docMk/>
            <pc:sldMk cId="1324029135" sldId="2134807080"/>
            <ac:spMk id="12" creationId="{41092F23-6E93-B1AB-8C44-5432CB7348BB}"/>
          </ac:spMkLst>
        </pc:spChg>
        <pc:spChg chg="mod">
          <ac:chgData name="abdelghani salhi" userId="a44d13800851dea6" providerId="LiveId" clId="{80FAA889-E246-4602-AFF2-CB47978AC01D}" dt="2026-06-08T12:19:16.146" v="587" actId="14100"/>
          <ac:spMkLst>
            <pc:docMk/>
            <pc:sldMk cId="1324029135" sldId="2134807080"/>
            <ac:spMk id="20" creationId="{9C48A7BD-004C-9957-10B8-51E5E2F9DC86}"/>
          </ac:spMkLst>
        </pc:spChg>
        <pc:spChg chg="mod">
          <ac:chgData name="abdelghani salhi" userId="a44d13800851dea6" providerId="LiveId" clId="{80FAA889-E246-4602-AFF2-CB47978AC01D}" dt="2026-06-08T12:18:20.085" v="576" actId="207"/>
          <ac:spMkLst>
            <pc:docMk/>
            <pc:sldMk cId="1324029135" sldId="2134807080"/>
            <ac:spMk id="21" creationId="{598F8D4E-2840-1A3D-AF54-3A5BE2295611}"/>
          </ac:spMkLst>
        </pc:spChg>
        <pc:spChg chg="mod">
          <ac:chgData name="abdelghani salhi" userId="a44d13800851dea6" providerId="LiveId" clId="{80FAA889-E246-4602-AFF2-CB47978AC01D}" dt="2026-06-08T12:18:23.230" v="577" actId="207"/>
          <ac:spMkLst>
            <pc:docMk/>
            <pc:sldMk cId="1324029135" sldId="2134807080"/>
            <ac:spMk id="23" creationId="{A88F8D84-7F45-E6CD-A052-ED394ABB830A}"/>
          </ac:spMkLst>
        </pc:spChg>
        <pc:spChg chg="del">
          <ac:chgData name="abdelghani salhi" userId="a44d13800851dea6" providerId="LiveId" clId="{80FAA889-E246-4602-AFF2-CB47978AC01D}" dt="2026-06-08T12:16:39.299" v="559" actId="478"/>
          <ac:spMkLst>
            <pc:docMk/>
            <pc:sldMk cId="1324029135" sldId="2134807080"/>
            <ac:spMk id="26" creationId="{0E1636BB-C32B-E534-80E3-C07B1D1A915C}"/>
          </ac:spMkLst>
        </pc:spChg>
        <pc:spChg chg="del">
          <ac:chgData name="abdelghani salhi" userId="a44d13800851dea6" providerId="LiveId" clId="{80FAA889-E246-4602-AFF2-CB47978AC01D}" dt="2026-06-08T12:16:41.394" v="560" actId="478"/>
          <ac:spMkLst>
            <pc:docMk/>
            <pc:sldMk cId="1324029135" sldId="2134807080"/>
            <ac:spMk id="27" creationId="{CBE40BD9-8B5B-4875-440F-F1D8E0927563}"/>
          </ac:spMkLst>
        </pc:spChg>
        <pc:spChg chg="mod">
          <ac:chgData name="abdelghani salhi" userId="a44d13800851dea6" providerId="LiveId" clId="{80FAA889-E246-4602-AFF2-CB47978AC01D}" dt="2026-06-08T19:23:20.897" v="2860"/>
          <ac:spMkLst>
            <pc:docMk/>
            <pc:sldMk cId="1324029135" sldId="2134807080"/>
            <ac:spMk id="29" creationId="{96EEA366-040A-80A4-082A-7B25867CE5E6}"/>
          </ac:spMkLst>
        </pc:spChg>
        <pc:spChg chg="mod">
          <ac:chgData name="abdelghani salhi" userId="a44d13800851dea6" providerId="LiveId" clId="{80FAA889-E246-4602-AFF2-CB47978AC01D}" dt="2026-06-08T19:23:20.897" v="2860"/>
          <ac:spMkLst>
            <pc:docMk/>
            <pc:sldMk cId="1324029135" sldId="2134807080"/>
            <ac:spMk id="30" creationId="{E4FCC34D-0732-834C-7612-2050789F4BBC}"/>
          </ac:spMkLst>
        </pc:spChg>
        <pc:spChg chg="mod">
          <ac:chgData name="abdelghani salhi" userId="a44d13800851dea6" providerId="LiveId" clId="{80FAA889-E246-4602-AFF2-CB47978AC01D}" dt="2026-06-08T19:23:20.897" v="2860"/>
          <ac:spMkLst>
            <pc:docMk/>
            <pc:sldMk cId="1324029135" sldId="2134807080"/>
            <ac:spMk id="31" creationId="{24B52036-10BB-86E2-C980-6FB67DC1BD71}"/>
          </ac:spMkLst>
        </pc:spChg>
        <pc:spChg chg="mod">
          <ac:chgData name="abdelghani salhi" userId="a44d13800851dea6" providerId="LiveId" clId="{80FAA889-E246-4602-AFF2-CB47978AC01D}" dt="2026-06-08T19:23:20.897" v="2860"/>
          <ac:spMkLst>
            <pc:docMk/>
            <pc:sldMk cId="1324029135" sldId="2134807080"/>
            <ac:spMk id="32" creationId="{0D5ECCF8-78DF-E18F-9A26-B2082BEB7201}"/>
          </ac:spMkLst>
        </pc:spChg>
        <pc:spChg chg="mod">
          <ac:chgData name="abdelghani salhi" userId="a44d13800851dea6" providerId="LiveId" clId="{80FAA889-E246-4602-AFF2-CB47978AC01D}" dt="2026-06-08T19:23:20.897" v="2860"/>
          <ac:spMkLst>
            <pc:docMk/>
            <pc:sldMk cId="1324029135" sldId="2134807080"/>
            <ac:spMk id="33" creationId="{33A0F396-0FEB-E470-6F2C-695DEC8436F6}"/>
          </ac:spMkLst>
        </pc:spChg>
        <pc:spChg chg="mod">
          <ac:chgData name="abdelghani salhi" userId="a44d13800851dea6" providerId="LiveId" clId="{80FAA889-E246-4602-AFF2-CB47978AC01D}" dt="2026-06-08T19:23:20.897" v="2860"/>
          <ac:spMkLst>
            <pc:docMk/>
            <pc:sldMk cId="1324029135" sldId="2134807080"/>
            <ac:spMk id="34" creationId="{D170FC8E-6C14-D366-0CF2-559CD1143898}"/>
          </ac:spMkLst>
        </pc:spChg>
        <pc:spChg chg="mod">
          <ac:chgData name="abdelghani salhi" userId="a44d13800851dea6" providerId="LiveId" clId="{80FAA889-E246-4602-AFF2-CB47978AC01D}" dt="2026-06-08T19:23:20.897" v="2860"/>
          <ac:spMkLst>
            <pc:docMk/>
            <pc:sldMk cId="1324029135" sldId="2134807080"/>
            <ac:spMk id="35" creationId="{F49A8CF5-9AAC-82BD-2A39-75552F8A701C}"/>
          </ac:spMkLst>
        </pc:spChg>
        <pc:spChg chg="mod">
          <ac:chgData name="abdelghani salhi" userId="a44d13800851dea6" providerId="LiveId" clId="{80FAA889-E246-4602-AFF2-CB47978AC01D}" dt="2026-06-08T19:23:20.897" v="2860"/>
          <ac:spMkLst>
            <pc:docMk/>
            <pc:sldMk cId="1324029135" sldId="2134807080"/>
            <ac:spMk id="36" creationId="{201FA634-357B-F7CB-4CA4-227EB1AE84BA}"/>
          </ac:spMkLst>
        </pc:spChg>
        <pc:grpChg chg="add mod">
          <ac:chgData name="abdelghani salhi" userId="a44d13800851dea6" providerId="LiveId" clId="{80FAA889-E246-4602-AFF2-CB47978AC01D}" dt="2026-06-08T19:23:20.897" v="2860"/>
          <ac:grpSpMkLst>
            <pc:docMk/>
            <pc:sldMk cId="1324029135" sldId="2134807080"/>
            <ac:grpSpMk id="10" creationId="{7049D47A-5287-8CF3-7EC9-AC8EE63EF702}"/>
          </ac:grpSpMkLst>
        </pc:grpChg>
        <pc:grpChg chg="mod">
          <ac:chgData name="abdelghani salhi" userId="a44d13800851dea6" providerId="LiveId" clId="{80FAA889-E246-4602-AFF2-CB47978AC01D}" dt="2026-06-08T12:00:39.149" v="546" actId="1037"/>
          <ac:grpSpMkLst>
            <pc:docMk/>
            <pc:sldMk cId="1324029135" sldId="2134807080"/>
            <ac:grpSpMk id="13" creationId="{26022F89-49B1-9AEA-FD82-E1307289EBCE}"/>
          </ac:grpSpMkLst>
        </pc:grpChg>
        <pc:cxnChg chg="mod">
          <ac:chgData name="abdelghani salhi" userId="a44d13800851dea6" providerId="LiveId" clId="{80FAA889-E246-4602-AFF2-CB47978AC01D}" dt="2026-06-08T12:00:55.961" v="547" actId="1036"/>
          <ac:cxnSpMkLst>
            <pc:docMk/>
            <pc:sldMk cId="1324029135" sldId="2134807080"/>
            <ac:cxnSpMk id="9" creationId="{F58884D1-2458-CEA5-BB53-C25C18887A8C}"/>
          </ac:cxnSpMkLst>
        </pc:cxnChg>
        <pc:cxnChg chg="mod">
          <ac:chgData name="abdelghani salhi" userId="a44d13800851dea6" providerId="LiveId" clId="{80FAA889-E246-4602-AFF2-CB47978AC01D}" dt="2026-06-08T12:01:09.840" v="549" actId="1037"/>
          <ac:cxnSpMkLst>
            <pc:docMk/>
            <pc:sldMk cId="1324029135" sldId="2134807080"/>
            <ac:cxnSpMk id="16" creationId="{7E6DFED9-DFC9-94EE-F6BE-C9DE57A8A94A}"/>
          </ac:cxnSpMkLst>
        </pc:cxnChg>
      </pc:sldChg>
      <pc:sldChg chg="del">
        <pc:chgData name="abdelghani salhi" userId="a44d13800851dea6" providerId="LiveId" clId="{80FAA889-E246-4602-AFF2-CB47978AC01D}" dt="2026-06-08T11:06:42.847" v="514" actId="47"/>
        <pc:sldMkLst>
          <pc:docMk/>
          <pc:sldMk cId="3172582157" sldId="2134807080"/>
        </pc:sldMkLst>
      </pc:sldChg>
      <pc:sldChg chg="del">
        <pc:chgData name="abdelghani salhi" userId="a44d13800851dea6" providerId="LiveId" clId="{80FAA889-E246-4602-AFF2-CB47978AC01D}" dt="2026-06-08T11:06:42.847" v="514" actId="47"/>
        <pc:sldMkLst>
          <pc:docMk/>
          <pc:sldMk cId="3454437907" sldId="2134807081"/>
        </pc:sldMkLst>
      </pc:sldChg>
      <pc:sldChg chg="del">
        <pc:chgData name="abdelghani salhi" userId="a44d13800851dea6" providerId="LiveId" clId="{80FAA889-E246-4602-AFF2-CB47978AC01D}" dt="2026-06-08T11:06:42.847" v="514" actId="47"/>
        <pc:sldMkLst>
          <pc:docMk/>
          <pc:sldMk cId="3781712294" sldId="2134807082"/>
        </pc:sldMkLst>
      </pc:sldChg>
      <pc:sldChg chg="addSp delSp modSp add mod ord">
        <pc:chgData name="abdelghani salhi" userId="a44d13800851dea6" providerId="LiveId" clId="{80FAA889-E246-4602-AFF2-CB47978AC01D}" dt="2026-06-08T19:27:48.607" v="2895" actId="20577"/>
        <pc:sldMkLst>
          <pc:docMk/>
          <pc:sldMk cId="2343320099" sldId="2134807083"/>
        </pc:sldMkLst>
        <pc:spChg chg="mod">
          <ac:chgData name="abdelghani salhi" userId="a44d13800851dea6" providerId="LiveId" clId="{80FAA889-E246-4602-AFF2-CB47978AC01D}" dt="2026-06-08T19:27:48.607" v="2895" actId="20577"/>
          <ac:spMkLst>
            <pc:docMk/>
            <pc:sldMk cId="2343320099" sldId="2134807083"/>
            <ac:spMk id="3" creationId="{4713A0C0-DF75-39A1-C8F2-0D69FD4EEF7F}"/>
          </ac:spMkLst>
        </pc:spChg>
        <pc:spChg chg="del">
          <ac:chgData name="abdelghani salhi" userId="a44d13800851dea6" providerId="LiveId" clId="{80FAA889-E246-4602-AFF2-CB47978AC01D}" dt="2026-06-08T12:21:50.058" v="642" actId="478"/>
          <ac:spMkLst>
            <pc:docMk/>
            <pc:sldMk cId="2343320099" sldId="2134807083"/>
            <ac:spMk id="5" creationId="{18C48136-8E5E-BA37-5C83-60695AF93994}"/>
          </ac:spMkLst>
        </pc:spChg>
        <pc:spChg chg="del">
          <ac:chgData name="abdelghani salhi" userId="a44d13800851dea6" providerId="LiveId" clId="{80FAA889-E246-4602-AFF2-CB47978AC01D}" dt="2026-06-08T12:21:41.010" v="639" actId="478"/>
          <ac:spMkLst>
            <pc:docMk/>
            <pc:sldMk cId="2343320099" sldId="2134807083"/>
            <ac:spMk id="6" creationId="{93FDC185-F7CD-E1BF-7FD7-81AF511D2C2F}"/>
          </ac:spMkLst>
        </pc:spChg>
        <pc:spChg chg="del">
          <ac:chgData name="abdelghani salhi" userId="a44d13800851dea6" providerId="LiveId" clId="{80FAA889-E246-4602-AFF2-CB47978AC01D}" dt="2026-06-08T12:21:38.776" v="638" actId="478"/>
          <ac:spMkLst>
            <pc:docMk/>
            <pc:sldMk cId="2343320099" sldId="2134807083"/>
            <ac:spMk id="7" creationId="{A4F312DA-C31C-0002-96EF-842350B3247E}"/>
          </ac:spMkLst>
        </pc:spChg>
        <pc:spChg chg="add mod">
          <ac:chgData name="abdelghani salhi" userId="a44d13800851dea6" providerId="LiveId" clId="{80FAA889-E246-4602-AFF2-CB47978AC01D}" dt="2026-06-08T12:21:58.554" v="643"/>
          <ac:spMkLst>
            <pc:docMk/>
            <pc:sldMk cId="2343320099" sldId="2134807083"/>
            <ac:spMk id="9" creationId="{57DDD9CD-21C5-86FB-24F2-7C82813DAA78}"/>
          </ac:spMkLst>
        </pc:spChg>
        <pc:spChg chg="mod">
          <ac:chgData name="abdelghani salhi" userId="a44d13800851dea6" providerId="LiveId" clId="{80FAA889-E246-4602-AFF2-CB47978AC01D}" dt="2026-06-08T19:23:15.268" v="2859"/>
          <ac:spMkLst>
            <pc:docMk/>
            <pc:sldMk cId="2343320099" sldId="2134807083"/>
            <ac:spMk id="12" creationId="{9ED927AB-19C4-C884-1C08-ADF24D9F65A6}"/>
          </ac:spMkLst>
        </pc:spChg>
        <pc:spChg chg="mod">
          <ac:chgData name="abdelghani salhi" userId="a44d13800851dea6" providerId="LiveId" clId="{80FAA889-E246-4602-AFF2-CB47978AC01D}" dt="2026-06-08T19:23:15.268" v="2859"/>
          <ac:spMkLst>
            <pc:docMk/>
            <pc:sldMk cId="2343320099" sldId="2134807083"/>
            <ac:spMk id="14" creationId="{65702AC2-7AE2-C6A7-6966-88AB7E3A09F8}"/>
          </ac:spMkLst>
        </pc:spChg>
        <pc:spChg chg="mod">
          <ac:chgData name="abdelghani salhi" userId="a44d13800851dea6" providerId="LiveId" clId="{80FAA889-E246-4602-AFF2-CB47978AC01D}" dt="2026-06-08T19:23:15.268" v="2859"/>
          <ac:spMkLst>
            <pc:docMk/>
            <pc:sldMk cId="2343320099" sldId="2134807083"/>
            <ac:spMk id="15" creationId="{CF8EDB40-B175-66E3-76E2-6048495BD8A6}"/>
          </ac:spMkLst>
        </pc:spChg>
        <pc:spChg chg="mod">
          <ac:chgData name="abdelghani salhi" userId="a44d13800851dea6" providerId="LiveId" clId="{80FAA889-E246-4602-AFF2-CB47978AC01D}" dt="2026-06-08T19:23:15.268" v="2859"/>
          <ac:spMkLst>
            <pc:docMk/>
            <pc:sldMk cId="2343320099" sldId="2134807083"/>
            <ac:spMk id="16" creationId="{647095B0-BBB2-C282-611C-62DD8F05FAE3}"/>
          </ac:spMkLst>
        </pc:spChg>
        <pc:spChg chg="mod">
          <ac:chgData name="abdelghani salhi" userId="a44d13800851dea6" providerId="LiveId" clId="{80FAA889-E246-4602-AFF2-CB47978AC01D}" dt="2026-06-08T19:23:15.268" v="2859"/>
          <ac:spMkLst>
            <pc:docMk/>
            <pc:sldMk cId="2343320099" sldId="2134807083"/>
            <ac:spMk id="17" creationId="{037136AC-9D3C-9190-EAC5-77DC1520D1EE}"/>
          </ac:spMkLst>
        </pc:spChg>
        <pc:spChg chg="mod">
          <ac:chgData name="abdelghani salhi" userId="a44d13800851dea6" providerId="LiveId" clId="{80FAA889-E246-4602-AFF2-CB47978AC01D}" dt="2026-06-08T19:23:15.268" v="2859"/>
          <ac:spMkLst>
            <pc:docMk/>
            <pc:sldMk cId="2343320099" sldId="2134807083"/>
            <ac:spMk id="18" creationId="{31F6C886-5174-16EB-B4F8-B5C3F25C9F5C}"/>
          </ac:spMkLst>
        </pc:spChg>
        <pc:spChg chg="mod">
          <ac:chgData name="abdelghani salhi" userId="a44d13800851dea6" providerId="LiveId" clId="{80FAA889-E246-4602-AFF2-CB47978AC01D}" dt="2026-06-08T19:23:15.268" v="2859"/>
          <ac:spMkLst>
            <pc:docMk/>
            <pc:sldMk cId="2343320099" sldId="2134807083"/>
            <ac:spMk id="19" creationId="{5909385D-D8B3-4D4A-D2FF-D1D9C936A540}"/>
          </ac:spMkLst>
        </pc:spChg>
        <pc:spChg chg="mod">
          <ac:chgData name="abdelghani salhi" userId="a44d13800851dea6" providerId="LiveId" clId="{80FAA889-E246-4602-AFF2-CB47978AC01D}" dt="2026-06-08T19:23:15.268" v="2859"/>
          <ac:spMkLst>
            <pc:docMk/>
            <pc:sldMk cId="2343320099" sldId="2134807083"/>
            <ac:spMk id="20" creationId="{F53DFC33-CD07-82C1-2D8B-E5084DC457D1}"/>
          </ac:spMkLst>
        </pc:spChg>
        <pc:spChg chg="mod">
          <ac:chgData name="abdelghani salhi" userId="a44d13800851dea6" providerId="LiveId" clId="{80FAA889-E246-4602-AFF2-CB47978AC01D}" dt="2026-06-08T19:23:15.268" v="2859"/>
          <ac:spMkLst>
            <pc:docMk/>
            <pc:sldMk cId="2343320099" sldId="2134807083"/>
            <ac:spMk id="21" creationId="{60701444-D090-B793-BE95-06854E99C35D}"/>
          </ac:spMkLst>
        </pc:spChg>
        <pc:grpChg chg="mod">
          <ac:chgData name="abdelghani salhi" userId="a44d13800851dea6" providerId="LiveId" clId="{80FAA889-E246-4602-AFF2-CB47978AC01D}" dt="2026-06-08T19:23:15.268" v="2859"/>
          <ac:grpSpMkLst>
            <pc:docMk/>
            <pc:sldMk cId="2343320099" sldId="2134807083"/>
            <ac:grpSpMk id="13" creationId="{559C9489-C204-C68A-4E4B-81332388AC03}"/>
          </ac:grpSpMkLst>
        </pc:grpChg>
        <pc:picChg chg="del">
          <ac:chgData name="abdelghani salhi" userId="a44d13800851dea6" providerId="LiveId" clId="{80FAA889-E246-4602-AFF2-CB47978AC01D}" dt="2026-06-08T19:27:25.132" v="2879" actId="478"/>
          <ac:picMkLst>
            <pc:docMk/>
            <pc:sldMk cId="2343320099" sldId="2134807083"/>
            <ac:picMk id="2" creationId="{D4A0AC14-2E88-86BF-E1D4-539C9DC1361B}"/>
          </ac:picMkLst>
        </pc:picChg>
        <pc:picChg chg="del">
          <ac:chgData name="abdelghani salhi" userId="a44d13800851dea6" providerId="LiveId" clId="{80FAA889-E246-4602-AFF2-CB47978AC01D}" dt="2026-06-08T12:21:44.592" v="640" actId="478"/>
          <ac:picMkLst>
            <pc:docMk/>
            <pc:sldMk cId="2343320099" sldId="2134807083"/>
            <ac:picMk id="4" creationId="{003791EE-3ACE-997B-000F-99513A45A1F5}"/>
          </ac:picMkLst>
        </pc:picChg>
        <pc:picChg chg="add mod">
          <ac:chgData name="abdelghani salhi" userId="a44d13800851dea6" providerId="LiveId" clId="{80FAA889-E246-4602-AFF2-CB47978AC01D}" dt="2026-06-08T12:21:46.474" v="641"/>
          <ac:picMkLst>
            <pc:docMk/>
            <pc:sldMk cId="2343320099" sldId="2134807083"/>
            <ac:picMk id="8" creationId="{8D90321C-41D7-13B3-3192-9AFA7203024C}"/>
          </ac:picMkLst>
        </pc:picChg>
        <pc:picChg chg="add mod">
          <ac:chgData name="abdelghani salhi" userId="a44d13800851dea6" providerId="LiveId" clId="{80FAA889-E246-4602-AFF2-CB47978AC01D}" dt="2026-06-08T19:27:26.230" v="2880"/>
          <ac:picMkLst>
            <pc:docMk/>
            <pc:sldMk cId="2343320099" sldId="2134807083"/>
            <ac:picMk id="22" creationId="{98D0191A-C4CF-3AA9-4081-D61D9E4F9FE9}"/>
          </ac:picMkLst>
        </pc:picChg>
      </pc:sldChg>
      <pc:sldChg chg="addSp delSp modSp add mod">
        <pc:chgData name="abdelghani salhi" userId="a44d13800851dea6" providerId="LiveId" clId="{80FAA889-E246-4602-AFF2-CB47978AC01D}" dt="2026-06-08T19:24:22.226" v="2873"/>
        <pc:sldMkLst>
          <pc:docMk/>
          <pc:sldMk cId="1168647891" sldId="2134807087"/>
        </pc:sldMkLst>
        <pc:spChg chg="add del mod">
          <ac:chgData name="abdelghani salhi" userId="a44d13800851dea6" providerId="LiveId" clId="{80FAA889-E246-4602-AFF2-CB47978AC01D}" dt="2026-06-08T18:42:30.566" v="1998" actId="478"/>
          <ac:spMkLst>
            <pc:docMk/>
            <pc:sldMk cId="1168647891" sldId="2134807087"/>
            <ac:spMk id="9" creationId="{0485FBBB-E45D-0106-F615-A9D5A9C58274}"/>
          </ac:spMkLst>
        </pc:spChg>
        <pc:spChg chg="add mod">
          <ac:chgData name="abdelghani salhi" userId="a44d13800851dea6" providerId="LiveId" clId="{80FAA889-E246-4602-AFF2-CB47978AC01D}" dt="2026-06-08T18:42:31.355" v="1999"/>
          <ac:spMkLst>
            <pc:docMk/>
            <pc:sldMk cId="1168647891" sldId="2134807087"/>
            <ac:spMk id="10" creationId="{A16024A9-EE7F-5B55-1FE2-DE840B0B0277}"/>
          </ac:spMkLst>
        </pc:spChg>
        <pc:spChg chg="mod">
          <ac:chgData name="abdelghani salhi" userId="a44d13800851dea6" providerId="LiveId" clId="{80FAA889-E246-4602-AFF2-CB47978AC01D}" dt="2026-06-08T19:24:22.226" v="2873"/>
          <ac:spMkLst>
            <pc:docMk/>
            <pc:sldMk cId="1168647891" sldId="2134807087"/>
            <ac:spMk id="13" creationId="{7C244FDF-3C17-322A-C5C5-A01D608F24DB}"/>
          </ac:spMkLst>
        </pc:spChg>
        <pc:spChg chg="mod">
          <ac:chgData name="abdelghani salhi" userId="a44d13800851dea6" providerId="LiveId" clId="{80FAA889-E246-4602-AFF2-CB47978AC01D}" dt="2026-06-08T19:24:22.226" v="2873"/>
          <ac:spMkLst>
            <pc:docMk/>
            <pc:sldMk cId="1168647891" sldId="2134807087"/>
            <ac:spMk id="15" creationId="{DBBC3889-B402-995A-C1EE-1DE23F74B24B}"/>
          </ac:spMkLst>
        </pc:spChg>
        <pc:spChg chg="mod">
          <ac:chgData name="abdelghani salhi" userId="a44d13800851dea6" providerId="LiveId" clId="{80FAA889-E246-4602-AFF2-CB47978AC01D}" dt="2026-06-08T19:24:22.226" v="2873"/>
          <ac:spMkLst>
            <pc:docMk/>
            <pc:sldMk cId="1168647891" sldId="2134807087"/>
            <ac:spMk id="22" creationId="{20C0C519-2B9D-9B8E-1158-F6830BFCBD26}"/>
          </ac:spMkLst>
        </pc:spChg>
        <pc:spChg chg="mod">
          <ac:chgData name="abdelghani salhi" userId="a44d13800851dea6" providerId="LiveId" clId="{80FAA889-E246-4602-AFF2-CB47978AC01D}" dt="2026-06-08T18:39:50.195" v="1965" actId="207"/>
          <ac:spMkLst>
            <pc:docMk/>
            <pc:sldMk cId="1168647891" sldId="2134807087"/>
            <ac:spMk id="23" creationId="{ECC1B9E7-67BD-4E01-BD58-84CA41203C54}"/>
          </ac:spMkLst>
        </pc:spChg>
        <pc:spChg chg="mod">
          <ac:chgData name="abdelghani salhi" userId="a44d13800851dea6" providerId="LiveId" clId="{80FAA889-E246-4602-AFF2-CB47978AC01D}" dt="2026-06-08T19:24:22.226" v="2873"/>
          <ac:spMkLst>
            <pc:docMk/>
            <pc:sldMk cId="1168647891" sldId="2134807087"/>
            <ac:spMk id="24" creationId="{83AE1320-6245-ACF3-7DDC-2B4EE8159ED8}"/>
          </ac:spMkLst>
        </pc:spChg>
        <pc:spChg chg="mod">
          <ac:chgData name="abdelghani salhi" userId="a44d13800851dea6" providerId="LiveId" clId="{80FAA889-E246-4602-AFF2-CB47978AC01D}" dt="2026-06-08T19:24:22.226" v="2873"/>
          <ac:spMkLst>
            <pc:docMk/>
            <pc:sldMk cId="1168647891" sldId="2134807087"/>
            <ac:spMk id="25" creationId="{E943A7B9-04CC-3C9F-0BEE-6884AFE5DF01}"/>
          </ac:spMkLst>
        </pc:spChg>
        <pc:spChg chg="mod">
          <ac:chgData name="abdelghani salhi" userId="a44d13800851dea6" providerId="LiveId" clId="{80FAA889-E246-4602-AFF2-CB47978AC01D}" dt="2026-06-08T19:24:22.226" v="2873"/>
          <ac:spMkLst>
            <pc:docMk/>
            <pc:sldMk cId="1168647891" sldId="2134807087"/>
            <ac:spMk id="26" creationId="{3E7C980D-7D7F-4AD6-F3F4-53D5E938711B}"/>
          </ac:spMkLst>
        </pc:spChg>
        <pc:spChg chg="mod">
          <ac:chgData name="abdelghani salhi" userId="a44d13800851dea6" providerId="LiveId" clId="{80FAA889-E246-4602-AFF2-CB47978AC01D}" dt="2026-06-08T19:24:22.226" v="2873"/>
          <ac:spMkLst>
            <pc:docMk/>
            <pc:sldMk cId="1168647891" sldId="2134807087"/>
            <ac:spMk id="27" creationId="{C469AF82-63AA-B0D4-DAED-0632BD13FB89}"/>
          </ac:spMkLst>
        </pc:spChg>
        <pc:spChg chg="mod">
          <ac:chgData name="abdelghani salhi" userId="a44d13800851dea6" providerId="LiveId" clId="{80FAA889-E246-4602-AFF2-CB47978AC01D}" dt="2026-06-08T19:24:22.226" v="2873"/>
          <ac:spMkLst>
            <pc:docMk/>
            <pc:sldMk cId="1168647891" sldId="2134807087"/>
            <ac:spMk id="28" creationId="{77DC93E8-84D4-47C8-CECA-FA07705EF12C}"/>
          </ac:spMkLst>
        </pc:spChg>
        <pc:spChg chg="mod">
          <ac:chgData name="abdelghani salhi" userId="a44d13800851dea6" providerId="LiveId" clId="{80FAA889-E246-4602-AFF2-CB47978AC01D}" dt="2026-06-08T18:40:13.108" v="1966"/>
          <ac:spMkLst>
            <pc:docMk/>
            <pc:sldMk cId="1168647891" sldId="2134807087"/>
            <ac:spMk id="29" creationId="{64D54821-5696-7EAF-104B-0C9B7F3EB92B}"/>
          </ac:spMkLst>
        </pc:spChg>
        <pc:spChg chg="mod">
          <ac:chgData name="abdelghani salhi" userId="a44d13800851dea6" providerId="LiveId" clId="{80FAA889-E246-4602-AFF2-CB47978AC01D}" dt="2026-06-08T19:24:22.226" v="2873"/>
          <ac:spMkLst>
            <pc:docMk/>
            <pc:sldMk cId="1168647891" sldId="2134807087"/>
            <ac:spMk id="31" creationId="{FEA972CF-03E6-DDA3-E642-896BA88DB4BA}"/>
          </ac:spMkLst>
        </pc:spChg>
        <pc:grpChg chg="del">
          <ac:chgData name="abdelghani salhi" userId="a44d13800851dea6" providerId="LiveId" clId="{80FAA889-E246-4602-AFF2-CB47978AC01D}" dt="2026-06-08T18:37:58.771" v="1927" actId="478"/>
          <ac:grpSpMkLst>
            <pc:docMk/>
            <pc:sldMk cId="1168647891" sldId="2134807087"/>
            <ac:grpSpMk id="3" creationId="{56F6F13F-78A6-0900-860B-0751F2D0E48D}"/>
          </ac:grpSpMkLst>
        </pc:grpChg>
        <pc:grpChg chg="del">
          <ac:chgData name="abdelghani salhi" userId="a44d13800851dea6" providerId="LiveId" clId="{80FAA889-E246-4602-AFF2-CB47978AC01D}" dt="2026-06-08T18:37:58.771" v="1927" actId="478"/>
          <ac:grpSpMkLst>
            <pc:docMk/>
            <pc:sldMk cId="1168647891" sldId="2134807087"/>
            <ac:grpSpMk id="6" creationId="{4CB19D8D-6967-904C-E236-5AB036179D03}"/>
          </ac:grpSpMkLst>
        </pc:grpChg>
        <pc:grpChg chg="add mod">
          <ac:chgData name="abdelghani salhi" userId="a44d13800851dea6" providerId="LiveId" clId="{80FAA889-E246-4602-AFF2-CB47978AC01D}" dt="2026-06-08T19:24:22.226" v="2873"/>
          <ac:grpSpMkLst>
            <pc:docMk/>
            <pc:sldMk cId="1168647891" sldId="2134807087"/>
            <ac:grpSpMk id="11" creationId="{13437FBE-770C-ECFF-806D-E6941A846662}"/>
          </ac:grpSpMkLst>
        </pc:grpChg>
        <pc:grpChg chg="del">
          <ac:chgData name="abdelghani salhi" userId="a44d13800851dea6" providerId="LiveId" clId="{80FAA889-E246-4602-AFF2-CB47978AC01D}" dt="2026-06-08T18:37:58.771" v="1927" actId="478"/>
          <ac:grpSpMkLst>
            <pc:docMk/>
            <pc:sldMk cId="1168647891" sldId="2134807087"/>
            <ac:grpSpMk id="17" creationId="{2EB4ACC1-EDAD-D88D-7830-30D80D1437F8}"/>
          </ac:grpSpMkLst>
        </pc:grpChg>
        <pc:picChg chg="add del mod">
          <ac:chgData name="abdelghani salhi" userId="a44d13800851dea6" providerId="LiveId" clId="{80FAA889-E246-4602-AFF2-CB47978AC01D}" dt="2026-06-08T18:39:04.162" v="1954" actId="478"/>
          <ac:picMkLst>
            <pc:docMk/>
            <pc:sldMk cId="1168647891" sldId="2134807087"/>
            <ac:picMk id="2" creationId="{C621EBF3-6988-247C-BAF0-9B752F32EDDE}"/>
          </ac:picMkLst>
        </pc:picChg>
        <pc:picChg chg="add del mod">
          <ac:chgData name="abdelghani salhi" userId="a44d13800851dea6" providerId="LiveId" clId="{80FAA889-E246-4602-AFF2-CB47978AC01D}" dt="2026-06-08T18:39:07.683" v="1955" actId="478"/>
          <ac:picMkLst>
            <pc:docMk/>
            <pc:sldMk cId="1168647891" sldId="2134807087"/>
            <ac:picMk id="8" creationId="{155F22BB-0101-9E14-5F62-CF8B054EE720}"/>
          </ac:picMkLst>
        </pc:picChg>
        <pc:picChg chg="mod">
          <ac:chgData name="abdelghani salhi" userId="a44d13800851dea6" providerId="LiveId" clId="{80FAA889-E246-4602-AFF2-CB47978AC01D}" dt="2026-06-08T18:39:01.411" v="1953" actId="1076"/>
          <ac:picMkLst>
            <pc:docMk/>
            <pc:sldMk cId="1168647891" sldId="2134807087"/>
            <ac:picMk id="20" creationId="{8E5AF8B3-428A-D9DC-757F-D5C40C86801E}"/>
          </ac:picMkLst>
        </pc:picChg>
        <pc:picChg chg="mod">
          <ac:chgData name="abdelghani salhi" userId="a44d13800851dea6" providerId="LiveId" clId="{80FAA889-E246-4602-AFF2-CB47978AC01D}" dt="2026-06-08T18:38:41.051" v="1940" actId="1076"/>
          <ac:picMkLst>
            <pc:docMk/>
            <pc:sldMk cId="1168647891" sldId="2134807087"/>
            <ac:picMk id="21" creationId="{763C1EE3-7DC4-908D-D825-19F3A0CF9EA5}"/>
          </ac:picMkLst>
        </pc:picChg>
      </pc:sldChg>
      <pc:sldChg chg="del">
        <pc:chgData name="abdelghani salhi" userId="a44d13800851dea6" providerId="LiveId" clId="{80FAA889-E246-4602-AFF2-CB47978AC01D}" dt="2026-06-08T11:06:42.847" v="514" actId="47"/>
        <pc:sldMkLst>
          <pc:docMk/>
          <pc:sldMk cId="4130853527" sldId="2134807087"/>
        </pc:sldMkLst>
      </pc:sldChg>
      <pc:sldChg chg="del">
        <pc:chgData name="abdelghani salhi" userId="a44d13800851dea6" providerId="LiveId" clId="{80FAA889-E246-4602-AFF2-CB47978AC01D}" dt="2026-06-08T11:06:42.847" v="514" actId="47"/>
        <pc:sldMkLst>
          <pc:docMk/>
          <pc:sldMk cId="1106597619" sldId="2134807088"/>
        </pc:sldMkLst>
      </pc:sldChg>
      <pc:sldChg chg="del">
        <pc:chgData name="abdelghani salhi" userId="a44d13800851dea6" providerId="LiveId" clId="{80FAA889-E246-4602-AFF2-CB47978AC01D}" dt="2026-06-08T11:06:42.847" v="514" actId="47"/>
        <pc:sldMkLst>
          <pc:docMk/>
          <pc:sldMk cId="269413706" sldId="2134807089"/>
        </pc:sldMkLst>
      </pc:sldChg>
      <pc:sldChg chg="addSp modSp add mod">
        <pc:chgData name="abdelghani salhi" userId="a44d13800851dea6" providerId="LiveId" clId="{80FAA889-E246-4602-AFF2-CB47978AC01D}" dt="2026-06-08T19:24:04.165" v="2868"/>
        <pc:sldMkLst>
          <pc:docMk/>
          <pc:sldMk cId="1338961473" sldId="2134807089"/>
        </pc:sldMkLst>
        <pc:spChg chg="mod">
          <ac:chgData name="abdelghani salhi" userId="a44d13800851dea6" providerId="LiveId" clId="{80FAA889-E246-4602-AFF2-CB47978AC01D}" dt="2026-06-08T18:23:17.011" v="1846" actId="6549"/>
          <ac:spMkLst>
            <pc:docMk/>
            <pc:sldMk cId="1338961473" sldId="2134807089"/>
            <ac:spMk id="5" creationId="{8055D8F4-1E2C-183E-CEC0-4E3D0399F998}"/>
          </ac:spMkLst>
        </pc:spChg>
        <pc:spChg chg="mod">
          <ac:chgData name="abdelghani salhi" userId="a44d13800851dea6" providerId="LiveId" clId="{80FAA889-E246-4602-AFF2-CB47978AC01D}" dt="2026-06-08T18:22:07.695" v="1769" actId="207"/>
          <ac:spMkLst>
            <pc:docMk/>
            <pc:sldMk cId="1338961473" sldId="2134807089"/>
            <ac:spMk id="6" creationId="{632C57B8-1224-37E4-5C74-EBC6E797EEE8}"/>
          </ac:spMkLst>
        </pc:spChg>
        <pc:spChg chg="add mod">
          <ac:chgData name="abdelghani salhi" userId="a44d13800851dea6" providerId="LiveId" clId="{80FAA889-E246-4602-AFF2-CB47978AC01D}" dt="2026-06-08T18:20:35.276" v="1759" actId="14100"/>
          <ac:spMkLst>
            <pc:docMk/>
            <pc:sldMk cId="1338961473" sldId="2134807089"/>
            <ac:spMk id="7" creationId="{D2644D02-EB6A-4E6D-3340-727CC49B19E4}"/>
          </ac:spMkLst>
        </pc:spChg>
        <pc:spChg chg="add mod">
          <ac:chgData name="abdelghani salhi" userId="a44d13800851dea6" providerId="LiveId" clId="{80FAA889-E246-4602-AFF2-CB47978AC01D}" dt="2026-06-08T18:21:42.714" v="1767" actId="207"/>
          <ac:spMkLst>
            <pc:docMk/>
            <pc:sldMk cId="1338961473" sldId="2134807089"/>
            <ac:spMk id="8" creationId="{96013054-5076-49F8-407A-862DC19CD994}"/>
          </ac:spMkLst>
        </pc:spChg>
        <pc:spChg chg="mod">
          <ac:chgData name="abdelghani salhi" userId="a44d13800851dea6" providerId="LiveId" clId="{80FAA889-E246-4602-AFF2-CB47978AC01D}" dt="2026-06-08T18:23:34.143" v="1848" actId="2085"/>
          <ac:spMkLst>
            <pc:docMk/>
            <pc:sldMk cId="1338961473" sldId="2134807089"/>
            <ac:spMk id="9" creationId="{B4966604-BDAB-994A-7B46-12998BEDE830}"/>
          </ac:spMkLst>
        </pc:spChg>
        <pc:spChg chg="mod">
          <ac:chgData name="abdelghani salhi" userId="a44d13800851dea6" providerId="LiveId" clId="{80FAA889-E246-4602-AFF2-CB47978AC01D}" dt="2026-06-08T19:24:04.165" v="2868"/>
          <ac:spMkLst>
            <pc:docMk/>
            <pc:sldMk cId="1338961473" sldId="2134807089"/>
            <ac:spMk id="12" creationId="{A2EA8456-ABE1-A3B9-0BC9-23F11E426E05}"/>
          </ac:spMkLst>
        </pc:spChg>
        <pc:spChg chg="mod">
          <ac:chgData name="abdelghani salhi" userId="a44d13800851dea6" providerId="LiveId" clId="{80FAA889-E246-4602-AFF2-CB47978AC01D}" dt="2026-06-08T19:24:04.165" v="2868"/>
          <ac:spMkLst>
            <pc:docMk/>
            <pc:sldMk cId="1338961473" sldId="2134807089"/>
            <ac:spMk id="14" creationId="{0DB274B3-8832-1691-5799-66A67C8BC6FC}"/>
          </ac:spMkLst>
        </pc:spChg>
        <pc:spChg chg="mod">
          <ac:chgData name="abdelghani salhi" userId="a44d13800851dea6" providerId="LiveId" clId="{80FAA889-E246-4602-AFF2-CB47978AC01D}" dt="2026-06-08T19:24:04.165" v="2868"/>
          <ac:spMkLst>
            <pc:docMk/>
            <pc:sldMk cId="1338961473" sldId="2134807089"/>
            <ac:spMk id="15" creationId="{D67E71CC-DC66-C3BF-8308-36C239FCE05A}"/>
          </ac:spMkLst>
        </pc:spChg>
        <pc:spChg chg="mod">
          <ac:chgData name="abdelghani salhi" userId="a44d13800851dea6" providerId="LiveId" clId="{80FAA889-E246-4602-AFF2-CB47978AC01D}" dt="2026-06-08T19:24:04.165" v="2868"/>
          <ac:spMkLst>
            <pc:docMk/>
            <pc:sldMk cId="1338961473" sldId="2134807089"/>
            <ac:spMk id="16" creationId="{8798C005-A70B-D316-F3D2-227B8A5856A3}"/>
          </ac:spMkLst>
        </pc:spChg>
        <pc:spChg chg="mod">
          <ac:chgData name="abdelghani salhi" userId="a44d13800851dea6" providerId="LiveId" clId="{80FAA889-E246-4602-AFF2-CB47978AC01D}" dt="2026-06-08T19:24:04.165" v="2868"/>
          <ac:spMkLst>
            <pc:docMk/>
            <pc:sldMk cId="1338961473" sldId="2134807089"/>
            <ac:spMk id="17" creationId="{08C3B6BD-BB6D-110E-0533-5AC51CC26C22}"/>
          </ac:spMkLst>
        </pc:spChg>
        <pc:spChg chg="mod">
          <ac:chgData name="abdelghani salhi" userId="a44d13800851dea6" providerId="LiveId" clId="{80FAA889-E246-4602-AFF2-CB47978AC01D}" dt="2026-06-08T19:24:04.165" v="2868"/>
          <ac:spMkLst>
            <pc:docMk/>
            <pc:sldMk cId="1338961473" sldId="2134807089"/>
            <ac:spMk id="18" creationId="{089EA78D-6E83-DCCF-85C1-3D38A88FD89D}"/>
          </ac:spMkLst>
        </pc:spChg>
        <pc:spChg chg="mod">
          <ac:chgData name="abdelghani salhi" userId="a44d13800851dea6" providerId="LiveId" clId="{80FAA889-E246-4602-AFF2-CB47978AC01D}" dt="2026-06-08T19:24:04.165" v="2868"/>
          <ac:spMkLst>
            <pc:docMk/>
            <pc:sldMk cId="1338961473" sldId="2134807089"/>
            <ac:spMk id="19" creationId="{E5CF879B-FFAF-5DB1-3AE6-77BE0974946A}"/>
          </ac:spMkLst>
        </pc:spChg>
        <pc:spChg chg="mod">
          <ac:chgData name="abdelghani salhi" userId="a44d13800851dea6" providerId="LiveId" clId="{80FAA889-E246-4602-AFF2-CB47978AC01D}" dt="2026-06-08T19:24:04.165" v="2868"/>
          <ac:spMkLst>
            <pc:docMk/>
            <pc:sldMk cId="1338961473" sldId="2134807089"/>
            <ac:spMk id="20" creationId="{B1B80C14-047D-EE44-912B-5DD9B4C3DEB8}"/>
          </ac:spMkLst>
        </pc:spChg>
        <pc:spChg chg="mod">
          <ac:chgData name="abdelghani salhi" userId="a44d13800851dea6" providerId="LiveId" clId="{80FAA889-E246-4602-AFF2-CB47978AC01D}" dt="2026-06-08T19:24:04.165" v="2868"/>
          <ac:spMkLst>
            <pc:docMk/>
            <pc:sldMk cId="1338961473" sldId="2134807089"/>
            <ac:spMk id="21" creationId="{1AE12002-DA9F-F071-D60B-B618B05ED474}"/>
          </ac:spMkLst>
        </pc:spChg>
        <pc:grpChg chg="mod">
          <ac:chgData name="abdelghani salhi" userId="a44d13800851dea6" providerId="LiveId" clId="{80FAA889-E246-4602-AFF2-CB47978AC01D}" dt="2026-06-08T19:24:04.165" v="2868"/>
          <ac:grpSpMkLst>
            <pc:docMk/>
            <pc:sldMk cId="1338961473" sldId="2134807089"/>
            <ac:grpSpMk id="11" creationId="{D172129A-4FD6-D577-99B5-105BDCE742B9}"/>
          </ac:grpSpMkLst>
        </pc:grpChg>
      </pc:sldChg>
      <pc:sldChg chg="del">
        <pc:chgData name="abdelghani salhi" userId="a44d13800851dea6" providerId="LiveId" clId="{80FAA889-E246-4602-AFF2-CB47978AC01D}" dt="2026-06-08T11:06:42.847" v="514" actId="47"/>
        <pc:sldMkLst>
          <pc:docMk/>
          <pc:sldMk cId="3615697914" sldId="2134807090"/>
        </pc:sldMkLst>
      </pc:sldChg>
      <pc:sldChg chg="del">
        <pc:chgData name="abdelghani salhi" userId="a44d13800851dea6" providerId="LiveId" clId="{80FAA889-E246-4602-AFF2-CB47978AC01D}" dt="2026-06-08T18:34:55.562" v="1922" actId="47"/>
        <pc:sldMkLst>
          <pc:docMk/>
          <pc:sldMk cId="2893214922" sldId="2134807091"/>
        </pc:sldMkLst>
      </pc:sldChg>
      <pc:sldChg chg="del">
        <pc:chgData name="abdelghani salhi" userId="a44d13800851dea6" providerId="LiveId" clId="{80FAA889-E246-4602-AFF2-CB47978AC01D}" dt="2026-06-08T18:34:51.367" v="1918" actId="47"/>
        <pc:sldMkLst>
          <pc:docMk/>
          <pc:sldMk cId="1900889021" sldId="2134807092"/>
        </pc:sldMkLst>
      </pc:sldChg>
      <pc:sldChg chg="addSp delSp modSp mod">
        <pc:chgData name="abdelghani salhi" userId="a44d13800851dea6" providerId="LiveId" clId="{80FAA889-E246-4602-AFF2-CB47978AC01D}" dt="2026-06-08T18:29:24.222" v="1883"/>
        <pc:sldMkLst>
          <pc:docMk/>
          <pc:sldMk cId="3291937510" sldId="2134807094"/>
        </pc:sldMkLst>
        <pc:spChg chg="mod">
          <ac:chgData name="abdelghani salhi" userId="a44d13800851dea6" providerId="LiveId" clId="{80FAA889-E246-4602-AFF2-CB47978AC01D}" dt="2026-06-08T18:28:33.785" v="1879" actId="20577"/>
          <ac:spMkLst>
            <pc:docMk/>
            <pc:sldMk cId="3291937510" sldId="2134807094"/>
            <ac:spMk id="2" creationId="{D752287B-0552-59D9-6316-C547786DDC52}"/>
          </ac:spMkLst>
        </pc:spChg>
        <pc:picChg chg="del">
          <ac:chgData name="abdelghani salhi" userId="a44d13800851dea6" providerId="LiveId" clId="{80FAA889-E246-4602-AFF2-CB47978AC01D}" dt="2026-06-08T18:28:28.235" v="1878" actId="478"/>
          <ac:picMkLst>
            <pc:docMk/>
            <pc:sldMk cId="3291937510" sldId="2134807094"/>
            <ac:picMk id="4" creationId="{E759D89E-1FE8-020B-9385-1753132BFED0}"/>
          </ac:picMkLst>
        </pc:picChg>
        <pc:picChg chg="add mod">
          <ac:chgData name="abdelghani salhi" userId="a44d13800851dea6" providerId="LiveId" clId="{80FAA889-E246-4602-AFF2-CB47978AC01D}" dt="2026-06-08T18:29:24.222" v="1883"/>
          <ac:picMkLst>
            <pc:docMk/>
            <pc:sldMk cId="3291937510" sldId="2134807094"/>
            <ac:picMk id="6" creationId="{11AECBB0-EBFD-D32A-0274-47B40B795D40}"/>
          </ac:picMkLst>
        </pc:picChg>
      </pc:sldChg>
      <pc:sldChg chg="addSp delSp modSp mod">
        <pc:chgData name="abdelghani salhi" userId="a44d13800851dea6" providerId="LiveId" clId="{80FAA889-E246-4602-AFF2-CB47978AC01D}" dt="2026-06-08T18:33:35.749" v="1917" actId="20577"/>
        <pc:sldMkLst>
          <pc:docMk/>
          <pc:sldMk cId="260318672" sldId="2134807095"/>
        </pc:sldMkLst>
        <pc:spChg chg="add mod">
          <ac:chgData name="abdelghani salhi" userId="a44d13800851dea6" providerId="LiveId" clId="{80FAA889-E246-4602-AFF2-CB47978AC01D}" dt="2026-06-08T18:31:30.864" v="1910" actId="20577"/>
          <ac:spMkLst>
            <pc:docMk/>
            <pc:sldMk cId="260318672" sldId="2134807095"/>
            <ac:spMk id="11" creationId="{DB82D024-8A5A-2F86-6E75-89E97DFFCC1C}"/>
          </ac:spMkLst>
        </pc:spChg>
        <pc:spChg chg="add mod">
          <ac:chgData name="abdelghani salhi" userId="a44d13800851dea6" providerId="LiveId" clId="{80FAA889-E246-4602-AFF2-CB47978AC01D}" dt="2026-06-08T18:33:35.749" v="1917" actId="20577"/>
          <ac:spMkLst>
            <pc:docMk/>
            <pc:sldMk cId="260318672" sldId="2134807095"/>
            <ac:spMk id="15" creationId="{B9AF9337-860C-3E82-74FE-F104BDBECD7A}"/>
          </ac:spMkLst>
        </pc:spChg>
        <pc:grpChg chg="del">
          <ac:chgData name="abdelghani salhi" userId="a44d13800851dea6" providerId="LiveId" clId="{80FAA889-E246-4602-AFF2-CB47978AC01D}" dt="2026-06-08T18:29:47.895" v="1886" actId="478"/>
          <ac:grpSpMkLst>
            <pc:docMk/>
            <pc:sldMk cId="260318672" sldId="2134807095"/>
            <ac:grpSpMk id="9" creationId="{B1A75ECF-0B54-1446-C9F9-ED8185F6B0AB}"/>
          </ac:grpSpMkLst>
        </pc:grpChg>
        <pc:grpChg chg="del">
          <ac:chgData name="abdelghani salhi" userId="a44d13800851dea6" providerId="LiveId" clId="{80FAA889-E246-4602-AFF2-CB47978AC01D}" dt="2026-06-08T18:29:40.564" v="1884" actId="478"/>
          <ac:grpSpMkLst>
            <pc:docMk/>
            <pc:sldMk cId="260318672" sldId="2134807095"/>
            <ac:grpSpMk id="34" creationId="{F18D3E39-E475-A4FE-DD28-E6CC95F60EEB}"/>
          </ac:grpSpMkLst>
        </pc:grpChg>
        <pc:grpChg chg="del">
          <ac:chgData name="abdelghani salhi" userId="a44d13800851dea6" providerId="LiveId" clId="{80FAA889-E246-4602-AFF2-CB47978AC01D}" dt="2026-06-08T18:29:43.995" v="1885" actId="478"/>
          <ac:grpSpMkLst>
            <pc:docMk/>
            <pc:sldMk cId="260318672" sldId="2134807095"/>
            <ac:grpSpMk id="48" creationId="{F0118B2F-BD59-058D-1B76-483B19E2865D}"/>
          </ac:grpSpMkLst>
        </pc:grpChg>
        <pc:picChg chg="add mod">
          <ac:chgData name="abdelghani salhi" userId="a44d13800851dea6" providerId="LiveId" clId="{80FAA889-E246-4602-AFF2-CB47978AC01D}" dt="2026-06-08T18:29:51.776" v="1888"/>
          <ac:picMkLst>
            <pc:docMk/>
            <pc:sldMk cId="260318672" sldId="2134807095"/>
            <ac:picMk id="5" creationId="{5CACBC82-4F28-97B0-52C4-5EA6ECF7D512}"/>
          </ac:picMkLst>
        </pc:picChg>
        <pc:picChg chg="del">
          <ac:chgData name="abdelghani salhi" userId="a44d13800851dea6" providerId="LiveId" clId="{80FAA889-E246-4602-AFF2-CB47978AC01D}" dt="2026-06-08T18:29:49.943" v="1887" actId="478"/>
          <ac:picMkLst>
            <pc:docMk/>
            <pc:sldMk cId="260318672" sldId="2134807095"/>
            <ac:picMk id="6" creationId="{E77503A1-19BB-28F7-1EDC-3D5CC072A61A}"/>
          </ac:picMkLst>
        </pc:picChg>
        <pc:cxnChg chg="add del">
          <ac:chgData name="abdelghani salhi" userId="a44d13800851dea6" providerId="LiveId" clId="{80FAA889-E246-4602-AFF2-CB47978AC01D}" dt="2026-06-08T18:33:08.376" v="1915" actId="478"/>
          <ac:cxnSpMkLst>
            <pc:docMk/>
            <pc:sldMk cId="260318672" sldId="2134807095"/>
            <ac:cxnSpMk id="17" creationId="{D0870885-F7A3-43B7-C2A2-20CD3A23C6AF}"/>
          </ac:cxnSpMkLst>
        </pc:cxnChg>
      </pc:sldChg>
      <pc:sldChg chg="delSp del mod">
        <pc:chgData name="abdelghani salhi" userId="a44d13800851dea6" providerId="LiveId" clId="{80FAA889-E246-4602-AFF2-CB47978AC01D}" dt="2026-06-08T18:27:59.083" v="1870" actId="47"/>
        <pc:sldMkLst>
          <pc:docMk/>
          <pc:sldMk cId="3062344539" sldId="2134807096"/>
        </pc:sldMkLst>
        <pc:picChg chg="del">
          <ac:chgData name="abdelghani salhi" userId="a44d13800851dea6" providerId="LiveId" clId="{80FAA889-E246-4602-AFF2-CB47978AC01D}" dt="2026-06-08T18:27:13.953" v="1868" actId="478"/>
          <ac:picMkLst>
            <pc:docMk/>
            <pc:sldMk cId="3062344539" sldId="2134807096"/>
            <ac:picMk id="5" creationId="{B22AACE6-D060-08E3-66EF-C2A18FBFEE0F}"/>
          </ac:picMkLst>
        </pc:picChg>
      </pc:sldChg>
      <pc:sldChg chg="del">
        <pc:chgData name="abdelghani salhi" userId="a44d13800851dea6" providerId="LiveId" clId="{80FAA889-E246-4602-AFF2-CB47978AC01D}" dt="2026-06-08T18:34:56.757" v="1923" actId="47"/>
        <pc:sldMkLst>
          <pc:docMk/>
          <pc:sldMk cId="1522261044" sldId="2134807097"/>
        </pc:sldMkLst>
      </pc:sldChg>
      <pc:sldChg chg="del">
        <pc:chgData name="abdelghani salhi" userId="a44d13800851dea6" providerId="LiveId" clId="{80FAA889-E246-4602-AFF2-CB47978AC01D}" dt="2026-06-08T18:34:57.803" v="1924" actId="47"/>
        <pc:sldMkLst>
          <pc:docMk/>
          <pc:sldMk cId="3332333990" sldId="2134807098"/>
        </pc:sldMkLst>
      </pc:sldChg>
      <pc:sldChg chg="del">
        <pc:chgData name="abdelghani salhi" userId="a44d13800851dea6" providerId="LiveId" clId="{80FAA889-E246-4602-AFF2-CB47978AC01D}" dt="2026-06-08T18:34:58.938" v="1925" actId="47"/>
        <pc:sldMkLst>
          <pc:docMk/>
          <pc:sldMk cId="3002229929" sldId="2134807099"/>
        </pc:sldMkLst>
      </pc:sldChg>
      <pc:sldChg chg="delSp modSp mod">
        <pc:chgData name="abdelghani salhi" userId="a44d13800851dea6" providerId="LiveId" clId="{80FAA889-E246-4602-AFF2-CB47978AC01D}" dt="2026-06-08T10:44:29.412" v="137" actId="1036"/>
        <pc:sldMkLst>
          <pc:docMk/>
          <pc:sldMk cId="2452946832" sldId="2134807104"/>
        </pc:sldMkLst>
        <pc:spChg chg="mod">
          <ac:chgData name="abdelghani salhi" userId="a44d13800851dea6" providerId="LiveId" clId="{80FAA889-E246-4602-AFF2-CB47978AC01D}" dt="2026-06-08T10:44:21.145" v="130" actId="14100"/>
          <ac:spMkLst>
            <pc:docMk/>
            <pc:sldMk cId="2452946832" sldId="2134807104"/>
            <ac:spMk id="3" creationId="{86A2602E-8A48-F4D5-918A-C2D5AF4827E6}"/>
          </ac:spMkLst>
        </pc:spChg>
        <pc:spChg chg="mod">
          <ac:chgData name="abdelghani salhi" userId="a44d13800851dea6" providerId="LiveId" clId="{80FAA889-E246-4602-AFF2-CB47978AC01D}" dt="2026-06-08T10:44:29.412" v="137" actId="1036"/>
          <ac:spMkLst>
            <pc:docMk/>
            <pc:sldMk cId="2452946832" sldId="2134807104"/>
            <ac:spMk id="4" creationId="{0FC9DC32-50BC-E24B-29C5-218698AC0AA7}"/>
          </ac:spMkLst>
        </pc:spChg>
        <pc:spChg chg="del">
          <ac:chgData name="abdelghani salhi" userId="a44d13800851dea6" providerId="LiveId" clId="{80FAA889-E246-4602-AFF2-CB47978AC01D}" dt="2026-06-08T10:44:03.149" v="91" actId="478"/>
          <ac:spMkLst>
            <pc:docMk/>
            <pc:sldMk cId="2452946832" sldId="2134807104"/>
            <ac:spMk id="9" creationId="{4536414A-0252-AA58-B8CC-9E35E6DB8F99}"/>
          </ac:spMkLst>
        </pc:spChg>
        <pc:picChg chg="mod">
          <ac:chgData name="abdelghani salhi" userId="a44d13800851dea6" providerId="LiveId" clId="{80FAA889-E246-4602-AFF2-CB47978AC01D}" dt="2026-06-08T10:44:29.412" v="137" actId="1036"/>
          <ac:picMkLst>
            <pc:docMk/>
            <pc:sldMk cId="2452946832" sldId="2134807104"/>
            <ac:picMk id="2" creationId="{41CD73C2-A85A-23D1-A9E8-BC8B06190B97}"/>
          </ac:picMkLst>
        </pc:picChg>
      </pc:sldChg>
      <pc:sldChg chg="add del">
        <pc:chgData name="abdelghani salhi" userId="a44d13800851dea6" providerId="LiveId" clId="{80FAA889-E246-4602-AFF2-CB47978AC01D}" dt="2026-06-08T12:20:05.574" v="589" actId="47"/>
        <pc:sldMkLst>
          <pc:docMk/>
          <pc:sldMk cId="4102041435" sldId="2134807105"/>
        </pc:sldMkLst>
      </pc:sldChg>
      <pc:sldChg chg="addSp modSp add ord">
        <pc:chgData name="abdelghani salhi" userId="a44d13800851dea6" providerId="LiveId" clId="{80FAA889-E246-4602-AFF2-CB47978AC01D}" dt="2026-06-08T19:23:26.400" v="2861"/>
        <pc:sldMkLst>
          <pc:docMk/>
          <pc:sldMk cId="2564039637" sldId="2134807106"/>
        </pc:sldMkLst>
        <pc:spChg chg="mod">
          <ac:chgData name="abdelghani salhi" userId="a44d13800851dea6" providerId="LiveId" clId="{80FAA889-E246-4602-AFF2-CB47978AC01D}" dt="2026-06-08T19:23:26.400" v="2861"/>
          <ac:spMkLst>
            <pc:docMk/>
            <pc:sldMk cId="2564039637" sldId="2134807106"/>
            <ac:spMk id="7" creationId="{8E8A61C0-1F49-C33E-36F3-6C883BF4C98D}"/>
          </ac:spMkLst>
        </pc:spChg>
        <pc:spChg chg="mod">
          <ac:chgData name="abdelghani salhi" userId="a44d13800851dea6" providerId="LiveId" clId="{80FAA889-E246-4602-AFF2-CB47978AC01D}" dt="2026-06-08T19:23:26.400" v="2861"/>
          <ac:spMkLst>
            <pc:docMk/>
            <pc:sldMk cId="2564039637" sldId="2134807106"/>
            <ac:spMk id="9" creationId="{4FAE18B6-06CC-67CA-B64F-8D0D6C644A43}"/>
          </ac:spMkLst>
        </pc:spChg>
        <pc:spChg chg="mod">
          <ac:chgData name="abdelghani salhi" userId="a44d13800851dea6" providerId="LiveId" clId="{80FAA889-E246-4602-AFF2-CB47978AC01D}" dt="2026-06-08T19:23:26.400" v="2861"/>
          <ac:spMkLst>
            <pc:docMk/>
            <pc:sldMk cId="2564039637" sldId="2134807106"/>
            <ac:spMk id="10" creationId="{708EB3BC-BA5D-FB89-9B81-35BDC42450CD}"/>
          </ac:spMkLst>
        </pc:spChg>
        <pc:spChg chg="mod">
          <ac:chgData name="abdelghani salhi" userId="a44d13800851dea6" providerId="LiveId" clId="{80FAA889-E246-4602-AFF2-CB47978AC01D}" dt="2026-06-08T19:23:26.400" v="2861"/>
          <ac:spMkLst>
            <pc:docMk/>
            <pc:sldMk cId="2564039637" sldId="2134807106"/>
            <ac:spMk id="11" creationId="{2554C852-92AC-AA5B-449F-F3F3607B8B1F}"/>
          </ac:spMkLst>
        </pc:spChg>
        <pc:spChg chg="mod">
          <ac:chgData name="abdelghani salhi" userId="a44d13800851dea6" providerId="LiveId" clId="{80FAA889-E246-4602-AFF2-CB47978AC01D}" dt="2026-06-08T19:23:26.400" v="2861"/>
          <ac:spMkLst>
            <pc:docMk/>
            <pc:sldMk cId="2564039637" sldId="2134807106"/>
            <ac:spMk id="12" creationId="{3C7B0B6E-E66D-495B-F199-B8E1EADEB7B5}"/>
          </ac:spMkLst>
        </pc:spChg>
        <pc:spChg chg="mod">
          <ac:chgData name="abdelghani salhi" userId="a44d13800851dea6" providerId="LiveId" clId="{80FAA889-E246-4602-AFF2-CB47978AC01D}" dt="2026-06-08T19:23:26.400" v="2861"/>
          <ac:spMkLst>
            <pc:docMk/>
            <pc:sldMk cId="2564039637" sldId="2134807106"/>
            <ac:spMk id="13" creationId="{4177845B-8EDB-9352-F355-F787C33DFCE9}"/>
          </ac:spMkLst>
        </pc:spChg>
        <pc:spChg chg="mod">
          <ac:chgData name="abdelghani salhi" userId="a44d13800851dea6" providerId="LiveId" clId="{80FAA889-E246-4602-AFF2-CB47978AC01D}" dt="2026-06-08T19:23:26.400" v="2861"/>
          <ac:spMkLst>
            <pc:docMk/>
            <pc:sldMk cId="2564039637" sldId="2134807106"/>
            <ac:spMk id="14" creationId="{C1362FFC-21EA-96B1-3086-715A861E7460}"/>
          </ac:spMkLst>
        </pc:spChg>
        <pc:spChg chg="mod">
          <ac:chgData name="abdelghani salhi" userId="a44d13800851dea6" providerId="LiveId" clId="{80FAA889-E246-4602-AFF2-CB47978AC01D}" dt="2026-06-08T19:23:26.400" v="2861"/>
          <ac:spMkLst>
            <pc:docMk/>
            <pc:sldMk cId="2564039637" sldId="2134807106"/>
            <ac:spMk id="15" creationId="{BCD9D1EF-17F6-65FD-AD39-400F9C517685}"/>
          </ac:spMkLst>
        </pc:spChg>
        <pc:spChg chg="mod">
          <ac:chgData name="abdelghani salhi" userId="a44d13800851dea6" providerId="LiveId" clId="{80FAA889-E246-4602-AFF2-CB47978AC01D}" dt="2026-06-08T19:23:26.400" v="2861"/>
          <ac:spMkLst>
            <pc:docMk/>
            <pc:sldMk cId="2564039637" sldId="2134807106"/>
            <ac:spMk id="16" creationId="{723B1B6E-ED19-8924-51D0-BDC29FE2644B}"/>
          </ac:spMkLst>
        </pc:spChg>
        <pc:grpChg chg="add mod">
          <ac:chgData name="abdelghani salhi" userId="a44d13800851dea6" providerId="LiveId" clId="{80FAA889-E246-4602-AFF2-CB47978AC01D}" dt="2026-06-08T19:23:26.400" v="2861"/>
          <ac:grpSpMkLst>
            <pc:docMk/>
            <pc:sldMk cId="2564039637" sldId="2134807106"/>
            <ac:grpSpMk id="3" creationId="{E94790F0-7CFA-AE04-8A57-141DBA20AEEB}"/>
          </ac:grpSpMkLst>
        </pc:grpChg>
      </pc:sldChg>
      <pc:sldChg chg="addSp modSp add">
        <pc:chgData name="abdelghani salhi" userId="a44d13800851dea6" providerId="LiveId" clId="{80FAA889-E246-4602-AFF2-CB47978AC01D}" dt="2026-06-08T19:23:29.395" v="2862"/>
        <pc:sldMkLst>
          <pc:docMk/>
          <pc:sldMk cId="1553422104" sldId="2134807107"/>
        </pc:sldMkLst>
        <pc:spChg chg="mod">
          <ac:chgData name="abdelghani salhi" userId="a44d13800851dea6" providerId="LiveId" clId="{80FAA889-E246-4602-AFF2-CB47978AC01D}" dt="2026-06-08T19:23:29.395" v="2862"/>
          <ac:spMkLst>
            <pc:docMk/>
            <pc:sldMk cId="1553422104" sldId="2134807107"/>
            <ac:spMk id="7" creationId="{124B0813-A4E3-E662-4EE6-7A6E39017D79}"/>
          </ac:spMkLst>
        </pc:spChg>
        <pc:spChg chg="mod">
          <ac:chgData name="abdelghani salhi" userId="a44d13800851dea6" providerId="LiveId" clId="{80FAA889-E246-4602-AFF2-CB47978AC01D}" dt="2026-06-08T19:23:29.395" v="2862"/>
          <ac:spMkLst>
            <pc:docMk/>
            <pc:sldMk cId="1553422104" sldId="2134807107"/>
            <ac:spMk id="9" creationId="{74179A9D-1281-90F5-DE6A-C2B7B3A8BA7A}"/>
          </ac:spMkLst>
        </pc:spChg>
        <pc:spChg chg="mod">
          <ac:chgData name="abdelghani salhi" userId="a44d13800851dea6" providerId="LiveId" clId="{80FAA889-E246-4602-AFF2-CB47978AC01D}" dt="2026-06-08T19:23:29.395" v="2862"/>
          <ac:spMkLst>
            <pc:docMk/>
            <pc:sldMk cId="1553422104" sldId="2134807107"/>
            <ac:spMk id="10" creationId="{C4B80DE9-99B6-1AC6-BBFC-397BB3863B81}"/>
          </ac:spMkLst>
        </pc:spChg>
        <pc:spChg chg="mod">
          <ac:chgData name="abdelghani salhi" userId="a44d13800851dea6" providerId="LiveId" clId="{80FAA889-E246-4602-AFF2-CB47978AC01D}" dt="2026-06-08T19:23:29.395" v="2862"/>
          <ac:spMkLst>
            <pc:docMk/>
            <pc:sldMk cId="1553422104" sldId="2134807107"/>
            <ac:spMk id="11" creationId="{E4F2C63D-1CC1-E4EE-D676-F0B2867ABAD7}"/>
          </ac:spMkLst>
        </pc:spChg>
        <pc:spChg chg="mod">
          <ac:chgData name="abdelghani salhi" userId="a44d13800851dea6" providerId="LiveId" clId="{80FAA889-E246-4602-AFF2-CB47978AC01D}" dt="2026-06-08T19:23:29.395" v="2862"/>
          <ac:spMkLst>
            <pc:docMk/>
            <pc:sldMk cId="1553422104" sldId="2134807107"/>
            <ac:spMk id="12" creationId="{4759BCFF-7632-A02A-92FE-831DB1110F01}"/>
          </ac:spMkLst>
        </pc:spChg>
        <pc:spChg chg="mod">
          <ac:chgData name="abdelghani salhi" userId="a44d13800851dea6" providerId="LiveId" clId="{80FAA889-E246-4602-AFF2-CB47978AC01D}" dt="2026-06-08T19:23:29.395" v="2862"/>
          <ac:spMkLst>
            <pc:docMk/>
            <pc:sldMk cId="1553422104" sldId="2134807107"/>
            <ac:spMk id="13" creationId="{B8EA0630-E9F1-3F32-B50A-331A82AADC03}"/>
          </ac:spMkLst>
        </pc:spChg>
        <pc:spChg chg="mod">
          <ac:chgData name="abdelghani salhi" userId="a44d13800851dea6" providerId="LiveId" clId="{80FAA889-E246-4602-AFF2-CB47978AC01D}" dt="2026-06-08T19:23:29.395" v="2862"/>
          <ac:spMkLst>
            <pc:docMk/>
            <pc:sldMk cId="1553422104" sldId="2134807107"/>
            <ac:spMk id="14" creationId="{EE638E25-7972-187E-2D2A-1FC57252C47B}"/>
          </ac:spMkLst>
        </pc:spChg>
        <pc:spChg chg="mod">
          <ac:chgData name="abdelghani salhi" userId="a44d13800851dea6" providerId="LiveId" clId="{80FAA889-E246-4602-AFF2-CB47978AC01D}" dt="2026-06-08T19:23:29.395" v="2862"/>
          <ac:spMkLst>
            <pc:docMk/>
            <pc:sldMk cId="1553422104" sldId="2134807107"/>
            <ac:spMk id="15" creationId="{A89D250A-B4EE-6BD4-59C2-599152DB63AE}"/>
          </ac:spMkLst>
        </pc:spChg>
        <pc:spChg chg="mod">
          <ac:chgData name="abdelghani salhi" userId="a44d13800851dea6" providerId="LiveId" clId="{80FAA889-E246-4602-AFF2-CB47978AC01D}" dt="2026-06-08T19:23:29.395" v="2862"/>
          <ac:spMkLst>
            <pc:docMk/>
            <pc:sldMk cId="1553422104" sldId="2134807107"/>
            <ac:spMk id="16" creationId="{BD9980AA-55AB-F658-2537-B115165A68CD}"/>
          </ac:spMkLst>
        </pc:spChg>
        <pc:grpChg chg="add mod">
          <ac:chgData name="abdelghani salhi" userId="a44d13800851dea6" providerId="LiveId" clId="{80FAA889-E246-4602-AFF2-CB47978AC01D}" dt="2026-06-08T19:23:29.395" v="2862"/>
          <ac:grpSpMkLst>
            <pc:docMk/>
            <pc:sldMk cId="1553422104" sldId="2134807107"/>
            <ac:grpSpMk id="2" creationId="{210011F4-D95A-A5B7-69DF-BCDBB2685CA8}"/>
          </ac:grpSpMkLst>
        </pc:grpChg>
      </pc:sldChg>
      <pc:sldChg chg="addSp modSp add">
        <pc:chgData name="abdelghani salhi" userId="a44d13800851dea6" providerId="LiveId" clId="{80FAA889-E246-4602-AFF2-CB47978AC01D}" dt="2026-06-08T19:23:33.676" v="2863"/>
        <pc:sldMkLst>
          <pc:docMk/>
          <pc:sldMk cId="3461592917" sldId="2134807108"/>
        </pc:sldMkLst>
        <pc:spChg chg="mod">
          <ac:chgData name="abdelghani salhi" userId="a44d13800851dea6" providerId="LiveId" clId="{80FAA889-E246-4602-AFF2-CB47978AC01D}" dt="2026-06-08T19:23:33.676" v="2863"/>
          <ac:spMkLst>
            <pc:docMk/>
            <pc:sldMk cId="3461592917" sldId="2134807108"/>
            <ac:spMk id="6" creationId="{83A89F39-AEC4-6963-907D-B56F8C77B364}"/>
          </ac:spMkLst>
        </pc:spChg>
        <pc:spChg chg="mod">
          <ac:chgData name="abdelghani salhi" userId="a44d13800851dea6" providerId="LiveId" clId="{80FAA889-E246-4602-AFF2-CB47978AC01D}" dt="2026-06-08T19:23:33.676" v="2863"/>
          <ac:spMkLst>
            <pc:docMk/>
            <pc:sldMk cId="3461592917" sldId="2134807108"/>
            <ac:spMk id="9" creationId="{FF1393E8-DB9F-0355-F568-065516DC5858}"/>
          </ac:spMkLst>
        </pc:spChg>
        <pc:spChg chg="mod">
          <ac:chgData name="abdelghani salhi" userId="a44d13800851dea6" providerId="LiveId" clId="{80FAA889-E246-4602-AFF2-CB47978AC01D}" dt="2026-06-08T19:23:33.676" v="2863"/>
          <ac:spMkLst>
            <pc:docMk/>
            <pc:sldMk cId="3461592917" sldId="2134807108"/>
            <ac:spMk id="10" creationId="{E680BFA5-F9A8-2467-346B-F819BFB06C7C}"/>
          </ac:spMkLst>
        </pc:spChg>
        <pc:spChg chg="mod">
          <ac:chgData name="abdelghani salhi" userId="a44d13800851dea6" providerId="LiveId" clId="{80FAA889-E246-4602-AFF2-CB47978AC01D}" dt="2026-06-08T19:23:33.676" v="2863"/>
          <ac:spMkLst>
            <pc:docMk/>
            <pc:sldMk cId="3461592917" sldId="2134807108"/>
            <ac:spMk id="11" creationId="{BCCAC035-CF87-8376-2207-A7B586721ED4}"/>
          </ac:spMkLst>
        </pc:spChg>
        <pc:spChg chg="mod">
          <ac:chgData name="abdelghani salhi" userId="a44d13800851dea6" providerId="LiveId" clId="{80FAA889-E246-4602-AFF2-CB47978AC01D}" dt="2026-06-08T19:23:33.676" v="2863"/>
          <ac:spMkLst>
            <pc:docMk/>
            <pc:sldMk cId="3461592917" sldId="2134807108"/>
            <ac:spMk id="12" creationId="{96E49A58-D6F4-5ECB-1F31-050FACB409E8}"/>
          </ac:spMkLst>
        </pc:spChg>
        <pc:spChg chg="mod">
          <ac:chgData name="abdelghani salhi" userId="a44d13800851dea6" providerId="LiveId" clId="{80FAA889-E246-4602-AFF2-CB47978AC01D}" dt="2026-06-08T19:23:33.676" v="2863"/>
          <ac:spMkLst>
            <pc:docMk/>
            <pc:sldMk cId="3461592917" sldId="2134807108"/>
            <ac:spMk id="13" creationId="{AC58EB51-7DEC-4F78-6F25-81EDEF4198A4}"/>
          </ac:spMkLst>
        </pc:spChg>
        <pc:spChg chg="mod">
          <ac:chgData name="abdelghani salhi" userId="a44d13800851dea6" providerId="LiveId" clId="{80FAA889-E246-4602-AFF2-CB47978AC01D}" dt="2026-06-08T19:23:33.676" v="2863"/>
          <ac:spMkLst>
            <pc:docMk/>
            <pc:sldMk cId="3461592917" sldId="2134807108"/>
            <ac:spMk id="14" creationId="{91D0E8E9-E631-1FAE-99C8-F07466C039B6}"/>
          </ac:spMkLst>
        </pc:spChg>
        <pc:spChg chg="mod">
          <ac:chgData name="abdelghani salhi" userId="a44d13800851dea6" providerId="LiveId" clId="{80FAA889-E246-4602-AFF2-CB47978AC01D}" dt="2026-06-08T19:23:33.676" v="2863"/>
          <ac:spMkLst>
            <pc:docMk/>
            <pc:sldMk cId="3461592917" sldId="2134807108"/>
            <ac:spMk id="15" creationId="{C2AF7361-B433-AC15-5188-055C06E0177B}"/>
          </ac:spMkLst>
        </pc:spChg>
        <pc:spChg chg="mod">
          <ac:chgData name="abdelghani salhi" userId="a44d13800851dea6" providerId="LiveId" clId="{80FAA889-E246-4602-AFF2-CB47978AC01D}" dt="2026-06-08T19:23:33.676" v="2863"/>
          <ac:spMkLst>
            <pc:docMk/>
            <pc:sldMk cId="3461592917" sldId="2134807108"/>
            <ac:spMk id="16" creationId="{42B6497B-DB0D-9BCB-21F9-384CF71805E7}"/>
          </ac:spMkLst>
        </pc:spChg>
        <pc:grpChg chg="add mod">
          <ac:chgData name="abdelghani salhi" userId="a44d13800851dea6" providerId="LiveId" clId="{80FAA889-E246-4602-AFF2-CB47978AC01D}" dt="2026-06-08T19:23:33.676" v="2863"/>
          <ac:grpSpMkLst>
            <pc:docMk/>
            <pc:sldMk cId="3461592917" sldId="2134807108"/>
            <ac:grpSpMk id="2" creationId="{213716CA-2FE1-C62A-4086-B54FDEB1D414}"/>
          </ac:grpSpMkLst>
        </pc:grpChg>
      </pc:sldChg>
      <pc:sldChg chg="addSp modSp add mod">
        <pc:chgData name="abdelghani salhi" userId="a44d13800851dea6" providerId="LiveId" clId="{80FAA889-E246-4602-AFF2-CB47978AC01D}" dt="2026-06-08T19:23:53.702" v="2865"/>
        <pc:sldMkLst>
          <pc:docMk/>
          <pc:sldMk cId="731653150" sldId="2134807109"/>
        </pc:sldMkLst>
        <pc:spChg chg="add mod">
          <ac:chgData name="abdelghani salhi" userId="a44d13800851dea6" providerId="LiveId" clId="{80FAA889-E246-4602-AFF2-CB47978AC01D}" dt="2026-06-08T18:18:43.045" v="1741"/>
          <ac:spMkLst>
            <pc:docMk/>
            <pc:sldMk cId="731653150" sldId="2134807109"/>
            <ac:spMk id="2" creationId="{D2856602-3D4C-3EC3-F224-D217D353B155}"/>
          </ac:spMkLst>
        </pc:spChg>
        <pc:spChg chg="mod">
          <ac:chgData name="abdelghani salhi" userId="a44d13800851dea6" providerId="LiveId" clId="{80FAA889-E246-4602-AFF2-CB47978AC01D}" dt="2026-06-08T19:23:53.702" v="2865"/>
          <ac:spMkLst>
            <pc:docMk/>
            <pc:sldMk cId="731653150" sldId="2134807109"/>
            <ac:spMk id="7" creationId="{4A3EB7D7-5096-CC72-D056-30CFC11FEFE7}"/>
          </ac:spMkLst>
        </pc:spChg>
        <pc:spChg chg="mod">
          <ac:chgData name="abdelghani salhi" userId="a44d13800851dea6" providerId="LiveId" clId="{80FAA889-E246-4602-AFF2-CB47978AC01D}" dt="2026-06-08T18:23:51.287" v="1852" actId="207"/>
          <ac:spMkLst>
            <pc:docMk/>
            <pc:sldMk cId="731653150" sldId="2134807109"/>
            <ac:spMk id="9" creationId="{5212DBF8-D32A-ACF8-91EC-BA9C45C2D5CA}"/>
          </ac:spMkLst>
        </pc:spChg>
        <pc:spChg chg="mod">
          <ac:chgData name="abdelghani salhi" userId="a44d13800851dea6" providerId="LiveId" clId="{80FAA889-E246-4602-AFF2-CB47978AC01D}" dt="2026-06-08T19:23:53.702" v="2865"/>
          <ac:spMkLst>
            <pc:docMk/>
            <pc:sldMk cId="731653150" sldId="2134807109"/>
            <ac:spMk id="10" creationId="{E80E1059-826C-2880-08E5-95C2BB4B8469}"/>
          </ac:spMkLst>
        </pc:spChg>
        <pc:spChg chg="mod">
          <ac:chgData name="abdelghani salhi" userId="a44d13800851dea6" providerId="LiveId" clId="{80FAA889-E246-4602-AFF2-CB47978AC01D}" dt="2026-06-08T19:23:53.702" v="2865"/>
          <ac:spMkLst>
            <pc:docMk/>
            <pc:sldMk cId="731653150" sldId="2134807109"/>
            <ac:spMk id="11" creationId="{2326A307-0BD5-0241-B191-D3A45B1409A3}"/>
          </ac:spMkLst>
        </pc:spChg>
        <pc:spChg chg="mod">
          <ac:chgData name="abdelghani salhi" userId="a44d13800851dea6" providerId="LiveId" clId="{80FAA889-E246-4602-AFF2-CB47978AC01D}" dt="2026-06-08T19:23:53.702" v="2865"/>
          <ac:spMkLst>
            <pc:docMk/>
            <pc:sldMk cId="731653150" sldId="2134807109"/>
            <ac:spMk id="12" creationId="{7A2296CD-D5C9-D4E6-E752-96BB50848BFF}"/>
          </ac:spMkLst>
        </pc:spChg>
        <pc:spChg chg="mod">
          <ac:chgData name="abdelghani salhi" userId="a44d13800851dea6" providerId="LiveId" clId="{80FAA889-E246-4602-AFF2-CB47978AC01D}" dt="2026-06-08T18:16:41.835" v="1664" actId="20577"/>
          <ac:spMkLst>
            <pc:docMk/>
            <pc:sldMk cId="731653150" sldId="2134807109"/>
            <ac:spMk id="13" creationId="{E65E2B95-B182-9057-41D2-BDEE9EE14077}"/>
          </ac:spMkLst>
        </pc:spChg>
        <pc:spChg chg="mod">
          <ac:chgData name="abdelghani salhi" userId="a44d13800851dea6" providerId="LiveId" clId="{80FAA889-E246-4602-AFF2-CB47978AC01D}" dt="2026-06-08T19:23:53.702" v="2865"/>
          <ac:spMkLst>
            <pc:docMk/>
            <pc:sldMk cId="731653150" sldId="2134807109"/>
            <ac:spMk id="14" creationId="{9B2F2FE3-758A-B29A-B4D7-4F24940C923E}"/>
          </ac:spMkLst>
        </pc:spChg>
        <pc:spChg chg="mod">
          <ac:chgData name="abdelghani salhi" userId="a44d13800851dea6" providerId="LiveId" clId="{80FAA889-E246-4602-AFF2-CB47978AC01D}" dt="2026-06-08T19:23:53.702" v="2865"/>
          <ac:spMkLst>
            <pc:docMk/>
            <pc:sldMk cId="731653150" sldId="2134807109"/>
            <ac:spMk id="15" creationId="{C9A97168-8B1F-764A-69AF-332C420757CF}"/>
          </ac:spMkLst>
        </pc:spChg>
        <pc:spChg chg="mod">
          <ac:chgData name="abdelghani salhi" userId="a44d13800851dea6" providerId="LiveId" clId="{80FAA889-E246-4602-AFF2-CB47978AC01D}" dt="2026-06-08T19:23:53.702" v="2865"/>
          <ac:spMkLst>
            <pc:docMk/>
            <pc:sldMk cId="731653150" sldId="2134807109"/>
            <ac:spMk id="16" creationId="{A35397DF-1F45-3134-F31F-855CB1CCB18D}"/>
          </ac:spMkLst>
        </pc:spChg>
        <pc:spChg chg="mod">
          <ac:chgData name="abdelghani salhi" userId="a44d13800851dea6" providerId="LiveId" clId="{80FAA889-E246-4602-AFF2-CB47978AC01D}" dt="2026-06-08T19:23:53.702" v="2865"/>
          <ac:spMkLst>
            <pc:docMk/>
            <pc:sldMk cId="731653150" sldId="2134807109"/>
            <ac:spMk id="17" creationId="{24F52274-3481-65E7-390B-841C71111909}"/>
          </ac:spMkLst>
        </pc:spChg>
        <pc:spChg chg="mod">
          <ac:chgData name="abdelghani salhi" userId="a44d13800851dea6" providerId="LiveId" clId="{80FAA889-E246-4602-AFF2-CB47978AC01D}" dt="2026-06-08T19:23:53.702" v="2865"/>
          <ac:spMkLst>
            <pc:docMk/>
            <pc:sldMk cId="731653150" sldId="2134807109"/>
            <ac:spMk id="18" creationId="{6C46D669-C9D1-523C-14B1-76892B8095E4}"/>
          </ac:spMkLst>
        </pc:spChg>
        <pc:grpChg chg="mod">
          <ac:chgData name="abdelghani salhi" userId="a44d13800851dea6" providerId="LiveId" clId="{80FAA889-E246-4602-AFF2-CB47978AC01D}" dt="2026-06-08T19:23:53.702" v="2865"/>
          <ac:grpSpMkLst>
            <pc:docMk/>
            <pc:sldMk cId="731653150" sldId="2134807109"/>
            <ac:grpSpMk id="6" creationId="{740B9AD6-C342-33E3-0B31-93009ED7365E}"/>
          </ac:grpSpMkLst>
        </pc:grpChg>
      </pc:sldChg>
      <pc:sldChg chg="modSp add del mod">
        <pc:chgData name="abdelghani salhi" userId="a44d13800851dea6" providerId="LiveId" clId="{80FAA889-E246-4602-AFF2-CB47978AC01D}" dt="2026-06-08T17:14:08.117" v="1586" actId="47"/>
        <pc:sldMkLst>
          <pc:docMk/>
          <pc:sldMk cId="2681383526" sldId="2134807109"/>
        </pc:sldMkLst>
        <pc:spChg chg="mod">
          <ac:chgData name="abdelghani salhi" userId="a44d13800851dea6" providerId="LiveId" clId="{80FAA889-E246-4602-AFF2-CB47978AC01D}" dt="2026-06-08T17:08:26.882" v="1521" actId="20577"/>
          <ac:spMkLst>
            <pc:docMk/>
            <pc:sldMk cId="2681383526" sldId="2134807109"/>
            <ac:spMk id="2" creationId="{F51E6952-0311-8188-BEC5-18CD197572BC}"/>
          </ac:spMkLst>
        </pc:spChg>
        <pc:spChg chg="mod">
          <ac:chgData name="abdelghani salhi" userId="a44d13800851dea6" providerId="LiveId" clId="{80FAA889-E246-4602-AFF2-CB47978AC01D}" dt="2026-06-08T17:07:46.879" v="1480" actId="1035"/>
          <ac:spMkLst>
            <pc:docMk/>
            <pc:sldMk cId="2681383526" sldId="2134807109"/>
            <ac:spMk id="8" creationId="{AB922F92-CBB8-A11F-6B60-B5130CB40BF2}"/>
          </ac:spMkLst>
        </pc:spChg>
      </pc:sldChg>
      <pc:sldChg chg="addSp delSp modSp add mod">
        <pc:chgData name="abdelghani salhi" userId="a44d13800851dea6" providerId="LiveId" clId="{80FAA889-E246-4602-AFF2-CB47978AC01D}" dt="2026-06-08T19:28:14.844" v="2897"/>
        <pc:sldMkLst>
          <pc:docMk/>
          <pc:sldMk cId="3853040581" sldId="2134807110"/>
        </pc:sldMkLst>
        <pc:spChg chg="mod">
          <ac:chgData name="abdelghani salhi" userId="a44d13800851dea6" providerId="LiveId" clId="{80FAA889-E246-4602-AFF2-CB47978AC01D}" dt="2026-06-08T18:17:58.990" v="1725" actId="20577"/>
          <ac:spMkLst>
            <pc:docMk/>
            <pc:sldMk cId="3853040581" sldId="2134807110"/>
            <ac:spMk id="3" creationId="{77A0E0B7-194B-A9B1-78D7-1BFF4E09A732}"/>
          </ac:spMkLst>
        </pc:spChg>
        <pc:spChg chg="add mod">
          <ac:chgData name="abdelghani salhi" userId="a44d13800851dea6" providerId="LiveId" clId="{80FAA889-E246-4602-AFF2-CB47978AC01D}" dt="2026-06-08T18:18:38.643" v="1740" actId="1076"/>
          <ac:spMkLst>
            <pc:docMk/>
            <pc:sldMk cId="3853040581" sldId="2134807110"/>
            <ac:spMk id="4" creationId="{3D39E553-25CE-3BFF-8803-1919B2FEB05E}"/>
          </ac:spMkLst>
        </pc:spChg>
        <pc:spChg chg="mod">
          <ac:chgData name="abdelghani salhi" userId="a44d13800851dea6" providerId="LiveId" clId="{80FAA889-E246-4602-AFF2-CB47978AC01D}" dt="2026-06-08T18:23:43.024" v="1850" actId="207"/>
          <ac:spMkLst>
            <pc:docMk/>
            <pc:sldMk cId="3853040581" sldId="2134807110"/>
            <ac:spMk id="7" creationId="{3F5F988A-069E-A35C-5A2E-A1CD07E57250}"/>
          </ac:spMkLst>
        </pc:spChg>
        <pc:spChg chg="mod">
          <ac:chgData name="abdelghani salhi" userId="a44d13800851dea6" providerId="LiveId" clId="{80FAA889-E246-4602-AFF2-CB47978AC01D}" dt="2026-06-08T19:24:00.872" v="2867"/>
          <ac:spMkLst>
            <pc:docMk/>
            <pc:sldMk cId="3853040581" sldId="2134807110"/>
            <ac:spMk id="10" creationId="{29A2F031-5EF9-A233-3107-EB1870DE7B57}"/>
          </ac:spMkLst>
        </pc:spChg>
        <pc:spChg chg="mod">
          <ac:chgData name="abdelghani salhi" userId="a44d13800851dea6" providerId="LiveId" clId="{80FAA889-E246-4602-AFF2-CB47978AC01D}" dt="2026-06-08T19:24:00.872" v="2867"/>
          <ac:spMkLst>
            <pc:docMk/>
            <pc:sldMk cId="3853040581" sldId="2134807110"/>
            <ac:spMk id="12" creationId="{F48358C6-9C00-7241-8C60-F37D1DADE390}"/>
          </ac:spMkLst>
        </pc:spChg>
        <pc:spChg chg="mod">
          <ac:chgData name="abdelghani salhi" userId="a44d13800851dea6" providerId="LiveId" clId="{80FAA889-E246-4602-AFF2-CB47978AC01D}" dt="2026-06-08T19:24:00.872" v="2867"/>
          <ac:spMkLst>
            <pc:docMk/>
            <pc:sldMk cId="3853040581" sldId="2134807110"/>
            <ac:spMk id="13" creationId="{DDDF2C8F-957A-5243-AD06-BCDD00198E0E}"/>
          </ac:spMkLst>
        </pc:spChg>
        <pc:spChg chg="mod">
          <ac:chgData name="abdelghani salhi" userId="a44d13800851dea6" providerId="LiveId" clId="{80FAA889-E246-4602-AFF2-CB47978AC01D}" dt="2026-06-08T19:24:00.872" v="2867"/>
          <ac:spMkLst>
            <pc:docMk/>
            <pc:sldMk cId="3853040581" sldId="2134807110"/>
            <ac:spMk id="14" creationId="{514358FA-0092-A9F7-EE27-23199DFE6EBF}"/>
          </ac:spMkLst>
        </pc:spChg>
        <pc:spChg chg="mod">
          <ac:chgData name="abdelghani salhi" userId="a44d13800851dea6" providerId="LiveId" clId="{80FAA889-E246-4602-AFF2-CB47978AC01D}" dt="2026-06-08T19:24:00.872" v="2867"/>
          <ac:spMkLst>
            <pc:docMk/>
            <pc:sldMk cId="3853040581" sldId="2134807110"/>
            <ac:spMk id="15" creationId="{F7829ACB-9AB2-69B9-92A1-DFD7AAF0FC05}"/>
          </ac:spMkLst>
        </pc:spChg>
        <pc:spChg chg="mod">
          <ac:chgData name="abdelghani salhi" userId="a44d13800851dea6" providerId="LiveId" clId="{80FAA889-E246-4602-AFF2-CB47978AC01D}" dt="2026-06-08T19:24:00.872" v="2867"/>
          <ac:spMkLst>
            <pc:docMk/>
            <pc:sldMk cId="3853040581" sldId="2134807110"/>
            <ac:spMk id="16" creationId="{809AEBE5-4BC0-7D2A-ADB7-80ED0A501F40}"/>
          </ac:spMkLst>
        </pc:spChg>
        <pc:spChg chg="mod">
          <ac:chgData name="abdelghani salhi" userId="a44d13800851dea6" providerId="LiveId" clId="{80FAA889-E246-4602-AFF2-CB47978AC01D}" dt="2026-06-08T19:24:00.872" v="2867"/>
          <ac:spMkLst>
            <pc:docMk/>
            <pc:sldMk cId="3853040581" sldId="2134807110"/>
            <ac:spMk id="17" creationId="{693DB054-FE93-6ECF-69E1-A9CF7D697627}"/>
          </ac:spMkLst>
        </pc:spChg>
        <pc:spChg chg="mod">
          <ac:chgData name="abdelghani salhi" userId="a44d13800851dea6" providerId="LiveId" clId="{80FAA889-E246-4602-AFF2-CB47978AC01D}" dt="2026-06-08T19:24:00.872" v="2867"/>
          <ac:spMkLst>
            <pc:docMk/>
            <pc:sldMk cId="3853040581" sldId="2134807110"/>
            <ac:spMk id="18" creationId="{BA04D264-61B5-3BAF-C022-73C60A8BC61A}"/>
          </ac:spMkLst>
        </pc:spChg>
        <pc:spChg chg="mod">
          <ac:chgData name="abdelghani salhi" userId="a44d13800851dea6" providerId="LiveId" clId="{80FAA889-E246-4602-AFF2-CB47978AC01D}" dt="2026-06-08T19:24:00.872" v="2867"/>
          <ac:spMkLst>
            <pc:docMk/>
            <pc:sldMk cId="3853040581" sldId="2134807110"/>
            <ac:spMk id="19" creationId="{E3FF28F2-7700-892D-A81B-1EEF767FA431}"/>
          </ac:spMkLst>
        </pc:spChg>
        <pc:grpChg chg="mod">
          <ac:chgData name="abdelghani salhi" userId="a44d13800851dea6" providerId="LiveId" clId="{80FAA889-E246-4602-AFF2-CB47978AC01D}" dt="2026-06-08T19:24:00.872" v="2867"/>
          <ac:grpSpMkLst>
            <pc:docMk/>
            <pc:sldMk cId="3853040581" sldId="2134807110"/>
            <ac:grpSpMk id="9" creationId="{6031494D-781D-A2DC-0F77-F64F0D5663C9}"/>
          </ac:grpSpMkLst>
        </pc:grpChg>
        <pc:picChg chg="del">
          <ac:chgData name="abdelghani salhi" userId="a44d13800851dea6" providerId="LiveId" clId="{80FAA889-E246-4602-AFF2-CB47978AC01D}" dt="2026-06-08T19:28:13.695" v="2896" actId="478"/>
          <ac:picMkLst>
            <pc:docMk/>
            <pc:sldMk cId="3853040581" sldId="2134807110"/>
            <ac:picMk id="5" creationId="{065C1EB9-023C-8117-E859-F275C792F32F}"/>
          </ac:picMkLst>
        </pc:picChg>
        <pc:picChg chg="add mod">
          <ac:chgData name="abdelghani salhi" userId="a44d13800851dea6" providerId="LiveId" clId="{80FAA889-E246-4602-AFF2-CB47978AC01D}" dt="2026-06-08T19:28:14.844" v="2897"/>
          <ac:picMkLst>
            <pc:docMk/>
            <pc:sldMk cId="3853040581" sldId="2134807110"/>
            <ac:picMk id="20" creationId="{E51F0C99-B51D-A71E-D5A1-FA1979B427A4}"/>
          </ac:picMkLst>
        </pc:picChg>
      </pc:sldChg>
      <pc:sldChg chg="addSp delSp modSp add del mod">
        <pc:chgData name="abdelghani salhi" userId="a44d13800851dea6" providerId="LiveId" clId="{80FAA889-E246-4602-AFF2-CB47978AC01D}" dt="2026-06-08T17:14:09.406" v="1587" actId="47"/>
        <pc:sldMkLst>
          <pc:docMk/>
          <pc:sldMk cId="4169447487" sldId="2134807110"/>
        </pc:sldMkLst>
        <pc:picChg chg="del">
          <ac:chgData name="abdelghani salhi" userId="a44d13800851dea6" providerId="LiveId" clId="{80FAA889-E246-4602-AFF2-CB47978AC01D}" dt="2026-06-08T17:09:43.669" v="1522" actId="478"/>
          <ac:picMkLst>
            <pc:docMk/>
            <pc:sldMk cId="4169447487" sldId="2134807110"/>
            <ac:picMk id="4" creationId="{251AC512-900F-EDF4-DBD1-C7F8FAE0B57F}"/>
          </ac:picMkLst>
        </pc:picChg>
        <pc:picChg chg="add mod">
          <ac:chgData name="abdelghani salhi" userId="a44d13800851dea6" providerId="LiveId" clId="{80FAA889-E246-4602-AFF2-CB47978AC01D}" dt="2026-06-08T17:11:03.651" v="1556" actId="1036"/>
          <ac:picMkLst>
            <pc:docMk/>
            <pc:sldMk cId="4169447487" sldId="2134807110"/>
            <ac:picMk id="6" creationId="{B06D4937-AF2D-2C94-ABC0-025036C39BB3}"/>
          </ac:picMkLst>
        </pc:picChg>
      </pc:sldChg>
      <pc:sldChg chg="addSp delSp modSp add del mod">
        <pc:chgData name="abdelghani salhi" userId="a44d13800851dea6" providerId="LiveId" clId="{80FAA889-E246-4602-AFF2-CB47978AC01D}" dt="2026-06-08T17:14:10.245" v="1588" actId="47"/>
        <pc:sldMkLst>
          <pc:docMk/>
          <pc:sldMk cId="1861545588" sldId="2134807111"/>
        </pc:sldMkLst>
        <pc:spChg chg="add mod">
          <ac:chgData name="abdelghani salhi" userId="a44d13800851dea6" providerId="LiveId" clId="{80FAA889-E246-4602-AFF2-CB47978AC01D}" dt="2026-06-08T17:13:27.714" v="1583" actId="1038"/>
          <ac:spMkLst>
            <pc:docMk/>
            <pc:sldMk cId="1861545588" sldId="2134807111"/>
            <ac:spMk id="4" creationId="{60F8F71E-A409-A988-1886-E5BEDA0EAEF3}"/>
          </ac:spMkLst>
        </pc:spChg>
        <pc:spChg chg="add mod">
          <ac:chgData name="abdelghani salhi" userId="a44d13800851dea6" providerId="LiveId" clId="{80FAA889-E246-4602-AFF2-CB47978AC01D}" dt="2026-06-08T17:13:46.128" v="1585" actId="1076"/>
          <ac:spMkLst>
            <pc:docMk/>
            <pc:sldMk cId="1861545588" sldId="2134807111"/>
            <ac:spMk id="7" creationId="{BC31FEAA-F8C9-31E2-2D89-DC7ED1C80E0B}"/>
          </ac:spMkLst>
        </pc:spChg>
        <pc:spChg chg="del">
          <ac:chgData name="abdelghani salhi" userId="a44d13800851dea6" providerId="LiveId" clId="{80FAA889-E246-4602-AFF2-CB47978AC01D}" dt="2026-06-08T17:11:30.790" v="1562" actId="478"/>
          <ac:spMkLst>
            <pc:docMk/>
            <pc:sldMk cId="1861545588" sldId="2134807111"/>
            <ac:spMk id="10" creationId="{B4B4B19F-2B22-35F0-98CA-D261E3B48853}"/>
          </ac:spMkLst>
        </pc:spChg>
        <pc:spChg chg="del">
          <ac:chgData name="abdelghani salhi" userId="a44d13800851dea6" providerId="LiveId" clId="{80FAA889-E246-4602-AFF2-CB47978AC01D}" dt="2026-06-08T17:11:28.521" v="1561" actId="478"/>
          <ac:spMkLst>
            <pc:docMk/>
            <pc:sldMk cId="1861545588" sldId="2134807111"/>
            <ac:spMk id="13" creationId="{98EB6CFE-7ADB-322D-1AC5-8FED370C641D}"/>
          </ac:spMkLst>
        </pc:spChg>
        <pc:spChg chg="del">
          <ac:chgData name="abdelghani salhi" userId="a44d13800851dea6" providerId="LiveId" clId="{80FAA889-E246-4602-AFF2-CB47978AC01D}" dt="2026-06-08T17:11:26.954" v="1560" actId="478"/>
          <ac:spMkLst>
            <pc:docMk/>
            <pc:sldMk cId="1861545588" sldId="2134807111"/>
            <ac:spMk id="14" creationId="{D2777C67-5DFD-1464-5D1C-BB338BA74374}"/>
          </ac:spMkLst>
        </pc:spChg>
        <pc:spChg chg="del">
          <ac:chgData name="abdelghani salhi" userId="a44d13800851dea6" providerId="LiveId" clId="{80FAA889-E246-4602-AFF2-CB47978AC01D}" dt="2026-06-08T17:11:25.305" v="1559" actId="478"/>
          <ac:spMkLst>
            <pc:docMk/>
            <pc:sldMk cId="1861545588" sldId="2134807111"/>
            <ac:spMk id="31" creationId="{E61DEB10-0DDA-790E-7F60-76863619A266}"/>
          </ac:spMkLst>
        </pc:spChg>
        <pc:picChg chg="add mod">
          <ac:chgData name="abdelghani salhi" userId="a44d13800851dea6" providerId="LiveId" clId="{80FAA889-E246-4602-AFF2-CB47978AC01D}" dt="2026-06-08T17:11:13.209" v="1558"/>
          <ac:picMkLst>
            <pc:docMk/>
            <pc:sldMk cId="1861545588" sldId="2134807111"/>
            <ac:picMk id="3" creationId="{68C9A9B4-F931-0F56-3F9E-6968ED6E6A4B}"/>
          </ac:picMkLst>
        </pc:picChg>
        <pc:picChg chg="del">
          <ac:chgData name="abdelghani salhi" userId="a44d13800851dea6" providerId="LiveId" clId="{80FAA889-E246-4602-AFF2-CB47978AC01D}" dt="2026-06-08T17:11:12.270" v="1557" actId="478"/>
          <ac:picMkLst>
            <pc:docMk/>
            <pc:sldMk cId="1861545588" sldId="2134807111"/>
            <ac:picMk id="5" creationId="{7E015137-4942-1238-55A4-15831FEDC1E0}"/>
          </ac:picMkLst>
        </pc:picChg>
      </pc:sldChg>
      <pc:sldChg chg="addSp modSp add">
        <pc:chgData name="abdelghani salhi" userId="a44d13800851dea6" providerId="LiveId" clId="{80FAA889-E246-4602-AFF2-CB47978AC01D}" dt="2026-06-08T19:23:57.174" v="2866"/>
        <pc:sldMkLst>
          <pc:docMk/>
          <pc:sldMk cId="2319336168" sldId="2134807111"/>
        </pc:sldMkLst>
        <pc:spChg chg="mod">
          <ac:chgData name="abdelghani salhi" userId="a44d13800851dea6" providerId="LiveId" clId="{80FAA889-E246-4602-AFF2-CB47978AC01D}" dt="2026-06-08T19:23:57.174" v="2866"/>
          <ac:spMkLst>
            <pc:docMk/>
            <pc:sldMk cId="2319336168" sldId="2134807111"/>
            <ac:spMk id="7" creationId="{ADCD2171-273C-1724-6D3E-8242544E46F9}"/>
          </ac:spMkLst>
        </pc:spChg>
        <pc:spChg chg="mod">
          <ac:chgData name="abdelghani salhi" userId="a44d13800851dea6" providerId="LiveId" clId="{80FAA889-E246-4602-AFF2-CB47978AC01D}" dt="2026-06-08T19:23:57.174" v="2866"/>
          <ac:spMkLst>
            <pc:docMk/>
            <pc:sldMk cId="2319336168" sldId="2134807111"/>
            <ac:spMk id="9" creationId="{BD7649CF-3454-DA1B-DABF-D47AAC448768}"/>
          </ac:spMkLst>
        </pc:spChg>
        <pc:spChg chg="mod">
          <ac:chgData name="abdelghani salhi" userId="a44d13800851dea6" providerId="LiveId" clId="{80FAA889-E246-4602-AFF2-CB47978AC01D}" dt="2026-06-08T19:23:57.174" v="2866"/>
          <ac:spMkLst>
            <pc:docMk/>
            <pc:sldMk cId="2319336168" sldId="2134807111"/>
            <ac:spMk id="10" creationId="{81E0F956-4965-649E-0A15-00D992EB2A75}"/>
          </ac:spMkLst>
        </pc:spChg>
        <pc:spChg chg="mod">
          <ac:chgData name="abdelghani salhi" userId="a44d13800851dea6" providerId="LiveId" clId="{80FAA889-E246-4602-AFF2-CB47978AC01D}" dt="2026-06-08T19:23:57.174" v="2866"/>
          <ac:spMkLst>
            <pc:docMk/>
            <pc:sldMk cId="2319336168" sldId="2134807111"/>
            <ac:spMk id="11" creationId="{61786704-1D1B-EF8C-06EE-C7B841DC61B1}"/>
          </ac:spMkLst>
        </pc:spChg>
        <pc:spChg chg="mod">
          <ac:chgData name="abdelghani salhi" userId="a44d13800851dea6" providerId="LiveId" clId="{80FAA889-E246-4602-AFF2-CB47978AC01D}" dt="2026-06-08T19:23:57.174" v="2866"/>
          <ac:spMkLst>
            <pc:docMk/>
            <pc:sldMk cId="2319336168" sldId="2134807111"/>
            <ac:spMk id="12" creationId="{70EC17E3-11CF-9AB7-867A-8348989E8099}"/>
          </ac:spMkLst>
        </pc:spChg>
        <pc:spChg chg="mod">
          <ac:chgData name="abdelghani salhi" userId="a44d13800851dea6" providerId="LiveId" clId="{80FAA889-E246-4602-AFF2-CB47978AC01D}" dt="2026-06-08T19:23:57.174" v="2866"/>
          <ac:spMkLst>
            <pc:docMk/>
            <pc:sldMk cId="2319336168" sldId="2134807111"/>
            <ac:spMk id="13" creationId="{91F300A4-1C2A-C10E-DA49-5B4958A4E06A}"/>
          </ac:spMkLst>
        </pc:spChg>
        <pc:spChg chg="mod">
          <ac:chgData name="abdelghani salhi" userId="a44d13800851dea6" providerId="LiveId" clId="{80FAA889-E246-4602-AFF2-CB47978AC01D}" dt="2026-06-08T19:23:57.174" v="2866"/>
          <ac:spMkLst>
            <pc:docMk/>
            <pc:sldMk cId="2319336168" sldId="2134807111"/>
            <ac:spMk id="14" creationId="{F92C33A9-9A41-B036-56D1-00A798281A3F}"/>
          </ac:spMkLst>
        </pc:spChg>
        <pc:spChg chg="mod">
          <ac:chgData name="abdelghani salhi" userId="a44d13800851dea6" providerId="LiveId" clId="{80FAA889-E246-4602-AFF2-CB47978AC01D}" dt="2026-06-08T19:23:57.174" v="2866"/>
          <ac:spMkLst>
            <pc:docMk/>
            <pc:sldMk cId="2319336168" sldId="2134807111"/>
            <ac:spMk id="15" creationId="{75B77958-E817-CA0E-D63C-F924B639502B}"/>
          </ac:spMkLst>
        </pc:spChg>
        <pc:spChg chg="mod">
          <ac:chgData name="abdelghani salhi" userId="a44d13800851dea6" providerId="LiveId" clId="{80FAA889-E246-4602-AFF2-CB47978AC01D}" dt="2026-06-08T19:23:57.174" v="2866"/>
          <ac:spMkLst>
            <pc:docMk/>
            <pc:sldMk cId="2319336168" sldId="2134807111"/>
            <ac:spMk id="16" creationId="{FCF542C7-3EB9-1DE8-0FE3-84B43958268B}"/>
          </ac:spMkLst>
        </pc:spChg>
        <pc:grpChg chg="mod">
          <ac:chgData name="abdelghani salhi" userId="a44d13800851dea6" providerId="LiveId" clId="{80FAA889-E246-4602-AFF2-CB47978AC01D}" dt="2026-06-08T19:23:57.174" v="2866"/>
          <ac:grpSpMkLst>
            <pc:docMk/>
            <pc:sldMk cId="2319336168" sldId="2134807111"/>
            <ac:grpSpMk id="8" creationId="{42FF2B9F-003A-0FC8-9380-6C93D0B2C0F1}"/>
          </ac:grpSpMkLst>
        </pc:grpChg>
      </pc:sldChg>
      <pc:sldChg chg="addSp modSp add mod">
        <pc:chgData name="abdelghani salhi" userId="a44d13800851dea6" providerId="LiveId" clId="{80FAA889-E246-4602-AFF2-CB47978AC01D}" dt="2026-06-08T19:24:09.048" v="2869"/>
        <pc:sldMkLst>
          <pc:docMk/>
          <pc:sldMk cId="1230266841" sldId="2134807112"/>
        </pc:sldMkLst>
        <pc:spChg chg="mod">
          <ac:chgData name="abdelghani salhi" userId="a44d13800851dea6" providerId="LiveId" clId="{80FAA889-E246-4602-AFF2-CB47978AC01D}" dt="2026-06-08T18:24:41.637" v="1855" actId="207"/>
          <ac:spMkLst>
            <pc:docMk/>
            <pc:sldMk cId="1230266841" sldId="2134807112"/>
            <ac:spMk id="8" creationId="{D4EF49F4-8498-6E28-F0AA-EBCAE9773F69}"/>
          </ac:spMkLst>
        </pc:spChg>
        <pc:spChg chg="mod">
          <ac:chgData name="abdelghani salhi" userId="a44d13800851dea6" providerId="LiveId" clId="{80FAA889-E246-4602-AFF2-CB47978AC01D}" dt="2026-06-08T19:24:09.048" v="2869"/>
          <ac:spMkLst>
            <pc:docMk/>
            <pc:sldMk cId="1230266841" sldId="2134807112"/>
            <ac:spMk id="9" creationId="{522F2A88-9991-3F09-A24D-AE06B315DD57}"/>
          </ac:spMkLst>
        </pc:spChg>
        <pc:spChg chg="mod">
          <ac:chgData name="abdelghani salhi" userId="a44d13800851dea6" providerId="LiveId" clId="{80FAA889-E246-4602-AFF2-CB47978AC01D}" dt="2026-06-08T19:24:09.048" v="2869"/>
          <ac:spMkLst>
            <pc:docMk/>
            <pc:sldMk cId="1230266841" sldId="2134807112"/>
            <ac:spMk id="11" creationId="{470F8631-0F4E-07BF-845A-09E1CF78C3BA}"/>
          </ac:spMkLst>
        </pc:spChg>
        <pc:spChg chg="mod">
          <ac:chgData name="abdelghani salhi" userId="a44d13800851dea6" providerId="LiveId" clId="{80FAA889-E246-4602-AFF2-CB47978AC01D}" dt="2026-06-08T19:24:09.048" v="2869"/>
          <ac:spMkLst>
            <pc:docMk/>
            <pc:sldMk cId="1230266841" sldId="2134807112"/>
            <ac:spMk id="12" creationId="{19FEEBC5-00FB-E173-DE18-A8DAED623B05}"/>
          </ac:spMkLst>
        </pc:spChg>
        <pc:spChg chg="mod">
          <ac:chgData name="abdelghani salhi" userId="a44d13800851dea6" providerId="LiveId" clId="{80FAA889-E246-4602-AFF2-CB47978AC01D}" dt="2026-06-08T19:24:09.048" v="2869"/>
          <ac:spMkLst>
            <pc:docMk/>
            <pc:sldMk cId="1230266841" sldId="2134807112"/>
            <ac:spMk id="13" creationId="{7E455713-D43E-293D-8E10-EAC23B36D593}"/>
          </ac:spMkLst>
        </pc:spChg>
        <pc:spChg chg="mod">
          <ac:chgData name="abdelghani salhi" userId="a44d13800851dea6" providerId="LiveId" clId="{80FAA889-E246-4602-AFF2-CB47978AC01D}" dt="2026-06-08T19:24:09.048" v="2869"/>
          <ac:spMkLst>
            <pc:docMk/>
            <pc:sldMk cId="1230266841" sldId="2134807112"/>
            <ac:spMk id="14" creationId="{4FD2DFEE-8F82-4343-CBF6-8839B6B503BA}"/>
          </ac:spMkLst>
        </pc:spChg>
        <pc:spChg chg="mod">
          <ac:chgData name="abdelghani salhi" userId="a44d13800851dea6" providerId="LiveId" clId="{80FAA889-E246-4602-AFF2-CB47978AC01D}" dt="2026-06-08T19:24:09.048" v="2869"/>
          <ac:spMkLst>
            <pc:docMk/>
            <pc:sldMk cId="1230266841" sldId="2134807112"/>
            <ac:spMk id="15" creationId="{37D4DB6A-A971-07C5-0B48-366806F26F54}"/>
          </ac:spMkLst>
        </pc:spChg>
        <pc:spChg chg="mod">
          <ac:chgData name="abdelghani salhi" userId="a44d13800851dea6" providerId="LiveId" clId="{80FAA889-E246-4602-AFF2-CB47978AC01D}" dt="2026-06-08T19:24:09.048" v="2869"/>
          <ac:spMkLst>
            <pc:docMk/>
            <pc:sldMk cId="1230266841" sldId="2134807112"/>
            <ac:spMk id="16" creationId="{8A4E4F86-657B-F8A2-94CF-E70D0AC125F1}"/>
          </ac:spMkLst>
        </pc:spChg>
        <pc:spChg chg="mod">
          <ac:chgData name="abdelghani salhi" userId="a44d13800851dea6" providerId="LiveId" clId="{80FAA889-E246-4602-AFF2-CB47978AC01D}" dt="2026-06-08T19:24:09.048" v="2869"/>
          <ac:spMkLst>
            <pc:docMk/>
            <pc:sldMk cId="1230266841" sldId="2134807112"/>
            <ac:spMk id="18" creationId="{3A7AFF84-A444-C2C0-DBE7-489912F19CC1}"/>
          </ac:spMkLst>
        </pc:spChg>
        <pc:spChg chg="mod">
          <ac:chgData name="abdelghani salhi" userId="a44d13800851dea6" providerId="LiveId" clId="{80FAA889-E246-4602-AFF2-CB47978AC01D}" dt="2026-06-08T19:24:09.048" v="2869"/>
          <ac:spMkLst>
            <pc:docMk/>
            <pc:sldMk cId="1230266841" sldId="2134807112"/>
            <ac:spMk id="19" creationId="{196671C5-A02F-A7C9-70FD-2FF4412F7D5A}"/>
          </ac:spMkLst>
        </pc:spChg>
        <pc:grpChg chg="add mod">
          <ac:chgData name="abdelghani salhi" userId="a44d13800851dea6" providerId="LiveId" clId="{80FAA889-E246-4602-AFF2-CB47978AC01D}" dt="2026-06-08T19:24:09.048" v="2869"/>
          <ac:grpSpMkLst>
            <pc:docMk/>
            <pc:sldMk cId="1230266841" sldId="2134807112"/>
            <ac:grpSpMk id="2" creationId="{0A1D3B26-7CA1-4E83-F6E0-4067AB3B8E6C}"/>
          </ac:grpSpMkLst>
        </pc:grpChg>
      </pc:sldChg>
      <pc:sldChg chg="addSp modSp add">
        <pc:chgData name="abdelghani salhi" userId="a44d13800851dea6" providerId="LiveId" clId="{80FAA889-E246-4602-AFF2-CB47978AC01D}" dt="2026-06-08T19:24:12.829" v="2870"/>
        <pc:sldMkLst>
          <pc:docMk/>
          <pc:sldMk cId="3427047655" sldId="2134807113"/>
        </pc:sldMkLst>
        <pc:spChg chg="mod">
          <ac:chgData name="abdelghani salhi" userId="a44d13800851dea6" providerId="LiveId" clId="{80FAA889-E246-4602-AFF2-CB47978AC01D}" dt="2026-06-08T19:24:12.829" v="2870"/>
          <ac:spMkLst>
            <pc:docMk/>
            <pc:sldMk cId="3427047655" sldId="2134807113"/>
            <ac:spMk id="7" creationId="{3FA5457C-A1ED-7B51-A14B-A5D6CBCFF8BE}"/>
          </ac:spMkLst>
        </pc:spChg>
        <pc:spChg chg="mod">
          <ac:chgData name="abdelghani salhi" userId="a44d13800851dea6" providerId="LiveId" clId="{80FAA889-E246-4602-AFF2-CB47978AC01D}" dt="2026-06-08T19:24:12.829" v="2870"/>
          <ac:spMkLst>
            <pc:docMk/>
            <pc:sldMk cId="3427047655" sldId="2134807113"/>
            <ac:spMk id="9" creationId="{1E47E85E-8BBF-2DB8-76FD-DA22DDFE5C65}"/>
          </ac:spMkLst>
        </pc:spChg>
        <pc:spChg chg="mod">
          <ac:chgData name="abdelghani salhi" userId="a44d13800851dea6" providerId="LiveId" clId="{80FAA889-E246-4602-AFF2-CB47978AC01D}" dt="2026-06-08T19:24:12.829" v="2870"/>
          <ac:spMkLst>
            <pc:docMk/>
            <pc:sldMk cId="3427047655" sldId="2134807113"/>
            <ac:spMk id="10" creationId="{73959ABA-6420-D5F0-C33B-528A3B8EC4FA}"/>
          </ac:spMkLst>
        </pc:spChg>
        <pc:spChg chg="mod">
          <ac:chgData name="abdelghani salhi" userId="a44d13800851dea6" providerId="LiveId" clId="{80FAA889-E246-4602-AFF2-CB47978AC01D}" dt="2026-06-08T19:24:12.829" v="2870"/>
          <ac:spMkLst>
            <pc:docMk/>
            <pc:sldMk cId="3427047655" sldId="2134807113"/>
            <ac:spMk id="11" creationId="{F3A54D29-21FC-8318-9101-4805BDE96876}"/>
          </ac:spMkLst>
        </pc:spChg>
        <pc:spChg chg="mod">
          <ac:chgData name="abdelghani salhi" userId="a44d13800851dea6" providerId="LiveId" clId="{80FAA889-E246-4602-AFF2-CB47978AC01D}" dt="2026-06-08T19:24:12.829" v="2870"/>
          <ac:spMkLst>
            <pc:docMk/>
            <pc:sldMk cId="3427047655" sldId="2134807113"/>
            <ac:spMk id="12" creationId="{014D60D5-FA3C-373B-8B7F-6D71EB0CB3D1}"/>
          </ac:spMkLst>
        </pc:spChg>
        <pc:spChg chg="mod">
          <ac:chgData name="abdelghani salhi" userId="a44d13800851dea6" providerId="LiveId" clId="{80FAA889-E246-4602-AFF2-CB47978AC01D}" dt="2026-06-08T19:24:12.829" v="2870"/>
          <ac:spMkLst>
            <pc:docMk/>
            <pc:sldMk cId="3427047655" sldId="2134807113"/>
            <ac:spMk id="13" creationId="{7BBCEB44-388A-DC6A-91F7-4B591F2EBA09}"/>
          </ac:spMkLst>
        </pc:spChg>
        <pc:spChg chg="mod">
          <ac:chgData name="abdelghani salhi" userId="a44d13800851dea6" providerId="LiveId" clId="{80FAA889-E246-4602-AFF2-CB47978AC01D}" dt="2026-06-08T19:24:12.829" v="2870"/>
          <ac:spMkLst>
            <pc:docMk/>
            <pc:sldMk cId="3427047655" sldId="2134807113"/>
            <ac:spMk id="14" creationId="{261FD902-4DD9-7866-395A-72296560A097}"/>
          </ac:spMkLst>
        </pc:spChg>
        <pc:spChg chg="mod">
          <ac:chgData name="abdelghani salhi" userId="a44d13800851dea6" providerId="LiveId" clId="{80FAA889-E246-4602-AFF2-CB47978AC01D}" dt="2026-06-08T19:24:12.829" v="2870"/>
          <ac:spMkLst>
            <pc:docMk/>
            <pc:sldMk cId="3427047655" sldId="2134807113"/>
            <ac:spMk id="15" creationId="{AC55D646-D236-76BC-DB4B-5C1B3F7EBBE9}"/>
          </ac:spMkLst>
        </pc:spChg>
        <pc:spChg chg="mod">
          <ac:chgData name="abdelghani salhi" userId="a44d13800851dea6" providerId="LiveId" clId="{80FAA889-E246-4602-AFF2-CB47978AC01D}" dt="2026-06-08T19:24:12.829" v="2870"/>
          <ac:spMkLst>
            <pc:docMk/>
            <pc:sldMk cId="3427047655" sldId="2134807113"/>
            <ac:spMk id="16" creationId="{ACBDAEBF-6181-11DA-8E1D-6362F88B29EF}"/>
          </ac:spMkLst>
        </pc:spChg>
        <pc:grpChg chg="mod">
          <ac:chgData name="abdelghani salhi" userId="a44d13800851dea6" providerId="LiveId" clId="{80FAA889-E246-4602-AFF2-CB47978AC01D}" dt="2026-06-08T19:24:12.829" v="2870"/>
          <ac:grpSpMkLst>
            <pc:docMk/>
            <pc:sldMk cId="3427047655" sldId="2134807113"/>
            <ac:grpSpMk id="6" creationId="{BCF0A99B-DED8-771F-79D6-23D7529DAB57}"/>
          </ac:grpSpMkLst>
        </pc:grpChg>
      </pc:sldChg>
      <pc:sldChg chg="addSp modSp add mod">
        <pc:chgData name="abdelghani salhi" userId="a44d13800851dea6" providerId="LiveId" clId="{80FAA889-E246-4602-AFF2-CB47978AC01D}" dt="2026-06-08T19:24:15.508" v="2871"/>
        <pc:sldMkLst>
          <pc:docMk/>
          <pc:sldMk cId="2069624578" sldId="2134807114"/>
        </pc:sldMkLst>
        <pc:spChg chg="mod">
          <ac:chgData name="abdelghani salhi" userId="a44d13800851dea6" providerId="LiveId" clId="{80FAA889-E246-4602-AFF2-CB47978AC01D}" dt="2026-06-08T18:24:52.834" v="1857" actId="207"/>
          <ac:spMkLst>
            <pc:docMk/>
            <pc:sldMk cId="2069624578" sldId="2134807114"/>
            <ac:spMk id="6" creationId="{7B4425B5-9D26-1741-1479-1A7DE71B4175}"/>
          </ac:spMkLst>
        </pc:spChg>
        <pc:spChg chg="mod">
          <ac:chgData name="abdelghani salhi" userId="a44d13800851dea6" providerId="LiveId" clId="{80FAA889-E246-4602-AFF2-CB47978AC01D}" dt="2026-06-08T19:24:15.508" v="2871"/>
          <ac:spMkLst>
            <pc:docMk/>
            <pc:sldMk cId="2069624578" sldId="2134807114"/>
            <ac:spMk id="9" creationId="{7510A2B6-B1A2-A8D5-7D75-48AEA0FB14E8}"/>
          </ac:spMkLst>
        </pc:spChg>
        <pc:spChg chg="mod">
          <ac:chgData name="abdelghani salhi" userId="a44d13800851dea6" providerId="LiveId" clId="{80FAA889-E246-4602-AFF2-CB47978AC01D}" dt="2026-06-08T19:24:15.508" v="2871"/>
          <ac:spMkLst>
            <pc:docMk/>
            <pc:sldMk cId="2069624578" sldId="2134807114"/>
            <ac:spMk id="11" creationId="{B6B5E922-B0A2-F065-15A2-0B263098CE74}"/>
          </ac:spMkLst>
        </pc:spChg>
        <pc:spChg chg="mod">
          <ac:chgData name="abdelghani salhi" userId="a44d13800851dea6" providerId="LiveId" clId="{80FAA889-E246-4602-AFF2-CB47978AC01D}" dt="2026-06-08T19:24:15.508" v="2871"/>
          <ac:spMkLst>
            <pc:docMk/>
            <pc:sldMk cId="2069624578" sldId="2134807114"/>
            <ac:spMk id="12" creationId="{AACF8B4D-9C58-4CC5-29EE-E2E53BAB7610}"/>
          </ac:spMkLst>
        </pc:spChg>
        <pc:spChg chg="mod">
          <ac:chgData name="abdelghani salhi" userId="a44d13800851dea6" providerId="LiveId" clId="{80FAA889-E246-4602-AFF2-CB47978AC01D}" dt="2026-06-08T19:24:15.508" v="2871"/>
          <ac:spMkLst>
            <pc:docMk/>
            <pc:sldMk cId="2069624578" sldId="2134807114"/>
            <ac:spMk id="13" creationId="{38E4A0AA-3FB7-BDB9-F1E1-51C70A4D12E4}"/>
          </ac:spMkLst>
        </pc:spChg>
        <pc:spChg chg="mod">
          <ac:chgData name="abdelghani salhi" userId="a44d13800851dea6" providerId="LiveId" clId="{80FAA889-E246-4602-AFF2-CB47978AC01D}" dt="2026-06-08T19:24:15.508" v="2871"/>
          <ac:spMkLst>
            <pc:docMk/>
            <pc:sldMk cId="2069624578" sldId="2134807114"/>
            <ac:spMk id="14" creationId="{83AA9A3C-01FD-7276-CE75-FC8A35176A71}"/>
          </ac:spMkLst>
        </pc:spChg>
        <pc:spChg chg="mod">
          <ac:chgData name="abdelghani salhi" userId="a44d13800851dea6" providerId="LiveId" clId="{80FAA889-E246-4602-AFF2-CB47978AC01D}" dt="2026-06-08T19:24:15.508" v="2871"/>
          <ac:spMkLst>
            <pc:docMk/>
            <pc:sldMk cId="2069624578" sldId="2134807114"/>
            <ac:spMk id="15" creationId="{73AC5339-7D21-7F30-A09F-36EFF500EEB2}"/>
          </ac:spMkLst>
        </pc:spChg>
        <pc:spChg chg="mod">
          <ac:chgData name="abdelghani salhi" userId="a44d13800851dea6" providerId="LiveId" clId="{80FAA889-E246-4602-AFF2-CB47978AC01D}" dt="2026-06-08T19:24:15.508" v="2871"/>
          <ac:spMkLst>
            <pc:docMk/>
            <pc:sldMk cId="2069624578" sldId="2134807114"/>
            <ac:spMk id="16" creationId="{5CE57CF7-FC0C-BE27-DFEB-E1F89622427A}"/>
          </ac:spMkLst>
        </pc:spChg>
        <pc:spChg chg="mod">
          <ac:chgData name="abdelghani salhi" userId="a44d13800851dea6" providerId="LiveId" clId="{80FAA889-E246-4602-AFF2-CB47978AC01D}" dt="2026-06-08T19:24:15.508" v="2871"/>
          <ac:spMkLst>
            <pc:docMk/>
            <pc:sldMk cId="2069624578" sldId="2134807114"/>
            <ac:spMk id="18" creationId="{03DC6267-4FF0-5BF1-AAAD-FA4C15AA8211}"/>
          </ac:spMkLst>
        </pc:spChg>
        <pc:spChg chg="mod">
          <ac:chgData name="abdelghani salhi" userId="a44d13800851dea6" providerId="LiveId" clId="{80FAA889-E246-4602-AFF2-CB47978AC01D}" dt="2026-06-08T19:24:15.508" v="2871"/>
          <ac:spMkLst>
            <pc:docMk/>
            <pc:sldMk cId="2069624578" sldId="2134807114"/>
            <ac:spMk id="19" creationId="{61D357EA-51E2-9777-AAF5-7E073E457DAF}"/>
          </ac:spMkLst>
        </pc:spChg>
        <pc:grpChg chg="mod">
          <ac:chgData name="abdelghani salhi" userId="a44d13800851dea6" providerId="LiveId" clId="{80FAA889-E246-4602-AFF2-CB47978AC01D}" dt="2026-06-08T19:24:15.508" v="2871"/>
          <ac:grpSpMkLst>
            <pc:docMk/>
            <pc:sldMk cId="2069624578" sldId="2134807114"/>
            <ac:grpSpMk id="3" creationId="{0BCA0857-044E-823B-1511-2F52230E8F73}"/>
          </ac:grpSpMkLst>
        </pc:grpChg>
      </pc:sldChg>
      <pc:sldChg chg="addSp modSp add mod">
        <pc:chgData name="abdelghani salhi" userId="a44d13800851dea6" providerId="LiveId" clId="{80FAA889-E246-4602-AFF2-CB47978AC01D}" dt="2026-06-08T19:24:18.635" v="2872"/>
        <pc:sldMkLst>
          <pc:docMk/>
          <pc:sldMk cId="1263307914" sldId="2134807115"/>
        </pc:sldMkLst>
        <pc:spChg chg="add mod">
          <ac:chgData name="abdelghani salhi" userId="a44d13800851dea6" providerId="LiveId" clId="{80FAA889-E246-4602-AFF2-CB47978AC01D}" dt="2026-06-08T18:26:49.428" v="1867" actId="14100"/>
          <ac:spMkLst>
            <pc:docMk/>
            <pc:sldMk cId="1263307914" sldId="2134807115"/>
            <ac:spMk id="2" creationId="{3DC24B02-E2FE-FF1D-5EDA-4DC8EEDBEB9E}"/>
          </ac:spMkLst>
        </pc:spChg>
        <pc:spChg chg="add mod">
          <ac:chgData name="abdelghani salhi" userId="a44d13800851dea6" providerId="LiveId" clId="{80FAA889-E246-4602-AFF2-CB47978AC01D}" dt="2026-06-08T18:26:42.665" v="1866" actId="2085"/>
          <ac:spMkLst>
            <pc:docMk/>
            <pc:sldMk cId="1263307914" sldId="2134807115"/>
            <ac:spMk id="3" creationId="{D39FF279-5483-C04B-45F3-C9A738D7AF04}"/>
          </ac:spMkLst>
        </pc:spChg>
        <pc:spChg chg="mod">
          <ac:chgData name="abdelghani salhi" userId="a44d13800851dea6" providerId="LiveId" clId="{80FAA889-E246-4602-AFF2-CB47978AC01D}" dt="2026-06-08T18:25:03.663" v="1859" actId="2085"/>
          <ac:spMkLst>
            <pc:docMk/>
            <pc:sldMk cId="1263307914" sldId="2134807115"/>
            <ac:spMk id="8" creationId="{C5DD83BD-E502-195F-1F26-FFBC64DFF7B2}"/>
          </ac:spMkLst>
        </pc:spChg>
        <pc:spChg chg="mod">
          <ac:chgData name="abdelghani salhi" userId="a44d13800851dea6" providerId="LiveId" clId="{80FAA889-E246-4602-AFF2-CB47978AC01D}" dt="2026-06-08T19:24:18.635" v="2872"/>
          <ac:spMkLst>
            <pc:docMk/>
            <pc:sldMk cId="1263307914" sldId="2134807115"/>
            <ac:spMk id="13" creationId="{5B5E1485-F9A0-F21F-D9E3-AB212A2A1CDD}"/>
          </ac:spMkLst>
        </pc:spChg>
        <pc:spChg chg="mod">
          <ac:chgData name="abdelghani salhi" userId="a44d13800851dea6" providerId="LiveId" clId="{80FAA889-E246-4602-AFF2-CB47978AC01D}" dt="2026-06-08T19:24:18.635" v="2872"/>
          <ac:spMkLst>
            <pc:docMk/>
            <pc:sldMk cId="1263307914" sldId="2134807115"/>
            <ac:spMk id="15" creationId="{F72DD4E4-1E1C-6686-FD9C-77CF71623B0F}"/>
          </ac:spMkLst>
        </pc:spChg>
        <pc:spChg chg="mod">
          <ac:chgData name="abdelghani salhi" userId="a44d13800851dea6" providerId="LiveId" clId="{80FAA889-E246-4602-AFF2-CB47978AC01D}" dt="2026-06-08T19:24:18.635" v="2872"/>
          <ac:spMkLst>
            <pc:docMk/>
            <pc:sldMk cId="1263307914" sldId="2134807115"/>
            <ac:spMk id="16" creationId="{1037B0C2-8346-4CDA-C5F4-C14BA2C535E7}"/>
          </ac:spMkLst>
        </pc:spChg>
        <pc:spChg chg="mod">
          <ac:chgData name="abdelghani salhi" userId="a44d13800851dea6" providerId="LiveId" clId="{80FAA889-E246-4602-AFF2-CB47978AC01D}" dt="2026-06-08T19:24:18.635" v="2872"/>
          <ac:spMkLst>
            <pc:docMk/>
            <pc:sldMk cId="1263307914" sldId="2134807115"/>
            <ac:spMk id="17" creationId="{34C44205-E869-40E6-21F7-9FF16EB75574}"/>
          </ac:spMkLst>
        </pc:spChg>
        <pc:spChg chg="mod">
          <ac:chgData name="abdelghani salhi" userId="a44d13800851dea6" providerId="LiveId" clId="{80FAA889-E246-4602-AFF2-CB47978AC01D}" dt="2026-06-08T19:24:18.635" v="2872"/>
          <ac:spMkLst>
            <pc:docMk/>
            <pc:sldMk cId="1263307914" sldId="2134807115"/>
            <ac:spMk id="18" creationId="{4EA5AD8F-0F85-1E6B-C72E-EA198CB27921}"/>
          </ac:spMkLst>
        </pc:spChg>
        <pc:spChg chg="mod">
          <ac:chgData name="abdelghani salhi" userId="a44d13800851dea6" providerId="LiveId" clId="{80FAA889-E246-4602-AFF2-CB47978AC01D}" dt="2026-06-08T19:24:18.635" v="2872"/>
          <ac:spMkLst>
            <pc:docMk/>
            <pc:sldMk cId="1263307914" sldId="2134807115"/>
            <ac:spMk id="19" creationId="{96854AD2-A431-2A08-1153-947EDAD70927}"/>
          </ac:spMkLst>
        </pc:spChg>
        <pc:spChg chg="mod">
          <ac:chgData name="abdelghani salhi" userId="a44d13800851dea6" providerId="LiveId" clId="{80FAA889-E246-4602-AFF2-CB47978AC01D}" dt="2026-06-08T19:24:18.635" v="2872"/>
          <ac:spMkLst>
            <pc:docMk/>
            <pc:sldMk cId="1263307914" sldId="2134807115"/>
            <ac:spMk id="20" creationId="{59CADD21-2A57-3803-2832-F0455C706862}"/>
          </ac:spMkLst>
        </pc:spChg>
        <pc:spChg chg="mod">
          <ac:chgData name="abdelghani salhi" userId="a44d13800851dea6" providerId="LiveId" clId="{80FAA889-E246-4602-AFF2-CB47978AC01D}" dt="2026-06-08T19:24:18.635" v="2872"/>
          <ac:spMkLst>
            <pc:docMk/>
            <pc:sldMk cId="1263307914" sldId="2134807115"/>
            <ac:spMk id="21" creationId="{7740BE00-C5B1-56B9-4541-F51123959346}"/>
          </ac:spMkLst>
        </pc:spChg>
        <pc:spChg chg="mod">
          <ac:chgData name="abdelghani salhi" userId="a44d13800851dea6" providerId="LiveId" clId="{80FAA889-E246-4602-AFF2-CB47978AC01D}" dt="2026-06-08T19:24:18.635" v="2872"/>
          <ac:spMkLst>
            <pc:docMk/>
            <pc:sldMk cId="1263307914" sldId="2134807115"/>
            <ac:spMk id="22" creationId="{5FD963B9-0461-FD1E-B5B6-40C23DBE395F}"/>
          </ac:spMkLst>
        </pc:spChg>
        <pc:grpChg chg="add mod">
          <ac:chgData name="abdelghani salhi" userId="a44d13800851dea6" providerId="LiveId" clId="{80FAA889-E246-4602-AFF2-CB47978AC01D}" dt="2026-06-08T19:24:18.635" v="2872"/>
          <ac:grpSpMkLst>
            <pc:docMk/>
            <pc:sldMk cId="1263307914" sldId="2134807115"/>
            <ac:grpSpMk id="10" creationId="{DC428ADC-98E6-FDD1-319A-7DCB728E1EEA}"/>
          </ac:grpSpMkLst>
        </pc:grpChg>
      </pc:sldChg>
      <pc:sldChg chg="modSp add mod">
        <pc:chgData name="abdelghani salhi" userId="a44d13800851dea6" providerId="LiveId" clId="{80FAA889-E246-4602-AFF2-CB47978AC01D}" dt="2026-06-08T18:28:22.900" v="1877" actId="20577"/>
        <pc:sldMkLst>
          <pc:docMk/>
          <pc:sldMk cId="1051997738" sldId="2134807116"/>
        </pc:sldMkLst>
        <pc:spChg chg="mod">
          <ac:chgData name="abdelghani salhi" userId="a44d13800851dea6" providerId="LiveId" clId="{80FAA889-E246-4602-AFF2-CB47978AC01D}" dt="2026-06-08T18:28:22.900" v="1877" actId="20577"/>
          <ac:spMkLst>
            <pc:docMk/>
            <pc:sldMk cId="1051997738" sldId="2134807116"/>
            <ac:spMk id="2" creationId="{B81018C1-4C79-8394-51D9-5960004E8D55}"/>
          </ac:spMkLst>
        </pc:spChg>
        <pc:spChg chg="mod">
          <ac:chgData name="abdelghani salhi" userId="a44d13800851dea6" providerId="LiveId" clId="{80FAA889-E246-4602-AFF2-CB47978AC01D}" dt="2026-06-08T18:28:13.302" v="1872" actId="14100"/>
          <ac:spMkLst>
            <pc:docMk/>
            <pc:sldMk cId="1051997738" sldId="2134807116"/>
            <ac:spMk id="8" creationId="{4A2A8FB6-57E1-7969-A90F-0A225F351CDF}"/>
          </ac:spMkLst>
        </pc:spChg>
      </pc:sldChg>
      <pc:sldChg chg="addSp delSp modSp add mod">
        <pc:chgData name="abdelghani salhi" userId="a44d13800851dea6" providerId="LiveId" clId="{80FAA889-E246-4602-AFF2-CB47978AC01D}" dt="2026-06-08T19:28:32.589" v="2899"/>
        <pc:sldMkLst>
          <pc:docMk/>
          <pc:sldMk cId="4102041435" sldId="2134807117"/>
        </pc:sldMkLst>
        <pc:spChg chg="mod">
          <ac:chgData name="abdelghani salhi" userId="a44d13800851dea6" providerId="LiveId" clId="{80FAA889-E246-4602-AFF2-CB47978AC01D}" dt="2026-06-08T18:40:59.531" v="1969"/>
          <ac:spMkLst>
            <pc:docMk/>
            <pc:sldMk cId="4102041435" sldId="2134807117"/>
            <ac:spMk id="2" creationId="{F8D9605A-67BC-D9D2-B6F9-2190BAE5EB54}"/>
          </ac:spMkLst>
        </pc:spChg>
        <pc:spChg chg="del mod">
          <ac:chgData name="abdelghani salhi" userId="a44d13800851dea6" providerId="LiveId" clId="{80FAA889-E246-4602-AFF2-CB47978AC01D}" dt="2026-06-08T18:42:03.657" v="1994" actId="478"/>
          <ac:spMkLst>
            <pc:docMk/>
            <pc:sldMk cId="4102041435" sldId="2134807117"/>
            <ac:spMk id="5" creationId="{A07E94F9-2114-39F2-39DF-12ED79FE5BEA}"/>
          </ac:spMkLst>
        </pc:spChg>
        <pc:spChg chg="mod">
          <ac:chgData name="abdelghani salhi" userId="a44d13800851dea6" providerId="LiveId" clId="{80FAA889-E246-4602-AFF2-CB47978AC01D}" dt="2026-06-08T18:39:43.654" v="1963" actId="207"/>
          <ac:spMkLst>
            <pc:docMk/>
            <pc:sldMk cId="4102041435" sldId="2134807117"/>
            <ac:spMk id="6" creationId="{36B7FBC5-9FF7-93B3-0F24-75C00CF2C61A}"/>
          </ac:spMkLst>
        </pc:spChg>
        <pc:spChg chg="add del mod">
          <ac:chgData name="abdelghani salhi" userId="a44d13800851dea6" providerId="LiveId" clId="{80FAA889-E246-4602-AFF2-CB47978AC01D}" dt="2026-06-08T18:42:36.504" v="2000" actId="478"/>
          <ac:spMkLst>
            <pc:docMk/>
            <pc:sldMk cId="4102041435" sldId="2134807117"/>
            <ac:spMk id="9" creationId="{A06BE751-AD89-F5BD-A013-474B0903DD66}"/>
          </ac:spMkLst>
        </pc:spChg>
        <pc:spChg chg="add mod">
          <ac:chgData name="abdelghani salhi" userId="a44d13800851dea6" providerId="LiveId" clId="{80FAA889-E246-4602-AFF2-CB47978AC01D}" dt="2026-06-08T18:42:37.373" v="2001"/>
          <ac:spMkLst>
            <pc:docMk/>
            <pc:sldMk cId="4102041435" sldId="2134807117"/>
            <ac:spMk id="10" creationId="{70F2BA43-99CE-3780-C9FD-1D13400581D0}"/>
          </ac:spMkLst>
        </pc:spChg>
        <pc:spChg chg="mod">
          <ac:chgData name="abdelghani salhi" userId="a44d13800851dea6" providerId="LiveId" clId="{80FAA889-E246-4602-AFF2-CB47978AC01D}" dt="2026-06-08T19:24:57.418" v="2876"/>
          <ac:spMkLst>
            <pc:docMk/>
            <pc:sldMk cId="4102041435" sldId="2134807117"/>
            <ac:spMk id="13" creationId="{D9C72581-C227-D8F4-A202-2F24E204BD19}"/>
          </ac:spMkLst>
        </pc:spChg>
        <pc:spChg chg="mod">
          <ac:chgData name="abdelghani salhi" userId="a44d13800851dea6" providerId="LiveId" clId="{80FAA889-E246-4602-AFF2-CB47978AC01D}" dt="2026-06-08T19:24:57.418" v="2876"/>
          <ac:spMkLst>
            <pc:docMk/>
            <pc:sldMk cId="4102041435" sldId="2134807117"/>
            <ac:spMk id="15" creationId="{8A55FCC1-296A-FA6B-25FB-13530EBE0C22}"/>
          </ac:spMkLst>
        </pc:spChg>
        <pc:spChg chg="mod">
          <ac:chgData name="abdelghani salhi" userId="a44d13800851dea6" providerId="LiveId" clId="{80FAA889-E246-4602-AFF2-CB47978AC01D}" dt="2026-06-08T19:24:57.418" v="2876"/>
          <ac:spMkLst>
            <pc:docMk/>
            <pc:sldMk cId="4102041435" sldId="2134807117"/>
            <ac:spMk id="16" creationId="{07AFED08-CC57-1C7B-5232-19B20F8E2F52}"/>
          </ac:spMkLst>
        </pc:spChg>
        <pc:spChg chg="mod">
          <ac:chgData name="abdelghani salhi" userId="a44d13800851dea6" providerId="LiveId" clId="{80FAA889-E246-4602-AFF2-CB47978AC01D}" dt="2026-06-08T19:24:57.418" v="2876"/>
          <ac:spMkLst>
            <pc:docMk/>
            <pc:sldMk cId="4102041435" sldId="2134807117"/>
            <ac:spMk id="17" creationId="{0A53CED0-D7C1-16D6-D3B9-92AADB129EBA}"/>
          </ac:spMkLst>
        </pc:spChg>
        <pc:spChg chg="mod">
          <ac:chgData name="abdelghani salhi" userId="a44d13800851dea6" providerId="LiveId" clId="{80FAA889-E246-4602-AFF2-CB47978AC01D}" dt="2026-06-08T19:24:57.418" v="2876"/>
          <ac:spMkLst>
            <pc:docMk/>
            <pc:sldMk cId="4102041435" sldId="2134807117"/>
            <ac:spMk id="18" creationId="{E2A9A952-B897-67F1-063F-2EB8DC7714F6}"/>
          </ac:spMkLst>
        </pc:spChg>
        <pc:spChg chg="mod">
          <ac:chgData name="abdelghani salhi" userId="a44d13800851dea6" providerId="LiveId" clId="{80FAA889-E246-4602-AFF2-CB47978AC01D}" dt="2026-06-08T19:24:57.418" v="2876"/>
          <ac:spMkLst>
            <pc:docMk/>
            <pc:sldMk cId="4102041435" sldId="2134807117"/>
            <ac:spMk id="19" creationId="{44AEE89E-79B9-C743-EABA-99DF66C285E5}"/>
          </ac:spMkLst>
        </pc:spChg>
        <pc:spChg chg="mod">
          <ac:chgData name="abdelghani salhi" userId="a44d13800851dea6" providerId="LiveId" clId="{80FAA889-E246-4602-AFF2-CB47978AC01D}" dt="2026-06-08T19:24:57.418" v="2876"/>
          <ac:spMkLst>
            <pc:docMk/>
            <pc:sldMk cId="4102041435" sldId="2134807117"/>
            <ac:spMk id="20" creationId="{2171B31C-7A58-6F80-8334-9810FA4739FB}"/>
          </ac:spMkLst>
        </pc:spChg>
        <pc:spChg chg="mod">
          <ac:chgData name="abdelghani salhi" userId="a44d13800851dea6" providerId="LiveId" clId="{80FAA889-E246-4602-AFF2-CB47978AC01D}" dt="2026-06-08T19:24:57.418" v="2876"/>
          <ac:spMkLst>
            <pc:docMk/>
            <pc:sldMk cId="4102041435" sldId="2134807117"/>
            <ac:spMk id="21" creationId="{3498228F-2300-C34C-8288-7F62075516CD}"/>
          </ac:spMkLst>
        </pc:spChg>
        <pc:spChg chg="mod">
          <ac:chgData name="abdelghani salhi" userId="a44d13800851dea6" providerId="LiveId" clId="{80FAA889-E246-4602-AFF2-CB47978AC01D}" dt="2026-06-08T19:24:57.418" v="2876"/>
          <ac:spMkLst>
            <pc:docMk/>
            <pc:sldMk cId="4102041435" sldId="2134807117"/>
            <ac:spMk id="22" creationId="{8DD79110-49D9-3E5F-4716-972EA95EE4E1}"/>
          </ac:spMkLst>
        </pc:spChg>
        <pc:grpChg chg="add mod">
          <ac:chgData name="abdelghani salhi" userId="a44d13800851dea6" providerId="LiveId" clId="{80FAA889-E246-4602-AFF2-CB47978AC01D}" dt="2026-06-08T19:24:57.418" v="2876"/>
          <ac:grpSpMkLst>
            <pc:docMk/>
            <pc:sldMk cId="4102041435" sldId="2134807117"/>
            <ac:grpSpMk id="11" creationId="{CCF73D35-7035-8F4A-60A3-A8F9CE5FA898}"/>
          </ac:grpSpMkLst>
        </pc:grpChg>
        <pc:picChg chg="del">
          <ac:chgData name="abdelghani salhi" userId="a44d13800851dea6" providerId="LiveId" clId="{80FAA889-E246-4602-AFF2-CB47978AC01D}" dt="2026-06-08T18:39:22.829" v="1956" actId="478"/>
          <ac:picMkLst>
            <pc:docMk/>
            <pc:sldMk cId="4102041435" sldId="2134807117"/>
            <ac:picMk id="3" creationId="{1D9776B2-C98D-9333-6FD1-CDC11FF1BA23}"/>
          </ac:picMkLst>
        </pc:picChg>
        <pc:picChg chg="del">
          <ac:chgData name="abdelghani salhi" userId="a44d13800851dea6" providerId="LiveId" clId="{80FAA889-E246-4602-AFF2-CB47978AC01D}" dt="2026-06-08T18:39:22.829" v="1956" actId="478"/>
          <ac:picMkLst>
            <pc:docMk/>
            <pc:sldMk cId="4102041435" sldId="2134807117"/>
            <ac:picMk id="4" creationId="{28914BB2-EDC2-774C-FB05-90314A6D8AE1}"/>
          </ac:picMkLst>
        </pc:picChg>
        <pc:picChg chg="add mod">
          <ac:chgData name="abdelghani salhi" userId="a44d13800851dea6" providerId="LiveId" clId="{80FAA889-E246-4602-AFF2-CB47978AC01D}" dt="2026-06-08T18:39:23.677" v="1957"/>
          <ac:picMkLst>
            <pc:docMk/>
            <pc:sldMk cId="4102041435" sldId="2134807117"/>
            <ac:picMk id="7" creationId="{E7FAAEF2-066B-34FF-7303-94C346F80891}"/>
          </ac:picMkLst>
        </pc:picChg>
        <pc:picChg chg="add mod">
          <ac:chgData name="abdelghani salhi" userId="a44d13800851dea6" providerId="LiveId" clId="{80FAA889-E246-4602-AFF2-CB47978AC01D}" dt="2026-06-08T18:39:23.677" v="1957"/>
          <ac:picMkLst>
            <pc:docMk/>
            <pc:sldMk cId="4102041435" sldId="2134807117"/>
            <ac:picMk id="8" creationId="{E98F1208-5864-D16B-1635-B464BF3B24E3}"/>
          </ac:picMkLst>
        </pc:picChg>
        <pc:picChg chg="add mod">
          <ac:chgData name="abdelghani salhi" userId="a44d13800851dea6" providerId="LiveId" clId="{80FAA889-E246-4602-AFF2-CB47978AC01D}" dt="2026-06-08T19:28:32.589" v="2899"/>
          <ac:picMkLst>
            <pc:docMk/>
            <pc:sldMk cId="4102041435" sldId="2134807117"/>
            <ac:picMk id="23" creationId="{955627A7-FB3C-AD19-EBED-C908B62500BD}"/>
          </ac:picMkLst>
        </pc:picChg>
        <pc:picChg chg="del">
          <ac:chgData name="abdelghani salhi" userId="a44d13800851dea6" providerId="LiveId" clId="{80FAA889-E246-4602-AFF2-CB47978AC01D}" dt="2026-06-08T19:28:31.725" v="2898" actId="478"/>
          <ac:picMkLst>
            <pc:docMk/>
            <pc:sldMk cId="4102041435" sldId="2134807117"/>
            <ac:picMk id="49" creationId="{312EE775-61D1-9AA1-FECD-D6B104C13B66}"/>
          </ac:picMkLst>
        </pc:picChg>
      </pc:sldChg>
      <pc:sldChg chg="addSp delSp modSp add mod">
        <pc:chgData name="abdelghani salhi" userId="a44d13800851dea6" providerId="LiveId" clId="{80FAA889-E246-4602-AFF2-CB47978AC01D}" dt="2026-06-08T19:24:28.974" v="2875"/>
        <pc:sldMkLst>
          <pc:docMk/>
          <pc:sldMk cId="4012564506" sldId="2134807118"/>
        </pc:sldMkLst>
        <pc:spChg chg="del">
          <ac:chgData name="abdelghani salhi" userId="a44d13800851dea6" providerId="LiveId" clId="{80FAA889-E246-4602-AFF2-CB47978AC01D}" dt="2026-06-08T18:43:16.985" v="2005" actId="478"/>
          <ac:spMkLst>
            <pc:docMk/>
            <pc:sldMk cId="4012564506" sldId="2134807118"/>
            <ac:spMk id="5" creationId="{8055D8F4-1E2C-183E-CEC0-4E3D0399F998}"/>
          </ac:spMkLst>
        </pc:spChg>
        <pc:spChg chg="del">
          <ac:chgData name="abdelghani salhi" userId="a44d13800851dea6" providerId="LiveId" clId="{80FAA889-E246-4602-AFF2-CB47978AC01D}" dt="2026-06-08T18:42:11.300" v="1996" actId="478"/>
          <ac:spMkLst>
            <pc:docMk/>
            <pc:sldMk cId="4012564506" sldId="2134807118"/>
            <ac:spMk id="6" creationId="{632C57B8-1224-37E4-5C74-EBC6E797EEE8}"/>
          </ac:spMkLst>
        </pc:spChg>
        <pc:spChg chg="mod">
          <ac:chgData name="abdelghani salhi" userId="a44d13800851dea6" providerId="LiveId" clId="{80FAA889-E246-4602-AFF2-CB47978AC01D}" dt="2026-06-08T18:39:37.753" v="1961" actId="207"/>
          <ac:spMkLst>
            <pc:docMk/>
            <pc:sldMk cId="4012564506" sldId="2134807118"/>
            <ac:spMk id="9" creationId="{B4966604-BDAB-994A-7B46-12998BEDE830}"/>
          </ac:spMkLst>
        </pc:spChg>
        <pc:spChg chg="add del mod">
          <ac:chgData name="abdelghani salhi" userId="a44d13800851dea6" providerId="LiveId" clId="{80FAA889-E246-4602-AFF2-CB47978AC01D}" dt="2026-06-08T18:42:42.482" v="2002" actId="478"/>
          <ac:spMkLst>
            <pc:docMk/>
            <pc:sldMk cId="4012564506" sldId="2134807118"/>
            <ac:spMk id="10" creationId="{05C78C3F-FD0B-A689-7AE7-D635D66D8016}"/>
          </ac:spMkLst>
        </pc:spChg>
        <pc:spChg chg="add del mod">
          <ac:chgData name="abdelghani salhi" userId="a44d13800851dea6" providerId="LiveId" clId="{80FAA889-E246-4602-AFF2-CB47978AC01D}" dt="2026-06-08T18:43:12.496" v="2004" actId="478"/>
          <ac:spMkLst>
            <pc:docMk/>
            <pc:sldMk cId="4012564506" sldId="2134807118"/>
            <ac:spMk id="11" creationId="{03C78522-5975-1059-7B1D-127E567766D8}"/>
          </ac:spMkLst>
        </pc:spChg>
        <pc:spChg chg="add mod">
          <ac:chgData name="abdelghani salhi" userId="a44d13800851dea6" providerId="LiveId" clId="{80FAA889-E246-4602-AFF2-CB47978AC01D}" dt="2026-06-08T18:44:43.069" v="2018" actId="20577"/>
          <ac:spMkLst>
            <pc:docMk/>
            <pc:sldMk cId="4012564506" sldId="2134807118"/>
            <ac:spMk id="12" creationId="{74AF1F72-A6F3-968B-F8D2-1D4F8989DAD8}"/>
          </ac:spMkLst>
        </pc:spChg>
        <pc:spChg chg="add mod">
          <ac:chgData name="abdelghani salhi" userId="a44d13800851dea6" providerId="LiveId" clId="{80FAA889-E246-4602-AFF2-CB47978AC01D}" dt="2026-06-08T18:44:24.514" v="2012" actId="20577"/>
          <ac:spMkLst>
            <pc:docMk/>
            <pc:sldMk cId="4012564506" sldId="2134807118"/>
            <ac:spMk id="13" creationId="{C089A3A3-84D4-8388-A64A-B90E49A54B97}"/>
          </ac:spMkLst>
        </pc:spChg>
        <pc:spChg chg="add mod">
          <ac:chgData name="abdelghani salhi" userId="a44d13800851dea6" providerId="LiveId" clId="{80FAA889-E246-4602-AFF2-CB47978AC01D}" dt="2026-06-08T18:43:45.181" v="2008" actId="14100"/>
          <ac:spMkLst>
            <pc:docMk/>
            <pc:sldMk cId="4012564506" sldId="2134807118"/>
            <ac:spMk id="14" creationId="{BA8FF253-F45E-2550-E38F-933F88698681}"/>
          </ac:spMkLst>
        </pc:spChg>
        <pc:spChg chg="add mod">
          <ac:chgData name="abdelghani salhi" userId="a44d13800851dea6" providerId="LiveId" clId="{80FAA889-E246-4602-AFF2-CB47978AC01D}" dt="2026-06-08T18:44:07.020" v="2010" actId="14100"/>
          <ac:spMkLst>
            <pc:docMk/>
            <pc:sldMk cId="4012564506" sldId="2134807118"/>
            <ac:spMk id="15" creationId="{A2BCE2F6-F31F-2762-F443-65B668F21E4F}"/>
          </ac:spMkLst>
        </pc:spChg>
        <pc:spChg chg="mod">
          <ac:chgData name="abdelghani salhi" userId="a44d13800851dea6" providerId="LiveId" clId="{80FAA889-E246-4602-AFF2-CB47978AC01D}" dt="2026-06-08T19:24:28.974" v="2875"/>
          <ac:spMkLst>
            <pc:docMk/>
            <pc:sldMk cId="4012564506" sldId="2134807118"/>
            <ac:spMk id="18" creationId="{C2CC5008-4848-4891-B343-01123B649A93}"/>
          </ac:spMkLst>
        </pc:spChg>
        <pc:spChg chg="mod">
          <ac:chgData name="abdelghani salhi" userId="a44d13800851dea6" providerId="LiveId" clId="{80FAA889-E246-4602-AFF2-CB47978AC01D}" dt="2026-06-08T19:24:28.974" v="2875"/>
          <ac:spMkLst>
            <pc:docMk/>
            <pc:sldMk cId="4012564506" sldId="2134807118"/>
            <ac:spMk id="20" creationId="{9E01F645-7990-4948-5BF6-DDDE0E739AFE}"/>
          </ac:spMkLst>
        </pc:spChg>
        <pc:spChg chg="mod">
          <ac:chgData name="abdelghani salhi" userId="a44d13800851dea6" providerId="LiveId" clId="{80FAA889-E246-4602-AFF2-CB47978AC01D}" dt="2026-06-08T19:24:28.974" v="2875"/>
          <ac:spMkLst>
            <pc:docMk/>
            <pc:sldMk cId="4012564506" sldId="2134807118"/>
            <ac:spMk id="21" creationId="{323C968C-7A7E-FE88-1999-49576F550179}"/>
          </ac:spMkLst>
        </pc:spChg>
        <pc:spChg chg="mod">
          <ac:chgData name="abdelghani salhi" userId="a44d13800851dea6" providerId="LiveId" clId="{80FAA889-E246-4602-AFF2-CB47978AC01D}" dt="2026-06-08T19:24:28.974" v="2875"/>
          <ac:spMkLst>
            <pc:docMk/>
            <pc:sldMk cId="4012564506" sldId="2134807118"/>
            <ac:spMk id="22" creationId="{0C4DA69A-D580-8988-A1D2-B6C4E58E9198}"/>
          </ac:spMkLst>
        </pc:spChg>
        <pc:spChg chg="mod">
          <ac:chgData name="abdelghani salhi" userId="a44d13800851dea6" providerId="LiveId" clId="{80FAA889-E246-4602-AFF2-CB47978AC01D}" dt="2026-06-08T19:24:28.974" v="2875"/>
          <ac:spMkLst>
            <pc:docMk/>
            <pc:sldMk cId="4012564506" sldId="2134807118"/>
            <ac:spMk id="23" creationId="{72531394-A466-46B7-9688-8EB5C99B7F05}"/>
          </ac:spMkLst>
        </pc:spChg>
        <pc:spChg chg="mod">
          <ac:chgData name="abdelghani salhi" userId="a44d13800851dea6" providerId="LiveId" clId="{80FAA889-E246-4602-AFF2-CB47978AC01D}" dt="2026-06-08T19:24:28.974" v="2875"/>
          <ac:spMkLst>
            <pc:docMk/>
            <pc:sldMk cId="4012564506" sldId="2134807118"/>
            <ac:spMk id="24" creationId="{5B70FFEF-AB31-C03F-1CDB-39AAEDD707B9}"/>
          </ac:spMkLst>
        </pc:spChg>
        <pc:spChg chg="mod">
          <ac:chgData name="abdelghani salhi" userId="a44d13800851dea6" providerId="LiveId" clId="{80FAA889-E246-4602-AFF2-CB47978AC01D}" dt="2026-06-08T19:24:28.974" v="2875"/>
          <ac:spMkLst>
            <pc:docMk/>
            <pc:sldMk cId="4012564506" sldId="2134807118"/>
            <ac:spMk id="25" creationId="{B566475C-45EE-2DAA-CBFB-7AE7F4F1FFC1}"/>
          </ac:spMkLst>
        </pc:spChg>
        <pc:spChg chg="mod">
          <ac:chgData name="abdelghani salhi" userId="a44d13800851dea6" providerId="LiveId" clId="{80FAA889-E246-4602-AFF2-CB47978AC01D}" dt="2026-06-08T19:24:28.974" v="2875"/>
          <ac:spMkLst>
            <pc:docMk/>
            <pc:sldMk cId="4012564506" sldId="2134807118"/>
            <ac:spMk id="26" creationId="{2C563484-D6F5-3810-6D60-7A2F1D2F2BBD}"/>
          </ac:spMkLst>
        </pc:spChg>
        <pc:spChg chg="mod">
          <ac:chgData name="abdelghani salhi" userId="a44d13800851dea6" providerId="LiveId" clId="{80FAA889-E246-4602-AFF2-CB47978AC01D}" dt="2026-06-08T19:24:28.974" v="2875"/>
          <ac:spMkLst>
            <pc:docMk/>
            <pc:sldMk cId="4012564506" sldId="2134807118"/>
            <ac:spMk id="27" creationId="{CA44736A-6FAB-0FBD-3ABE-D612C1A8F6AE}"/>
          </ac:spMkLst>
        </pc:spChg>
        <pc:grpChg chg="mod">
          <ac:chgData name="abdelghani salhi" userId="a44d13800851dea6" providerId="LiveId" clId="{80FAA889-E246-4602-AFF2-CB47978AC01D}" dt="2026-06-08T19:24:28.974" v="2875"/>
          <ac:grpSpMkLst>
            <pc:docMk/>
            <pc:sldMk cId="4012564506" sldId="2134807118"/>
            <ac:grpSpMk id="19" creationId="{E4AECB32-0F7A-4F1D-8DEF-BCFD66D95FA7}"/>
          </ac:grpSpMkLst>
        </pc:grpChg>
        <pc:picChg chg="add mod">
          <ac:chgData name="abdelghani salhi" userId="a44d13800851dea6" providerId="LiveId" clId="{80FAA889-E246-4602-AFF2-CB47978AC01D}" dt="2026-06-08T18:39:31.053" v="1959"/>
          <ac:picMkLst>
            <pc:docMk/>
            <pc:sldMk cId="4012564506" sldId="2134807118"/>
            <ac:picMk id="2" creationId="{2992F3CF-C3F4-40FF-F709-BF917C7ED27C}"/>
          </ac:picMkLst>
        </pc:picChg>
        <pc:picChg chg="add mod">
          <ac:chgData name="abdelghani salhi" userId="a44d13800851dea6" providerId="LiveId" clId="{80FAA889-E246-4602-AFF2-CB47978AC01D}" dt="2026-06-08T18:39:31.053" v="1959"/>
          <ac:picMkLst>
            <pc:docMk/>
            <pc:sldMk cId="4012564506" sldId="2134807118"/>
            <ac:picMk id="3" creationId="{64E73396-E428-84E5-89F7-FA0FD17D91DC}"/>
          </ac:picMkLst>
        </pc:picChg>
        <pc:picChg chg="del">
          <ac:chgData name="abdelghani salhi" userId="a44d13800851dea6" providerId="LiveId" clId="{80FAA889-E246-4602-AFF2-CB47978AC01D}" dt="2026-06-08T18:39:30.234" v="1958" actId="478"/>
          <ac:picMkLst>
            <pc:docMk/>
            <pc:sldMk cId="4012564506" sldId="2134807118"/>
            <ac:picMk id="7" creationId="{04E3FE91-7004-A522-1791-410231F8EDF8}"/>
          </ac:picMkLst>
        </pc:picChg>
        <pc:picChg chg="del">
          <ac:chgData name="abdelghani salhi" userId="a44d13800851dea6" providerId="LiveId" clId="{80FAA889-E246-4602-AFF2-CB47978AC01D}" dt="2026-06-08T18:39:30.234" v="1958" actId="478"/>
          <ac:picMkLst>
            <pc:docMk/>
            <pc:sldMk cId="4012564506" sldId="2134807118"/>
            <ac:picMk id="8" creationId="{1CB6DB47-ED11-64F2-B8DB-AA6C8432A87E}"/>
          </ac:picMkLst>
        </pc:picChg>
      </pc:sldChg>
      <pc:sldChg chg="addSp modSp add">
        <pc:chgData name="abdelghani salhi" userId="a44d13800851dea6" providerId="LiveId" clId="{80FAA889-E246-4602-AFF2-CB47978AC01D}" dt="2026-06-08T19:24:25.388" v="2874"/>
        <pc:sldMkLst>
          <pc:docMk/>
          <pc:sldMk cId="829364150" sldId="2134807119"/>
        </pc:sldMkLst>
        <pc:spChg chg="mod">
          <ac:chgData name="abdelghani salhi" userId="a44d13800851dea6" providerId="LiveId" clId="{80FAA889-E246-4602-AFF2-CB47978AC01D}" dt="2026-06-08T19:24:25.388" v="2874"/>
          <ac:spMkLst>
            <pc:docMk/>
            <pc:sldMk cId="829364150" sldId="2134807119"/>
            <ac:spMk id="7" creationId="{C37245A8-ACD4-8B4D-92F4-F614577FC744}"/>
          </ac:spMkLst>
        </pc:spChg>
        <pc:spChg chg="mod">
          <ac:chgData name="abdelghani salhi" userId="a44d13800851dea6" providerId="LiveId" clId="{80FAA889-E246-4602-AFF2-CB47978AC01D}" dt="2026-06-08T19:24:25.388" v="2874"/>
          <ac:spMkLst>
            <pc:docMk/>
            <pc:sldMk cId="829364150" sldId="2134807119"/>
            <ac:spMk id="9" creationId="{28F44A33-B0C0-9ECB-C7BB-0085B9CCD556}"/>
          </ac:spMkLst>
        </pc:spChg>
        <pc:spChg chg="mod">
          <ac:chgData name="abdelghani salhi" userId="a44d13800851dea6" providerId="LiveId" clId="{80FAA889-E246-4602-AFF2-CB47978AC01D}" dt="2026-06-08T19:24:25.388" v="2874"/>
          <ac:spMkLst>
            <pc:docMk/>
            <pc:sldMk cId="829364150" sldId="2134807119"/>
            <ac:spMk id="10" creationId="{05F50187-F354-5A61-F10C-3B0A79F33D9E}"/>
          </ac:spMkLst>
        </pc:spChg>
        <pc:spChg chg="mod">
          <ac:chgData name="abdelghani salhi" userId="a44d13800851dea6" providerId="LiveId" clId="{80FAA889-E246-4602-AFF2-CB47978AC01D}" dt="2026-06-08T19:24:25.388" v="2874"/>
          <ac:spMkLst>
            <pc:docMk/>
            <pc:sldMk cId="829364150" sldId="2134807119"/>
            <ac:spMk id="11" creationId="{A7433F27-1F68-0243-AB3E-DA14256CC080}"/>
          </ac:spMkLst>
        </pc:spChg>
        <pc:spChg chg="mod">
          <ac:chgData name="abdelghani salhi" userId="a44d13800851dea6" providerId="LiveId" clId="{80FAA889-E246-4602-AFF2-CB47978AC01D}" dt="2026-06-08T19:24:25.388" v="2874"/>
          <ac:spMkLst>
            <pc:docMk/>
            <pc:sldMk cId="829364150" sldId="2134807119"/>
            <ac:spMk id="12" creationId="{F467A6D5-E8B0-F82B-3480-F19B1A463F25}"/>
          </ac:spMkLst>
        </pc:spChg>
        <pc:spChg chg="mod">
          <ac:chgData name="abdelghani salhi" userId="a44d13800851dea6" providerId="LiveId" clId="{80FAA889-E246-4602-AFF2-CB47978AC01D}" dt="2026-06-08T19:24:25.388" v="2874"/>
          <ac:spMkLst>
            <pc:docMk/>
            <pc:sldMk cId="829364150" sldId="2134807119"/>
            <ac:spMk id="13" creationId="{571F5149-F9B4-0A15-0465-A57E89E56764}"/>
          </ac:spMkLst>
        </pc:spChg>
        <pc:spChg chg="mod">
          <ac:chgData name="abdelghani salhi" userId="a44d13800851dea6" providerId="LiveId" clId="{80FAA889-E246-4602-AFF2-CB47978AC01D}" dt="2026-06-08T19:24:25.388" v="2874"/>
          <ac:spMkLst>
            <pc:docMk/>
            <pc:sldMk cId="829364150" sldId="2134807119"/>
            <ac:spMk id="14" creationId="{F92125E1-FEBB-229E-0355-D723317F8791}"/>
          </ac:spMkLst>
        </pc:spChg>
        <pc:spChg chg="mod">
          <ac:chgData name="abdelghani salhi" userId="a44d13800851dea6" providerId="LiveId" clId="{80FAA889-E246-4602-AFF2-CB47978AC01D}" dt="2026-06-08T19:24:25.388" v="2874"/>
          <ac:spMkLst>
            <pc:docMk/>
            <pc:sldMk cId="829364150" sldId="2134807119"/>
            <ac:spMk id="15" creationId="{3B6597DA-CD9B-0F51-19D7-6668C9CFCD89}"/>
          </ac:spMkLst>
        </pc:spChg>
        <pc:spChg chg="mod">
          <ac:chgData name="abdelghani salhi" userId="a44d13800851dea6" providerId="LiveId" clId="{80FAA889-E246-4602-AFF2-CB47978AC01D}" dt="2026-06-08T19:24:25.388" v="2874"/>
          <ac:spMkLst>
            <pc:docMk/>
            <pc:sldMk cId="829364150" sldId="2134807119"/>
            <ac:spMk id="16" creationId="{5CC9D68E-4F73-1850-13DA-50AAE207EFAE}"/>
          </ac:spMkLst>
        </pc:spChg>
        <pc:grpChg chg="mod">
          <ac:chgData name="abdelghani salhi" userId="a44d13800851dea6" providerId="LiveId" clId="{80FAA889-E246-4602-AFF2-CB47978AC01D}" dt="2026-06-08T19:24:25.388" v="2874"/>
          <ac:grpSpMkLst>
            <pc:docMk/>
            <pc:sldMk cId="829364150" sldId="2134807119"/>
            <ac:grpSpMk id="6" creationId="{9C7E49F9-03EB-16F4-85B5-43C2B27D10CD}"/>
          </ac:grpSpMkLst>
        </pc:grpChg>
      </pc:sldChg>
      <pc:sldChg chg="add">
        <pc:chgData name="abdelghani salhi" userId="a44d13800851dea6" providerId="LiveId" clId="{80FAA889-E246-4602-AFF2-CB47978AC01D}" dt="2026-06-08T18:58:41.198" v="2247" actId="2890"/>
        <pc:sldMkLst>
          <pc:docMk/>
          <pc:sldMk cId="1190479366" sldId="2134807120"/>
        </pc:sldMkLst>
      </pc:sldChg>
      <pc:sldChg chg="add del">
        <pc:chgData name="abdelghani salhi" userId="a44d13800851dea6" providerId="LiveId" clId="{80FAA889-E246-4602-AFF2-CB47978AC01D}" dt="2026-06-08T19:16:04.512" v="2731" actId="47"/>
        <pc:sldMkLst>
          <pc:docMk/>
          <pc:sldMk cId="566284415" sldId="2134807121"/>
        </pc:sldMkLst>
      </pc:sldChg>
      <pc:sldChg chg="add del">
        <pc:chgData name="abdelghani salhi" userId="a44d13800851dea6" providerId="LiveId" clId="{80FAA889-E246-4602-AFF2-CB47978AC01D}" dt="2026-06-08T19:16:05.527" v="2732" actId="47"/>
        <pc:sldMkLst>
          <pc:docMk/>
          <pc:sldMk cId="1903577110" sldId="2134807122"/>
        </pc:sldMkLst>
      </pc:sldChg>
      <pc:sldChg chg="add del">
        <pc:chgData name="abdelghani salhi" userId="a44d13800851dea6" providerId="LiveId" clId="{80FAA889-E246-4602-AFF2-CB47978AC01D}" dt="2026-06-08T19:16:07.177" v="2733" actId="47"/>
        <pc:sldMkLst>
          <pc:docMk/>
          <pc:sldMk cId="1232791326" sldId="2134807123"/>
        </pc:sldMkLst>
      </pc:sldChg>
      <pc:sldChg chg="add del">
        <pc:chgData name="abdelghani salhi" userId="a44d13800851dea6" providerId="LiveId" clId="{80FAA889-E246-4602-AFF2-CB47978AC01D}" dt="2026-06-08T19:16:08.521" v="2734" actId="47"/>
        <pc:sldMkLst>
          <pc:docMk/>
          <pc:sldMk cId="429211377" sldId="2134807124"/>
        </pc:sldMkLst>
      </pc:sldChg>
      <pc:sldChg chg="addSp delSp modSp add mod">
        <pc:chgData name="abdelghani salhi" userId="a44d13800851dea6" providerId="LiveId" clId="{80FAA889-E246-4602-AFF2-CB47978AC01D}" dt="2026-06-08T19:20:32.206" v="2805" actId="20577"/>
        <pc:sldMkLst>
          <pc:docMk/>
          <pc:sldMk cId="1973199533" sldId="2134807125"/>
        </pc:sldMkLst>
        <pc:spChg chg="add del mod">
          <ac:chgData name="abdelghani salhi" userId="a44d13800851dea6" providerId="LiveId" clId="{80FAA889-E246-4602-AFF2-CB47978AC01D}" dt="2026-06-08T19:17:38.096" v="2757" actId="478"/>
          <ac:spMkLst>
            <pc:docMk/>
            <pc:sldMk cId="1973199533" sldId="2134807125"/>
            <ac:spMk id="5" creationId="{8E848979-4034-1E72-D2D6-03B297D01949}"/>
          </ac:spMkLst>
        </pc:spChg>
        <pc:spChg chg="mod">
          <ac:chgData name="abdelghani salhi" userId="a44d13800851dea6" providerId="LiveId" clId="{80FAA889-E246-4602-AFF2-CB47978AC01D}" dt="2026-06-08T19:20:32.206" v="2805" actId="20577"/>
          <ac:spMkLst>
            <pc:docMk/>
            <pc:sldMk cId="1973199533" sldId="2134807125"/>
            <ac:spMk id="17" creationId="{82E6143D-D54A-A163-A29C-8A08DBFBDD97}"/>
          </ac:spMkLst>
        </pc:spChg>
        <pc:spChg chg="mod">
          <ac:chgData name="abdelghani salhi" userId="a44d13800851dea6" providerId="LiveId" clId="{80FAA889-E246-4602-AFF2-CB47978AC01D}" dt="2026-06-08T19:17:41.990" v="2758" actId="403"/>
          <ac:spMkLst>
            <pc:docMk/>
            <pc:sldMk cId="1973199533" sldId="2134807125"/>
            <ac:spMk id="19" creationId="{2E9890E1-7A23-048E-B55A-27389D6CE373}"/>
          </ac:spMkLst>
        </pc:spChg>
      </pc:sldChg>
      <pc:sldChg chg="modSp add mod">
        <pc:chgData name="abdelghani salhi" userId="a44d13800851dea6" providerId="LiveId" clId="{80FAA889-E246-4602-AFF2-CB47978AC01D}" dt="2026-06-08T19:27:08.404" v="2878" actId="207"/>
        <pc:sldMkLst>
          <pc:docMk/>
          <pc:sldMk cId="792822652" sldId="2134807126"/>
        </pc:sldMkLst>
        <pc:spChg chg="mod">
          <ac:chgData name="abdelghani salhi" userId="a44d13800851dea6" providerId="LiveId" clId="{80FAA889-E246-4602-AFF2-CB47978AC01D}" dt="2026-06-08T19:27:08.404" v="2878" actId="207"/>
          <ac:spMkLst>
            <pc:docMk/>
            <pc:sldMk cId="792822652" sldId="2134807126"/>
            <ac:spMk id="3" creationId="{91144B74-5F2C-D945-02A9-F6F3AA4BD225}"/>
          </ac:spMkLst>
        </pc:spChg>
      </pc:sldChg>
      <pc:sldChg chg="addSp delSp modSp add mod">
        <pc:chgData name="abdelghani salhi" userId="a44d13800851dea6" providerId="LiveId" clId="{80FAA889-E246-4602-AFF2-CB47978AC01D}" dt="2026-06-08T19:20:57.105" v="2820" actId="20577"/>
        <pc:sldMkLst>
          <pc:docMk/>
          <pc:sldMk cId="3352247497" sldId="2134807127"/>
        </pc:sldMkLst>
        <pc:spChg chg="mod">
          <ac:chgData name="abdelghani salhi" userId="a44d13800851dea6" providerId="LiveId" clId="{80FAA889-E246-4602-AFF2-CB47978AC01D}" dt="2026-06-08T19:20:57.105" v="2820" actId="20577"/>
          <ac:spMkLst>
            <pc:docMk/>
            <pc:sldMk cId="3352247497" sldId="2134807127"/>
            <ac:spMk id="17" creationId="{2D97C406-0E49-D42D-B2F5-B7CF87B3D904}"/>
          </ac:spMkLst>
        </pc:spChg>
        <pc:spChg chg="add del mod">
          <ac:chgData name="abdelghani salhi" userId="a44d13800851dea6" providerId="LiveId" clId="{80FAA889-E246-4602-AFF2-CB47978AC01D}" dt="2026-06-08T19:18:58.935" v="2775" actId="21"/>
          <ac:spMkLst>
            <pc:docMk/>
            <pc:sldMk cId="3352247497" sldId="2134807127"/>
            <ac:spMk id="18" creationId="{2A9A3088-AD77-46AB-ABB9-FB2864174280}"/>
          </ac:spMkLst>
        </pc:spChg>
        <pc:spChg chg="del">
          <ac:chgData name="abdelghani salhi" userId="a44d13800851dea6" providerId="LiveId" clId="{80FAA889-E246-4602-AFF2-CB47978AC01D}" dt="2026-06-08T19:17:52.854" v="2759" actId="478"/>
          <ac:spMkLst>
            <pc:docMk/>
            <pc:sldMk cId="3352247497" sldId="2134807127"/>
            <ac:spMk id="19" creationId="{58C9C5AC-921D-6666-5913-2DE0C0251534}"/>
          </ac:spMkLst>
        </pc:spChg>
        <pc:spChg chg="add mod">
          <ac:chgData name="abdelghani salhi" userId="a44d13800851dea6" providerId="LiveId" clId="{80FAA889-E246-4602-AFF2-CB47978AC01D}" dt="2026-06-08T19:19:52.454" v="2790"/>
          <ac:spMkLst>
            <pc:docMk/>
            <pc:sldMk cId="3352247497" sldId="2134807127"/>
            <ac:spMk id="20" creationId="{6D7BB819-4A66-8D61-733B-E6BD10933216}"/>
          </ac:spMkLst>
        </pc:spChg>
      </pc:sldChg>
      <pc:sldChg chg="addSp delSp modSp add del mod">
        <pc:chgData name="abdelghani salhi" userId="a44d13800851dea6" providerId="LiveId" clId="{80FAA889-E246-4602-AFF2-CB47978AC01D}" dt="2026-06-08T19:22:01.124" v="2843" actId="478"/>
        <pc:sldMkLst>
          <pc:docMk/>
          <pc:sldMk cId="3227377323" sldId="2134807128"/>
        </pc:sldMkLst>
        <pc:spChg chg="del">
          <ac:chgData name="abdelghani salhi" userId="a44d13800851dea6" providerId="LiveId" clId="{80FAA889-E246-4602-AFF2-CB47978AC01D}" dt="2026-06-08T19:21:39.933" v="2840" actId="478"/>
          <ac:spMkLst>
            <pc:docMk/>
            <pc:sldMk cId="3227377323" sldId="2134807128"/>
            <ac:spMk id="2" creationId="{66F906B6-F0BE-4B52-526B-AEDDCED5BB70}"/>
          </ac:spMkLst>
        </pc:spChg>
        <pc:spChg chg="del">
          <ac:chgData name="abdelghani salhi" userId="a44d13800851dea6" providerId="LiveId" clId="{80FAA889-E246-4602-AFF2-CB47978AC01D}" dt="2026-06-08T19:19:03.484" v="2776" actId="478"/>
          <ac:spMkLst>
            <pc:docMk/>
            <pc:sldMk cId="3227377323" sldId="2134807128"/>
            <ac:spMk id="3" creationId="{31A39917-2309-6DF8-332C-3563FB8FF911}"/>
          </ac:spMkLst>
        </pc:spChg>
        <pc:spChg chg="add mod">
          <ac:chgData name="abdelghani salhi" userId="a44d13800851dea6" providerId="LiveId" clId="{80FAA889-E246-4602-AFF2-CB47978AC01D}" dt="2026-06-08T19:21:37.748" v="2839" actId="207"/>
          <ac:spMkLst>
            <pc:docMk/>
            <pc:sldMk cId="3227377323" sldId="2134807128"/>
            <ac:spMk id="5" creationId="{2A9A3088-AD77-46AB-ABB9-FB2864174280}"/>
          </ac:spMkLst>
        </pc:spChg>
        <pc:spChg chg="mod">
          <ac:chgData name="abdelghani salhi" userId="a44d13800851dea6" providerId="LiveId" clId="{80FAA889-E246-4602-AFF2-CB47978AC01D}" dt="2026-06-08T19:21:28.948" v="2836" actId="20577"/>
          <ac:spMkLst>
            <pc:docMk/>
            <pc:sldMk cId="3227377323" sldId="2134807128"/>
            <ac:spMk id="17" creationId="{D9DE34BC-D7C5-BBA8-48F1-3AB47607A194}"/>
          </ac:spMkLst>
        </pc:spChg>
        <pc:spChg chg="add del mod">
          <ac:chgData name="abdelghani salhi" userId="a44d13800851dea6" providerId="LiveId" clId="{80FAA889-E246-4602-AFF2-CB47978AC01D}" dt="2026-06-08T19:22:01.124" v="2843" actId="478"/>
          <ac:spMkLst>
            <pc:docMk/>
            <pc:sldMk cId="3227377323" sldId="2134807128"/>
            <ac:spMk id="19" creationId="{CBC0BE0D-ED89-C8D9-C0E6-BB65525CFF5E}"/>
          </ac:spMkLst>
        </pc:spChg>
      </pc:sldChg>
      <pc:sldChg chg="modSp add mod">
        <pc:chgData name="abdelghani salhi" userId="a44d13800851dea6" providerId="LiveId" clId="{80FAA889-E246-4602-AFF2-CB47978AC01D}" dt="2026-06-08T19:00:00.970" v="2258" actId="20577"/>
        <pc:sldMkLst>
          <pc:docMk/>
          <pc:sldMk cId="148596408" sldId="2134807129"/>
        </pc:sldMkLst>
        <pc:spChg chg="mod">
          <ac:chgData name="abdelghani salhi" userId="a44d13800851dea6" providerId="LiveId" clId="{80FAA889-E246-4602-AFF2-CB47978AC01D}" dt="2026-06-08T19:00:00.970" v="2258" actId="20577"/>
          <ac:spMkLst>
            <pc:docMk/>
            <pc:sldMk cId="148596408" sldId="2134807129"/>
            <ac:spMk id="3" creationId="{D47BBAAB-2132-085C-9E03-2516D37C46EE}"/>
          </ac:spMkLst>
        </pc:spChg>
      </pc:sldChg>
      <pc:sldChg chg="modSp add mod">
        <pc:chgData name="abdelghani salhi" userId="a44d13800851dea6" providerId="LiveId" clId="{80FAA889-E246-4602-AFF2-CB47978AC01D}" dt="2026-06-08T19:02:42.775" v="2413" actId="20577"/>
        <pc:sldMkLst>
          <pc:docMk/>
          <pc:sldMk cId="562923673" sldId="2134807130"/>
        </pc:sldMkLst>
        <pc:spChg chg="mod">
          <ac:chgData name="abdelghani salhi" userId="a44d13800851dea6" providerId="LiveId" clId="{80FAA889-E246-4602-AFF2-CB47978AC01D}" dt="2026-06-08T19:02:23.442" v="2409" actId="20577"/>
          <ac:spMkLst>
            <pc:docMk/>
            <pc:sldMk cId="562923673" sldId="2134807130"/>
            <ac:spMk id="5" creationId="{D2573C25-4E20-21E6-DBF9-FCCF435C9679}"/>
          </ac:spMkLst>
        </pc:spChg>
        <pc:spChg chg="mod">
          <ac:chgData name="abdelghani salhi" userId="a44d13800851dea6" providerId="LiveId" clId="{80FAA889-E246-4602-AFF2-CB47978AC01D}" dt="2026-06-08T19:02:42.775" v="2413" actId="20577"/>
          <ac:spMkLst>
            <pc:docMk/>
            <pc:sldMk cId="562923673" sldId="2134807130"/>
            <ac:spMk id="17" creationId="{35BB3AA4-E810-C174-F856-5FDA2FC4ACCF}"/>
          </ac:spMkLst>
        </pc:spChg>
      </pc:sldChg>
      <pc:sldChg chg="modSp add mod">
        <pc:chgData name="abdelghani salhi" userId="a44d13800851dea6" providerId="LiveId" clId="{80FAA889-E246-4602-AFF2-CB47978AC01D}" dt="2026-06-08T19:02:53.810" v="2414" actId="207"/>
        <pc:sldMkLst>
          <pc:docMk/>
          <pc:sldMk cId="1798752908" sldId="2134807131"/>
        </pc:sldMkLst>
        <pc:spChg chg="mod">
          <ac:chgData name="abdelghani salhi" userId="a44d13800851dea6" providerId="LiveId" clId="{80FAA889-E246-4602-AFF2-CB47978AC01D}" dt="2026-06-08T19:02:53.810" v="2414" actId="207"/>
          <ac:spMkLst>
            <pc:docMk/>
            <pc:sldMk cId="1798752908" sldId="2134807131"/>
            <ac:spMk id="3" creationId="{E2C6D6D0-9D40-9355-8A64-F2B8A1EA7497}"/>
          </ac:spMkLst>
        </pc:spChg>
      </pc:sldChg>
      <pc:sldChg chg="addSp delSp modSp add mod">
        <pc:chgData name="abdelghani salhi" userId="a44d13800851dea6" providerId="LiveId" clId="{80FAA889-E246-4602-AFF2-CB47978AC01D}" dt="2026-06-08T19:03:07.374" v="2416"/>
        <pc:sldMkLst>
          <pc:docMk/>
          <pc:sldMk cId="1004537419" sldId="2134807132"/>
        </pc:sldMkLst>
        <pc:spChg chg="del">
          <ac:chgData name="abdelghani salhi" userId="a44d13800851dea6" providerId="LiveId" clId="{80FAA889-E246-4602-AFF2-CB47978AC01D}" dt="2026-06-08T19:03:06.684" v="2415" actId="478"/>
          <ac:spMkLst>
            <pc:docMk/>
            <pc:sldMk cId="1004537419" sldId="2134807132"/>
            <ac:spMk id="18" creationId="{912A963E-3081-8C06-1485-FF5D7173A65F}"/>
          </ac:spMkLst>
        </pc:spChg>
        <pc:spChg chg="add mod">
          <ac:chgData name="abdelghani salhi" userId="a44d13800851dea6" providerId="LiveId" clId="{80FAA889-E246-4602-AFF2-CB47978AC01D}" dt="2026-06-08T19:03:07.374" v="2416"/>
          <ac:spMkLst>
            <pc:docMk/>
            <pc:sldMk cId="1004537419" sldId="2134807132"/>
            <ac:spMk id="19" creationId="{AF194383-6FDD-5D89-DFF3-881EF2651C5F}"/>
          </ac:spMkLst>
        </pc:spChg>
      </pc:sldChg>
      <pc:sldChg chg="addSp delSp modSp add mod">
        <pc:chgData name="abdelghani salhi" userId="a44d13800851dea6" providerId="LiveId" clId="{80FAA889-E246-4602-AFF2-CB47978AC01D}" dt="2026-06-08T19:09:41.493" v="2654" actId="1076"/>
        <pc:sldMkLst>
          <pc:docMk/>
          <pc:sldMk cId="618417627" sldId="2134807133"/>
        </pc:sldMkLst>
        <pc:spChg chg="add mod">
          <ac:chgData name="abdelghani salhi" userId="a44d13800851dea6" providerId="LiveId" clId="{80FAA889-E246-4602-AFF2-CB47978AC01D}" dt="2026-06-08T19:04:50.522" v="2505" actId="403"/>
          <ac:spMkLst>
            <pc:docMk/>
            <pc:sldMk cId="618417627" sldId="2134807133"/>
            <ac:spMk id="3" creationId="{DF10C270-9A54-7948-0431-0A261CE14EEF}"/>
          </ac:spMkLst>
        </pc:spChg>
        <pc:spChg chg="add mod">
          <ac:chgData name="abdelghani salhi" userId="a44d13800851dea6" providerId="LiveId" clId="{80FAA889-E246-4602-AFF2-CB47978AC01D}" dt="2026-06-08T19:09:41.493" v="2654" actId="1076"/>
          <ac:spMkLst>
            <pc:docMk/>
            <pc:sldMk cId="618417627" sldId="2134807133"/>
            <ac:spMk id="5" creationId="{040BCB42-2761-5554-DA79-1CB944037021}"/>
          </ac:spMkLst>
        </pc:spChg>
        <pc:spChg chg="mod">
          <ac:chgData name="abdelghani salhi" userId="a44d13800851dea6" providerId="LiveId" clId="{80FAA889-E246-4602-AFF2-CB47978AC01D}" dt="2026-06-08T19:08:30.364" v="2646" actId="20577"/>
          <ac:spMkLst>
            <pc:docMk/>
            <pc:sldMk cId="618417627" sldId="2134807133"/>
            <ac:spMk id="17" creationId="{E87525FB-5EF4-9907-213E-6977AA2ADE4B}"/>
          </ac:spMkLst>
        </pc:spChg>
        <pc:spChg chg="del">
          <ac:chgData name="abdelghani salhi" userId="a44d13800851dea6" providerId="LiveId" clId="{80FAA889-E246-4602-AFF2-CB47978AC01D}" dt="2026-06-08T19:04:14.011" v="2489" actId="478"/>
          <ac:spMkLst>
            <pc:docMk/>
            <pc:sldMk cId="618417627" sldId="2134807133"/>
            <ac:spMk id="21" creationId="{325ED087-8FB2-40BB-F7FD-47E80AE185DD}"/>
          </ac:spMkLst>
        </pc:spChg>
      </pc:sldChg>
      <pc:sldChg chg="modSp add mod">
        <pc:chgData name="abdelghani salhi" userId="a44d13800851dea6" providerId="LiveId" clId="{80FAA889-E246-4602-AFF2-CB47978AC01D}" dt="2026-06-08T19:11:09.141" v="2667" actId="20577"/>
        <pc:sldMkLst>
          <pc:docMk/>
          <pc:sldMk cId="308370384" sldId="2134807134"/>
        </pc:sldMkLst>
        <pc:spChg chg="mod">
          <ac:chgData name="abdelghani salhi" userId="a44d13800851dea6" providerId="LiveId" clId="{80FAA889-E246-4602-AFF2-CB47978AC01D}" dt="2026-06-08T19:11:09.141" v="2667" actId="20577"/>
          <ac:spMkLst>
            <pc:docMk/>
            <pc:sldMk cId="308370384" sldId="2134807134"/>
            <ac:spMk id="5" creationId="{B9A278AF-C9F4-06D0-F713-F49268381ED5}"/>
          </ac:spMkLst>
        </pc:spChg>
      </pc:sldChg>
      <pc:sldChg chg="add">
        <pc:chgData name="abdelghani salhi" userId="a44d13800851dea6" providerId="LiveId" clId="{80FAA889-E246-4602-AFF2-CB47978AC01D}" dt="2026-06-08T19:10:15.229" v="2655"/>
        <pc:sldMkLst>
          <pc:docMk/>
          <pc:sldMk cId="216235221" sldId="2134807135"/>
        </pc:sldMkLst>
      </pc:sldChg>
      <pc:sldChg chg="addSp delSp modSp add mod">
        <pc:chgData name="abdelghani salhi" userId="a44d13800851dea6" providerId="LiveId" clId="{80FAA889-E246-4602-AFF2-CB47978AC01D}" dt="2026-06-08T19:11:26.805" v="2669"/>
        <pc:sldMkLst>
          <pc:docMk/>
          <pc:sldMk cId="4155028494" sldId="2134807136"/>
        </pc:sldMkLst>
        <pc:spChg chg="add mod">
          <ac:chgData name="abdelghani salhi" userId="a44d13800851dea6" providerId="LiveId" clId="{80FAA889-E246-4602-AFF2-CB47978AC01D}" dt="2026-06-08T19:11:26.805" v="2669"/>
          <ac:spMkLst>
            <pc:docMk/>
            <pc:sldMk cId="4155028494" sldId="2134807136"/>
            <ac:spMk id="18" creationId="{058B86EF-6050-BE9A-A4C7-4942575098DC}"/>
          </ac:spMkLst>
        </pc:spChg>
        <pc:spChg chg="del">
          <ac:chgData name="abdelghani salhi" userId="a44d13800851dea6" providerId="LiveId" clId="{80FAA889-E246-4602-AFF2-CB47978AC01D}" dt="2026-06-08T19:11:25.194" v="2668" actId="478"/>
          <ac:spMkLst>
            <pc:docMk/>
            <pc:sldMk cId="4155028494" sldId="2134807136"/>
            <ac:spMk id="19" creationId="{5436CA67-B322-7DE1-02C2-5152F844D3E6}"/>
          </ac:spMkLst>
        </pc:spChg>
      </pc:sldChg>
      <pc:sldChg chg="addSp delSp modSp add mod">
        <pc:chgData name="abdelghani salhi" userId="a44d13800851dea6" providerId="LiveId" clId="{80FAA889-E246-4602-AFF2-CB47978AC01D}" dt="2026-06-08T19:12:00.944" v="2682" actId="478"/>
        <pc:sldMkLst>
          <pc:docMk/>
          <pc:sldMk cId="2291253626" sldId="2134807137"/>
        </pc:sldMkLst>
        <pc:spChg chg="mod">
          <ac:chgData name="abdelghani salhi" userId="a44d13800851dea6" providerId="LiveId" clId="{80FAA889-E246-4602-AFF2-CB47978AC01D}" dt="2026-06-08T19:11:51.996" v="2681" actId="20577"/>
          <ac:spMkLst>
            <pc:docMk/>
            <pc:sldMk cId="2291253626" sldId="2134807137"/>
            <ac:spMk id="3" creationId="{127C558D-E3C4-DCAC-1E48-25325F7872C2}"/>
          </ac:spMkLst>
        </pc:spChg>
        <pc:spChg chg="add del mod">
          <ac:chgData name="abdelghani salhi" userId="a44d13800851dea6" providerId="LiveId" clId="{80FAA889-E246-4602-AFF2-CB47978AC01D}" dt="2026-06-08T19:12:00.944" v="2682" actId="478"/>
          <ac:spMkLst>
            <pc:docMk/>
            <pc:sldMk cId="2291253626" sldId="2134807137"/>
            <ac:spMk id="19" creationId="{224F5F9D-AC26-6567-C2A1-E3C4C42BBE7C}"/>
          </ac:spMkLst>
        </pc:spChg>
      </pc:sldChg>
      <pc:sldChg chg="modSp add mod">
        <pc:chgData name="abdelghani salhi" userId="a44d13800851dea6" providerId="LiveId" clId="{80FAA889-E246-4602-AFF2-CB47978AC01D}" dt="2026-06-08T19:13:38.058" v="2694" actId="20577"/>
        <pc:sldMkLst>
          <pc:docMk/>
          <pc:sldMk cId="2753341554" sldId="2134807138"/>
        </pc:sldMkLst>
        <pc:spChg chg="mod">
          <ac:chgData name="abdelghani salhi" userId="a44d13800851dea6" providerId="LiveId" clId="{80FAA889-E246-4602-AFF2-CB47978AC01D}" dt="2026-06-08T19:13:12.029" v="2690" actId="20577"/>
          <ac:spMkLst>
            <pc:docMk/>
            <pc:sldMk cId="2753341554" sldId="2134807138"/>
            <ac:spMk id="5" creationId="{7B3B5ADE-AB99-0AE9-FDE9-3263F5B8D20B}"/>
          </ac:spMkLst>
        </pc:spChg>
        <pc:spChg chg="mod">
          <ac:chgData name="abdelghani salhi" userId="a44d13800851dea6" providerId="LiveId" clId="{80FAA889-E246-4602-AFF2-CB47978AC01D}" dt="2026-06-08T19:13:38.058" v="2694" actId="20577"/>
          <ac:spMkLst>
            <pc:docMk/>
            <pc:sldMk cId="2753341554" sldId="2134807138"/>
            <ac:spMk id="17" creationId="{F1D12815-FB26-970A-33F2-7CA4B7D99BA8}"/>
          </ac:spMkLst>
        </pc:spChg>
      </pc:sldChg>
      <pc:sldChg chg="add">
        <pc:chgData name="abdelghani salhi" userId="a44d13800851dea6" providerId="LiveId" clId="{80FAA889-E246-4602-AFF2-CB47978AC01D}" dt="2026-06-08T19:12:39.330" v="2683"/>
        <pc:sldMkLst>
          <pc:docMk/>
          <pc:sldMk cId="2225814164" sldId="2134807139"/>
        </pc:sldMkLst>
      </pc:sldChg>
      <pc:sldChg chg="addSp delSp modSp add mod">
        <pc:chgData name="abdelghani salhi" userId="a44d13800851dea6" providerId="LiveId" clId="{80FAA889-E246-4602-AFF2-CB47978AC01D}" dt="2026-06-08T19:14:02.686" v="2696"/>
        <pc:sldMkLst>
          <pc:docMk/>
          <pc:sldMk cId="228600709" sldId="2134807140"/>
        </pc:sldMkLst>
        <pc:spChg chg="add mod">
          <ac:chgData name="abdelghani salhi" userId="a44d13800851dea6" providerId="LiveId" clId="{80FAA889-E246-4602-AFF2-CB47978AC01D}" dt="2026-06-08T19:14:02.686" v="2696"/>
          <ac:spMkLst>
            <pc:docMk/>
            <pc:sldMk cId="228600709" sldId="2134807140"/>
            <ac:spMk id="18" creationId="{1A5D3D24-89DC-4025-1D4C-A4D881053673}"/>
          </ac:spMkLst>
        </pc:spChg>
        <pc:spChg chg="del">
          <ac:chgData name="abdelghani salhi" userId="a44d13800851dea6" providerId="LiveId" clId="{80FAA889-E246-4602-AFF2-CB47978AC01D}" dt="2026-06-08T19:14:00.720" v="2695" actId="478"/>
          <ac:spMkLst>
            <pc:docMk/>
            <pc:sldMk cId="228600709" sldId="2134807140"/>
            <ac:spMk id="19" creationId="{E027C4C1-ED6B-5CBB-A9DB-C6EAB729D708}"/>
          </ac:spMkLst>
        </pc:spChg>
      </pc:sldChg>
      <pc:sldChg chg="addSp delSp modSp add mod">
        <pc:chgData name="abdelghani salhi" userId="a44d13800851dea6" providerId="LiveId" clId="{80FAA889-E246-4602-AFF2-CB47978AC01D}" dt="2026-06-08T19:15:26.425" v="2730" actId="478"/>
        <pc:sldMkLst>
          <pc:docMk/>
          <pc:sldMk cId="3080239767" sldId="2134807141"/>
        </pc:sldMkLst>
        <pc:spChg chg="mod">
          <ac:chgData name="abdelghani salhi" userId="a44d13800851dea6" providerId="LiveId" clId="{80FAA889-E246-4602-AFF2-CB47978AC01D}" dt="2026-06-08T19:15:07.525" v="2728" actId="20577"/>
          <ac:spMkLst>
            <pc:docMk/>
            <pc:sldMk cId="3080239767" sldId="2134807141"/>
            <ac:spMk id="3" creationId="{3F699A98-19D0-2BD9-229A-6C151997A207}"/>
          </ac:spMkLst>
        </pc:spChg>
        <pc:spChg chg="mod">
          <ac:chgData name="abdelghani salhi" userId="a44d13800851dea6" providerId="LiveId" clId="{80FAA889-E246-4602-AFF2-CB47978AC01D}" dt="2026-06-08T19:15:13.962" v="2729" actId="14100"/>
          <ac:spMkLst>
            <pc:docMk/>
            <pc:sldMk cId="3080239767" sldId="2134807141"/>
            <ac:spMk id="5" creationId="{A6519AA5-CA94-87D0-8B7A-E68C1A050DA9}"/>
          </ac:spMkLst>
        </pc:spChg>
        <pc:spChg chg="mod">
          <ac:chgData name="abdelghani salhi" userId="a44d13800851dea6" providerId="LiveId" clId="{80FAA889-E246-4602-AFF2-CB47978AC01D}" dt="2026-06-08T19:14:47.936" v="2716" actId="20577"/>
          <ac:spMkLst>
            <pc:docMk/>
            <pc:sldMk cId="3080239767" sldId="2134807141"/>
            <ac:spMk id="17" creationId="{3E67ABF2-BC36-0E03-82FD-DC48A2BB23DE}"/>
          </ac:spMkLst>
        </pc:spChg>
        <pc:spChg chg="add del mod">
          <ac:chgData name="abdelghani salhi" userId="a44d13800851dea6" providerId="LiveId" clId="{80FAA889-E246-4602-AFF2-CB47978AC01D}" dt="2026-06-08T19:15:26.425" v="2730" actId="478"/>
          <ac:spMkLst>
            <pc:docMk/>
            <pc:sldMk cId="3080239767" sldId="2134807141"/>
            <ac:spMk id="19" creationId="{C96BA858-1841-C7CD-AE46-598F0A34313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62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3" r:id="rId6"/>
    <p:sldLayoutId id="2147483904" r:id="rId7"/>
    <p:sldLayoutId id="214748390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Relationship Id="rId9" Type="http://schemas.openxmlformats.org/officeDocument/2006/relationships/image" Target="../media/image2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81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المراجعة </a:t>
            </a:r>
            <a:r>
              <a:rPr lang="ar-MA" sz="12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24468" cy="288630"/>
            <a:chOff x="5303276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152875" y="588410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24468" cy="288630"/>
            <a:chOff x="5303276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5313113" y="588410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81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24468" cy="288630"/>
            <a:chOff x="5313108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533177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endParaRPr sz="1800" b="1" dirty="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D1CA560-E003-3FA1-8032-3AA4534D6408}"/>
              </a:ext>
            </a:extLst>
          </p:cNvPr>
          <p:cNvGrpSpPr/>
          <p:nvPr/>
        </p:nvGrpSpPr>
        <p:grpSpPr>
          <a:xfrm>
            <a:off x="4446520" y="3813501"/>
            <a:ext cx="3764162" cy="1128328"/>
            <a:chOff x="463708" y="2465002"/>
            <a:chExt cx="3764162" cy="112832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757354-1731-84CC-6C3B-EE9F6F1B7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3708" y="2683769"/>
              <a:ext cx="3764162" cy="909561"/>
            </a:xfrm>
            <a:prstGeom prst="rect">
              <a:avLst/>
            </a:prstGeom>
          </p:spPr>
        </p:pic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702071" y="2465002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553396" y="2936423"/>
              <a:ext cx="3420000" cy="408623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indent="0" algn="r" rtl="1">
                <a:buNone/>
                <a:defRPr b="1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dirty="0"/>
                <a:t> المراجعة 3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86132" y="243611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 5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666132" y="2949498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2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863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4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F5FADBD-778B-B68E-F793-88AADC6C6336}"/>
              </a:ext>
            </a:extLst>
          </p:cNvPr>
          <p:cNvSpPr txBox="1"/>
          <p:nvPr/>
        </p:nvSpPr>
        <p:spPr>
          <a:xfrm>
            <a:off x="4700548" y="2936423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1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وتوليف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0819E2-6A9A-07AB-AF2C-AE276BD47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642" y="2363431"/>
            <a:ext cx="6097779" cy="414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229183" y="3280764"/>
            <a:ext cx="6452916" cy="19363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4026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3200" b="1" kern="0" dirty="0">
                  <a:solidFill>
                    <a:srgbClr val="00AB9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318950" y="3366609"/>
            <a:ext cx="5728723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تركيب أعداد من 6 أرقام وتعرف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منزلاتها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قراءة الساعة العقربية بالساعات والدقائق؛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مدد زمنية بين ساعتين باستثمار قراءة الساعة.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E0BD83E-5DBA-6EA5-6DE9-72859C00D0F1}"/>
              </a:ext>
            </a:extLst>
          </p:cNvPr>
          <p:cNvGrpSpPr/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417E238-7456-3AF7-DB55-D3C8B51B400E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E869AB9-8F7B-4550-7E31-0A42C49C4FDD}"/>
                  </a:ext>
                </a:extLst>
              </p:cNvPr>
              <p:cNvSpPr/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5F720F6-64FD-FBF9-C9D6-AFD3ADCF4568}"/>
                  </a:ext>
                </a:extLst>
              </p:cNvPr>
              <p:cNvSpPr txBox="1"/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rganigramme : Connecteur 23">
                <a:extLst>
                  <a:ext uri="{FF2B5EF4-FFF2-40B4-BE49-F238E27FC236}">
                    <a16:creationId xmlns:a16="http://schemas.microsoft.com/office/drawing/2014/main" id="{6B9F5C2C-8756-42A3-0ACA-FAD48A3CB0C7}"/>
                  </a:ext>
                </a:extLst>
              </p:cNvPr>
              <p:cNvSpPr/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2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8C512B1-3E56-0AAF-7704-F898A0197ECE}"/>
                  </a:ext>
                </a:extLst>
              </p:cNvPr>
              <p:cNvSpPr txBox="1"/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rganigramme : Connecteur 25">
                <a:extLst>
                  <a:ext uri="{FF2B5EF4-FFF2-40B4-BE49-F238E27FC236}">
                    <a16:creationId xmlns:a16="http://schemas.microsoft.com/office/drawing/2014/main" id="{C57140A0-902D-D502-8D62-97BD1B6F6EB6}"/>
                  </a:ext>
                </a:extLst>
              </p:cNvPr>
              <p:cNvSpPr/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3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82A9B8F-5F57-405C-9BD0-E970EEA060E4}"/>
                  </a:ext>
                </a:extLst>
              </p:cNvPr>
              <p:cNvSpPr txBox="1"/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rganigramme : Connecteur 27">
                <a:extLst>
                  <a:ext uri="{FF2B5EF4-FFF2-40B4-BE49-F238E27FC236}">
                    <a16:creationId xmlns:a16="http://schemas.microsoft.com/office/drawing/2014/main" id="{5B1ACC3B-A2C8-145A-F05A-FD7348F9DE7F}"/>
                  </a:ext>
                </a:extLst>
              </p:cNvPr>
              <p:cNvSpPr/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1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36590F8-7B6E-E74F-FFDC-A1DAA857E6FD}"/>
                </a:ext>
              </a:extLst>
            </p:cNvPr>
            <p:cNvSpPr/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D632A-E939-8462-5B0C-29B244B76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5DF47F4-8C7E-8C31-FBBC-0672604EC9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ADCE96-B6B9-C4C6-BAB0-2BFABD253C34}"/>
              </a:ext>
            </a:extLst>
          </p:cNvPr>
          <p:cNvGrpSpPr/>
          <p:nvPr/>
        </p:nvGrpSpPr>
        <p:grpSpPr>
          <a:xfrm>
            <a:off x="2106000" y="2158011"/>
            <a:ext cx="4932000" cy="2376667"/>
            <a:chOff x="2193989" y="2167843"/>
            <a:chExt cx="4932000" cy="237666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A2602E-8A48-F4D5-918A-C2D5AF4827E6}"/>
                </a:ext>
              </a:extLst>
            </p:cNvPr>
            <p:cNvSpPr/>
            <p:nvPr/>
          </p:nvSpPr>
          <p:spPr>
            <a:xfrm>
              <a:off x="2193989" y="2610518"/>
              <a:ext cx="4932000" cy="193399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1CD73C2-A85A-23D1-A9E8-BC8B06190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336487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FC9DC32-50BC-E24B-29C5-218698AC0AA7}"/>
                </a:ext>
              </a:extLst>
            </p:cNvPr>
            <p:cNvSpPr txBox="1"/>
            <p:nvPr/>
          </p:nvSpPr>
          <p:spPr>
            <a:xfrm>
              <a:off x="2575727" y="3448511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</a:t>
              </a: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B0724AF8-A25E-87C9-21A8-86E39DAD1D9B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21DE7E8-32C7-80EF-08A5-5E0660EBF2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B46669A-B9B2-D320-4FFC-2031268E1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46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الرياضيات على الصفحة 170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6BC21CB-C32F-0187-4666-E4E1F47A206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D3CF5D5-D306-F8C9-DC23-BE84C924917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68F9B7B2-A188-1CF4-1318-78396D05F7E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33664A2-5C6C-8A9F-D005-73BF13CE262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BE0243B8-E637-79EA-9CA4-EC9CF6FBEFA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Organigramme : Connecteur 34">
                  <a:extLst>
                    <a:ext uri="{FF2B5EF4-FFF2-40B4-BE49-F238E27FC236}">
                      <a16:creationId xmlns:a16="http://schemas.microsoft.com/office/drawing/2014/main" id="{61589824-B969-ABD2-6E63-4D0D63AE1B1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F302D61E-20B8-412F-39C4-9185EA145EB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Organigramme : Connecteur 36">
                  <a:extLst>
                    <a:ext uri="{FF2B5EF4-FFF2-40B4-BE49-F238E27FC236}">
                      <a16:creationId xmlns:a16="http://schemas.microsoft.com/office/drawing/2014/main" id="{5872FC16-FA8E-F00F-9556-B15FFFCB21C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E3A9B530-2B42-B191-09DA-FB51E525CA6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Organigramme : Connecteur 38">
                  <a:extLst>
                    <a:ext uri="{FF2B5EF4-FFF2-40B4-BE49-F238E27FC236}">
                      <a16:creationId xmlns:a16="http://schemas.microsoft.com/office/drawing/2014/main" id="{41AB6870-AE18-2FAE-2E3A-4BC797C2308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2C16D02-91E1-16E7-FD27-4F3D0AFC370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B69BF46-A5A7-C05D-0541-316F98C9D6A1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3962BE9-1604-4089-F9AD-B85D67220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43" y="1828977"/>
            <a:ext cx="6975743" cy="4726946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3DD4079-D241-3D49-7D75-85E19AB0236C}"/>
              </a:ext>
            </a:extLst>
          </p:cNvPr>
          <p:cNvSpPr/>
          <p:nvPr/>
        </p:nvSpPr>
        <p:spPr>
          <a:xfrm>
            <a:off x="4572000" y="2388636"/>
            <a:ext cx="2944866" cy="3946849"/>
          </a:xfrm>
          <a:prstGeom prst="roundRect">
            <a:avLst>
              <a:gd name="adj" fmla="val 3952"/>
            </a:avLst>
          </a:prstGeom>
          <a:solidFill>
            <a:schemeClr val="accent5">
              <a:lumMod val="60000"/>
              <a:lumOff val="40000"/>
              <a:alpha val="10196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908615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قسمة باستثمار الضرب.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2286251" y="1981950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÷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5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= ...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762312" y="4391870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7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</a:t>
              </a:r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فَقَط </a:t>
              </a: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73F4BDDC-9353-F170-126B-0A3C8D80D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73" y="3994926"/>
            <a:ext cx="1600339" cy="2377646"/>
          </a:xfrm>
          <a:prstGeom prst="rect">
            <a:avLst/>
          </a:prstGeom>
        </p:spPr>
      </p:pic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9444AE59-5784-4D37-DB7A-BEE84576B061}"/>
              </a:ext>
            </a:extLst>
          </p:cNvPr>
          <p:cNvSpPr/>
          <p:nvPr/>
        </p:nvSpPr>
        <p:spPr>
          <a:xfrm>
            <a:off x="1002202" y="2980183"/>
            <a:ext cx="2506083" cy="1222953"/>
          </a:xfrm>
          <a:prstGeom prst="cloudCallout">
            <a:avLst/>
          </a:prstGeom>
          <a:solidFill>
            <a:srgbClr val="FFEFB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5 × </a:t>
            </a:r>
            <a:r>
              <a:rPr lang="fr-FR" dirty="0">
                <a:solidFill>
                  <a:srgbClr val="0070C0"/>
                </a:solidFill>
              </a:rPr>
              <a:t>...</a:t>
            </a:r>
            <a:r>
              <a:rPr lang="fr-FR" sz="2400" b="1" dirty="0">
                <a:solidFill>
                  <a:srgbClr val="0070C0"/>
                </a:solidFill>
              </a:rPr>
              <a:t> = 35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23358EA-33DC-6F47-D728-A8B8973E3E16}"/>
              </a:ext>
            </a:extLst>
          </p:cNvPr>
          <p:cNvGrpSpPr/>
          <p:nvPr/>
        </p:nvGrpSpPr>
        <p:grpSpPr>
          <a:xfrm>
            <a:off x="391887" y="140905"/>
            <a:ext cx="7604448" cy="356136"/>
            <a:chOff x="391887" y="131574"/>
            <a:chExt cx="7604448" cy="35613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A0D8D57-CE3C-446D-F8B9-62C27115475E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0DD7181C-D1E5-527C-5C02-4E5407B0FEE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56CFFE26-E31B-EE01-49FC-CAADF39EA5E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7739FB14-A471-9B5D-EBF6-739F2F6F044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B67E971C-F0DC-84D7-0DD7-7DEAD09E2C3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227E5BC7-DF89-C7CA-9A94-886DCBF6718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1A0EC66D-D95F-6D8E-D0C3-13A0C7E58E7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6AEB5244-7EAB-18B6-A415-C9719A55DAC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rganigramme : Connecteur 30">
                  <a:extLst>
                    <a:ext uri="{FF2B5EF4-FFF2-40B4-BE49-F238E27FC236}">
                      <a16:creationId xmlns:a16="http://schemas.microsoft.com/office/drawing/2014/main" id="{6BD7D71C-9870-4E21-6394-5781EA9D0D8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FB898B7-655B-6FFD-5A7E-8AFA75069306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7518F9-C813-94E3-27C2-27D5F42865B9}"/>
                </a:ext>
              </a:extLst>
            </p:cNvPr>
            <p:cNvSpPr/>
            <p:nvPr/>
          </p:nvSpPr>
          <p:spPr>
            <a:xfrm>
              <a:off x="3364897" y="131574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25782481-9947-A1E5-E1B6-B89C37BE479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6D0DF291-5D4E-0959-44C6-C2A33CE83E8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1645D3F8-A4FD-5152-4E33-91EF6BB8173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E99330F5-4E8A-3B6B-720C-46CBAA5306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ECC3DB9C-9059-B450-5FFE-D43F04935AD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Organigramme : Connecteur 53">
                  <a:extLst>
                    <a:ext uri="{FF2B5EF4-FFF2-40B4-BE49-F238E27FC236}">
                      <a16:creationId xmlns:a16="http://schemas.microsoft.com/office/drawing/2014/main" id="{E2165C1E-C3BA-B403-850A-C598B71D60C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EA511049-CF12-E7CE-0099-B2FF4AC6F6D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Organigramme : Connecteur 55">
                  <a:extLst>
                    <a:ext uri="{FF2B5EF4-FFF2-40B4-BE49-F238E27FC236}">
                      <a16:creationId xmlns:a16="http://schemas.microsoft.com/office/drawing/2014/main" id="{08F9AE73-BC55-10B3-C9E5-DD127D06DD8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DEDD6E16-D094-5425-7109-695FEC3AD05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8" name="Organigramme : Connecteur 57">
                  <a:extLst>
                    <a:ext uri="{FF2B5EF4-FFF2-40B4-BE49-F238E27FC236}">
                      <a16:creationId xmlns:a16="http://schemas.microsoft.com/office/drawing/2014/main" id="{20323519-5CC5-845F-B196-7FECDB36025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BC3302A5-F2CE-3893-186F-A818158D566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2CFD790D-382F-7ACA-C9B9-369A10808F7E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935A6FAE-2E1D-33CD-C87F-A1304B43AFC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080" t="7641" r="59618" b="48099"/>
          <a:stretch>
            <a:fillRect/>
          </a:stretch>
        </p:blipFill>
        <p:spPr>
          <a:xfrm>
            <a:off x="339891" y="1865242"/>
            <a:ext cx="1847532" cy="341352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ADAD27F8-5904-D20F-0DAD-2163F5BE78F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908" t="54107" r="59273" b="1569"/>
          <a:stretch>
            <a:fillRect/>
          </a:stretch>
        </p:blipFill>
        <p:spPr>
          <a:xfrm>
            <a:off x="4435756" y="1837249"/>
            <a:ext cx="1932595" cy="34200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A54874C-8445-B6BC-EF71-2F30F1B4216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0024" t="6761" r="6674" b="48979"/>
          <a:stretch>
            <a:fillRect/>
          </a:stretch>
        </p:blipFill>
        <p:spPr>
          <a:xfrm>
            <a:off x="2387823" y="1846580"/>
            <a:ext cx="1847533" cy="341352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48E532F-6B6C-458D-CE2A-B16415B7EC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9042" t="53875" r="6139" b="1801"/>
          <a:stretch>
            <a:fillRect/>
          </a:stretch>
        </p:blipFill>
        <p:spPr>
          <a:xfrm>
            <a:off x="6568749" y="1847733"/>
            <a:ext cx="1952938" cy="3456000"/>
          </a:xfrm>
          <a:prstGeom prst="rect">
            <a:avLst/>
          </a:prstGeom>
        </p:spPr>
      </p:pic>
      <p:pic>
        <p:nvPicPr>
          <p:cNvPr id="41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C5CDC6EB-5EB0-48E8-BD77-0A9B45B51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46624" y="5257249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81021714-08A5-6CDE-005C-A5CBB1F47AFE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C0514F4D-6DAB-91FB-39CB-10A6982AD50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1CD1E23E-53B8-E1F3-595C-BC8B142AC50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6117BED-C952-E918-C999-6E02AD67650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140B9A5-26C9-7360-6FA0-E77E14B0B94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A791E422-1E79-1BAA-AB75-F2A0E201056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0545DD4A-6EB4-C354-0560-D11ED51B579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rganigramme : Connecteur 30">
                  <a:extLst>
                    <a:ext uri="{FF2B5EF4-FFF2-40B4-BE49-F238E27FC236}">
                      <a16:creationId xmlns:a16="http://schemas.microsoft.com/office/drawing/2014/main" id="{C4B41A60-5B5C-9EB7-019C-3A32BCB7568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E3E10F7E-8E82-10D5-E212-DF21AF08613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Organigramme : Connecteur 32">
                  <a:extLst>
                    <a:ext uri="{FF2B5EF4-FFF2-40B4-BE49-F238E27FC236}">
                      <a16:creationId xmlns:a16="http://schemas.microsoft.com/office/drawing/2014/main" id="{DBBB723A-9941-1B5A-B4A6-47F0DC567EC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5A72D36-6920-2A3C-57FA-9F6581080B6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8C9DC16-1EF6-FA7E-F92C-3B052F8A34E8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715B0DC-A05A-B3EE-6B00-D051948433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80" t="7641" r="59618" b="48099"/>
          <a:stretch>
            <a:fillRect/>
          </a:stretch>
        </p:blipFill>
        <p:spPr>
          <a:xfrm>
            <a:off x="414539" y="2229139"/>
            <a:ext cx="1847532" cy="34135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E5B64D-4D06-109D-5E94-B1DC69EB1A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08" t="54107" r="59273" b="1569"/>
          <a:stretch>
            <a:fillRect/>
          </a:stretch>
        </p:blipFill>
        <p:spPr>
          <a:xfrm>
            <a:off x="4510404" y="2219808"/>
            <a:ext cx="1932595" cy="342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886E6-0D45-8F34-4101-305F86ECD4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0024" t="6761" r="6674" b="48979"/>
          <a:stretch>
            <a:fillRect/>
          </a:stretch>
        </p:blipFill>
        <p:spPr>
          <a:xfrm>
            <a:off x="2462471" y="2229139"/>
            <a:ext cx="1847533" cy="34135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8D764C-6295-A91B-2667-5106005064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042" t="53875" r="6139" b="1801"/>
          <a:stretch>
            <a:fillRect/>
          </a:stretch>
        </p:blipFill>
        <p:spPr>
          <a:xfrm>
            <a:off x="6643399" y="2266463"/>
            <a:ext cx="1896336" cy="34135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B82452F-AEE4-F329-AEEE-78E65E33A622}"/>
              </a:ext>
            </a:extLst>
          </p:cNvPr>
          <p:cNvSpPr txBox="1"/>
          <p:nvPr/>
        </p:nvSpPr>
        <p:spPr>
          <a:xfrm>
            <a:off x="1283169" y="2929812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5243D7-5050-703F-95AF-73F35A903A75}"/>
              </a:ext>
            </a:extLst>
          </p:cNvPr>
          <p:cNvSpPr txBox="1"/>
          <p:nvPr/>
        </p:nvSpPr>
        <p:spPr>
          <a:xfrm>
            <a:off x="1283169" y="3481051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29FC1A-B182-278E-E3E6-892988ADDCBA}"/>
              </a:ext>
            </a:extLst>
          </p:cNvPr>
          <p:cNvSpPr txBox="1"/>
          <p:nvPr/>
        </p:nvSpPr>
        <p:spPr>
          <a:xfrm>
            <a:off x="1283169" y="4032290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4443E5B-B361-A470-EA9C-F227391CFDF6}"/>
              </a:ext>
            </a:extLst>
          </p:cNvPr>
          <p:cNvSpPr txBox="1"/>
          <p:nvPr/>
        </p:nvSpPr>
        <p:spPr>
          <a:xfrm>
            <a:off x="1283169" y="4583529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DD8663-BF77-2B42-28B1-D6EF40CCD826}"/>
              </a:ext>
            </a:extLst>
          </p:cNvPr>
          <p:cNvSpPr txBox="1"/>
          <p:nvPr/>
        </p:nvSpPr>
        <p:spPr>
          <a:xfrm>
            <a:off x="1283169" y="5134769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28CE50E-DC97-1A23-6A67-374E15F6B6F4}"/>
              </a:ext>
            </a:extLst>
          </p:cNvPr>
          <p:cNvSpPr txBox="1"/>
          <p:nvPr/>
        </p:nvSpPr>
        <p:spPr>
          <a:xfrm>
            <a:off x="3339255" y="2929812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4BF4463-6B0B-0540-209A-6DC99BDAC299}"/>
              </a:ext>
            </a:extLst>
          </p:cNvPr>
          <p:cNvSpPr txBox="1"/>
          <p:nvPr/>
        </p:nvSpPr>
        <p:spPr>
          <a:xfrm>
            <a:off x="3339255" y="3481051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55E7A6A-A5FD-4547-0C88-74DD1AB71FAB}"/>
              </a:ext>
            </a:extLst>
          </p:cNvPr>
          <p:cNvSpPr txBox="1"/>
          <p:nvPr/>
        </p:nvSpPr>
        <p:spPr>
          <a:xfrm>
            <a:off x="3339255" y="4032290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2746758-9153-DEEB-382B-298880056C6D}"/>
              </a:ext>
            </a:extLst>
          </p:cNvPr>
          <p:cNvSpPr txBox="1"/>
          <p:nvPr/>
        </p:nvSpPr>
        <p:spPr>
          <a:xfrm>
            <a:off x="3339255" y="4583529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D15F326-676A-3A57-9AB9-5E8B7498EF34}"/>
              </a:ext>
            </a:extLst>
          </p:cNvPr>
          <p:cNvSpPr txBox="1"/>
          <p:nvPr/>
        </p:nvSpPr>
        <p:spPr>
          <a:xfrm>
            <a:off x="3339255" y="5134769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066633C-BC87-D8FB-9E07-617F5D24748C}"/>
              </a:ext>
            </a:extLst>
          </p:cNvPr>
          <p:cNvSpPr txBox="1"/>
          <p:nvPr/>
        </p:nvSpPr>
        <p:spPr>
          <a:xfrm>
            <a:off x="5395341" y="2929812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4D509E7-77F8-9E6F-54FF-5B0E3FD06A0D}"/>
              </a:ext>
            </a:extLst>
          </p:cNvPr>
          <p:cNvSpPr txBox="1"/>
          <p:nvPr/>
        </p:nvSpPr>
        <p:spPr>
          <a:xfrm>
            <a:off x="5395341" y="3481051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3F3AFED-19D3-6CA0-D2F9-02B9AAB85A42}"/>
              </a:ext>
            </a:extLst>
          </p:cNvPr>
          <p:cNvSpPr txBox="1"/>
          <p:nvPr/>
        </p:nvSpPr>
        <p:spPr>
          <a:xfrm>
            <a:off x="5395341" y="4032290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03AEBC3-1085-8DF5-5AE5-8A7F24503761}"/>
              </a:ext>
            </a:extLst>
          </p:cNvPr>
          <p:cNvSpPr txBox="1"/>
          <p:nvPr/>
        </p:nvSpPr>
        <p:spPr>
          <a:xfrm>
            <a:off x="5395341" y="4583529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FB941489-1985-EAEC-89CE-D2AC63B2197B}"/>
              </a:ext>
            </a:extLst>
          </p:cNvPr>
          <p:cNvSpPr txBox="1"/>
          <p:nvPr/>
        </p:nvSpPr>
        <p:spPr>
          <a:xfrm>
            <a:off x="5395341" y="5134769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AADD30C-3822-F562-BBFA-F52FE8020551}"/>
              </a:ext>
            </a:extLst>
          </p:cNvPr>
          <p:cNvSpPr txBox="1"/>
          <p:nvPr/>
        </p:nvSpPr>
        <p:spPr>
          <a:xfrm>
            <a:off x="7451427" y="2939143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AB613E6C-056C-03E1-B224-764DEF2FCE2D}"/>
              </a:ext>
            </a:extLst>
          </p:cNvPr>
          <p:cNvSpPr txBox="1"/>
          <p:nvPr/>
        </p:nvSpPr>
        <p:spPr>
          <a:xfrm>
            <a:off x="7451427" y="3490382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EC5FD326-6000-4235-2EB7-7CE931FA2EF0}"/>
              </a:ext>
            </a:extLst>
          </p:cNvPr>
          <p:cNvSpPr txBox="1"/>
          <p:nvPr/>
        </p:nvSpPr>
        <p:spPr>
          <a:xfrm>
            <a:off x="7451427" y="4041621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6BDA56F0-F005-5974-20A0-1D4679D46BB2}"/>
              </a:ext>
            </a:extLst>
          </p:cNvPr>
          <p:cNvSpPr txBox="1"/>
          <p:nvPr/>
        </p:nvSpPr>
        <p:spPr>
          <a:xfrm>
            <a:off x="7451427" y="4592860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330E5903-4D30-9C1F-7CD0-BECF2BD2CA8D}"/>
              </a:ext>
            </a:extLst>
          </p:cNvPr>
          <p:cNvSpPr txBox="1"/>
          <p:nvPr/>
        </p:nvSpPr>
        <p:spPr>
          <a:xfrm>
            <a:off x="7451427" y="5144100"/>
            <a:ext cx="60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7203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57BFE7-3265-CD0B-9CE6-9F6A82F3B686}"/>
              </a:ext>
            </a:extLst>
          </p:cNvPr>
          <p:cNvSpPr txBox="1"/>
          <p:nvPr/>
        </p:nvSpPr>
        <p:spPr>
          <a:xfrm>
            <a:off x="2369976" y="3370543"/>
            <a:ext cx="3422677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تركيب أعداد من 6 أرقام وتعرف </a:t>
            </a:r>
            <a:r>
              <a:rPr lang="ar-MA" sz="2400" b="1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منزلاتها</a:t>
            </a:r>
            <a:endParaRPr lang="ar-MA" sz="24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496A3-85D6-46F2-61A5-DDBE0E50F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47BBAAB-2132-085C-9E03-2516D37C46EE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C3C9D7-BF76-9557-B9BE-BEE286E4A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03882C-C787-95FE-367B-7FE9A229D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E3A6AB6-03D9-77F5-961F-4CC60559BE53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9F1DA97-045D-E8BE-E36E-03008DA399A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F8DD918-734A-44B1-74BE-5D71971A26C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9EBD1A3-49D3-A9BE-1DED-D18005C19D3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10A9303-07D6-2F07-B0C6-E7945C73F9D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B288F53-5F52-3D8C-D9FF-10CBD15EDAF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03FD0C5A-471D-E96C-E00D-E22DBABF775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D1FFD440-2963-9302-E587-746E5D567D9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8F14094-A6F4-234C-9536-B54ED6EEBC3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6B30156-4547-D730-405A-FA119B142A9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13BB69-A72F-A108-D0D1-7BE5DD2D69D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5E179ED-BF59-819A-66B8-C4B019D5E52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859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E1848-32F3-61AE-89FC-1DEF74683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43A32A-D85C-802B-6DA7-B35BCF5F55F8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576FF0-5A04-A216-A7AF-7050CD10EF74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5BB3AA4-E810-C174-F856-5FDA2FC4ACCF}"/>
              </a:ext>
            </a:extLst>
          </p:cNvPr>
          <p:cNvSpPr txBox="1"/>
          <p:nvPr/>
        </p:nvSpPr>
        <p:spPr>
          <a:xfrm>
            <a:off x="549733" y="905894"/>
            <a:ext cx="6976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ألواحكم،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ركبوا أكبر عدد ممكن، باستعمال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رقم مما يلي مرة واحدة فقط: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D9C8ED-A2C5-6237-8518-809998217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2573C25-4E20-21E6-DBF9-FCCF435C9679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; 5 ; 7 ; 0 ; 1</a:t>
            </a:r>
            <a:endParaRPr lang="fr-MA" sz="44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1A0BBE4-C181-C85F-A6AD-65B1E9F147A4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015A71E-87E3-6FB1-B4B7-0B2B529DDA7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2604350-9E83-C802-E2C1-1BA4747FE72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B0E42AC-783F-940E-5FDE-DE27136B292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CA495DF6-05C3-F463-85C7-C9B372DFDF7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98E65F94-5EC0-CDC8-32F9-793BD456465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18157CE-6E60-5818-242D-752C4156077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FA3B3E8-DAC8-6345-2B23-7900879B908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130E8C6-7DD7-6282-AD00-B96CEBF3229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10A6C4E-0344-C168-934C-12B69E57C61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A27D70E-DC14-6A7F-3CDA-CB434A1441D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29EF0E7-2DE5-1DB8-0FDB-47E2ED79ADB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629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A388-E655-199C-BFDA-912FC6B8D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2C6D6D0-9D40-9355-8A64-F2B8A1EA7497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BBE008-2247-1F21-79B3-2EC0AE1C1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92D087B-6B7E-2A20-B2C1-46DFB9D1C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ED897B4-3F19-6FE1-02FF-FB35DB98F87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2D9DFE4-941B-A55C-EDA2-51F595F91E5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14435A7-8BCD-C5BE-C78D-3928772614A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F9B07FF-2273-094A-AF6E-F67D775B89E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508FD01-3F1F-2FD4-9DF4-4B1FA2704F6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E38BF2C3-4A8F-9B40-BF82-3566AB90816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83F29BF-08AB-5960-AD86-95580D01529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981F6B9-F911-AD06-3DED-AAB66B70F34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322A4C9-66F2-365A-A978-D4479B800EB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122C93B-8D71-14C0-65DB-ECAE8246804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F6AE4C6-50BA-6E50-08B7-ED5F2BCAA5C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810D192-F072-9F01-F8F9-C57F7F40551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9875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951FE-14CA-8AF1-9A91-B827A2A67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89F3F1-6442-0EA9-42DE-8C5B3470D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AA504F-1E7F-16A7-DD6D-6DAB6AAC9231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4BBE54-7728-2B2E-3D9C-83D9C1D76307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DEA0EE8-43EF-8C36-A128-E2C61A4A40B6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شرح لنا كيف توصل 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لجواب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B7882D-530A-F157-6549-FFABF1E9C76F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7AF6491-EE72-B72C-C74F-4A135758F2F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1A5FE3-14F9-7AFF-04B4-7A1C5BA1CF7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5EC078E-4912-ACB1-653A-F6AEFFBFFF1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89A98009-8088-5481-64BE-CDEC9155A34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2FA43C30-C718-F1B6-C6D3-FDDEA44D738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732D1B0-A953-2D3B-D34D-D6E663230AC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25863BE-0A19-BC81-E426-47C00D7B56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7F93BF5-A6A8-48ED-23BC-84FFE71F5C5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CDE12BD-BD50-164E-AB2D-526734C0CDB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49241B1-32A3-B28C-511F-64A9513369C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006755E-1E85-576B-69DE-10E8682A550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AF194383-6FDD-5D89-DFF3-881EF2651C5F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; 5 ; 7 ; 0 ; 1</a:t>
            </a:r>
            <a:endParaRPr lang="fr-MA" sz="4400" b="1" dirty="0"/>
          </a:p>
        </p:txBody>
      </p:sp>
    </p:spTree>
    <p:extLst>
      <p:ext uri="{BB962C8B-B14F-4D97-AF65-F5344CB8AC3E}">
        <p14:creationId xmlns:p14="http://schemas.microsoft.com/office/powerpoint/2010/main" val="100453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8CCA2-9532-938B-AD0A-D3D91DB95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1728BE-E587-7EA2-F8FA-F5E6D8126736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E8A569-1825-7B0C-6745-09150F6799B7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7525FB-5EF4-9907-213E-6977AA2ADE4B}"/>
              </a:ext>
            </a:extLst>
          </p:cNvPr>
          <p:cNvSpPr txBox="1"/>
          <p:nvPr/>
        </p:nvSpPr>
        <p:spPr>
          <a:xfrm>
            <a:off x="646043" y="905894"/>
            <a:ext cx="6879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نحصل على أكبر عدد بكتابة الأعداد، ابتداء من اليسار، من الأكبر إلى الأصغر.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FFAE28-A6D1-09AB-9E6C-950CD810A759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B501CD1-42BA-B87A-1143-AE2597A0886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71415B4-81E5-5141-CFE4-1999F16E109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509BA99-CF95-B69F-C2FB-5B23AE6EDFF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FE0B93E-7AD3-E8CC-459E-1C5540B8F96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FF508A7D-57C3-07C0-C2A1-0B05B3DFA15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4FF53FE-678B-3748-2519-C52697D9F31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DFBA6D61-6C4C-C2CB-B4DB-FE89D3DE130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BAB176E3-51CC-6933-C721-605AF513122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3C55BD89-05C0-E353-7F02-8240D0C5C30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42FA060-13FA-F988-F5AF-7F765C50DA2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1ED2478-C649-85CB-8762-1D8C80AA46B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8DFE83-03A8-65E8-58DB-F92F013F7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10C270-9A54-7948-0431-0A261CE14EEF}"/>
              </a:ext>
            </a:extLst>
          </p:cNvPr>
          <p:cNvSpPr txBox="1"/>
          <p:nvPr/>
        </p:nvSpPr>
        <p:spPr>
          <a:xfrm>
            <a:off x="353961" y="2916478"/>
            <a:ext cx="82001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75 310</a:t>
            </a:r>
            <a:endParaRPr lang="fr-MA" sz="5400" b="1" dirty="0">
              <a:solidFill>
                <a:srgbClr val="C00000"/>
              </a:solidFill>
            </a:endParaRPr>
          </a:p>
        </p:txBody>
      </p:sp>
      <p:sp>
        <p:nvSpPr>
          <p:cNvPr id="5" name="Organigramme : Fusion 4">
            <a:extLst>
              <a:ext uri="{FF2B5EF4-FFF2-40B4-BE49-F238E27FC236}">
                <a16:creationId xmlns:a16="http://schemas.microsoft.com/office/drawing/2014/main" id="{040BCB42-2761-5554-DA79-1CB944037021}"/>
              </a:ext>
            </a:extLst>
          </p:cNvPr>
          <p:cNvSpPr/>
          <p:nvPr/>
        </p:nvSpPr>
        <p:spPr>
          <a:xfrm rot="16200000">
            <a:off x="4179405" y="3352377"/>
            <a:ext cx="785191" cy="2020058"/>
          </a:xfrm>
          <a:prstGeom prst="flowChartMerg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41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F1EBA-5E51-9C90-9CB1-E7BAA77DC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03F593-AB81-94F8-B079-1DEA0A39044B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14150A-5299-4775-A69C-255016F3A022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A5CBCC-CA1B-2427-6E0E-56A42ACE7C10}"/>
              </a:ext>
            </a:extLst>
          </p:cNvPr>
          <p:cNvSpPr txBox="1"/>
          <p:nvPr/>
        </p:nvSpPr>
        <p:spPr>
          <a:xfrm>
            <a:off x="549733" y="905894"/>
            <a:ext cx="6976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ألواحكم،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ركبوا أكبر عدد ممكن، باستعمال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رقم مما يلي مرة واحدة فقط: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DEE3C2-C52C-6396-9A3E-78B2D0700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9A278AF-C9F4-06D0-F713-F49268381ED5}"/>
              </a:ext>
            </a:extLst>
          </p:cNvPr>
          <p:cNvSpPr txBox="1"/>
          <p:nvPr/>
        </p:nvSpPr>
        <p:spPr>
          <a:xfrm>
            <a:off x="373226" y="2931162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; 5 ; 8 ; 3 ; 6</a:t>
            </a:r>
            <a:endParaRPr lang="fr-MA" sz="44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4A63E3F-1E21-EAA0-FE55-7589A4F3347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A26C220-BBAA-A177-D97F-7DAA25B1B78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1860E899-9D4A-E0CB-4EE9-930B787FF1E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C1C2024-DBE1-04AD-6F59-D52995E1C79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76FA78F-72F2-F53B-2AE4-9E0644D9356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0B98B3BE-5D16-FD04-001D-CDC1E37BB93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F97C86B-E95D-4D8A-3E6B-B8C810F1946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54C003E-7018-DFC2-0208-851C614F36D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4C220FB-A98B-1484-44EB-0C376C824CD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5AECCF5-FD5D-8F88-7B2D-1D163E64325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4A12B17-C79F-4F70-230F-D11899003AA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B9C679E-27E6-0153-11C8-D6198C6F473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837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A4804-1885-E515-883C-E9E40AC7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E3285A6-BA02-D18C-8DEF-4D18CEF4F7A5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E41951-7619-0BB2-73F6-99BB7A348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2C58B1-C83B-D78E-F074-8A238AD9E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1CD33B5-D649-44B7-6D92-9FDCED3FBC8E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97E64D7-9127-F654-DEDE-77B689B8CC0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74197FA-FAA4-9977-C225-963BF4FBE3A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BC22366-7DD2-FC37-C82D-71D3093696D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4024B17-5C17-8176-2B17-E203468687E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2CB64E96-01C8-1BC8-1073-1AD108590A3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8E394D2-081A-0817-5807-B2497FCD503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09ACDF6-773F-5DF3-E36A-601C11571F7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5A7A96AF-7E11-513A-F287-14BE6F10AE3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1B117579-C072-5C21-70DF-67A0C7F18A3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14D18FD-3722-A4F1-13A9-C4FACFAAE08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9923859-19D9-9C9D-3B0A-0BF8379CB15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623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7D2D-6411-AA90-19CD-21BFDD5EF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072DFBB-2425-4FDB-2644-E5CC883E7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D3E53F-201D-994B-E263-687D01B51B3B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F52474-0808-D29C-61D9-C244F28A1B67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C02E7DF-32CE-EA60-2ED2-CF6C8DAF3836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شرح لنا كيف توصل 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لجواب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CC7039-3A1D-9705-A1DB-3550EF1A73E4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B9827A8-0948-5529-9EA8-3334D2B8969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734BC9E3-9536-ED27-3F20-6453C67AA83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9C54486-BF7E-9589-643D-16A6392B088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4CADCCD-0D3C-4877-127F-83FB5BFA7E9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457A29A-7E8F-6F83-D621-54BD30601E4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BAEAECF-E848-13C7-9E6D-83348E23B0B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2292910-432D-4850-16DD-57F96FC8C02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7A4C97E-8EE4-BBBA-91E4-A77400CFB28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AEFDB62C-5E02-5B5F-AF09-A06C9F8FF24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D1ED3E5-6818-0E71-57EA-D703D9D393F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1D267E1-2D2C-D76B-6765-33944E2AD55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058B86EF-6050-BE9A-A4C7-4942575098DC}"/>
              </a:ext>
            </a:extLst>
          </p:cNvPr>
          <p:cNvSpPr txBox="1"/>
          <p:nvPr/>
        </p:nvSpPr>
        <p:spPr>
          <a:xfrm>
            <a:off x="373226" y="2931162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; 5 ; 8 ; 3 ; 6</a:t>
            </a:r>
            <a:endParaRPr lang="fr-MA" sz="4400" b="1" dirty="0"/>
          </a:p>
        </p:txBody>
      </p:sp>
    </p:spTree>
    <p:extLst>
      <p:ext uri="{BB962C8B-B14F-4D97-AF65-F5344CB8AC3E}">
        <p14:creationId xmlns:p14="http://schemas.microsoft.com/office/powerpoint/2010/main" val="415502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6A2BE-EAC1-82E0-4E46-07059BCC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0CA550-A101-551A-6468-E23B636FD859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C1C48D-EB5F-FCC4-041A-E3D6EB965390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563DE3B-E825-6056-5603-A6D75FCAD5B3}"/>
              </a:ext>
            </a:extLst>
          </p:cNvPr>
          <p:cNvSpPr txBox="1"/>
          <p:nvPr/>
        </p:nvSpPr>
        <p:spPr>
          <a:xfrm>
            <a:off x="646043" y="905894"/>
            <a:ext cx="6879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نحصل على أكبر عدد بكتابة الأعداد، ابتداء من اليسار، من الأكبر إلى الأصغر.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F2AAAED-C950-1531-A93B-A9D58676FC9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5FDAEE3-CDE6-AD3E-3707-351D68D1BDD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74E17A0-B54F-9A0E-C7B3-A5AC3781AE2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19336AD-4109-1207-898B-B4678C1E589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9C0B99C4-976D-5191-7B67-F9A86819CD6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B5A017E3-CF08-9BD7-944E-A27BECC8EE0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D82E3E1-E92A-D005-C7B2-D8541D586E9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1C3C50F-709E-3A21-7109-873A8B46AE4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2316A0DE-EA76-BEA8-5521-374A0E0CCEE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75E0C834-E309-88C9-F680-B2A11F1BC1A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D931CE0-15C8-6C90-2B27-58EBD2EB85C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68E12A7-448E-513A-8E8A-9CD3C3AD601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426052-A481-17F6-33FE-8C9E273CC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27C558D-E3C4-DCAC-1E48-25325F7872C2}"/>
              </a:ext>
            </a:extLst>
          </p:cNvPr>
          <p:cNvSpPr txBox="1"/>
          <p:nvPr/>
        </p:nvSpPr>
        <p:spPr>
          <a:xfrm>
            <a:off x="353961" y="2916478"/>
            <a:ext cx="82001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86 532</a:t>
            </a:r>
            <a:endParaRPr lang="fr-MA" sz="5400" b="1" dirty="0">
              <a:solidFill>
                <a:srgbClr val="C00000"/>
              </a:solidFill>
            </a:endParaRPr>
          </a:p>
        </p:txBody>
      </p:sp>
      <p:sp>
        <p:nvSpPr>
          <p:cNvPr id="5" name="Organigramme : Fusion 4">
            <a:extLst>
              <a:ext uri="{FF2B5EF4-FFF2-40B4-BE49-F238E27FC236}">
                <a16:creationId xmlns:a16="http://schemas.microsoft.com/office/drawing/2014/main" id="{F0955536-EE90-0187-9B68-08CF2FB6FF02}"/>
              </a:ext>
            </a:extLst>
          </p:cNvPr>
          <p:cNvSpPr/>
          <p:nvPr/>
        </p:nvSpPr>
        <p:spPr>
          <a:xfrm rot="16200000">
            <a:off x="4179405" y="3352377"/>
            <a:ext cx="785191" cy="2020058"/>
          </a:xfrm>
          <a:prstGeom prst="flowChartMerg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25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51E22-BFA3-B57C-5AEB-76F2BD3D7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7D681D-5E4E-7255-0666-D0C13E6A2FC1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D365A1-5A1E-5D09-797E-77C3F6C1A697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1D12815-FB26-970A-33F2-7CA4B7D99BA8}"/>
              </a:ext>
            </a:extLst>
          </p:cNvPr>
          <p:cNvSpPr txBox="1"/>
          <p:nvPr/>
        </p:nvSpPr>
        <p:spPr>
          <a:xfrm>
            <a:off x="549733" y="905894"/>
            <a:ext cx="6976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ألواحكم،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ركبوا أصغر عدد ممكن، باستعمال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رقم مما يلي مرة واحدة فقط: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785A4-965A-54F8-60B9-9BFDB2128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3B5ADE-AB99-0AE9-FDE9-3263F5B8D20B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; 9 ; 1 ; 2 ; 4</a:t>
            </a:r>
            <a:endParaRPr lang="fr-MA" sz="44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593E2E0-AE3B-8739-B59C-98A6092528CE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6C672CD-7E7D-AECC-4523-74F5EE9D11F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8E8DFED-4F0E-442A-0F59-723A920EE4C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2E40452-219A-6EAD-8009-330654A6012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44B71426-6741-F806-DEB3-16827E5C6C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EB695CE4-EC0A-2F36-E8A6-ED835CE9E3F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290FD55-B96F-AF53-F402-DB78560D45A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E4E96A6-8FE3-85D4-7293-3991FDC385E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DDA3DCD-4F2E-D32A-7AA0-CF604555CBB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79F7D986-1EA2-4173-65BB-16E4EC86477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EAC5264-DBE2-839E-C881-9035ABBB328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637BBC8-0642-CC87-2AD7-7830A720CF2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5334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D032A-B355-454F-D676-8B0F7F489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682D514-926A-5042-1C0F-F75EE5336F8B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8D4832-6247-CB17-6AED-9DB076DA9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6890D6-3D99-4352-9E41-989F5D7C5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B0883D8-B3D6-B735-911F-1C3437F5A45D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484787C-DD9F-4C98-77C7-A1E38B572FB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CA3874ED-5D43-66F8-CF5D-0A7A1C2C637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25E3822-011A-B951-A73B-181D591EBB7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A75ADA52-38F6-F15C-D5F3-5D1A8EE5C95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9FE21CF5-CC09-574A-995A-5A0F7DDD159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0DB61E2-7049-1654-B68D-638A6E0EC34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C4A8856-7B03-E472-A3B3-07CDACD97D3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2C30405D-690C-25C2-AEBD-A85979D6F2D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C4A0D6D-7F14-6EC2-579C-DB8181F3147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ADE2368-7F0D-4FC7-FCE3-780EBEE8D39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C3B6288-057E-A843-E8C4-96897190C26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2581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563F1-977A-D9DC-ED1A-8FEA6F7BA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60802F7-ED0C-7C38-13CB-DE5291434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C8FC53-EB11-C529-D0BA-A736A155B4D5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32ECE6-44A7-4CB0-B186-1296FA69AC8A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42FEB19-0BB5-5E7D-F72E-5BE22C761F0B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شرح لنا كيف توصل 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لجواب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C81911-99B5-49BD-C6A2-63B927B954A8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33F89A5-AB74-A4B0-0A4C-F4760AED1CD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BD7E78D-D500-BECD-01A7-F55F1F25915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9C03BD7-152F-6FC6-910C-FD80A8E7744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843286D-7A06-6992-310D-1F97810A5E9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9CC536C-6BFC-45F5-CE19-C87034451A0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3B2E3B51-6B87-0827-B6D5-A3EF4526AD0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ED8DC68-027A-D76F-E1C0-FB1BBE12A3B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7488B91-CDE1-82D6-CE0E-497B1B2A55B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1696949-38B6-F8B3-C858-68B3D538D50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5FEB9B-4A61-6401-1E68-484813EA247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F5E3660-7DFB-7572-3B35-4ECB203F8CF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1A5D3D24-89DC-4025-1D4C-A4D881053673}"/>
              </a:ext>
            </a:extLst>
          </p:cNvPr>
          <p:cNvSpPr txBox="1"/>
          <p:nvPr/>
        </p:nvSpPr>
        <p:spPr>
          <a:xfrm>
            <a:off x="353961" y="2916478"/>
            <a:ext cx="82001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4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; 9 ; 1 ; 2 ; 4</a:t>
            </a:r>
            <a:endParaRPr lang="fr-MA" sz="4400" b="1" dirty="0"/>
          </a:p>
        </p:txBody>
      </p:sp>
    </p:spTree>
    <p:extLst>
      <p:ext uri="{BB962C8B-B14F-4D97-AF65-F5344CB8AC3E}">
        <p14:creationId xmlns:p14="http://schemas.microsoft.com/office/powerpoint/2010/main" val="22860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41E63-ED22-8CE3-6281-E0F752561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B78508-9756-9139-1971-64F47860CE25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12190-BF86-3175-5FEF-BE89C2BC525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E67ABF2-BC36-0E03-82FD-DC48A2BB23DE}"/>
              </a:ext>
            </a:extLst>
          </p:cNvPr>
          <p:cNvSpPr txBox="1"/>
          <p:nvPr/>
        </p:nvSpPr>
        <p:spPr>
          <a:xfrm>
            <a:off x="646043" y="905894"/>
            <a:ext cx="6879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نحصل على أصغر عدد بكتابة الأعداد، ابتداء من اليسار، من الأصغر إلى الأكبر.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46749EC-1083-A4E3-F27C-97CF914F572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1CA445A-0168-DB41-732C-3EC531DB41E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CCF4B64-2BAF-0517-06E9-68EF7385939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F40D5BD-10E3-170D-A361-0536A4058CE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90728820-6344-7376-5F87-E79A056CC97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41C18887-E07A-268B-F630-76EDE48F7E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D2C98B9-C32F-0557-857F-B071042F15B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B74E5F56-CAC0-B605-6DFD-A107575F9AF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3E6ED7C7-3189-035A-E85C-A7E01609562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94CAB8B1-5C72-DCF1-673F-1370DE908C3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A22988C-20A4-AF97-1BEA-B5E58938566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B072248-8233-F4B5-3943-9F4EDB50CA0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143B13-0594-08B5-F1BE-23EEDA545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699A98-19D0-2BD9-229A-6C151997A207}"/>
              </a:ext>
            </a:extLst>
          </p:cNvPr>
          <p:cNvSpPr txBox="1"/>
          <p:nvPr/>
        </p:nvSpPr>
        <p:spPr>
          <a:xfrm>
            <a:off x="353961" y="2916478"/>
            <a:ext cx="82001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12 469</a:t>
            </a:r>
            <a:endParaRPr lang="fr-MA" sz="5400" b="1" dirty="0">
              <a:solidFill>
                <a:srgbClr val="C00000"/>
              </a:solidFill>
            </a:endParaRPr>
          </a:p>
        </p:txBody>
      </p:sp>
      <p:sp>
        <p:nvSpPr>
          <p:cNvPr id="5" name="Organigramme : Fusion 4">
            <a:extLst>
              <a:ext uri="{FF2B5EF4-FFF2-40B4-BE49-F238E27FC236}">
                <a16:creationId xmlns:a16="http://schemas.microsoft.com/office/drawing/2014/main" id="{A6519AA5-CA94-87D0-8B7A-E68C1A050DA9}"/>
              </a:ext>
            </a:extLst>
          </p:cNvPr>
          <p:cNvSpPr/>
          <p:nvPr/>
        </p:nvSpPr>
        <p:spPr>
          <a:xfrm rot="5400000" flipH="1">
            <a:off x="3981974" y="3431818"/>
            <a:ext cx="785191" cy="1861173"/>
          </a:xfrm>
          <a:prstGeom prst="flowChartMerg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23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AB474-65CF-F0D4-0F5F-A9A10156F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7B3CB2-A2AD-4D41-B3B2-4B0454ED2E36}"/>
              </a:ext>
            </a:extLst>
          </p:cNvPr>
          <p:cNvSpPr/>
          <p:nvPr/>
        </p:nvSpPr>
        <p:spPr>
          <a:xfrm>
            <a:off x="5129784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8AEE79-3C49-D074-C016-0E55C3010F6F}"/>
              </a:ext>
            </a:extLst>
          </p:cNvPr>
          <p:cNvSpPr/>
          <p:nvPr/>
        </p:nvSpPr>
        <p:spPr>
          <a:xfrm>
            <a:off x="3957107" y="3542117"/>
            <a:ext cx="877544" cy="909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E6143D-D54A-A163-A29C-8A08DBFBDD97}"/>
              </a:ext>
            </a:extLst>
          </p:cNvPr>
          <p:cNvSpPr txBox="1"/>
          <p:nvPr/>
        </p:nvSpPr>
        <p:spPr>
          <a:xfrm>
            <a:off x="737119" y="905894"/>
            <a:ext cx="6788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اطرحوا 5 من رقم عشرات الآلاف في العدد، ثم اكتبوا، على ألواحكم، العدد الجديد.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9ED510-E490-765F-7DF8-EC1B52BF5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D598ACF-4A72-7661-33B6-403A79DFA825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FA647A-47DB-50C1-DCB8-F473F49BB44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4899E19-4BF7-8035-53F5-B82C17AF00E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481C008-D8D0-DF9A-F59B-AD64EECFB7F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24F3C66-E061-A626-C3A7-9F5D76201B3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C29EC971-C292-6C0D-F012-9FBDADE043E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4B09E00-8D1C-18A8-D81D-7F5E0D5A261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B8DF338-A3C1-C55E-A515-137235EBEA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29EEA01-45AA-7BC7-F869-AFF25499508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A287969A-11E4-90B1-7904-CA141AD4CBE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2DBFEE2-2446-3A5B-D10F-B34EBE6B38ED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16AAC6F-86E0-CA52-178D-300E02802DD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2E9890E1-7A23-048E-B55A-27389D6CE373}"/>
              </a:ext>
            </a:extLst>
          </p:cNvPr>
          <p:cNvSpPr txBox="1"/>
          <p:nvPr/>
        </p:nvSpPr>
        <p:spPr>
          <a:xfrm>
            <a:off x="353961" y="2916478"/>
            <a:ext cx="82001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82 136</a:t>
            </a:r>
            <a:endParaRPr lang="fr-MA" sz="4800" b="1" dirty="0"/>
          </a:p>
        </p:txBody>
      </p:sp>
    </p:spTree>
    <p:extLst>
      <p:ext uri="{BB962C8B-B14F-4D97-AF65-F5344CB8AC3E}">
        <p14:creationId xmlns:p14="http://schemas.microsoft.com/office/powerpoint/2010/main" val="197319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88233-B383-849B-5120-AF002CC4A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1144B74-5F2C-D945-02A9-F6F3AA4BD225}"/>
              </a:ext>
            </a:extLst>
          </p:cNvPr>
          <p:cNvSpPr txBox="1"/>
          <p:nvPr/>
        </p:nvSpPr>
        <p:spPr>
          <a:xfrm>
            <a:off x="1252057" y="90589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3B7AC3-933C-4DFC-1474-B88AFD926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8D91EC-AB11-6B0D-666B-6EE683DB1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2119" y="1673780"/>
            <a:ext cx="3733692" cy="37336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023E8DC-CCDB-E6E7-C819-DE5A89C0EE3E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033187B-BBA1-F485-6A08-055546CDB8F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49A2278-C202-E1BE-E765-186E9068FB1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44951CB-7D43-837F-5B81-F3EA42EF0D9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F45F8B1-887E-2D80-15BB-93DCF05F8C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E0112E9-C0A4-F881-3EA4-09AD1CBA778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D859A24-3CB3-89C9-F73B-CACE3B2C4A3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66CA2E8-A134-2B67-C5DD-2E786FD9CFF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45C4A48-45B6-2E65-8D79-8E5601F90F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8E6DDA0-32A3-5235-BF09-0E09D0F4A8E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DD52BB2-C9C5-311A-D79E-22047BFD498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1BA767B-5698-D8C3-92BF-85B78C77B91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9282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7D66C-7A33-C301-E4EA-B0D63490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DDE608E-406F-0807-566B-502ED192C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2BF261-E215-AFDF-44DF-0B69B1E8FE73}"/>
              </a:ext>
            </a:extLst>
          </p:cNvPr>
          <p:cNvSpPr/>
          <p:nvPr/>
        </p:nvSpPr>
        <p:spPr>
          <a:xfrm>
            <a:off x="5094814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261125-5ECB-8F39-B9E6-B2F51E3DD4FB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97C406-0E49-D42D-B2F5-B7CF87B3D904}"/>
              </a:ext>
            </a:extLst>
          </p:cNvPr>
          <p:cNvSpPr txBox="1"/>
          <p:nvPr/>
        </p:nvSpPr>
        <p:spPr>
          <a:xfrm>
            <a:off x="353961" y="905894"/>
            <a:ext cx="717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شرح لنا كيف توصل للجواب؟ (أطرح 5 من رقم عشرات الآلاف).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5355D3-0715-7320-1EF6-B94AF59D1DC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7938C6C-1F7B-ECC7-26E5-59C9A7CA0D4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59F747F-045B-0C2B-8073-A95CE8BD166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CA2A293-2073-27CE-E50E-D46F8715C99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2CDFBDB-942D-4BA9-1E75-643F23D7A7F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56C292D2-B064-6D45-666D-84ACB10CF46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EBEB703-D839-477E-3E05-FBFFE4942B5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1B8623E-8BB0-E1BA-B1B7-C197770348C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4256A58-8B5E-8ACB-5EE0-55C701CE2C6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9841287-56D4-5A2F-8690-1BD4BE33FB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D3B1560-908F-9283-522E-190C387EFE2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B085130-6BBC-2E7D-4A36-4C12CB78EF4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6D7BB819-4A66-8D61-733B-E6BD10933216}"/>
              </a:ext>
            </a:extLst>
          </p:cNvPr>
          <p:cNvSpPr txBox="1"/>
          <p:nvPr/>
        </p:nvSpPr>
        <p:spPr>
          <a:xfrm>
            <a:off x="353961" y="2916478"/>
            <a:ext cx="82001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82 136</a:t>
            </a:r>
            <a:endParaRPr lang="fr-MA" sz="4800" b="1" dirty="0"/>
          </a:p>
        </p:txBody>
      </p:sp>
    </p:spTree>
    <p:extLst>
      <p:ext uri="{BB962C8B-B14F-4D97-AF65-F5344CB8AC3E}">
        <p14:creationId xmlns:p14="http://schemas.microsoft.com/office/powerpoint/2010/main" val="335224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5AAC8-CDD2-416D-DA77-E8D3F7D83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9E5BAB-D22D-D96D-0001-110395BB7C38}"/>
              </a:ext>
            </a:extLst>
          </p:cNvPr>
          <p:cNvSpPr/>
          <p:nvPr/>
        </p:nvSpPr>
        <p:spPr>
          <a:xfrm>
            <a:off x="3922137" y="3499747"/>
            <a:ext cx="907271" cy="940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DE34BC-D7C5-BBA8-48F1-3AB47607A194}"/>
              </a:ext>
            </a:extLst>
          </p:cNvPr>
          <p:cNvSpPr txBox="1"/>
          <p:nvPr/>
        </p:nvSpPr>
        <p:spPr>
          <a:xfrm>
            <a:off x="349731" y="905894"/>
            <a:ext cx="717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المحصل عليه بعد طرح 5 من رقم عشرات الآلاف هو: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32 136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69C2648-C201-F07A-3C0C-8E97B5DA4B3A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C2E9BC4-1D7E-2830-B360-2165EF315D7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AC172AC-A6FD-ACEB-10FF-A694BF4F6EA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CC08E4E-5195-8735-78F4-569E85B3DC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5D1D926-4762-EF97-A549-887EE078B5B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41171CCD-0639-D5C3-4F41-C49EE0807F4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DFB2A3-E235-37D3-040C-3225D14E9D0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5A69A3E-D5DF-3360-A6F9-B72238ACDA6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C1F4C6A-204B-4886-F322-89993EC6DC0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558EEEF3-D56D-A57C-C2B9-B7669B31D5C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3F1B28F-FF0F-2D65-00A0-723D91B09F5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6CB0021-2874-6205-AA07-44836A1D3C7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5384E-747D-ACF9-2543-AE9AFE102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A9A3088-AD77-46AB-ABB9-FB2864174280}"/>
              </a:ext>
            </a:extLst>
          </p:cNvPr>
          <p:cNvSpPr txBox="1"/>
          <p:nvPr/>
        </p:nvSpPr>
        <p:spPr>
          <a:xfrm>
            <a:off x="353961" y="2916478"/>
            <a:ext cx="82001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800" b="1" dirty="0">
                <a:solidFill>
                  <a:srgbClr val="0E2841">
                    <a:lumMod val="90000"/>
                    <a:lumOff val="1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2 136</a:t>
            </a:r>
            <a:endParaRPr lang="fr-MA" sz="4800" b="1" dirty="0"/>
          </a:p>
        </p:txBody>
      </p:sp>
    </p:spTree>
    <p:extLst>
      <p:ext uri="{BB962C8B-B14F-4D97-AF65-F5344CB8AC3E}">
        <p14:creationId xmlns:p14="http://schemas.microsoft.com/office/powerpoint/2010/main" val="322737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E5C66-D799-C980-D44D-159338FCE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41A2159-1802-FB2C-7156-5AC4CD199C4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D42E046-2AF9-D087-CB2D-6E34852E7D78}"/>
              </a:ext>
            </a:extLst>
          </p:cNvPr>
          <p:cNvSpPr/>
          <p:nvPr/>
        </p:nvSpPr>
        <p:spPr>
          <a:xfrm>
            <a:off x="2290915" y="3000990"/>
            <a:ext cx="4206792" cy="17203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EDCAD-A712-BF3F-61E0-7E1616270CB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6167B8A5-EB2E-3CF5-1869-AAAE1FA62B8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091F441-3125-408F-C36C-936C7534DC9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83DBBB0-9665-F4AC-CD09-51BC0EB32C01}"/>
              </a:ext>
            </a:extLst>
          </p:cNvPr>
          <p:cNvSpPr txBox="1"/>
          <p:nvPr/>
        </p:nvSpPr>
        <p:spPr>
          <a:xfrm>
            <a:off x="2369976" y="3370543"/>
            <a:ext cx="3422677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العقربية بالساعات والدقائق</a:t>
            </a:r>
          </a:p>
        </p:txBody>
      </p:sp>
    </p:spTree>
    <p:extLst>
      <p:ext uri="{BB962C8B-B14F-4D97-AF65-F5344CB8AC3E}">
        <p14:creationId xmlns:p14="http://schemas.microsoft.com/office/powerpoint/2010/main" val="119047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9D6C3-B454-8A7A-00AB-830FC7A2B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6DCCFAB-7520-085D-AB2F-323DC1D81255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46EBBD-07BC-5EA7-CD3B-0090521C40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656C5B-B089-8D8B-B908-D7FABC0FED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3747882-E4BB-F2B1-687F-39BAB433D09A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CAEA9D2-54E3-45F9-A865-B7B741B8A9E2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BF784FD-53E2-7A6C-8B03-6E1D94337BB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0D0F35B-DEF0-320D-DA0D-8EBB8401DBB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F92C402-2FCC-D076-9E9B-967FB6F748B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4271CA0-1831-DB61-F394-E0DE81E0306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05CBB73-0BB2-81E7-84BD-08D75AAF2A9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2541054-C71E-FB0D-896C-5950B348D1C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6B96405-D00A-2D26-706E-8A225A0C77F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71FE9C3-9C10-4DA0-4523-F9FDF1AB638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ED204D7-B654-B81C-577D-FEFD21AF458C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CD9282-E568-D7B8-B1BA-A48841DE896C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67291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 بالأرقام، التوقيت المشار إليه في الساعة العقربية:</a:t>
            </a:r>
            <a:endParaRPr lang="ar-MA" sz="1867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FC8BBEB-1D85-6381-D4D0-AABD24F4D9A8}"/>
              </a:ext>
            </a:extLst>
          </p:cNvPr>
          <p:cNvSpPr/>
          <p:nvPr/>
        </p:nvSpPr>
        <p:spPr>
          <a:xfrm>
            <a:off x="2983686" y="5492723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043BAF-4188-96FB-5D81-9A7605084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76" y="1986201"/>
            <a:ext cx="3399503" cy="3399503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CEEC6C5-6B85-6B87-EE01-987BF1F1C8B8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5B70562-38F4-4C3D-42F0-DB6CEBEA60B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92FBC2A3-54F2-29C2-F549-91249B8EB75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6B1124C-60C0-AB4A-979C-171AB72B215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B770B508-89F0-CDB5-D3DF-1F81FAB7A73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87BFF268-51B6-AD90-377C-4DCAD88566B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77835D01-5CB8-1998-5B16-314E6A66E83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21DEB82F-A9A8-A202-6DC1-D41033334C7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086E0FC3-0F84-02CC-BA19-495448ADA81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54E74BB1-B534-819C-C590-7D9C1E737CF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0712D41-740D-7783-0105-AD4E4B2AD2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D59D2BF-47D6-A5C7-17E0-4D7CAD762DD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90CCC-8C26-127E-019F-2985F49E2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713A0C0-DF75-39A1-C8F2-0D69FD4EEF7F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نقرأ الساعة الرقمية؟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90321C-41D7-13B3-3192-9AFA72030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76" y="1986201"/>
            <a:ext cx="3399503" cy="3399503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7DDD9CD-21C5-86FB-24F2-7C82813DAA78}"/>
              </a:ext>
            </a:extLst>
          </p:cNvPr>
          <p:cNvSpPr/>
          <p:nvPr/>
        </p:nvSpPr>
        <p:spPr>
          <a:xfrm>
            <a:off x="2983686" y="5492723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6E2EBA6-951E-63EC-6581-AE2C077790E6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5F6970E-4E69-2E4D-B6D3-8D3472CD9EF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559C9489-C204-C68A-4E4B-81332388AC0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F8EDB40-B175-66E3-76E2-6048495BD8A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647095B0-BBB2-C282-611C-62DD8F05FAE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037136AC-9D3C-9190-EAC5-77DC1520D1E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31F6C886-5174-16EB-B4F8-B5C3F25C9F5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5909385D-D8B3-4D4A-D2FF-D1D9C936A54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F53DFC33-CD07-82C1-2D8B-E5084DC457D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0701444-D090-B793-BE95-06854E99C35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5702AC2-7AE2-C6A7-6966-88AB7E3A09F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ED927AB-19C4-C884-1C08-ADF24D9F65A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D0191A-C4CF-3AA9-4081-D61D9E4F9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4332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512B9-E2D7-5F5F-F938-D9217AA78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71F11C9-21D8-5A6F-7D3C-B4730554F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EFC4EE-A59F-29EE-09E3-2C6FFBB447C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عقرب الساعات في نطاق السابعة، وعقرب الدقائق يشير إلى 13 دقيقة.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302D54-78F0-AD38-4F86-18C3848CC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76" y="1986201"/>
            <a:ext cx="3399503" cy="3399503"/>
          </a:xfrm>
          <a:prstGeom prst="rect">
            <a:avLst/>
          </a:prstGeom>
        </p:spPr>
      </p:pic>
      <p:sp>
        <p:nvSpPr>
          <p:cNvPr id="20" name="Arc partiel 19">
            <a:extLst>
              <a:ext uri="{FF2B5EF4-FFF2-40B4-BE49-F238E27FC236}">
                <a16:creationId xmlns:a16="http://schemas.microsoft.com/office/drawing/2014/main" id="{9C48A7BD-004C-9957-10B8-51E5E2F9DC86}"/>
              </a:ext>
            </a:extLst>
          </p:cNvPr>
          <p:cNvSpPr/>
          <p:nvPr/>
        </p:nvSpPr>
        <p:spPr>
          <a:xfrm>
            <a:off x="2714191" y="2155215"/>
            <a:ext cx="3096000" cy="3048158"/>
          </a:xfrm>
          <a:prstGeom prst="pie">
            <a:avLst>
              <a:gd name="adj1" fmla="val 16220342"/>
              <a:gd name="adj2" fmla="val 20919138"/>
            </a:avLst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6B9F21C-9236-C537-1A39-4BE6981E818B}"/>
              </a:ext>
            </a:extLst>
          </p:cNvPr>
          <p:cNvSpPr/>
          <p:nvPr/>
        </p:nvSpPr>
        <p:spPr>
          <a:xfrm>
            <a:off x="3067665" y="5565052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7E4FA6-92DE-7CFE-132C-81C49BC2A416}"/>
              </a:ext>
            </a:extLst>
          </p:cNvPr>
          <p:cNvSpPr txBox="1"/>
          <p:nvPr/>
        </p:nvSpPr>
        <p:spPr>
          <a:xfrm>
            <a:off x="3696924" y="5545397"/>
            <a:ext cx="717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517ECF-652A-2247-2D21-42F9AE0747F7}"/>
              </a:ext>
            </a:extLst>
          </p:cNvPr>
          <p:cNvSpPr txBox="1"/>
          <p:nvPr/>
        </p:nvSpPr>
        <p:spPr>
          <a:xfrm>
            <a:off x="4161512" y="5545397"/>
            <a:ext cx="11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13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6022F89-49B1-9AEA-FD82-E1307289EBCE}"/>
              </a:ext>
            </a:extLst>
          </p:cNvPr>
          <p:cNvGrpSpPr/>
          <p:nvPr/>
        </p:nvGrpSpPr>
        <p:grpSpPr>
          <a:xfrm>
            <a:off x="2735747" y="1898340"/>
            <a:ext cx="3240000" cy="3240000"/>
            <a:chOff x="2755351" y="1916060"/>
            <a:chExt cx="3240000" cy="3240000"/>
          </a:xfrm>
        </p:grpSpPr>
        <p:sp>
          <p:nvSpPr>
            <p:cNvPr id="2" name="Arc 1">
              <a:extLst>
                <a:ext uri="{FF2B5EF4-FFF2-40B4-BE49-F238E27FC236}">
                  <a16:creationId xmlns:a16="http://schemas.microsoft.com/office/drawing/2014/main" id="{5293E387-2B70-4771-4A3E-02473DA8EE17}"/>
                </a:ext>
              </a:extLst>
            </p:cNvPr>
            <p:cNvSpPr/>
            <p:nvPr/>
          </p:nvSpPr>
          <p:spPr>
            <a:xfrm>
              <a:off x="2755351" y="1916060"/>
              <a:ext cx="3240000" cy="3240000"/>
            </a:xfrm>
            <a:prstGeom prst="arc">
              <a:avLst>
                <a:gd name="adj1" fmla="val 16163619"/>
                <a:gd name="adj2" fmla="val 17925407"/>
              </a:avLst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F58884D1-2458-CEA5-BB53-C25C18887A8C}"/>
                </a:ext>
              </a:extLst>
            </p:cNvPr>
            <p:cNvCxnSpPr>
              <a:cxnSpLocks/>
            </p:cNvCxnSpPr>
            <p:nvPr/>
          </p:nvCxnSpPr>
          <p:spPr>
            <a:xfrm>
              <a:off x="5075835" y="2077080"/>
              <a:ext cx="120015" cy="7620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E3FB8EF-4E43-B029-FF85-76D5534A5773}"/>
              </a:ext>
            </a:extLst>
          </p:cNvPr>
          <p:cNvGrpSpPr/>
          <p:nvPr/>
        </p:nvGrpSpPr>
        <p:grpSpPr>
          <a:xfrm rot="1727836">
            <a:off x="2819846" y="1949616"/>
            <a:ext cx="3240000" cy="3240000"/>
            <a:chOff x="2755351" y="1916060"/>
            <a:chExt cx="3240000" cy="3240000"/>
          </a:xfrm>
        </p:grpSpPr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02AAA297-56D2-9129-CE86-4CBFC56B4362}"/>
                </a:ext>
              </a:extLst>
            </p:cNvPr>
            <p:cNvSpPr/>
            <p:nvPr/>
          </p:nvSpPr>
          <p:spPr>
            <a:xfrm>
              <a:off x="2755351" y="1916060"/>
              <a:ext cx="3240000" cy="3240000"/>
            </a:xfrm>
            <a:prstGeom prst="arc">
              <a:avLst>
                <a:gd name="adj1" fmla="val 16163619"/>
                <a:gd name="adj2" fmla="val 17925407"/>
              </a:avLst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7E6DFED9-DFC9-94EE-F6BE-C9DE57A8A94A}"/>
                </a:ext>
              </a:extLst>
            </p:cNvPr>
            <p:cNvCxnSpPr>
              <a:cxnSpLocks/>
            </p:cNvCxnSpPr>
            <p:nvPr/>
          </p:nvCxnSpPr>
          <p:spPr>
            <a:xfrm>
              <a:off x="5063163" y="2064067"/>
              <a:ext cx="120015" cy="7620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15C1BDB-F2BB-7E7F-005D-8C7E4726DFF8}"/>
              </a:ext>
            </a:extLst>
          </p:cNvPr>
          <p:cNvGrpSpPr/>
          <p:nvPr/>
        </p:nvGrpSpPr>
        <p:grpSpPr>
          <a:xfrm rot="3009949">
            <a:off x="2813076" y="1917680"/>
            <a:ext cx="3240000" cy="3240000"/>
            <a:chOff x="2748909" y="1910686"/>
            <a:chExt cx="3240000" cy="3240000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E7F46836-0F1D-CECA-367A-541BC3309542}"/>
                </a:ext>
              </a:extLst>
            </p:cNvPr>
            <p:cNvSpPr/>
            <p:nvPr/>
          </p:nvSpPr>
          <p:spPr>
            <a:xfrm>
              <a:off x="2748909" y="1910686"/>
              <a:ext cx="3240000" cy="3240000"/>
            </a:xfrm>
            <a:prstGeom prst="arc">
              <a:avLst>
                <a:gd name="adj1" fmla="val 16866150"/>
                <a:gd name="adj2" fmla="val 17925407"/>
              </a:avLst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5D20DF56-8044-0E51-2233-FF9F93B3A6E6}"/>
                </a:ext>
              </a:extLst>
            </p:cNvPr>
            <p:cNvCxnSpPr>
              <a:cxnSpLocks/>
            </p:cNvCxnSpPr>
            <p:nvPr/>
          </p:nvCxnSpPr>
          <p:spPr>
            <a:xfrm>
              <a:off x="5075835" y="2067749"/>
              <a:ext cx="120015" cy="7620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598F8D4E-2840-1A3D-AF54-3A5BE2295611}"/>
              </a:ext>
            </a:extLst>
          </p:cNvPr>
          <p:cNvSpPr txBox="1"/>
          <p:nvPr/>
        </p:nvSpPr>
        <p:spPr>
          <a:xfrm rot="723471">
            <a:off x="4652928" y="1570417"/>
            <a:ext cx="310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32B3877-D2C1-115E-C1CC-1BBC1E284F88}"/>
              </a:ext>
            </a:extLst>
          </p:cNvPr>
          <p:cNvSpPr txBox="1"/>
          <p:nvPr/>
        </p:nvSpPr>
        <p:spPr>
          <a:xfrm rot="2495709">
            <a:off x="5501530" y="1997358"/>
            <a:ext cx="310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88F8D84-7F45-E6CD-A052-ED394ABB830A}"/>
              </a:ext>
            </a:extLst>
          </p:cNvPr>
          <p:cNvSpPr txBox="1"/>
          <p:nvPr/>
        </p:nvSpPr>
        <p:spPr>
          <a:xfrm rot="4045201">
            <a:off x="5960017" y="2688732"/>
            <a:ext cx="310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9ECD780-4462-34C9-6DFA-FD221C6E4AF1}"/>
              </a:ext>
            </a:extLst>
          </p:cNvPr>
          <p:cNvSpPr txBox="1"/>
          <p:nvPr/>
        </p:nvSpPr>
        <p:spPr>
          <a:xfrm rot="1916834">
            <a:off x="5133520" y="1698922"/>
            <a:ext cx="310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+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6CD707-08B7-546F-3A6F-3981322A2563}"/>
              </a:ext>
            </a:extLst>
          </p:cNvPr>
          <p:cNvSpPr txBox="1"/>
          <p:nvPr/>
        </p:nvSpPr>
        <p:spPr>
          <a:xfrm rot="3372197">
            <a:off x="4129031" y="3455120"/>
            <a:ext cx="310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+</a:t>
            </a:r>
          </a:p>
        </p:txBody>
      </p:sp>
      <p:sp>
        <p:nvSpPr>
          <p:cNvPr id="8" name="Arc partiel 7">
            <a:extLst>
              <a:ext uri="{FF2B5EF4-FFF2-40B4-BE49-F238E27FC236}">
                <a16:creationId xmlns:a16="http://schemas.microsoft.com/office/drawing/2014/main" id="{99847B80-4FC8-74CD-DF77-E41F21BF3CCA}"/>
              </a:ext>
            </a:extLst>
          </p:cNvPr>
          <p:cNvSpPr/>
          <p:nvPr/>
        </p:nvSpPr>
        <p:spPr>
          <a:xfrm>
            <a:off x="2742184" y="2125043"/>
            <a:ext cx="3096000" cy="3096000"/>
          </a:xfrm>
          <a:prstGeom prst="pie">
            <a:avLst>
              <a:gd name="adj1" fmla="val 7186067"/>
              <a:gd name="adj2" fmla="val 9008947"/>
            </a:avLst>
          </a:prstGeom>
          <a:solidFill>
            <a:srgbClr val="FF581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049D47A-5287-8CF3-7EC9-AC8EE63EF702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DBCF1E9-3A5E-4087-E1F9-342077B9285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D4766A2C-B538-ADED-B684-83BAD7A00E5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E4FCC34D-0732-834C-7612-2050789F4BB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4B52036-10BB-86E2-C980-6FB67DC1BD7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Organigramme : Connecteur 31">
                  <a:extLst>
                    <a:ext uri="{FF2B5EF4-FFF2-40B4-BE49-F238E27FC236}">
                      <a16:creationId xmlns:a16="http://schemas.microsoft.com/office/drawing/2014/main" id="{0D5ECCF8-78DF-E18F-9A26-B2082BEB720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33A0F396-0FEB-E470-6F2C-695DEC8436F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Organigramme : Connecteur 33">
                  <a:extLst>
                    <a:ext uri="{FF2B5EF4-FFF2-40B4-BE49-F238E27FC236}">
                      <a16:creationId xmlns:a16="http://schemas.microsoft.com/office/drawing/2014/main" id="{D170FC8E-6C14-D366-0CF2-559CD114389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F49A8CF5-9AAC-82BD-2A39-75552F8A701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201FA634-357B-F7CB-4CA4-227EB1AE84B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6EEA366-040A-80A4-082A-7B25867CE5E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1092F23-6E93-B1AB-8C44-5432CB7348B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2402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 بالأرقام، التوقيت المشار إليه في الساعة العقربية: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40FE9A-8D5B-95AA-1A9E-AE41E1FBE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957" y="1629000"/>
            <a:ext cx="3600000" cy="36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3B6319-C1E1-191F-D2D3-24BDBD79D485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94790F0-7CFA-AE04-8A57-141DBA20AEEB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77D872-3DB7-B227-2A23-27D3F43511A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678BB1F-5A7E-4842-F437-9D8E72CF44E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08EB3BC-BA5D-FB89-9B81-35BDC42450C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554C852-92AC-AA5B-449F-F3F3607B8B1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C7B0B6E-E66D-495B-F199-B8E1EADEB7B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177845B-8EDB-9352-F355-F787C33DFCE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C1362FFC-21EA-96B1-3086-715A861E746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CD9D1EF-17F6-65FD-AD39-400F9C51768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723B1B6E-ED19-8924-51D0-BDC29FE2644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FAE18B6-06CC-67CA-B64F-8D0D6C644A4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E8A61C0-1F49-C33E-36F3-6C883BF4C98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0011F4-D95A-A5B7-69DF-BCDBB2685CA8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877A429-52DA-B92D-5D89-E3FFEEF7FC5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994B9D6-54BE-2850-F87B-A6124D336F5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4B80DE9-99B6-1AC6-BBFC-397BB3863B8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4F2C63D-1CC1-E4EE-D676-F0B2867ABAD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4759BCFF-7632-A02A-92FE-831DB1110F0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8EA0630-E9F1-3F32-B50A-331A82AADC0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EE638E25-7972-187E-2D2A-1FC57252C47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89D250A-B4EE-6BD4-59C2-599152DB63A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D9980AA-55AB-F658-2537-B115165A68C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4179A9D-1281-90F5-DE6A-C2B7B3A8BA7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24B0813-A4E3-E662-4EE6-7A6E39017D7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61FB3D-50A7-A278-0FE6-BAF8C4AB8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BEAF56-D445-2DE9-1E5C-4209D6509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957" y="1629000"/>
            <a:ext cx="3600000" cy="36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F5E4-A5E0-10F0-6E6F-212EA57A94D7}"/>
              </a:ext>
            </a:extLst>
          </p:cNvPr>
          <p:cNvSpPr/>
          <p:nvPr/>
        </p:nvSpPr>
        <p:spPr>
          <a:xfrm>
            <a:off x="3048001" y="5486395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3716CA-2FE1-C62A-4086-B54FDEB1D414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544A9E6-8936-4BEF-4880-FFABF7152E1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A1CC3DF-4284-29F9-3BE3-592E317EFBA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680BFA5-F9A8-2467-346B-F819BFB06C7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BCCAC035-CF87-8376-2207-A7B586721ED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96E49A58-D6F4-5ECB-1F31-050FACB409E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C58EB51-7DEC-4F78-6F25-81EDEF4198A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1D0E8E9-E631-1FAE-99C8-F07466C039B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2AF7361-B433-AC15-5188-055C06E0177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2B6497B-DB0D-9BCB-21F9-384CF71805E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F1393E8-DB9F-0355-F568-065516DC585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3A89F39-AEC4-6963-907D-B56F8C77B36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775B8-3E9B-D8F9-C508-170D724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083474-5BF4-DA8E-C365-0EF9A9776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978" y="1918256"/>
            <a:ext cx="3600000" cy="3600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CD4E3A6-1E2F-6D1F-944B-29FB7CD44F27}"/>
              </a:ext>
            </a:extLst>
          </p:cNvPr>
          <p:cNvSpPr/>
          <p:nvPr/>
        </p:nvSpPr>
        <p:spPr>
          <a:xfrm>
            <a:off x="2956666" y="5698678"/>
            <a:ext cx="2585883" cy="71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fr-FR" sz="3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....</a:t>
            </a:r>
            <a:endParaRPr lang="fr-FR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D53FA5-ECE8-F79A-62A8-1065DDFA2B65}"/>
              </a:ext>
            </a:extLst>
          </p:cNvPr>
          <p:cNvSpPr txBox="1"/>
          <p:nvPr/>
        </p:nvSpPr>
        <p:spPr>
          <a:xfrm>
            <a:off x="3566261" y="5669192"/>
            <a:ext cx="717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F63D41-AB2D-8EF5-3193-EA7BA3CEF5F9}"/>
              </a:ext>
            </a:extLst>
          </p:cNvPr>
          <p:cNvSpPr txBox="1"/>
          <p:nvPr/>
        </p:nvSpPr>
        <p:spPr>
          <a:xfrm>
            <a:off x="4139001" y="5659360"/>
            <a:ext cx="11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>
                <a:solidFill>
                  <a:srgbClr val="C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25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4206A1C-CFF6-2375-82CA-4E7AF7E5447B}"/>
              </a:ext>
            </a:extLst>
          </p:cNvPr>
          <p:cNvGrpSpPr/>
          <p:nvPr/>
        </p:nvGrpSpPr>
        <p:grpSpPr>
          <a:xfrm>
            <a:off x="2539607" y="1636125"/>
            <a:ext cx="3813222" cy="3905041"/>
            <a:chOff x="2539607" y="1636125"/>
            <a:chExt cx="3813222" cy="3905041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CEA20C2-2AFB-7BD0-3B61-2473D42F7995}"/>
                </a:ext>
              </a:extLst>
            </p:cNvPr>
            <p:cNvSpPr txBox="1"/>
            <p:nvPr/>
          </p:nvSpPr>
          <p:spPr>
            <a:xfrm rot="1860253">
              <a:off x="5040642" y="1904272"/>
              <a:ext cx="3103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70C0"/>
                  </a:solidFill>
                </a:rPr>
                <a:t>5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1223FDE-A6CF-FF96-2FC1-5A38D3745B43}"/>
                </a:ext>
              </a:extLst>
            </p:cNvPr>
            <p:cNvSpPr txBox="1"/>
            <p:nvPr/>
          </p:nvSpPr>
          <p:spPr>
            <a:xfrm rot="3431596">
              <a:off x="5617707" y="2568104"/>
              <a:ext cx="572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0070C0"/>
                  </a:solidFill>
                </a:rPr>
                <a:t>10</a:t>
              </a:r>
              <a:endParaRPr lang="fr-FR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EDFA2FE-8788-DDCB-FF78-38836AAC35CF}"/>
                </a:ext>
              </a:extLst>
            </p:cNvPr>
            <p:cNvSpPr txBox="1"/>
            <p:nvPr/>
          </p:nvSpPr>
          <p:spPr>
            <a:xfrm rot="5400000">
              <a:off x="5865856" y="3515863"/>
              <a:ext cx="573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0070C0"/>
                  </a:solidFill>
                </a:rPr>
                <a:t>15</a:t>
              </a:r>
              <a:endParaRPr lang="fr-FR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23" name="Arc partiel 22">
              <a:extLst>
                <a:ext uri="{FF2B5EF4-FFF2-40B4-BE49-F238E27FC236}">
                  <a16:creationId xmlns:a16="http://schemas.microsoft.com/office/drawing/2014/main" id="{F7940DFE-A241-3CFE-7BE1-09B3727E18DE}"/>
                </a:ext>
              </a:extLst>
            </p:cNvPr>
            <p:cNvSpPr/>
            <p:nvPr/>
          </p:nvSpPr>
          <p:spPr>
            <a:xfrm>
              <a:off x="2713545" y="2174878"/>
              <a:ext cx="3096000" cy="3096000"/>
            </a:xfrm>
            <a:prstGeom prst="pie">
              <a:avLst>
                <a:gd name="adj1" fmla="val 5387690"/>
                <a:gd name="adj2" fmla="val 7232512"/>
              </a:avLst>
            </a:prstGeom>
            <a:solidFill>
              <a:srgbClr val="FF581D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" name="Arc partiel 23">
              <a:extLst>
                <a:ext uri="{FF2B5EF4-FFF2-40B4-BE49-F238E27FC236}">
                  <a16:creationId xmlns:a16="http://schemas.microsoft.com/office/drawing/2014/main" id="{30730F93-C6D4-8B77-AD1A-EBFEC38BDA17}"/>
                </a:ext>
              </a:extLst>
            </p:cNvPr>
            <p:cNvSpPr/>
            <p:nvPr/>
          </p:nvSpPr>
          <p:spPr>
            <a:xfrm>
              <a:off x="2714191" y="2164546"/>
              <a:ext cx="3086023" cy="3096000"/>
            </a:xfrm>
            <a:prstGeom prst="pie">
              <a:avLst>
                <a:gd name="adj1" fmla="val 16220342"/>
                <a:gd name="adj2" fmla="val 3616735"/>
              </a:avLst>
            </a:prstGeom>
            <a:solidFill>
              <a:srgbClr val="0070C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873EF00-B8C5-8735-C8D4-4965DE79A012}"/>
                </a:ext>
              </a:extLst>
            </p:cNvPr>
            <p:cNvSpPr txBox="1"/>
            <p:nvPr/>
          </p:nvSpPr>
          <p:spPr>
            <a:xfrm rot="7052522">
              <a:off x="5594223" y="4481457"/>
              <a:ext cx="573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0070C0"/>
                  </a:solidFill>
                </a:rPr>
                <a:t>20</a:t>
              </a:r>
              <a:endParaRPr lang="fr-FR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BA9DDB97-8F57-B652-51C2-CAFCA562E7CB}"/>
                </a:ext>
              </a:extLst>
            </p:cNvPr>
            <p:cNvSpPr txBox="1"/>
            <p:nvPr/>
          </p:nvSpPr>
          <p:spPr>
            <a:xfrm>
              <a:off x="4108781" y="1636125"/>
              <a:ext cx="3103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0070C0"/>
                  </a:solidFill>
                </a:rPr>
                <a:t>0</a:t>
              </a:r>
              <a:endParaRPr lang="fr-FR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D799C6E4-3633-17F2-8AB0-A78C3E43D693}"/>
                </a:ext>
              </a:extLst>
            </p:cNvPr>
            <p:cNvSpPr/>
            <p:nvPr/>
          </p:nvSpPr>
          <p:spPr>
            <a:xfrm>
              <a:off x="2539607" y="1955896"/>
              <a:ext cx="3492000" cy="3528000"/>
            </a:xfrm>
            <a:prstGeom prst="arc">
              <a:avLst>
                <a:gd name="adj1" fmla="val 16200000"/>
                <a:gd name="adj2" fmla="val 3447965"/>
              </a:avLst>
            </a:prstGeom>
            <a:ln w="5715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C08538CC-58F2-0DAB-8A34-008E9B7F04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70098" y="5145228"/>
              <a:ext cx="161023" cy="115318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81BDA7C-C6DE-B02C-F73D-D9B641BE31CD}"/>
                </a:ext>
              </a:extLst>
            </p:cNvPr>
            <p:cNvSpPr txBox="1"/>
            <p:nvPr/>
          </p:nvSpPr>
          <p:spPr>
            <a:xfrm rot="8960070">
              <a:off x="4917583" y="5141056"/>
              <a:ext cx="573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0070C0"/>
                  </a:solidFill>
                </a:rPr>
                <a:t>25</a:t>
              </a:r>
              <a:endParaRPr lang="fr-FR" sz="20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89DEBA56-A70C-FDEF-DEA2-78C8173E11D9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عقرب الساعات في نطاق السادسة، وعقرب الدقائق يشير إلى 25 دقيقة.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7429E84-AE56-6B0D-0587-E075F3FBB11A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A51A613C-2F53-238C-2471-6F0B86FA446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CE7F1E64-44FB-8D7F-2704-7C613B0A86A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CC6F0CF8-3737-09CE-C016-29FCF2ECE48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9319B230-087C-9FF1-DA9B-14CFBECE169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Organigramme : Connecteur 44">
                  <a:extLst>
                    <a:ext uri="{FF2B5EF4-FFF2-40B4-BE49-F238E27FC236}">
                      <a16:creationId xmlns:a16="http://schemas.microsoft.com/office/drawing/2014/main" id="{70F9BE5D-735F-4CEF-29CE-00F10DBAA84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B819819D-C4EA-4E5B-F042-A32420CD06B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7" name="Organigramme : Connecteur 46">
                  <a:extLst>
                    <a:ext uri="{FF2B5EF4-FFF2-40B4-BE49-F238E27FC236}">
                      <a16:creationId xmlns:a16="http://schemas.microsoft.com/office/drawing/2014/main" id="{58B214E7-8350-FA9D-D9BB-BFB5F662693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F03DECF2-019D-3994-D1E2-E30E72FBB7A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9" name="Organigramme : Connecteur 48">
                  <a:extLst>
                    <a:ext uri="{FF2B5EF4-FFF2-40B4-BE49-F238E27FC236}">
                      <a16:creationId xmlns:a16="http://schemas.microsoft.com/office/drawing/2014/main" id="{F15EFFCA-480E-BA1F-84C9-1A329D6D84F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0A6D316-C40E-6FEA-2D45-EA6FBDE7D7D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ADDBA79-6454-14BF-7A7B-4FE887CF1C1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FB54D-8E18-3811-78A5-453580A75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748866C-6C59-2472-F736-584E3B141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39" y="1779573"/>
            <a:ext cx="7034713" cy="4770733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7EB164-9596-E4DB-6D05-0B89A36120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D67B12-7450-B9D5-7014-F157A406FA19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147 وأنجزوا النشاط 15. لديكم دقيقتان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09E03F-7E9A-3CDC-04DC-A347E3A5A01D}"/>
              </a:ext>
            </a:extLst>
          </p:cNvPr>
          <p:cNvSpPr/>
          <p:nvPr/>
        </p:nvSpPr>
        <p:spPr>
          <a:xfrm>
            <a:off x="1271752" y="2113167"/>
            <a:ext cx="2837793" cy="924321"/>
          </a:xfrm>
          <a:prstGeom prst="roundRect">
            <a:avLst>
              <a:gd name="adj" fmla="val 557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3F6CC7B-0487-E06A-98E6-C95843982F0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36A4F8A-6986-671A-22A9-EC32C7DD809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AE1A67DC-7B41-D158-CDF4-6ACEFA52CB6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D6587D2-A733-95F9-E5EB-C4380705F20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15CBA75F-89CD-2BC5-53C1-19A945CA313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52B8351B-34DD-E75F-0EDC-720F6D40145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F62A205-172E-39B0-11E9-280241D20A5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D8C52DDE-998A-A5B8-9378-744B6823E63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289EA993-CEC6-0AB7-2DD9-7A5B4CA15A9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8A9D99F6-55C2-A756-FA3A-D8A4DC77369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3BD3475-9030-8564-4015-BEAC96B88A2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5604754-0C3E-EA6C-A6F8-A55051ACC7F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96C93344-1ECB-7712-D0A1-072A06C18B6E}"/>
              </a:ext>
            </a:extLst>
          </p:cNvPr>
          <p:cNvGrpSpPr>
            <a:grpSpLocks noChangeAspect="1"/>
          </p:cNvGrpSpPr>
          <p:nvPr/>
        </p:nvGrpSpPr>
        <p:grpSpPr>
          <a:xfrm>
            <a:off x="367382" y="1043425"/>
            <a:ext cx="738292" cy="827051"/>
            <a:chOff x="976754" y="4005561"/>
            <a:chExt cx="558587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4CA698-64BF-6789-EF90-81D6C2E31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F5C3592-FC94-058E-0A98-08DD0CDD2258}"/>
                </a:ext>
              </a:extLst>
            </p:cNvPr>
            <p:cNvSpPr txBox="1"/>
            <p:nvPr/>
          </p:nvSpPr>
          <p:spPr>
            <a:xfrm>
              <a:off x="1020062" y="4157877"/>
              <a:ext cx="445646" cy="34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91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0A639-450C-A966-35C0-E18347490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E46DFF-B2BA-5818-4B19-B721854D75D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 من النشاط؟ العنصر الثاني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؟...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81130BD-0962-9DBE-FF78-F568000B8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7C4D298-6996-30FE-5FFF-C401BBBF188E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92E6445-15A8-7D40-21E4-4EC575B2B8A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5A9BD2D9-2F35-0B80-0C89-100FD962377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169024A-F6E5-5B12-CFFC-0150AF345EC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72C724C7-EEF5-4AC0-475F-901019949B9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43CB848D-70DA-272E-7EC4-F5A6DB88A5A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0C06E5F1-CE6B-5CB8-3319-31F78CB8AFA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52848A33-AF55-8D23-52D7-9C5F6F4DC24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914049F8-BA16-20AE-72C1-606A9AA5769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EC15898B-9BF3-6799-8CE3-4AFE0199575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407652C-8202-7A7B-424C-D79D88A0629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AE4D31D-C565-F858-1CE7-B62441E8D400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F6A1E2A-7D7F-B93C-C656-3A5A0F8AF38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539" y="2824576"/>
            <a:ext cx="8297808" cy="268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D8B8-9440-4188-0CD5-48A9C843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9D8E9F9-7C92-75EB-76F6-927D32A229B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539" y="2824576"/>
            <a:ext cx="8297808" cy="268035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A50E7C1-F793-DA79-A1E8-3B7C9662BF8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874194DF-590A-5E66-9C53-902EE2CDE40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A3891B96-549D-BB7E-911B-9CE10C39BAB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563B11E2-4673-9287-5D00-A4955B84643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C7D645A9-3E35-1FAE-3D50-3984E464774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FDF61396-CA41-4D1F-51E1-AF777D2D672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" name="Organigramme : Connecteur 76">
                  <a:extLst>
                    <a:ext uri="{FF2B5EF4-FFF2-40B4-BE49-F238E27FC236}">
                      <a16:creationId xmlns:a16="http://schemas.microsoft.com/office/drawing/2014/main" id="{6FC27203-D3CC-A5A7-2769-CB69B2F49B4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954710A3-23C5-BC97-5264-07056C06BA3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Organigramme : Connecteur 78">
                  <a:extLst>
                    <a:ext uri="{FF2B5EF4-FFF2-40B4-BE49-F238E27FC236}">
                      <a16:creationId xmlns:a16="http://schemas.microsoft.com/office/drawing/2014/main" id="{893C322C-2D41-D261-9600-60BDF2708CE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15369890-E194-0755-D9EF-FCFD4798CA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Organigramme : Connecteur 80">
                  <a:extLst>
                    <a:ext uri="{FF2B5EF4-FFF2-40B4-BE49-F238E27FC236}">
                      <a16:creationId xmlns:a16="http://schemas.microsoft.com/office/drawing/2014/main" id="{9128C25C-052E-763A-4DD5-0730CB64657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6F7A63-AD42-08CC-1840-9AFB54685DE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3E4B3481-7B4D-F745-7478-9AEA86BA35D2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1D4109-2EF7-11CE-9E70-2BBFFE5EA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F0FFFE5-428F-7401-D2AB-69685E3445D2}"/>
              </a:ext>
            </a:extLst>
          </p:cNvPr>
          <p:cNvSpPr txBox="1"/>
          <p:nvPr/>
        </p:nvSpPr>
        <p:spPr>
          <a:xfrm>
            <a:off x="1111574" y="4900346"/>
            <a:ext cx="1072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04:15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76FF11B-B3BD-2533-6FA6-EE5EBF5D1704}"/>
              </a:ext>
            </a:extLst>
          </p:cNvPr>
          <p:cNvSpPr txBox="1"/>
          <p:nvPr/>
        </p:nvSpPr>
        <p:spPr>
          <a:xfrm>
            <a:off x="3092885" y="4905845"/>
            <a:ext cx="1072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06:25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C5E0C5D-4B26-819D-E27F-45DF64370AC5}"/>
              </a:ext>
            </a:extLst>
          </p:cNvPr>
          <p:cNvSpPr txBox="1"/>
          <p:nvPr/>
        </p:nvSpPr>
        <p:spPr>
          <a:xfrm>
            <a:off x="5087869" y="4896353"/>
            <a:ext cx="1072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11:35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D5EEFBE-C073-A2C2-56B1-A93E12A6CD61}"/>
              </a:ext>
            </a:extLst>
          </p:cNvPr>
          <p:cNvSpPr txBox="1"/>
          <p:nvPr/>
        </p:nvSpPr>
        <p:spPr>
          <a:xfrm>
            <a:off x="7070874" y="4898840"/>
            <a:ext cx="1072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</a:rPr>
              <a:t>04:37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6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2290915" y="3000990"/>
            <a:ext cx="4206792" cy="18136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D1E41E-63F6-EDC8-2922-49BD95B9E06A}"/>
              </a:ext>
            </a:extLst>
          </p:cNvPr>
          <p:cNvSpPr txBox="1"/>
          <p:nvPr/>
        </p:nvSpPr>
        <p:spPr>
          <a:xfrm>
            <a:off x="2743200" y="3351889"/>
            <a:ext cx="3049453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المدة المستغرقة بين ساعتين</a:t>
            </a:r>
          </a:p>
        </p:txBody>
      </p:sp>
    </p:spTree>
    <p:extLst>
      <p:ext uri="{BB962C8B-B14F-4D97-AF65-F5344CB8AC3E}">
        <p14:creationId xmlns:p14="http://schemas.microsoft.com/office/powerpoint/2010/main" val="279640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على ألواحكم، ال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مدة المستغرقة بين الساعتين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212DBF8-D32A-ACF8-91EC-BA9C45C2D5CA}"/>
              </a:ext>
            </a:extLst>
          </p:cNvPr>
          <p:cNvSpPr/>
          <p:nvPr/>
        </p:nvSpPr>
        <p:spPr>
          <a:xfrm>
            <a:off x="3972912" y="3397470"/>
            <a:ext cx="861834" cy="5150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E5015E-7E24-B3F5-B081-561E63494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394973"/>
            <a:ext cx="2520000" cy="25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5EC10B-55D1-7153-DEFA-1BA3CB952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394973"/>
            <a:ext cx="2520000" cy="25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2856602-3D4C-3EC3-F224-D217D353B155}"/>
              </a:ext>
            </a:extLst>
          </p:cNvPr>
          <p:cNvSpPr txBox="1"/>
          <p:nvPr/>
        </p:nvSpPr>
        <p:spPr>
          <a:xfrm>
            <a:off x="2541726" y="5212594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 : ...</a:t>
            </a:r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79D9EC7-2D5D-86E2-AD3C-93C54EC86389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40B9AD6-C342-33E3-0B31-93009ED736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BEAA2FC-C52B-54D9-B631-BF049C3A98C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2326A307-0BD5-0241-B191-D3A45B1409A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7A2296CD-D5C9-D4E6-E752-96BB50848BF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9B2F2FE3-758A-B29A-B4D7-4F24940C923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9A97168-8B1F-764A-69AF-332C420757C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A35397DF-1F45-3134-F31F-855CB1CCB1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24F52274-3481-65E7-390B-841C7111190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6C46D669-C9D1-523C-14B1-76892B8095E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80E1059-826C-2880-08E5-95C2BB4B846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3EB7D7-5096-CC72-D056-30CFC11FEFE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3165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038D6-5FF6-EF4C-F0CE-BF1FD1A3E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B837A2-40FF-3CD0-7FF9-497677D22F8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743170-41DC-E094-F2EA-30849132A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11B84-A134-5BC1-AEBC-7B033396B5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B81F02A-563D-5B24-CB2B-CF81CF22361A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5E2FD2C-C6E5-8283-775D-6C03420B6D9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2FF2B9F-003A-0FC8-9380-6C93D0B2C0F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1E0F956-4965-649E-0A15-00D992EB2A7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1786704-1D1B-EF8C-06EE-C7B841DC61B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0EC17E3-11CF-9AB7-867A-8348989E809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1F300A4-1C2A-C10E-DA49-5B4958A4E06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F92C33A9-9A41-B036-56D1-00A798281A3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5B77958-E817-CA0E-D63C-F924B639502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CF542C7-3EB9-1DE8-0FE3-84B43958268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D7649CF-3454-DA1B-DABF-D47AAC44876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DCD2171-273C-1724-6D3E-8242544E46F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1933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3F5F988A-069E-A35C-5A2E-A1CD07E57250}"/>
              </a:ext>
            </a:extLst>
          </p:cNvPr>
          <p:cNvSpPr/>
          <p:nvPr/>
        </p:nvSpPr>
        <p:spPr>
          <a:xfrm>
            <a:off x="3972912" y="3397470"/>
            <a:ext cx="861834" cy="5150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487E-AF4D-41E9-B3EC-1EFA6B381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394973"/>
            <a:ext cx="2520000" cy="25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666BD5-F4F0-2052-6183-CA3C3E571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394973"/>
            <a:ext cx="2520000" cy="252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39E553-25CE-3BFF-8803-1919B2FEB05E}"/>
              </a:ext>
            </a:extLst>
          </p:cNvPr>
          <p:cNvSpPr txBox="1"/>
          <p:nvPr/>
        </p:nvSpPr>
        <p:spPr>
          <a:xfrm>
            <a:off x="2541726" y="5212594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 : ...</a:t>
            </a:r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C031AA-10F5-6710-7B27-5A4377DA948B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031494D-781D-A2DC-0F77-F64F0D5663C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7072A948-EDC2-FB73-5C1D-DFDDC41CDAC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DDF2C8F-957A-5243-AD06-BCDD00198E0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14358FA-0092-A9F7-EE27-23199DFE6EB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F7829ACB-9AB2-69B9-92A1-DFD7AAF0FC0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809AEBE5-4BC0-7D2A-ADB7-80ED0A501F4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693DB054-FE93-6ECF-69E1-A9CF7D69762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A04D264-61B5-3BAF-C022-73C60A8BC61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E3FF28F2-7700-892D-A81B-1EEF767FA43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48358C6-9C00-7241-8C60-F37D1DADE39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9A2F031-5EF9-A233-3107-EB1870DE7B5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1F0C99-B51D-A71E-D5A1-FA1979B42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1E98A-F353-1E18-F663-1858DFF7F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0179CF-F44A-385D-F26A-250954BE1B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8055D8F4-1E2C-183E-CEC0-4E3D0399F99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المدة المستغرقة بين الساعتين هي ساعة واحدة و 15 دقيقة.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2C57B8-1224-37E4-5C74-EBC6E797EEE8}"/>
              </a:ext>
            </a:extLst>
          </p:cNvPr>
          <p:cNvSpPr txBox="1"/>
          <p:nvPr/>
        </p:nvSpPr>
        <p:spPr>
          <a:xfrm>
            <a:off x="2551558" y="5497729"/>
            <a:ext cx="387272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dirty="0"/>
              <a:t>h </a:t>
            </a:r>
            <a:r>
              <a:rPr lang="fr-FR" dirty="0">
                <a:solidFill>
                  <a:srgbClr val="0070C0"/>
                </a:solidFill>
              </a:rPr>
              <a:t>15 min  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B4966604-BDAB-994A-7B46-12998BEDE830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0A2B1C-54C8-47BE-821C-53225917F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72" y="2689257"/>
            <a:ext cx="2520000" cy="25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9F6F00-3DE1-9C2B-6BD1-447E4EDC9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2689257"/>
            <a:ext cx="2520000" cy="2520000"/>
          </a:xfrm>
          <a:prstGeom prst="rect">
            <a:avLst/>
          </a:prstGeom>
        </p:spPr>
      </p:pic>
      <p:sp>
        <p:nvSpPr>
          <p:cNvPr id="7" name="Arc partiel 6">
            <a:extLst>
              <a:ext uri="{FF2B5EF4-FFF2-40B4-BE49-F238E27FC236}">
                <a16:creationId xmlns:a16="http://schemas.microsoft.com/office/drawing/2014/main" id="{D2644D02-EB6A-4E6D-3340-727CC49B19E4}"/>
              </a:ext>
            </a:extLst>
          </p:cNvPr>
          <p:cNvSpPr/>
          <p:nvPr/>
        </p:nvSpPr>
        <p:spPr>
          <a:xfrm>
            <a:off x="5397910" y="2772697"/>
            <a:ext cx="2310582" cy="2349909"/>
          </a:xfrm>
          <a:prstGeom prst="pie">
            <a:avLst>
              <a:gd name="adj1" fmla="val 1806078"/>
              <a:gd name="adj2" fmla="val 4002836"/>
            </a:avLst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Arc partiel 7">
            <a:extLst>
              <a:ext uri="{FF2B5EF4-FFF2-40B4-BE49-F238E27FC236}">
                <a16:creationId xmlns:a16="http://schemas.microsoft.com/office/drawing/2014/main" id="{96013054-5076-49F8-407A-862DC19CD994}"/>
              </a:ext>
            </a:extLst>
          </p:cNvPr>
          <p:cNvSpPr/>
          <p:nvPr/>
        </p:nvSpPr>
        <p:spPr>
          <a:xfrm>
            <a:off x="5357911" y="2772696"/>
            <a:ext cx="2390580" cy="2349909"/>
          </a:xfrm>
          <a:prstGeom prst="pie">
            <a:avLst>
              <a:gd name="adj1" fmla="val 16202849"/>
              <a:gd name="adj2" fmla="val 14621"/>
            </a:avLst>
          </a:prstGeom>
          <a:solidFill>
            <a:srgbClr val="0070C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7F0862B-83F9-251E-64CD-DAA39E75592F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172129A-4FD6-D577-99B5-105BDCE742B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D4C4BF64-E84C-51E4-078C-84364048F2B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67E71CC-DC66-C3BF-8308-36C239FCE05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8798C005-A70B-D316-F3D2-227B8A5856A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08C3B6BD-BB6D-110E-0533-5AC51CC26C2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89EA78D-6E83-DCCF-85C1-3D38A88FD89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E5CF879B-FFAF-5DB1-3AE6-77BE0974946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B1B80C14-047D-EE44-912B-5DD9B4C3DEB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AE12002-DA9F-F071-D60B-B618B05ED47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DB274B3-8832-1691-5799-66A67C8BC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2EA8456-ABE1-A3B9-0BC9-23F11E426E0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389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1238-4175-ED1E-62D2-A40300B16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1866983-2028-DAFE-5E13-F2DA9FE79A5B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المستغرقة بين الساعتين التاليتين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6F8229-F1AF-8588-8CB5-9AFCDAAA8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C0403A4-5AF0-308A-AA92-3C54A51A2448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D4EF49F4-8498-6E28-F0AA-EBCAE9773F69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9B10B-59C8-BD8E-A144-B3DB0B418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019" y="2689253"/>
            <a:ext cx="2520000" cy="25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32D130-7133-B20E-915B-8E75CAE63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9" y="2689253"/>
            <a:ext cx="2520000" cy="252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1D3B26-7CA1-4E83-F6E0-4067AB3B8E6C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E4CBA74-08A4-DE83-66D8-D0E9033350F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591AE172-FD63-108C-5C0F-8A20F57F595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9FEEBC5-00FB-E173-DE18-A8DAED623B0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E455713-D43E-293D-8E10-EAC23B36D59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FD2DFEE-8F82-4343-CBF6-8839B6B503B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7D4DB6A-A971-07C5-0B48-366806F26F5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8A4E4F86-657B-F8A2-94CF-E70D0AC125F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3A7AFF84-A444-C2C0-DBE7-489912F19CC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196671C5-A02F-A7C9-70FD-2FF4412F7D5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70F8631-0F4E-07BF-845A-09E1CF78C3B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22F2A88-9991-3F09-A24D-AE06B315DD5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3026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D943E-432E-DACA-5A1A-02BF0B494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74604F5-DAC1-EF4F-68E9-EE3690F87E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AD72C0-4D40-0F52-F844-AC99D0FA4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812958-5951-8911-AD1C-29C1E1100E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A4D3C5E-A862-8D3A-31C4-08AD13FBF239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CF0A99B-DED8-771F-79D6-23D7529DAB5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1553360-51BA-C964-EA3E-807F512E21F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3959ABA-6420-D5F0-C33B-528A3B8EC4F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3A54D29-21FC-8318-9101-4805BDE9687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014D60D5-FA3C-373B-8B7F-6D71EB0CB3D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7BBCEB44-388A-DC6A-91F7-4B591F2EBA0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61FD902-4DD9-7866-395A-72296560A09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C55D646-D236-76BC-DB4B-5C1B3F7EBBE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ACBDAEBF-6181-11DA-8E1D-6362F88B29E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E47E85E-8BBF-2DB8-76FD-DA22DDFE5C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FA5457C-A1ED-7B51-A14B-A5D6CBCFF8B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2704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7ECE2-7015-F531-2B64-572393BA0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788C49C-DC81-F515-7995-A2AB42395A4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9A519D3-DC06-015E-3259-6FA95BF33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7ED02FE-CFCC-EA42-EBE0-C39AD478E60F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7B4425B5-9D26-1741-1479-1A7DE71B4175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248754-3701-04C4-89A0-DB5B03269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019" y="2689253"/>
            <a:ext cx="2520000" cy="25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87BFE-4975-FF81-D9E0-28CFB287D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9" y="2689253"/>
            <a:ext cx="2520000" cy="252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E6F5234-2EAC-45BD-60EF-5BFAAC1D0F9A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BCA0857-044E-823B-1511-2F52230E8F7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CFE56AED-02F5-0CA8-312F-BD672013EE2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AACF8B4D-9C58-4CC5-29EE-E2E53BAB761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38E4A0AA-3FB7-BDB9-F1E1-51C70A4D12E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83AA9A3C-01FD-7276-CE75-FC8A35176A7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73AC5339-7D21-7F30-A09F-36EFF500EEB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CE57CF7-FC0C-BE27-DFEB-E1F89622427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3DC6267-4FF0-5BF1-AAAD-FA4C15AA821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61D357EA-51E2-9777-AAF5-7E073E457DA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6B5E922-B0A2-F065-15A2-0B263098CE7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510A2B6-B1A2-A8D5-7D75-48AEA0FB14E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6962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67051-B57B-170E-D321-0264ED65F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958432-3AB1-9A91-6BD6-31EE7D7189A8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4CBBE0-5141-7AA4-B8F6-F15F870C5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237345-E369-C410-0140-1174ADD31403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المستغرقة بين الساعتين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هي ساعة واحدة و 18 دقيقة.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DAE2B9-525F-DA07-E3DC-0E2F191A50AF}"/>
              </a:ext>
            </a:extLst>
          </p:cNvPr>
          <p:cNvSpPr txBox="1"/>
          <p:nvPr/>
        </p:nvSpPr>
        <p:spPr>
          <a:xfrm>
            <a:off x="3136104" y="5607645"/>
            <a:ext cx="2535449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h 18 min</a:t>
            </a:r>
            <a:endParaRPr lang="fr-FR" sz="6000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5DD83BD-E502-195F-1F26-FFBC64DFF7B2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70E697-AF4A-925B-AEB5-937DB3A7B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019" y="2689253"/>
            <a:ext cx="2520000" cy="25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D57D98-5801-6926-FAF1-2D079F1A5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9" y="2689253"/>
            <a:ext cx="2520000" cy="2520000"/>
          </a:xfrm>
          <a:prstGeom prst="rect">
            <a:avLst/>
          </a:prstGeom>
        </p:spPr>
      </p:pic>
      <p:sp>
        <p:nvSpPr>
          <p:cNvPr id="2" name="Arc partiel 1">
            <a:extLst>
              <a:ext uri="{FF2B5EF4-FFF2-40B4-BE49-F238E27FC236}">
                <a16:creationId xmlns:a16="http://schemas.microsoft.com/office/drawing/2014/main" id="{3DC24B02-E2FE-FF1D-5EDA-4DC8EEDBEB9E}"/>
              </a:ext>
            </a:extLst>
          </p:cNvPr>
          <p:cNvSpPr/>
          <p:nvPr/>
        </p:nvSpPr>
        <p:spPr>
          <a:xfrm>
            <a:off x="5397910" y="2772697"/>
            <a:ext cx="2310582" cy="2349909"/>
          </a:xfrm>
          <a:prstGeom prst="pie">
            <a:avLst>
              <a:gd name="adj1" fmla="val 9314024"/>
              <a:gd name="adj2" fmla="val 11761858"/>
            </a:avLst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Arc partiel 2">
            <a:extLst>
              <a:ext uri="{FF2B5EF4-FFF2-40B4-BE49-F238E27FC236}">
                <a16:creationId xmlns:a16="http://schemas.microsoft.com/office/drawing/2014/main" id="{D39FF279-5483-C04B-45F3-C9A738D7AF04}"/>
              </a:ext>
            </a:extLst>
          </p:cNvPr>
          <p:cNvSpPr/>
          <p:nvPr/>
        </p:nvSpPr>
        <p:spPr>
          <a:xfrm>
            <a:off x="5357911" y="2772696"/>
            <a:ext cx="2390580" cy="2349909"/>
          </a:xfrm>
          <a:prstGeom prst="pie">
            <a:avLst>
              <a:gd name="adj1" fmla="val 20570843"/>
              <a:gd name="adj2" fmla="val 5276832"/>
            </a:avLst>
          </a:prstGeom>
          <a:solidFill>
            <a:srgbClr val="0070C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C428ADC-98E6-FDD1-319A-7DCB728E1EEA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51BE674-BAB9-9240-57C0-E3987BC2E0C2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57FE56A-683B-6A7D-8C84-02C7E846C46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037B0C2-8346-4CDA-C5F4-C14BA2C535E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34C44205-E869-40E6-21F7-9FF16EB7557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4EA5AD8F-0F85-1E6B-C72E-EA198CB2792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96854AD2-A431-2A08-1153-947EDAD7092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59CADD21-2A57-3803-2832-F0455C70686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7740BE00-C5B1-56B9-4541-F511239593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5FD963B9-0461-FD1E-B5B6-40C23DBE395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72DD4E4-1E1C-6686-FD9C-77CF71623B0F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B5E1485-F9A0-F21F-D9E3-AB212A2A1CD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633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6302C-CE53-71BA-45C6-5E738FE24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4D54821-5696-7EAF-104B-0C9B7F3EB92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المدة الزمنية المستغرقة بين الساعتين التاليتين:</a:t>
            </a:r>
            <a:endParaRPr lang="ar-MA" sz="1867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20369E-8A2E-4A0E-11D3-63FCFAAEE40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8E5AF8B3-428A-D9DC-757F-D5C40C8680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1" r="38161"/>
          <a:stretch>
            <a:fillRect/>
          </a:stretch>
        </p:blipFill>
        <p:spPr bwMode="auto">
          <a:xfrm>
            <a:off x="5325830" y="2689253"/>
            <a:ext cx="251237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3C1EE3-7DC4-908D-D825-19F3A0CF9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9" y="2689253"/>
            <a:ext cx="2520000" cy="2520000"/>
          </a:xfrm>
          <a:prstGeom prst="rect">
            <a:avLst/>
          </a:prstGeom>
        </p:spPr>
      </p:pic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ECC1B9E7-67BD-4E01-BD58-84CA41203C54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6024A9-EE7F-5B55-1FE2-DE840B0B0277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3437FBE-770C-ECFF-806D-E6941A846662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A85A6C0-EE22-F5DA-E55A-ACF6E2202B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BCF6A5FD-61A0-E643-00E5-B4A576F7805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0C0C519-2B9D-9B8E-1158-F6830BFCBD2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83AE1320-6245-ACF3-7DDC-2B4EE8159ED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E943A7B9-04CC-3C9F-0BEE-6884AFE5DF0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3E7C980D-7D7F-4AD6-F3F4-53D5E938711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C469AF82-63AA-B0D4-DAED-0632BD13FB8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77DC93E8-84D4-47C8-CECA-FA07705EF12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rganigramme : Connecteur 30">
                  <a:extLst>
                    <a:ext uri="{FF2B5EF4-FFF2-40B4-BE49-F238E27FC236}">
                      <a16:creationId xmlns:a16="http://schemas.microsoft.com/office/drawing/2014/main" id="{FEA972CF-03E6-DDA3-E642-896BA88DB4B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BBC3889-B402-995A-C1EE-1DE23F74B24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C244FDF-3C17-322A-C5C5-A01D608F24D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6864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9D794-342F-0856-1885-07B4EBF11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B0EE81-67E5-DDD6-8DF8-8768DCE8A21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D3F17F-55DA-E040-825A-C76DE272E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5C8506-48D3-3FC7-9F86-ACD776D29C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44CB12-DF38-DFB0-5324-F5546E0984D0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7E49F9-03EB-16F4-85B5-43C2B27D10C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2900AECD-D9EA-5335-F1FE-CBBD1A84E7A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5F50187-F354-5A61-F10C-3B0A79F33D9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A7433F27-1F68-0243-AB3E-DA14256CC08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467A6D5-E8B0-F82B-3480-F19B1A463F2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71F5149-F9B4-0A15-0465-A57E89E5676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F92125E1-FEBB-229E-0355-D723317F879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B6597DA-CD9B-0F51-19D7-6668C9CFCD8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CC9D68E-4F73-1850-13DA-50AAE207EFA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8F44A33-B0C0-9ECB-C7BB-0085B9CCD55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37245A8-ACD4-8B4D-92F4-F614577FC74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2936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F8D9605A-67BC-D9D2-B6F9-2190BAE5EB5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6B7FBC5-9FF7-93B3-0F24-75C00CF2C61A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7FAAEF2-066B-34FF-7303-94C346F808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1" r="38161"/>
          <a:stretch>
            <a:fillRect/>
          </a:stretch>
        </p:blipFill>
        <p:spPr bwMode="auto">
          <a:xfrm>
            <a:off x="5325830" y="2689253"/>
            <a:ext cx="251237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8F1208-5864-D16B-1635-B464BF3B2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9" y="2689253"/>
            <a:ext cx="2520000" cy="252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0F2BA43-99CE-3780-C9FD-1D13400581D0}"/>
              </a:ext>
            </a:extLst>
          </p:cNvPr>
          <p:cNvSpPr txBox="1"/>
          <p:nvPr/>
        </p:nvSpPr>
        <p:spPr>
          <a:xfrm>
            <a:off x="3136104" y="5641697"/>
            <a:ext cx="253544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ar-MA" sz="3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F73D35-7035-8F4A-60A3-A8F9CE5FA898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851B979-46F5-D041-873A-60F8D0BCCEC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5E28C7D5-38BF-8854-797E-838F5D7BADE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7AFED08-CC57-1C7B-5232-19B20F8E2F5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0A53CED0-D7C1-16D6-D3B9-92AADB129EB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E2A9A952-B897-67F1-063F-2EB8DC7714F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44AEE89E-79B9-C743-EABA-99DF66C285E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2171B31C-7A58-6F80-8334-9810FA4739F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3498228F-2300-C34C-8288-7F62075516C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8DD79110-49D9-3E5F-4716-972EA95EE4E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A55FCC1-296A-FA6B-25FB-13530EBE0C2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9C72581-C227-D8F4-A202-2F24E204BD1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5627A7-FB3C-AD19-EBED-C908B6250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1E98A-F353-1E18-F663-1858DFF7F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0179CF-F44A-385D-F26A-250954BE1B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B4966604-BDAB-994A-7B46-12998BEDE830}"/>
              </a:ext>
            </a:extLst>
          </p:cNvPr>
          <p:cNvSpPr/>
          <p:nvPr/>
        </p:nvSpPr>
        <p:spPr>
          <a:xfrm>
            <a:off x="3972912" y="3691750"/>
            <a:ext cx="861834" cy="51500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992F3CF-C3F4-40FF-F709-BF917C7ED2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1" r="38161"/>
          <a:stretch>
            <a:fillRect/>
          </a:stretch>
        </p:blipFill>
        <p:spPr bwMode="auto">
          <a:xfrm>
            <a:off x="5325830" y="2689253"/>
            <a:ext cx="251237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E73396-E428-84E5-89F7-FA0FD17D91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39" y="2689253"/>
            <a:ext cx="2520000" cy="252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4AF1F72-A6F3-968B-F8D2-1D4F8989DAD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المدة الزمنية المستغرقة بين الساعتين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هي ساعة واحدة و 10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89A3A3-84D4-8388-A64A-B90E49A54B97}"/>
              </a:ext>
            </a:extLst>
          </p:cNvPr>
          <p:cNvSpPr txBox="1"/>
          <p:nvPr/>
        </p:nvSpPr>
        <p:spPr>
          <a:xfrm>
            <a:off x="3136104" y="5607645"/>
            <a:ext cx="2535449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h 10 min</a:t>
            </a:r>
            <a:endParaRPr lang="fr-FR" sz="6000" dirty="0"/>
          </a:p>
        </p:txBody>
      </p:sp>
      <p:sp>
        <p:nvSpPr>
          <p:cNvPr id="14" name="Arc partiel 13">
            <a:extLst>
              <a:ext uri="{FF2B5EF4-FFF2-40B4-BE49-F238E27FC236}">
                <a16:creationId xmlns:a16="http://schemas.microsoft.com/office/drawing/2014/main" id="{BA8FF253-F45E-2550-E38F-933F88698681}"/>
              </a:ext>
            </a:extLst>
          </p:cNvPr>
          <p:cNvSpPr/>
          <p:nvPr/>
        </p:nvSpPr>
        <p:spPr>
          <a:xfrm>
            <a:off x="5397910" y="2772697"/>
            <a:ext cx="2310582" cy="2349909"/>
          </a:xfrm>
          <a:prstGeom prst="pie">
            <a:avLst>
              <a:gd name="adj1" fmla="val 11123013"/>
              <a:gd name="adj2" fmla="val 13355550"/>
            </a:avLst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Arc partiel 14">
            <a:extLst>
              <a:ext uri="{FF2B5EF4-FFF2-40B4-BE49-F238E27FC236}">
                <a16:creationId xmlns:a16="http://schemas.microsoft.com/office/drawing/2014/main" id="{A2BCE2F6-F31F-2762-F443-65B668F21E4F}"/>
              </a:ext>
            </a:extLst>
          </p:cNvPr>
          <p:cNvSpPr/>
          <p:nvPr/>
        </p:nvSpPr>
        <p:spPr>
          <a:xfrm>
            <a:off x="5357911" y="2772696"/>
            <a:ext cx="2390580" cy="2349909"/>
          </a:xfrm>
          <a:prstGeom prst="pie">
            <a:avLst>
              <a:gd name="adj1" fmla="val 19885459"/>
              <a:gd name="adj2" fmla="val 1839932"/>
            </a:avLst>
          </a:prstGeom>
          <a:solidFill>
            <a:srgbClr val="0070C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74A86E9-B8DD-BC10-A8F0-B00C76958DBF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7C84A67-CC52-7CD6-F5AE-4F032A3529E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E4AECB32-0F7A-4F1D-8DEF-BCFD66D95FA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23C968C-7A7E-FE88-1999-49576F55017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0C4DA69A-D580-8988-A1D2-B6C4E58E919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72531394-A466-46B7-9688-8EB5C99B7F0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5B70FFEF-AB31-C03F-1CDB-39AAEDD707B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B566475C-45EE-2DAA-CBFB-7AE7F4F1FFC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2C563484-D6F5-3810-6D60-7A2F1D2F2BB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CA44736A-6FAB-0FBD-3ABE-D612C1A8F6A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E01F645-7990-4948-5BF6-DDDE0E739AF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2CC5008-4848-4891-B343-01123B649A9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1256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39EF3-D095-D2C1-CC42-792C477C8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2B55DAE-7F0A-F102-D4FF-A0A4FB6E5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39" y="1779573"/>
            <a:ext cx="7034713" cy="4770733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04F253-AD3D-090D-6299-05A81CDA8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1018C1-4C79-8394-51D9-5960004E8D55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146 وأنجزوا النشاط 14. لديكم دقيقتان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2A8FB6-57E1-7969-A90F-0A225F351CDF}"/>
              </a:ext>
            </a:extLst>
          </p:cNvPr>
          <p:cNvSpPr/>
          <p:nvPr/>
        </p:nvSpPr>
        <p:spPr>
          <a:xfrm>
            <a:off x="4936834" y="5297298"/>
            <a:ext cx="2837793" cy="1034676"/>
          </a:xfrm>
          <a:prstGeom prst="roundRect">
            <a:avLst>
              <a:gd name="adj" fmla="val 557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35726BB-D9E8-F3F7-D402-8B7FB1D82CF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E221491-4ADF-DD00-26C7-0FC87DABFCE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A3DDA823-AD52-3D34-9BBB-962D4940595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57B4D4C-867A-5DCA-4E2F-9160D00B1D8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7F34C4C8-B084-2772-CE54-B35055F2CE2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E1E7E772-F264-AFC3-1D7F-4C3563B2DFF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83523138-1D8F-745A-057F-83AEA6CCBD7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855EDC3A-CBF3-644A-DD47-CEB9DBEC2D8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DCDF4951-2469-D620-F3BC-76A5577A043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367F9A29-FA8F-E7FA-E451-DA38A58ED19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55483C6-DB74-7D65-99BF-055791E9C93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5B90BC6-E60A-4BDF-0C3F-3F6D5603F5B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ADEEFD1-B320-722F-D283-97BD9B086706}"/>
              </a:ext>
            </a:extLst>
          </p:cNvPr>
          <p:cNvGrpSpPr>
            <a:grpSpLocks noChangeAspect="1"/>
          </p:cNvGrpSpPr>
          <p:nvPr/>
        </p:nvGrpSpPr>
        <p:grpSpPr>
          <a:xfrm>
            <a:off x="367382" y="1043425"/>
            <a:ext cx="738292" cy="827051"/>
            <a:chOff x="976754" y="4005561"/>
            <a:chExt cx="558587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A4F951D-E398-90E3-DF98-8BC67C02F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EEBDB1B-C100-1934-9B36-E34C53840C07}"/>
                </a:ext>
              </a:extLst>
            </p:cNvPr>
            <p:cNvSpPr txBox="1"/>
            <p:nvPr/>
          </p:nvSpPr>
          <p:spPr>
            <a:xfrm>
              <a:off x="1020062" y="4157877"/>
              <a:ext cx="445646" cy="34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99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4C72F-C61C-F9AF-EA08-4D38F6EC6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752287B-0552-59D9-6316-C547786DDC5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 من هذا النشاط؟ العنصر الثاني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0F82188-36A2-64DC-CB0E-83ABDADDB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774521-9A11-059C-7E8A-2DDADB8175E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F87DD54-D3D9-66FB-DF77-6A0D5CE9223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1BB0106E-6BD3-4966-9123-BD8022BFFFF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F66D413-E694-FB76-E579-BDDBB12D36F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47392644-B1A5-5C02-2494-7258672BBF2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8D8E238A-88D8-AB6D-27A2-4B42B5D0E3C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8F87D5D-7F4C-70BE-D00A-0D3503F30D4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A9AA07AE-509F-8633-C86C-44AA65B2DD2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6AA74259-CF23-3C1B-F1DD-B0D4B578A62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B3F4D5ED-7909-F6A0-44BA-A56184A7F99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AC1A637-29FD-9686-FA7B-04F5F8E322C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CBFED5A-92D8-7709-BFB8-BFA8F68EC27E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11AECBB0-EBFD-D32A-0274-47B40B795D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841" y="2433966"/>
            <a:ext cx="8326714" cy="301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86E8B-DE54-281F-9793-98503F6D0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483E80A-1A43-553A-39EA-12116B166D3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5F3D634D-0A49-0E7D-E51B-144B73CDA6E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01639080-05D3-1808-6314-71E9CBFFF3D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A57BB114-CEDD-91C5-7F32-20015E92AC4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0600CA1A-7E3D-3B70-F01E-3D0BA6F9114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14F58352-0619-995B-D58E-F31A77180CC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" name="Organigramme : Connecteur 76">
                  <a:extLst>
                    <a:ext uri="{FF2B5EF4-FFF2-40B4-BE49-F238E27FC236}">
                      <a16:creationId xmlns:a16="http://schemas.microsoft.com/office/drawing/2014/main" id="{D2473FF6-DC27-06FA-13E4-8F8F7469946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CE9DAB8C-8028-9251-4442-58B149F8612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Organigramme : Connecteur 78">
                  <a:extLst>
                    <a:ext uri="{FF2B5EF4-FFF2-40B4-BE49-F238E27FC236}">
                      <a16:creationId xmlns:a16="http://schemas.microsoft.com/office/drawing/2014/main" id="{E1E678E7-A697-8D68-40E0-6A5C81B32E1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743925BC-4725-2177-08DC-CC3E7DA54A7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Organigramme : Connecteur 80">
                  <a:extLst>
                    <a:ext uri="{FF2B5EF4-FFF2-40B4-BE49-F238E27FC236}">
                      <a16:creationId xmlns:a16="http://schemas.microsoft.com/office/drawing/2014/main" id="{9DAAE050-1A36-5C7E-5627-5D2FBB56518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2679FD-800A-D2A0-C345-5C86AA156B1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5A39B585-0F1E-F24D-F418-1C8D8CBCDB8E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668AC1-8974-AC8B-26D4-5D9B39AB1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ACBC82-4F28-97B0-52C4-5EA6ECF7D51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841" y="2433966"/>
            <a:ext cx="8326714" cy="301342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B82D024-8A5A-2F86-6E75-89E97DFFCC1C}"/>
              </a:ext>
            </a:extLst>
          </p:cNvPr>
          <p:cNvSpPr txBox="1"/>
          <p:nvPr/>
        </p:nvSpPr>
        <p:spPr>
          <a:xfrm>
            <a:off x="1320881" y="4751249"/>
            <a:ext cx="2363437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h 24 min</a:t>
            </a:r>
            <a:endParaRPr lang="fr-FR" sz="48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9AF9337-860C-3E82-74FE-F104BDBECD7A}"/>
              </a:ext>
            </a:extLst>
          </p:cNvPr>
          <p:cNvSpPr txBox="1"/>
          <p:nvPr/>
        </p:nvSpPr>
        <p:spPr>
          <a:xfrm>
            <a:off x="5429852" y="4751249"/>
            <a:ext cx="2363437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algn="ctr">
              <a:defRPr sz="5400">
                <a:solidFill>
                  <a:srgbClr val="C00000"/>
                </a:solidFill>
              </a:defRPr>
            </a:lvl1pPr>
          </a:lstStyle>
          <a:p>
            <a: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 h 49 min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6031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F34F054-588D-8EC1-67B5-A74CD32A327A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0D26F1D-ACF2-9CCD-4496-61F82D72A1D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3745A50E-C542-CFD6-3DEC-93E94C44030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1C02598-4CB3-9D47-502D-9FCC67F23F1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9B3930B0-FC32-FF9A-F261-564B5DCE505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695C9C05-2F52-FDFE-30F0-70163709E81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C923196-6B0F-97F5-1DE0-592F9D9930A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905D83E-E568-7A25-0F40-0B746CC68D2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6C5EC8D-9A3F-CA98-0EFD-A4241DDB5A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DB7625AD-611F-78EF-3CF4-C6C87A1984C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F8509F6-EFCE-4822-341A-41B27EF54DA0}"/>
                  </a:ext>
                </a:extLst>
              </p:cNvPr>
              <p:cNvSpPr/>
              <p:nvPr/>
            </p:nvSpPr>
            <p:spPr>
              <a:xfrm>
                <a:off x="2947701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7B6A48-24B4-B8B8-95CC-79C29B67E40A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16374</TotalTime>
  <Words>1374</Words>
  <Application>Microsoft Office PowerPoint</Application>
  <PresentationFormat>Affichage à l'écran (4:3)</PresentationFormat>
  <Paragraphs>496</Paragraphs>
  <Slides>60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60</vt:i4>
      </vt:variant>
    </vt:vector>
  </HeadingPairs>
  <TitlesOfParts>
    <vt:vector size="76" baseType="lpstr">
      <vt:lpstr>DengXian</vt:lpstr>
      <vt:lpstr>UD Digi Kyokasho NK-B</vt:lpstr>
      <vt:lpstr>Aptos</vt:lpstr>
      <vt:lpstr>Aptos Display</vt:lpstr>
      <vt:lpstr>Arial</vt:lpstr>
      <vt:lpstr>Arimo Italics</vt:lpstr>
      <vt:lpstr>Calibri</vt:lpstr>
      <vt:lpstr>Chalkboard</vt:lpstr>
      <vt:lpstr>Dosis</vt:lpstr>
      <vt:lpstr>Effra CC Arbc</vt:lpstr>
      <vt:lpstr>Noto Sans Symbols</vt:lpstr>
      <vt:lpstr>Wingdings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ES- SALHI ABDELGHANI</cp:lastModifiedBy>
  <cp:revision>153</cp:revision>
  <cp:lastPrinted>2025-08-13T10:11:39Z</cp:lastPrinted>
  <dcterms:created xsi:type="dcterms:W3CDTF">2025-08-01T12:31:49Z</dcterms:created>
  <dcterms:modified xsi:type="dcterms:W3CDTF">2026-06-08T23:18:19Z</dcterms:modified>
</cp:coreProperties>
</file>