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55"/>
  </p:notesMasterIdLst>
  <p:handoutMasterIdLst>
    <p:handoutMasterId r:id="rId56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825" r:id="rId11"/>
    <p:sldId id="2134806765" r:id="rId12"/>
    <p:sldId id="2134806637" r:id="rId13"/>
    <p:sldId id="2134807104" r:id="rId14"/>
    <p:sldId id="2134806650" r:id="rId15"/>
    <p:sldId id="2134807030" r:id="rId16"/>
    <p:sldId id="768" r:id="rId17"/>
    <p:sldId id="2134806678" r:id="rId18"/>
    <p:sldId id="2134807071" r:id="rId19"/>
    <p:sldId id="2134807093" r:id="rId20"/>
    <p:sldId id="2134807017" r:id="rId21"/>
    <p:sldId id="2134807018" r:id="rId22"/>
    <p:sldId id="2134807019" r:id="rId23"/>
    <p:sldId id="2134807059" r:id="rId24"/>
    <p:sldId id="2134807072" r:id="rId25"/>
    <p:sldId id="2134807073" r:id="rId26"/>
    <p:sldId id="2134807060" r:id="rId27"/>
    <p:sldId id="2134806664" r:id="rId28"/>
    <p:sldId id="2134807070" r:id="rId29"/>
    <p:sldId id="2134806775" r:id="rId30"/>
    <p:sldId id="2134806776" r:id="rId31"/>
    <p:sldId id="2134807078" r:id="rId32"/>
    <p:sldId id="2134807079" r:id="rId33"/>
    <p:sldId id="2134807080" r:id="rId34"/>
    <p:sldId id="2134807081" r:id="rId35"/>
    <p:sldId id="2134807082" r:id="rId36"/>
    <p:sldId id="2134807087" r:id="rId37"/>
    <p:sldId id="2134807088" r:id="rId38"/>
    <p:sldId id="2134807089" r:id="rId39"/>
    <p:sldId id="2134807090" r:id="rId40"/>
    <p:sldId id="2134807096" r:id="rId41"/>
    <p:sldId id="2134807094" r:id="rId42"/>
    <p:sldId id="2134807095" r:id="rId43"/>
    <p:sldId id="2134807092" r:id="rId44"/>
    <p:sldId id="2134806665" r:id="rId45"/>
    <p:sldId id="2134806663" r:id="rId46"/>
    <p:sldId id="2134807028" r:id="rId47"/>
    <p:sldId id="2134807091" r:id="rId48"/>
    <p:sldId id="2134807097" r:id="rId49"/>
    <p:sldId id="2134807098" r:id="rId50"/>
    <p:sldId id="2134807099" r:id="rId51"/>
    <p:sldId id="789" r:id="rId52"/>
    <p:sldId id="2134806639" r:id="rId53"/>
    <p:sldId id="980" r:id="rId5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00AB9B"/>
    <a:srgbClr val="84E291"/>
    <a:srgbClr val="81C5C2"/>
    <a:srgbClr val="FFDA6D"/>
    <a:srgbClr val="FC8E00"/>
    <a:srgbClr val="3A8F98"/>
    <a:srgbClr val="E98301"/>
    <a:srgbClr val="2B7589"/>
    <a:srgbClr val="00E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129AE-AB26-4B91-B2F1-1619D9E6302F}" v="89" dt="2026-06-07T17:35:21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63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custSel addSld delSld modSld">
      <pc:chgData name="abdelghani salhi" userId="a44d13800851dea6" providerId="LiveId" clId="{80FAA889-E246-4602-AFF2-CB47978AC01D}" dt="2026-06-07T17:35:26.441" v="1321" actId="1076"/>
      <pc:docMkLst>
        <pc:docMk/>
      </pc:docMkLst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3756992587" sldId="758"/>
        </pc:sldMkLst>
      </pc:sldChg>
      <pc:sldChg chg="modSp mod">
        <pc:chgData name="abdelghani salhi" userId="a44d13800851dea6" providerId="LiveId" clId="{80FAA889-E246-4602-AFF2-CB47978AC01D}" dt="2026-06-07T14:27:23.263" v="130" actId="20577"/>
        <pc:sldMkLst>
          <pc:docMk/>
          <pc:sldMk cId="4199358540" sldId="768"/>
        </pc:sldMkLst>
        <pc:spChg chg="mod">
          <ac:chgData name="abdelghani salhi" userId="a44d13800851dea6" providerId="LiveId" clId="{80FAA889-E246-4602-AFF2-CB47978AC01D}" dt="2026-06-07T14:22:54.271" v="77" actId="20577"/>
          <ac:spMkLst>
            <pc:docMk/>
            <pc:sldMk cId="4199358540" sldId="768"/>
            <ac:spMk id="2" creationId="{E9B58E24-E4E3-68BF-73E5-51F4AD206EB2}"/>
          </ac:spMkLst>
        </pc:spChg>
        <pc:spChg chg="mod">
          <ac:chgData name="abdelghani salhi" userId="a44d13800851dea6" providerId="LiveId" clId="{80FAA889-E246-4602-AFF2-CB47978AC01D}" dt="2026-06-07T14:25:43.680" v="107" actId="20577"/>
          <ac:spMkLst>
            <pc:docMk/>
            <pc:sldMk cId="4199358540" sldId="768"/>
            <ac:spMk id="3" creationId="{3CD9CA83-04C3-3EE7-BFAC-A34D270E7FDE}"/>
          </ac:spMkLst>
        </pc:spChg>
        <pc:spChg chg="mod">
          <ac:chgData name="abdelghani salhi" userId="a44d13800851dea6" providerId="LiveId" clId="{80FAA889-E246-4602-AFF2-CB47978AC01D}" dt="2026-06-07T14:23:50.536" v="97" actId="20577"/>
          <ac:spMkLst>
            <pc:docMk/>
            <pc:sldMk cId="4199358540" sldId="768"/>
            <ac:spMk id="5" creationId="{237F999B-C1B0-3D96-6F6D-186E40EC04A9}"/>
          </ac:spMkLst>
        </pc:spChg>
        <pc:spChg chg="mod">
          <ac:chgData name="abdelghani salhi" userId="a44d13800851dea6" providerId="LiveId" clId="{80FAA889-E246-4602-AFF2-CB47978AC01D}" dt="2026-06-07T14:23:46.703" v="95" actId="20577"/>
          <ac:spMkLst>
            <pc:docMk/>
            <pc:sldMk cId="4199358540" sldId="768"/>
            <ac:spMk id="6" creationId="{F30FCB7D-AD4A-909E-52F6-CA416B4CE154}"/>
          </ac:spMkLst>
        </pc:spChg>
        <pc:spChg chg="mod">
          <ac:chgData name="abdelghani salhi" userId="a44d13800851dea6" providerId="LiveId" clId="{80FAA889-E246-4602-AFF2-CB47978AC01D}" dt="2026-06-07T14:23:11.104" v="85" actId="20577"/>
          <ac:spMkLst>
            <pc:docMk/>
            <pc:sldMk cId="4199358540" sldId="768"/>
            <ac:spMk id="8" creationId="{3717F820-561F-6A95-B3F5-3064692B1A09}"/>
          </ac:spMkLst>
        </pc:spChg>
        <pc:spChg chg="mod">
          <ac:chgData name="abdelghani salhi" userId="a44d13800851dea6" providerId="LiveId" clId="{80FAA889-E246-4602-AFF2-CB47978AC01D}" dt="2026-06-07T14:23:22.677" v="88" actId="20577"/>
          <ac:spMkLst>
            <pc:docMk/>
            <pc:sldMk cId="4199358540" sldId="768"/>
            <ac:spMk id="9" creationId="{4E11B8C0-7561-EBCD-CF60-14E7A35E6209}"/>
          </ac:spMkLst>
        </pc:spChg>
        <pc:spChg chg="mod">
          <ac:chgData name="abdelghani salhi" userId="a44d13800851dea6" providerId="LiveId" clId="{80FAA889-E246-4602-AFF2-CB47978AC01D}" dt="2026-06-07T14:27:23.263" v="130" actId="20577"/>
          <ac:spMkLst>
            <pc:docMk/>
            <pc:sldMk cId="4199358540" sldId="768"/>
            <ac:spMk id="10" creationId="{03EB206C-AF4E-A324-0413-7AEF205874F8}"/>
          </ac:spMkLst>
        </pc:spChg>
        <pc:spChg chg="mod">
          <ac:chgData name="abdelghani salhi" userId="a44d13800851dea6" providerId="LiveId" clId="{80FAA889-E246-4602-AFF2-CB47978AC01D}" dt="2026-06-07T14:23:36.306" v="93" actId="20577"/>
          <ac:spMkLst>
            <pc:docMk/>
            <pc:sldMk cId="4199358540" sldId="768"/>
            <ac:spMk id="11" creationId="{EBF6FFF0-B958-18B9-C9CB-0EC89A16C199}"/>
          </ac:spMkLst>
        </pc:spChg>
      </pc:sldChg>
      <pc:sldChg chg="add">
        <pc:chgData name="abdelghani salhi" userId="a44d13800851dea6" providerId="LiveId" clId="{80FAA889-E246-4602-AFF2-CB47978AC01D}" dt="2026-06-07T16:40:13.311" v="897"/>
        <pc:sldMkLst>
          <pc:docMk/>
          <pc:sldMk cId="328567365" sldId="825"/>
        </pc:sldMkLst>
      </pc:sldChg>
      <pc:sldChg chg="add del">
        <pc:chgData name="abdelghani salhi" userId="a44d13800851dea6" providerId="LiveId" clId="{80FAA889-E246-4602-AFF2-CB47978AC01D}" dt="2026-06-07T16:42:22.764" v="968" actId="47"/>
        <pc:sldMkLst>
          <pc:docMk/>
          <pc:sldMk cId="3727953704" sldId="914"/>
        </pc:sldMkLst>
      </pc:sldChg>
      <pc:sldChg chg="del">
        <pc:chgData name="abdelghani salhi" userId="a44d13800851dea6" providerId="LiveId" clId="{80FAA889-E246-4602-AFF2-CB47978AC01D}" dt="2026-06-07T14:18:42.539" v="3" actId="47"/>
        <pc:sldMkLst>
          <pc:docMk/>
          <pc:sldMk cId="2976951499" sldId="1005"/>
        </pc:sldMkLst>
      </pc:sldChg>
      <pc:sldChg chg="addSp delSp modSp add mod">
        <pc:chgData name="abdelghani salhi" userId="a44d13800851dea6" providerId="LiveId" clId="{80FAA889-E246-4602-AFF2-CB47978AC01D}" dt="2026-06-07T17:13:39.697" v="1290" actId="20577"/>
        <pc:sldMkLst>
          <pc:docMk/>
          <pc:sldMk cId="2378115907" sldId="2134806637"/>
        </pc:sldMkLst>
        <pc:spChg chg="mod">
          <ac:chgData name="abdelghani salhi" userId="a44d13800851dea6" providerId="LiveId" clId="{80FAA889-E246-4602-AFF2-CB47978AC01D}" dt="2026-06-07T17:13:39.697" v="1290" actId="20577"/>
          <ac:spMkLst>
            <pc:docMk/>
            <pc:sldMk cId="2378115907" sldId="2134806637"/>
            <ac:spMk id="4" creationId="{A7B329FC-B3F1-C54A-F573-71E51BF65D56}"/>
          </ac:spMkLst>
        </pc:spChg>
        <pc:spChg chg="del">
          <ac:chgData name="abdelghani salhi" userId="a44d13800851dea6" providerId="LiveId" clId="{80FAA889-E246-4602-AFF2-CB47978AC01D}" dt="2026-06-07T16:49:15.261" v="1024" actId="478"/>
          <ac:spMkLst>
            <pc:docMk/>
            <pc:sldMk cId="2378115907" sldId="2134806637"/>
            <ac:spMk id="5" creationId="{0CC2C3E7-2BCE-8CF1-68DA-499B79FB4C6C}"/>
          </ac:spMkLst>
        </pc:spChg>
        <pc:spChg chg="add mod">
          <ac:chgData name="abdelghani salhi" userId="a44d13800851dea6" providerId="LiveId" clId="{80FAA889-E246-4602-AFF2-CB47978AC01D}" dt="2026-06-07T16:48:04.118" v="1006" actId="20577"/>
          <ac:spMkLst>
            <pc:docMk/>
            <pc:sldMk cId="2378115907" sldId="2134806637"/>
            <ac:spMk id="13" creationId="{A6D6178B-FC1B-A17F-D7D6-67E315577DD8}"/>
          </ac:spMkLst>
        </pc:spChg>
        <pc:spChg chg="add mod">
          <ac:chgData name="abdelghani salhi" userId="a44d13800851dea6" providerId="LiveId" clId="{80FAA889-E246-4602-AFF2-CB47978AC01D}" dt="2026-06-07T16:48:24.261" v="1012" actId="20577"/>
          <ac:spMkLst>
            <pc:docMk/>
            <pc:sldMk cId="2378115907" sldId="2134806637"/>
            <ac:spMk id="23" creationId="{FA5C7308-2467-67AE-CF52-4DCEF874C223}"/>
          </ac:spMkLst>
        </pc:spChg>
        <pc:spChg chg="add mod">
          <ac:chgData name="abdelghani salhi" userId="a44d13800851dea6" providerId="LiveId" clId="{80FAA889-E246-4602-AFF2-CB47978AC01D}" dt="2026-06-07T16:48:50.574" v="1022" actId="1038"/>
          <ac:spMkLst>
            <pc:docMk/>
            <pc:sldMk cId="2378115907" sldId="2134806637"/>
            <ac:spMk id="24" creationId="{C96D1D2E-46E7-D4B4-7A15-516FA69E4F70}"/>
          </ac:spMkLst>
        </pc:spChg>
        <pc:spChg chg="add mod">
          <ac:chgData name="abdelghani salhi" userId="a44d13800851dea6" providerId="LiveId" clId="{80FAA889-E246-4602-AFF2-CB47978AC01D}" dt="2026-06-07T16:48:57.314" v="1023" actId="1076"/>
          <ac:spMkLst>
            <pc:docMk/>
            <pc:sldMk cId="2378115907" sldId="2134806637"/>
            <ac:spMk id="25" creationId="{06C8F909-FC31-14FF-6AE3-71AB75D20722}"/>
          </ac:spMkLst>
        </pc:spChg>
        <pc:spChg chg="add mod">
          <ac:chgData name="abdelghani salhi" userId="a44d13800851dea6" providerId="LiveId" clId="{80FAA889-E246-4602-AFF2-CB47978AC01D}" dt="2026-06-07T16:50:04.048" v="1044" actId="1037"/>
          <ac:spMkLst>
            <pc:docMk/>
            <pc:sldMk cId="2378115907" sldId="2134806637"/>
            <ac:spMk id="26" creationId="{063B9D82-F6FD-6503-4720-7EE2FB9574C7}"/>
          </ac:spMkLst>
        </pc:spChg>
        <pc:spChg chg="add mod">
          <ac:chgData name="abdelghani salhi" userId="a44d13800851dea6" providerId="LiveId" clId="{80FAA889-E246-4602-AFF2-CB47978AC01D}" dt="2026-06-07T16:50:29.862" v="1059" actId="1036"/>
          <ac:spMkLst>
            <pc:docMk/>
            <pc:sldMk cId="2378115907" sldId="2134806637"/>
            <ac:spMk id="27" creationId="{8C11529E-DD80-F0A2-0668-6A47CB91B578}"/>
          </ac:spMkLst>
        </pc:spChg>
        <pc:spChg chg="add mod">
          <ac:chgData name="abdelghani salhi" userId="a44d13800851dea6" providerId="LiveId" clId="{80FAA889-E246-4602-AFF2-CB47978AC01D}" dt="2026-06-07T16:51:07.342" v="1073" actId="122"/>
          <ac:spMkLst>
            <pc:docMk/>
            <pc:sldMk cId="2378115907" sldId="2134806637"/>
            <ac:spMk id="28" creationId="{A156DDC7-916D-E71D-8243-236CA3C07047}"/>
          </ac:spMkLst>
        </pc:spChg>
        <pc:spChg chg="add mod">
          <ac:chgData name="abdelghani salhi" userId="a44d13800851dea6" providerId="LiveId" clId="{80FAA889-E246-4602-AFF2-CB47978AC01D}" dt="2026-06-07T16:51:32.298" v="1095" actId="20577"/>
          <ac:spMkLst>
            <pc:docMk/>
            <pc:sldMk cId="2378115907" sldId="2134806637"/>
            <ac:spMk id="29" creationId="{634F340B-EF0B-EADB-4AD8-0639CB4B44E9}"/>
          </ac:spMkLst>
        </pc:spChg>
        <pc:spChg chg="add mod">
          <ac:chgData name="abdelghani salhi" userId="a44d13800851dea6" providerId="LiveId" clId="{80FAA889-E246-4602-AFF2-CB47978AC01D}" dt="2026-06-07T16:51:59.060" v="1105" actId="20577"/>
          <ac:spMkLst>
            <pc:docMk/>
            <pc:sldMk cId="2378115907" sldId="2134806637"/>
            <ac:spMk id="30" creationId="{5D0D072D-AB57-872B-30EE-FA6C581343B5}"/>
          </ac:spMkLst>
        </pc:spChg>
        <pc:spChg chg="add mod">
          <ac:chgData name="abdelghani salhi" userId="a44d13800851dea6" providerId="LiveId" clId="{80FAA889-E246-4602-AFF2-CB47978AC01D}" dt="2026-06-07T16:52:12.267" v="1112" actId="20577"/>
          <ac:spMkLst>
            <pc:docMk/>
            <pc:sldMk cId="2378115907" sldId="2134806637"/>
            <ac:spMk id="31" creationId="{ADF4DBB1-9FE0-7B61-4B62-E070C1E85B0F}"/>
          </ac:spMkLst>
        </pc:spChg>
        <pc:spChg chg="add mod">
          <ac:chgData name="abdelghani salhi" userId="a44d13800851dea6" providerId="LiveId" clId="{80FAA889-E246-4602-AFF2-CB47978AC01D}" dt="2026-06-07T16:53:36.082" v="1188" actId="20577"/>
          <ac:spMkLst>
            <pc:docMk/>
            <pc:sldMk cId="2378115907" sldId="2134806637"/>
            <ac:spMk id="32" creationId="{0D138D97-F15E-21E0-22B2-9022B49BCB24}"/>
          </ac:spMkLst>
        </pc:spChg>
        <pc:spChg chg="add mod">
          <ac:chgData name="abdelghani salhi" userId="a44d13800851dea6" providerId="LiveId" clId="{80FAA889-E246-4602-AFF2-CB47978AC01D}" dt="2026-06-07T17:12:31.358" v="1256" actId="20577"/>
          <ac:spMkLst>
            <pc:docMk/>
            <pc:sldMk cId="2378115907" sldId="2134806637"/>
            <ac:spMk id="33" creationId="{E98D8D15-B248-D9F5-3D95-04C34CDF33C7}"/>
          </ac:spMkLst>
        </pc:spChg>
        <pc:picChg chg="del">
          <ac:chgData name="abdelghani salhi" userId="a44d13800851dea6" providerId="LiveId" clId="{80FAA889-E246-4602-AFF2-CB47978AC01D}" dt="2026-06-07T16:42:47.387" v="970" actId="478"/>
          <ac:picMkLst>
            <pc:docMk/>
            <pc:sldMk cId="2378115907" sldId="2134806637"/>
            <ac:picMk id="3" creationId="{5ECE8D85-E679-D295-9DF0-CFB1B24C328E}"/>
          </ac:picMkLst>
        </pc:picChg>
        <pc:picChg chg="add mod">
          <ac:chgData name="abdelghani salhi" userId="a44d13800851dea6" providerId="LiveId" clId="{80FAA889-E246-4602-AFF2-CB47978AC01D}" dt="2026-06-07T16:47:13.797" v="995" actId="1035"/>
          <ac:picMkLst>
            <pc:docMk/>
            <pc:sldMk cId="2378115907" sldId="2134806637"/>
            <ac:picMk id="6" creationId="{5D9FB815-EDF5-2FB8-7A1B-F3BA3CBB96AD}"/>
          </ac:picMkLst>
        </pc:picChg>
        <pc:picChg chg="add mod">
          <ac:chgData name="abdelghani salhi" userId="a44d13800851dea6" providerId="LiveId" clId="{80FAA889-E246-4602-AFF2-CB47978AC01D}" dt="2026-06-07T16:46:03.203" v="985"/>
          <ac:picMkLst>
            <pc:docMk/>
            <pc:sldMk cId="2378115907" sldId="2134806637"/>
            <ac:picMk id="12" creationId="{00B70B8B-37C0-7385-389C-3091899865CC}"/>
          </ac:picMkLst>
        </pc:picChg>
      </pc:sldChg>
      <pc:sldChg chg="modSp mod">
        <pc:chgData name="abdelghani salhi" userId="a44d13800851dea6" providerId="LiveId" clId="{80FAA889-E246-4602-AFF2-CB47978AC01D}" dt="2026-06-07T17:30:54.242" v="1295" actId="1036"/>
        <pc:sldMkLst>
          <pc:docMk/>
          <pc:sldMk cId="2412033245" sldId="2134806639"/>
        </pc:sldMkLst>
        <pc:picChg chg="mod">
          <ac:chgData name="abdelghani salhi" userId="a44d13800851dea6" providerId="LiveId" clId="{80FAA889-E246-4602-AFF2-CB47978AC01D}" dt="2026-06-07T17:30:54.242" v="1295" actId="1036"/>
          <ac:picMkLst>
            <pc:docMk/>
            <pc:sldMk cId="2412033245" sldId="2134806639"/>
            <ac:picMk id="10" creationId="{356B64F1-1774-A9F5-9CA8-2DA412689B23}"/>
          </ac:picMkLst>
        </pc:picChg>
      </pc:sldChg>
      <pc:sldChg chg="modSp mod">
        <pc:chgData name="abdelghani salhi" userId="a44d13800851dea6" providerId="LiveId" clId="{80FAA889-E246-4602-AFF2-CB47978AC01D}" dt="2026-06-07T16:35:54.683" v="869" actId="207"/>
        <pc:sldMkLst>
          <pc:docMk/>
          <pc:sldMk cId="4006804129" sldId="2134806650"/>
        </pc:sldMkLst>
        <pc:spChg chg="mod">
          <ac:chgData name="abdelghani salhi" userId="a44d13800851dea6" providerId="LiveId" clId="{80FAA889-E246-4602-AFF2-CB47978AC01D}" dt="2026-06-07T16:35:54.683" v="869" actId="207"/>
          <ac:spMkLst>
            <pc:docMk/>
            <pc:sldMk cId="4006804129" sldId="2134806650"/>
            <ac:spMk id="18" creationId="{377C38C9-BFAF-56DE-1CBC-E0F4AE866333}"/>
          </ac:spMkLst>
        </pc:spChg>
      </pc:sldChg>
      <pc:sldChg chg="add del">
        <pc:chgData name="abdelghani salhi" userId="a44d13800851dea6" providerId="LiveId" clId="{80FAA889-E246-4602-AFF2-CB47978AC01D}" dt="2026-06-07T15:21:04.060" v="715" actId="2696"/>
        <pc:sldMkLst>
          <pc:docMk/>
          <pc:sldMk cId="1553422104" sldId="2134806663"/>
        </pc:sldMkLst>
      </pc:sldChg>
      <pc:sldChg chg="addSp modSp add mod">
        <pc:chgData name="abdelghani salhi" userId="a44d13800851dea6" providerId="LiveId" clId="{80FAA889-E246-4602-AFF2-CB47978AC01D}" dt="2026-06-07T16:34:29.777" v="858" actId="1035"/>
        <pc:sldMkLst>
          <pc:docMk/>
          <pc:sldMk cId="3135994930" sldId="2134806663"/>
        </pc:sldMkLst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7" creationId="{F964C42C-ADF2-672F-B824-949C48174B06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9" creationId="{68F4F6D9-EDF8-B33F-CC07-7E63F1936C51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10" creationId="{827A05F4-D019-25C4-1646-954E381B5FB0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11" creationId="{6388DC20-B83B-3BCA-E63D-5D4838B07662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12" creationId="{D1E54802-C303-0D82-419F-DF2F86F46ADD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13" creationId="{D54F3216-5FF9-5C27-361E-0C9C66C119B7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14" creationId="{45C13D46-06DF-0123-B03E-94C882825AC6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15" creationId="{81DFD45E-48DB-1CE8-07BC-255F61B52C26}"/>
          </ac:spMkLst>
        </pc:spChg>
        <pc:spChg chg="mod">
          <ac:chgData name="abdelghani salhi" userId="a44d13800851dea6" providerId="LiveId" clId="{80FAA889-E246-4602-AFF2-CB47978AC01D}" dt="2026-06-07T16:34:28.142" v="856"/>
          <ac:spMkLst>
            <pc:docMk/>
            <pc:sldMk cId="3135994930" sldId="2134806663"/>
            <ac:spMk id="16" creationId="{CB31E6D3-ED76-FF59-DD77-527741FD8FC2}"/>
          </ac:spMkLst>
        </pc:spChg>
        <pc:grpChg chg="add mod">
          <ac:chgData name="abdelghani salhi" userId="a44d13800851dea6" providerId="LiveId" clId="{80FAA889-E246-4602-AFF2-CB47978AC01D}" dt="2026-06-07T16:34:29.777" v="858" actId="1035"/>
          <ac:grpSpMkLst>
            <pc:docMk/>
            <pc:sldMk cId="3135994930" sldId="2134806663"/>
            <ac:grpSpMk id="2" creationId="{BEEDAA8D-A7FB-0D40-E656-E7F0C39028D1}"/>
          </ac:grpSpMkLst>
        </pc:grpChg>
      </pc:sldChg>
      <pc:sldChg chg="addSp delSp modSp add mod">
        <pc:chgData name="abdelghani salhi" userId="a44d13800851dea6" providerId="LiveId" clId="{80FAA889-E246-4602-AFF2-CB47978AC01D}" dt="2026-06-07T17:33:09.079" v="1312"/>
        <pc:sldMkLst>
          <pc:docMk/>
          <pc:sldMk cId="2404117422" sldId="2134806664"/>
        </pc:sldMkLst>
        <pc:spChg chg="mod">
          <ac:chgData name="abdelghani salhi" userId="a44d13800851dea6" providerId="LiveId" clId="{80FAA889-E246-4602-AFF2-CB47978AC01D}" dt="2026-06-07T14:28:56.788" v="163" actId="20577"/>
          <ac:spMkLst>
            <pc:docMk/>
            <pc:sldMk cId="2404117422" sldId="2134806664"/>
            <ac:spMk id="17" creationId="{29B2A720-B5E3-1BFC-F4B7-875CF28CF0C8}"/>
          </ac:spMkLst>
        </pc:spChg>
        <pc:picChg chg="del">
          <ac:chgData name="abdelghani salhi" userId="a44d13800851dea6" providerId="LiveId" clId="{80FAA889-E246-4602-AFF2-CB47978AC01D}" dt="2026-06-07T17:33:07.874" v="1311" actId="478"/>
          <ac:picMkLst>
            <pc:docMk/>
            <pc:sldMk cId="2404117422" sldId="2134806664"/>
            <ac:picMk id="3" creationId="{623A54DC-51A6-8F70-1E2D-34B091057551}"/>
          </ac:picMkLst>
        </pc:picChg>
        <pc:picChg chg="add mod">
          <ac:chgData name="abdelghani salhi" userId="a44d13800851dea6" providerId="LiveId" clId="{80FAA889-E246-4602-AFF2-CB47978AC01D}" dt="2026-06-07T17:33:09.079" v="1312"/>
          <ac:picMkLst>
            <pc:docMk/>
            <pc:sldMk cId="2404117422" sldId="2134806664"/>
            <ac:picMk id="25" creationId="{2AA864E7-1100-5829-54C0-1CDE56E66091}"/>
          </ac:picMkLst>
        </pc:picChg>
      </pc:sldChg>
      <pc:sldChg chg="addSp delSp modSp add mod">
        <pc:chgData name="abdelghani salhi" userId="a44d13800851dea6" providerId="LiveId" clId="{80FAA889-E246-4602-AFF2-CB47978AC01D}" dt="2026-06-07T17:35:26.441" v="1321" actId="1076"/>
        <pc:sldMkLst>
          <pc:docMk/>
          <pc:sldMk cId="1071523569" sldId="2134806665"/>
        </pc:sldMkLst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9" creationId="{D40658C9-7D71-96B7-BD89-F0439421A1E3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1" creationId="{1F553CE9-C417-103C-2EBD-A1CD9143DF60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2" creationId="{5DAF2786-022E-3394-749C-B6CFB143563E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3" creationId="{2B1E2AF1-6BFA-474C-A2AE-B16B222A4385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4" creationId="{7E3E280C-393B-9A82-E85C-5AD944778171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5" creationId="{6E3F96EC-E9A7-3AE5-3309-DD61BE815E53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6" creationId="{08C94DAD-24E4-CE1B-9E92-49931E34B84B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8" creationId="{63AA7D98-1D7D-26C5-C7C6-109E80109936}"/>
          </ac:spMkLst>
        </pc:spChg>
        <pc:spChg chg="mod">
          <ac:chgData name="abdelghani salhi" userId="a44d13800851dea6" providerId="LiveId" clId="{80FAA889-E246-4602-AFF2-CB47978AC01D}" dt="2026-06-07T16:34:19.299" v="855"/>
          <ac:spMkLst>
            <pc:docMk/>
            <pc:sldMk cId="1071523569" sldId="2134806665"/>
            <ac:spMk id="19" creationId="{35D2EF8C-43C3-E4A8-5B2E-4B98C4FB55D7}"/>
          </ac:spMkLst>
        </pc:spChg>
        <pc:grpChg chg="add mod">
          <ac:chgData name="abdelghani salhi" userId="a44d13800851dea6" providerId="LiveId" clId="{80FAA889-E246-4602-AFF2-CB47978AC01D}" dt="2026-06-07T16:34:19.299" v="855"/>
          <ac:grpSpMkLst>
            <pc:docMk/>
            <pc:sldMk cId="1071523569" sldId="2134806665"/>
            <ac:grpSpMk id="4" creationId="{52B634B2-954E-DE20-0EAA-0D2D48FC1D96}"/>
          </ac:grpSpMkLst>
        </pc:grpChg>
        <pc:picChg chg="del">
          <ac:chgData name="abdelghani salhi" userId="a44d13800851dea6" providerId="LiveId" clId="{80FAA889-E246-4602-AFF2-CB47978AC01D}" dt="2026-06-07T17:31:33.824" v="1300" actId="478"/>
          <ac:picMkLst>
            <pc:docMk/>
            <pc:sldMk cId="1071523569" sldId="2134806665"/>
            <ac:picMk id="6" creationId="{DAA9C55B-33E3-80B8-998D-E00BFAAC757B}"/>
          </ac:picMkLst>
        </pc:picChg>
        <pc:picChg chg="add del mod">
          <ac:chgData name="abdelghani salhi" userId="a44d13800851dea6" providerId="LiveId" clId="{80FAA889-E246-4602-AFF2-CB47978AC01D}" dt="2026-06-07T17:35:20.710" v="1319" actId="478"/>
          <ac:picMkLst>
            <pc:docMk/>
            <pc:sldMk cId="1071523569" sldId="2134806665"/>
            <ac:picMk id="20" creationId="{834E38C5-D9EE-DDF6-1DE9-017AEE2546A3}"/>
          </ac:picMkLst>
        </pc:picChg>
        <pc:picChg chg="add mod">
          <ac:chgData name="abdelghani salhi" userId="a44d13800851dea6" providerId="LiveId" clId="{80FAA889-E246-4602-AFF2-CB47978AC01D}" dt="2026-06-07T17:35:26.441" v="1321" actId="1076"/>
          <ac:picMkLst>
            <pc:docMk/>
            <pc:sldMk cId="1071523569" sldId="2134806665"/>
            <ac:picMk id="21" creationId="{96160A50-690B-76EC-0B34-AEE26FA1BCFE}"/>
          </ac:picMkLst>
        </pc:picChg>
      </pc:sldChg>
      <pc:sldChg chg="add del">
        <pc:chgData name="abdelghani salhi" userId="a44d13800851dea6" providerId="LiveId" clId="{80FAA889-E246-4602-AFF2-CB47978AC01D}" dt="2026-06-07T15:21:04.060" v="715" actId="2696"/>
        <pc:sldMkLst>
          <pc:docMk/>
          <pc:sldMk cId="2564039637" sldId="2134806665"/>
        </pc:sldMkLst>
      </pc:sldChg>
      <pc:sldChg chg="addSp delSp modSp mod modAnim">
        <pc:chgData name="abdelghani salhi" userId="a44d13800851dea6" providerId="LiveId" clId="{80FAA889-E246-4602-AFF2-CB47978AC01D}" dt="2026-06-07T16:36:48.519" v="896" actId="1036"/>
        <pc:sldMkLst>
          <pc:docMk/>
          <pc:sldMk cId="2249378422" sldId="2134806678"/>
        </pc:sldMkLst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2" creationId="{2818081F-9EE2-6B71-3272-1EC004C8CEBA}"/>
          </ac:spMkLst>
        </pc:spChg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4" creationId="{093FFC40-6520-68FE-C46D-848A4183DA8C}"/>
          </ac:spMkLst>
        </pc:spChg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6" creationId="{C117268B-FD5F-439B-6BF9-95FE17F9EEA6}"/>
          </ac:spMkLst>
        </pc:spChg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7" creationId="{88BFE63B-4521-A2D3-44BD-35B5222F8266}"/>
          </ac:spMkLst>
        </pc:spChg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8" creationId="{E7D25A13-D788-8E51-F2D0-C7E36B03CC37}"/>
          </ac:spMkLst>
        </pc:spChg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9" creationId="{B1F5F3A8-21F4-21B7-8A0C-E250CC6550FF}"/>
          </ac:spMkLst>
        </pc:spChg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10" creationId="{99A52538-ED22-6749-4438-DB65261E2FDA}"/>
          </ac:spMkLst>
        </pc:spChg>
        <pc:spChg chg="del">
          <ac:chgData name="abdelghani salhi" userId="a44d13800851dea6" providerId="LiveId" clId="{80FAA889-E246-4602-AFF2-CB47978AC01D}" dt="2026-06-07T14:24:19.092" v="98" actId="478"/>
          <ac:spMkLst>
            <pc:docMk/>
            <pc:sldMk cId="2249378422" sldId="2134806678"/>
            <ac:spMk id="11" creationId="{423AF90D-263C-EECA-3A69-0B486CFC274C}"/>
          </ac:spMkLst>
        </pc:spChg>
        <pc:spChg chg="add mod">
          <ac:chgData name="abdelghani salhi" userId="a44d13800851dea6" providerId="LiveId" clId="{80FAA889-E246-4602-AFF2-CB47978AC01D}" dt="2026-06-07T14:25:19.271" v="102" actId="403"/>
          <ac:spMkLst>
            <pc:docMk/>
            <pc:sldMk cId="2249378422" sldId="2134806678"/>
            <ac:spMk id="12" creationId="{2C1CCD25-69E3-9284-2F0D-BE20AF5DCD1E}"/>
          </ac:spMkLst>
        </pc:spChg>
        <pc:spChg chg="add mod">
          <ac:chgData name="abdelghani salhi" userId="a44d13800851dea6" providerId="LiveId" clId="{80FAA889-E246-4602-AFF2-CB47978AC01D}" dt="2026-06-07T14:26:33.064" v="119" actId="403"/>
          <ac:spMkLst>
            <pc:docMk/>
            <pc:sldMk cId="2249378422" sldId="2134806678"/>
            <ac:spMk id="13" creationId="{F676B153-03C8-823D-C774-FF1050E3BF98}"/>
          </ac:spMkLst>
        </pc:spChg>
        <pc:spChg chg="add mod">
          <ac:chgData name="abdelghani salhi" userId="a44d13800851dea6" providerId="LiveId" clId="{80FAA889-E246-4602-AFF2-CB47978AC01D}" dt="2026-06-07T14:26:37.379" v="120" actId="403"/>
          <ac:spMkLst>
            <pc:docMk/>
            <pc:sldMk cId="2249378422" sldId="2134806678"/>
            <ac:spMk id="14" creationId="{08E19A33-2E35-92F7-FDA5-0D9712F89347}"/>
          </ac:spMkLst>
        </pc:spChg>
        <pc:spChg chg="add mod">
          <ac:chgData name="abdelghani salhi" userId="a44d13800851dea6" providerId="LiveId" clId="{80FAA889-E246-4602-AFF2-CB47978AC01D}" dt="2026-06-07T14:26:40.744" v="121" actId="403"/>
          <ac:spMkLst>
            <pc:docMk/>
            <pc:sldMk cId="2249378422" sldId="2134806678"/>
            <ac:spMk id="15" creationId="{1DF1A611-9CED-7454-1B1E-85B396750F62}"/>
          </ac:spMkLst>
        </pc:spChg>
        <pc:spChg chg="add mod">
          <ac:chgData name="abdelghani salhi" userId="a44d13800851dea6" providerId="LiveId" clId="{80FAA889-E246-4602-AFF2-CB47978AC01D}" dt="2026-06-07T14:26:44.876" v="122" actId="403"/>
          <ac:spMkLst>
            <pc:docMk/>
            <pc:sldMk cId="2249378422" sldId="2134806678"/>
            <ac:spMk id="16" creationId="{6419C363-7901-5AC5-7E6B-A92446D21F77}"/>
          </ac:spMkLst>
        </pc:spChg>
        <pc:spChg chg="add mod">
          <ac:chgData name="abdelghani salhi" userId="a44d13800851dea6" providerId="LiveId" clId="{80FAA889-E246-4602-AFF2-CB47978AC01D}" dt="2026-06-07T14:26:52.857" v="124" actId="403"/>
          <ac:spMkLst>
            <pc:docMk/>
            <pc:sldMk cId="2249378422" sldId="2134806678"/>
            <ac:spMk id="17" creationId="{C6A06411-0ED4-63E5-8E04-A96D472B3FA2}"/>
          </ac:spMkLst>
        </pc:spChg>
        <pc:spChg chg="add mod">
          <ac:chgData name="abdelghani salhi" userId="a44d13800851dea6" providerId="LiveId" clId="{80FAA889-E246-4602-AFF2-CB47978AC01D}" dt="2026-06-07T14:27:17.349" v="128" actId="20577"/>
          <ac:spMkLst>
            <pc:docMk/>
            <pc:sldMk cId="2249378422" sldId="2134806678"/>
            <ac:spMk id="18" creationId="{8EF2919D-3EC7-D635-9EDF-64C69D251E80}"/>
          </ac:spMkLst>
        </pc:spChg>
        <pc:spChg chg="add mod">
          <ac:chgData name="abdelghani salhi" userId="a44d13800851dea6" providerId="LiveId" clId="{80FAA889-E246-4602-AFF2-CB47978AC01D}" dt="2026-06-07T14:26:56.873" v="125" actId="403"/>
          <ac:spMkLst>
            <pc:docMk/>
            <pc:sldMk cId="2249378422" sldId="2134806678"/>
            <ac:spMk id="19" creationId="{06EBEDFC-6C07-680D-628F-442FF88577E9}"/>
          </ac:spMkLst>
        </pc:spChg>
        <pc:picChg chg="add mod">
          <ac:chgData name="abdelghani salhi" userId="a44d13800851dea6" providerId="LiveId" clId="{80FAA889-E246-4602-AFF2-CB47978AC01D}" dt="2026-06-07T16:36:48.519" v="896" actId="1036"/>
          <ac:picMkLst>
            <pc:docMk/>
            <pc:sldMk cId="2249378422" sldId="2134806678"/>
            <ac:picMk id="20" creationId="{C5CDC6EB-5EB0-48E8-BD77-0A9B45B511D4}"/>
          </ac:picMkLst>
        </pc:picChg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055983846" sldId="2134806708"/>
        </pc:sldMkLst>
      </pc:sldChg>
      <pc:sldChg chg="del">
        <pc:chgData name="abdelghani salhi" userId="a44d13800851dea6" providerId="LiveId" clId="{80FAA889-E246-4602-AFF2-CB47978AC01D}" dt="2026-06-07T16:40:18.376" v="898" actId="47"/>
        <pc:sldMkLst>
          <pc:docMk/>
          <pc:sldMk cId="3402427554" sldId="2134806720"/>
        </pc:sldMkLst>
      </pc:sldChg>
      <pc:sldChg chg="modSp mod">
        <pc:chgData name="abdelghani salhi" userId="a44d13800851dea6" providerId="LiveId" clId="{80FAA889-E246-4602-AFF2-CB47978AC01D}" dt="2026-06-07T16:35:43.053" v="868" actId="207"/>
        <pc:sldMkLst>
          <pc:docMk/>
          <pc:sldMk cId="2608437145" sldId="2134806722"/>
        </pc:sldMkLst>
        <pc:spChg chg="mod">
          <ac:chgData name="abdelghani salhi" userId="a44d13800851dea6" providerId="LiveId" clId="{80FAA889-E246-4602-AFF2-CB47978AC01D}" dt="2026-06-07T16:35:43.053" v="868" actId="207"/>
          <ac:spMkLst>
            <pc:docMk/>
            <pc:sldMk cId="2608437145" sldId="2134806722"/>
            <ac:spMk id="6" creationId="{18103EFF-A292-5AB6-A199-46E96729AF4E}"/>
          </ac:spMkLst>
        </pc:spChg>
      </pc:sldChg>
      <pc:sldChg chg="addSp delSp modSp add mod">
        <pc:chgData name="abdelghani salhi" userId="a44d13800851dea6" providerId="LiveId" clId="{80FAA889-E246-4602-AFF2-CB47978AC01D}" dt="2026-06-07T16:42:29.046" v="969" actId="1076"/>
        <pc:sldMkLst>
          <pc:docMk/>
          <pc:sldMk cId="3732243983" sldId="2134806765"/>
        </pc:sldMkLst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4" creationId="{36E1F1EF-CD34-AB07-BF27-BF1B1F9032B4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9" creationId="{FB67843D-0FF0-5720-7CCE-5776A483C436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13" creationId="{C77BADB3-FB1F-61CD-F078-304A31114485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14" creationId="{888C92DE-98D0-2F9B-EC47-EB346088CFD8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15" creationId="{2253A769-9FC5-628F-6AD7-C459A47F7807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16" creationId="{94942230-294A-C166-88B3-C28B3C44282D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17" creationId="{C028556D-7DF8-D792-9D03-9ED752C56A2C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18" creationId="{CB95D531-D8E4-49BE-E01D-0FF1227032AD}"/>
          </ac:spMkLst>
        </pc:spChg>
        <pc:spChg chg="mod">
          <ac:chgData name="abdelghani salhi" userId="a44d13800851dea6" providerId="LiveId" clId="{80FAA889-E246-4602-AFF2-CB47978AC01D}" dt="2026-06-07T16:41:08.356" v="901"/>
          <ac:spMkLst>
            <pc:docMk/>
            <pc:sldMk cId="3732243983" sldId="2134806765"/>
            <ac:spMk id="19" creationId="{261E2E3F-CA53-C588-339D-BF20B91A3070}"/>
          </ac:spMkLst>
        </pc:spChg>
        <pc:spChg chg="mod">
          <ac:chgData name="abdelghani salhi" userId="a44d13800851dea6" providerId="LiveId" clId="{80FAA889-E246-4602-AFF2-CB47978AC01D}" dt="2026-06-07T16:42:16.006" v="967" actId="6549"/>
          <ac:spMkLst>
            <pc:docMk/>
            <pc:sldMk cId="3732243983" sldId="2134806765"/>
            <ac:spMk id="21" creationId="{8E2FB73D-B316-D814-6DE2-4167C0DA8D8D}"/>
          </ac:spMkLst>
        </pc:spChg>
        <pc:grpChg chg="add mod">
          <ac:chgData name="abdelghani salhi" userId="a44d13800851dea6" providerId="LiveId" clId="{80FAA889-E246-4602-AFF2-CB47978AC01D}" dt="2026-06-07T16:41:08.356" v="901"/>
          <ac:grpSpMkLst>
            <pc:docMk/>
            <pc:sldMk cId="3732243983" sldId="2134806765"/>
            <ac:grpSpMk id="2" creationId="{C70F5D0D-A1BD-ED82-CAC2-6C03042980A7}"/>
          </ac:grpSpMkLst>
        </pc:grpChg>
        <pc:grpChg chg="del">
          <ac:chgData name="abdelghani salhi" userId="a44d13800851dea6" providerId="LiveId" clId="{80FAA889-E246-4602-AFF2-CB47978AC01D}" dt="2026-06-07T16:41:06.628" v="900" actId="478"/>
          <ac:grpSpMkLst>
            <pc:docMk/>
            <pc:sldMk cId="3732243983" sldId="2134806765"/>
            <ac:grpSpMk id="5" creationId="{5DAB7AB9-3254-984E-33BB-2C0DAE3E114C}"/>
          </ac:grpSpMkLst>
        </pc:grpChg>
        <pc:picChg chg="mod">
          <ac:chgData name="abdelghani salhi" userId="a44d13800851dea6" providerId="LiveId" clId="{80FAA889-E246-4602-AFF2-CB47978AC01D}" dt="2026-06-07T16:42:29.046" v="969" actId="1076"/>
          <ac:picMkLst>
            <pc:docMk/>
            <pc:sldMk cId="3732243983" sldId="2134806765"/>
            <ac:picMk id="10" creationId="{2584654E-E50B-A279-86F3-632BEF9FE008}"/>
          </ac:picMkLst>
        </pc:picChg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3588658698" sldId="2134806771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3291173083" sldId="2134806772"/>
        </pc:sldMkLst>
      </pc:sldChg>
      <pc:sldChg chg="add">
        <pc:chgData name="abdelghani salhi" userId="a44d13800851dea6" providerId="LiveId" clId="{80FAA889-E246-4602-AFF2-CB47978AC01D}" dt="2026-06-07T15:21:46.724" v="718"/>
        <pc:sldMkLst>
          <pc:docMk/>
          <pc:sldMk cId="688312232" sldId="2134806775"/>
        </pc:sldMkLst>
      </pc:sldChg>
      <pc:sldChg chg="addSp delSp modSp del mod">
        <pc:chgData name="abdelghani salhi" userId="a44d13800851dea6" providerId="LiveId" clId="{80FAA889-E246-4602-AFF2-CB47978AC01D}" dt="2026-06-07T15:21:39.535" v="717" actId="2696"/>
        <pc:sldMkLst>
          <pc:docMk/>
          <pc:sldMk cId="2240590377" sldId="2134806775"/>
        </pc:sldMkLst>
        <pc:spChg chg="mod">
          <ac:chgData name="abdelghani salhi" userId="a44d13800851dea6" providerId="LiveId" clId="{80FAA889-E246-4602-AFF2-CB47978AC01D}" dt="2026-06-07T14:54:47.196" v="441" actId="20577"/>
          <ac:spMkLst>
            <pc:docMk/>
            <pc:sldMk cId="2240590377" sldId="2134806775"/>
            <ac:spMk id="2" creationId="{F2E46DFF-B2BA-5818-4B19-B721854D75DE}"/>
          </ac:spMkLst>
        </pc:spChg>
        <pc:picChg chg="del">
          <ac:chgData name="abdelghani salhi" userId="a44d13800851dea6" providerId="LiveId" clId="{80FAA889-E246-4602-AFF2-CB47978AC01D}" dt="2026-06-07T14:53:18.446" v="411" actId="478"/>
          <ac:picMkLst>
            <pc:docMk/>
            <pc:sldMk cId="2240590377" sldId="2134806775"/>
            <ac:picMk id="4" creationId="{4D322CF5-52E2-B2C5-76D9-F5D6EA31DCE3}"/>
          </ac:picMkLst>
        </pc:picChg>
        <pc:picChg chg="add mod">
          <ac:chgData name="abdelghani salhi" userId="a44d13800851dea6" providerId="LiveId" clId="{80FAA889-E246-4602-AFF2-CB47978AC01D}" dt="2026-06-07T14:54:26.409" v="424" actId="1036"/>
          <ac:picMkLst>
            <pc:docMk/>
            <pc:sldMk cId="2240590377" sldId="2134806775"/>
            <ac:picMk id="6" creationId="{1F936856-7C84-68F5-04D5-B082FE444859}"/>
          </ac:picMkLst>
        </pc:picChg>
      </pc:sldChg>
      <pc:sldChg chg="addSp delSp modSp del mod">
        <pc:chgData name="abdelghani salhi" userId="a44d13800851dea6" providerId="LiveId" clId="{80FAA889-E246-4602-AFF2-CB47978AC01D}" dt="2026-06-07T15:21:39.535" v="717" actId="2696"/>
        <pc:sldMkLst>
          <pc:docMk/>
          <pc:sldMk cId="1888937416" sldId="2134806776"/>
        </pc:sldMkLst>
        <pc:spChg chg="mod">
          <ac:chgData name="abdelghani salhi" userId="a44d13800851dea6" providerId="LiveId" clId="{80FAA889-E246-4602-AFF2-CB47978AC01D}" dt="2026-06-07T14:58:21.811" v="498" actId="164"/>
          <ac:spMkLst>
            <pc:docMk/>
            <pc:sldMk cId="1888937416" sldId="2134806776"/>
            <ac:spMk id="4" creationId="{732FE89A-7892-B6F0-A46A-8E0C34DA482F}"/>
          </ac:spMkLst>
        </pc:spChg>
        <pc:spChg chg="add mod">
          <ac:chgData name="abdelghani salhi" userId="a44d13800851dea6" providerId="LiveId" clId="{80FAA889-E246-4602-AFF2-CB47978AC01D}" dt="2026-06-07T15:00:04.062" v="541" actId="20577"/>
          <ac:spMkLst>
            <pc:docMk/>
            <pc:sldMk cId="1888937416" sldId="2134806776"/>
            <ac:spMk id="8" creationId="{E7312793-8FD7-DF49-4840-F2700432E557}"/>
          </ac:spMkLst>
        </pc:spChg>
        <pc:spChg chg="mod">
          <ac:chgData name="abdelghani salhi" userId="a44d13800851dea6" providerId="LiveId" clId="{80FAA889-E246-4602-AFF2-CB47978AC01D}" dt="2026-06-07T14:58:21.811" v="498" actId="164"/>
          <ac:spMkLst>
            <pc:docMk/>
            <pc:sldMk cId="1888937416" sldId="2134806776"/>
            <ac:spMk id="12" creationId="{62884074-6650-7072-8E4C-351EFF2A0F9D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13" creationId="{F863C95B-FA87-8EAB-EDC6-B339DFB82F9B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14" creationId="{1E77CB52-547A-25AE-A3E9-FE4568F8B68E}"/>
          </ac:spMkLst>
        </pc:spChg>
        <pc:spChg chg="mod">
          <ac:chgData name="abdelghani salhi" userId="a44d13800851dea6" providerId="LiveId" clId="{80FAA889-E246-4602-AFF2-CB47978AC01D}" dt="2026-06-07T14:59:01.797" v="523" actId="20577"/>
          <ac:spMkLst>
            <pc:docMk/>
            <pc:sldMk cId="1888937416" sldId="2134806776"/>
            <ac:spMk id="15" creationId="{CF9F5616-26F8-5F7D-0A5D-D7FF7868F980}"/>
          </ac:spMkLst>
        </pc:spChg>
        <pc:spChg chg="mod">
          <ac:chgData name="abdelghani salhi" userId="a44d13800851dea6" providerId="LiveId" clId="{80FAA889-E246-4602-AFF2-CB47978AC01D}" dt="2026-06-07T14:58:28.843" v="499"/>
          <ac:spMkLst>
            <pc:docMk/>
            <pc:sldMk cId="1888937416" sldId="2134806776"/>
            <ac:spMk id="16" creationId="{FE873D05-1138-3295-3C85-8972A8CC80AE}"/>
          </ac:spMkLst>
        </pc:spChg>
        <pc:spChg chg="mod">
          <ac:chgData name="abdelghani salhi" userId="a44d13800851dea6" providerId="LiveId" clId="{80FAA889-E246-4602-AFF2-CB47978AC01D}" dt="2026-06-07T14:59:05.040" v="526" actId="20577"/>
          <ac:spMkLst>
            <pc:docMk/>
            <pc:sldMk cId="1888937416" sldId="2134806776"/>
            <ac:spMk id="17" creationId="{EC84098C-AB8C-2BB4-045D-2BC7316299DA}"/>
          </ac:spMkLst>
        </pc:spChg>
        <pc:spChg chg="mod">
          <ac:chgData name="abdelghani salhi" userId="a44d13800851dea6" providerId="LiveId" clId="{80FAA889-E246-4602-AFF2-CB47978AC01D}" dt="2026-06-07T14:58:28.843" v="499"/>
          <ac:spMkLst>
            <pc:docMk/>
            <pc:sldMk cId="1888937416" sldId="2134806776"/>
            <ac:spMk id="18" creationId="{0D6B1F31-3391-A6E8-7206-2C6D2162267C}"/>
          </ac:spMkLst>
        </pc:spChg>
        <pc:spChg chg="mod">
          <ac:chgData name="abdelghani salhi" userId="a44d13800851dea6" providerId="LiveId" clId="{80FAA889-E246-4602-AFF2-CB47978AC01D}" dt="2026-06-07T14:58:28.843" v="499"/>
          <ac:spMkLst>
            <pc:docMk/>
            <pc:sldMk cId="1888937416" sldId="2134806776"/>
            <ac:spMk id="19" creationId="{816F275C-25F4-ED54-959E-E462010ABFDB}"/>
          </ac:spMkLst>
        </pc:spChg>
        <pc:spChg chg="mod">
          <ac:chgData name="abdelghani salhi" userId="a44d13800851dea6" providerId="LiveId" clId="{80FAA889-E246-4602-AFF2-CB47978AC01D}" dt="2026-06-07T14:59:48.354" v="538" actId="20577"/>
          <ac:spMkLst>
            <pc:docMk/>
            <pc:sldMk cId="1888937416" sldId="2134806776"/>
            <ac:spMk id="21" creationId="{F1685B1E-6C6C-EF7A-FEE8-BD3ACC1F8DD3}"/>
          </ac:spMkLst>
        </pc:spChg>
        <pc:spChg chg="mod">
          <ac:chgData name="abdelghani salhi" userId="a44d13800851dea6" providerId="LiveId" clId="{80FAA889-E246-4602-AFF2-CB47978AC01D}" dt="2026-06-07T14:58:21.811" v="498" actId="164"/>
          <ac:spMkLst>
            <pc:docMk/>
            <pc:sldMk cId="1888937416" sldId="2134806776"/>
            <ac:spMk id="23" creationId="{90B3C472-D83D-6708-23FA-6AE159E7D9C2}"/>
          </ac:spMkLst>
        </pc:spChg>
        <pc:spChg chg="mod">
          <ac:chgData name="abdelghani salhi" userId="a44d13800851dea6" providerId="LiveId" clId="{80FAA889-E246-4602-AFF2-CB47978AC01D}" dt="2026-06-07T14:59:08.548" v="529" actId="20577"/>
          <ac:spMkLst>
            <pc:docMk/>
            <pc:sldMk cId="1888937416" sldId="2134806776"/>
            <ac:spMk id="24" creationId="{64C10F9A-AFF0-2CE5-DDFC-12D3AEC7A5BA}"/>
          </ac:spMkLst>
        </pc:spChg>
        <pc:spChg chg="mod">
          <ac:chgData name="abdelghani salhi" userId="a44d13800851dea6" providerId="LiveId" clId="{80FAA889-E246-4602-AFF2-CB47978AC01D}" dt="2026-06-07T14:58:35.858" v="501"/>
          <ac:spMkLst>
            <pc:docMk/>
            <pc:sldMk cId="1888937416" sldId="2134806776"/>
            <ac:spMk id="25" creationId="{0B00CE06-A278-874E-B533-67312711AC93}"/>
          </ac:spMkLst>
        </pc:spChg>
        <pc:spChg chg="mod">
          <ac:chgData name="abdelghani salhi" userId="a44d13800851dea6" providerId="LiveId" clId="{80FAA889-E246-4602-AFF2-CB47978AC01D}" dt="2026-06-07T14:59:11.633" v="532" actId="20577"/>
          <ac:spMkLst>
            <pc:docMk/>
            <pc:sldMk cId="1888937416" sldId="2134806776"/>
            <ac:spMk id="26" creationId="{9ECBE9C3-1A86-9408-603A-29BC336A6348}"/>
          </ac:spMkLst>
        </pc:spChg>
        <pc:spChg chg="mod">
          <ac:chgData name="abdelghani salhi" userId="a44d13800851dea6" providerId="LiveId" clId="{80FAA889-E246-4602-AFF2-CB47978AC01D}" dt="2026-06-07T14:58:35.858" v="501"/>
          <ac:spMkLst>
            <pc:docMk/>
            <pc:sldMk cId="1888937416" sldId="2134806776"/>
            <ac:spMk id="27" creationId="{EFB77ABF-C6A6-1513-2F78-235C3EA8127E}"/>
          </ac:spMkLst>
        </pc:spChg>
        <pc:spChg chg="mod">
          <ac:chgData name="abdelghani salhi" userId="a44d13800851dea6" providerId="LiveId" clId="{80FAA889-E246-4602-AFF2-CB47978AC01D}" dt="2026-06-07T14:58:35.858" v="501"/>
          <ac:spMkLst>
            <pc:docMk/>
            <pc:sldMk cId="1888937416" sldId="2134806776"/>
            <ac:spMk id="28" creationId="{6766B50E-783E-0DAA-CF54-01BF7CB32FBE}"/>
          </ac:spMkLst>
        </pc:spChg>
        <pc:spChg chg="mod">
          <ac:chgData name="abdelghani salhi" userId="a44d13800851dea6" providerId="LiveId" clId="{80FAA889-E246-4602-AFF2-CB47978AC01D}" dt="2026-06-07T14:59:31.835" v="535" actId="20577"/>
          <ac:spMkLst>
            <pc:docMk/>
            <pc:sldMk cId="1888937416" sldId="2134806776"/>
            <ac:spMk id="30" creationId="{C15B6FC4-94BB-8BD7-CB93-3E70F640E29A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49" creationId="{F5D9A59B-1001-8D1A-BCC2-507CBA340ED0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51" creationId="{EE0A6E8F-690F-51A7-7E8A-3AF97BDFF311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53" creationId="{C3995A84-AE77-AEC6-D7CF-F2C048814EC9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55" creationId="{B40F45B4-9046-952C-CC12-4D8D189B8678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68" creationId="{C41A4D62-E52F-2F5B-F4D7-FE607F47D7E8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69" creationId="{196D6676-B840-6CD8-CE7E-87BDA5BCA847}"/>
          </ac:spMkLst>
        </pc:spChg>
        <pc:spChg chg="mod">
          <ac:chgData name="abdelghani salhi" userId="a44d13800851dea6" providerId="LiveId" clId="{80FAA889-E246-4602-AFF2-CB47978AC01D}" dt="2026-06-07T14:58:21.811" v="498" actId="164"/>
          <ac:spMkLst>
            <pc:docMk/>
            <pc:sldMk cId="1888937416" sldId="2134806776"/>
            <ac:spMk id="82" creationId="{CD301444-0718-DD62-1B30-3F90218EA8BB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83" creationId="{04286B89-F6E3-3941-F9AF-1AB7E049874C}"/>
          </ac:spMkLst>
        </pc:spChg>
        <pc:spChg chg="del">
          <ac:chgData name="abdelghani salhi" userId="a44d13800851dea6" providerId="LiveId" clId="{80FAA889-E246-4602-AFF2-CB47978AC01D}" dt="2026-06-07T14:58:03.224" v="497" actId="478"/>
          <ac:spMkLst>
            <pc:docMk/>
            <pc:sldMk cId="1888937416" sldId="2134806776"/>
            <ac:spMk id="84" creationId="{D0562BCC-A703-1DCE-F6D3-0ADD01FE9E7F}"/>
          </ac:spMkLst>
        </pc:spChg>
        <pc:spChg chg="mod">
          <ac:chgData name="abdelghani salhi" userId="a44d13800851dea6" providerId="LiveId" clId="{80FAA889-E246-4602-AFF2-CB47978AC01D}" dt="2026-06-07T14:58:21.811" v="498" actId="164"/>
          <ac:spMkLst>
            <pc:docMk/>
            <pc:sldMk cId="1888937416" sldId="2134806776"/>
            <ac:spMk id="85" creationId="{0CCF23E8-D8EA-16B7-BFE4-5BF12348D052}"/>
          </ac:spMkLst>
        </pc:spChg>
        <pc:grpChg chg="add mod">
          <ac:chgData name="abdelghani salhi" userId="a44d13800851dea6" providerId="LiveId" clId="{80FAA889-E246-4602-AFF2-CB47978AC01D}" dt="2026-06-07T14:58:21.811" v="498" actId="164"/>
          <ac:grpSpMkLst>
            <pc:docMk/>
            <pc:sldMk cId="1888937416" sldId="2134806776"/>
            <ac:grpSpMk id="9" creationId="{E1FBBCC0-C0D9-BD33-F8E1-8CCBC7BC8DBE}"/>
          </ac:grpSpMkLst>
        </pc:grpChg>
        <pc:grpChg chg="add mod">
          <ac:chgData name="abdelghani salhi" userId="a44d13800851dea6" providerId="LiveId" clId="{80FAA889-E246-4602-AFF2-CB47978AC01D}" dt="2026-06-07T14:58:52.125" v="520" actId="1036"/>
          <ac:grpSpMkLst>
            <pc:docMk/>
            <pc:sldMk cId="1888937416" sldId="2134806776"/>
            <ac:grpSpMk id="11" creationId="{49595EB9-CA30-D84C-4CC7-36EF14C3E469}"/>
          </ac:grpSpMkLst>
        </pc:grpChg>
        <pc:grpChg chg="add mod">
          <ac:chgData name="abdelghani salhi" userId="a44d13800851dea6" providerId="LiveId" clId="{80FAA889-E246-4602-AFF2-CB47978AC01D}" dt="2026-06-07T14:58:48.665" v="518" actId="1035"/>
          <ac:grpSpMkLst>
            <pc:docMk/>
            <pc:sldMk cId="1888937416" sldId="2134806776"/>
            <ac:grpSpMk id="22" creationId="{1201C41E-0D9B-0AD1-EEE9-853B1756F3AE}"/>
          </ac:grpSpMkLst>
        </pc:grpChg>
        <pc:picChg chg="add mod ord">
          <ac:chgData name="abdelghani salhi" userId="a44d13800851dea6" providerId="LiveId" clId="{80FAA889-E246-4602-AFF2-CB47978AC01D}" dt="2026-06-07T14:56:56.024" v="483" actId="1076"/>
          <ac:picMkLst>
            <pc:docMk/>
            <pc:sldMk cId="1888937416" sldId="2134806776"/>
            <ac:picMk id="3" creationId="{FE910CAC-8B96-25D7-CD7B-2F89BA417515}"/>
          </ac:picMkLst>
        </pc:picChg>
        <pc:picChg chg="del">
          <ac:chgData name="abdelghani salhi" userId="a44d13800851dea6" providerId="LiveId" clId="{80FAA889-E246-4602-AFF2-CB47978AC01D}" dt="2026-06-07T14:55:10.506" v="442" actId="478"/>
          <ac:picMkLst>
            <pc:docMk/>
            <pc:sldMk cId="1888937416" sldId="2134806776"/>
            <ac:picMk id="10" creationId="{3EE46389-5AF5-2A24-22AA-E5D6EC5F7EFC}"/>
          </ac:picMkLst>
        </pc:picChg>
        <pc:cxnChg chg="add mod">
          <ac:chgData name="abdelghani salhi" userId="a44d13800851dea6" providerId="LiveId" clId="{80FAA889-E246-4602-AFF2-CB47978AC01D}" dt="2026-06-07T14:58:21.811" v="498" actId="164"/>
          <ac:cxnSpMkLst>
            <pc:docMk/>
            <pc:sldMk cId="1888937416" sldId="2134806776"/>
            <ac:cxnSpMk id="7" creationId="{100F68EE-A2D3-D652-2554-D9F82F13DA84}"/>
          </ac:cxnSpMkLst>
        </pc:cxnChg>
        <pc:cxnChg chg="mod">
          <ac:chgData name="abdelghani salhi" userId="a44d13800851dea6" providerId="LiveId" clId="{80FAA889-E246-4602-AFF2-CB47978AC01D}" dt="2026-06-07T14:58:28.843" v="499"/>
          <ac:cxnSpMkLst>
            <pc:docMk/>
            <pc:sldMk cId="1888937416" sldId="2134806776"/>
            <ac:cxnSpMk id="20" creationId="{6B98D3E1-A7B9-52E2-CB66-6074E8433589}"/>
          </ac:cxnSpMkLst>
        </pc:cxnChg>
        <pc:cxnChg chg="mod">
          <ac:chgData name="abdelghani salhi" userId="a44d13800851dea6" providerId="LiveId" clId="{80FAA889-E246-4602-AFF2-CB47978AC01D}" dt="2026-06-07T14:58:35.858" v="501"/>
          <ac:cxnSpMkLst>
            <pc:docMk/>
            <pc:sldMk cId="1888937416" sldId="2134806776"/>
            <ac:cxnSpMk id="29" creationId="{4CF1C184-AA8D-DD40-1296-CD5E713228B7}"/>
          </ac:cxnSpMkLst>
        </pc:cxnChg>
      </pc:sldChg>
      <pc:sldChg chg="addSp delSp modSp add mod">
        <pc:chgData name="abdelghani salhi" userId="a44d13800851dea6" providerId="LiveId" clId="{80FAA889-E246-4602-AFF2-CB47978AC01D}" dt="2026-06-07T17:32:37.674" v="1309"/>
        <pc:sldMkLst>
          <pc:docMk/>
          <pc:sldMk cId="1889362846" sldId="2134806776"/>
        </pc:sldMkLst>
        <pc:picChg chg="del">
          <ac:chgData name="abdelghani salhi" userId="a44d13800851dea6" providerId="LiveId" clId="{80FAA889-E246-4602-AFF2-CB47978AC01D}" dt="2026-06-07T17:32:36.077" v="1308" actId="478"/>
          <ac:picMkLst>
            <pc:docMk/>
            <pc:sldMk cId="1889362846" sldId="2134806776"/>
            <ac:picMk id="5" creationId="{F90A8D93-7C67-798B-B792-11AD05AC0348}"/>
          </ac:picMkLst>
        </pc:picChg>
        <pc:picChg chg="add mod">
          <ac:chgData name="abdelghani salhi" userId="a44d13800851dea6" providerId="LiveId" clId="{80FAA889-E246-4602-AFF2-CB47978AC01D}" dt="2026-06-07T17:32:37.674" v="1309"/>
          <ac:picMkLst>
            <pc:docMk/>
            <pc:sldMk cId="1889362846" sldId="2134806776"/>
            <ac:picMk id="6" creationId="{4F1D4109-2EF7-11CE-9E70-2BBFFE5EA28C}"/>
          </ac:picMkLst>
        </pc:picChg>
      </pc:sldChg>
      <pc:sldChg chg="add del">
        <pc:chgData name="abdelghani salhi" userId="a44d13800851dea6" providerId="LiveId" clId="{80FAA889-E246-4602-AFF2-CB47978AC01D}" dt="2026-06-07T14:50:21.128" v="376" actId="47"/>
        <pc:sldMkLst>
          <pc:docMk/>
          <pc:sldMk cId="2565330716" sldId="2134806804"/>
        </pc:sldMkLst>
      </pc:sldChg>
      <pc:sldChg chg="add">
        <pc:chgData name="abdelghani salhi" userId="a44d13800851dea6" providerId="LiveId" clId="{80FAA889-E246-4602-AFF2-CB47978AC01D}" dt="2026-06-07T14:17:07.071" v="0"/>
        <pc:sldMkLst>
          <pc:docMk/>
          <pc:sldMk cId="1624140945" sldId="2134807017"/>
        </pc:sldMkLst>
      </pc:sldChg>
      <pc:sldChg chg="add">
        <pc:chgData name="abdelghani salhi" userId="a44d13800851dea6" providerId="LiveId" clId="{80FAA889-E246-4602-AFF2-CB47978AC01D}" dt="2026-06-07T14:17:07.071" v="0"/>
        <pc:sldMkLst>
          <pc:docMk/>
          <pc:sldMk cId="2655506690" sldId="2134807018"/>
        </pc:sldMkLst>
      </pc:sldChg>
      <pc:sldChg chg="add">
        <pc:chgData name="abdelghani salhi" userId="a44d13800851dea6" providerId="LiveId" clId="{80FAA889-E246-4602-AFF2-CB47978AC01D}" dt="2026-06-07T14:17:07.071" v="0"/>
        <pc:sldMkLst>
          <pc:docMk/>
          <pc:sldMk cId="1349422264" sldId="2134807019"/>
        </pc:sldMkLst>
      </pc:sldChg>
      <pc:sldChg chg="addSp delSp modSp add mod">
        <pc:chgData name="abdelghani salhi" userId="a44d13800851dea6" providerId="LiveId" clId="{80FAA889-E246-4602-AFF2-CB47978AC01D}" dt="2026-06-07T17:35:12.483" v="1318" actId="21"/>
        <pc:sldMkLst>
          <pc:docMk/>
          <pc:sldMk cId="2541822173" sldId="2134807028"/>
        </pc:sldMkLst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5" creationId="{2A8E1827-D53C-07BA-BC74-C33AE37C0C7D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8" creationId="{203A598E-26E7-0231-3680-E8E946CF567C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9" creationId="{35F49DB8-C90C-C5ED-AB2D-53398B037657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10" creationId="{EA5B17CD-7525-2085-AE9E-19190375DDCF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11" creationId="{408C66B7-1913-4A73-7812-ACEA9FFCA8D6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12" creationId="{42BCEA27-B605-4913-75A2-88197C188D54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13" creationId="{CE8FC4EF-999D-7E65-D9EC-E0E96654B496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14" creationId="{867A9F62-F729-0AB6-6719-21083718D0EF}"/>
          </ac:spMkLst>
        </pc:spChg>
        <pc:spChg chg="mod">
          <ac:chgData name="abdelghani salhi" userId="a44d13800851dea6" providerId="LiveId" clId="{80FAA889-E246-4602-AFF2-CB47978AC01D}" dt="2026-06-07T16:34:35.409" v="859"/>
          <ac:spMkLst>
            <pc:docMk/>
            <pc:sldMk cId="2541822173" sldId="2134807028"/>
            <ac:spMk id="15" creationId="{6E375CC1-83BE-CBA3-DFDD-E3EA1D0A5CF5}"/>
          </ac:spMkLst>
        </pc:spChg>
        <pc:grpChg chg="mod">
          <ac:chgData name="abdelghani salhi" userId="a44d13800851dea6" providerId="LiveId" clId="{80FAA889-E246-4602-AFF2-CB47978AC01D}" dt="2026-06-07T16:34:35.409" v="859"/>
          <ac:grpSpMkLst>
            <pc:docMk/>
            <pc:sldMk cId="2541822173" sldId="2134807028"/>
            <ac:grpSpMk id="4" creationId="{C56CFFBB-7D15-766F-9370-24F383F333CA}"/>
          </ac:grpSpMkLst>
        </pc:grpChg>
        <pc:picChg chg="del mod">
          <ac:chgData name="abdelghani salhi" userId="a44d13800851dea6" providerId="LiveId" clId="{80FAA889-E246-4602-AFF2-CB47978AC01D}" dt="2026-06-07T17:35:12.483" v="1318" actId="21"/>
          <ac:picMkLst>
            <pc:docMk/>
            <pc:sldMk cId="2541822173" sldId="2134807028"/>
            <ac:picMk id="6" creationId="{96160A50-690B-76EC-0B34-AEE26FA1BCFE}"/>
          </ac:picMkLst>
        </pc:picChg>
        <pc:picChg chg="add mod">
          <ac:chgData name="abdelghani salhi" userId="a44d13800851dea6" providerId="LiveId" clId="{80FAA889-E246-4602-AFF2-CB47978AC01D}" dt="2026-06-07T17:35:09.917" v="1317"/>
          <ac:picMkLst>
            <pc:docMk/>
            <pc:sldMk cId="2541822173" sldId="2134807028"/>
            <ac:picMk id="16" creationId="{B6D8C156-EF88-6A6C-819F-2F61DD24DC96}"/>
          </ac:picMkLst>
        </pc:picChg>
      </pc:sldChg>
      <pc:sldChg chg="add del">
        <pc:chgData name="abdelghani salhi" userId="a44d13800851dea6" providerId="LiveId" clId="{80FAA889-E246-4602-AFF2-CB47978AC01D}" dt="2026-06-07T15:21:04.060" v="715" actId="2696"/>
        <pc:sldMkLst>
          <pc:docMk/>
          <pc:sldMk cId="3461592917" sldId="2134807028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3209197316" sldId="2134807029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778948612" sldId="2134807030"/>
        </pc:sldMkLst>
      </pc:sldChg>
      <pc:sldChg chg="addSp modSp add mod">
        <pc:chgData name="abdelghani salhi" userId="a44d13800851dea6" providerId="LiveId" clId="{80FAA889-E246-4602-AFF2-CB47978AC01D}" dt="2026-06-07T16:35:23.927" v="867" actId="1036"/>
        <pc:sldMkLst>
          <pc:docMk/>
          <pc:sldMk cId="2588641951" sldId="2134807030"/>
        </pc:sldMkLst>
        <pc:spChg chg="mod">
          <ac:chgData name="abdelghani salhi" userId="a44d13800851dea6" providerId="LiveId" clId="{80FAA889-E246-4602-AFF2-CB47978AC01D}" dt="2026-06-07T14:22:03.455" v="68" actId="20577"/>
          <ac:spMkLst>
            <pc:docMk/>
            <pc:sldMk cId="2588641951" sldId="2134807030"/>
            <ac:spMk id="3" creationId="{F3EEC354-2DDD-0730-627C-2C069E64FD5A}"/>
          </ac:spMkLst>
        </pc:spChg>
        <pc:spChg chg="add mod ord">
          <ac:chgData name="abdelghani salhi" userId="a44d13800851dea6" providerId="LiveId" clId="{80FAA889-E246-4602-AFF2-CB47978AC01D}" dt="2026-06-07T14:21:34.270" v="56" actId="166"/>
          <ac:spMkLst>
            <pc:docMk/>
            <pc:sldMk cId="2588641951" sldId="2134807030"/>
            <ac:spMk id="4" creationId="{9444AE59-5784-4D37-DB7A-BEE84576B061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12" creationId="{B37518F9-C813-94E3-27C2-27D5F42865B9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14" creationId="{2FB898B7-655B-6FFD-5A7E-8AFA75069306}"/>
          </ac:spMkLst>
        </pc:spChg>
        <pc:spChg chg="mod">
          <ac:chgData name="abdelghani salhi" userId="a44d13800851dea6" providerId="LiveId" clId="{80FAA889-E246-4602-AFF2-CB47978AC01D}" dt="2026-06-07T14:18:49.821" v="7" actId="1036"/>
          <ac:spMkLst>
            <pc:docMk/>
            <pc:sldMk cId="2588641951" sldId="2134807030"/>
            <ac:spMk id="15" creationId="{0D5FF0C2-2BC1-E177-6D63-4D9528978958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18" creationId="{56CFFE26-E31B-EE01-49FC-CAADF39EA5E9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19" creationId="{7739FB14-A471-9B5D-EBF6-739F2F6F044D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20" creationId="{B67E971C-F0DC-84D7-0DD7-7DEAD09E2C36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21" creationId="{227E5BC7-DF89-C7CA-9A94-886DCBF67187}"/>
          </ac:spMkLst>
        </pc:spChg>
        <pc:spChg chg="mod">
          <ac:chgData name="abdelghani salhi" userId="a44d13800851dea6" providerId="LiveId" clId="{80FAA889-E246-4602-AFF2-CB47978AC01D}" dt="2026-06-07T14:21:50.693" v="59" actId="6549"/>
          <ac:spMkLst>
            <pc:docMk/>
            <pc:sldMk cId="2588641951" sldId="2134807030"/>
            <ac:spMk id="22" creationId="{1023F1B6-9208-F418-F161-218457461693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23" creationId="{1A0EC66D-D95F-6D8E-D0C3-13A0C7E58E7F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30" creationId="{6AEB5244-7EAB-18B6-A415-C9719A55DAC2}"/>
          </ac:spMkLst>
        </pc:spChg>
        <pc:spChg chg="mod">
          <ac:chgData name="abdelghani salhi" userId="a44d13800851dea6" providerId="LiveId" clId="{80FAA889-E246-4602-AFF2-CB47978AC01D}" dt="2026-06-07T16:35:20.295" v="862"/>
          <ac:spMkLst>
            <pc:docMk/>
            <pc:sldMk cId="2588641951" sldId="2134807030"/>
            <ac:spMk id="31" creationId="{6BD7D71C-9870-4E21-6394-5781EA9D0D8C}"/>
          </ac:spMkLst>
        </pc:spChg>
        <pc:grpChg chg="mod">
          <ac:chgData name="abdelghani salhi" userId="a44d13800851dea6" providerId="LiveId" clId="{80FAA889-E246-4602-AFF2-CB47978AC01D}" dt="2026-06-07T14:21:54.275" v="60" actId="1076"/>
          <ac:grpSpMkLst>
            <pc:docMk/>
            <pc:sldMk cId="2588641951" sldId="2134807030"/>
            <ac:grpSpMk id="5" creationId="{C1921AD5-3176-F974-6954-F37A1EEEA040}"/>
          </ac:grpSpMkLst>
        </pc:grpChg>
        <pc:grpChg chg="mod">
          <ac:chgData name="abdelghani salhi" userId="a44d13800851dea6" providerId="LiveId" clId="{80FAA889-E246-4602-AFF2-CB47978AC01D}" dt="2026-06-07T14:21:42.213" v="57" actId="1076"/>
          <ac:grpSpMkLst>
            <pc:docMk/>
            <pc:sldMk cId="2588641951" sldId="2134807030"/>
            <ac:grpSpMk id="6" creationId="{F1C08F30-F4EA-1342-CD19-41EB0B9463D7}"/>
          </ac:grpSpMkLst>
        </pc:grpChg>
        <pc:grpChg chg="mod">
          <ac:chgData name="abdelghani salhi" userId="a44d13800851dea6" providerId="LiveId" clId="{80FAA889-E246-4602-AFF2-CB47978AC01D}" dt="2026-06-07T16:35:23.927" v="867" actId="1036"/>
          <ac:grpSpMkLst>
            <pc:docMk/>
            <pc:sldMk cId="2588641951" sldId="2134807030"/>
            <ac:grpSpMk id="9" creationId="{423358EA-33DC-6F47-D728-A8B8973E3E16}"/>
          </ac:grpSpMkLst>
        </pc:grpChg>
        <pc:grpChg chg="mod">
          <ac:chgData name="abdelghani salhi" userId="a44d13800851dea6" providerId="LiveId" clId="{80FAA889-E246-4602-AFF2-CB47978AC01D}" dt="2026-06-07T16:35:20.295" v="862"/>
          <ac:grpSpMkLst>
            <pc:docMk/>
            <pc:sldMk cId="2588641951" sldId="2134807030"/>
            <ac:grpSpMk id="13" creationId="{0DD7181C-D1E5-527C-5C02-4E5407B0FEE9}"/>
          </ac:grpSpMkLst>
        </pc:grpChg>
        <pc:picChg chg="add mod">
          <ac:chgData name="abdelghani salhi" userId="a44d13800851dea6" providerId="LiveId" clId="{80FAA889-E246-4602-AFF2-CB47978AC01D}" dt="2026-06-07T14:21:30.383" v="55" actId="1076"/>
          <ac:picMkLst>
            <pc:docMk/>
            <pc:sldMk cId="2588641951" sldId="2134807030"/>
            <ac:picMk id="8" creationId="{73F4BDDC-9353-F170-126B-0A3C8D80D24F}"/>
          </ac:picMkLst>
        </pc:picChg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519819984" sldId="2134807031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745047642" sldId="2134807032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4043991793" sldId="2134807033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981971943" sldId="2134807034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955028829" sldId="2134807035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2430178065" sldId="2134807036"/>
        </pc:sldMkLst>
      </pc:sldChg>
      <pc:sldChg chg="del">
        <pc:chgData name="abdelghani salhi" userId="a44d13800851dea6" providerId="LiveId" clId="{80FAA889-E246-4602-AFF2-CB47978AC01D}" dt="2026-06-07T14:33:22.758" v="255" actId="47"/>
        <pc:sldMkLst>
          <pc:docMk/>
          <pc:sldMk cId="2799415354" sldId="2134807051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2433072128" sldId="2134807055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4023294199" sldId="2134807056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3101169302" sldId="2134807057"/>
        </pc:sldMkLst>
      </pc:sldChg>
      <pc:sldChg chg="addSp delSp modSp add mod">
        <pc:chgData name="abdelghani salhi" userId="a44d13800851dea6" providerId="LiveId" clId="{80FAA889-E246-4602-AFF2-CB47978AC01D}" dt="2026-06-07T17:33:21.492" v="1314"/>
        <pc:sldMkLst>
          <pc:docMk/>
          <pc:sldMk cId="857532205" sldId="2134807059"/>
        </pc:sldMkLst>
        <pc:picChg chg="del">
          <ac:chgData name="abdelghani salhi" userId="a44d13800851dea6" providerId="LiveId" clId="{80FAA889-E246-4602-AFF2-CB47978AC01D}" dt="2026-06-07T17:33:19.708" v="1313" actId="478"/>
          <ac:picMkLst>
            <pc:docMk/>
            <pc:sldMk cId="857532205" sldId="2134807059"/>
            <ac:picMk id="3" creationId="{870D5EBA-1C4A-4DA0-72C4-7AB19E1E1B70}"/>
          </ac:picMkLst>
        </pc:picChg>
        <pc:picChg chg="add mod">
          <ac:chgData name="abdelghani salhi" userId="a44d13800851dea6" providerId="LiveId" clId="{80FAA889-E246-4602-AFF2-CB47978AC01D}" dt="2026-06-07T17:33:21.492" v="1314"/>
          <ac:picMkLst>
            <pc:docMk/>
            <pc:sldMk cId="857532205" sldId="2134807059"/>
            <ac:picMk id="25" creationId="{4003A130-BC06-13DE-D3C8-8483DA15A5A9}"/>
          </ac:picMkLst>
        </pc:picChg>
      </pc:sldChg>
      <pc:sldChg chg="addSp delSp modSp add mod">
        <pc:chgData name="abdelghani salhi" userId="a44d13800851dea6" providerId="LiveId" clId="{80FAA889-E246-4602-AFF2-CB47978AC01D}" dt="2026-06-07T17:34:17.212" v="1315"/>
        <pc:sldMkLst>
          <pc:docMk/>
          <pc:sldMk cId="3295078034" sldId="2134807060"/>
        </pc:sldMkLst>
        <pc:picChg chg="del">
          <ac:chgData name="abdelghani salhi" userId="a44d13800851dea6" providerId="LiveId" clId="{80FAA889-E246-4602-AFF2-CB47978AC01D}" dt="2026-06-07T17:33:02.411" v="1310" actId="478"/>
          <ac:picMkLst>
            <pc:docMk/>
            <pc:sldMk cId="3295078034" sldId="2134807060"/>
            <ac:picMk id="6" creationId="{CEEA4BD0-D874-544E-E7B5-93775F69FD07}"/>
          </ac:picMkLst>
        </pc:picChg>
        <pc:picChg chg="add mod">
          <ac:chgData name="abdelghani salhi" userId="a44d13800851dea6" providerId="LiveId" clId="{80FAA889-E246-4602-AFF2-CB47978AC01D}" dt="2026-06-07T17:34:17.212" v="1315"/>
          <ac:picMkLst>
            <pc:docMk/>
            <pc:sldMk cId="3295078034" sldId="2134807060"/>
            <ac:picMk id="18" creationId="{DE2A392D-103C-56CC-3842-3DCB2E836313}"/>
          </ac:picMkLst>
        </pc:picChg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4195565774" sldId="2134807061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139655190" sldId="2134807062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410706029" sldId="2134807063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704985027" sldId="2134807064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758227310" sldId="2134807065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2585445301" sldId="2134807066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816223987" sldId="2134807067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1230005751" sldId="2134807068"/>
        </pc:sldMkLst>
      </pc:sldChg>
      <pc:sldChg chg="del">
        <pc:chgData name="abdelghani salhi" userId="a44d13800851dea6" providerId="LiveId" clId="{80FAA889-E246-4602-AFF2-CB47978AC01D}" dt="2026-06-07T14:17:26.566" v="1" actId="47"/>
        <pc:sldMkLst>
          <pc:docMk/>
          <pc:sldMk cId="2629953082" sldId="2134807069"/>
        </pc:sldMkLst>
      </pc:sldChg>
      <pc:sldChg chg="addSp delSp modSp del mod">
        <pc:chgData name="abdelghani salhi" userId="a44d13800851dea6" providerId="LiveId" clId="{80FAA889-E246-4602-AFF2-CB47978AC01D}" dt="2026-06-07T15:21:39.535" v="717" actId="2696"/>
        <pc:sldMkLst>
          <pc:docMk/>
          <pc:sldMk cId="1322634460" sldId="2134807070"/>
        </pc:sldMkLst>
        <pc:spChg chg="mod">
          <ac:chgData name="abdelghani salhi" userId="a44d13800851dea6" providerId="LiveId" clId="{80FAA889-E246-4602-AFF2-CB47978AC01D}" dt="2026-06-07T14:51:50.875" v="393" actId="20577"/>
          <ac:spMkLst>
            <pc:docMk/>
            <pc:sldMk cId="1322634460" sldId="2134807070"/>
            <ac:spMk id="2" creationId="{04D67B12-7450-B9D5-7014-F157A406FA19}"/>
          </ac:spMkLst>
        </pc:spChg>
        <pc:spChg chg="mod">
          <ac:chgData name="abdelghani salhi" userId="a44d13800851dea6" providerId="LiveId" clId="{80FAA889-E246-4602-AFF2-CB47978AC01D}" dt="2026-06-07T14:52:16.125" v="398" actId="14100"/>
          <ac:spMkLst>
            <pc:docMk/>
            <pc:sldMk cId="1322634460" sldId="2134807070"/>
            <ac:spMk id="8" creationId="{3809E03F-7E9A-3CDC-04DC-A347E3A5A01D}"/>
          </ac:spMkLst>
        </pc:spChg>
        <pc:spChg chg="mod">
          <ac:chgData name="abdelghani salhi" userId="a44d13800851dea6" providerId="LiveId" clId="{80FAA889-E246-4602-AFF2-CB47978AC01D}" dt="2026-06-07T14:53:09.120" v="410" actId="1035"/>
          <ac:spMkLst>
            <pc:docMk/>
            <pc:sldMk cId="1322634460" sldId="2134807070"/>
            <ac:spMk id="9" creationId="{6F5C3592-FC94-058E-0A98-08DD0CDD2258}"/>
          </ac:spMkLst>
        </pc:spChg>
        <pc:grpChg chg="add mod">
          <ac:chgData name="abdelghani salhi" userId="a44d13800851dea6" providerId="LiveId" clId="{80FAA889-E246-4602-AFF2-CB47978AC01D}" dt="2026-06-07T14:52:47.999" v="400" actId="1076"/>
          <ac:grpSpMkLst>
            <pc:docMk/>
            <pc:sldMk cId="1322634460" sldId="2134807070"/>
            <ac:grpSpMk id="6" creationId="{96C93344-1ECB-7712-D0A1-072A06C18B6E}"/>
          </ac:grpSpMkLst>
        </pc:grpChg>
        <pc:picChg chg="del">
          <ac:chgData name="abdelghani salhi" userId="a44d13800851dea6" providerId="LiveId" clId="{80FAA889-E246-4602-AFF2-CB47978AC01D}" dt="2026-06-07T14:51:08.591" v="377" actId="478"/>
          <ac:picMkLst>
            <pc:docMk/>
            <pc:sldMk cId="1322634460" sldId="2134807070"/>
            <ac:picMk id="3" creationId="{AB2194CE-8FC4-C75B-E66E-37A1F5C52B79}"/>
          </ac:picMkLst>
        </pc:picChg>
        <pc:picChg chg="add mod ord">
          <ac:chgData name="abdelghani salhi" userId="a44d13800851dea6" providerId="LiveId" clId="{80FAA889-E246-4602-AFF2-CB47978AC01D}" dt="2026-06-07T14:51:58.383" v="394" actId="167"/>
          <ac:picMkLst>
            <pc:docMk/>
            <pc:sldMk cId="1322634460" sldId="2134807070"/>
            <ac:picMk id="5" creationId="{593AA7D6-F39B-DE72-BA69-E0C242E72E77}"/>
          </ac:picMkLst>
        </pc:picChg>
        <pc:picChg chg="mod">
          <ac:chgData name="abdelghani salhi" userId="a44d13800851dea6" providerId="LiveId" clId="{80FAA889-E246-4602-AFF2-CB47978AC01D}" dt="2026-06-07T14:52:43.877" v="399"/>
          <ac:picMkLst>
            <pc:docMk/>
            <pc:sldMk cId="1322634460" sldId="2134807070"/>
            <ac:picMk id="7" creationId="{7A4CA698-64BF-6789-EF90-81D6C2E31058}"/>
          </ac:picMkLst>
        </pc:picChg>
      </pc:sldChg>
      <pc:sldChg chg="modSp add mod">
        <pc:chgData name="abdelghani salhi" userId="a44d13800851dea6" providerId="LiveId" clId="{80FAA889-E246-4602-AFF2-CB47978AC01D}" dt="2026-06-07T15:22:19.966" v="729" actId="20577"/>
        <pc:sldMkLst>
          <pc:docMk/>
          <pc:sldMk cId="3758919784" sldId="2134807070"/>
        </pc:sldMkLst>
        <pc:spChg chg="mod">
          <ac:chgData name="abdelghani salhi" userId="a44d13800851dea6" providerId="LiveId" clId="{80FAA889-E246-4602-AFF2-CB47978AC01D}" dt="2026-06-07T15:22:19.966" v="729" actId="20577"/>
          <ac:spMkLst>
            <pc:docMk/>
            <pc:sldMk cId="3758919784" sldId="2134807070"/>
            <ac:spMk id="2" creationId="{04D67B12-7450-B9D5-7014-F157A406FA19}"/>
          </ac:spMkLst>
        </pc:spChg>
        <pc:spChg chg="mod">
          <ac:chgData name="abdelghani salhi" userId="a44d13800851dea6" providerId="LiveId" clId="{80FAA889-E246-4602-AFF2-CB47978AC01D}" dt="2026-06-07T15:21:53.385" v="719" actId="14100"/>
          <ac:spMkLst>
            <pc:docMk/>
            <pc:sldMk cId="3758919784" sldId="2134807070"/>
            <ac:spMk id="8" creationId="{3809E03F-7E9A-3CDC-04DC-A347E3A5A01D}"/>
          </ac:spMkLst>
        </pc:spChg>
        <pc:spChg chg="mod">
          <ac:chgData name="abdelghani salhi" userId="a44d13800851dea6" providerId="LiveId" clId="{80FAA889-E246-4602-AFF2-CB47978AC01D}" dt="2026-06-07T15:22:12.980" v="726" actId="20577"/>
          <ac:spMkLst>
            <pc:docMk/>
            <pc:sldMk cId="3758919784" sldId="2134807070"/>
            <ac:spMk id="9" creationId="{6F5C3592-FC94-058E-0A98-08DD0CDD2258}"/>
          </ac:spMkLst>
        </pc:spChg>
      </pc:sldChg>
      <pc:sldChg chg="modSp add mod">
        <pc:chgData name="abdelghani salhi" userId="a44d13800851dea6" providerId="LiveId" clId="{80FAA889-E246-4602-AFF2-CB47978AC01D}" dt="2026-06-07T14:28:13.629" v="160" actId="14100"/>
        <pc:sldMkLst>
          <pc:docMk/>
          <pc:sldMk cId="364570538" sldId="2134807071"/>
        </pc:sldMkLst>
        <pc:spChg chg="mod">
          <ac:chgData name="abdelghani salhi" userId="a44d13800851dea6" providerId="LiveId" clId="{80FAA889-E246-4602-AFF2-CB47978AC01D}" dt="2026-06-07T14:28:09.550" v="159" actId="1035"/>
          <ac:spMkLst>
            <pc:docMk/>
            <pc:sldMk cId="364570538" sldId="2134807071"/>
            <ac:spMk id="2" creationId="{8D57BFE7-3265-CD0B-9CE6-9F6A82F3B686}"/>
          </ac:spMkLst>
        </pc:spChg>
        <pc:spChg chg="mod">
          <ac:chgData name="abdelghani salhi" userId="a44d13800851dea6" providerId="LiveId" clId="{80FAA889-E246-4602-AFF2-CB47978AC01D}" dt="2026-06-07T14:28:13.629" v="160" actId="14100"/>
          <ac:spMkLst>
            <pc:docMk/>
            <pc:sldMk cId="364570538" sldId="2134807071"/>
            <ac:spMk id="3" creationId="{3B502775-040C-52ED-EFB0-8B6792AFC11B}"/>
          </ac:spMkLst>
        </pc:spChg>
      </pc:sldChg>
      <pc:sldChg chg="add">
        <pc:chgData name="abdelghani salhi" userId="a44d13800851dea6" providerId="LiveId" clId="{80FAA889-E246-4602-AFF2-CB47978AC01D}" dt="2026-06-07T14:17:07.071" v="0"/>
        <pc:sldMkLst>
          <pc:docMk/>
          <pc:sldMk cId="2791755359" sldId="2134807072"/>
        </pc:sldMkLst>
      </pc:sldChg>
      <pc:sldChg chg="add">
        <pc:chgData name="abdelghani salhi" userId="a44d13800851dea6" providerId="LiveId" clId="{80FAA889-E246-4602-AFF2-CB47978AC01D}" dt="2026-06-07T14:17:07.071" v="0"/>
        <pc:sldMkLst>
          <pc:docMk/>
          <pc:sldMk cId="540544929" sldId="2134807073"/>
        </pc:sldMkLst>
      </pc:sldChg>
      <pc:sldChg chg="add del">
        <pc:chgData name="abdelghani salhi" userId="a44d13800851dea6" providerId="LiveId" clId="{80FAA889-E246-4602-AFF2-CB47978AC01D}" dt="2026-06-07T14:29:03.896" v="164" actId="47"/>
        <pc:sldMkLst>
          <pc:docMk/>
          <pc:sldMk cId="1836709821" sldId="2134807074"/>
        </pc:sldMkLst>
      </pc:sldChg>
      <pc:sldChg chg="add del">
        <pc:chgData name="abdelghani salhi" userId="a44d13800851dea6" providerId="LiveId" clId="{80FAA889-E246-4602-AFF2-CB47978AC01D}" dt="2026-06-07T14:29:05.695" v="165" actId="47"/>
        <pc:sldMkLst>
          <pc:docMk/>
          <pc:sldMk cId="761010336" sldId="2134807075"/>
        </pc:sldMkLst>
      </pc:sldChg>
      <pc:sldChg chg="add del">
        <pc:chgData name="abdelghani salhi" userId="a44d13800851dea6" providerId="LiveId" clId="{80FAA889-E246-4602-AFF2-CB47978AC01D}" dt="2026-06-07T14:29:06.445" v="166" actId="47"/>
        <pc:sldMkLst>
          <pc:docMk/>
          <pc:sldMk cId="1524906028" sldId="2134807076"/>
        </pc:sldMkLst>
      </pc:sldChg>
      <pc:sldChg chg="add del">
        <pc:chgData name="abdelghani salhi" userId="a44d13800851dea6" providerId="LiveId" clId="{80FAA889-E246-4602-AFF2-CB47978AC01D}" dt="2026-06-07T14:29:09.644" v="167" actId="47"/>
        <pc:sldMkLst>
          <pc:docMk/>
          <pc:sldMk cId="1149028523" sldId="2134807077"/>
        </pc:sldMkLst>
      </pc:sldChg>
      <pc:sldChg chg="modSp add mod">
        <pc:chgData name="abdelghani salhi" userId="a44d13800851dea6" providerId="LiveId" clId="{80FAA889-E246-4602-AFF2-CB47978AC01D}" dt="2026-06-07T14:29:59.643" v="202" actId="6549"/>
        <pc:sldMkLst>
          <pc:docMk/>
          <pc:sldMk cId="2796405581" sldId="2134807078"/>
        </pc:sldMkLst>
        <pc:spChg chg="mod">
          <ac:chgData name="abdelghani salhi" userId="a44d13800851dea6" providerId="LiveId" clId="{80FAA889-E246-4602-AFF2-CB47978AC01D}" dt="2026-06-07T14:29:59.643" v="202" actId="6549"/>
          <ac:spMkLst>
            <pc:docMk/>
            <pc:sldMk cId="2796405581" sldId="2134807078"/>
            <ac:spMk id="2" creationId="{4BD1E41E-63F6-EDC8-2922-49BD95B9E06A}"/>
          </ac:spMkLst>
        </pc:spChg>
        <pc:spChg chg="mod">
          <ac:chgData name="abdelghani salhi" userId="a44d13800851dea6" providerId="LiveId" clId="{80FAA889-E246-4602-AFF2-CB47978AC01D}" dt="2026-06-07T14:29:23.122" v="169" actId="14100"/>
          <ac:spMkLst>
            <pc:docMk/>
            <pc:sldMk cId="2796405581" sldId="2134807078"/>
            <ac:spMk id="3" creationId="{B1FAA47F-AD3C-3AA5-BD23-5D077F6C4AB7}"/>
          </ac:spMkLst>
        </pc:spChg>
      </pc:sldChg>
      <pc:sldChg chg="addSp delSp modSp add mod">
        <pc:chgData name="abdelghani salhi" userId="a44d13800851dea6" providerId="LiveId" clId="{80FAA889-E246-4602-AFF2-CB47978AC01D}" dt="2026-06-07T14:30:48.044" v="209" actId="20577"/>
        <pc:sldMkLst>
          <pc:docMk/>
          <pc:sldMk cId="971844276" sldId="2134807079"/>
        </pc:sldMkLst>
        <pc:spChg chg="mod">
          <ac:chgData name="abdelghani salhi" userId="a44d13800851dea6" providerId="LiveId" clId="{80FAA889-E246-4602-AFF2-CB47978AC01D}" dt="2026-06-07T14:30:48.044" v="209" actId="20577"/>
          <ac:spMkLst>
            <pc:docMk/>
            <pc:sldMk cId="971844276" sldId="2134807079"/>
            <ac:spMk id="3" creationId="{E55D24E9-D402-359C-447D-A4A22F339EB8}"/>
          </ac:spMkLst>
        </pc:spChg>
        <pc:graphicFrameChg chg="add del modGraphic">
          <ac:chgData name="abdelghani salhi" userId="a44d13800851dea6" providerId="LiveId" clId="{80FAA889-E246-4602-AFF2-CB47978AC01D}" dt="2026-06-07T14:30:34.282" v="204" actId="27309"/>
          <ac:graphicFrameMkLst>
            <pc:docMk/>
            <pc:sldMk cId="971844276" sldId="2134807079"/>
            <ac:graphicFrameMk id="19" creationId="{BCB1A9D5-5E21-E307-4868-B50EE63EF43E}"/>
          </ac:graphicFrameMkLst>
        </pc:graphicFrameChg>
      </pc:sldChg>
      <pc:sldChg chg="add">
        <pc:chgData name="abdelghani salhi" userId="a44d13800851dea6" providerId="LiveId" clId="{80FAA889-E246-4602-AFF2-CB47978AC01D}" dt="2026-06-07T14:17:07.071" v="0"/>
        <pc:sldMkLst>
          <pc:docMk/>
          <pc:sldMk cId="3172582157" sldId="2134807080"/>
        </pc:sldMkLst>
      </pc:sldChg>
      <pc:sldChg chg="modSp add mod">
        <pc:chgData name="abdelghani salhi" userId="a44d13800851dea6" providerId="LiveId" clId="{80FAA889-E246-4602-AFF2-CB47978AC01D}" dt="2026-06-07T14:30:54.808" v="212" actId="20577"/>
        <pc:sldMkLst>
          <pc:docMk/>
          <pc:sldMk cId="3454437907" sldId="2134807081"/>
        </pc:sldMkLst>
        <pc:spChg chg="mod">
          <ac:chgData name="abdelghani salhi" userId="a44d13800851dea6" providerId="LiveId" clId="{80FAA889-E246-4602-AFF2-CB47978AC01D}" dt="2026-06-07T14:30:54.808" v="212" actId="20577"/>
          <ac:spMkLst>
            <pc:docMk/>
            <pc:sldMk cId="3454437907" sldId="2134807081"/>
            <ac:spMk id="10" creationId="{78BC8E78-93F9-45B5-CC69-F6257AC17D83}"/>
          </ac:spMkLst>
        </pc:spChg>
      </pc:sldChg>
      <pc:sldChg chg="addSp delSp modSp add mod">
        <pc:chgData name="abdelghani salhi" userId="a44d13800851dea6" providerId="LiveId" clId="{80FAA889-E246-4602-AFF2-CB47978AC01D}" dt="2026-06-07T17:32:14.763" v="1307"/>
        <pc:sldMkLst>
          <pc:docMk/>
          <pc:sldMk cId="3781712294" sldId="2134807082"/>
        </pc:sldMkLst>
        <pc:spChg chg="mod">
          <ac:chgData name="abdelghani salhi" userId="a44d13800851dea6" providerId="LiveId" clId="{80FAA889-E246-4602-AFF2-CB47978AC01D}" dt="2026-06-07T14:31:02.129" v="213" actId="20577"/>
          <ac:spMkLst>
            <pc:docMk/>
            <pc:sldMk cId="3781712294" sldId="2134807082"/>
            <ac:spMk id="5" creationId="{58E4DFF2-D0A5-69B6-BDFD-20FC88D00BF7}"/>
          </ac:spMkLst>
        </pc:spChg>
        <pc:spChg chg="mod">
          <ac:chgData name="abdelghani salhi" userId="a44d13800851dea6" providerId="LiveId" clId="{80FAA889-E246-4602-AFF2-CB47978AC01D}" dt="2026-06-07T14:31:36.411" v="239" actId="122"/>
          <ac:spMkLst>
            <pc:docMk/>
            <pc:sldMk cId="3781712294" sldId="2134807082"/>
            <ac:spMk id="8" creationId="{6B7572F1-99C6-533F-35E5-6C77971F1AB8}"/>
          </ac:spMkLst>
        </pc:spChg>
        <pc:spChg chg="mod">
          <ac:chgData name="abdelghani salhi" userId="a44d13800851dea6" providerId="LiveId" clId="{80FAA889-E246-4602-AFF2-CB47978AC01D}" dt="2026-06-07T14:32:14.448" v="252" actId="20577"/>
          <ac:spMkLst>
            <pc:docMk/>
            <pc:sldMk cId="3781712294" sldId="2134807082"/>
            <ac:spMk id="20" creationId="{100DF194-A709-FD7E-5062-9E7348F2BB78}"/>
          </ac:spMkLst>
        </pc:spChg>
        <pc:spChg chg="add mod">
          <ac:chgData name="abdelghani salhi" userId="a44d13800851dea6" providerId="LiveId" clId="{80FAA889-E246-4602-AFF2-CB47978AC01D}" dt="2026-06-07T14:31:30.046" v="237" actId="1076"/>
          <ac:spMkLst>
            <pc:docMk/>
            <pc:sldMk cId="3781712294" sldId="2134807082"/>
            <ac:spMk id="27" creationId="{BD903AC3-8500-3B2C-5934-014F37646B9E}"/>
          </ac:spMkLst>
        </pc:spChg>
        <pc:spChg chg="add mod">
          <ac:chgData name="abdelghani salhi" userId="a44d13800851dea6" providerId="LiveId" clId="{80FAA889-E246-4602-AFF2-CB47978AC01D}" dt="2026-06-07T14:32:04.073" v="250" actId="1038"/>
          <ac:spMkLst>
            <pc:docMk/>
            <pc:sldMk cId="3781712294" sldId="2134807082"/>
            <ac:spMk id="29" creationId="{F6B806B6-F40C-8EA9-FCE7-1366E720FED7}"/>
          </ac:spMkLst>
        </pc:spChg>
        <pc:picChg chg="del">
          <ac:chgData name="abdelghani salhi" userId="a44d13800851dea6" providerId="LiveId" clId="{80FAA889-E246-4602-AFF2-CB47978AC01D}" dt="2026-06-07T17:32:13.330" v="1306" actId="478"/>
          <ac:picMkLst>
            <pc:docMk/>
            <pc:sldMk cId="3781712294" sldId="2134807082"/>
            <ac:picMk id="3" creationId="{FD8DCA57-861D-DB03-01B5-BA070BE4C44D}"/>
          </ac:picMkLst>
        </pc:picChg>
        <pc:picChg chg="add mod">
          <ac:chgData name="abdelghani salhi" userId="a44d13800851dea6" providerId="LiveId" clId="{80FAA889-E246-4602-AFF2-CB47978AC01D}" dt="2026-06-07T17:32:14.763" v="1307"/>
          <ac:picMkLst>
            <pc:docMk/>
            <pc:sldMk cId="3781712294" sldId="2134807082"/>
            <ac:picMk id="31" creationId="{CD2043F0-3300-6AD0-288B-2752822604C2}"/>
          </ac:picMkLst>
        </pc:picChg>
        <pc:cxnChg chg="add mod">
          <ac:chgData name="abdelghani salhi" userId="a44d13800851dea6" providerId="LiveId" clId="{80FAA889-E246-4602-AFF2-CB47978AC01D}" dt="2026-06-07T14:31:46.274" v="241" actId="1076"/>
          <ac:cxnSpMkLst>
            <pc:docMk/>
            <pc:sldMk cId="3781712294" sldId="2134807082"/>
            <ac:cxnSpMk id="28" creationId="{EBAAC3C3-D375-4C0F-B7CB-55E1E71F7201}"/>
          </ac:cxnSpMkLst>
        </pc:cxnChg>
        <pc:cxnChg chg="add mod">
          <ac:chgData name="abdelghani salhi" userId="a44d13800851dea6" providerId="LiveId" clId="{80FAA889-E246-4602-AFF2-CB47978AC01D}" dt="2026-06-07T14:32:23.769" v="254" actId="1076"/>
          <ac:cxnSpMkLst>
            <pc:docMk/>
            <pc:sldMk cId="3781712294" sldId="2134807082"/>
            <ac:cxnSpMk id="30" creationId="{CEFB2907-39B2-5DAA-0CE7-6C559FDCA112}"/>
          </ac:cxnSpMkLst>
        </pc:cxnChg>
      </pc:sldChg>
      <pc:sldChg chg="add del">
        <pc:chgData name="abdelghani salhi" userId="a44d13800851dea6" providerId="LiveId" clId="{80FAA889-E246-4602-AFF2-CB47978AC01D}" dt="2026-06-07T14:33:33.521" v="256" actId="47"/>
        <pc:sldMkLst>
          <pc:docMk/>
          <pc:sldMk cId="2888298451" sldId="2134807083"/>
        </pc:sldMkLst>
      </pc:sldChg>
      <pc:sldChg chg="add del">
        <pc:chgData name="abdelghani salhi" userId="a44d13800851dea6" providerId="LiveId" clId="{80FAA889-E246-4602-AFF2-CB47978AC01D}" dt="2026-06-07T14:38:09.478" v="292" actId="47"/>
        <pc:sldMkLst>
          <pc:docMk/>
          <pc:sldMk cId="1222712686" sldId="2134807084"/>
        </pc:sldMkLst>
      </pc:sldChg>
      <pc:sldChg chg="add del">
        <pc:chgData name="abdelghani salhi" userId="a44d13800851dea6" providerId="LiveId" clId="{80FAA889-E246-4602-AFF2-CB47978AC01D}" dt="2026-06-07T14:38:12.527" v="293" actId="47"/>
        <pc:sldMkLst>
          <pc:docMk/>
          <pc:sldMk cId="261002926" sldId="2134807085"/>
        </pc:sldMkLst>
      </pc:sldChg>
      <pc:sldChg chg="addSp delSp add del mod">
        <pc:chgData name="abdelghani salhi" userId="a44d13800851dea6" providerId="LiveId" clId="{80FAA889-E246-4602-AFF2-CB47978AC01D}" dt="2026-06-07T14:38:14.022" v="294" actId="47"/>
        <pc:sldMkLst>
          <pc:docMk/>
          <pc:sldMk cId="2297969413" sldId="2134807086"/>
        </pc:sldMkLst>
        <pc:spChg chg="del">
          <ac:chgData name="abdelghani salhi" userId="a44d13800851dea6" providerId="LiveId" clId="{80FAA889-E246-4602-AFF2-CB47978AC01D}" dt="2026-06-07T14:34:31.086" v="261" actId="478"/>
          <ac:spMkLst>
            <pc:docMk/>
            <pc:sldMk cId="2297969413" sldId="2134807086"/>
            <ac:spMk id="7" creationId="{A5B9CFBC-07A0-224F-F5AD-858E98DE47F4}"/>
          </ac:spMkLst>
        </pc:spChg>
        <pc:spChg chg="del">
          <ac:chgData name="abdelghani salhi" userId="a44d13800851dea6" providerId="LiveId" clId="{80FAA889-E246-4602-AFF2-CB47978AC01D}" dt="2026-06-07T14:34:46.174" v="264" actId="478"/>
          <ac:spMkLst>
            <pc:docMk/>
            <pc:sldMk cId="2297969413" sldId="2134807086"/>
            <ac:spMk id="16" creationId="{8EAEDA4C-EA85-6214-E0FB-7669D63810F7}"/>
          </ac:spMkLst>
        </pc:spChg>
        <pc:spChg chg="del">
          <ac:chgData name="abdelghani salhi" userId="a44d13800851dea6" providerId="LiveId" clId="{80FAA889-E246-4602-AFF2-CB47978AC01D}" dt="2026-06-07T14:34:07.344" v="259" actId="478"/>
          <ac:spMkLst>
            <pc:docMk/>
            <pc:sldMk cId="2297969413" sldId="2134807086"/>
            <ac:spMk id="22" creationId="{226E4FD9-504E-103A-BFB3-861217B822D1}"/>
          </ac:spMkLst>
        </pc:spChg>
        <pc:spChg chg="del">
          <ac:chgData name="abdelghani salhi" userId="a44d13800851dea6" providerId="LiveId" clId="{80FAA889-E246-4602-AFF2-CB47978AC01D}" dt="2026-06-07T14:34:09.293" v="260" actId="478"/>
          <ac:spMkLst>
            <pc:docMk/>
            <pc:sldMk cId="2297969413" sldId="2134807086"/>
            <ac:spMk id="30" creationId="{6637553C-2E2D-DFB4-407B-7D5AA06F9347}"/>
          </ac:spMkLst>
        </pc:spChg>
        <pc:spChg chg="add del">
          <ac:chgData name="abdelghani salhi" userId="a44d13800851dea6" providerId="LiveId" clId="{80FAA889-E246-4602-AFF2-CB47978AC01D}" dt="2026-06-07T14:34:41.187" v="263" actId="21"/>
          <ac:spMkLst>
            <pc:docMk/>
            <pc:sldMk cId="2297969413" sldId="2134807086"/>
            <ac:spMk id="44" creationId="{AA245D90-DF39-C6CB-2AB6-AF037026412B}"/>
          </ac:spMkLst>
        </pc:spChg>
        <pc:spChg chg="add del">
          <ac:chgData name="abdelghani salhi" userId="a44d13800851dea6" providerId="LiveId" clId="{80FAA889-E246-4602-AFF2-CB47978AC01D}" dt="2026-06-07T14:34:41.187" v="263" actId="21"/>
          <ac:spMkLst>
            <pc:docMk/>
            <pc:sldMk cId="2297969413" sldId="2134807086"/>
            <ac:spMk id="46" creationId="{0A4A478D-5321-4769-7D9C-DD6DEC535BD8}"/>
          </ac:spMkLst>
        </pc:spChg>
        <pc:spChg chg="add del">
          <ac:chgData name="abdelghani salhi" userId="a44d13800851dea6" providerId="LiveId" clId="{80FAA889-E246-4602-AFF2-CB47978AC01D}" dt="2026-06-07T14:34:41.187" v="263" actId="21"/>
          <ac:spMkLst>
            <pc:docMk/>
            <pc:sldMk cId="2297969413" sldId="2134807086"/>
            <ac:spMk id="65" creationId="{19E0AD0A-29E3-7529-85AF-0CE80854EA30}"/>
          </ac:spMkLst>
        </pc:spChg>
        <pc:spChg chg="add del">
          <ac:chgData name="abdelghani salhi" userId="a44d13800851dea6" providerId="LiveId" clId="{80FAA889-E246-4602-AFF2-CB47978AC01D}" dt="2026-06-07T14:34:41.187" v="263" actId="21"/>
          <ac:spMkLst>
            <pc:docMk/>
            <pc:sldMk cId="2297969413" sldId="2134807086"/>
            <ac:spMk id="66" creationId="{36D07F9A-F490-78DF-3AA8-9DFC90302D79}"/>
          </ac:spMkLst>
        </pc:spChg>
        <pc:spChg chg="del">
          <ac:chgData name="abdelghani salhi" userId="a44d13800851dea6" providerId="LiveId" clId="{80FAA889-E246-4602-AFF2-CB47978AC01D}" dt="2026-06-07T14:34:49.957" v="265" actId="478"/>
          <ac:spMkLst>
            <pc:docMk/>
            <pc:sldMk cId="2297969413" sldId="2134807086"/>
            <ac:spMk id="68" creationId="{3EB00732-1127-F478-6471-45D14BFBC9B3}"/>
          </ac:spMkLst>
        </pc:spChg>
        <pc:spChg chg="del">
          <ac:chgData name="abdelghani salhi" userId="a44d13800851dea6" providerId="LiveId" clId="{80FAA889-E246-4602-AFF2-CB47978AC01D}" dt="2026-06-07T14:34:59.442" v="271" actId="478"/>
          <ac:spMkLst>
            <pc:docMk/>
            <pc:sldMk cId="2297969413" sldId="2134807086"/>
            <ac:spMk id="69" creationId="{81E336EF-6C9E-B22B-3EE9-2EE0248F7DA0}"/>
          </ac:spMkLst>
        </pc:spChg>
        <pc:spChg chg="del topLvl">
          <ac:chgData name="abdelghani salhi" userId="a44d13800851dea6" providerId="LiveId" clId="{80FAA889-E246-4602-AFF2-CB47978AC01D}" dt="2026-06-07T14:35:01.812" v="272" actId="478"/>
          <ac:spMkLst>
            <pc:docMk/>
            <pc:sldMk cId="2297969413" sldId="2134807086"/>
            <ac:spMk id="72" creationId="{C608DA34-8224-3646-7170-829DCC8D7DDD}"/>
          </ac:spMkLst>
        </pc:spChg>
        <pc:spChg chg="del">
          <ac:chgData name="abdelghani salhi" userId="a44d13800851dea6" providerId="LiveId" clId="{80FAA889-E246-4602-AFF2-CB47978AC01D}" dt="2026-06-07T14:35:04.808" v="274" actId="478"/>
          <ac:spMkLst>
            <pc:docMk/>
            <pc:sldMk cId="2297969413" sldId="2134807086"/>
            <ac:spMk id="73" creationId="{5B3A5BD2-26A7-1C7B-C7E3-712757E7C226}"/>
          </ac:spMkLst>
        </pc:spChg>
        <pc:spChg chg="del">
          <ac:chgData name="abdelghani salhi" userId="a44d13800851dea6" providerId="LiveId" clId="{80FAA889-E246-4602-AFF2-CB47978AC01D}" dt="2026-06-07T14:34:52.578" v="267" actId="478"/>
          <ac:spMkLst>
            <pc:docMk/>
            <pc:sldMk cId="2297969413" sldId="2134807086"/>
            <ac:spMk id="76" creationId="{F4006C07-02B8-FCCE-F93A-51F473D5D919}"/>
          </ac:spMkLst>
        </pc:spChg>
        <pc:spChg chg="del">
          <ac:chgData name="abdelghani salhi" userId="a44d13800851dea6" providerId="LiveId" clId="{80FAA889-E246-4602-AFF2-CB47978AC01D}" dt="2026-06-07T14:34:54.694" v="268" actId="478"/>
          <ac:spMkLst>
            <pc:docMk/>
            <pc:sldMk cId="2297969413" sldId="2134807086"/>
            <ac:spMk id="77" creationId="{AA308EA1-77A5-820B-4647-FB8C56EE3904}"/>
          </ac:spMkLst>
        </pc:spChg>
        <pc:spChg chg="add del">
          <ac:chgData name="abdelghani salhi" userId="a44d13800851dea6" providerId="LiveId" clId="{80FAA889-E246-4602-AFF2-CB47978AC01D}" dt="2026-06-07T14:34:41.187" v="263" actId="21"/>
          <ac:spMkLst>
            <pc:docMk/>
            <pc:sldMk cId="2297969413" sldId="2134807086"/>
            <ac:spMk id="79" creationId="{2ACE0CD8-86B0-524F-8AC0-798B3683D79E}"/>
          </ac:spMkLst>
        </pc:spChg>
        <pc:spChg chg="add del">
          <ac:chgData name="abdelghani salhi" userId="a44d13800851dea6" providerId="LiveId" clId="{80FAA889-E246-4602-AFF2-CB47978AC01D}" dt="2026-06-07T14:34:41.187" v="263" actId="21"/>
          <ac:spMkLst>
            <pc:docMk/>
            <pc:sldMk cId="2297969413" sldId="2134807086"/>
            <ac:spMk id="81" creationId="{D9C73A5E-1FB8-71AF-F464-894043892E6D}"/>
          </ac:spMkLst>
        </pc:spChg>
        <pc:grpChg chg="add del">
          <ac:chgData name="abdelghani salhi" userId="a44d13800851dea6" providerId="LiveId" clId="{80FAA889-E246-4602-AFF2-CB47978AC01D}" dt="2026-06-07T14:34:41.187" v="263" actId="21"/>
          <ac:grpSpMkLst>
            <pc:docMk/>
            <pc:sldMk cId="2297969413" sldId="2134807086"/>
            <ac:grpSpMk id="47" creationId="{5510F98E-4DAA-D174-4874-F3217645A7EE}"/>
          </ac:grpSpMkLst>
        </pc:grpChg>
        <pc:grpChg chg="del">
          <ac:chgData name="abdelghani salhi" userId="a44d13800851dea6" providerId="LiveId" clId="{80FAA889-E246-4602-AFF2-CB47978AC01D}" dt="2026-06-07T14:35:01.812" v="272" actId="478"/>
          <ac:grpSpMkLst>
            <pc:docMk/>
            <pc:sldMk cId="2297969413" sldId="2134807086"/>
            <ac:grpSpMk id="70" creationId="{6BCAF940-26CA-C9D9-4502-FB63613D1689}"/>
          </ac:grpSpMkLst>
        </pc:grpChg>
        <pc:picChg chg="del">
          <ac:chgData name="abdelghani salhi" userId="a44d13800851dea6" providerId="LiveId" clId="{80FAA889-E246-4602-AFF2-CB47978AC01D}" dt="2026-06-07T14:34:04.911" v="258" actId="478"/>
          <ac:picMkLst>
            <pc:docMk/>
            <pc:sldMk cId="2297969413" sldId="2134807086"/>
            <ac:picMk id="31" creationId="{346EF368-0E8F-A698-F4FC-8C6C7524C416}"/>
          </ac:picMkLst>
        </pc:picChg>
        <pc:picChg chg="del">
          <ac:chgData name="abdelghani salhi" userId="a44d13800851dea6" providerId="LiveId" clId="{80FAA889-E246-4602-AFF2-CB47978AC01D}" dt="2026-06-07T14:34:50.962" v="266" actId="478"/>
          <ac:picMkLst>
            <pc:docMk/>
            <pc:sldMk cId="2297969413" sldId="2134807086"/>
            <ac:picMk id="32" creationId="{2E01BE9A-C038-9EAF-192B-548507CF4237}"/>
          </ac:picMkLst>
        </pc:picChg>
        <pc:cxnChg chg="add del">
          <ac:chgData name="abdelghani salhi" userId="a44d13800851dea6" providerId="LiveId" clId="{80FAA889-E246-4602-AFF2-CB47978AC01D}" dt="2026-06-07T14:34:41.187" v="263" actId="21"/>
          <ac:cxnSpMkLst>
            <pc:docMk/>
            <pc:sldMk cId="2297969413" sldId="2134807086"/>
            <ac:cxnSpMk id="51" creationId="{4516ED3B-F1B9-2979-183E-47347652507D}"/>
          </ac:cxnSpMkLst>
        </pc:cxnChg>
        <pc:cxnChg chg="add del">
          <ac:chgData name="abdelghani salhi" userId="a44d13800851dea6" providerId="LiveId" clId="{80FAA889-E246-4602-AFF2-CB47978AC01D}" dt="2026-06-07T14:34:41.187" v="263" actId="21"/>
          <ac:cxnSpMkLst>
            <pc:docMk/>
            <pc:sldMk cId="2297969413" sldId="2134807086"/>
            <ac:cxnSpMk id="52" creationId="{28D85F60-7DED-D362-4E51-60903B6B6D67}"/>
          </ac:cxnSpMkLst>
        </pc:cxnChg>
        <pc:cxnChg chg="del topLvl">
          <ac:chgData name="abdelghani salhi" userId="a44d13800851dea6" providerId="LiveId" clId="{80FAA889-E246-4602-AFF2-CB47978AC01D}" dt="2026-06-07T14:35:02.975" v="273" actId="478"/>
          <ac:cxnSpMkLst>
            <pc:docMk/>
            <pc:sldMk cId="2297969413" sldId="2134807086"/>
            <ac:cxnSpMk id="71" creationId="{B9E6C42B-884C-822C-A3CB-A4E8491A32EF}"/>
          </ac:cxnSpMkLst>
        </pc:cxnChg>
        <pc:cxnChg chg="del">
          <ac:chgData name="abdelghani salhi" userId="a44d13800851dea6" providerId="LiveId" clId="{80FAA889-E246-4602-AFF2-CB47978AC01D}" dt="2026-06-07T14:34:57.460" v="270" actId="478"/>
          <ac:cxnSpMkLst>
            <pc:docMk/>
            <pc:sldMk cId="2297969413" sldId="2134807086"/>
            <ac:cxnSpMk id="74" creationId="{7DBDF664-462A-A1AC-8D1D-031E21DEA3B3}"/>
          </ac:cxnSpMkLst>
        </pc:cxnChg>
        <pc:cxnChg chg="del">
          <ac:chgData name="abdelghani salhi" userId="a44d13800851dea6" providerId="LiveId" clId="{80FAA889-E246-4602-AFF2-CB47978AC01D}" dt="2026-06-07T14:34:56.455" v="269" actId="478"/>
          <ac:cxnSpMkLst>
            <pc:docMk/>
            <pc:sldMk cId="2297969413" sldId="2134807086"/>
            <ac:cxnSpMk id="75" creationId="{E540B2B8-C0B0-5824-A632-71718849F414}"/>
          </ac:cxnSpMkLst>
        </pc:cxnChg>
        <pc:cxnChg chg="add del">
          <ac:chgData name="abdelghani salhi" userId="a44d13800851dea6" providerId="LiveId" clId="{80FAA889-E246-4602-AFF2-CB47978AC01D}" dt="2026-06-07T14:34:41.187" v="263" actId="21"/>
          <ac:cxnSpMkLst>
            <pc:docMk/>
            <pc:sldMk cId="2297969413" sldId="2134807086"/>
            <ac:cxnSpMk id="78" creationId="{8D3EC615-A95E-AB78-1416-1F1D2BD080F5}"/>
          </ac:cxnSpMkLst>
        </pc:cxnChg>
      </pc:sldChg>
      <pc:sldChg chg="modSp add mod">
        <pc:chgData name="abdelghani salhi" userId="a44d13800851dea6" providerId="LiveId" clId="{80FAA889-E246-4602-AFF2-CB47978AC01D}" dt="2026-06-07T14:38:05.248" v="291" actId="20577"/>
        <pc:sldMkLst>
          <pc:docMk/>
          <pc:sldMk cId="4130853527" sldId="2134807087"/>
        </pc:sldMkLst>
        <pc:spChg chg="mod">
          <ac:chgData name="abdelghani salhi" userId="a44d13800851dea6" providerId="LiveId" clId="{80FAA889-E246-4602-AFF2-CB47978AC01D}" dt="2026-06-07T14:38:05.248" v="291" actId="20577"/>
          <ac:spMkLst>
            <pc:docMk/>
            <pc:sldMk cId="4130853527" sldId="2134807087"/>
            <ac:spMk id="3" creationId="{C325C5E2-9C80-B134-4799-22EC4DA3F531}"/>
          </ac:spMkLst>
        </pc:spChg>
      </pc:sldChg>
      <pc:sldChg chg="add">
        <pc:chgData name="abdelghani salhi" userId="a44d13800851dea6" providerId="LiveId" clId="{80FAA889-E246-4602-AFF2-CB47978AC01D}" dt="2026-06-07T14:33:51.082" v="257"/>
        <pc:sldMkLst>
          <pc:docMk/>
          <pc:sldMk cId="1106597619" sldId="2134807088"/>
        </pc:sldMkLst>
      </pc:sldChg>
      <pc:sldChg chg="modSp add mod">
        <pc:chgData name="abdelghani salhi" userId="a44d13800851dea6" providerId="LiveId" clId="{80FAA889-E246-4602-AFF2-CB47978AC01D}" dt="2026-06-07T14:37:56.217" v="286" actId="20577"/>
        <pc:sldMkLst>
          <pc:docMk/>
          <pc:sldMk cId="269413706" sldId="2134807089"/>
        </pc:sldMkLst>
        <pc:spChg chg="mod">
          <ac:chgData name="abdelghani salhi" userId="a44d13800851dea6" providerId="LiveId" clId="{80FAA889-E246-4602-AFF2-CB47978AC01D}" dt="2026-06-07T14:37:56.217" v="286" actId="20577"/>
          <ac:spMkLst>
            <pc:docMk/>
            <pc:sldMk cId="269413706" sldId="2134807089"/>
            <ac:spMk id="10" creationId="{D71EFF37-DA1F-1CA6-CB62-EAA42D3B52DD}"/>
          </ac:spMkLst>
        </pc:spChg>
      </pc:sldChg>
      <pc:sldChg chg="addSp delSp modSp add mod">
        <pc:chgData name="abdelghani salhi" userId="a44d13800851dea6" providerId="LiveId" clId="{80FAA889-E246-4602-AFF2-CB47978AC01D}" dt="2026-06-07T17:31:53.631" v="1305"/>
        <pc:sldMkLst>
          <pc:docMk/>
          <pc:sldMk cId="3615697914" sldId="2134807090"/>
        </pc:sldMkLst>
        <pc:spChg chg="del">
          <ac:chgData name="abdelghani salhi" userId="a44d13800851dea6" providerId="LiveId" clId="{80FAA889-E246-4602-AFF2-CB47978AC01D}" dt="2026-06-07T14:36:12.202" v="275" actId="478"/>
          <ac:spMkLst>
            <pc:docMk/>
            <pc:sldMk cId="3615697914" sldId="2134807090"/>
            <ac:spMk id="4" creationId="{BE91D312-BED8-7903-0A78-558061856E4F}"/>
          </ac:spMkLst>
        </pc:spChg>
        <pc:spChg chg="del">
          <ac:chgData name="abdelghani salhi" userId="a44d13800851dea6" providerId="LiveId" clId="{80FAA889-E246-4602-AFF2-CB47978AC01D}" dt="2026-06-07T14:36:14.600" v="276" actId="478"/>
          <ac:spMkLst>
            <pc:docMk/>
            <pc:sldMk cId="3615697914" sldId="2134807090"/>
            <ac:spMk id="5" creationId="{248F873E-0CDD-D04A-A9E4-974CF9510B33}"/>
          </ac:spMkLst>
        </pc:spChg>
        <pc:spChg chg="del">
          <ac:chgData name="abdelghani salhi" userId="a44d13800851dea6" providerId="LiveId" clId="{80FAA889-E246-4602-AFF2-CB47978AC01D}" dt="2026-06-07T14:36:12.202" v="275" actId="478"/>
          <ac:spMkLst>
            <pc:docMk/>
            <pc:sldMk cId="3615697914" sldId="2134807090"/>
            <ac:spMk id="6" creationId="{A5E86321-47C8-60F1-411F-8B835827D907}"/>
          </ac:spMkLst>
        </pc:spChg>
        <pc:spChg chg="del">
          <ac:chgData name="abdelghani salhi" userId="a44d13800851dea6" providerId="LiveId" clId="{80FAA889-E246-4602-AFF2-CB47978AC01D}" dt="2026-06-07T14:36:12.202" v="275" actId="478"/>
          <ac:spMkLst>
            <pc:docMk/>
            <pc:sldMk cId="3615697914" sldId="2134807090"/>
            <ac:spMk id="8" creationId="{ABDBF0E4-68EB-6B81-CC00-2C678B5EA3DD}"/>
          </ac:spMkLst>
        </pc:spChg>
        <pc:spChg chg="del">
          <ac:chgData name="abdelghani salhi" userId="a44d13800851dea6" providerId="LiveId" clId="{80FAA889-E246-4602-AFF2-CB47978AC01D}" dt="2026-06-07T14:36:12.202" v="275" actId="478"/>
          <ac:spMkLst>
            <pc:docMk/>
            <pc:sldMk cId="3615697914" sldId="2134807090"/>
            <ac:spMk id="9" creationId="{8098F4B3-8B8D-26D6-683D-37D1E929A747}"/>
          </ac:spMkLst>
        </pc:spChg>
        <pc:spChg chg="del">
          <ac:chgData name="abdelghani salhi" userId="a44d13800851dea6" providerId="LiveId" clId="{80FAA889-E246-4602-AFF2-CB47978AC01D}" dt="2026-06-07T14:36:12.202" v="275" actId="478"/>
          <ac:spMkLst>
            <pc:docMk/>
            <pc:sldMk cId="3615697914" sldId="2134807090"/>
            <ac:spMk id="20" creationId="{E7A76D61-21D3-DCBE-97CE-D2D8D7973C35}"/>
          </ac:spMkLst>
        </pc:spChg>
        <pc:spChg chg="del">
          <ac:chgData name="abdelghani salhi" userId="a44d13800851dea6" providerId="LiveId" clId="{80FAA889-E246-4602-AFF2-CB47978AC01D}" dt="2026-06-07T14:36:12.202" v="275" actId="478"/>
          <ac:spMkLst>
            <pc:docMk/>
            <pc:sldMk cId="3615697914" sldId="2134807090"/>
            <ac:spMk id="27" creationId="{30118D50-6D14-256C-2AD6-353E6233C078}"/>
          </ac:spMkLst>
        </pc:spChg>
        <pc:spChg chg="del">
          <ac:chgData name="abdelghani salhi" userId="a44d13800851dea6" providerId="LiveId" clId="{80FAA889-E246-4602-AFF2-CB47978AC01D}" dt="2026-06-07T14:36:12.202" v="275" actId="478"/>
          <ac:spMkLst>
            <pc:docMk/>
            <pc:sldMk cId="3615697914" sldId="2134807090"/>
            <ac:spMk id="29" creationId="{E7ABDEDD-9C05-4304-246E-69AA4DD12D19}"/>
          </ac:spMkLst>
        </pc:spChg>
        <pc:spChg chg="mod">
          <ac:chgData name="abdelghani salhi" userId="a44d13800851dea6" providerId="LiveId" clId="{80FAA889-E246-4602-AFF2-CB47978AC01D}" dt="2026-06-07T14:36:16.249" v="277"/>
          <ac:spMkLst>
            <pc:docMk/>
            <pc:sldMk cId="3615697914" sldId="2134807090"/>
            <ac:spMk id="33" creationId="{0CDD53FC-F1A2-F0BD-83A0-A2B1739FC8F4}"/>
          </ac:spMkLst>
        </pc:spChg>
        <pc:spChg chg="add del mod">
          <ac:chgData name="abdelghani salhi" userId="a44d13800851dea6" providerId="LiveId" clId="{80FAA889-E246-4602-AFF2-CB47978AC01D}" dt="2026-06-07T14:36:28.263" v="279" actId="478"/>
          <ac:spMkLst>
            <pc:docMk/>
            <pc:sldMk cId="3615697914" sldId="2134807090"/>
            <ac:spMk id="34" creationId="{2E0F3A17-BB4D-1523-7CBB-07B967CB6827}"/>
          </ac:spMkLst>
        </pc:spChg>
        <pc:spChg chg="add del mod">
          <ac:chgData name="abdelghani salhi" userId="a44d13800851dea6" providerId="LiveId" clId="{80FAA889-E246-4602-AFF2-CB47978AC01D}" dt="2026-06-07T14:36:28.263" v="279" actId="478"/>
          <ac:spMkLst>
            <pc:docMk/>
            <pc:sldMk cId="3615697914" sldId="2134807090"/>
            <ac:spMk id="37" creationId="{60099023-9CE2-5D8B-E7E7-D8337B94E63A}"/>
          </ac:spMkLst>
        </pc:spChg>
        <pc:spChg chg="add del mod">
          <ac:chgData name="abdelghani salhi" userId="a44d13800851dea6" providerId="LiveId" clId="{80FAA889-E246-4602-AFF2-CB47978AC01D}" dt="2026-06-07T14:36:28.263" v="279" actId="478"/>
          <ac:spMkLst>
            <pc:docMk/>
            <pc:sldMk cId="3615697914" sldId="2134807090"/>
            <ac:spMk id="38" creationId="{F8766F31-01E1-A307-F1F8-8ED64752B93C}"/>
          </ac:spMkLst>
        </pc:spChg>
        <pc:spChg chg="add del mod">
          <ac:chgData name="abdelghani salhi" userId="a44d13800851dea6" providerId="LiveId" clId="{80FAA889-E246-4602-AFF2-CB47978AC01D}" dt="2026-06-07T14:36:28.263" v="279" actId="478"/>
          <ac:spMkLst>
            <pc:docMk/>
            <pc:sldMk cId="3615697914" sldId="2134807090"/>
            <ac:spMk id="40" creationId="{CDA49D4B-5E4D-9FE0-8A67-E622704D6D8E}"/>
          </ac:spMkLst>
        </pc:spChg>
        <pc:spChg chg="add del mod">
          <ac:chgData name="abdelghani salhi" userId="a44d13800851dea6" providerId="LiveId" clId="{80FAA889-E246-4602-AFF2-CB47978AC01D}" dt="2026-06-07T14:36:28.263" v="279" actId="478"/>
          <ac:spMkLst>
            <pc:docMk/>
            <pc:sldMk cId="3615697914" sldId="2134807090"/>
            <ac:spMk id="42" creationId="{41A22503-143B-D96F-F3C6-E276B993114C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43" creationId="{ADBEFDF9-4741-33A6-B64E-7B5790535505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44" creationId="{2C0FF88A-2278-7522-0D5A-1FEFB0D48D95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45" creationId="{43CF17C1-BF1F-9FD4-6B41-58C35024EDF5}"/>
          </ac:spMkLst>
        </pc:spChg>
        <pc:spChg chg="mod">
          <ac:chgData name="abdelghani salhi" userId="a44d13800851dea6" providerId="LiveId" clId="{80FAA889-E246-4602-AFF2-CB47978AC01D}" dt="2026-06-07T14:37:35.773" v="280"/>
          <ac:spMkLst>
            <pc:docMk/>
            <pc:sldMk cId="3615697914" sldId="2134807090"/>
            <ac:spMk id="48" creationId="{EA3ADC34-5A87-91EC-00D8-ADE46C8801C1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49" creationId="{B856BB53-EC5B-78A8-D50B-962FEDFF4C16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52" creationId="{E78A1E71-4CAD-5BA3-AE00-A75416DF5F44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53" creationId="{B627E359-37C6-FFA8-657B-579C253E03D4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55" creationId="{9FACB928-B8A8-8047-1E9B-12A073BB2C1A}"/>
          </ac:spMkLst>
        </pc:spChg>
        <pc:spChg chg="add mod">
          <ac:chgData name="abdelghani salhi" userId="a44d13800851dea6" providerId="LiveId" clId="{80FAA889-E246-4602-AFF2-CB47978AC01D}" dt="2026-06-07T14:37:44.953" v="281" actId="1076"/>
          <ac:spMkLst>
            <pc:docMk/>
            <pc:sldMk cId="3615697914" sldId="2134807090"/>
            <ac:spMk id="57" creationId="{61DA5CC9-AA25-7076-5B5A-452AAF6DEB33}"/>
          </ac:spMkLst>
        </pc:spChg>
        <pc:grpChg chg="del">
          <ac:chgData name="abdelghani salhi" userId="a44d13800851dea6" providerId="LiveId" clId="{80FAA889-E246-4602-AFF2-CB47978AC01D}" dt="2026-06-07T14:36:12.202" v="275" actId="478"/>
          <ac:grpSpMkLst>
            <pc:docMk/>
            <pc:sldMk cId="3615697914" sldId="2134807090"/>
            <ac:grpSpMk id="11" creationId="{5B6825A8-7487-774B-EEFC-92FE635CDFF5}"/>
          </ac:grpSpMkLst>
        </pc:grpChg>
        <pc:grpChg chg="add del mod">
          <ac:chgData name="abdelghani salhi" userId="a44d13800851dea6" providerId="LiveId" clId="{80FAA889-E246-4602-AFF2-CB47978AC01D}" dt="2026-06-07T14:36:28.263" v="279" actId="478"/>
          <ac:grpSpMkLst>
            <pc:docMk/>
            <pc:sldMk cId="3615697914" sldId="2134807090"/>
            <ac:grpSpMk id="31" creationId="{B948E8C4-C9FB-33C5-C507-B0DE60BF7C5A}"/>
          </ac:grpSpMkLst>
        </pc:grpChg>
        <pc:grpChg chg="add mod">
          <ac:chgData name="abdelghani salhi" userId="a44d13800851dea6" providerId="LiveId" clId="{80FAA889-E246-4602-AFF2-CB47978AC01D}" dt="2026-06-07T14:37:44.953" v="281" actId="1076"/>
          <ac:grpSpMkLst>
            <pc:docMk/>
            <pc:sldMk cId="3615697914" sldId="2134807090"/>
            <ac:grpSpMk id="46" creationId="{FDFB3D29-EEAE-74C0-10F1-3C9E39CB3459}"/>
          </ac:grpSpMkLst>
        </pc:grpChg>
        <pc:picChg chg="add mod">
          <ac:chgData name="abdelghani salhi" userId="a44d13800851dea6" providerId="LiveId" clId="{80FAA889-E246-4602-AFF2-CB47978AC01D}" dt="2026-06-07T17:31:53.631" v="1305"/>
          <ac:picMkLst>
            <pc:docMk/>
            <pc:sldMk cId="3615697914" sldId="2134807090"/>
            <ac:picMk id="2" creationId="{4B592845-CC89-8881-6914-483645A59E58}"/>
          </ac:picMkLst>
        </pc:picChg>
        <pc:picChg chg="del">
          <ac:chgData name="abdelghani salhi" userId="a44d13800851dea6" providerId="LiveId" clId="{80FAA889-E246-4602-AFF2-CB47978AC01D}" dt="2026-06-07T17:31:52.354" v="1304" actId="478"/>
          <ac:picMkLst>
            <pc:docMk/>
            <pc:sldMk cId="3615697914" sldId="2134807090"/>
            <ac:picMk id="3" creationId="{51518F58-6638-0678-1090-56190B2C4D1B}"/>
          </ac:picMkLst>
        </pc:picChg>
        <pc:cxnChg chg="del">
          <ac:chgData name="abdelghani salhi" userId="a44d13800851dea6" providerId="LiveId" clId="{80FAA889-E246-4602-AFF2-CB47978AC01D}" dt="2026-06-07T14:36:12.202" v="275" actId="478"/>
          <ac:cxnSpMkLst>
            <pc:docMk/>
            <pc:sldMk cId="3615697914" sldId="2134807090"/>
            <ac:cxnSpMk id="2" creationId="{B6E0192B-39AF-3F4B-3CB9-768AF60EEA7E}"/>
          </ac:cxnSpMkLst>
        </pc:cxnChg>
        <pc:cxnChg chg="del">
          <ac:chgData name="abdelghani salhi" userId="a44d13800851dea6" providerId="LiveId" clId="{80FAA889-E246-4602-AFF2-CB47978AC01D}" dt="2026-06-07T14:36:12.202" v="275" actId="478"/>
          <ac:cxnSpMkLst>
            <pc:docMk/>
            <pc:sldMk cId="3615697914" sldId="2134807090"/>
            <ac:cxnSpMk id="7" creationId="{F1C37F9B-083E-92BF-EB49-A110FEA69036}"/>
          </ac:cxnSpMkLst>
        </pc:cxnChg>
        <pc:cxnChg chg="add del mod">
          <ac:chgData name="abdelghani salhi" userId="a44d13800851dea6" providerId="LiveId" clId="{80FAA889-E246-4602-AFF2-CB47978AC01D}" dt="2026-06-07T14:36:28.263" v="279" actId="478"/>
          <ac:cxnSpMkLst>
            <pc:docMk/>
            <pc:sldMk cId="3615697914" sldId="2134807090"/>
            <ac:cxnSpMk id="35" creationId="{7BA86B66-C382-1CF6-658D-E8EBAEED4F07}"/>
          </ac:cxnSpMkLst>
        </pc:cxnChg>
        <pc:cxnChg chg="add del mod">
          <ac:chgData name="abdelghani salhi" userId="a44d13800851dea6" providerId="LiveId" clId="{80FAA889-E246-4602-AFF2-CB47978AC01D}" dt="2026-06-07T14:36:28.263" v="279" actId="478"/>
          <ac:cxnSpMkLst>
            <pc:docMk/>
            <pc:sldMk cId="3615697914" sldId="2134807090"/>
            <ac:cxnSpMk id="36" creationId="{A1D0D1AD-906C-A0B1-4F6A-524F18440188}"/>
          </ac:cxnSpMkLst>
        </pc:cxnChg>
        <pc:cxnChg chg="add del mod">
          <ac:chgData name="abdelghani salhi" userId="a44d13800851dea6" providerId="LiveId" clId="{80FAA889-E246-4602-AFF2-CB47978AC01D}" dt="2026-06-07T14:36:28.263" v="279" actId="478"/>
          <ac:cxnSpMkLst>
            <pc:docMk/>
            <pc:sldMk cId="3615697914" sldId="2134807090"/>
            <ac:cxnSpMk id="39" creationId="{7007D758-8DA9-86F2-50D7-E91ABAA1E647}"/>
          </ac:cxnSpMkLst>
        </pc:cxnChg>
        <pc:cxnChg chg="del mod">
          <ac:chgData name="abdelghani salhi" userId="a44d13800851dea6" providerId="LiveId" clId="{80FAA889-E246-4602-AFF2-CB47978AC01D}" dt="2026-06-07T14:36:28.263" v="279" actId="478"/>
          <ac:cxnSpMkLst>
            <pc:docMk/>
            <pc:sldMk cId="3615697914" sldId="2134807090"/>
            <ac:cxnSpMk id="41" creationId="{05874E08-0BED-D3BF-A227-8C0B3C8F033B}"/>
          </ac:cxnSpMkLst>
        </pc:cxnChg>
        <pc:cxnChg chg="mod">
          <ac:chgData name="abdelghani salhi" userId="a44d13800851dea6" providerId="LiveId" clId="{80FAA889-E246-4602-AFF2-CB47978AC01D}" dt="2026-06-07T14:37:44.953" v="281" actId="1076"/>
          <ac:cxnSpMkLst>
            <pc:docMk/>
            <pc:sldMk cId="3615697914" sldId="2134807090"/>
            <ac:cxnSpMk id="54" creationId="{8D6A513A-370E-0253-5AC5-87BADCE3197D}"/>
          </ac:cxnSpMkLst>
        </pc:cxnChg>
      </pc:sldChg>
      <pc:sldChg chg="addSp delSp modSp add mod">
        <pc:chgData name="abdelghani salhi" userId="a44d13800851dea6" providerId="LiveId" clId="{80FAA889-E246-4602-AFF2-CB47978AC01D}" dt="2026-06-07T17:31:14.093" v="1299"/>
        <pc:sldMkLst>
          <pc:docMk/>
          <pc:sldMk cId="2893214922" sldId="2134807091"/>
        </pc:sldMkLst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7" creationId="{668BFAD9-8282-CCC8-5B52-62E58A8B5029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9" creationId="{06FDB392-D6AA-21F5-DF01-01AC7535C6D4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10" creationId="{8021F7B9-430C-8479-5D64-DB0D39AE7B0D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11" creationId="{3AF58006-B926-359A-F9F9-EC26EB45D6F9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12" creationId="{3EDA9A1F-26FC-FCBC-4C95-D94AE160E71A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13" creationId="{567E7838-4BEE-3434-4B4D-DB20579664F2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14" creationId="{8355D84D-6737-01B6-2829-4814DA0E4760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15" creationId="{1E4F1851-B6FF-385E-809F-E986FE24D4C9}"/>
          </ac:spMkLst>
        </pc:spChg>
        <pc:spChg chg="mod">
          <ac:chgData name="abdelghani salhi" userId="a44d13800851dea6" providerId="LiveId" clId="{80FAA889-E246-4602-AFF2-CB47978AC01D}" dt="2026-06-07T16:34:39.508" v="860"/>
          <ac:spMkLst>
            <pc:docMk/>
            <pc:sldMk cId="2893214922" sldId="2134807091"/>
            <ac:spMk id="16" creationId="{3F503E69-0F9D-43C4-F6D1-DBFD71532F90}"/>
          </ac:spMkLst>
        </pc:spChg>
        <pc:grpChg chg="mod">
          <ac:chgData name="abdelghani salhi" userId="a44d13800851dea6" providerId="LiveId" clId="{80FAA889-E246-4602-AFF2-CB47978AC01D}" dt="2026-06-07T16:34:39.508" v="860"/>
          <ac:grpSpMkLst>
            <pc:docMk/>
            <pc:sldMk cId="2893214922" sldId="2134807091"/>
            <ac:grpSpMk id="8" creationId="{D887AC04-32AA-340D-7ADC-C6991F1B8C35}"/>
          </ac:grpSpMkLst>
        </pc:grpChg>
        <pc:picChg chg="del">
          <ac:chgData name="abdelghani salhi" userId="a44d13800851dea6" providerId="LiveId" clId="{80FAA889-E246-4602-AFF2-CB47978AC01D}" dt="2026-06-07T17:31:12.366" v="1298" actId="478"/>
          <ac:picMkLst>
            <pc:docMk/>
            <pc:sldMk cId="2893214922" sldId="2134807091"/>
            <ac:picMk id="3" creationId="{623A54DC-51A6-8F70-1E2D-34B091057551}"/>
          </ac:picMkLst>
        </pc:picChg>
        <pc:picChg chg="add mod">
          <ac:chgData name="abdelghani salhi" userId="a44d13800851dea6" providerId="LiveId" clId="{80FAA889-E246-4602-AFF2-CB47978AC01D}" dt="2026-06-07T17:31:14.093" v="1299"/>
          <ac:picMkLst>
            <pc:docMk/>
            <pc:sldMk cId="2893214922" sldId="2134807091"/>
            <ac:picMk id="17" creationId="{211C7400-A8DF-C2EE-939A-72607A9C4D67}"/>
          </ac:picMkLst>
        </pc:picChg>
      </pc:sldChg>
      <pc:sldChg chg="add del">
        <pc:chgData name="abdelghani salhi" userId="a44d13800851dea6" providerId="LiveId" clId="{80FAA889-E246-4602-AFF2-CB47978AC01D}" dt="2026-06-07T15:21:04.060" v="715" actId="2696"/>
        <pc:sldMkLst>
          <pc:docMk/>
          <pc:sldMk cId="3374018848" sldId="2134807091"/>
        </pc:sldMkLst>
      </pc:sldChg>
      <pc:sldChg chg="add">
        <pc:chgData name="abdelghani salhi" userId="a44d13800851dea6" providerId="LiveId" clId="{80FAA889-E246-4602-AFF2-CB47978AC01D}" dt="2026-06-07T15:21:17.397" v="716"/>
        <pc:sldMkLst>
          <pc:docMk/>
          <pc:sldMk cId="1900889021" sldId="2134807092"/>
        </pc:sldMkLst>
      </pc:sldChg>
      <pc:sldChg chg="modSp add del mod">
        <pc:chgData name="abdelghani salhi" userId="a44d13800851dea6" providerId="LiveId" clId="{80FAA889-E246-4602-AFF2-CB47978AC01D}" dt="2026-06-07T15:21:04.060" v="715" actId="2696"/>
        <pc:sldMkLst>
          <pc:docMk/>
          <pc:sldMk cId="2738374381" sldId="2134807092"/>
        </pc:sldMkLst>
        <pc:spChg chg="mod">
          <ac:chgData name="abdelghani salhi" userId="a44d13800851dea6" providerId="LiveId" clId="{80FAA889-E246-4602-AFF2-CB47978AC01D}" dt="2026-06-07T14:49:28.504" v="372" actId="14100"/>
          <ac:spMkLst>
            <pc:docMk/>
            <pc:sldMk cId="2738374381" sldId="2134807092"/>
            <ac:spMk id="2" creationId="{FC0509CB-8A7B-74FD-EB26-5A75A0655DA2}"/>
          </ac:spMkLst>
        </pc:spChg>
      </pc:sldChg>
      <pc:sldChg chg="addSp modSp add">
        <pc:chgData name="abdelghani salhi" userId="a44d13800851dea6" providerId="LiveId" clId="{80FAA889-E246-4602-AFF2-CB47978AC01D}" dt="2026-06-07T16:35:07.582" v="861"/>
        <pc:sldMkLst>
          <pc:docMk/>
          <pc:sldMk cId="2672918069" sldId="2134807093"/>
        </pc:sldMkLst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6" creationId="{0FCD9282-E568-D7B8-B1BA-A48841DE896C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9" creationId="{7ED204D7-B654-B81C-577D-FEFD21AF458C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10" creationId="{A0D0F35B-DEF0-320D-DA0D-8EBB8401DBB4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11" creationId="{3F92C402-2FCC-D076-9E9B-967FB6F748B4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12" creationId="{74271CA0-1831-DB61-F394-E0DE81E03069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13" creationId="{E05CBB73-0BB2-81E7-84BD-08D75AAF2A97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14" creationId="{02541054-C71E-FB0D-896C-5950B348D1CF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15" creationId="{C6B96405-D00A-2D26-706E-8A225A0C77F6}"/>
          </ac:spMkLst>
        </pc:spChg>
        <pc:spChg chg="mod">
          <ac:chgData name="abdelghani salhi" userId="a44d13800851dea6" providerId="LiveId" clId="{80FAA889-E246-4602-AFF2-CB47978AC01D}" dt="2026-06-07T16:35:07.582" v="861"/>
          <ac:spMkLst>
            <pc:docMk/>
            <pc:sldMk cId="2672918069" sldId="2134807093"/>
            <ac:spMk id="16" creationId="{471FE9C3-9C10-4DA0-4523-F9FDF1AB638A}"/>
          </ac:spMkLst>
        </pc:spChg>
        <pc:grpChg chg="add mod">
          <ac:chgData name="abdelghani salhi" userId="a44d13800851dea6" providerId="LiveId" clId="{80FAA889-E246-4602-AFF2-CB47978AC01D}" dt="2026-06-07T16:35:07.582" v="861"/>
          <ac:grpSpMkLst>
            <pc:docMk/>
            <pc:sldMk cId="2672918069" sldId="2134807093"/>
            <ac:grpSpMk id="3" creationId="{73747882-E4BB-F2B1-687F-39BAB433D09A}"/>
          </ac:grpSpMkLst>
        </pc:grpChg>
      </pc:sldChg>
      <pc:sldChg chg="add del">
        <pc:chgData name="abdelghani salhi" userId="a44d13800851dea6" providerId="LiveId" clId="{80FAA889-E246-4602-AFF2-CB47978AC01D}" dt="2026-06-07T14:50:04.606" v="375" actId="47"/>
        <pc:sldMkLst>
          <pc:docMk/>
          <pc:sldMk cId="730264945" sldId="2134807094"/>
        </pc:sldMkLst>
      </pc:sldChg>
      <pc:sldChg chg="addSp delSp modSp add mod">
        <pc:chgData name="abdelghani salhi" userId="a44d13800851dea6" providerId="LiveId" clId="{80FAA889-E246-4602-AFF2-CB47978AC01D}" dt="2026-06-07T15:01:39.486" v="564" actId="1036"/>
        <pc:sldMkLst>
          <pc:docMk/>
          <pc:sldMk cId="3291937510" sldId="2134807094"/>
        </pc:sldMkLst>
        <pc:spChg chg="mod">
          <ac:chgData name="abdelghani salhi" userId="a44d13800851dea6" providerId="LiveId" clId="{80FAA889-E246-4602-AFF2-CB47978AC01D}" dt="2026-06-07T15:00:56.677" v="554" actId="20577"/>
          <ac:spMkLst>
            <pc:docMk/>
            <pc:sldMk cId="3291937510" sldId="2134807094"/>
            <ac:spMk id="2" creationId="{D752287B-0552-59D9-6316-C547786DDC52}"/>
          </ac:spMkLst>
        </pc:spChg>
        <pc:picChg chg="add mod">
          <ac:chgData name="abdelghani salhi" userId="a44d13800851dea6" providerId="LiveId" clId="{80FAA889-E246-4602-AFF2-CB47978AC01D}" dt="2026-06-07T15:01:39.486" v="564" actId="1036"/>
          <ac:picMkLst>
            <pc:docMk/>
            <pc:sldMk cId="3291937510" sldId="2134807094"/>
            <ac:picMk id="4" creationId="{E759D89E-1FE8-020B-9385-1753132BFED0}"/>
          </ac:picMkLst>
        </pc:picChg>
        <pc:picChg chg="del">
          <ac:chgData name="abdelghani salhi" userId="a44d13800851dea6" providerId="LiveId" clId="{80FAA889-E246-4602-AFF2-CB47978AC01D}" dt="2026-06-07T15:01:20.321" v="555" actId="478"/>
          <ac:picMkLst>
            <pc:docMk/>
            <pc:sldMk cId="3291937510" sldId="2134807094"/>
            <ac:picMk id="6" creationId="{5E5AF8E0-9778-1939-E398-04FCBA361E17}"/>
          </ac:picMkLst>
        </pc:picChg>
      </pc:sldChg>
      <pc:sldChg chg="addSp delSp modSp add mod replId">
        <pc:chgData name="abdelghani salhi" userId="a44d13800851dea6" providerId="LiveId" clId="{80FAA889-E246-4602-AFF2-CB47978AC01D}" dt="2026-06-07T17:31:44.498" v="1303"/>
        <pc:sldMkLst>
          <pc:docMk/>
          <pc:sldMk cId="260318672" sldId="2134807095"/>
        </pc:sldMkLst>
        <pc:spChg chg="mod">
          <ac:chgData name="abdelghani salhi" userId="a44d13800851dea6" providerId="LiveId" clId="{80FAA889-E246-4602-AFF2-CB47978AC01D}" dt="2026-06-07T15:04:25.092" v="627"/>
          <ac:spMkLst>
            <pc:docMk/>
            <pc:sldMk cId="260318672" sldId="2134807095"/>
            <ac:spMk id="4" creationId="{28350CD9-44F3-7112-5581-04A00DBBFA04}"/>
          </ac:spMkLst>
        </pc:spChg>
        <pc:spChg chg="mod">
          <ac:chgData name="abdelghani salhi" userId="a44d13800851dea6" providerId="LiveId" clId="{80FAA889-E246-4602-AFF2-CB47978AC01D}" dt="2026-06-07T15:16:03.775" v="647" actId="20577"/>
          <ac:spMkLst>
            <pc:docMk/>
            <pc:sldMk cId="260318672" sldId="2134807095"/>
            <ac:spMk id="8" creationId="{76A2A897-4C86-F28A-6A13-3EC7F9919A07}"/>
          </ac:spMkLst>
        </pc:spChg>
        <pc:spChg chg="add mod">
          <ac:chgData name="abdelghani salhi" userId="a44d13800851dea6" providerId="LiveId" clId="{80FAA889-E246-4602-AFF2-CB47978AC01D}" dt="2026-06-07T15:04:17.098" v="620"/>
          <ac:spMkLst>
            <pc:docMk/>
            <pc:sldMk cId="260318672" sldId="2134807095"/>
            <ac:spMk id="10" creationId="{1A785F2E-6B58-E7F2-D55D-54FB4129E852}"/>
          </ac:spMkLst>
        </pc:spChg>
        <pc:spChg chg="mod">
          <ac:chgData name="abdelghani salhi" userId="a44d13800851dea6" providerId="LiveId" clId="{80FAA889-E246-4602-AFF2-CB47978AC01D}" dt="2026-06-07T15:04:25.092" v="627"/>
          <ac:spMkLst>
            <pc:docMk/>
            <pc:sldMk cId="260318672" sldId="2134807095"/>
            <ac:spMk id="12" creationId="{084FE9D8-1477-5A08-F570-B4FA643A2759}"/>
          </ac:spMkLst>
        </pc:spChg>
        <pc:spChg chg="add mod">
          <ac:chgData name="abdelghani salhi" userId="a44d13800851dea6" providerId="LiveId" clId="{80FAA889-E246-4602-AFF2-CB47978AC01D}" dt="2026-06-07T15:04:25.092" v="627"/>
          <ac:spMkLst>
            <pc:docMk/>
            <pc:sldMk cId="260318672" sldId="2134807095"/>
            <ac:spMk id="13" creationId="{BED61DB9-650B-E8B5-3C36-DB7DFCCB13BE}"/>
          </ac:spMkLst>
        </pc:spChg>
        <pc:spChg chg="add mod">
          <ac:chgData name="abdelghani salhi" userId="a44d13800851dea6" providerId="LiveId" clId="{80FAA889-E246-4602-AFF2-CB47978AC01D}" dt="2026-06-07T15:05:02.590" v="644" actId="113"/>
          <ac:spMkLst>
            <pc:docMk/>
            <pc:sldMk cId="260318672" sldId="2134807095"/>
            <ac:spMk id="14" creationId="{F45AF682-DCB1-DF23-214A-B26C127ED495}"/>
          </ac:spMkLst>
        </pc:spChg>
        <pc:spChg chg="mod">
          <ac:chgData name="abdelghani salhi" userId="a44d13800851dea6" providerId="LiveId" clId="{80FAA889-E246-4602-AFF2-CB47978AC01D}" dt="2026-06-07T15:02:23.694" v="579" actId="20577"/>
          <ac:spMkLst>
            <pc:docMk/>
            <pc:sldMk cId="260318672" sldId="2134807095"/>
            <ac:spMk id="15" creationId="{41DB49D0-0D99-3B1F-FE0D-172B783EA8FE}"/>
          </ac:spMkLst>
        </pc:spChg>
        <pc:spChg chg="mod">
          <ac:chgData name="abdelghani salhi" userId="a44d13800851dea6" providerId="LiveId" clId="{80FAA889-E246-4602-AFF2-CB47978AC01D}" dt="2026-06-07T15:02:08.659" v="569" actId="20577"/>
          <ac:spMkLst>
            <pc:docMk/>
            <pc:sldMk cId="260318672" sldId="2134807095"/>
            <ac:spMk id="16" creationId="{215E5A0E-6938-879D-1236-0707E5B3216D}"/>
          </ac:spMkLst>
        </pc:spChg>
        <pc:spChg chg="mod">
          <ac:chgData name="abdelghani salhi" userId="a44d13800851dea6" providerId="LiveId" clId="{80FAA889-E246-4602-AFF2-CB47978AC01D}" dt="2026-06-07T15:02:26.603" v="582" actId="20577"/>
          <ac:spMkLst>
            <pc:docMk/>
            <pc:sldMk cId="260318672" sldId="2134807095"/>
            <ac:spMk id="17" creationId="{22AEC7C7-EB73-EBF8-2D35-FB270B7BC89C}"/>
          </ac:spMkLst>
        </pc:spChg>
        <pc:spChg chg="mod">
          <ac:chgData name="abdelghani salhi" userId="a44d13800851dea6" providerId="LiveId" clId="{80FAA889-E246-4602-AFF2-CB47978AC01D}" dt="2026-06-07T15:16:37.684" v="650" actId="20577"/>
          <ac:spMkLst>
            <pc:docMk/>
            <pc:sldMk cId="260318672" sldId="2134807095"/>
            <ac:spMk id="21" creationId="{E0D441E2-A8D0-6700-C952-2697C8147FCC}"/>
          </ac:spMkLst>
        </pc:spChg>
        <pc:spChg chg="mod">
          <ac:chgData name="abdelghani salhi" userId="a44d13800851dea6" providerId="LiveId" clId="{80FAA889-E246-4602-AFF2-CB47978AC01D}" dt="2026-06-07T15:04:25.092" v="627"/>
          <ac:spMkLst>
            <pc:docMk/>
            <pc:sldMk cId="260318672" sldId="2134807095"/>
            <ac:spMk id="23" creationId="{5D115F74-E17D-7E78-AED8-7551D64E24FD}"/>
          </ac:spMkLst>
        </pc:spChg>
        <pc:spChg chg="mod">
          <ac:chgData name="abdelghani salhi" userId="a44d13800851dea6" providerId="LiveId" clId="{80FAA889-E246-4602-AFF2-CB47978AC01D}" dt="2026-06-07T15:02:30.020" v="585" actId="20577"/>
          <ac:spMkLst>
            <pc:docMk/>
            <pc:sldMk cId="260318672" sldId="2134807095"/>
            <ac:spMk id="24" creationId="{25484A01-7B86-0802-5579-D4939B083FFD}"/>
          </ac:spMkLst>
        </pc:spChg>
        <pc:spChg chg="mod">
          <ac:chgData name="abdelghani salhi" userId="a44d13800851dea6" providerId="LiveId" clId="{80FAA889-E246-4602-AFF2-CB47978AC01D}" dt="2026-06-07T15:02:12.641" v="570" actId="20577"/>
          <ac:spMkLst>
            <pc:docMk/>
            <pc:sldMk cId="260318672" sldId="2134807095"/>
            <ac:spMk id="25" creationId="{DFE76D2B-7AFA-8C29-AD8E-E856E6FD613C}"/>
          </ac:spMkLst>
        </pc:spChg>
        <pc:spChg chg="mod">
          <ac:chgData name="abdelghani salhi" userId="a44d13800851dea6" providerId="LiveId" clId="{80FAA889-E246-4602-AFF2-CB47978AC01D}" dt="2026-06-07T15:02:33.314" v="588" actId="20577"/>
          <ac:spMkLst>
            <pc:docMk/>
            <pc:sldMk cId="260318672" sldId="2134807095"/>
            <ac:spMk id="26" creationId="{F195DFDC-8027-C269-90AA-98765338584B}"/>
          </ac:spMkLst>
        </pc:spChg>
        <pc:spChg chg="add mod">
          <ac:chgData name="abdelghani salhi" userId="a44d13800851dea6" providerId="LiveId" clId="{80FAA889-E246-4602-AFF2-CB47978AC01D}" dt="2026-06-07T15:04:58.056" v="643" actId="113"/>
          <ac:spMkLst>
            <pc:docMk/>
            <pc:sldMk cId="260318672" sldId="2134807095"/>
            <ac:spMk id="31" creationId="{B592599E-BF64-89C4-0856-4DD826B796F0}"/>
          </ac:spMkLst>
        </pc:spChg>
        <pc:spChg chg="add mod">
          <ac:chgData name="abdelghani salhi" userId="a44d13800851dea6" providerId="LiveId" clId="{80FAA889-E246-4602-AFF2-CB47978AC01D}" dt="2026-06-07T15:04:52.971" v="642" actId="113"/>
          <ac:spMkLst>
            <pc:docMk/>
            <pc:sldMk cId="260318672" sldId="2134807095"/>
            <ac:spMk id="32" creationId="{0E2B9AE4-CBD7-5432-7DC9-40A7FF64B8A2}"/>
          </ac:spMkLst>
        </pc:spChg>
        <pc:spChg chg="add mod">
          <ac:chgData name="abdelghani salhi" userId="a44d13800851dea6" providerId="LiveId" clId="{80FAA889-E246-4602-AFF2-CB47978AC01D}" dt="2026-06-07T15:04:44.896" v="641" actId="113"/>
          <ac:spMkLst>
            <pc:docMk/>
            <pc:sldMk cId="260318672" sldId="2134807095"/>
            <ac:spMk id="33" creationId="{CE65E00A-86FD-9A5E-257E-3BED137D6B94}"/>
          </ac:spMkLst>
        </pc:spChg>
        <pc:spChg chg="mod">
          <ac:chgData name="abdelghani salhi" userId="a44d13800851dea6" providerId="LiveId" clId="{80FAA889-E246-4602-AFF2-CB47978AC01D}" dt="2026-06-07T15:19:16.885" v="702" actId="20577"/>
          <ac:spMkLst>
            <pc:docMk/>
            <pc:sldMk cId="260318672" sldId="2134807095"/>
            <ac:spMk id="35" creationId="{566311A0-DF1E-A3FE-5928-5B6ABB94645D}"/>
          </ac:spMkLst>
        </pc:spChg>
        <pc:spChg chg="mod">
          <ac:chgData name="abdelghani salhi" userId="a44d13800851dea6" providerId="LiveId" clId="{80FAA889-E246-4602-AFF2-CB47978AC01D}" dt="2026-06-07T15:17:06.100" v="653"/>
          <ac:spMkLst>
            <pc:docMk/>
            <pc:sldMk cId="260318672" sldId="2134807095"/>
            <ac:spMk id="36" creationId="{03B1C3F4-E4A2-E40E-C793-0CF5391B849C}"/>
          </ac:spMkLst>
        </pc:spChg>
        <pc:spChg chg="mod">
          <ac:chgData name="abdelghani salhi" userId="a44d13800851dea6" providerId="LiveId" clId="{80FAA889-E246-4602-AFF2-CB47978AC01D}" dt="2026-06-07T15:18:22.157" v="684" actId="20577"/>
          <ac:spMkLst>
            <pc:docMk/>
            <pc:sldMk cId="260318672" sldId="2134807095"/>
            <ac:spMk id="37" creationId="{0EDBE045-698A-EF96-D969-2C0C08E16471}"/>
          </ac:spMkLst>
        </pc:spChg>
        <pc:spChg chg="mod">
          <ac:chgData name="abdelghani salhi" userId="a44d13800851dea6" providerId="LiveId" clId="{80FAA889-E246-4602-AFF2-CB47978AC01D}" dt="2026-06-07T15:19:23.998" v="704" actId="20577"/>
          <ac:spMkLst>
            <pc:docMk/>
            <pc:sldMk cId="260318672" sldId="2134807095"/>
            <ac:spMk id="38" creationId="{728AF4A9-253D-BAB3-82AE-0E1E8CB2B285}"/>
          </ac:spMkLst>
        </pc:spChg>
        <pc:spChg chg="mod">
          <ac:chgData name="abdelghani salhi" userId="a44d13800851dea6" providerId="LiveId" clId="{80FAA889-E246-4602-AFF2-CB47978AC01D}" dt="2026-06-07T15:20:09.934" v="711" actId="20577"/>
          <ac:spMkLst>
            <pc:docMk/>
            <pc:sldMk cId="260318672" sldId="2134807095"/>
            <ac:spMk id="39" creationId="{63C1BB89-771C-0448-E3AF-CEB2CB6C1B47}"/>
          </ac:spMkLst>
        </pc:spChg>
        <pc:spChg chg="mod">
          <ac:chgData name="abdelghani salhi" userId="a44d13800851dea6" providerId="LiveId" clId="{80FAA889-E246-4602-AFF2-CB47978AC01D}" dt="2026-06-07T15:18:34.170" v="687" actId="20577"/>
          <ac:spMkLst>
            <pc:docMk/>
            <pc:sldMk cId="260318672" sldId="2134807095"/>
            <ac:spMk id="41" creationId="{77731F62-A003-67B7-FBA1-E5090B0FD111}"/>
          </ac:spMkLst>
        </pc:spChg>
        <pc:spChg chg="mod">
          <ac:chgData name="abdelghani salhi" userId="a44d13800851dea6" providerId="LiveId" clId="{80FAA889-E246-4602-AFF2-CB47978AC01D}" dt="2026-06-07T15:19:58.649" v="708" actId="20577"/>
          <ac:spMkLst>
            <pc:docMk/>
            <pc:sldMk cId="260318672" sldId="2134807095"/>
            <ac:spMk id="42" creationId="{4054FD1E-0930-D77D-6428-B13AD4317F43}"/>
          </ac:spMkLst>
        </pc:spChg>
        <pc:spChg chg="mod">
          <ac:chgData name="abdelghani salhi" userId="a44d13800851dea6" providerId="LiveId" clId="{80FAA889-E246-4602-AFF2-CB47978AC01D}" dt="2026-06-07T15:20:05.046" v="710" actId="20577"/>
          <ac:spMkLst>
            <pc:docMk/>
            <pc:sldMk cId="260318672" sldId="2134807095"/>
            <ac:spMk id="43" creationId="{356F8195-84E6-F4E5-453F-565484D00597}"/>
          </ac:spMkLst>
        </pc:spChg>
        <pc:spChg chg="mod">
          <ac:chgData name="abdelghani salhi" userId="a44d13800851dea6" providerId="LiveId" clId="{80FAA889-E246-4602-AFF2-CB47978AC01D}" dt="2026-06-07T15:17:06.100" v="653"/>
          <ac:spMkLst>
            <pc:docMk/>
            <pc:sldMk cId="260318672" sldId="2134807095"/>
            <ac:spMk id="44" creationId="{7AEFF2C0-4C62-C650-63B0-BC8D24D46CC6}"/>
          </ac:spMkLst>
        </pc:spChg>
        <pc:spChg chg="mod">
          <ac:chgData name="abdelghani salhi" userId="a44d13800851dea6" providerId="LiveId" clId="{80FAA889-E246-4602-AFF2-CB47978AC01D}" dt="2026-06-07T15:17:06.100" v="653"/>
          <ac:spMkLst>
            <pc:docMk/>
            <pc:sldMk cId="260318672" sldId="2134807095"/>
            <ac:spMk id="46" creationId="{2C8AA101-8F94-A212-002A-7F763B7B6EFE}"/>
          </ac:spMkLst>
        </pc:spChg>
        <pc:spChg chg="mod">
          <ac:chgData name="abdelghani salhi" userId="a44d13800851dea6" providerId="LiveId" clId="{80FAA889-E246-4602-AFF2-CB47978AC01D}" dt="2026-06-07T15:17:06.100" v="653"/>
          <ac:spMkLst>
            <pc:docMk/>
            <pc:sldMk cId="260318672" sldId="2134807095"/>
            <ac:spMk id="47" creationId="{82766DED-DEE1-45FE-2F47-EC3D8AE99203}"/>
          </ac:spMkLst>
        </pc:spChg>
        <pc:spChg chg="mod">
          <ac:chgData name="abdelghani salhi" userId="a44d13800851dea6" providerId="LiveId" clId="{80FAA889-E246-4602-AFF2-CB47978AC01D}" dt="2026-06-07T15:18:12.760" v="678" actId="20577"/>
          <ac:spMkLst>
            <pc:docMk/>
            <pc:sldMk cId="260318672" sldId="2134807095"/>
            <ac:spMk id="49" creationId="{AFE8BF9B-4C38-BE76-3EE8-751D182723F4}"/>
          </ac:spMkLst>
        </pc:spChg>
        <pc:spChg chg="mod">
          <ac:chgData name="abdelghani salhi" userId="a44d13800851dea6" providerId="LiveId" clId="{80FAA889-E246-4602-AFF2-CB47978AC01D}" dt="2026-06-07T15:17:25.905" v="657"/>
          <ac:spMkLst>
            <pc:docMk/>
            <pc:sldMk cId="260318672" sldId="2134807095"/>
            <ac:spMk id="50" creationId="{6E0CF2F3-C05A-8EF4-CC1E-AA79305CA2D9}"/>
          </ac:spMkLst>
        </pc:spChg>
        <pc:spChg chg="mod">
          <ac:chgData name="abdelghani salhi" userId="a44d13800851dea6" providerId="LiveId" clId="{80FAA889-E246-4602-AFF2-CB47978AC01D}" dt="2026-06-07T15:18:18.280" v="681" actId="20577"/>
          <ac:spMkLst>
            <pc:docMk/>
            <pc:sldMk cId="260318672" sldId="2134807095"/>
            <ac:spMk id="51" creationId="{D41F054C-8211-E8E1-A72E-85B4F3A4850C}"/>
          </ac:spMkLst>
        </pc:spChg>
        <pc:spChg chg="mod">
          <ac:chgData name="abdelghani salhi" userId="a44d13800851dea6" providerId="LiveId" clId="{80FAA889-E246-4602-AFF2-CB47978AC01D}" dt="2026-06-07T15:20:28.053" v="713" actId="20577"/>
          <ac:spMkLst>
            <pc:docMk/>
            <pc:sldMk cId="260318672" sldId="2134807095"/>
            <ac:spMk id="52" creationId="{3F32381E-441E-55CD-1CAE-ABB2D73AC328}"/>
          </ac:spMkLst>
        </pc:spChg>
        <pc:spChg chg="mod">
          <ac:chgData name="abdelghani salhi" userId="a44d13800851dea6" providerId="LiveId" clId="{80FAA889-E246-4602-AFF2-CB47978AC01D}" dt="2026-06-07T15:20:40.649" v="714" actId="20577"/>
          <ac:spMkLst>
            <pc:docMk/>
            <pc:sldMk cId="260318672" sldId="2134807095"/>
            <ac:spMk id="53" creationId="{11B13457-AE79-790A-F0A1-F5DC64C89249}"/>
          </ac:spMkLst>
        </pc:spChg>
        <pc:spChg chg="mod">
          <ac:chgData name="abdelghani salhi" userId="a44d13800851dea6" providerId="LiveId" clId="{80FAA889-E246-4602-AFF2-CB47978AC01D}" dt="2026-06-07T15:18:52.094" v="696" actId="20577"/>
          <ac:spMkLst>
            <pc:docMk/>
            <pc:sldMk cId="260318672" sldId="2134807095"/>
            <ac:spMk id="55" creationId="{41401E21-F285-B911-3842-484CEC3A4B49}"/>
          </ac:spMkLst>
        </pc:spChg>
        <pc:spChg chg="mod">
          <ac:chgData name="abdelghani salhi" userId="a44d13800851dea6" providerId="LiveId" clId="{80FAA889-E246-4602-AFF2-CB47978AC01D}" dt="2026-06-07T15:17:25.905" v="657"/>
          <ac:spMkLst>
            <pc:docMk/>
            <pc:sldMk cId="260318672" sldId="2134807095"/>
            <ac:spMk id="56" creationId="{AE196A93-6CBD-3D19-67D5-0C57E397552B}"/>
          </ac:spMkLst>
        </pc:spChg>
        <pc:spChg chg="mod">
          <ac:chgData name="abdelghani salhi" userId="a44d13800851dea6" providerId="LiveId" clId="{80FAA889-E246-4602-AFF2-CB47978AC01D}" dt="2026-06-07T15:17:25.905" v="657"/>
          <ac:spMkLst>
            <pc:docMk/>
            <pc:sldMk cId="260318672" sldId="2134807095"/>
            <ac:spMk id="57" creationId="{00DC1740-D161-91A6-CC4A-2DC3C14B34AE}"/>
          </ac:spMkLst>
        </pc:spChg>
        <pc:spChg chg="mod">
          <ac:chgData name="abdelghani salhi" userId="a44d13800851dea6" providerId="LiveId" clId="{80FAA889-E246-4602-AFF2-CB47978AC01D}" dt="2026-06-07T15:17:25.905" v="657"/>
          <ac:spMkLst>
            <pc:docMk/>
            <pc:sldMk cId="260318672" sldId="2134807095"/>
            <ac:spMk id="58" creationId="{DE9EA81D-B814-3FB8-C89D-3176DB5EDF61}"/>
          </ac:spMkLst>
        </pc:spChg>
        <pc:spChg chg="mod">
          <ac:chgData name="abdelghani salhi" userId="a44d13800851dea6" providerId="LiveId" clId="{80FAA889-E246-4602-AFF2-CB47978AC01D}" dt="2026-06-07T15:17:25.905" v="657"/>
          <ac:spMkLst>
            <pc:docMk/>
            <pc:sldMk cId="260318672" sldId="2134807095"/>
            <ac:spMk id="59" creationId="{C3ABAD1D-81B1-EB87-4C9B-DA5F08CBA11C}"/>
          </ac:spMkLst>
        </pc:spChg>
        <pc:spChg chg="mod">
          <ac:chgData name="abdelghani salhi" userId="a44d13800851dea6" providerId="LiveId" clId="{80FAA889-E246-4602-AFF2-CB47978AC01D}" dt="2026-06-07T15:17:25.905" v="657"/>
          <ac:spMkLst>
            <pc:docMk/>
            <pc:sldMk cId="260318672" sldId="2134807095"/>
            <ac:spMk id="60" creationId="{7A854D82-85A1-6D58-F404-43416433F26C}"/>
          </ac:spMkLst>
        </pc:spChg>
        <pc:spChg chg="mod">
          <ac:chgData name="abdelghani salhi" userId="a44d13800851dea6" providerId="LiveId" clId="{80FAA889-E246-4602-AFF2-CB47978AC01D}" dt="2026-06-07T15:17:25.905" v="657"/>
          <ac:spMkLst>
            <pc:docMk/>
            <pc:sldMk cId="260318672" sldId="2134807095"/>
            <ac:spMk id="61" creationId="{07B7D90A-4612-14CD-7894-0A44F496DB5D}"/>
          </ac:spMkLst>
        </pc:spChg>
        <pc:spChg chg="mod">
          <ac:chgData name="abdelghani salhi" userId="a44d13800851dea6" providerId="LiveId" clId="{80FAA889-E246-4602-AFF2-CB47978AC01D}" dt="2026-06-07T15:04:25.092" v="627"/>
          <ac:spMkLst>
            <pc:docMk/>
            <pc:sldMk cId="260318672" sldId="2134807095"/>
            <ac:spMk id="82" creationId="{3D72BE09-3C72-E737-0A10-D906C8C2E36E}"/>
          </ac:spMkLst>
        </pc:spChg>
        <pc:spChg chg="mod">
          <ac:chgData name="abdelghani salhi" userId="a44d13800851dea6" providerId="LiveId" clId="{80FAA889-E246-4602-AFF2-CB47978AC01D}" dt="2026-06-07T15:04:10.253" v="618"/>
          <ac:spMkLst>
            <pc:docMk/>
            <pc:sldMk cId="260318672" sldId="2134807095"/>
            <ac:spMk id="85" creationId="{1E50D3B5-7E31-B008-46D0-BC3B1E63E814}"/>
          </ac:spMkLst>
        </pc:spChg>
        <pc:grpChg chg="mod">
          <ac:chgData name="abdelghani salhi" userId="a44d13800851dea6" providerId="LiveId" clId="{80FAA889-E246-4602-AFF2-CB47978AC01D}" dt="2026-06-07T15:03:40.918" v="613"/>
          <ac:grpSpMkLst>
            <pc:docMk/>
            <pc:sldMk cId="260318672" sldId="2134807095"/>
            <ac:grpSpMk id="9" creationId="{B1A75ECF-0B54-1446-C9F9-ED8185F6B0AB}"/>
          </ac:grpSpMkLst>
        </pc:grpChg>
        <pc:grpChg chg="del">
          <ac:chgData name="abdelghani salhi" userId="a44d13800851dea6" providerId="LiveId" clId="{80FAA889-E246-4602-AFF2-CB47978AC01D}" dt="2026-06-07T15:16:55.549" v="651" actId="478"/>
          <ac:grpSpMkLst>
            <pc:docMk/>
            <pc:sldMk cId="260318672" sldId="2134807095"/>
            <ac:grpSpMk id="11" creationId="{FCDBB5DF-B365-7B6E-23DC-A02E53CDC184}"/>
          </ac:grpSpMkLst>
        </pc:grpChg>
        <pc:grpChg chg="del">
          <ac:chgData name="abdelghani salhi" userId="a44d13800851dea6" providerId="LiveId" clId="{80FAA889-E246-4602-AFF2-CB47978AC01D}" dt="2026-06-07T15:16:58.608" v="652" actId="478"/>
          <ac:grpSpMkLst>
            <pc:docMk/>
            <pc:sldMk cId="260318672" sldId="2134807095"/>
            <ac:grpSpMk id="22" creationId="{0A60CCFC-4D4F-BAF4-F9C0-341B63776F77}"/>
          </ac:grpSpMkLst>
        </pc:grpChg>
        <pc:grpChg chg="mod">
          <ac:chgData name="abdelghani salhi" userId="a44d13800851dea6" providerId="LiveId" clId="{80FAA889-E246-4602-AFF2-CB47978AC01D}" dt="2026-06-07T15:17:22.965" v="656" actId="1076"/>
          <ac:grpSpMkLst>
            <pc:docMk/>
            <pc:sldMk cId="260318672" sldId="2134807095"/>
            <ac:grpSpMk id="34" creationId="{F18D3E39-E475-A4FE-DD28-E6CC95F60EEB}"/>
          </ac:grpSpMkLst>
        </pc:grpChg>
        <pc:grpChg chg="mod">
          <ac:chgData name="abdelghani salhi" userId="a44d13800851dea6" providerId="LiveId" clId="{80FAA889-E246-4602-AFF2-CB47978AC01D}" dt="2026-06-07T15:17:32.027" v="658" actId="1076"/>
          <ac:grpSpMkLst>
            <pc:docMk/>
            <pc:sldMk cId="260318672" sldId="2134807095"/>
            <ac:grpSpMk id="48" creationId="{F0118B2F-BD59-058D-1B76-483B19E2865D}"/>
          </ac:grpSpMkLst>
        </pc:grpChg>
        <pc:picChg chg="del">
          <ac:chgData name="abdelghani salhi" userId="a44d13800851dea6" providerId="LiveId" clId="{80FAA889-E246-4602-AFF2-CB47978AC01D}" dt="2026-06-07T15:01:54.433" v="565" actId="478"/>
          <ac:picMkLst>
            <pc:docMk/>
            <pc:sldMk cId="260318672" sldId="2134807095"/>
            <ac:picMk id="3" creationId="{B5CF58AA-F37E-238D-ED89-3A3F6345C3BA}"/>
          </ac:picMkLst>
        </pc:picChg>
        <pc:picChg chg="add mod">
          <ac:chgData name="abdelghani salhi" userId="a44d13800851dea6" providerId="LiveId" clId="{80FAA889-E246-4602-AFF2-CB47978AC01D}" dt="2026-06-07T17:31:44.498" v="1303"/>
          <ac:picMkLst>
            <pc:docMk/>
            <pc:sldMk cId="260318672" sldId="2134807095"/>
            <ac:picMk id="3" creationId="{ED668AC1-8974-AC8B-26D4-5D9B39AB1C4A}"/>
          </ac:picMkLst>
        </pc:picChg>
        <pc:picChg chg="del">
          <ac:chgData name="abdelghani salhi" userId="a44d13800851dea6" providerId="LiveId" clId="{80FAA889-E246-4602-AFF2-CB47978AC01D}" dt="2026-06-07T17:31:42.898" v="1302" actId="478"/>
          <ac:picMkLst>
            <pc:docMk/>
            <pc:sldMk cId="260318672" sldId="2134807095"/>
            <ac:picMk id="5" creationId="{BA60D22C-AB10-FE11-3840-237AAA7D9816}"/>
          </ac:picMkLst>
        </pc:picChg>
        <pc:picChg chg="add mod ord">
          <ac:chgData name="abdelghani salhi" userId="a44d13800851dea6" providerId="LiveId" clId="{80FAA889-E246-4602-AFF2-CB47978AC01D}" dt="2026-06-07T15:17:10.683" v="655" actId="1076"/>
          <ac:picMkLst>
            <pc:docMk/>
            <pc:sldMk cId="260318672" sldId="2134807095"/>
            <ac:picMk id="6" creationId="{E77503A1-19BB-28F7-1EDC-3D5CC072A61A}"/>
          </ac:picMkLst>
        </pc:picChg>
        <pc:cxnChg chg="mod">
          <ac:chgData name="abdelghani salhi" userId="a44d13800851dea6" providerId="LiveId" clId="{80FAA889-E246-4602-AFF2-CB47978AC01D}" dt="2026-06-07T15:03:20.826" v="609"/>
          <ac:cxnSpMkLst>
            <pc:docMk/>
            <pc:sldMk cId="260318672" sldId="2134807095"/>
            <ac:cxnSpMk id="7" creationId="{417BCB8C-1EA3-1906-CE9E-77DDBEFFAAC2}"/>
          </ac:cxnSpMkLst>
        </pc:cxnChg>
      </pc:sldChg>
      <pc:sldChg chg="modSp add mod">
        <pc:chgData name="abdelghani salhi" userId="a44d13800851dea6" providerId="LiveId" clId="{80FAA889-E246-4602-AFF2-CB47978AC01D}" dt="2026-06-07T15:23:42.751" v="733" actId="20577"/>
        <pc:sldMkLst>
          <pc:docMk/>
          <pc:sldMk cId="3062344539" sldId="2134807096"/>
        </pc:sldMkLst>
        <pc:spChg chg="mod">
          <ac:chgData name="abdelghani salhi" userId="a44d13800851dea6" providerId="LiveId" clId="{80FAA889-E246-4602-AFF2-CB47978AC01D}" dt="2026-06-07T15:23:42.751" v="733" actId="20577"/>
          <ac:spMkLst>
            <pc:docMk/>
            <pc:sldMk cId="3062344539" sldId="2134807096"/>
            <ac:spMk id="2" creationId="{E9371B7E-A66C-3C6E-3438-8B5C30261DEC}"/>
          </ac:spMkLst>
        </pc:spChg>
        <pc:spChg chg="mod">
          <ac:chgData name="abdelghani salhi" userId="a44d13800851dea6" providerId="LiveId" clId="{80FAA889-E246-4602-AFF2-CB47978AC01D}" dt="2026-06-07T15:23:16.278" v="732" actId="1036"/>
          <ac:spMkLst>
            <pc:docMk/>
            <pc:sldMk cId="3062344539" sldId="2134807096"/>
            <ac:spMk id="8" creationId="{A5D6EB63-0D4F-4E39-785B-E94BF133AA4A}"/>
          </ac:spMkLst>
        </pc:spChg>
      </pc:sldChg>
      <pc:sldChg chg="addSp delSp modSp add mod">
        <pc:chgData name="abdelghani salhi" userId="a44d13800851dea6" providerId="LiveId" clId="{80FAA889-E246-4602-AFF2-CB47978AC01D}" dt="2026-06-07T15:27:20.631" v="750" actId="20577"/>
        <pc:sldMkLst>
          <pc:docMk/>
          <pc:sldMk cId="1522261044" sldId="2134807097"/>
        </pc:sldMkLst>
        <pc:spChg chg="mod">
          <ac:chgData name="abdelghani salhi" userId="a44d13800851dea6" providerId="LiveId" clId="{80FAA889-E246-4602-AFF2-CB47978AC01D}" dt="2026-06-07T15:27:14.130" v="749" actId="20577"/>
          <ac:spMkLst>
            <pc:docMk/>
            <pc:sldMk cId="1522261044" sldId="2134807097"/>
            <ac:spMk id="2" creationId="{0E372497-10C3-FB5D-518B-8F21A93B53DB}"/>
          </ac:spMkLst>
        </pc:spChg>
        <pc:spChg chg="mod">
          <ac:chgData name="abdelghani salhi" userId="a44d13800851dea6" providerId="LiveId" clId="{80FAA889-E246-4602-AFF2-CB47978AC01D}" dt="2026-06-07T15:26:59.181" v="743" actId="14100"/>
          <ac:spMkLst>
            <pc:docMk/>
            <pc:sldMk cId="1522261044" sldId="2134807097"/>
            <ac:spMk id="8" creationId="{97BDE8DA-AAF7-217A-D1B0-43211BD5F7CD}"/>
          </ac:spMkLst>
        </pc:spChg>
        <pc:spChg chg="mod">
          <ac:chgData name="abdelghani salhi" userId="a44d13800851dea6" providerId="LiveId" clId="{80FAA889-E246-4602-AFF2-CB47978AC01D}" dt="2026-06-07T15:27:20.631" v="750" actId="20577"/>
          <ac:spMkLst>
            <pc:docMk/>
            <pc:sldMk cId="1522261044" sldId="2134807097"/>
            <ac:spMk id="9" creationId="{9D7F4575-1E18-3D55-1DB9-4C7C432B96D2}"/>
          </ac:spMkLst>
        </pc:spChg>
        <pc:picChg chg="add mod ord">
          <ac:chgData name="abdelghani salhi" userId="a44d13800851dea6" providerId="LiveId" clId="{80FAA889-E246-4602-AFF2-CB47978AC01D}" dt="2026-06-07T15:26:49.965" v="741" actId="171"/>
          <ac:picMkLst>
            <pc:docMk/>
            <pc:sldMk cId="1522261044" sldId="2134807097"/>
            <ac:picMk id="4" creationId="{E2A8FB89-B7C8-AC52-AF0B-A57B63B48FAB}"/>
          </ac:picMkLst>
        </pc:picChg>
        <pc:picChg chg="del">
          <ac:chgData name="abdelghani salhi" userId="a44d13800851dea6" providerId="LiveId" clId="{80FAA889-E246-4602-AFF2-CB47978AC01D}" dt="2026-06-07T15:26:27.745" v="735" actId="478"/>
          <ac:picMkLst>
            <pc:docMk/>
            <pc:sldMk cId="1522261044" sldId="2134807097"/>
            <ac:picMk id="5" creationId="{7764C12C-61DC-4717-566C-D2DC4E9BBD10}"/>
          </ac:picMkLst>
        </pc:picChg>
      </pc:sldChg>
      <pc:sldChg chg="addSp delSp modSp add mod">
        <pc:chgData name="abdelghani salhi" userId="a44d13800851dea6" providerId="LiveId" clId="{80FAA889-E246-4602-AFF2-CB47978AC01D}" dt="2026-06-07T15:28:09.083" v="758" actId="1036"/>
        <pc:sldMkLst>
          <pc:docMk/>
          <pc:sldMk cId="3332333990" sldId="2134807098"/>
        </pc:sldMkLst>
        <pc:picChg chg="del">
          <ac:chgData name="abdelghani salhi" userId="a44d13800851dea6" providerId="LiveId" clId="{80FAA889-E246-4602-AFF2-CB47978AC01D}" dt="2026-06-07T15:27:58.350" v="752" actId="478"/>
          <ac:picMkLst>
            <pc:docMk/>
            <pc:sldMk cId="3332333990" sldId="2134807098"/>
            <ac:picMk id="4" creationId="{FB0EAA92-4B7D-D6B6-DB1F-233408EF3588}"/>
          </ac:picMkLst>
        </pc:picChg>
        <pc:picChg chg="add mod">
          <ac:chgData name="abdelghani salhi" userId="a44d13800851dea6" providerId="LiveId" clId="{80FAA889-E246-4602-AFF2-CB47978AC01D}" dt="2026-06-07T15:28:09.083" v="758" actId="1036"/>
          <ac:picMkLst>
            <pc:docMk/>
            <pc:sldMk cId="3332333990" sldId="2134807098"/>
            <ac:picMk id="6" creationId="{1A7273E5-AB4A-8247-1EFD-E4F94C612233}"/>
          </ac:picMkLst>
        </pc:picChg>
      </pc:sldChg>
      <pc:sldChg chg="addSp delSp modSp add mod">
        <pc:chgData name="abdelghani salhi" userId="a44d13800851dea6" providerId="LiveId" clId="{80FAA889-E246-4602-AFF2-CB47978AC01D}" dt="2026-06-07T17:31:02.481" v="1297"/>
        <pc:sldMkLst>
          <pc:docMk/>
          <pc:sldMk cId="3002229929" sldId="2134807099"/>
        </pc:sldMkLst>
        <pc:spChg chg="mod">
          <ac:chgData name="abdelghani salhi" userId="a44d13800851dea6" providerId="LiveId" clId="{80FAA889-E246-4602-AFF2-CB47978AC01D}" dt="2026-06-07T15:29:22.471" v="765"/>
          <ac:spMkLst>
            <pc:docMk/>
            <pc:sldMk cId="3002229929" sldId="2134807099"/>
            <ac:spMk id="18" creationId="{BD939588-2829-D4C7-91D6-7BB843962D2F}"/>
          </ac:spMkLst>
        </pc:spChg>
        <pc:spChg chg="mod">
          <ac:chgData name="abdelghani salhi" userId="a44d13800851dea6" providerId="LiveId" clId="{80FAA889-E246-4602-AFF2-CB47978AC01D}" dt="2026-06-07T15:29:51.046" v="784" actId="20577"/>
          <ac:spMkLst>
            <pc:docMk/>
            <pc:sldMk cId="3002229929" sldId="2134807099"/>
            <ac:spMk id="19" creationId="{079816E0-F87B-4356-8B78-1041E788C989}"/>
          </ac:spMkLst>
        </pc:spChg>
        <pc:spChg chg="mod">
          <ac:chgData name="abdelghani salhi" userId="a44d13800851dea6" providerId="LiveId" clId="{80FAA889-E246-4602-AFF2-CB47978AC01D}" dt="2026-06-07T15:29:45.830" v="782" actId="20577"/>
          <ac:spMkLst>
            <pc:docMk/>
            <pc:sldMk cId="3002229929" sldId="2134807099"/>
            <ac:spMk id="20" creationId="{B9C8DBC1-7946-760C-89E5-09347B7E6CFC}"/>
          </ac:spMkLst>
        </pc:spChg>
        <pc:spChg chg="mod">
          <ac:chgData name="abdelghani salhi" userId="a44d13800851dea6" providerId="LiveId" clId="{80FAA889-E246-4602-AFF2-CB47978AC01D}" dt="2026-06-07T15:29:22.471" v="765"/>
          <ac:spMkLst>
            <pc:docMk/>
            <pc:sldMk cId="3002229929" sldId="2134807099"/>
            <ac:spMk id="21" creationId="{CA067139-B532-DCD6-03EC-0744CB466630}"/>
          </ac:spMkLst>
        </pc:spChg>
        <pc:spChg chg="mod">
          <ac:chgData name="abdelghani salhi" userId="a44d13800851dea6" providerId="LiveId" clId="{80FAA889-E246-4602-AFF2-CB47978AC01D}" dt="2026-06-07T15:31:31.713" v="805" actId="20577"/>
          <ac:spMkLst>
            <pc:docMk/>
            <pc:sldMk cId="3002229929" sldId="2134807099"/>
            <ac:spMk id="24" creationId="{4954242D-0936-9093-EAB7-53BB1CDA102E}"/>
          </ac:spMkLst>
        </pc:spChg>
        <pc:spChg chg="mod">
          <ac:chgData name="abdelghani salhi" userId="a44d13800851dea6" providerId="LiveId" clId="{80FAA889-E246-4602-AFF2-CB47978AC01D}" dt="2026-06-07T15:31:03.077" v="801" actId="20577"/>
          <ac:spMkLst>
            <pc:docMk/>
            <pc:sldMk cId="3002229929" sldId="2134807099"/>
            <ac:spMk id="25" creationId="{32138367-D6F7-A80F-C0F9-537F6ADA6BE4}"/>
          </ac:spMkLst>
        </pc:spChg>
        <pc:spChg chg="mod">
          <ac:chgData name="abdelghani salhi" userId="a44d13800851dea6" providerId="LiveId" clId="{80FAA889-E246-4602-AFF2-CB47978AC01D}" dt="2026-06-07T15:29:22.471" v="765"/>
          <ac:spMkLst>
            <pc:docMk/>
            <pc:sldMk cId="3002229929" sldId="2134807099"/>
            <ac:spMk id="27" creationId="{B017B374-3C6B-E130-87A2-D586514274E4}"/>
          </ac:spMkLst>
        </pc:spChg>
        <pc:spChg chg="mod">
          <ac:chgData name="abdelghani salhi" userId="a44d13800851dea6" providerId="LiveId" clId="{80FAA889-E246-4602-AFF2-CB47978AC01D}" dt="2026-06-07T15:31:36.911" v="806" actId="20577"/>
          <ac:spMkLst>
            <pc:docMk/>
            <pc:sldMk cId="3002229929" sldId="2134807099"/>
            <ac:spMk id="28" creationId="{E14D1C07-50F5-0B70-8A1A-E1D122EDD202}"/>
          </ac:spMkLst>
        </pc:spChg>
        <pc:spChg chg="mod">
          <ac:chgData name="abdelghani salhi" userId="a44d13800851dea6" providerId="LiveId" clId="{80FAA889-E246-4602-AFF2-CB47978AC01D}" dt="2026-06-07T15:30:31.450" v="790" actId="20577"/>
          <ac:spMkLst>
            <pc:docMk/>
            <pc:sldMk cId="3002229929" sldId="2134807099"/>
            <ac:spMk id="29" creationId="{77C94D75-D444-80B3-CFE9-839B1250BF0C}"/>
          </ac:spMkLst>
        </pc:spChg>
        <pc:spChg chg="mod">
          <ac:chgData name="abdelghani salhi" userId="a44d13800851dea6" providerId="LiveId" clId="{80FAA889-E246-4602-AFF2-CB47978AC01D}" dt="2026-06-07T15:30:08.974" v="786" actId="20577"/>
          <ac:spMkLst>
            <pc:docMk/>
            <pc:sldMk cId="3002229929" sldId="2134807099"/>
            <ac:spMk id="30" creationId="{EA7D1D4C-DCCE-7FEA-22AD-5E7CCB7C5E87}"/>
          </ac:spMkLst>
        </pc:spChg>
        <pc:spChg chg="mod">
          <ac:chgData name="abdelghani salhi" userId="a44d13800851dea6" providerId="LiveId" clId="{80FAA889-E246-4602-AFF2-CB47978AC01D}" dt="2026-06-07T15:32:02.636" v="809"/>
          <ac:spMkLst>
            <pc:docMk/>
            <pc:sldMk cId="3002229929" sldId="2134807099"/>
            <ac:spMk id="66" creationId="{7052EEF4-FBE0-874C-79F6-1DE8E86A4ED1}"/>
          </ac:spMkLst>
        </pc:spChg>
        <pc:spChg chg="mod">
          <ac:chgData name="abdelghani salhi" userId="a44d13800851dea6" providerId="LiveId" clId="{80FAA889-E246-4602-AFF2-CB47978AC01D}" dt="2026-06-07T16:30:29.588" v="815" actId="20577"/>
          <ac:spMkLst>
            <pc:docMk/>
            <pc:sldMk cId="3002229929" sldId="2134807099"/>
            <ac:spMk id="67" creationId="{08D583C1-DE66-D621-488C-7833CCB969DE}"/>
          </ac:spMkLst>
        </pc:spChg>
        <pc:spChg chg="mod">
          <ac:chgData name="abdelghani salhi" userId="a44d13800851dea6" providerId="LiveId" clId="{80FAA889-E246-4602-AFF2-CB47978AC01D}" dt="2026-06-07T16:30:33.425" v="817" actId="20577"/>
          <ac:spMkLst>
            <pc:docMk/>
            <pc:sldMk cId="3002229929" sldId="2134807099"/>
            <ac:spMk id="68" creationId="{995A3A26-A881-A5E0-9693-6A22FD549829}"/>
          </ac:spMkLst>
        </pc:spChg>
        <pc:spChg chg="mod">
          <ac:chgData name="abdelghani salhi" userId="a44d13800851dea6" providerId="LiveId" clId="{80FAA889-E246-4602-AFF2-CB47978AC01D}" dt="2026-06-07T15:32:02.636" v="809"/>
          <ac:spMkLst>
            <pc:docMk/>
            <pc:sldMk cId="3002229929" sldId="2134807099"/>
            <ac:spMk id="69" creationId="{BA3B520F-C3B6-D906-8863-B76966077370}"/>
          </ac:spMkLst>
        </pc:spChg>
        <pc:spChg chg="mod">
          <ac:chgData name="abdelghani salhi" userId="a44d13800851dea6" providerId="LiveId" clId="{80FAA889-E246-4602-AFF2-CB47978AC01D}" dt="2026-06-07T16:30:41.472" v="820" actId="20577"/>
          <ac:spMkLst>
            <pc:docMk/>
            <pc:sldMk cId="3002229929" sldId="2134807099"/>
            <ac:spMk id="84" creationId="{41B2DB47-7E13-56D2-801E-6C617A913178}"/>
          </ac:spMkLst>
        </pc:spChg>
        <pc:spChg chg="mod">
          <ac:chgData name="abdelghani salhi" userId="a44d13800851dea6" providerId="LiveId" clId="{80FAA889-E246-4602-AFF2-CB47978AC01D}" dt="2026-06-07T16:30:47.459" v="822" actId="20577"/>
          <ac:spMkLst>
            <pc:docMk/>
            <pc:sldMk cId="3002229929" sldId="2134807099"/>
            <ac:spMk id="86" creationId="{357FEFF6-3A06-7424-DD13-8C43A5346340}"/>
          </ac:spMkLst>
        </pc:spChg>
        <pc:spChg chg="mod">
          <ac:chgData name="abdelghani salhi" userId="a44d13800851dea6" providerId="LiveId" clId="{80FAA889-E246-4602-AFF2-CB47978AC01D}" dt="2026-06-07T15:32:02.636" v="809"/>
          <ac:spMkLst>
            <pc:docMk/>
            <pc:sldMk cId="3002229929" sldId="2134807099"/>
            <ac:spMk id="88" creationId="{3CE2B10D-0304-3841-8AE9-379FB46DFE10}"/>
          </ac:spMkLst>
        </pc:spChg>
        <pc:spChg chg="mod">
          <ac:chgData name="abdelghani salhi" userId="a44d13800851dea6" providerId="LiveId" clId="{80FAA889-E246-4602-AFF2-CB47978AC01D}" dt="2026-06-07T16:30:58.315" v="825" actId="20577"/>
          <ac:spMkLst>
            <pc:docMk/>
            <pc:sldMk cId="3002229929" sldId="2134807099"/>
            <ac:spMk id="89" creationId="{D57B76FF-0399-E3B3-3594-9E29C0658DC6}"/>
          </ac:spMkLst>
        </pc:spChg>
        <pc:spChg chg="mod">
          <ac:chgData name="abdelghani salhi" userId="a44d13800851dea6" providerId="LiveId" clId="{80FAA889-E246-4602-AFF2-CB47978AC01D}" dt="2026-06-07T16:31:54.863" v="845" actId="20577"/>
          <ac:spMkLst>
            <pc:docMk/>
            <pc:sldMk cId="3002229929" sldId="2134807099"/>
            <ac:spMk id="90" creationId="{679BBEF2-09C1-89F0-C55D-1CD08F646F41}"/>
          </ac:spMkLst>
        </pc:spChg>
        <pc:spChg chg="mod">
          <ac:chgData name="abdelghani salhi" userId="a44d13800851dea6" providerId="LiveId" clId="{80FAA889-E246-4602-AFF2-CB47978AC01D}" dt="2026-06-07T16:31:48.015" v="844" actId="20577"/>
          <ac:spMkLst>
            <pc:docMk/>
            <pc:sldMk cId="3002229929" sldId="2134807099"/>
            <ac:spMk id="91" creationId="{A8EB5C87-8876-4F6E-1AB9-F3C74E7FA76D}"/>
          </ac:spMkLst>
        </pc:spChg>
        <pc:spChg chg="mod">
          <ac:chgData name="abdelghani salhi" userId="a44d13800851dea6" providerId="LiveId" clId="{80FAA889-E246-4602-AFF2-CB47978AC01D}" dt="2026-06-07T16:22:47.032" v="811"/>
          <ac:spMkLst>
            <pc:docMk/>
            <pc:sldMk cId="3002229929" sldId="2134807099"/>
            <ac:spMk id="96" creationId="{D6C2DF62-4F45-6BA4-26EE-106106134DEC}"/>
          </ac:spMkLst>
        </pc:spChg>
        <pc:spChg chg="mod">
          <ac:chgData name="abdelghani salhi" userId="a44d13800851dea6" providerId="LiveId" clId="{80FAA889-E246-4602-AFF2-CB47978AC01D}" dt="2026-06-07T16:31:02.697" v="827" actId="20577"/>
          <ac:spMkLst>
            <pc:docMk/>
            <pc:sldMk cId="3002229929" sldId="2134807099"/>
            <ac:spMk id="97" creationId="{F6FD78BE-470D-9425-4476-7CBB7D40259E}"/>
          </ac:spMkLst>
        </pc:spChg>
        <pc:spChg chg="mod">
          <ac:chgData name="abdelghani salhi" userId="a44d13800851dea6" providerId="LiveId" clId="{80FAA889-E246-4602-AFF2-CB47978AC01D}" dt="2026-06-07T16:31:05.547" v="829" actId="20577"/>
          <ac:spMkLst>
            <pc:docMk/>
            <pc:sldMk cId="3002229929" sldId="2134807099"/>
            <ac:spMk id="98" creationId="{5E754D30-AD07-345D-6391-30C7851EB00D}"/>
          </ac:spMkLst>
        </pc:spChg>
        <pc:spChg chg="mod">
          <ac:chgData name="abdelghani salhi" userId="a44d13800851dea6" providerId="LiveId" clId="{80FAA889-E246-4602-AFF2-CB47978AC01D}" dt="2026-06-07T16:22:47.032" v="811"/>
          <ac:spMkLst>
            <pc:docMk/>
            <pc:sldMk cId="3002229929" sldId="2134807099"/>
            <ac:spMk id="99" creationId="{C7CE5FCF-D6FE-C74C-3E37-4660AF5BB2FF}"/>
          </ac:spMkLst>
        </pc:spChg>
        <pc:spChg chg="mod">
          <ac:chgData name="abdelghani salhi" userId="a44d13800851dea6" providerId="LiveId" clId="{80FAA889-E246-4602-AFF2-CB47978AC01D}" dt="2026-06-07T16:31:11.532" v="831" actId="20577"/>
          <ac:spMkLst>
            <pc:docMk/>
            <pc:sldMk cId="3002229929" sldId="2134807099"/>
            <ac:spMk id="101" creationId="{F3E59776-7344-010F-6DEB-0123C400D7FD}"/>
          </ac:spMkLst>
        </pc:spChg>
        <pc:spChg chg="mod">
          <ac:chgData name="abdelghani salhi" userId="a44d13800851dea6" providerId="LiveId" clId="{80FAA889-E246-4602-AFF2-CB47978AC01D}" dt="2026-06-07T16:31:23.849" v="840" actId="20577"/>
          <ac:spMkLst>
            <pc:docMk/>
            <pc:sldMk cId="3002229929" sldId="2134807099"/>
            <ac:spMk id="102" creationId="{5E4365EF-FD94-4B95-D468-887BC7BA7FF3}"/>
          </ac:spMkLst>
        </pc:spChg>
        <pc:spChg chg="mod">
          <ac:chgData name="abdelghani salhi" userId="a44d13800851dea6" providerId="LiveId" clId="{80FAA889-E246-4602-AFF2-CB47978AC01D}" dt="2026-06-07T16:22:47.032" v="811"/>
          <ac:spMkLst>
            <pc:docMk/>
            <pc:sldMk cId="3002229929" sldId="2134807099"/>
            <ac:spMk id="104" creationId="{6BEF3254-A40D-148C-F817-3224DE2FA7E8}"/>
          </ac:spMkLst>
        </pc:spChg>
        <pc:spChg chg="mod">
          <ac:chgData name="abdelghani salhi" userId="a44d13800851dea6" providerId="LiveId" clId="{80FAA889-E246-4602-AFF2-CB47978AC01D}" dt="2026-06-07T16:32:50.944" v="854" actId="20577"/>
          <ac:spMkLst>
            <pc:docMk/>
            <pc:sldMk cId="3002229929" sldId="2134807099"/>
            <ac:spMk id="105" creationId="{07A2DBC5-2C6B-DEC8-6766-F372433F9D1C}"/>
          </ac:spMkLst>
        </pc:spChg>
        <pc:spChg chg="mod">
          <ac:chgData name="abdelghani salhi" userId="a44d13800851dea6" providerId="LiveId" clId="{80FAA889-E246-4602-AFF2-CB47978AC01D}" dt="2026-06-07T16:32:29.685" v="850" actId="20577"/>
          <ac:spMkLst>
            <pc:docMk/>
            <pc:sldMk cId="3002229929" sldId="2134807099"/>
            <ac:spMk id="106" creationId="{8279B1DC-3A7C-A3E6-BC56-851489F49475}"/>
          </ac:spMkLst>
        </pc:spChg>
        <pc:spChg chg="mod">
          <ac:chgData name="abdelghani salhi" userId="a44d13800851dea6" providerId="LiveId" clId="{80FAA889-E246-4602-AFF2-CB47978AC01D}" dt="2026-06-07T16:32:13.657" v="849" actId="20577"/>
          <ac:spMkLst>
            <pc:docMk/>
            <pc:sldMk cId="3002229929" sldId="2134807099"/>
            <ac:spMk id="107" creationId="{B4720021-9D31-D221-53D7-22BE78761EF1}"/>
          </ac:spMkLst>
        </pc:spChg>
        <pc:grpChg chg="del">
          <ac:chgData name="abdelghani salhi" userId="a44d13800851dea6" providerId="LiveId" clId="{80FAA889-E246-4602-AFF2-CB47978AC01D}" dt="2026-06-07T15:28:33.400" v="764" actId="478"/>
          <ac:grpSpMkLst>
            <pc:docMk/>
            <pc:sldMk cId="3002229929" sldId="2134807099"/>
            <ac:grpSpMk id="9" creationId="{13E5BEFA-D078-2ADA-3C69-89694F704509}"/>
          </ac:grpSpMkLst>
        </pc:grpChg>
        <pc:grpChg chg="mod">
          <ac:chgData name="abdelghani salhi" userId="a44d13800851dea6" providerId="LiveId" clId="{80FAA889-E246-4602-AFF2-CB47978AC01D}" dt="2026-06-07T15:29:39.291" v="780" actId="1038"/>
          <ac:grpSpMkLst>
            <pc:docMk/>
            <pc:sldMk cId="3002229929" sldId="2134807099"/>
            <ac:grpSpMk id="11" creationId="{67B3F117-C94D-9440-47D6-2F9AB1050826}"/>
          </ac:grpSpMkLst>
        </pc:grpChg>
        <pc:grpChg chg="del">
          <ac:chgData name="abdelghani salhi" userId="a44d13800851dea6" providerId="LiveId" clId="{80FAA889-E246-4602-AFF2-CB47978AC01D}" dt="2026-06-07T15:28:29.769" v="763" actId="478"/>
          <ac:grpSpMkLst>
            <pc:docMk/>
            <pc:sldMk cId="3002229929" sldId="2134807099"/>
            <ac:grpSpMk id="34" creationId="{633794B3-EA4E-E73B-1C00-69A54681A2F6}"/>
          </ac:grpSpMkLst>
        </pc:grpChg>
        <pc:grpChg chg="del">
          <ac:chgData name="abdelghani salhi" userId="a44d13800851dea6" providerId="LiveId" clId="{80FAA889-E246-4602-AFF2-CB47978AC01D}" dt="2026-06-07T15:28:27.759" v="762" actId="478"/>
          <ac:grpSpMkLst>
            <pc:docMk/>
            <pc:sldMk cId="3002229929" sldId="2134807099"/>
            <ac:grpSpMk id="48" creationId="{5FCE4ECB-3C9C-C025-160D-8309AED56CBE}"/>
          </ac:grpSpMkLst>
        </pc:grpChg>
        <pc:grpChg chg="mod">
          <ac:chgData name="abdelghani salhi" userId="a44d13800851dea6" providerId="LiveId" clId="{80FAA889-E246-4602-AFF2-CB47978AC01D}" dt="2026-06-07T16:23:10.107" v="813" actId="1076"/>
          <ac:grpSpMkLst>
            <pc:docMk/>
            <pc:sldMk cId="3002229929" sldId="2134807099"/>
            <ac:grpSpMk id="62" creationId="{7680F437-B7A7-0C90-9599-DD673A3E5ABB}"/>
          </ac:grpSpMkLst>
        </pc:grpChg>
        <pc:grpChg chg="mod">
          <ac:chgData name="abdelghani salhi" userId="a44d13800851dea6" providerId="LiveId" clId="{80FAA889-E246-4602-AFF2-CB47978AC01D}" dt="2026-06-07T16:23:02.294" v="812" actId="1076"/>
          <ac:grpSpMkLst>
            <pc:docMk/>
            <pc:sldMk cId="3002229929" sldId="2134807099"/>
            <ac:grpSpMk id="92" creationId="{6882FB4C-4E7E-5608-D0CB-B7577FADD227}"/>
          </ac:grpSpMkLst>
        </pc:grpChg>
        <pc:picChg chg="add mod ord">
          <ac:chgData name="abdelghani salhi" userId="a44d13800851dea6" providerId="LiveId" clId="{80FAA889-E246-4602-AFF2-CB47978AC01D}" dt="2026-06-07T15:28:24.404" v="761" actId="167"/>
          <ac:picMkLst>
            <pc:docMk/>
            <pc:sldMk cId="3002229929" sldId="2134807099"/>
            <ac:picMk id="3" creationId="{D81B0A07-7D34-21E2-98D0-95ADA21B75BC}"/>
          </ac:picMkLst>
        </pc:picChg>
        <pc:picChg chg="add mod">
          <ac:chgData name="abdelghani salhi" userId="a44d13800851dea6" providerId="LiveId" clId="{80FAA889-E246-4602-AFF2-CB47978AC01D}" dt="2026-06-07T17:31:02.481" v="1297"/>
          <ac:picMkLst>
            <pc:docMk/>
            <pc:sldMk cId="3002229929" sldId="2134807099"/>
            <ac:picMk id="4" creationId="{FAD570D0-BD5B-D575-AFE6-24CE0DCB9AA6}"/>
          </ac:picMkLst>
        </pc:picChg>
        <pc:picChg chg="del">
          <ac:chgData name="abdelghani salhi" userId="a44d13800851dea6" providerId="LiveId" clId="{80FAA889-E246-4602-AFF2-CB47978AC01D}" dt="2026-06-07T17:31:00.875" v="1296" actId="478"/>
          <ac:picMkLst>
            <pc:docMk/>
            <pc:sldMk cId="3002229929" sldId="2134807099"/>
            <ac:picMk id="5" creationId="{5B45897A-25B8-5220-D40B-E89157366D66}"/>
          </ac:picMkLst>
        </pc:picChg>
        <pc:picChg chg="del">
          <ac:chgData name="abdelghani salhi" userId="a44d13800851dea6" providerId="LiveId" clId="{80FAA889-E246-4602-AFF2-CB47978AC01D}" dt="2026-06-07T15:28:19.195" v="759" actId="478"/>
          <ac:picMkLst>
            <pc:docMk/>
            <pc:sldMk cId="3002229929" sldId="2134807099"/>
            <ac:picMk id="6" creationId="{7FEA3136-BDBA-3E7C-278B-A863C60C5425}"/>
          </ac:picMkLst>
        </pc:picChg>
        <pc:cxnChg chg="mod">
          <ac:chgData name="abdelghani salhi" userId="a44d13800851dea6" providerId="LiveId" clId="{80FAA889-E246-4602-AFF2-CB47978AC01D}" dt="2026-06-07T15:31:44.712" v="808" actId="1038"/>
          <ac:cxnSpMkLst>
            <pc:docMk/>
            <pc:sldMk cId="3002229929" sldId="2134807099"/>
            <ac:cxnSpMk id="16" creationId="{FAF10194-015B-8ED4-3FDC-7A7405DA1BE8}"/>
          </ac:cxnSpMkLst>
        </pc:cxnChg>
      </pc:sldChg>
      <pc:sldChg chg="add">
        <pc:chgData name="abdelghani salhi" userId="a44d13800851dea6" providerId="LiveId" clId="{80FAA889-E246-4602-AFF2-CB47978AC01D}" dt="2026-06-07T16:40:13.311" v="897"/>
        <pc:sldMkLst>
          <pc:docMk/>
          <pc:sldMk cId="2452946832" sldId="2134807104"/>
        </pc:sldMkLst>
      </pc:sldChg>
      <pc:sldChg chg="add del">
        <pc:chgData name="abdelghani salhi" userId="a44d13800851dea6" providerId="LiveId" clId="{80FAA889-E246-4602-AFF2-CB47978AC01D}" dt="2026-06-07T17:13:53.950" v="1291" actId="47"/>
        <pc:sldMkLst>
          <pc:docMk/>
          <pc:sldMk cId="600687449" sldId="2134807105"/>
        </pc:sldMkLst>
      </pc:sldChg>
      <pc:sldMasterChg chg="delSldLayout">
        <pc:chgData name="abdelghani salhi" userId="a44d13800851dea6" providerId="LiveId" clId="{80FAA889-E246-4602-AFF2-CB47978AC01D}" dt="2026-06-07T16:40:18.376" v="898" actId="47"/>
        <pc:sldMasterMkLst>
          <pc:docMk/>
          <pc:sldMasterMk cId="1439380009" sldId="2147483880"/>
        </pc:sldMasterMkLst>
        <pc:sldLayoutChg chg="del">
          <pc:chgData name="abdelghani salhi" userId="a44d13800851dea6" providerId="LiveId" clId="{80FAA889-E246-4602-AFF2-CB47978AC01D}" dt="2026-06-07T16:40:18.376" v="898" actId="47"/>
          <pc:sldLayoutMkLst>
            <pc:docMk/>
            <pc:sldMasterMk cId="1439380009" sldId="2147483880"/>
            <pc:sldLayoutMk cId="3831058335" sldId="2147483901"/>
          </pc:sldLayoutMkLst>
        </pc:sldLayoutChg>
        <pc:sldLayoutChg chg="del">
          <pc:chgData name="abdelghani salhi" userId="a44d13800851dea6" providerId="LiveId" clId="{80FAA889-E246-4602-AFF2-CB47978AC01D}" dt="2026-06-07T14:17:26.566" v="1" actId="47"/>
          <pc:sldLayoutMkLst>
            <pc:docMk/>
            <pc:sldMasterMk cId="1439380009" sldId="2147483880"/>
            <pc:sldLayoutMk cId="2712323299" sldId="214748392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62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3" r:id="rId6"/>
    <p:sldLayoutId id="2147483904" r:id="rId7"/>
    <p:sldLayoutId id="214748390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Relationship Id="rId9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81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المراجعة </a:t>
            </a:r>
            <a:r>
              <a:rPr lang="ar-MA" sz="12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24468" cy="288630"/>
            <a:chOff x="5303276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5313118" y="588410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81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81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24468" cy="288630"/>
            <a:chOff x="5313108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533177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D1CA560-E003-3FA1-8032-3AA4534D6408}"/>
              </a:ext>
            </a:extLst>
          </p:cNvPr>
          <p:cNvGrpSpPr/>
          <p:nvPr/>
        </p:nvGrpSpPr>
        <p:grpSpPr>
          <a:xfrm>
            <a:off x="429209" y="2465002"/>
            <a:ext cx="3780000" cy="1128328"/>
            <a:chOff x="429209" y="2465002"/>
            <a:chExt cx="3780000" cy="112832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757354-1731-84CC-6C3B-EE9F6F1B7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209" y="2683769"/>
              <a:ext cx="3780000" cy="909561"/>
            </a:xfrm>
            <a:prstGeom prst="rect">
              <a:avLst/>
            </a:prstGeom>
          </p:spPr>
        </p:pic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692740" y="2465002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553396" y="2936423"/>
              <a:ext cx="3420000" cy="40862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indent="0" algn="r" rtl="1">
                <a:buNone/>
                <a:defRPr b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dirty="0"/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 5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4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F5FADBD-778B-B68E-F793-88AADC6C6336}"/>
              </a:ext>
            </a:extLst>
          </p:cNvPr>
          <p:cNvSpPr txBox="1"/>
          <p:nvPr/>
        </p:nvSpPr>
        <p:spPr>
          <a:xfrm>
            <a:off x="4700548" y="2936423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وتوليف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483A9A9-19E1-73C4-58A5-EDDFF3121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906" y="2451168"/>
            <a:ext cx="5990253" cy="405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229183" y="3280764"/>
            <a:ext cx="6452916" cy="19363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4026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3200" b="1" kern="0" dirty="0">
                  <a:solidFill>
                    <a:srgbClr val="00AB9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318950" y="3366609"/>
            <a:ext cx="5728723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جمع باحتفاظين؛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وضع وإنجاز عمليات طرح بمبادلتين؛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عدد من رقمين في أعداد من رقمين او ثلاثة أرقام.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E0BD83E-5DBA-6EA5-6DE9-72859C00D0F1}"/>
              </a:ext>
            </a:extLst>
          </p:cNvPr>
          <p:cNvGrpSpPr/>
          <p:nvPr/>
        </p:nvGrpSpPr>
        <p:grpSpPr>
          <a:xfrm>
            <a:off x="391887" y="155214"/>
            <a:ext cx="7604448" cy="332496"/>
            <a:chOff x="391887" y="155214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417E238-7456-3AF7-DB55-D3C8B51B400E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E869AB9-8F7B-4550-7E31-0A42C49C4FDD}"/>
                  </a:ext>
                </a:extLst>
              </p:cNvPr>
              <p:cNvSpPr/>
              <p:nvPr/>
            </p:nvSpPr>
            <p:spPr>
              <a:xfrm>
                <a:off x="391887" y="155214"/>
                <a:ext cx="7604448" cy="275887"/>
              </a:xfrm>
              <a:prstGeom prst="rect">
                <a:avLst/>
              </a:prstGeom>
              <a:solidFill>
                <a:srgbClr val="B3D9CE"/>
              </a:solidFill>
              <a:ln>
                <a:solidFill>
                  <a:srgbClr val="B3D9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5F720F6-64FD-FBF9-C9D6-AFD3ADCF4568}"/>
                  </a:ext>
                </a:extLst>
              </p:cNvPr>
              <p:cNvSpPr txBox="1"/>
              <p:nvPr/>
            </p:nvSpPr>
            <p:spPr>
              <a:xfrm>
                <a:off x="6431013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rganigramme : Connecteur 23">
                <a:extLst>
                  <a:ext uri="{FF2B5EF4-FFF2-40B4-BE49-F238E27FC236}">
                    <a16:creationId xmlns:a16="http://schemas.microsoft.com/office/drawing/2014/main" id="{6B9F5C2C-8756-42A3-0ACA-FAD48A3CB0C7}"/>
                  </a:ext>
                </a:extLst>
              </p:cNvPr>
              <p:cNvSpPr/>
              <p:nvPr/>
            </p:nvSpPr>
            <p:spPr>
              <a:xfrm>
                <a:off x="4906502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2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8C512B1-3E56-0AAF-7704-F898A0197ECE}"/>
                  </a:ext>
                </a:extLst>
              </p:cNvPr>
              <p:cNvSpPr txBox="1"/>
              <p:nvPr/>
            </p:nvSpPr>
            <p:spPr>
              <a:xfrm>
                <a:off x="3634155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rganigramme : Connecteur 25">
                <a:extLst>
                  <a:ext uri="{FF2B5EF4-FFF2-40B4-BE49-F238E27FC236}">
                    <a16:creationId xmlns:a16="http://schemas.microsoft.com/office/drawing/2014/main" id="{C57140A0-902D-D502-8D62-97BD1B6F6EB6}"/>
                  </a:ext>
                </a:extLst>
              </p:cNvPr>
              <p:cNvSpPr/>
              <p:nvPr/>
            </p:nvSpPr>
            <p:spPr>
              <a:xfrm>
                <a:off x="2127717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3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2A9B8F-5F57-405C-9BD0-E970EEA060E4}"/>
                  </a:ext>
                </a:extLst>
              </p:cNvPr>
              <p:cNvSpPr txBox="1"/>
              <p:nvPr/>
            </p:nvSpPr>
            <p:spPr>
              <a:xfrm>
                <a:off x="837296" y="164545"/>
                <a:ext cx="12316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FR" sz="1500" b="1" dirty="0">
                  <a:solidFill>
                    <a:srgbClr val="008B8D"/>
                  </a:solidFill>
                  <a:latin typeface="Aptos" panose="020B000402020202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rganigramme : Connecteur 27">
                <a:extLst>
                  <a:ext uri="{FF2B5EF4-FFF2-40B4-BE49-F238E27FC236}">
                    <a16:creationId xmlns:a16="http://schemas.microsoft.com/office/drawing/2014/main" id="{5B1ACC3B-A2C8-145A-F05A-FD7348F9DE7F}"/>
                  </a:ext>
                </a:extLst>
              </p:cNvPr>
              <p:cNvSpPr/>
              <p:nvPr/>
            </p:nvSpPr>
            <p:spPr>
              <a:xfrm>
                <a:off x="7685288" y="217641"/>
                <a:ext cx="216000" cy="216000"/>
              </a:xfrm>
              <a:prstGeom prst="flowChartConnector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/>
                  <a:t>1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36590F8-7B6E-E74F-FFDC-A1DAA857E6FD}"/>
                </a:ext>
              </a:extLst>
            </p:cNvPr>
            <p:cNvSpPr/>
            <p:nvPr/>
          </p:nvSpPr>
          <p:spPr>
            <a:xfrm>
              <a:off x="837296" y="155214"/>
              <a:ext cx="5180949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584654E-E50B-A279-86F3-632BEF9FE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79" y="1635555"/>
            <a:ext cx="7222048" cy="488758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وافتحوها على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144، سنصحح الواجب المنزلي.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1267414-D601-02C8-F69A-29E99B378D7D}"/>
              </a:ext>
            </a:extLst>
          </p:cNvPr>
          <p:cNvSpPr/>
          <p:nvPr/>
        </p:nvSpPr>
        <p:spPr>
          <a:xfrm>
            <a:off x="4693920" y="1993646"/>
            <a:ext cx="2895587" cy="4241692"/>
          </a:xfrm>
          <a:prstGeom prst="roundRect">
            <a:avLst>
              <a:gd name="adj" fmla="val 5112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0F5D0D-A1BD-ED82-CAC2-6C03042980A7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8036E71-B295-2DB5-C757-2C62D1E3C3A1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86FEA46-1B97-D0D4-165C-BED4800BB8F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77BADB3-FB1F-61CD-F078-304A3111448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88C92DE-98D0-2F9B-EC47-EB346088CFD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2253A769-9FC5-628F-6AD7-C459A47F780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4942230-294A-C166-88B3-C28B3C44282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C028556D-7DF8-D792-9D03-9ED752C56A2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CB95D531-D8E4-49BE-E01D-0FF1227032A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261E2E3F-CA53-C588-339D-BF20B91A307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67843D-0FF0-5720-7CCE-5776A483C43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6E1F1EF-CD34-AB07-BF27-BF1B1F9032B4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34456" y="893065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58099D8-CF4E-B5D0-813A-F80B844B6A4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EB5A2B9-D29F-FC6F-9676-7859D729986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22CC86DD-6E7A-2933-529C-04E1438328D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C461B93-6D90-1EA1-438C-F1B4AE18FF5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8800D9CD-0638-8561-23BA-62C3D41359D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F461D7C5-992A-6974-1EB2-706F5051FB4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D30FA1D4-F720-D9A0-B26D-43A60BEB7CE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C60BC8AD-BF0A-C3E3-38BD-EA6B61CABB6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4CDA9186-A2DA-FDB7-8CCF-4E254A6AD4F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47A808AD-E291-0F08-FC55-BC4279E2246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8D27DA8-5D55-A446-4D32-2CFB52C0C6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925C1F4-C740-4A2C-0348-12C443D95745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5D9FB815-EDF5-2FB8-7A1B-F3BA3CBB9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976" y="1504838"/>
            <a:ext cx="3996000" cy="1043245"/>
          </a:xfrm>
          <a:prstGeom prst="roundRect">
            <a:avLst>
              <a:gd name="adj" fmla="val 10395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B70B8B-37C0-7385-389C-3091899865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6896" y="2546374"/>
            <a:ext cx="4108000" cy="40130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6D6178B-FC1B-A17F-D7D6-67E315577DD8}"/>
              </a:ext>
            </a:extLst>
          </p:cNvPr>
          <p:cNvSpPr txBox="1"/>
          <p:nvPr/>
        </p:nvSpPr>
        <p:spPr>
          <a:xfrm>
            <a:off x="5131830" y="1768540"/>
            <a:ext cx="186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A5C7308-2467-67AE-CF52-4DCEF874C223}"/>
              </a:ext>
            </a:extLst>
          </p:cNvPr>
          <p:cNvSpPr txBox="1"/>
          <p:nvPr/>
        </p:nvSpPr>
        <p:spPr>
          <a:xfrm>
            <a:off x="5131830" y="2128699"/>
            <a:ext cx="186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96D1D2E-46E7-D4B4-7A15-516FA69E4F70}"/>
              </a:ext>
            </a:extLst>
          </p:cNvPr>
          <p:cNvSpPr txBox="1"/>
          <p:nvPr/>
        </p:nvSpPr>
        <p:spPr>
          <a:xfrm>
            <a:off x="3065795" y="1768540"/>
            <a:ext cx="186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6C8F909-FC31-14FF-6AE3-71AB75D20722}"/>
              </a:ext>
            </a:extLst>
          </p:cNvPr>
          <p:cNvSpPr txBox="1"/>
          <p:nvPr/>
        </p:nvSpPr>
        <p:spPr>
          <a:xfrm>
            <a:off x="3065795" y="2128386"/>
            <a:ext cx="186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63B9D82-F6FD-6503-4720-7EE2FB9574C7}"/>
              </a:ext>
            </a:extLst>
          </p:cNvPr>
          <p:cNvSpPr txBox="1"/>
          <p:nvPr/>
        </p:nvSpPr>
        <p:spPr>
          <a:xfrm>
            <a:off x="4878510" y="3059337"/>
            <a:ext cx="100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230 415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C11529E-DD80-F0A2-0668-6A47CB91B578}"/>
              </a:ext>
            </a:extLst>
          </p:cNvPr>
          <p:cNvSpPr txBox="1"/>
          <p:nvPr/>
        </p:nvSpPr>
        <p:spPr>
          <a:xfrm>
            <a:off x="4878509" y="3367629"/>
            <a:ext cx="100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513 600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156DDC7-916D-E71D-8243-236CA3C07047}"/>
              </a:ext>
            </a:extLst>
          </p:cNvPr>
          <p:cNvSpPr txBox="1"/>
          <p:nvPr/>
        </p:nvSpPr>
        <p:spPr>
          <a:xfrm>
            <a:off x="2474323" y="4203081"/>
            <a:ext cx="1009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5 723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34F340B-EF0B-EADB-4AD8-0639CB4B44E9}"/>
              </a:ext>
            </a:extLst>
          </p:cNvPr>
          <p:cNvSpPr txBox="1"/>
          <p:nvPr/>
        </p:nvSpPr>
        <p:spPr>
          <a:xfrm>
            <a:off x="2455660" y="4429663"/>
            <a:ext cx="1009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25 678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D0D072D-AB57-872B-30EE-FA6C581343B5}"/>
              </a:ext>
            </a:extLst>
          </p:cNvPr>
          <p:cNvSpPr txBox="1"/>
          <p:nvPr/>
        </p:nvSpPr>
        <p:spPr>
          <a:xfrm>
            <a:off x="2436997" y="4684238"/>
            <a:ext cx="1009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783 421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DF4DBB1-9FE0-7B61-4B62-E070C1E85B0F}"/>
              </a:ext>
            </a:extLst>
          </p:cNvPr>
          <p:cNvSpPr txBox="1"/>
          <p:nvPr/>
        </p:nvSpPr>
        <p:spPr>
          <a:xfrm>
            <a:off x="2418334" y="4938813"/>
            <a:ext cx="1009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500 050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D138D97-F15E-21E0-22B2-9022B49BCB24}"/>
              </a:ext>
            </a:extLst>
          </p:cNvPr>
          <p:cNvSpPr txBox="1"/>
          <p:nvPr/>
        </p:nvSpPr>
        <p:spPr>
          <a:xfrm>
            <a:off x="2362347" y="5781221"/>
            <a:ext cx="3749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4 578 &lt; 4 587 &lt; 4 785 &lt; 4 875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98D8D15-B248-D9F5-3D95-04C34CDF33C7}"/>
              </a:ext>
            </a:extLst>
          </p:cNvPr>
          <p:cNvSpPr txBox="1"/>
          <p:nvPr/>
        </p:nvSpPr>
        <p:spPr>
          <a:xfrm>
            <a:off x="2356125" y="6222872"/>
            <a:ext cx="3749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6 321 &gt; 6 312 &gt; 6 231 &gt; 6 132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D632A-E939-8462-5B0C-29B244B76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5DF47F4-8C7E-8C31-FBBC-0672604EC9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ADCE96-B6B9-C4C6-BAB0-2BFABD253C34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A2602E-8A48-F4D5-918A-C2D5AF4827E6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1CD73C2-A85A-23D1-A9E8-BC8B06190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952313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536414A-0252-AA58-B8CC-9E35E6DB8F99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-10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FC9DC32-50BC-E24B-29C5-218698AC0AA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</a:t>
              </a: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B0724AF8-A25E-87C9-21A8-86E39DAD1D9B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21DE7E8-32C7-80EF-08A5-5E0660EBF2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B46669A-B9B2-D320-4FFC-2031268E1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46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76BC21CB-C32F-0187-4666-E4E1F47A206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D3CF5D5-D306-F8C9-DC23-BE84C9249170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68F9B7B2-A188-1CF4-1318-78396D05F7E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33664A2-5C6C-8A9F-D005-73BF13CE262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BE0243B8-E637-79EA-9CA4-EC9CF6FBEFA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Organigramme : Connecteur 34">
                  <a:extLst>
                    <a:ext uri="{FF2B5EF4-FFF2-40B4-BE49-F238E27FC236}">
                      <a16:creationId xmlns:a16="http://schemas.microsoft.com/office/drawing/2014/main" id="{61589824-B969-ABD2-6E63-4D0D63AE1B1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F302D61E-20B8-412F-39C4-9185EA145EB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rganigramme : Connecteur 36">
                  <a:extLst>
                    <a:ext uri="{FF2B5EF4-FFF2-40B4-BE49-F238E27FC236}">
                      <a16:creationId xmlns:a16="http://schemas.microsoft.com/office/drawing/2014/main" id="{5872FC16-FA8E-F00F-9556-B15FFFCB21C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E3A9B530-2B42-B191-09DA-FB51E525CA6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Organigramme : Connecteur 38">
                  <a:extLst>
                    <a:ext uri="{FF2B5EF4-FFF2-40B4-BE49-F238E27FC236}">
                      <a16:creationId xmlns:a16="http://schemas.microsoft.com/office/drawing/2014/main" id="{41AB6870-AE18-2FAE-2E3A-4BC797C2308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2C16D02-91E1-16E7-FD27-4F3D0AFC370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B69BF46-A5A7-C05D-0541-316F98C9D6A1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908615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86251" y="1981950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5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= ...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762312" y="4391870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3F4BDDC-9353-F170-126B-0A3C8D80D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73" y="3994926"/>
            <a:ext cx="1600339" cy="2377646"/>
          </a:xfrm>
          <a:prstGeom prst="rect">
            <a:avLst/>
          </a:prstGeom>
        </p:spPr>
      </p:pic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9444AE59-5784-4D37-DB7A-BEE84576B061}"/>
              </a:ext>
            </a:extLst>
          </p:cNvPr>
          <p:cNvSpPr/>
          <p:nvPr/>
        </p:nvSpPr>
        <p:spPr>
          <a:xfrm>
            <a:off x="1002202" y="2980183"/>
            <a:ext cx="2506083" cy="1222953"/>
          </a:xfrm>
          <a:prstGeom prst="cloudCallout">
            <a:avLst/>
          </a:prstGeom>
          <a:solidFill>
            <a:srgbClr val="FFEFB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5 × </a:t>
            </a:r>
            <a:r>
              <a:rPr lang="fr-FR" dirty="0">
                <a:solidFill>
                  <a:srgbClr val="0070C0"/>
                </a:solidFill>
              </a:rPr>
              <a:t>...</a:t>
            </a:r>
            <a:r>
              <a:rPr lang="fr-FR" sz="2400" b="1" dirty="0">
                <a:solidFill>
                  <a:srgbClr val="0070C0"/>
                </a:solidFill>
              </a:rPr>
              <a:t> = 35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23358EA-33DC-6F47-D728-A8B8973E3E16}"/>
              </a:ext>
            </a:extLst>
          </p:cNvPr>
          <p:cNvGrpSpPr/>
          <p:nvPr/>
        </p:nvGrpSpPr>
        <p:grpSpPr>
          <a:xfrm>
            <a:off x="391887" y="161074"/>
            <a:ext cx="7604448" cy="335967"/>
            <a:chOff x="391887" y="151743"/>
            <a:chExt cx="7604448" cy="33596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A0D8D57-CE3C-446D-F8B9-62C27115475E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DD7181C-D1E5-527C-5C02-4E5407B0FEE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6CFFE26-E31B-EE01-49FC-CAADF39EA5E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7739FB14-A471-9B5D-EBF6-739F2F6F044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B67E971C-F0DC-84D7-0DD7-7DEAD09E2C3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227E5BC7-DF89-C7CA-9A94-886DCBF6718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1A0EC66D-D95F-6D8E-D0C3-13A0C7E58E7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6AEB5244-7EAB-18B6-A415-C9719A55DAC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rganigramme : Connecteur 30">
                  <a:extLst>
                    <a:ext uri="{FF2B5EF4-FFF2-40B4-BE49-F238E27FC236}">
                      <a16:creationId xmlns:a16="http://schemas.microsoft.com/office/drawing/2014/main" id="{6BD7D71C-9870-4E21-6394-5781EA9D0D8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FB898B7-655B-6FFD-5A7E-8AFA75069306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7518F9-C813-94E3-27C2-27D5F42865B9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B58E24-E4E3-68BF-73E5-51F4AD206EB2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1</a:t>
            </a:r>
            <a:r>
              <a:rPr lang="fr-MA" b="1" dirty="0">
                <a:solidFill>
                  <a:schemeClr val="tx1"/>
                </a:solidFill>
              </a:rPr>
              <a:t>8 ÷ 6 = 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D9CA83-04C3-3EE7-BFAC-A34D270E7FDE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27 ÷ 3 = ..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7F999B-C1B0-3D96-6F6D-186E40EC04A9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48 ÷ 8 = ..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0FCB7D-AD4A-909E-52F6-CA416B4CE154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45 ÷ 9 = ..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17F820-561F-6A95-B3F5-3064692B1A09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35 ÷ 5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11B8C0-7561-EBCD-CF60-14E7A35E6209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36 ÷ 4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EB206C-AF4E-A324-0413-7AEF205874F8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30 ÷ 5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F6FFF0-B958-18B9-C9CB-0EC89A16C19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24 ÷ 3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..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C06A39-D037-9DA8-1DFF-E2C78BF3B581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E8F6224-8F2E-AAFC-6C32-76DCCAC95165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1A622-91A1-EEB9-269D-FD65FAB64A1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FA0226-2F8E-0EA5-6657-431B3915F2EB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D33CAB-F2D9-8F9D-2243-C196B53A13A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68CBD0-953D-0909-2AAB-79B79825F7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A4C09F0-922A-0086-1F83-F41759DF2E30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556827C-E24D-76BF-8758-D9FF04CF2AA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BB22110-B13E-5E92-E858-A3B66783BAE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ACCC6F-0D2C-91BA-AB44-60B4080DAE52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BD00A79-C30A-EB44-581C-4F4CF8ED2B3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88CCF06-41CF-4A36-2775-4A9DBBA30042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C80736-9C9F-36F6-1579-ABE1E848BD11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6C92D32-61BB-85FE-B94C-1A0311B7DC1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E528FC6-00E3-8F08-9381-95491B0FA00F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E4A4A87-CCF6-194A-FA7E-F24C6C885A6E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1A74D-80D8-A3AC-790F-88AC3E2FEC2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51F218-F7B3-5782-28B0-EFD086FDDCBD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40A36B7-5D8E-CD8A-2AD9-120F28C3C089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8D821C-7290-5429-9CC0-1A703FD3D46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D2607C-DF8B-2785-358F-849BB462DA9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2A8F00-05DE-4537-B227-C76ABA298023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56B66A5-B67F-D9AF-BE9E-32E703F54A5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C102034-0C34-45EF-DE2B-FAD8F2C4C9B0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5782481-9947-A1E5-E1B6-B89C37BE479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6D0DF291-5D4E-0959-44C6-C2A33CE83E8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1645D3F8-A4FD-5152-4E33-91EF6BB8173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E99330F5-4E8A-3B6B-720C-46CBAA5306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ECC3DB9C-9059-B450-5FFE-D43F04935AD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Organigramme : Connecteur 53">
                  <a:extLst>
                    <a:ext uri="{FF2B5EF4-FFF2-40B4-BE49-F238E27FC236}">
                      <a16:creationId xmlns:a16="http://schemas.microsoft.com/office/drawing/2014/main" id="{E2165C1E-C3BA-B403-850A-C598B71D60C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EA511049-CF12-E7CE-0099-B2FF4AC6F6D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Organigramme : Connecteur 55">
                  <a:extLst>
                    <a:ext uri="{FF2B5EF4-FFF2-40B4-BE49-F238E27FC236}">
                      <a16:creationId xmlns:a16="http://schemas.microsoft.com/office/drawing/2014/main" id="{08F9AE73-BC55-10B3-C9E5-DD127D06DD8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DEDD6E16-D094-5425-7109-695FEC3AD05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" name="Organigramme : Connecteur 57">
                  <a:extLst>
                    <a:ext uri="{FF2B5EF4-FFF2-40B4-BE49-F238E27FC236}">
                      <a16:creationId xmlns:a16="http://schemas.microsoft.com/office/drawing/2014/main" id="{20323519-5CC5-845F-B196-7FECDB36025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BC3302A5-F2CE-3893-186F-A818158D566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2CFD790D-382F-7ACA-C9B9-369A10808F7E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150A575-BE84-725D-6975-573BFEC9261E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DA90305-E94E-6581-6EEA-0B606E4988D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E7C5B90-C45B-D22E-BC44-3376954DB5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A279C3E-5933-5A27-CB7D-4F8E6DB28B07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CA6B7AA-40D0-6122-4D68-09BDA35A3579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2134B23-DE30-E420-7586-F0421FCAAA9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0A9AA3D-9186-50E4-A378-7E89D4DFCF02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E0B822C-7C04-F055-E2E2-FB7C029FF3C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8E26719-1863-6E5E-B7AB-FE719510B11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5BBE981-211C-54D5-B06E-FEA99054D2A4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C26DCD2-28B5-CB99-9C95-B13237B8BCE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B042F07-6F97-BEEE-3031-7214BB0059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9B6D1FF-4475-2691-5738-4D78ABD35329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A630A7-48A8-45CD-D770-52B3983F3EB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0DC7B38-541E-3D63-5B53-F058909AC6D6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AC62A33-ABD6-216E-448D-86C713262C83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A4D41E2-8120-67AF-766D-79DC19AD9E5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663E728-2C37-86CD-CCE7-6E43155D371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1681ADCD-35F6-3469-D5B5-53C3E2F710C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16F7132-5C0C-7627-07BA-49D66C153B42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F0531FF-5257-1C8C-3486-DD3932E61FB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D6A949B-6E86-C2C7-0AE8-D9BAF4B7168C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BE04D63-9205-D23E-5A5B-BDBD24D302AD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1761B9F0-06E1-5F4C-31ED-72F179FF4E2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1021714-08A5-6CDE-005C-A5CBB1F47AF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C0514F4D-6DAB-91FB-39CB-10A6982AD50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1CD1E23E-53B8-E1F3-595C-BC8B142AC50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6117BED-C952-E918-C999-6E02AD67650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140B9A5-26C9-7360-6FA0-E77E14B0B94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A791E422-1E79-1BAA-AB75-F2A0E201056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0545DD4A-6EB4-C354-0560-D11ED51B579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rganigramme : Connecteur 30">
                  <a:extLst>
                    <a:ext uri="{FF2B5EF4-FFF2-40B4-BE49-F238E27FC236}">
                      <a16:creationId xmlns:a16="http://schemas.microsoft.com/office/drawing/2014/main" id="{C4B41A60-5B5C-9EB7-019C-3A32BCB7568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E3E10F7E-8E82-10D5-E212-DF21AF08613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Organigramme : Connecteur 32">
                  <a:extLst>
                    <a:ext uri="{FF2B5EF4-FFF2-40B4-BE49-F238E27FC236}">
                      <a16:creationId xmlns:a16="http://schemas.microsoft.com/office/drawing/2014/main" id="{DBBB723A-9941-1B5A-B4A6-47F0DC567EC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5A72D36-6920-2A3C-57FA-9F6581080B6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8C9DC16-1EF6-FA7E-F92C-3B052F8A34E8}"/>
                </a:ext>
              </a:extLst>
            </p:cNvPr>
            <p:cNvSpPr/>
            <p:nvPr/>
          </p:nvSpPr>
          <p:spPr>
            <a:xfrm>
              <a:off x="3308394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1CCD25-69E3-9284-2F0D-BE20AF5DCD1E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1</a:t>
            </a:r>
            <a:r>
              <a:rPr lang="fr-MA" b="1" dirty="0">
                <a:solidFill>
                  <a:schemeClr val="tx1"/>
                </a:solidFill>
              </a:rPr>
              <a:t>8 ÷ 6 = </a:t>
            </a:r>
            <a:r>
              <a:rPr lang="fr-MA" sz="2000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676B153-03C8-823D-C774-FF1050E3BF98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27 ÷ 3 = </a:t>
            </a:r>
            <a:r>
              <a:rPr lang="fr-MA" sz="2000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8E19A33-2E35-92F7-FDA5-0D9712F89347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48 ÷ 8 = </a:t>
            </a:r>
            <a:r>
              <a:rPr lang="fr-MA" sz="2000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DF1A611-9CED-7454-1B1E-85B396750F62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45 ÷ 9 = </a:t>
            </a:r>
            <a:r>
              <a:rPr lang="fr-MA" sz="2000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19C363-7901-5AC5-7E6B-A92446D21F77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35 ÷ 5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sz="2000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6A06411-0ED4-63E5-8E04-A96D472B3FA2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36 ÷ 4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sz="2000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EF2919D-3EC7-D635-9EDF-64C69D251E80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30 ÷ 5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sz="2000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6EBEDFC-6C07-680D-628F-442FF88577E9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24 ÷ 3 =</a:t>
            </a:r>
            <a:r>
              <a:rPr lang="ar-MA" b="1" dirty="0">
                <a:solidFill>
                  <a:schemeClr val="tx1"/>
                </a:solidFill>
              </a:rPr>
              <a:t> </a:t>
            </a:r>
            <a:r>
              <a:rPr lang="fr-MA" sz="2000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chemeClr val="tx1"/>
              </a:solidFill>
            </a:endParaRPr>
          </a:p>
        </p:txBody>
      </p:sp>
      <p:pic>
        <p:nvPicPr>
          <p:cNvPr id="20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C5CDC6EB-5EB0-48E8-BD77-0A9B45B51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33431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7203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57BFE7-3265-CD0B-9CE6-9F6A82F3B686}"/>
              </a:ext>
            </a:extLst>
          </p:cNvPr>
          <p:cNvSpPr txBox="1"/>
          <p:nvPr/>
        </p:nvSpPr>
        <p:spPr>
          <a:xfrm>
            <a:off x="2369976" y="3370543"/>
            <a:ext cx="3422677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جمع باحتفاظين؛</a:t>
            </a:r>
          </a:p>
        </p:txBody>
      </p:sp>
    </p:spTree>
    <p:extLst>
      <p:ext uri="{BB962C8B-B14F-4D97-AF65-F5344CB8AC3E}">
        <p14:creationId xmlns:p14="http://schemas.microsoft.com/office/powerpoint/2010/main" val="3645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9D6C3-B454-8A7A-00AB-830FC7A2B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6DCCFAB-7520-085D-AB2F-323DC1D81255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46EBBD-07BC-5EA7-CD3B-0090521C40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656C5B-B089-8D8B-B908-D7FABC0FED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747882-E4BB-F2B1-687F-39BAB433D09A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CAEA9D2-54E3-45F9-A865-B7B741B8A9E2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BF784FD-53E2-7A6C-8B03-6E1D94337BB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0D0F35B-DEF0-320D-DA0D-8EBB8401DBB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F92C402-2FCC-D076-9E9B-967FB6F748B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4271CA0-1831-DB61-F394-E0DE81E0306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05CBB73-0BB2-81E7-84BD-08D75AAF2A9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02541054-C71E-FB0D-896C-5950B348D1C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6B96405-D00A-2D26-706E-8A225A0C77F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71FE9C3-9C10-4DA0-4523-F9FDF1AB638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D204D7-B654-B81C-577D-FEFD21AF458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CD9282-E568-D7B8-B1BA-A48841DE896C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7291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37998-DC1B-FA90-FB2C-FB2CB6657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163477-9440-6A4A-449D-B3CE1947A625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F7DF40-14B2-BE5B-9487-82CBDE358172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ضعوا وأنجزوا عملية الجمع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B878B3-1A88-9BF7-6373-5F3388565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3A1A8E-62C3-DBE1-3F56-11F2CCFB7D9F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706 + 98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0C773D-7320-8CBC-C37E-FB7205B05F8B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F2FF177-0BB4-5CCB-3A26-8BA89F64E968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4D322701-2395-7FAD-C42C-EBCC8B46C64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891397B-E5C7-5BF7-5E36-439ABB07FBD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0147FB11-4308-36A3-5242-D66F31DBE11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BCB57E41-110A-0F3F-2223-3B1AF7561B5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11E8C7B-F3EE-F7EB-4BE2-5179B62A0FB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D447AF5D-57E6-264A-34E4-B68F818DCB0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7D1AACA-01A5-6F83-E214-6FBD29E6DE3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7976F5C-7086-63C2-F36F-B74E1CF82F6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F2F702-A25A-F855-5880-77DBB6F4BC55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BA2D6E7-AAEE-210B-E9C9-8B83AB436E12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62414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86F7B-56EA-2BE7-E1DA-B5672622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D4F397-FC3E-152D-EC66-05D36B0A61B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830A63-3366-BEAD-23D4-213589EEE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6F991C-9BB5-7A08-9DEB-D48469FA1E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CCE65E0-0184-63E1-6596-575F42444EE5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76D078F-FE19-0D3F-488C-55DFD4E1A045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0B857A48-DA78-CDEA-2E49-0EEE8DE7BC9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F3A2CBE-1F0E-C402-66B3-85711AB4DC3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84E20BA-D5E5-152A-CF04-7792CCEDED0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D130B7F4-6055-E916-8806-04C7CF980B7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FE6080F8-A38E-DA63-D0F3-62F2789FCC6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750D40A-2AFA-EBC5-C0E5-09C96FF8B4F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9F9C4A89-BB12-7EB7-991C-36EF4164828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22625386-C240-E6A5-DAC0-37FF0824862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3502D92-AA4D-FDE5-9CB3-D03E3C337C84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B71F11-967F-388A-0858-88EC5BBAC2D6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5550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CCA5-36C4-72B7-E7DD-DC01782CF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0088813-F79B-374B-A71B-6EE1B16E5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A57FE49-2DE8-E29F-7006-D89EB6757D3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FB1679-9360-EFE4-4908-74BA90997F44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706 + 98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6153713-B1FF-DFF7-8E7D-D865ACF121C4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5B2EAE4-98CC-490D-944A-C69929C281AF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EAF0F225-079B-D54F-8FB5-9E6F5F2504C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5E04AC4-2524-5CA7-AF58-12C7612F347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84DAF620-7052-7D92-2551-AB7FEE45D6D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463754F-C276-1543-EBD4-0A7F26BBF9F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4D36761-AEC4-02B0-B346-0A851913E6C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5CD2B3AD-2A7E-9DD2-876D-80A21B5774C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CBF40CB-372D-1AA7-4561-DD8942D42B1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0FB37829-ED46-CF7A-262A-E01E8CF15DB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2B34F7B-15B2-8814-35DA-9A1FCF2E13E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B286E-1C05-1C17-ADFB-D20C99753ABC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4942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9F7FC-0281-4BF9-2596-D9B44AB20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B75F30-3C1E-33D5-C1E9-0972EAF8DBBD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425B1F-62E1-E27A-5DBE-630A7353C2B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94D611-EBA5-0F2E-D5A3-55FA938E31CB}"/>
              </a:ext>
            </a:extLst>
          </p:cNvPr>
          <p:cNvSpPr txBox="1"/>
          <p:nvPr/>
        </p:nvSpPr>
        <p:spPr>
          <a:xfrm>
            <a:off x="2135998" y="2849243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706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BF24C7-6AA1-A581-D390-E2B9C89ED108}"/>
              </a:ext>
            </a:extLst>
          </p:cNvPr>
          <p:cNvSpPr txBox="1"/>
          <p:nvPr/>
        </p:nvSpPr>
        <p:spPr>
          <a:xfrm>
            <a:off x="2135998" y="3633945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98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789F75-6B7A-EF83-76AD-5868EDB84B76}"/>
              </a:ext>
            </a:extLst>
          </p:cNvPr>
          <p:cNvGrpSpPr/>
          <p:nvPr/>
        </p:nvGrpSpPr>
        <p:grpSpPr>
          <a:xfrm>
            <a:off x="3098249" y="3309154"/>
            <a:ext cx="2153265" cy="1136425"/>
            <a:chOff x="2979174" y="2894803"/>
            <a:chExt cx="2153265" cy="1136425"/>
          </a:xfrm>
        </p:grpSpPr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8989310B-D714-62AD-571A-8795A1BD9024}"/>
                </a:ext>
              </a:extLst>
            </p:cNvPr>
            <p:cNvCxnSpPr/>
            <p:nvPr/>
          </p:nvCxnSpPr>
          <p:spPr>
            <a:xfrm flipH="1">
              <a:off x="3303639" y="4031228"/>
              <a:ext cx="18288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C10A495-1433-24E6-F93B-5CF418B8A682}"/>
                </a:ext>
              </a:extLst>
            </p:cNvPr>
            <p:cNvSpPr txBox="1"/>
            <p:nvPr/>
          </p:nvSpPr>
          <p:spPr>
            <a:xfrm>
              <a:off x="2979174" y="2894803"/>
              <a:ext cx="4424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000">
                  <a:solidFill>
                    <a:srgbClr val="0070C0"/>
                  </a:solidFill>
                </a:rPr>
                <a:t>+</a:t>
              </a:r>
              <a:endParaRPr lang="fr-FR" sz="40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956D2C9C-9F51-6EEF-1B09-3EA039DCC5E9}"/>
              </a:ext>
            </a:extLst>
          </p:cNvPr>
          <p:cNvSpPr txBox="1"/>
          <p:nvPr/>
        </p:nvSpPr>
        <p:spPr>
          <a:xfrm>
            <a:off x="2426903" y="4449598"/>
            <a:ext cx="4046377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500" cap="none" spc="1500" normalizeH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804</a:t>
            </a:r>
            <a:endParaRPr kumimoji="0" lang="fr-MA" sz="2800" b="1" i="0" u="none" strike="noStrike" kern="500" cap="none" spc="1500" normalizeH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85AF64-0025-A88A-E07B-36C55A7FB377}"/>
              </a:ext>
            </a:extLst>
          </p:cNvPr>
          <p:cNvSpPr txBox="1"/>
          <p:nvPr/>
        </p:nvSpPr>
        <p:spPr>
          <a:xfrm>
            <a:off x="4286697" y="2580086"/>
            <a:ext cx="329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500" cap="none" spc="150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A95D303-9325-1E12-42C0-56E83A1DA2DF}"/>
              </a:ext>
            </a:extLst>
          </p:cNvPr>
          <p:cNvSpPr txBox="1"/>
          <p:nvPr/>
        </p:nvSpPr>
        <p:spPr>
          <a:xfrm>
            <a:off x="3810372" y="2580086"/>
            <a:ext cx="329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500" cap="none" spc="150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EFF752-6E08-3DE8-BA69-8004C82E561E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1BBA3FB-97E7-8EF2-CC26-FD2EBFA9A3D1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90BE175-3305-A98F-7F6D-3CA38CE423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A1FF139-83AC-6B34-3999-97721DC809E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486DB7F-F8FB-AD8C-0267-8DD8D894D63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332F03B-8161-E277-7C7D-474AAA5160F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31DB489-8539-2C2D-586E-BD1DA26E15E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E7C9B310-48DE-E7F6-3D92-684D9486259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65AFB956-B1A4-9C37-DE0B-2223C256D1E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361B74ED-1137-8633-D2F0-174DFD7A48C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D27C7B6-683B-AB99-9990-9DE0568BC541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4317A3-6C65-350D-CE2B-6CD566296F35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03A130-BC06-13DE-D3C8-8483DA15A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5753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عملية الجمع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20DFF7-6B08-9F0E-7319-E461E072BAFE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527 + 184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DC59217-1ED2-9338-9629-19A1D0C6C3AC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ABC9F23-26FB-B584-B6C2-70FE342B9ADD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19240486-489C-4C01-E59D-BCE48971C5A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B7512C2-8267-D653-A5AD-8B0621CEBA1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FCA38EC-F46B-F709-4EA5-EE4546C5AF0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7FA780C0-DA51-4DC5-82F5-E1D006DBE57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3E75EE74-6DFD-A279-6105-09AAEF71F98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D935B24B-98A2-D337-6342-0CF6F5F9952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7D605FB-D4FA-BE12-B61E-F3A6A34624A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399C705-3E50-E25B-2275-2BF6C776641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753564C-E219-E967-7E16-4802C668FE9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9BC6109-60EA-02CF-D8E5-A3E6B3683981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79175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938C343-B2F6-5E48-35F2-921393DE8C79}"/>
              </a:ext>
            </a:extLst>
          </p:cNvPr>
          <p:cNvGrpSpPr/>
          <p:nvPr/>
        </p:nvGrpSpPr>
        <p:grpSpPr>
          <a:xfrm>
            <a:off x="391887" y="123750"/>
            <a:ext cx="7604448" cy="335967"/>
            <a:chOff x="391887" y="151743"/>
            <a:chExt cx="7604448" cy="33596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AC7D3B-D8D8-AC53-6B95-EA73F47C5F35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85212CC-7396-2849-8390-F3FFE0821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79CAA8D-D6F9-9572-D5AB-3631B41152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2924621-5576-DB0E-D180-7CFB176222E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0A8D6F45-B7E4-8175-0807-B5086EC1F47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6CCCF0E-D787-084A-1F17-CB55E792488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A90B956A-43CC-0B83-0C52-93881EDEECD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CF1EF91-38B6-C037-94CE-4B3107914B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F4CE94F-F472-39E6-6C29-CDE5BD40CDF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5D3153A-E795-EA76-B397-32F6CC690B43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ADD0E0-1191-01F5-D985-B5547F26AFA2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54054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6143E-9916-A759-2D61-358658473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EA1F52-3987-99D3-1047-CB236AF211D1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E11AB0-FA79-C56D-7EEE-2AF45DD45E8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ليضع وينجز العملية؟</a:t>
            </a:r>
            <a:endParaRPr lang="ar-MA" b="1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E30CC5-AC50-067A-0FF3-E4A84A964012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527 + 184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18A2F74-7471-C698-56E5-8D5E9B4E3262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8DA666B-F3CA-E986-C5A4-D68276BC0AC2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75BF4983-D508-2F2C-1DDB-4D9D9290E57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DB5640C-47B6-8966-9CCB-CA24C743E8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8587ADF3-5E74-416B-7B1A-268FE46CF07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DAC41D5A-D900-B656-E68C-089A82BA927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A9CB098-7DD7-0C29-8454-C81B86DFFF3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14C5294-D3B9-66BD-4828-B8A0E4FC308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14458A7-217C-68A6-8050-DB80745E9E6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FF9F128-670C-391D-73DB-8643C58022C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DF0AAC-2E0F-704D-4FC1-E052D27B6300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52CB2BD-1D86-7B57-27B8-80E62E83B9F6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E2A392D-103C-56CC-3842-3DCB2E836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507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DD3368-B4FD-8F3D-71F7-71394D68AD31}"/>
              </a:ext>
            </a:extLst>
          </p:cNvPr>
          <p:cNvSpPr txBox="1"/>
          <p:nvPr/>
        </p:nvSpPr>
        <p:spPr>
          <a:xfrm>
            <a:off x="2135998" y="2849243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527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B6D258-9CAF-AD70-A476-AD232EB33F03}"/>
              </a:ext>
            </a:extLst>
          </p:cNvPr>
          <p:cNvSpPr txBox="1"/>
          <p:nvPr/>
        </p:nvSpPr>
        <p:spPr>
          <a:xfrm>
            <a:off x="2135998" y="3633945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184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B7C992-5975-C8A5-35BA-98A646DF16ED}"/>
              </a:ext>
            </a:extLst>
          </p:cNvPr>
          <p:cNvGrpSpPr/>
          <p:nvPr/>
        </p:nvGrpSpPr>
        <p:grpSpPr>
          <a:xfrm>
            <a:off x="3098249" y="3309154"/>
            <a:ext cx="2153265" cy="1136425"/>
            <a:chOff x="2979174" y="2894803"/>
            <a:chExt cx="2153265" cy="1136425"/>
          </a:xfrm>
        </p:grpSpPr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6FD7D0E7-379B-CD35-E58A-6880F838E063}"/>
                </a:ext>
              </a:extLst>
            </p:cNvPr>
            <p:cNvCxnSpPr/>
            <p:nvPr/>
          </p:nvCxnSpPr>
          <p:spPr>
            <a:xfrm flipH="1">
              <a:off x="3303639" y="4031228"/>
              <a:ext cx="18288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3915E58-6E12-EE4F-7CEF-08FA1761944C}"/>
                </a:ext>
              </a:extLst>
            </p:cNvPr>
            <p:cNvSpPr txBox="1"/>
            <p:nvPr/>
          </p:nvSpPr>
          <p:spPr>
            <a:xfrm>
              <a:off x="2979174" y="2894803"/>
              <a:ext cx="4424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000" dirty="0">
                  <a:solidFill>
                    <a:srgbClr val="0070C0"/>
                  </a:solidFill>
                </a:rPr>
                <a:t>+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918A6F54-38FD-2B6A-41C4-71553651A713}"/>
              </a:ext>
            </a:extLst>
          </p:cNvPr>
          <p:cNvSpPr txBox="1"/>
          <p:nvPr/>
        </p:nvSpPr>
        <p:spPr>
          <a:xfrm>
            <a:off x="2426903" y="4449598"/>
            <a:ext cx="4046377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500" cap="none" spc="1500" normalizeH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711</a:t>
            </a:r>
            <a:endParaRPr kumimoji="0" lang="fr-MA" sz="2800" b="1" i="0" u="none" strike="noStrike" kern="500" cap="none" spc="1500" normalizeH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E0887A2-87FB-B10E-F55B-AFA8B4F3C235}"/>
              </a:ext>
            </a:extLst>
          </p:cNvPr>
          <p:cNvSpPr txBox="1"/>
          <p:nvPr/>
        </p:nvSpPr>
        <p:spPr>
          <a:xfrm>
            <a:off x="4286697" y="2580086"/>
            <a:ext cx="329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500" cap="none" spc="150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A6E7C6-8E01-1709-D643-DE183543F8D9}"/>
              </a:ext>
            </a:extLst>
          </p:cNvPr>
          <p:cNvSpPr txBox="1"/>
          <p:nvPr/>
        </p:nvSpPr>
        <p:spPr>
          <a:xfrm>
            <a:off x="3810372" y="2580086"/>
            <a:ext cx="329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500" cap="none" spc="150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E92CDD-3ADC-FC04-3BE2-F1BD807C3EE7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A269CCC-B2B1-3998-7ECE-39A585E661F0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83B7D1B-FCA9-3F3B-8B01-CDC28DF80CD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092CD3C-AF0E-3D43-8EE0-A79F743691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747FCBB-D453-9248-56FF-1D01776B207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4122AC0-770D-DE8E-50DD-29DC121D9FF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06F8742-9A16-FF13-7969-8DA0B7ADFB2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F36F199-2D64-5178-FB7A-ADC51685019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F5DBCB93-4B80-5141-9A10-31944CB8521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2DC03D27-7886-241E-3DF1-EE0958F0272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7F9F8F5-AC93-4021-27FB-40EF697797C7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D1A41CD-040F-7B4C-400F-CE492B33A7DB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A864E7-1100-5829-54C0-1CDE56E66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FB54D-8E18-3811-78A5-453580A75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93AA7D6-F39B-DE72-BA69-E0C242E72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35" y="1643891"/>
            <a:ext cx="7259574" cy="491927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7EB164-9596-E4DB-6D05-0B89A3612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D67B12-7450-B9D5-7014-F157A406FA19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152 وأنجزوا النشاط 7. لديكم 3 دقائق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09E03F-7E9A-3CDC-04DC-A347E3A5A01D}"/>
              </a:ext>
            </a:extLst>
          </p:cNvPr>
          <p:cNvSpPr/>
          <p:nvPr/>
        </p:nvSpPr>
        <p:spPr>
          <a:xfrm>
            <a:off x="4887841" y="2281334"/>
            <a:ext cx="2914772" cy="1824136"/>
          </a:xfrm>
          <a:prstGeom prst="roundRect">
            <a:avLst>
              <a:gd name="adj" fmla="val 55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3F6CC7B-0487-E06A-98E6-C95843982F0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36A4F8A-6986-671A-22A9-EC32C7DD8099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AE1A67DC-7B41-D158-CDF4-6ACEFA52CB6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D6587D2-A733-95F9-E5EB-C4380705F20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15CBA75F-89CD-2BC5-53C1-19A945CA313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52B8351B-34DD-E75F-0EDC-720F6D40145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F62A205-172E-39B0-11E9-280241D20A5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D8C52DDE-998A-A5B8-9378-744B6823E63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289EA993-CEC6-0AB7-2DD9-7A5B4CA15A9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8A9D99F6-55C2-A756-FA3A-D8A4DC77369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3BD3475-9030-8564-4015-BEAC96B88A2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5604754-0C3E-EA6C-A6F8-A55051ACC7F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6C93344-1ECB-7712-D0A1-072A06C18B6E}"/>
              </a:ext>
            </a:extLst>
          </p:cNvPr>
          <p:cNvGrpSpPr>
            <a:grpSpLocks noChangeAspect="1"/>
          </p:cNvGrpSpPr>
          <p:nvPr/>
        </p:nvGrpSpPr>
        <p:grpSpPr>
          <a:xfrm>
            <a:off x="367382" y="1043425"/>
            <a:ext cx="738292" cy="827051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4CA698-64BF-6789-EF90-81D6C2E31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F5C3592-FC94-058E-0A98-08DD0CDD2258}"/>
                </a:ext>
              </a:extLst>
            </p:cNvPr>
            <p:cNvSpPr txBox="1"/>
            <p:nvPr/>
          </p:nvSpPr>
          <p:spPr>
            <a:xfrm>
              <a:off x="1020062" y="4157877"/>
              <a:ext cx="445646" cy="34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91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0A639-450C-A966-35C0-E1834749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E46DFF-B2BA-5818-4B19-B721854D75D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 من النشاط؟ العنصر الثاني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81130BD-0962-9DBE-FF78-F568000B8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7C4D298-6996-30FE-5FFF-C401BBBF188E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92E6445-15A8-7D40-21E4-4EC575B2B8A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A9BD2D9-2F35-0B80-0C89-100FD962377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169024A-F6E5-5B12-CFFC-0150AF345EC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72C724C7-EEF5-4AC0-475F-901019949B9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43CB848D-70DA-272E-7EC4-F5A6DB88A5A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0C06E5F1-CE6B-5CB8-3319-31F78CB8AFA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52848A33-AF55-8D23-52D7-9C5F6F4DC24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914049F8-BA16-20AE-72C1-606A9AA5769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EC15898B-9BF3-6799-8CE3-4AFE0199575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407652C-8202-7A7B-424C-D79D88A0629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AE4D31D-C565-F858-1CE7-B62441E8D400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1F936856-7C84-68F5-04D5-B082FE444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3" y="1844654"/>
            <a:ext cx="7470684" cy="470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D8B8-9440-4188-0CD5-48A9C843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910CAC-8B96-25D7-CD7B-2F89BA417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23" y="1844654"/>
            <a:ext cx="7470684" cy="47073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A50E7C1-F793-DA79-A1E8-3B7C9662BF8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874194DF-590A-5E66-9C53-902EE2CDE40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A3891B96-549D-BB7E-911B-9CE10C39BAB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563B11E2-4673-9287-5D00-A4955B84643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7D645A9-3E35-1FAE-3D50-3984E464774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FDF61396-CA41-4D1F-51E1-AF777D2D672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6FC27203-D3CC-A5A7-2769-CB69B2F49B4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954710A3-23C5-BC97-5264-07056C06BA3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893C322C-2D41-D261-9600-60BDF2708CE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15369890-E194-0755-D9EF-FCFD4798CA4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9128C25C-052E-763A-4DD5-0730CB64657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6F7A63-AD42-08CC-1840-9AFB54685DE2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3E4B3481-7B4D-F745-7478-9AEA86BA35D2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1FBBCC0-C0D9-BD33-F8E1-8CCBC7BC8DBE}"/>
              </a:ext>
            </a:extLst>
          </p:cNvPr>
          <p:cNvGrpSpPr/>
          <p:nvPr/>
        </p:nvGrpSpPr>
        <p:grpSpPr>
          <a:xfrm>
            <a:off x="549732" y="3330415"/>
            <a:ext cx="1815836" cy="1936544"/>
            <a:chOff x="549732" y="3330415"/>
            <a:chExt cx="1815836" cy="193654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32FE89A-7892-B6F0-A46A-8E0C34DA482F}"/>
                </a:ext>
              </a:extLst>
            </p:cNvPr>
            <p:cNvSpPr txBox="1"/>
            <p:nvPr/>
          </p:nvSpPr>
          <p:spPr>
            <a:xfrm>
              <a:off x="818635" y="3496371"/>
              <a:ext cx="1546933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467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2884074-6650-7072-8E4C-351EFF2A0F9D}"/>
                </a:ext>
              </a:extLst>
            </p:cNvPr>
            <p:cNvSpPr txBox="1"/>
            <p:nvPr/>
          </p:nvSpPr>
          <p:spPr>
            <a:xfrm>
              <a:off x="799972" y="3783014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+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90B3C472-D83D-6708-23FA-6AE159E7D9C2}"/>
                </a:ext>
              </a:extLst>
            </p:cNvPr>
            <p:cNvSpPr txBox="1"/>
            <p:nvPr/>
          </p:nvSpPr>
          <p:spPr>
            <a:xfrm>
              <a:off x="549732" y="4013284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148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CD301444-0718-DD62-1B30-3F90218EA8BB}"/>
                </a:ext>
              </a:extLst>
            </p:cNvPr>
            <p:cNvSpPr txBox="1"/>
            <p:nvPr/>
          </p:nvSpPr>
          <p:spPr>
            <a:xfrm>
              <a:off x="1603808" y="3331569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0CCF23E8-D8EA-16B7-BFE4-5BF12348D052}"/>
                </a:ext>
              </a:extLst>
            </p:cNvPr>
            <p:cNvSpPr txBox="1"/>
            <p:nvPr/>
          </p:nvSpPr>
          <p:spPr>
            <a:xfrm>
              <a:off x="1252057" y="333041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100F68EE-A2D3-D652-2554-D9F82F13DA84}"/>
                </a:ext>
              </a:extLst>
            </p:cNvPr>
            <p:cNvCxnSpPr/>
            <p:nvPr/>
          </p:nvCxnSpPr>
          <p:spPr>
            <a:xfrm>
              <a:off x="893964" y="4618547"/>
              <a:ext cx="126174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7312793-8FD7-DF49-4840-F2700432E557}"/>
                </a:ext>
              </a:extLst>
            </p:cNvPr>
            <p:cNvSpPr txBox="1"/>
            <p:nvPr/>
          </p:nvSpPr>
          <p:spPr>
            <a:xfrm>
              <a:off x="549732" y="4671027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615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9595EB9-CA30-D84C-4CC7-36EF14C3E469}"/>
              </a:ext>
            </a:extLst>
          </p:cNvPr>
          <p:cNvGrpSpPr/>
          <p:nvPr/>
        </p:nvGrpSpPr>
        <p:grpSpPr>
          <a:xfrm>
            <a:off x="3100721" y="3248742"/>
            <a:ext cx="1815836" cy="1936544"/>
            <a:chOff x="549732" y="3330415"/>
            <a:chExt cx="1815836" cy="193654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F9F5616-26F8-5F7D-0A5D-D7FF7868F980}"/>
                </a:ext>
              </a:extLst>
            </p:cNvPr>
            <p:cNvSpPr txBox="1"/>
            <p:nvPr/>
          </p:nvSpPr>
          <p:spPr>
            <a:xfrm>
              <a:off x="818635" y="3496371"/>
              <a:ext cx="1546933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782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E873D05-1138-3295-3C85-8972A8CC80AE}"/>
                </a:ext>
              </a:extLst>
            </p:cNvPr>
            <p:cNvSpPr txBox="1"/>
            <p:nvPr/>
          </p:nvSpPr>
          <p:spPr>
            <a:xfrm>
              <a:off x="799972" y="3783014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+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84098C-AB8C-2BB4-045D-2BC7316299DA}"/>
                </a:ext>
              </a:extLst>
            </p:cNvPr>
            <p:cNvSpPr txBox="1"/>
            <p:nvPr/>
          </p:nvSpPr>
          <p:spPr>
            <a:xfrm>
              <a:off x="549732" y="4013284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149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D6B1F31-3391-A6E8-7206-2C6D2162267C}"/>
                </a:ext>
              </a:extLst>
            </p:cNvPr>
            <p:cNvSpPr txBox="1"/>
            <p:nvPr/>
          </p:nvSpPr>
          <p:spPr>
            <a:xfrm>
              <a:off x="1603808" y="3331569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16F275C-25F4-ED54-959E-E462010ABFDB}"/>
                </a:ext>
              </a:extLst>
            </p:cNvPr>
            <p:cNvSpPr txBox="1"/>
            <p:nvPr/>
          </p:nvSpPr>
          <p:spPr>
            <a:xfrm>
              <a:off x="1252057" y="333041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B98D3E1-A7B9-52E2-CB66-6074E8433589}"/>
                </a:ext>
              </a:extLst>
            </p:cNvPr>
            <p:cNvCxnSpPr/>
            <p:nvPr/>
          </p:nvCxnSpPr>
          <p:spPr>
            <a:xfrm>
              <a:off x="893964" y="4618547"/>
              <a:ext cx="126174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1685B1E-6C6C-EF7A-FEE8-BD3ACC1F8DD3}"/>
                </a:ext>
              </a:extLst>
            </p:cNvPr>
            <p:cNvSpPr txBox="1"/>
            <p:nvPr/>
          </p:nvSpPr>
          <p:spPr>
            <a:xfrm>
              <a:off x="549732" y="4671027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931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201C41E-0D9B-0AD1-EEE9-853B1756F3AE}"/>
              </a:ext>
            </a:extLst>
          </p:cNvPr>
          <p:cNvGrpSpPr/>
          <p:nvPr/>
        </p:nvGrpSpPr>
        <p:grpSpPr>
          <a:xfrm>
            <a:off x="5651710" y="3251048"/>
            <a:ext cx="1815836" cy="1936544"/>
            <a:chOff x="549732" y="3330415"/>
            <a:chExt cx="1815836" cy="1936544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4C10F9A-AFF0-2CE5-DDFC-12D3AEC7A5BA}"/>
                </a:ext>
              </a:extLst>
            </p:cNvPr>
            <p:cNvSpPr txBox="1"/>
            <p:nvPr/>
          </p:nvSpPr>
          <p:spPr>
            <a:xfrm>
              <a:off x="818635" y="3496371"/>
              <a:ext cx="1546933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483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B00CE06-A278-874E-B533-67312711AC93}"/>
                </a:ext>
              </a:extLst>
            </p:cNvPr>
            <p:cNvSpPr txBox="1"/>
            <p:nvPr/>
          </p:nvSpPr>
          <p:spPr>
            <a:xfrm>
              <a:off x="799972" y="3783014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+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ECBE9C3-1A86-9408-603A-29BC336A6348}"/>
                </a:ext>
              </a:extLst>
            </p:cNvPr>
            <p:cNvSpPr txBox="1"/>
            <p:nvPr/>
          </p:nvSpPr>
          <p:spPr>
            <a:xfrm>
              <a:off x="549732" y="4013284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258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FB77ABF-C6A6-1513-2F78-235C3EA8127E}"/>
                </a:ext>
              </a:extLst>
            </p:cNvPr>
            <p:cNvSpPr txBox="1"/>
            <p:nvPr/>
          </p:nvSpPr>
          <p:spPr>
            <a:xfrm>
              <a:off x="1603808" y="3331569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6766B50E-783E-0DAA-CF54-01BF7CB32FBE}"/>
                </a:ext>
              </a:extLst>
            </p:cNvPr>
            <p:cNvSpPr txBox="1"/>
            <p:nvPr/>
          </p:nvSpPr>
          <p:spPr>
            <a:xfrm>
              <a:off x="1252057" y="333041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4CF1C184-AA8D-DD40-1296-CD5E713228B7}"/>
                </a:ext>
              </a:extLst>
            </p:cNvPr>
            <p:cNvCxnSpPr/>
            <p:nvPr/>
          </p:nvCxnSpPr>
          <p:spPr>
            <a:xfrm>
              <a:off x="893964" y="4618547"/>
              <a:ext cx="126174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15B6FC4-94BB-8BD7-CB93-3E70F640E29A}"/>
                </a:ext>
              </a:extLst>
            </p:cNvPr>
            <p:cNvSpPr txBox="1"/>
            <p:nvPr/>
          </p:nvSpPr>
          <p:spPr>
            <a:xfrm>
              <a:off x="549732" y="4671027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741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1D4109-2EF7-11CE-9E70-2BBFFE5EA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93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2290915" y="3000990"/>
            <a:ext cx="4206792" cy="18136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D1E41E-63F6-EDC8-2922-49BD95B9E06A}"/>
              </a:ext>
            </a:extLst>
          </p:cNvPr>
          <p:cNvSpPr txBox="1"/>
          <p:nvPr/>
        </p:nvSpPr>
        <p:spPr>
          <a:xfrm>
            <a:off x="2501898" y="3351889"/>
            <a:ext cx="3290755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طرح بمبادلتين</a:t>
            </a:r>
          </a:p>
        </p:txBody>
      </p:sp>
    </p:spTree>
    <p:extLst>
      <p:ext uri="{BB962C8B-B14F-4D97-AF65-F5344CB8AC3E}">
        <p14:creationId xmlns:p14="http://schemas.microsoft.com/office/powerpoint/2010/main" val="279640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عملية الطرح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55D24E9-D402-359C-447D-A4A22F339EB8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232 - 57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552F27-0714-FF6B-3AA9-B3AEB265559D}"/>
              </a:ext>
            </a:extLst>
          </p:cNvPr>
          <p:cNvGrpSpPr/>
          <p:nvPr/>
        </p:nvGrpSpPr>
        <p:grpSpPr>
          <a:xfrm>
            <a:off x="391887" y="123750"/>
            <a:ext cx="7604448" cy="335967"/>
            <a:chOff x="391887" y="151743"/>
            <a:chExt cx="7604448" cy="33596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397403-6A46-91A2-B626-A09EE7C60227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6861F64-C637-6770-5B46-2BF7FEA10CD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3AB44B5-F7F8-0FA2-DBAA-B67E443AB9E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0D5BCE6-9ADB-5D35-1A9F-113096310FC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B9A20BD3-FCFE-A25E-354B-0D3856C8A8F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0455E56-93C3-6836-C356-3029EFB7647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0C74EE8-ADEC-3123-A6C8-826F6DF62EB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42DD06B1-C9BA-9928-C5F5-D9FB9CDE1B9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F04811E7-99ED-68A2-1527-1215F1C0793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BEFFBC2-6A4B-FAFC-EC52-138008E4FF20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843C2A6-03D0-50A8-A5F8-8849845A644F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97184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6283419-F2C7-0C11-A215-A749F516B42D}"/>
              </a:ext>
            </a:extLst>
          </p:cNvPr>
          <p:cNvGrpSpPr/>
          <p:nvPr/>
        </p:nvGrpSpPr>
        <p:grpSpPr>
          <a:xfrm>
            <a:off x="391887" y="123750"/>
            <a:ext cx="7604448" cy="335967"/>
            <a:chOff x="391887" y="151743"/>
            <a:chExt cx="7604448" cy="33596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78A2B35-D219-3957-26C7-A26AFE031AFC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8B5869B-47BA-AE16-9B8A-DE508CE893B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0C003D8-CF78-4B70-EAF0-F0E8C8E366D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25EEE766-FF66-63E2-1926-1CC372166AB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2E0846D-DA72-2C06-273E-FDF1C96D799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8A8EB99-94D6-3442-89DE-5FC58156C7C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BEFA3A0C-B5D3-9E49-D330-E48A748EFDA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88E8450-319A-26FE-723C-B2E3A26D3E4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296EF35F-1846-416D-8496-E8A122A1CD0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B5F65AF-516D-BFEA-B37C-C946C4526E56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21873B-CB68-6AD1-FA79-FFE8ECFC5D38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7258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C8E78-93F9-45B5-CC69-F6257AC17D83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232 - 57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43E67A-5D58-FAC1-72E7-A703836336FA}"/>
              </a:ext>
            </a:extLst>
          </p:cNvPr>
          <p:cNvGrpSpPr/>
          <p:nvPr/>
        </p:nvGrpSpPr>
        <p:grpSpPr>
          <a:xfrm>
            <a:off x="391887" y="123750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1E4DF14-7527-DAC6-36D1-320FD2D472A7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95DB8935-FF9D-67BD-68BF-45083787340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EBAE97A-C1D7-7071-3057-807608A0566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CD8B751E-563F-B929-DB9F-89A60DD4287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694DB2D0-11A3-75E7-4E75-7C7BE49AD43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FC86B3F8-F36C-3F79-550F-72A70375989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183ED559-74C2-2584-F43E-EC773E72422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33544621-28AA-0A6E-D0BE-156969A6C07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A0C2C956-FC58-56E8-EDA1-5E7415D4F2C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ACE6F35-13AE-4D42-0737-9DE76A1968FF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A966FB6-6797-4759-4F51-CFB39656FE5A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45443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E0ED1-1A7E-0165-DAEC-80727C358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E0BED8-59BF-6628-A04E-1FB03ACAC46D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22482CB-6A20-B3F1-90D6-EF65C941FE5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E4DFF2-D0A5-69B6-BDFD-20FC88D00BF7}"/>
              </a:ext>
            </a:extLst>
          </p:cNvPr>
          <p:cNvSpPr txBox="1"/>
          <p:nvPr/>
        </p:nvSpPr>
        <p:spPr>
          <a:xfrm>
            <a:off x="2135998" y="2849243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232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F4B52F-9E52-6967-AADB-3784F7DA0350}"/>
              </a:ext>
            </a:extLst>
          </p:cNvPr>
          <p:cNvSpPr txBox="1"/>
          <p:nvPr/>
        </p:nvSpPr>
        <p:spPr>
          <a:xfrm>
            <a:off x="3540701" y="3633945"/>
            <a:ext cx="182880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57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952565-9C15-E12C-DAB9-19502D0B0FD8}"/>
              </a:ext>
            </a:extLst>
          </p:cNvPr>
          <p:cNvGrpSpPr/>
          <p:nvPr/>
        </p:nvGrpSpPr>
        <p:grpSpPr>
          <a:xfrm>
            <a:off x="3098249" y="3309154"/>
            <a:ext cx="2153265" cy="1136425"/>
            <a:chOff x="2979174" y="2894803"/>
            <a:chExt cx="2153265" cy="1136425"/>
          </a:xfrm>
        </p:grpSpPr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170438D4-D3A1-4240-9832-C32D23748F08}"/>
                </a:ext>
              </a:extLst>
            </p:cNvPr>
            <p:cNvCxnSpPr/>
            <p:nvPr/>
          </p:nvCxnSpPr>
          <p:spPr>
            <a:xfrm flipH="1">
              <a:off x="3303639" y="4031228"/>
              <a:ext cx="18288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60AE527-8F07-612C-9AAA-3DD88141C661}"/>
                </a:ext>
              </a:extLst>
            </p:cNvPr>
            <p:cNvSpPr txBox="1"/>
            <p:nvPr/>
          </p:nvSpPr>
          <p:spPr>
            <a:xfrm>
              <a:off x="2979174" y="2894803"/>
              <a:ext cx="4424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000" dirty="0">
                  <a:solidFill>
                    <a:srgbClr val="0070C0"/>
                  </a:solidFill>
                </a:rPr>
                <a:t>-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100DF194-A709-FD7E-5062-9E7348F2BB78}"/>
              </a:ext>
            </a:extLst>
          </p:cNvPr>
          <p:cNvSpPr txBox="1"/>
          <p:nvPr/>
        </p:nvSpPr>
        <p:spPr>
          <a:xfrm>
            <a:off x="2426903" y="4449598"/>
            <a:ext cx="4046377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500" cap="none" spc="1500" normalizeH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175</a:t>
            </a:r>
            <a:endParaRPr kumimoji="0" lang="fr-MA" sz="2800" b="1" i="0" u="none" strike="noStrike" kern="500" cap="none" spc="1500" normalizeH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7FAE6B0-2C5B-DE36-0771-727BF16A0904}"/>
              </a:ext>
            </a:extLst>
          </p:cNvPr>
          <p:cNvCxnSpPr>
            <a:cxnSpLocks/>
          </p:cNvCxnSpPr>
          <p:nvPr/>
        </p:nvCxnSpPr>
        <p:spPr>
          <a:xfrm flipV="1">
            <a:off x="4245187" y="3062817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8DA6249-5B7C-F394-EE2E-AE8810AC3146}"/>
              </a:ext>
            </a:extLst>
          </p:cNvPr>
          <p:cNvCxnSpPr>
            <a:cxnSpLocks/>
          </p:cNvCxnSpPr>
          <p:nvPr/>
        </p:nvCxnSpPr>
        <p:spPr>
          <a:xfrm flipV="1">
            <a:off x="4709962" y="3067924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B7572F1-99C6-533F-35E5-6C77971F1AB8}"/>
              </a:ext>
            </a:extLst>
          </p:cNvPr>
          <p:cNvSpPr txBox="1"/>
          <p:nvPr/>
        </p:nvSpPr>
        <p:spPr>
          <a:xfrm>
            <a:off x="4186716" y="2512125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92AE4E-AC0E-6BCB-3FA7-05BC61D5A8C6}"/>
              </a:ext>
            </a:extLst>
          </p:cNvPr>
          <p:cNvSpPr txBox="1"/>
          <p:nvPr/>
        </p:nvSpPr>
        <p:spPr>
          <a:xfrm>
            <a:off x="4617720" y="2508516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0DED418-2C90-9418-C913-16C667452AE9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CE87EF8-1764-B4A9-C7CF-F383789E2193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77B8F7DD-DE2B-88A3-5EC7-AD8B1EC6F5A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874D955-E595-E4FC-059A-B98F17990CA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6A24C31C-AA94-DFE6-5D92-DB0709DE0C3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7BB76E62-BD01-5C1B-EB78-DCD50B2518B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4B6787E7-94BB-D028-AB06-7BA2B442AC7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A016CF9E-732F-BE21-814E-934C3A9DC64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54EF263A-2A5A-6850-5DDB-F622F16667D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8E232831-7372-9451-3431-D76F999F3DE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D846D7-E1AC-4ADF-4FE1-DFDA9B9ABEDD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E488F9-1EFC-EA97-958F-84D782EA726A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BD903AC3-8500-3B2C-5934-014F37646B9E}"/>
              </a:ext>
            </a:extLst>
          </p:cNvPr>
          <p:cNvSpPr txBox="1"/>
          <p:nvPr/>
        </p:nvSpPr>
        <p:spPr>
          <a:xfrm>
            <a:off x="4186716" y="2141270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12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BAAC3C3-D375-4C0F-B7CB-55E1E71F7201}"/>
              </a:ext>
            </a:extLst>
          </p:cNvPr>
          <p:cNvCxnSpPr>
            <a:cxnSpLocks/>
          </p:cNvCxnSpPr>
          <p:nvPr/>
        </p:nvCxnSpPr>
        <p:spPr>
          <a:xfrm flipV="1">
            <a:off x="3780412" y="3068252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F6B806B6-F40C-8EA9-FCE7-1366E720FED7}"/>
              </a:ext>
            </a:extLst>
          </p:cNvPr>
          <p:cNvSpPr txBox="1"/>
          <p:nvPr/>
        </p:nvSpPr>
        <p:spPr>
          <a:xfrm>
            <a:off x="3719846" y="2515083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EFB2907-39B2-5DAA-0CE7-6C559FDCA112}"/>
              </a:ext>
            </a:extLst>
          </p:cNvPr>
          <p:cNvCxnSpPr>
            <a:cxnSpLocks/>
          </p:cNvCxnSpPr>
          <p:nvPr/>
        </p:nvCxnSpPr>
        <p:spPr>
          <a:xfrm flipV="1">
            <a:off x="4298013" y="2551928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2043F0-3300-6AD0-288B-275282260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171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6DED5-445D-EE6E-17C7-28864AD0B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4DBA93-723B-62A0-FA70-FBFD152E7FF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7B06F40-2EFF-5205-AB46-9129524C10C5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عملية الطرح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B7DD5C-70C3-2888-6AA1-FB24163F8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25C5E2-9C80-B134-4799-22EC4DA3F531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723 - 89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BD1C5F-BD56-7BF4-CAC9-5A89D41B4F33}"/>
              </a:ext>
            </a:extLst>
          </p:cNvPr>
          <p:cNvGrpSpPr/>
          <p:nvPr/>
        </p:nvGrpSpPr>
        <p:grpSpPr>
          <a:xfrm>
            <a:off x="391887" y="123750"/>
            <a:ext cx="7604448" cy="335967"/>
            <a:chOff x="391887" y="151743"/>
            <a:chExt cx="7604448" cy="33596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C1B8A97-536D-85DE-E43F-ABB32C5B5CBA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BE7C864-1801-D573-343D-DBA3E2156A0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8264AAC-0C3E-BDAC-2352-2DC2761263D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FE6929C-4A20-2E29-D4B8-3A1CAE3BDC0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991C6E6C-C9F1-DE35-ACE2-75144C76930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375C609-0D3F-8081-2D73-E9C997C2CA3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DDD6A7EE-6DEC-8A9C-09B0-1F1575042B3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15D2444-BB66-18D0-CDB2-7E86087072B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4443C870-EDB1-A32F-0890-80753EBDA38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D4762BE-E53B-2BDE-DCCA-C2C4CC3BDC93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9E5DCFE-64AC-E5BB-0668-3373582BDA56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13085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CAA3A-3DC5-0B07-2B37-7949AA6C3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DA6F7B3-4EA5-5CB1-AE1D-099AB62ADBF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243B94-59EE-4F22-152C-F57EE6CCD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E1DFCA-F034-87B8-3E4B-F8D613CF87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99415F2-DC0E-ABBA-B1A5-7ED61702B938}"/>
              </a:ext>
            </a:extLst>
          </p:cNvPr>
          <p:cNvGrpSpPr/>
          <p:nvPr/>
        </p:nvGrpSpPr>
        <p:grpSpPr>
          <a:xfrm>
            <a:off x="391887" y="123750"/>
            <a:ext cx="7604448" cy="335967"/>
            <a:chOff x="391887" y="151743"/>
            <a:chExt cx="7604448" cy="33596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87DB822-48EA-35DE-5536-0524C731B6CB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5D00336-8F49-DE63-FADC-E94D5B25E69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76F6EE1-79C6-4C2A-A076-80552341493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37995A4-E629-7256-76F0-DA92004CD08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45A9FFA0-85D0-DCEB-ADB0-D25B1A0D805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8C89D4D-4009-3B1E-CA35-DDE5D443833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FE2C931-D5FC-B39B-6B69-C78238A720B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C74CABC-1FA5-0573-AD77-4B23D5CE1EF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31BD9DB-3EE9-9CD0-7B6C-8A2B9D8C8AA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1961028-E36E-9F32-0739-EEBDB1313289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360947-B06A-2370-9638-2A767C4A8822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10659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42A87-8003-E8F0-D25E-CE65D242D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3117AB1-1C2C-7EC1-539A-9CD60AF18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4877B8D-781A-A641-13C1-07A3453CC35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1EFF37-DA1F-1CA6-CB62-EAA42D3B52DD}"/>
              </a:ext>
            </a:extLst>
          </p:cNvPr>
          <p:cNvSpPr txBox="1"/>
          <p:nvPr/>
        </p:nvSpPr>
        <p:spPr>
          <a:xfrm>
            <a:off x="2155662" y="3429000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723 - 89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9AA7FA1-542D-601F-07C3-47041F0438A0}"/>
              </a:ext>
            </a:extLst>
          </p:cNvPr>
          <p:cNvGrpSpPr/>
          <p:nvPr/>
        </p:nvGrpSpPr>
        <p:grpSpPr>
          <a:xfrm>
            <a:off x="391887" y="123750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D917AC-5AD0-8892-2473-84BDCB171CB2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B2A66745-1ED8-A910-2278-F47EFCF5BDE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7E30E86-5290-AB4F-E800-F187B88373B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B19F9CFF-9CF4-9890-192C-007300925E5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884E8FE-3979-6D87-89BD-58EA7921EF0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7516500-1EBC-ACA2-B8A5-ABEF8AE3A34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A1AE5415-78CD-656C-07DD-FF6885E8858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BDF500-0FF4-BC6D-F153-CB4F5CAE78D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1855590-CB1C-E22D-8286-236EF5F63C1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AB7FF48-BB1A-BB94-1D0A-99AA324FBD8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7D6479-6CA6-B626-281F-7D56C08EAEEC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941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E4ADF-2441-3750-71F7-13EA75E01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3077013-A2A6-9F32-8207-A45140839CB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72E9445-C179-06D2-22A4-09CEFA84401C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A3768EF-8AB3-17F0-8CA1-13E0C27FCA7A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C01F1D1D-99F2-E5B5-FADC-F4069B1DDC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2A9B08A-9E64-7393-6A33-426726E9335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9B60B9B2-048E-4602-EC81-ABEB8C7068E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59E51B6C-8CF4-DA44-2480-9F25E872D0F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AF03F1FE-B3F0-4AB1-22E4-8A185AB2DF0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75091DEF-D5C3-2ED1-6484-005699D4BD1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C9D9CB4C-85A2-66A0-B252-7BC3F683A23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1BFBFDCB-6009-74C8-6BB4-5103F1D9F31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B5AFA5B-E81F-AF59-FE3E-0AE8932199EE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8DB184-D21F-E135-A541-AAF66C6FF658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DBEFDF9-4741-33A6-B64E-7B5790535505}"/>
              </a:ext>
            </a:extLst>
          </p:cNvPr>
          <p:cNvSpPr/>
          <p:nvPr/>
        </p:nvSpPr>
        <p:spPr>
          <a:xfrm>
            <a:off x="3519747" y="3944951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C0FF88A-2278-7522-0D5A-1FEFB0D48D95}"/>
              </a:ext>
            </a:extLst>
          </p:cNvPr>
          <p:cNvSpPr txBox="1"/>
          <p:nvPr/>
        </p:nvSpPr>
        <p:spPr>
          <a:xfrm>
            <a:off x="1953161" y="2951285"/>
            <a:ext cx="459247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723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3CF17C1-BF1F-9FD4-6B41-58C35024EDF5}"/>
              </a:ext>
            </a:extLst>
          </p:cNvPr>
          <p:cNvSpPr txBox="1"/>
          <p:nvPr/>
        </p:nvSpPr>
        <p:spPr>
          <a:xfrm>
            <a:off x="3357864" y="3735987"/>
            <a:ext cx="1828800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150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</a:t>
            </a:r>
            <a:endParaRPr kumimoji="0" lang="fr-MA" sz="2800" b="1" i="0" u="none" strike="noStrike" kern="100" cap="none" spc="150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DFB3D29-EEAE-74C0-10F1-3C9E39CB3459}"/>
              </a:ext>
            </a:extLst>
          </p:cNvPr>
          <p:cNvGrpSpPr/>
          <p:nvPr/>
        </p:nvGrpSpPr>
        <p:grpSpPr>
          <a:xfrm>
            <a:off x="2915412" y="3411196"/>
            <a:ext cx="2153265" cy="1136425"/>
            <a:chOff x="2979174" y="2894803"/>
            <a:chExt cx="2153265" cy="1136425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2353F018-0CD0-8E6B-52C6-7717A8682925}"/>
                </a:ext>
              </a:extLst>
            </p:cNvPr>
            <p:cNvCxnSpPr/>
            <p:nvPr/>
          </p:nvCxnSpPr>
          <p:spPr>
            <a:xfrm flipH="1">
              <a:off x="3303639" y="4031228"/>
              <a:ext cx="18288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EA3ADC34-5A87-91EC-00D8-ADE46C8801C1}"/>
                </a:ext>
              </a:extLst>
            </p:cNvPr>
            <p:cNvSpPr txBox="1"/>
            <p:nvPr/>
          </p:nvSpPr>
          <p:spPr>
            <a:xfrm>
              <a:off x="2979174" y="2894803"/>
              <a:ext cx="4424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000" dirty="0">
                  <a:solidFill>
                    <a:srgbClr val="0070C0"/>
                  </a:solidFill>
                </a:rPr>
                <a:t>-</a:t>
              </a: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B856BB53-EC5B-78A8-D50B-962FEDFF4C16}"/>
              </a:ext>
            </a:extLst>
          </p:cNvPr>
          <p:cNvSpPr txBox="1"/>
          <p:nvPr/>
        </p:nvSpPr>
        <p:spPr>
          <a:xfrm>
            <a:off x="2244066" y="4551640"/>
            <a:ext cx="4046377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500" cap="none" spc="1500" normalizeH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634</a:t>
            </a:r>
            <a:endParaRPr kumimoji="0" lang="fr-MA" sz="2800" b="1" i="0" u="none" strike="noStrike" kern="500" cap="none" spc="1500" normalizeH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9057748E-CCBA-64D2-6D02-EF546C7FAE7B}"/>
              </a:ext>
            </a:extLst>
          </p:cNvPr>
          <p:cNvCxnSpPr>
            <a:cxnSpLocks/>
          </p:cNvCxnSpPr>
          <p:nvPr/>
        </p:nvCxnSpPr>
        <p:spPr>
          <a:xfrm flipV="1">
            <a:off x="4062350" y="3164859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1D7CE35-733B-394C-7DBF-C495AD04948D}"/>
              </a:ext>
            </a:extLst>
          </p:cNvPr>
          <p:cNvCxnSpPr>
            <a:cxnSpLocks/>
          </p:cNvCxnSpPr>
          <p:nvPr/>
        </p:nvCxnSpPr>
        <p:spPr>
          <a:xfrm flipV="1">
            <a:off x="4527125" y="3169966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E78A1E71-4CAD-5BA3-AE00-A75416DF5F44}"/>
              </a:ext>
            </a:extLst>
          </p:cNvPr>
          <p:cNvSpPr txBox="1"/>
          <p:nvPr/>
        </p:nvSpPr>
        <p:spPr>
          <a:xfrm>
            <a:off x="4106263" y="2610558"/>
            <a:ext cx="321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627E359-37C6-FFA8-657B-579C253E03D4}"/>
              </a:ext>
            </a:extLst>
          </p:cNvPr>
          <p:cNvSpPr txBox="1"/>
          <p:nvPr/>
        </p:nvSpPr>
        <p:spPr>
          <a:xfrm>
            <a:off x="4434883" y="2610558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13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8D6A513A-370E-0253-5AC5-87BADCE3197D}"/>
              </a:ext>
            </a:extLst>
          </p:cNvPr>
          <p:cNvCxnSpPr>
            <a:cxnSpLocks/>
          </p:cNvCxnSpPr>
          <p:nvPr/>
        </p:nvCxnSpPr>
        <p:spPr>
          <a:xfrm flipV="1">
            <a:off x="4048225" y="2719917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9FACB928-B8A8-8047-1E9B-12A073BB2C1A}"/>
              </a:ext>
            </a:extLst>
          </p:cNvPr>
          <p:cNvSpPr txBox="1"/>
          <p:nvPr/>
        </p:nvSpPr>
        <p:spPr>
          <a:xfrm>
            <a:off x="3993466" y="2341406"/>
            <a:ext cx="566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11</a:t>
            </a: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A8071EDC-CDDB-CDB0-599A-BBCB9C409C37}"/>
              </a:ext>
            </a:extLst>
          </p:cNvPr>
          <p:cNvCxnSpPr>
            <a:cxnSpLocks/>
          </p:cNvCxnSpPr>
          <p:nvPr/>
        </p:nvCxnSpPr>
        <p:spPr>
          <a:xfrm flipV="1">
            <a:off x="3634060" y="3190185"/>
            <a:ext cx="372533" cy="3507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61DA5CC9-AA25-7076-5B5A-452AAF6DEB33}"/>
              </a:ext>
            </a:extLst>
          </p:cNvPr>
          <p:cNvSpPr txBox="1"/>
          <p:nvPr/>
        </p:nvSpPr>
        <p:spPr>
          <a:xfrm>
            <a:off x="3634060" y="2621044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592845-CC89-8881-6914-483645A59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56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7CAA8-915F-B92E-8F21-F14CFFE05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22AACE6-D060-08E3-66EF-C2A18FBFE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35" y="1643891"/>
            <a:ext cx="7259574" cy="491927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55C697-09C6-D935-8A22-EE4F86C3C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9371B7E-A66C-3C6E-3438-8B5C30261DEC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152 وأنجزوا النشاط 8. لديكم 3 دقائق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D6EB63-0D4F-4E39-785B-E94BF133AA4A}"/>
              </a:ext>
            </a:extLst>
          </p:cNvPr>
          <p:cNvSpPr/>
          <p:nvPr/>
        </p:nvSpPr>
        <p:spPr>
          <a:xfrm>
            <a:off x="4887841" y="4311372"/>
            <a:ext cx="2914772" cy="1824136"/>
          </a:xfrm>
          <a:prstGeom prst="roundRect">
            <a:avLst>
              <a:gd name="adj" fmla="val 55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025B5EB-CFAB-4888-4AC4-BC3056E517A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8A00194-7C1B-40C3-4DB6-5A9EA4E052DB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9774CD82-FE8E-F701-1B71-3FDD701D3F5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67F2957-EDE1-4DA5-8E61-46D14D3293C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695EBE6-4D23-08FC-3B67-715A60229A3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0B872614-713B-8C86-3C19-34977DEE859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CD2EF39-502C-4FBC-BFBB-DC006069F98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7F1BD286-35E2-383A-D646-F4FE21E768D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A9550813-5420-B2BF-C0FB-BE18998FBE8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32EF09B-73F5-DD93-2738-776B7E13412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0654B5F-4AEE-75ED-ECC1-2B8A8E4E291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829C10E-39F2-2BD3-B876-53D1D2E034F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4A03A06-2198-4727-98C9-257EE07AC664}"/>
              </a:ext>
            </a:extLst>
          </p:cNvPr>
          <p:cNvGrpSpPr>
            <a:grpSpLocks noChangeAspect="1"/>
          </p:cNvGrpSpPr>
          <p:nvPr/>
        </p:nvGrpSpPr>
        <p:grpSpPr>
          <a:xfrm>
            <a:off x="367382" y="1043425"/>
            <a:ext cx="738292" cy="827051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974870-A454-BE9D-081A-88C3F553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383BF0F-14E6-1AED-CAC9-5B18C4B1D850}"/>
                </a:ext>
              </a:extLst>
            </p:cNvPr>
            <p:cNvSpPr txBox="1"/>
            <p:nvPr/>
          </p:nvSpPr>
          <p:spPr>
            <a:xfrm>
              <a:off x="1020062" y="4157877"/>
              <a:ext cx="445646" cy="34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34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C72F-C61C-F9AF-EA08-4D38F6EC6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752287B-0552-59D9-6316-C547786DDC5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 من هذا النشاط؟ العنصر الثاني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0F82188-36A2-64DC-CB0E-83ABDADDB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774521-9A11-059C-7E8A-2DDADB8175E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F87DD54-D3D9-66FB-DF77-6A0D5CE9223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1BB0106E-6BD3-4966-9123-BD8022BFFFF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66D413-E694-FB76-E579-BDDBB12D36F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47392644-B1A5-5C02-2494-7258672BBF2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8D8E238A-88D8-AB6D-27A2-4B42B5D0E3C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8F87D5D-7F4C-70BE-D00A-0D3503F30D4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A9AA07AE-509F-8633-C86C-44AA65B2DD2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AA74259-CF23-3C1B-F1DD-B0D4B578A62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B3F4D5ED-7909-F6A0-44BA-A56184A7F99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AC1A637-29FD-9686-FA7B-04F5F8E322C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CBFED5A-92D8-7709-BFB8-BFA8F68EC27E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759D89E-1FE8-020B-9385-1753132BF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37" y="1764717"/>
            <a:ext cx="7305869" cy="480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86E8B-DE54-281F-9793-98503F6D0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77503A1-19BB-28F7-1EDC-3D5CC072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37" y="1764717"/>
            <a:ext cx="7305869" cy="48085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83E80A-1A43-553A-39EA-12116B166D3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5F3D634D-0A49-0E7D-E51B-144B73CDA6E6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01639080-05D3-1808-6314-71E9CBFFF3D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A57BB114-CEDD-91C5-7F32-20015E92AC4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0600CA1A-7E3D-3B70-F01E-3D0BA6F9114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14F58352-0619-995B-D58E-F31A77180C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D2473FF6-DC27-06FA-13E4-8F8F7469946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CE9DAB8C-8028-9251-4442-58B149F8612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E1E678E7-A697-8D68-40E0-6A5C81B32E1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743925BC-4725-2177-08DC-CC3E7DA54A7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9DAAE050-1A36-5C7E-5627-5D2FBB56518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2679FD-800A-D2A0-C345-5C86AA156B1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5A39B585-0F1E-F24D-F418-1C8D8CBCDB8E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1A75ECF-0B54-1446-C9F9-ED8185F6B0AB}"/>
              </a:ext>
            </a:extLst>
          </p:cNvPr>
          <p:cNvGrpSpPr/>
          <p:nvPr/>
        </p:nvGrpSpPr>
        <p:grpSpPr>
          <a:xfrm>
            <a:off x="549732" y="3044061"/>
            <a:ext cx="1815836" cy="2222898"/>
            <a:chOff x="549732" y="3044061"/>
            <a:chExt cx="1815836" cy="2222898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8350CD9-44F3-7112-5581-04A00DBBFA04}"/>
                </a:ext>
              </a:extLst>
            </p:cNvPr>
            <p:cNvSpPr txBox="1"/>
            <p:nvPr/>
          </p:nvSpPr>
          <p:spPr>
            <a:xfrm>
              <a:off x="818635" y="3496371"/>
              <a:ext cx="1546933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924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84FE9D8-1477-5A08-F570-B4FA643A2759}"/>
                </a:ext>
              </a:extLst>
            </p:cNvPr>
            <p:cNvSpPr txBox="1"/>
            <p:nvPr/>
          </p:nvSpPr>
          <p:spPr>
            <a:xfrm>
              <a:off x="799972" y="3783014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D115F74-E17D-7E78-AED8-7551D64E24FD}"/>
                </a:ext>
              </a:extLst>
            </p:cNvPr>
            <p:cNvSpPr txBox="1"/>
            <p:nvPr/>
          </p:nvSpPr>
          <p:spPr>
            <a:xfrm>
              <a:off x="549732" y="4013284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255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3D72BE09-3C72-E737-0A10-D906C8C2E36E}"/>
                </a:ext>
              </a:extLst>
            </p:cNvPr>
            <p:cNvSpPr txBox="1"/>
            <p:nvPr/>
          </p:nvSpPr>
          <p:spPr>
            <a:xfrm>
              <a:off x="1806993" y="3302518"/>
              <a:ext cx="465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1E50D3B5-7E31-B008-46D0-BC3B1E63E814}"/>
                </a:ext>
              </a:extLst>
            </p:cNvPr>
            <p:cNvSpPr txBox="1"/>
            <p:nvPr/>
          </p:nvSpPr>
          <p:spPr>
            <a:xfrm>
              <a:off x="1252057" y="333041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8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417BCB8C-1EA3-1906-CE9E-77DDBEFFAAC2}"/>
                </a:ext>
              </a:extLst>
            </p:cNvPr>
            <p:cNvCxnSpPr/>
            <p:nvPr/>
          </p:nvCxnSpPr>
          <p:spPr>
            <a:xfrm>
              <a:off x="893964" y="4618547"/>
              <a:ext cx="126174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6A2A897-4C86-F28A-6A13-3EC7F9919A07}"/>
                </a:ext>
              </a:extLst>
            </p:cNvPr>
            <p:cNvSpPr txBox="1"/>
            <p:nvPr/>
          </p:nvSpPr>
          <p:spPr>
            <a:xfrm>
              <a:off x="549732" y="4671027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669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A785F2E-6B58-E7F2-D55D-54FB4129E852}"/>
                </a:ext>
              </a:extLst>
            </p:cNvPr>
            <p:cNvSpPr txBox="1"/>
            <p:nvPr/>
          </p:nvSpPr>
          <p:spPr>
            <a:xfrm>
              <a:off x="1619633" y="331694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ED61DB9-650B-E8B5-3C36-DB7DFCCB13BE}"/>
                </a:ext>
              </a:extLst>
            </p:cNvPr>
            <p:cNvSpPr txBox="1"/>
            <p:nvPr/>
          </p:nvSpPr>
          <p:spPr>
            <a:xfrm>
              <a:off x="1473758" y="3044061"/>
              <a:ext cx="465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45AF682-DCB1-DF23-214A-B26C127ED495}"/>
                </a:ext>
              </a:extLst>
            </p:cNvPr>
            <p:cNvSpPr txBox="1"/>
            <p:nvPr/>
          </p:nvSpPr>
          <p:spPr>
            <a:xfrm>
              <a:off x="1780874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592599E-BF64-89C4-0856-4DD826B796F0}"/>
                </a:ext>
              </a:extLst>
            </p:cNvPr>
            <p:cNvSpPr txBox="1"/>
            <p:nvPr/>
          </p:nvSpPr>
          <p:spPr>
            <a:xfrm>
              <a:off x="1415194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E2B9AE4-CBD7-5432-7DC9-40A7FF64B8A2}"/>
                </a:ext>
              </a:extLst>
            </p:cNvPr>
            <p:cNvSpPr txBox="1"/>
            <p:nvPr/>
          </p:nvSpPr>
          <p:spPr>
            <a:xfrm>
              <a:off x="1105500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E65E00A-86FD-9A5E-257E-3BED137D6B94}"/>
                </a:ext>
              </a:extLst>
            </p:cNvPr>
            <p:cNvSpPr txBox="1"/>
            <p:nvPr/>
          </p:nvSpPr>
          <p:spPr>
            <a:xfrm>
              <a:off x="1476561" y="3220574"/>
              <a:ext cx="422336" cy="47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24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18D3E39-E475-A4FE-DD28-E6CC95F60EEB}"/>
              </a:ext>
            </a:extLst>
          </p:cNvPr>
          <p:cNvGrpSpPr/>
          <p:nvPr/>
        </p:nvGrpSpPr>
        <p:grpSpPr>
          <a:xfrm>
            <a:off x="3185213" y="3057553"/>
            <a:ext cx="1815836" cy="2222898"/>
            <a:chOff x="549732" y="3044061"/>
            <a:chExt cx="1815836" cy="2222898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66311A0-DF1E-A3FE-5928-5B6ABB94645D}"/>
                </a:ext>
              </a:extLst>
            </p:cNvPr>
            <p:cNvSpPr txBox="1"/>
            <p:nvPr/>
          </p:nvSpPr>
          <p:spPr>
            <a:xfrm>
              <a:off x="818635" y="3496371"/>
              <a:ext cx="1546933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650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3B1C3F4-E4A2-E40E-C793-0CF5391B849C}"/>
                </a:ext>
              </a:extLst>
            </p:cNvPr>
            <p:cNvSpPr txBox="1"/>
            <p:nvPr/>
          </p:nvSpPr>
          <p:spPr>
            <a:xfrm>
              <a:off x="799972" y="3783014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EDBE045-698A-EF96-D969-2C0C08E16471}"/>
                </a:ext>
              </a:extLst>
            </p:cNvPr>
            <p:cNvSpPr txBox="1"/>
            <p:nvPr/>
          </p:nvSpPr>
          <p:spPr>
            <a:xfrm>
              <a:off x="549732" y="4013284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153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28AF4A9-253D-BAB3-82AE-0E1E8CB2B285}"/>
                </a:ext>
              </a:extLst>
            </p:cNvPr>
            <p:cNvSpPr txBox="1"/>
            <p:nvPr/>
          </p:nvSpPr>
          <p:spPr>
            <a:xfrm>
              <a:off x="1806993" y="3302518"/>
              <a:ext cx="465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3C1BB89-771C-0448-E3AF-CEB2CB6C1B47}"/>
                </a:ext>
              </a:extLst>
            </p:cNvPr>
            <p:cNvSpPr txBox="1"/>
            <p:nvPr/>
          </p:nvSpPr>
          <p:spPr>
            <a:xfrm>
              <a:off x="1252057" y="333041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5</a:t>
              </a: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68BAA8F2-3282-176C-14F3-38B9128C3390}"/>
                </a:ext>
              </a:extLst>
            </p:cNvPr>
            <p:cNvCxnSpPr/>
            <p:nvPr/>
          </p:nvCxnSpPr>
          <p:spPr>
            <a:xfrm>
              <a:off x="893964" y="4618547"/>
              <a:ext cx="126174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77731F62-A003-67B7-FBA1-E5090B0FD111}"/>
                </a:ext>
              </a:extLst>
            </p:cNvPr>
            <p:cNvSpPr txBox="1"/>
            <p:nvPr/>
          </p:nvSpPr>
          <p:spPr>
            <a:xfrm>
              <a:off x="549732" y="4671027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497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4054FD1E-0930-D77D-6428-B13AD4317F43}"/>
                </a:ext>
              </a:extLst>
            </p:cNvPr>
            <p:cNvSpPr txBox="1"/>
            <p:nvPr/>
          </p:nvSpPr>
          <p:spPr>
            <a:xfrm>
              <a:off x="1619633" y="331694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356F8195-84E6-F4E5-453F-565484D00597}"/>
                </a:ext>
              </a:extLst>
            </p:cNvPr>
            <p:cNvSpPr txBox="1"/>
            <p:nvPr/>
          </p:nvSpPr>
          <p:spPr>
            <a:xfrm>
              <a:off x="1473758" y="3044061"/>
              <a:ext cx="465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14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7AEFF2C0-4C62-C650-63B0-BC8D24D46CC6}"/>
                </a:ext>
              </a:extLst>
            </p:cNvPr>
            <p:cNvSpPr txBox="1"/>
            <p:nvPr/>
          </p:nvSpPr>
          <p:spPr>
            <a:xfrm>
              <a:off x="1780874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F6EC4D2-40FA-F19F-27B9-FAE0208A7655}"/>
                </a:ext>
              </a:extLst>
            </p:cNvPr>
            <p:cNvSpPr txBox="1"/>
            <p:nvPr/>
          </p:nvSpPr>
          <p:spPr>
            <a:xfrm>
              <a:off x="1415194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C8AA101-8F94-A212-002A-7F763B7B6EFE}"/>
                </a:ext>
              </a:extLst>
            </p:cNvPr>
            <p:cNvSpPr txBox="1"/>
            <p:nvPr/>
          </p:nvSpPr>
          <p:spPr>
            <a:xfrm>
              <a:off x="1105500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2766DED-DEE1-45FE-2F47-EC3D8AE99203}"/>
                </a:ext>
              </a:extLst>
            </p:cNvPr>
            <p:cNvSpPr txBox="1"/>
            <p:nvPr/>
          </p:nvSpPr>
          <p:spPr>
            <a:xfrm>
              <a:off x="1476561" y="3220574"/>
              <a:ext cx="422336" cy="47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24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F0118B2F-BD59-058D-1B76-483B19E2865D}"/>
              </a:ext>
            </a:extLst>
          </p:cNvPr>
          <p:cNvGrpSpPr/>
          <p:nvPr/>
        </p:nvGrpSpPr>
        <p:grpSpPr>
          <a:xfrm>
            <a:off x="5625508" y="3057553"/>
            <a:ext cx="1815836" cy="2222898"/>
            <a:chOff x="549732" y="3044061"/>
            <a:chExt cx="1815836" cy="2222898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AFE8BF9B-4C38-BE76-3EE8-751D182723F4}"/>
                </a:ext>
              </a:extLst>
            </p:cNvPr>
            <p:cNvSpPr txBox="1"/>
            <p:nvPr/>
          </p:nvSpPr>
          <p:spPr>
            <a:xfrm>
              <a:off x="818635" y="3496371"/>
              <a:ext cx="1546933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521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6E0CF2F3-C05A-8EF4-CC1E-AA79305CA2D9}"/>
                </a:ext>
              </a:extLst>
            </p:cNvPr>
            <p:cNvSpPr txBox="1"/>
            <p:nvPr/>
          </p:nvSpPr>
          <p:spPr>
            <a:xfrm>
              <a:off x="799972" y="3783014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41F054C-8211-E8E1-A72E-85B4F3A4850C}"/>
                </a:ext>
              </a:extLst>
            </p:cNvPr>
            <p:cNvSpPr txBox="1"/>
            <p:nvPr/>
          </p:nvSpPr>
          <p:spPr>
            <a:xfrm>
              <a:off x="549732" y="4013284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243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3F32381E-441E-55CD-1CAE-ABB2D73AC328}"/>
                </a:ext>
              </a:extLst>
            </p:cNvPr>
            <p:cNvSpPr txBox="1"/>
            <p:nvPr/>
          </p:nvSpPr>
          <p:spPr>
            <a:xfrm>
              <a:off x="1806993" y="3302518"/>
              <a:ext cx="465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11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11B13457-AE79-790A-F0A1-F5DC64C89249}"/>
                </a:ext>
              </a:extLst>
            </p:cNvPr>
            <p:cNvSpPr txBox="1"/>
            <p:nvPr/>
          </p:nvSpPr>
          <p:spPr>
            <a:xfrm>
              <a:off x="1252057" y="333041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4</a:t>
              </a:r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4BA7EEE0-307B-3570-76DA-131A8D91759F}"/>
                </a:ext>
              </a:extLst>
            </p:cNvPr>
            <p:cNvCxnSpPr/>
            <p:nvPr/>
          </p:nvCxnSpPr>
          <p:spPr>
            <a:xfrm>
              <a:off x="893964" y="4618547"/>
              <a:ext cx="126174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41401E21-F285-B911-3842-484CEC3A4B49}"/>
                </a:ext>
              </a:extLst>
            </p:cNvPr>
            <p:cNvSpPr txBox="1"/>
            <p:nvPr/>
          </p:nvSpPr>
          <p:spPr>
            <a:xfrm>
              <a:off x="549732" y="4671027"/>
              <a:ext cx="18158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3200" b="1" kern="500" spc="1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278</a:t>
              </a:r>
              <a:endParaRPr lang="fr-MA" sz="3200" b="1" kern="500" spc="1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AE196A93-6CBD-3D19-67D5-0C57E397552B}"/>
                </a:ext>
              </a:extLst>
            </p:cNvPr>
            <p:cNvSpPr txBox="1"/>
            <p:nvPr/>
          </p:nvSpPr>
          <p:spPr>
            <a:xfrm>
              <a:off x="1619633" y="3316945"/>
              <a:ext cx="21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00DC1740-D161-91A6-CC4A-2DC3C14B34AE}"/>
                </a:ext>
              </a:extLst>
            </p:cNvPr>
            <p:cNvSpPr txBox="1"/>
            <p:nvPr/>
          </p:nvSpPr>
          <p:spPr>
            <a:xfrm>
              <a:off x="1473758" y="3044061"/>
              <a:ext cx="465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E9EA81D-B814-3FB8-C89D-3176DB5EDF61}"/>
                </a:ext>
              </a:extLst>
            </p:cNvPr>
            <p:cNvSpPr txBox="1"/>
            <p:nvPr/>
          </p:nvSpPr>
          <p:spPr>
            <a:xfrm>
              <a:off x="1780874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C3ABAD1D-81B1-EB87-4C9B-DA5F08CBA11C}"/>
                </a:ext>
              </a:extLst>
            </p:cNvPr>
            <p:cNvSpPr txBox="1"/>
            <p:nvPr/>
          </p:nvSpPr>
          <p:spPr>
            <a:xfrm>
              <a:off x="1415194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A854D82-85A1-6D58-F404-43416433F26C}"/>
                </a:ext>
              </a:extLst>
            </p:cNvPr>
            <p:cNvSpPr txBox="1"/>
            <p:nvPr/>
          </p:nvSpPr>
          <p:spPr>
            <a:xfrm>
              <a:off x="1105500" y="3491705"/>
              <a:ext cx="422336" cy="595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2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32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7B7D90A-4612-14CD-7894-0A44F496DB5D}"/>
                </a:ext>
              </a:extLst>
            </p:cNvPr>
            <p:cNvSpPr txBox="1"/>
            <p:nvPr/>
          </p:nvSpPr>
          <p:spPr>
            <a:xfrm>
              <a:off x="1476561" y="3220574"/>
              <a:ext cx="422336" cy="47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kern="500" spc="10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fr-MA" sz="2400" kern="500" spc="1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668AC1-8974-AC8B-26D4-5D9B39AB1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03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506C7-1F70-55B6-B888-CA4CD5EE6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9971C45-0C1B-3433-1F99-650A0DD034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2479B08-184F-B3E1-8DF1-2A40C5AE4B30}"/>
              </a:ext>
            </a:extLst>
          </p:cNvPr>
          <p:cNvSpPr/>
          <p:nvPr/>
        </p:nvSpPr>
        <p:spPr>
          <a:xfrm>
            <a:off x="2290915" y="3000990"/>
            <a:ext cx="4206792" cy="18136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C0F9A09-3E7F-055C-9C04-B979D461247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5D881E83-AC1A-C411-FE41-29FA7226A21B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586EAA4-5A58-190C-723E-E773C53CCC0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0509CB-8A7B-74FD-EB26-5A75A0655DA2}"/>
              </a:ext>
            </a:extLst>
          </p:cNvPr>
          <p:cNvSpPr txBox="1"/>
          <p:nvPr/>
        </p:nvSpPr>
        <p:spPr>
          <a:xfrm>
            <a:off x="2187956" y="3351889"/>
            <a:ext cx="360469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ضرب عدد من رقمين في عدد من 3 أرقام</a:t>
            </a:r>
          </a:p>
        </p:txBody>
      </p:sp>
    </p:spTree>
    <p:extLst>
      <p:ext uri="{BB962C8B-B14F-4D97-AF65-F5344CB8AC3E}">
        <p14:creationId xmlns:p14="http://schemas.microsoft.com/office/powerpoint/2010/main" val="190088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 على ألواحكم، سنصحح بعد دقيقتين.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F144444-16D1-33A5-C8B5-968ABC4363B2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32 × 12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3512D0-1BE8-AD7A-0580-B8F6B58053CA}"/>
              </a:ext>
            </a:extLst>
          </p:cNvPr>
          <p:cNvGrpSpPr>
            <a:grpSpLocks noChangeAspect="1"/>
          </p:cNvGrpSpPr>
          <p:nvPr/>
        </p:nvGrpSpPr>
        <p:grpSpPr>
          <a:xfrm>
            <a:off x="401981" y="858759"/>
            <a:ext cx="738292" cy="827051"/>
            <a:chOff x="976754" y="4005561"/>
            <a:chExt cx="558587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C0EBA9-FB50-5F61-A8AB-08187771C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8EEB14-B5FE-851F-2CF9-E173AA0EE38D}"/>
                </a:ext>
              </a:extLst>
            </p:cNvPr>
            <p:cNvSpPr txBox="1"/>
            <p:nvPr/>
          </p:nvSpPr>
          <p:spPr>
            <a:xfrm>
              <a:off x="1020062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B634B2-954E-DE20-0EAA-0D2D48FC1D96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4634DF5-BE1F-D187-10E2-EEA049C4EC59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4B969957-58CE-2F78-3A89-5804592B999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DAF2786-022E-3394-749C-B6CFB143563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B1E2AF1-6BFA-474C-A2AE-B16B222A438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E3E280C-393B-9A82-E85C-5AD94477817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E3F96EC-E9A7-3AE5-3309-DD61BE815E5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08C94DAD-24E4-CE1B-9E92-49931E34B84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3AA7D98-1D7D-26C5-C7C6-109E8010993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35D2EF8C-43C3-E4A8-5B2E-4B98C4FB55D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F553CE9-C417-103C-2EBD-A1CD9143DF60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0658C9-7D71-96B7-BD89-F0439421A1E3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5673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2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EEDAA8D-A7FB-0D40-E656-E7F0C39028D1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19562BA-7480-F551-B672-59AC01CA76B3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2BA4E97-44B1-02C2-784F-344B6D9013C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27A05F4-D019-25C4-1646-954E381B5FB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388DC20-B83B-3BCA-E63D-5D4838B0766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D1E54802-C303-0D82-419F-DF2F86F46AD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54F3216-5FF9-5C27-361E-0C9C66C119B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45C13D46-06DF-0123-B03E-94C882825AC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81DFD45E-48DB-1CE8-07BC-255F61B52C2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B31E6D3-ED76-FF59-DD77-527741FD8FC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8F4F6D9-EDF8-B33F-CC07-7E63F1936C51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964C42C-ADF2-672F-B824-949C48174B06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359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2E0921-CABA-A3E5-E48B-347F1A74771B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32 × 12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F6A238-AE62-390C-164C-ECDE710F8785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56CFFBB-7D15-766F-9370-24F383F333CA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9997D3EE-894B-11B5-5026-655871FB2D2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5F49DB8-C90C-C5ED-AB2D-53398B03765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EA5B17CD-7525-2085-AE9E-19190375DDC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408C66B7-1913-4A73-7812-ACEA9FFCA8D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2BCEA27-B605-4913-75A2-88197C188D5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CE8FC4EF-999D-7E65-D9EC-E0E96654B49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67A9F62-F729-0AB6-6719-21083718D0E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E375CC1-83BE-CBA3-DFDD-E3EA1D0A5CF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03A598E-26E7-0231-3680-E8E946CF567C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A8E1827-D53C-07BA-BC74-C33AE37C0C7D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6D8C156-EF88-6A6C-819F-2F61DD24D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182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32 ضرب 12 تساوي 384.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6A52081-D4E5-54FC-6D09-299AF2380CB2}"/>
              </a:ext>
            </a:extLst>
          </p:cNvPr>
          <p:cNvGrpSpPr/>
          <p:nvPr/>
        </p:nvGrpSpPr>
        <p:grpSpPr>
          <a:xfrm>
            <a:off x="2718077" y="2091150"/>
            <a:ext cx="2181913" cy="3503518"/>
            <a:chOff x="2877103" y="2649619"/>
            <a:chExt cx="2181913" cy="3503518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811036-7AE1-C857-CF98-55081556C87F}"/>
                </a:ext>
              </a:extLst>
            </p:cNvPr>
            <p:cNvGrpSpPr/>
            <p:nvPr/>
          </p:nvGrpSpPr>
          <p:grpSpPr>
            <a:xfrm>
              <a:off x="2877103" y="2649619"/>
              <a:ext cx="2181913" cy="3503518"/>
              <a:chOff x="2847286" y="2351448"/>
              <a:chExt cx="2181913" cy="3503518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C5EF88C-8A9E-4777-6862-0BF41351B790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1EC1F79-57F2-F8BD-2D8B-382489F0BA11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8DC43BF-64C7-9407-0254-F3B3FE063A01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BA997F99-54CA-EAFD-491F-42A0FF9517AC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3F36847-50AA-87EE-BDA6-4DDDA276E484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64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B1CEDD0-B8EF-0FE9-383F-C9F1387891F8}"/>
                  </a:ext>
                </a:extLst>
              </p:cNvPr>
              <p:cNvSpPr txBox="1"/>
              <p:nvPr/>
            </p:nvSpPr>
            <p:spPr>
              <a:xfrm>
                <a:off x="3480939" y="4296612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9757408C-6C4A-EBE6-854A-9415DD7674F0}"/>
                  </a:ext>
                </a:extLst>
              </p:cNvPr>
              <p:cNvCxnSpPr/>
              <p:nvPr/>
            </p:nvCxnSpPr>
            <p:spPr>
              <a:xfrm flipH="1">
                <a:off x="3561522" y="5066053"/>
                <a:ext cx="1202635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9303ADFE-B452-B797-A0C1-67817B5D8269}"/>
                  </a:ext>
                </a:extLst>
              </p:cNvPr>
              <p:cNvSpPr txBox="1"/>
              <p:nvPr/>
            </p:nvSpPr>
            <p:spPr>
              <a:xfrm>
                <a:off x="2847286" y="4115739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BBDD1D1-757F-9F61-5890-653A61A82617}"/>
                  </a:ext>
                </a:extLst>
              </p:cNvPr>
              <p:cNvSpPr txBox="1"/>
              <p:nvPr/>
            </p:nvSpPr>
            <p:spPr>
              <a:xfrm>
                <a:off x="3204596" y="5085525"/>
                <a:ext cx="17460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C00000"/>
                    </a:solidFill>
                  </a:rPr>
                  <a:t>384</a:t>
                </a:r>
              </a:p>
            </p:txBody>
          </p:sp>
        </p:grpSp>
        <p:sp>
          <p:nvSpPr>
            <p:cNvPr id="27" name="Organigramme : Connecteur 26">
              <a:extLst>
                <a:ext uri="{FF2B5EF4-FFF2-40B4-BE49-F238E27FC236}">
                  <a16:creationId xmlns:a16="http://schemas.microsoft.com/office/drawing/2014/main" id="{365C4612-D0A0-9C15-A5D1-55519EC2E2D2}"/>
                </a:ext>
              </a:extLst>
            </p:cNvPr>
            <p:cNvSpPr/>
            <p:nvPr/>
          </p:nvSpPr>
          <p:spPr>
            <a:xfrm>
              <a:off x="4591878" y="5009321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F4523A-903F-D124-B024-C7455EB76027}"/>
              </a:ext>
            </a:extLst>
          </p:cNvPr>
          <p:cNvGrpSpPr/>
          <p:nvPr/>
        </p:nvGrpSpPr>
        <p:grpSpPr>
          <a:xfrm>
            <a:off x="391887" y="114419"/>
            <a:ext cx="7604448" cy="335967"/>
            <a:chOff x="391887" y="151743"/>
            <a:chExt cx="7604448" cy="33596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066000-2880-EF41-4097-FE9AD0FDA555}"/>
                </a:ext>
              </a:extLst>
            </p:cNvPr>
            <p:cNvGrpSpPr/>
            <p:nvPr/>
          </p:nvGrpSpPr>
          <p:grpSpPr>
            <a:xfrm>
              <a:off x="391887" y="155214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887AC04-32AA-340D-7ADC-C6991F1B8C3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021F7B9-430C-8479-5D64-DB0D39AE7B0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AF58006-B926-359A-F9F9-EC26EB45D6F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EDA9A1F-26FC-FCBC-4C95-D94AE160E7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67E7838-4BEE-3434-4B4D-DB20579664F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355D84D-6737-01B6-2829-4814DA0E476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E4F1851-B6FF-385E-809F-E986FE24D4C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3F503E69-0F9D-43C4-F6D1-DBFD71532F9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6FDB392-D6AA-21F5-DF01-01AC7535C6D4}"/>
                  </a:ext>
                </a:extLst>
              </p:cNvPr>
              <p:cNvSpPr/>
              <p:nvPr/>
            </p:nvSpPr>
            <p:spPr>
              <a:xfrm>
                <a:off x="837296" y="155214"/>
                <a:ext cx="203653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68BFAD9-8282-CCC8-5B52-62E58A8B5029}"/>
                </a:ext>
              </a:extLst>
            </p:cNvPr>
            <p:cNvSpPr/>
            <p:nvPr/>
          </p:nvSpPr>
          <p:spPr>
            <a:xfrm>
              <a:off x="5883417" y="151743"/>
              <a:ext cx="2036533" cy="323165"/>
            </a:xfrm>
            <a:prstGeom prst="rect">
              <a:avLst/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1C7400-A8DF-C2EE-939A-72607A9C4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9321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5B696-9F90-C787-A258-F95898283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4559F1-09D5-8A96-0BF6-CD4ADD60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E372497-10C3-FB5D-518B-8F21A93B53DB}"/>
              </a:ext>
            </a:extLst>
          </p:cNvPr>
          <p:cNvSpPr txBox="1"/>
          <p:nvPr/>
        </p:nvSpPr>
        <p:spPr>
          <a:xfrm>
            <a:off x="466531" y="858759"/>
            <a:ext cx="705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على الصفحة 154 وأنجزوا النشاط 12. لديكم 4 دقائق ثم نصحح.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A8FB89-B7C8-AC52-AF0B-A57B63B48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80" y="1635555"/>
            <a:ext cx="7305869" cy="494061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7BDE8DA-AAF7-217A-D1B0-43211BD5F7CD}"/>
              </a:ext>
            </a:extLst>
          </p:cNvPr>
          <p:cNvSpPr/>
          <p:nvPr/>
        </p:nvSpPr>
        <p:spPr>
          <a:xfrm>
            <a:off x="4694127" y="4310376"/>
            <a:ext cx="2914772" cy="1997117"/>
          </a:xfrm>
          <a:prstGeom prst="roundRect">
            <a:avLst>
              <a:gd name="adj" fmla="val 557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9F5E4E8-6B9D-B375-962F-EBCE2E6D2DCB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102E63E-9B2C-42F0-A0E1-3FB3F00F0284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C7B86973-D84D-7540-BBF7-038163A4D05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8DF654F-15BC-6B02-45DA-7BBBF8CBA61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7D05DA47-9C52-4A80-D696-D0C846B3909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B9AF701E-FC39-9754-8660-AEB48535E88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07F63BF-D91B-0A91-04AE-4053D1DB079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F223D5BC-8327-A741-669A-88E33C1C6BC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3534BC64-3269-0B2D-F8ED-4AD0B185DBF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52D9D7F7-7C50-0C39-9C5E-77BD8BBB82B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65728F-EED2-5907-78C8-D63E4043860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BFE85B-750C-A89D-F115-43CA34A53CD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B5B3973A-7724-F07B-ED74-6B93411E161A}"/>
              </a:ext>
            </a:extLst>
          </p:cNvPr>
          <p:cNvGrpSpPr>
            <a:grpSpLocks noChangeAspect="1"/>
          </p:cNvGrpSpPr>
          <p:nvPr/>
        </p:nvGrpSpPr>
        <p:grpSpPr>
          <a:xfrm>
            <a:off x="367382" y="1043425"/>
            <a:ext cx="738292" cy="827051"/>
            <a:chOff x="976754" y="4005561"/>
            <a:chExt cx="558587" cy="62574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C44CF39-98E5-DE60-3F3D-CDA4CB363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D7F4575-1E18-3D55-1DB9-4C7C432B96D2}"/>
                </a:ext>
              </a:extLst>
            </p:cNvPr>
            <p:cNvSpPr txBox="1"/>
            <p:nvPr/>
          </p:nvSpPr>
          <p:spPr>
            <a:xfrm>
              <a:off x="1020062" y="4157877"/>
              <a:ext cx="445646" cy="349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26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35EC-FFA6-946C-EC31-57DA1EE35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818656-A726-7543-4829-D6D1AC708C9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العنصر الأول من هذا النشاط؟ العنصر الثاني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؟...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13B95FB-A120-2FF5-43E3-B4CF75203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54D1E3-AA6A-0ED5-77B5-E023FC0AF8C8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4E654DD-BF1E-E0FA-BEDC-571226D0C13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F0A6ACF4-D53B-6571-F4F0-A91ECACDA0C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34CE73C-D163-109A-7946-4FC7250D6FE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59B82FB7-6DCE-CA1F-DBBE-DF02FDEF970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3">
                  <a:extLst>
                    <a:ext uri="{FF2B5EF4-FFF2-40B4-BE49-F238E27FC236}">
                      <a16:creationId xmlns:a16="http://schemas.microsoft.com/office/drawing/2014/main" id="{59E47294-D9D6-96B6-2230-7258BD774B4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34466200-7683-B271-5B2C-98AC8F0493E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2E51CE33-2E46-9786-2B65-F667D225D72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7C059800-3006-8E0A-1735-E58EBFBCB33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417BF61D-718B-BED0-9365-54A40F78AC7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42E5FB2-E920-24C5-CF57-1D9902EA5C5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FFCB871-79FE-3E09-5EC7-270B32B1ECD2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1A7273E5-AB4A-8247-1EFD-E4F94C612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64" y="1671884"/>
            <a:ext cx="7392041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3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BD4F5-D7F5-EE00-B4AB-6693D5C13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1B0A07-7D34-21E2-98D0-95ADA21B7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64" y="1671884"/>
            <a:ext cx="7392041" cy="490008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913BFF-D504-C495-3815-F0CE4BC4554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6CAB3824-446C-BA60-1604-445C04B939AA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50CC14E0-7738-DCBF-5AE1-FC24755C23B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E475F69B-B8AB-8303-282E-939AB28B5F7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0DB67A6-4E0B-0FE8-8BD4-DFF19C56C14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FDB07CCC-AA89-7330-935B-EC143D3FD82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rganigramme : Connecteur 76">
                  <a:extLst>
                    <a:ext uri="{FF2B5EF4-FFF2-40B4-BE49-F238E27FC236}">
                      <a16:creationId xmlns:a16="http://schemas.microsoft.com/office/drawing/2014/main" id="{B82548D5-671A-CC0B-B27E-A3172398B1C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DA5966E6-0613-9BA7-551D-FE6C03E421A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Organigramme : Connecteur 78">
                  <a:extLst>
                    <a:ext uri="{FF2B5EF4-FFF2-40B4-BE49-F238E27FC236}">
                      <a16:creationId xmlns:a16="http://schemas.microsoft.com/office/drawing/2014/main" id="{CB175E95-DDF7-DD2A-1C22-CCF2FBF7E68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694D5071-BD1D-7D2B-88AD-A4D0C97A46C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Organigramme : Connecteur 80">
                  <a:extLst>
                    <a:ext uri="{FF2B5EF4-FFF2-40B4-BE49-F238E27FC236}">
                      <a16:creationId xmlns:a16="http://schemas.microsoft.com/office/drawing/2014/main" id="{6D57DDB0-B9DE-7909-64D5-09195B00150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2FE7551-33A3-F0FE-40E0-A22A85B701B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A18F0FF3-04EF-2CD4-807A-8DAFF757C826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B3F117-C94D-9440-47D6-2F9AB1050826}"/>
              </a:ext>
            </a:extLst>
          </p:cNvPr>
          <p:cNvGrpSpPr/>
          <p:nvPr/>
        </p:nvGrpSpPr>
        <p:grpSpPr>
          <a:xfrm>
            <a:off x="562709" y="2951343"/>
            <a:ext cx="2284555" cy="3145871"/>
            <a:chOff x="86840" y="3047441"/>
            <a:chExt cx="2284555" cy="3145871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7F182ED-6332-2DCF-C004-55434F975721}"/>
                </a:ext>
              </a:extLst>
            </p:cNvPr>
            <p:cNvGrpSpPr/>
            <p:nvPr/>
          </p:nvGrpSpPr>
          <p:grpSpPr>
            <a:xfrm>
              <a:off x="86840" y="3047441"/>
              <a:ext cx="2284555" cy="3145871"/>
              <a:chOff x="2783793" y="2945711"/>
              <a:chExt cx="2284555" cy="3145871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A3ADD28E-AA47-8A31-D108-F646729733AE}"/>
                  </a:ext>
                </a:extLst>
              </p:cNvPr>
              <p:cNvGrpSpPr/>
              <p:nvPr/>
            </p:nvGrpSpPr>
            <p:grpSpPr>
              <a:xfrm>
                <a:off x="2783793" y="2945711"/>
                <a:ext cx="2284555" cy="3145871"/>
                <a:chOff x="2753976" y="2647540"/>
                <a:chExt cx="2284555" cy="3145871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79816E0-F87B-4356-8B78-1041E788C989}"/>
                    </a:ext>
                  </a:extLst>
                </p:cNvPr>
                <p:cNvSpPr txBox="1"/>
                <p:nvPr/>
              </p:nvSpPr>
              <p:spPr>
                <a:xfrm>
                  <a:off x="3628391" y="3032583"/>
                  <a:ext cx="14101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58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B9C8DBC1-7946-760C-89E5-09347B7E6CFC}"/>
                    </a:ext>
                  </a:extLst>
                </p:cNvPr>
                <p:cNvSpPr txBox="1"/>
                <p:nvPr/>
              </p:nvSpPr>
              <p:spPr>
                <a:xfrm>
                  <a:off x="3927592" y="3482215"/>
                  <a:ext cx="111093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47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CA067139-B532-DCD6-03EC-0744CB466630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2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22" name="Connecteur droit 21">
                  <a:extLst>
                    <a:ext uri="{FF2B5EF4-FFF2-40B4-BE49-F238E27FC236}">
                      <a16:creationId xmlns:a16="http://schemas.microsoft.com/office/drawing/2014/main" id="{1357108A-6A5F-053C-8464-1B95F5763AC6}"/>
                    </a:ext>
                  </a:extLst>
                </p:cNvPr>
                <p:cNvCxnSpPr/>
                <p:nvPr/>
              </p:nvCxnSpPr>
              <p:spPr>
                <a:xfrm flipH="1">
                  <a:off x="3647053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4954242D-0936-9093-EAB7-53BB1CDA102E}"/>
                    </a:ext>
                  </a:extLst>
                </p:cNvPr>
                <p:cNvSpPr txBox="1"/>
                <p:nvPr/>
              </p:nvSpPr>
              <p:spPr>
                <a:xfrm>
                  <a:off x="3490270" y="4037054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406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32138367-D6F7-A80F-C0F9-537F6ADA6BE4}"/>
                    </a:ext>
                  </a:extLst>
                </p:cNvPr>
                <p:cNvSpPr txBox="1"/>
                <p:nvPr/>
              </p:nvSpPr>
              <p:spPr>
                <a:xfrm>
                  <a:off x="3090272" y="4501888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232</a:t>
                  </a:r>
                </a:p>
              </p:txBody>
            </p:sp>
            <p:cxnSp>
              <p:nvCxnSpPr>
                <p:cNvPr id="26" name="Connecteur droit 25">
                  <a:extLst>
                    <a:ext uri="{FF2B5EF4-FFF2-40B4-BE49-F238E27FC236}">
                      <a16:creationId xmlns:a16="http://schemas.microsoft.com/office/drawing/2014/main" id="{1291B97D-510D-4780-E4E9-F1553DD32D12}"/>
                    </a:ext>
                  </a:extLst>
                </p:cNvPr>
                <p:cNvCxnSpPr/>
                <p:nvPr/>
              </p:nvCxnSpPr>
              <p:spPr>
                <a:xfrm flipH="1">
                  <a:off x="3328246" y="5150032"/>
                  <a:ext cx="1512000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B017B374-3C6B-E130-87A2-D586514274E4}"/>
                    </a:ext>
                  </a:extLst>
                </p:cNvPr>
                <p:cNvSpPr txBox="1"/>
                <p:nvPr/>
              </p:nvSpPr>
              <p:spPr>
                <a:xfrm>
                  <a:off x="2753976" y="4171723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2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E14D1C07-50F5-0B70-8A1A-E1D122EDD202}"/>
                    </a:ext>
                  </a:extLst>
                </p:cNvPr>
                <p:cNvSpPr txBox="1"/>
                <p:nvPr/>
              </p:nvSpPr>
              <p:spPr>
                <a:xfrm>
                  <a:off x="3213671" y="5085525"/>
                  <a:ext cx="18248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C00000"/>
                      </a:solidFill>
                    </a:rPr>
                    <a:t>2726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7C94D75-D444-80B3-CFE9-839B1250BF0C}"/>
                    </a:ext>
                  </a:extLst>
                </p:cNvPr>
                <p:cNvSpPr txBox="1"/>
                <p:nvPr/>
              </p:nvSpPr>
              <p:spPr>
                <a:xfrm>
                  <a:off x="4157586" y="2647540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3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EA7D1D4C-DCCE-7FEA-22AD-5E7CCB7C5E87}"/>
                    </a:ext>
                  </a:extLst>
                </p:cNvPr>
                <p:cNvSpPr txBox="1"/>
                <p:nvPr/>
              </p:nvSpPr>
              <p:spPr>
                <a:xfrm>
                  <a:off x="4148255" y="291250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5</a:t>
                  </a:r>
                </a:p>
              </p:txBody>
            </p:sp>
          </p:grpSp>
          <p:sp>
            <p:nvSpPr>
              <p:cNvPr id="18" name="Organigramme : Connecteur 17">
                <a:extLst>
                  <a:ext uri="{FF2B5EF4-FFF2-40B4-BE49-F238E27FC236}">
                    <a16:creationId xmlns:a16="http://schemas.microsoft.com/office/drawing/2014/main" id="{BD939588-2829-D4C7-91D6-7BB843962D2F}"/>
                  </a:ext>
                </a:extLst>
              </p:cNvPr>
              <p:cNvSpPr/>
              <p:nvPr/>
            </p:nvSpPr>
            <p:spPr>
              <a:xfrm>
                <a:off x="4644503" y="5109379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FAF10194-015B-8ED4-3FDC-7A7405DA1BE8}"/>
                </a:ext>
              </a:extLst>
            </p:cNvPr>
            <p:cNvCxnSpPr/>
            <p:nvPr/>
          </p:nvCxnSpPr>
          <p:spPr>
            <a:xfrm flipH="1">
              <a:off x="1457388" y="3427785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7680F437-B7A7-0C90-9599-DD673A3E5ABB}"/>
              </a:ext>
            </a:extLst>
          </p:cNvPr>
          <p:cNvGrpSpPr/>
          <p:nvPr/>
        </p:nvGrpSpPr>
        <p:grpSpPr>
          <a:xfrm>
            <a:off x="2896252" y="2920968"/>
            <a:ext cx="2284555" cy="3145871"/>
            <a:chOff x="86840" y="3047441"/>
            <a:chExt cx="2284555" cy="3145871"/>
          </a:xfrm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D9B66C5A-6785-5CA0-3758-054BC30A6877}"/>
                </a:ext>
              </a:extLst>
            </p:cNvPr>
            <p:cNvGrpSpPr/>
            <p:nvPr/>
          </p:nvGrpSpPr>
          <p:grpSpPr>
            <a:xfrm>
              <a:off x="86840" y="3047441"/>
              <a:ext cx="2284555" cy="3145871"/>
              <a:chOff x="2783793" y="2945711"/>
              <a:chExt cx="2284555" cy="3145871"/>
            </a:xfrm>
          </p:grpSpPr>
          <p:grpSp>
            <p:nvGrpSpPr>
              <p:cNvPr id="65" name="Groupe 64">
                <a:extLst>
                  <a:ext uri="{FF2B5EF4-FFF2-40B4-BE49-F238E27FC236}">
                    <a16:creationId xmlns:a16="http://schemas.microsoft.com/office/drawing/2014/main" id="{E9F8F8A4-BFC6-7F94-3BA0-00AC495E9651}"/>
                  </a:ext>
                </a:extLst>
              </p:cNvPr>
              <p:cNvGrpSpPr/>
              <p:nvPr/>
            </p:nvGrpSpPr>
            <p:grpSpPr>
              <a:xfrm>
                <a:off x="2783793" y="2945711"/>
                <a:ext cx="2284555" cy="3145871"/>
                <a:chOff x="2753976" y="2647540"/>
                <a:chExt cx="2284555" cy="3145871"/>
              </a:xfrm>
            </p:grpSpPr>
            <p:sp>
              <p:nvSpPr>
                <p:cNvPr id="67" name="ZoneTexte 66">
                  <a:extLst>
                    <a:ext uri="{FF2B5EF4-FFF2-40B4-BE49-F238E27FC236}">
                      <a16:creationId xmlns:a16="http://schemas.microsoft.com/office/drawing/2014/main" id="{08D583C1-DE66-D621-488C-7833CCB969DE}"/>
                    </a:ext>
                  </a:extLst>
                </p:cNvPr>
                <p:cNvSpPr txBox="1"/>
                <p:nvPr/>
              </p:nvSpPr>
              <p:spPr>
                <a:xfrm>
                  <a:off x="3628391" y="3032583"/>
                  <a:ext cx="14101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37</a:t>
                  </a:r>
                </a:p>
              </p:txBody>
            </p:sp>
            <p:sp>
              <p:nvSpPr>
                <p:cNvPr id="68" name="ZoneTexte 67">
                  <a:extLst>
                    <a:ext uri="{FF2B5EF4-FFF2-40B4-BE49-F238E27FC236}">
                      <a16:creationId xmlns:a16="http://schemas.microsoft.com/office/drawing/2014/main" id="{995A3A26-A881-A5E0-9693-6A22FD549829}"/>
                    </a:ext>
                  </a:extLst>
                </p:cNvPr>
                <p:cNvSpPr txBox="1"/>
                <p:nvPr/>
              </p:nvSpPr>
              <p:spPr>
                <a:xfrm>
                  <a:off x="3927592" y="3482215"/>
                  <a:ext cx="111093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25</a:t>
                  </a:r>
                </a:p>
              </p:txBody>
            </p:sp>
            <p:sp>
              <p:nvSpPr>
                <p:cNvPr id="69" name="ZoneTexte 68">
                  <a:extLst>
                    <a:ext uri="{FF2B5EF4-FFF2-40B4-BE49-F238E27FC236}">
                      <a16:creationId xmlns:a16="http://schemas.microsoft.com/office/drawing/2014/main" id="{BA3B520F-C3B6-D906-8863-B76966077370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2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83" name="Connecteur droit 82">
                  <a:extLst>
                    <a:ext uri="{FF2B5EF4-FFF2-40B4-BE49-F238E27FC236}">
                      <a16:creationId xmlns:a16="http://schemas.microsoft.com/office/drawing/2014/main" id="{8FA65542-BA9E-0A6D-3493-E14C843C19A6}"/>
                    </a:ext>
                  </a:extLst>
                </p:cNvPr>
                <p:cNvCxnSpPr/>
                <p:nvPr/>
              </p:nvCxnSpPr>
              <p:spPr>
                <a:xfrm flipH="1">
                  <a:off x="3647053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" name="ZoneTexte 83">
                  <a:extLst>
                    <a:ext uri="{FF2B5EF4-FFF2-40B4-BE49-F238E27FC236}">
                      <a16:creationId xmlns:a16="http://schemas.microsoft.com/office/drawing/2014/main" id="{41B2DB47-7E13-56D2-801E-6C617A913178}"/>
                    </a:ext>
                  </a:extLst>
                </p:cNvPr>
                <p:cNvSpPr txBox="1"/>
                <p:nvPr/>
              </p:nvSpPr>
              <p:spPr>
                <a:xfrm>
                  <a:off x="3490270" y="4037054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185</a:t>
                  </a:r>
                </a:p>
              </p:txBody>
            </p:sp>
            <p:sp>
              <p:nvSpPr>
                <p:cNvPr id="86" name="ZoneTexte 85">
                  <a:extLst>
                    <a:ext uri="{FF2B5EF4-FFF2-40B4-BE49-F238E27FC236}">
                      <a16:creationId xmlns:a16="http://schemas.microsoft.com/office/drawing/2014/main" id="{357FEFF6-3A06-7424-DD13-8C43A5346340}"/>
                    </a:ext>
                  </a:extLst>
                </p:cNvPr>
                <p:cNvSpPr txBox="1"/>
                <p:nvPr/>
              </p:nvSpPr>
              <p:spPr>
                <a:xfrm>
                  <a:off x="3090272" y="4501888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74</a:t>
                  </a:r>
                </a:p>
              </p:txBody>
            </p:sp>
            <p:cxnSp>
              <p:nvCxnSpPr>
                <p:cNvPr id="87" name="Connecteur droit 86">
                  <a:extLst>
                    <a:ext uri="{FF2B5EF4-FFF2-40B4-BE49-F238E27FC236}">
                      <a16:creationId xmlns:a16="http://schemas.microsoft.com/office/drawing/2014/main" id="{4B628535-A894-AB49-CD21-2BB9D40D7AD6}"/>
                    </a:ext>
                  </a:extLst>
                </p:cNvPr>
                <p:cNvCxnSpPr/>
                <p:nvPr/>
              </p:nvCxnSpPr>
              <p:spPr>
                <a:xfrm flipH="1">
                  <a:off x="3328246" y="5150032"/>
                  <a:ext cx="1512000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ZoneTexte 87">
                  <a:extLst>
                    <a:ext uri="{FF2B5EF4-FFF2-40B4-BE49-F238E27FC236}">
                      <a16:creationId xmlns:a16="http://schemas.microsoft.com/office/drawing/2014/main" id="{3CE2B10D-0304-3841-8AE9-379FB46DFE10}"/>
                    </a:ext>
                  </a:extLst>
                </p:cNvPr>
                <p:cNvSpPr txBox="1"/>
                <p:nvPr/>
              </p:nvSpPr>
              <p:spPr>
                <a:xfrm>
                  <a:off x="2753976" y="4171723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2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9" name="ZoneTexte 88">
                  <a:extLst>
                    <a:ext uri="{FF2B5EF4-FFF2-40B4-BE49-F238E27FC236}">
                      <a16:creationId xmlns:a16="http://schemas.microsoft.com/office/drawing/2014/main" id="{D57B76FF-0399-E3B3-3594-9E29C0658DC6}"/>
                    </a:ext>
                  </a:extLst>
                </p:cNvPr>
                <p:cNvSpPr txBox="1"/>
                <p:nvPr/>
              </p:nvSpPr>
              <p:spPr>
                <a:xfrm>
                  <a:off x="3213671" y="5085525"/>
                  <a:ext cx="18248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C00000"/>
                      </a:solidFill>
                    </a:rPr>
                    <a:t>925</a:t>
                  </a:r>
                </a:p>
              </p:txBody>
            </p:sp>
            <p:sp>
              <p:nvSpPr>
                <p:cNvPr id="90" name="ZoneTexte 89">
                  <a:extLst>
                    <a:ext uri="{FF2B5EF4-FFF2-40B4-BE49-F238E27FC236}">
                      <a16:creationId xmlns:a16="http://schemas.microsoft.com/office/drawing/2014/main" id="{679BBEF2-09C1-89F0-C55D-1CD08F646F41}"/>
                    </a:ext>
                  </a:extLst>
                </p:cNvPr>
                <p:cNvSpPr txBox="1"/>
                <p:nvPr/>
              </p:nvSpPr>
              <p:spPr>
                <a:xfrm>
                  <a:off x="4157586" y="2647540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  <p:sp>
              <p:nvSpPr>
                <p:cNvPr id="91" name="ZoneTexte 90">
                  <a:extLst>
                    <a:ext uri="{FF2B5EF4-FFF2-40B4-BE49-F238E27FC236}">
                      <a16:creationId xmlns:a16="http://schemas.microsoft.com/office/drawing/2014/main" id="{A8EB5C87-8876-4F6E-1AB9-F3C74E7FA76D}"/>
                    </a:ext>
                  </a:extLst>
                </p:cNvPr>
                <p:cNvSpPr txBox="1"/>
                <p:nvPr/>
              </p:nvSpPr>
              <p:spPr>
                <a:xfrm>
                  <a:off x="4148255" y="291250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3</a:t>
                  </a:r>
                </a:p>
              </p:txBody>
            </p:sp>
          </p:grpSp>
          <p:sp>
            <p:nvSpPr>
              <p:cNvPr id="66" name="Organigramme : Connecteur 65">
                <a:extLst>
                  <a:ext uri="{FF2B5EF4-FFF2-40B4-BE49-F238E27FC236}">
                    <a16:creationId xmlns:a16="http://schemas.microsoft.com/office/drawing/2014/main" id="{7052EEF4-FBE0-874C-79F6-1DE8E86A4ED1}"/>
                  </a:ext>
                </a:extLst>
              </p:cNvPr>
              <p:cNvSpPr/>
              <p:nvPr/>
            </p:nvSpPr>
            <p:spPr>
              <a:xfrm>
                <a:off x="4644503" y="5109379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cxnSp>
          <p:nvCxnSpPr>
            <p:cNvPr id="64" name="Connecteur droit 63">
              <a:extLst>
                <a:ext uri="{FF2B5EF4-FFF2-40B4-BE49-F238E27FC236}">
                  <a16:creationId xmlns:a16="http://schemas.microsoft.com/office/drawing/2014/main" id="{82BE34F6-0C1C-CDF0-0C3D-590E8191DC77}"/>
                </a:ext>
              </a:extLst>
            </p:cNvPr>
            <p:cNvCxnSpPr/>
            <p:nvPr/>
          </p:nvCxnSpPr>
          <p:spPr>
            <a:xfrm flipH="1">
              <a:off x="1457388" y="3427785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6882FB4C-4E7E-5608-D0CB-B7577FADD227}"/>
              </a:ext>
            </a:extLst>
          </p:cNvPr>
          <p:cNvGrpSpPr/>
          <p:nvPr/>
        </p:nvGrpSpPr>
        <p:grpSpPr>
          <a:xfrm>
            <a:off x="5255469" y="2951343"/>
            <a:ext cx="2284555" cy="3145871"/>
            <a:chOff x="86840" y="3047441"/>
            <a:chExt cx="2284555" cy="3145871"/>
          </a:xfrm>
        </p:grpSpPr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926A630B-B15F-A604-E2FD-47D92851B73D}"/>
                </a:ext>
              </a:extLst>
            </p:cNvPr>
            <p:cNvGrpSpPr/>
            <p:nvPr/>
          </p:nvGrpSpPr>
          <p:grpSpPr>
            <a:xfrm>
              <a:off x="86840" y="3047441"/>
              <a:ext cx="2284555" cy="3145871"/>
              <a:chOff x="2783793" y="2945711"/>
              <a:chExt cx="2284555" cy="3145871"/>
            </a:xfrm>
          </p:grpSpPr>
          <p:grpSp>
            <p:nvGrpSpPr>
              <p:cNvPr id="95" name="Groupe 94">
                <a:extLst>
                  <a:ext uri="{FF2B5EF4-FFF2-40B4-BE49-F238E27FC236}">
                    <a16:creationId xmlns:a16="http://schemas.microsoft.com/office/drawing/2014/main" id="{0EE7775E-9DD9-BA40-7EA4-788E9168F87B}"/>
                  </a:ext>
                </a:extLst>
              </p:cNvPr>
              <p:cNvGrpSpPr/>
              <p:nvPr/>
            </p:nvGrpSpPr>
            <p:grpSpPr>
              <a:xfrm>
                <a:off x="2783793" y="2945711"/>
                <a:ext cx="2284555" cy="3145871"/>
                <a:chOff x="2753976" y="2647540"/>
                <a:chExt cx="2284555" cy="3145871"/>
              </a:xfrm>
            </p:grpSpPr>
            <p:sp>
              <p:nvSpPr>
                <p:cNvPr id="97" name="ZoneTexte 96">
                  <a:extLst>
                    <a:ext uri="{FF2B5EF4-FFF2-40B4-BE49-F238E27FC236}">
                      <a16:creationId xmlns:a16="http://schemas.microsoft.com/office/drawing/2014/main" id="{F6FD78BE-470D-9425-4476-7CBB7D40259E}"/>
                    </a:ext>
                  </a:extLst>
                </p:cNvPr>
                <p:cNvSpPr txBox="1"/>
                <p:nvPr/>
              </p:nvSpPr>
              <p:spPr>
                <a:xfrm>
                  <a:off x="3628391" y="3032583"/>
                  <a:ext cx="14101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48</a:t>
                  </a:r>
                </a:p>
              </p:txBody>
            </p:sp>
            <p:sp>
              <p:nvSpPr>
                <p:cNvPr id="98" name="ZoneTexte 97">
                  <a:extLst>
                    <a:ext uri="{FF2B5EF4-FFF2-40B4-BE49-F238E27FC236}">
                      <a16:creationId xmlns:a16="http://schemas.microsoft.com/office/drawing/2014/main" id="{5E754D30-AD07-345D-6391-30C7851EB00D}"/>
                    </a:ext>
                  </a:extLst>
                </p:cNvPr>
                <p:cNvSpPr txBox="1"/>
                <p:nvPr/>
              </p:nvSpPr>
              <p:spPr>
                <a:xfrm>
                  <a:off x="3927592" y="3482215"/>
                  <a:ext cx="111093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32</a:t>
                  </a:r>
                </a:p>
              </p:txBody>
            </p:sp>
            <p:sp>
              <p:nvSpPr>
                <p:cNvPr id="99" name="ZoneTexte 98">
                  <a:extLst>
                    <a:ext uri="{FF2B5EF4-FFF2-40B4-BE49-F238E27FC236}">
                      <a16:creationId xmlns:a16="http://schemas.microsoft.com/office/drawing/2014/main" id="{C7CE5FCF-D6FE-C74C-3E37-4660AF5BB2FF}"/>
                    </a:ext>
                  </a:extLst>
                </p:cNvPr>
                <p:cNvSpPr txBox="1"/>
                <p:nvPr/>
              </p:nvSpPr>
              <p:spPr>
                <a:xfrm>
                  <a:off x="3238512" y="3405332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0070C0"/>
                      </a:solidFill>
                    </a:rPr>
                    <a:t>×</a:t>
                  </a:r>
                  <a:endParaRPr lang="fr-FR" sz="3200" spc="1000" dirty="0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100" name="Connecteur droit 99">
                  <a:extLst>
                    <a:ext uri="{FF2B5EF4-FFF2-40B4-BE49-F238E27FC236}">
                      <a16:creationId xmlns:a16="http://schemas.microsoft.com/office/drawing/2014/main" id="{989D62B3-6C09-06B2-0140-4CED19BD4409}"/>
                    </a:ext>
                  </a:extLst>
                </p:cNvPr>
                <p:cNvCxnSpPr/>
                <p:nvPr/>
              </p:nvCxnSpPr>
              <p:spPr>
                <a:xfrm flipH="1">
                  <a:off x="3647053" y="4130359"/>
                  <a:ext cx="1202635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ZoneTexte 100">
                  <a:extLst>
                    <a:ext uri="{FF2B5EF4-FFF2-40B4-BE49-F238E27FC236}">
                      <a16:creationId xmlns:a16="http://schemas.microsoft.com/office/drawing/2014/main" id="{F3E59776-7344-010F-6DEB-0123C400D7FD}"/>
                    </a:ext>
                  </a:extLst>
                </p:cNvPr>
                <p:cNvSpPr txBox="1"/>
                <p:nvPr/>
              </p:nvSpPr>
              <p:spPr>
                <a:xfrm>
                  <a:off x="3490270" y="4037054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96</a:t>
                  </a:r>
                </a:p>
              </p:txBody>
            </p:sp>
            <p:sp>
              <p:nvSpPr>
                <p:cNvPr id="102" name="ZoneTexte 101">
                  <a:extLst>
                    <a:ext uri="{FF2B5EF4-FFF2-40B4-BE49-F238E27FC236}">
                      <a16:creationId xmlns:a16="http://schemas.microsoft.com/office/drawing/2014/main" id="{5E4365EF-FD94-4B95-D468-887BC7BA7FF3}"/>
                    </a:ext>
                  </a:extLst>
                </p:cNvPr>
                <p:cNvSpPr txBox="1"/>
                <p:nvPr/>
              </p:nvSpPr>
              <p:spPr>
                <a:xfrm>
                  <a:off x="3090272" y="4501888"/>
                  <a:ext cx="15482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0070C0"/>
                      </a:solidFill>
                    </a:rPr>
                    <a:t>144</a:t>
                  </a:r>
                </a:p>
              </p:txBody>
            </p:sp>
            <p:cxnSp>
              <p:nvCxnSpPr>
                <p:cNvPr id="103" name="Connecteur droit 102">
                  <a:extLst>
                    <a:ext uri="{FF2B5EF4-FFF2-40B4-BE49-F238E27FC236}">
                      <a16:creationId xmlns:a16="http://schemas.microsoft.com/office/drawing/2014/main" id="{691F6923-75BA-E3F0-5BF0-590D029CDB1D}"/>
                    </a:ext>
                  </a:extLst>
                </p:cNvPr>
                <p:cNvCxnSpPr/>
                <p:nvPr/>
              </p:nvCxnSpPr>
              <p:spPr>
                <a:xfrm flipH="1">
                  <a:off x="3328246" y="5150032"/>
                  <a:ext cx="1512000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ZoneTexte 103">
                  <a:extLst>
                    <a:ext uri="{FF2B5EF4-FFF2-40B4-BE49-F238E27FC236}">
                      <a16:creationId xmlns:a16="http://schemas.microsoft.com/office/drawing/2014/main" id="{6BEF3254-A40D-148C-F817-3224DE2FA7E8}"/>
                    </a:ext>
                  </a:extLst>
                </p:cNvPr>
                <p:cNvSpPr txBox="1"/>
                <p:nvPr/>
              </p:nvSpPr>
              <p:spPr>
                <a:xfrm>
                  <a:off x="2753976" y="4171723"/>
                  <a:ext cx="111093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3200" spc="1000" dirty="0">
                      <a:solidFill>
                        <a:srgbClr val="C00000"/>
                      </a:solidFill>
                    </a:rPr>
                    <a:t>+</a:t>
                  </a:r>
                  <a:endParaRPr lang="fr-FR" sz="3200" spc="10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07A2DBC5-2C6B-DEC8-6766-F372433F9D1C}"/>
                    </a:ext>
                  </a:extLst>
                </p:cNvPr>
                <p:cNvSpPr txBox="1"/>
                <p:nvPr/>
              </p:nvSpPr>
              <p:spPr>
                <a:xfrm>
                  <a:off x="3213671" y="5085525"/>
                  <a:ext cx="182486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fr-FR" sz="4000" spc="1000" dirty="0">
                      <a:solidFill>
                        <a:srgbClr val="C00000"/>
                      </a:solidFill>
                    </a:rPr>
                    <a:t>1536</a:t>
                  </a:r>
                </a:p>
              </p:txBody>
            </p:sp>
            <p:sp>
              <p:nvSpPr>
                <p:cNvPr id="106" name="ZoneTexte 105">
                  <a:extLst>
                    <a:ext uri="{FF2B5EF4-FFF2-40B4-BE49-F238E27FC236}">
                      <a16:creationId xmlns:a16="http://schemas.microsoft.com/office/drawing/2014/main" id="{8279B1DC-3A7C-A3E6-BC56-851489F49475}"/>
                    </a:ext>
                  </a:extLst>
                </p:cNvPr>
                <p:cNvSpPr txBox="1"/>
                <p:nvPr/>
              </p:nvSpPr>
              <p:spPr>
                <a:xfrm>
                  <a:off x="4157586" y="2647540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2</a:t>
                  </a:r>
                </a:p>
              </p:txBody>
            </p:sp>
            <p:sp>
              <p:nvSpPr>
                <p:cNvPr id="107" name="ZoneTexte 106">
                  <a:extLst>
                    <a:ext uri="{FF2B5EF4-FFF2-40B4-BE49-F238E27FC236}">
                      <a16:creationId xmlns:a16="http://schemas.microsoft.com/office/drawing/2014/main" id="{B4720021-9D31-D221-53D7-22BE78761EF1}"/>
                    </a:ext>
                  </a:extLst>
                </p:cNvPr>
                <p:cNvSpPr txBox="1"/>
                <p:nvPr/>
              </p:nvSpPr>
              <p:spPr>
                <a:xfrm>
                  <a:off x="4148255" y="2912506"/>
                  <a:ext cx="4023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pc="1000" dirty="0">
                      <a:solidFill>
                        <a:srgbClr val="0070C0"/>
                      </a:solidFill>
                    </a:rPr>
                    <a:t>1</a:t>
                  </a:r>
                </a:p>
              </p:txBody>
            </p:sp>
          </p:grpSp>
          <p:sp>
            <p:nvSpPr>
              <p:cNvPr id="96" name="Organigramme : Connecteur 95">
                <a:extLst>
                  <a:ext uri="{FF2B5EF4-FFF2-40B4-BE49-F238E27FC236}">
                    <a16:creationId xmlns:a16="http://schemas.microsoft.com/office/drawing/2014/main" id="{D6C2DF62-4F45-6BA4-26EE-106106134DEC}"/>
                  </a:ext>
                </a:extLst>
              </p:cNvPr>
              <p:cNvSpPr/>
              <p:nvPr/>
            </p:nvSpPr>
            <p:spPr>
              <a:xfrm>
                <a:off x="4644503" y="5109379"/>
                <a:ext cx="108000" cy="108000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7F38E3F9-03A4-72AC-FE72-BB8FFFE1877C}"/>
                </a:ext>
              </a:extLst>
            </p:cNvPr>
            <p:cNvCxnSpPr/>
            <p:nvPr/>
          </p:nvCxnSpPr>
          <p:spPr>
            <a:xfrm flipH="1">
              <a:off x="1457388" y="3427785"/>
              <a:ext cx="271821" cy="1539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D570D0-BD5B-D575-AFE6-24CE0DCB9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222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3289" y="618460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F34F054-588D-8EC1-67B5-A74CD32A327A}"/>
              </a:ext>
            </a:extLst>
          </p:cNvPr>
          <p:cNvGrpSpPr/>
          <p:nvPr/>
        </p:nvGrpSpPr>
        <p:grpSpPr>
          <a:xfrm>
            <a:off x="373226" y="127208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0D26F1D-ACF2-9CCD-4496-61F82D72A1D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3745A50E-C542-CFD6-3DEC-93E94C44030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1C02598-4CB3-9D47-502D-9FCC67F23F1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B3930B0-FC32-FF9A-F261-564B5DCE505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695C9C05-2F52-FDFE-30F0-70163709E81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C923196-6B0F-97F5-1DE0-592F9D9930A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905D83E-E568-7A25-0F40-0B746CC68D2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6C5EC8D-9A3F-CA98-0EFD-A4241DDB5A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DB7625AD-611F-78EF-3CF4-C6C87A1984C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8509F6-EFCE-4822-341A-41B27EF54DA0}"/>
                  </a:ext>
                </a:extLst>
              </p:cNvPr>
              <p:cNvSpPr/>
              <p:nvPr/>
            </p:nvSpPr>
            <p:spPr>
              <a:xfrm>
                <a:off x="2947701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7B6A48-24B4-B8B8-95CC-79C29B67E40A}"/>
                </a:ext>
              </a:extLst>
            </p:cNvPr>
            <p:cNvSpPr/>
            <p:nvPr/>
          </p:nvSpPr>
          <p:spPr>
            <a:xfrm>
              <a:off x="536113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15839</TotalTime>
  <Words>1196</Words>
  <Application>Microsoft Office PowerPoint</Application>
  <PresentationFormat>Affichage à l'écran (4:3)</PresentationFormat>
  <Paragraphs>529</Paragraphs>
  <Slides>50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50</vt:i4>
      </vt:variant>
    </vt:vector>
  </HeadingPairs>
  <TitlesOfParts>
    <vt:vector size="65" baseType="lpstr">
      <vt:lpstr>DengXian</vt:lpstr>
      <vt:lpstr>Aptos</vt:lpstr>
      <vt:lpstr>Aptos Display</vt:lpstr>
      <vt:lpstr>Arial</vt:lpstr>
      <vt:lpstr>Arimo Italics</vt:lpstr>
      <vt:lpstr>Calibri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ES- SALHI ABDELGHANI</cp:lastModifiedBy>
  <cp:revision>152</cp:revision>
  <cp:lastPrinted>2025-08-13T10:11:39Z</cp:lastPrinted>
  <dcterms:created xsi:type="dcterms:W3CDTF">2025-08-01T12:31:49Z</dcterms:created>
  <dcterms:modified xsi:type="dcterms:W3CDTF">2026-06-07T17:35:26Z</dcterms:modified>
</cp:coreProperties>
</file>